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6.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notesSlides/notesSlide1.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notesSlides/notesSlide4.xml" ContentType="application/vnd.openxmlformats-officedocument.presentationml.notesSlide+xml"/>
  <Override PartName="/ppt/tags/tag12.xml" ContentType="application/vnd.openxmlformats-officedocument.presentationml.tags+xml"/>
  <Override PartName="/ppt/notesSlides/notesSlide5.xml" ContentType="application/vnd.openxmlformats-officedocument.presentationml.notesSlide+xml"/>
  <Override PartName="/ppt/tags/tag13.xml" ContentType="application/vnd.openxmlformats-officedocument.presentationml.tags+xml"/>
  <Override PartName="/ppt/notesSlides/notesSlide6.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notesSlides/notesSlide7.xml" ContentType="application/vnd.openxmlformats-officedocument.presentationml.notesSlide+xml"/>
  <Override PartName="/ppt/tags/tag16.xml" ContentType="application/vnd.openxmlformats-officedocument.presentationml.tags+xml"/>
  <Override PartName="/ppt/notesSlides/notesSlide8.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notesSlides/notesSlide9.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notesSlides/notesSlide10.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29.xml" ContentType="application/vnd.openxmlformats-officedocument.presentationml.tags+xml"/>
  <Override PartName="/ppt/notesSlides/notesSlide14.xml" ContentType="application/vnd.openxmlformats-officedocument.presentationml.notesSlide+xml"/>
  <Override PartName="/ppt/tags/tag30.xml" ContentType="application/vnd.openxmlformats-officedocument.presentationml.tags+xml"/>
  <Override PartName="/ppt/tags/tag31.xml" ContentType="application/vnd.openxmlformats-officedocument.presentationml.tags+xml"/>
  <Override PartName="/ppt/notesSlides/notesSlide15.xml" ContentType="application/vnd.openxmlformats-officedocument.presentationml.notesSlide+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notesSlides/notesSlide16.xml" ContentType="application/vnd.openxmlformats-officedocument.presentationml.notesSlide+xml"/>
  <Override PartName="/ppt/tags/tag36.xml" ContentType="application/vnd.openxmlformats-officedocument.presentationml.tags+xml"/>
  <Override PartName="/ppt/notesSlides/notesSlide17.xml" ContentType="application/vnd.openxmlformats-officedocument.presentationml.notesSlide+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notesSlides/notesSlide18.xml" ContentType="application/vnd.openxmlformats-officedocument.presentationml.notesSlide+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831" r:id="rId2"/>
    <p:sldMasterId id="2147483862" r:id="rId3"/>
    <p:sldMasterId id="2147483901" r:id="rId4"/>
    <p:sldMasterId id="2147483913" r:id="rId5"/>
  </p:sldMasterIdLst>
  <p:notesMasterIdLst>
    <p:notesMasterId r:id="rId42"/>
  </p:notesMasterIdLst>
  <p:sldIdLst>
    <p:sldId id="413" r:id="rId6"/>
    <p:sldId id="397" r:id="rId7"/>
    <p:sldId id="16292650" r:id="rId8"/>
    <p:sldId id="3359" r:id="rId9"/>
    <p:sldId id="1108" r:id="rId10"/>
    <p:sldId id="421" r:id="rId11"/>
    <p:sldId id="422" r:id="rId12"/>
    <p:sldId id="424" r:id="rId13"/>
    <p:sldId id="425" r:id="rId14"/>
    <p:sldId id="427" r:id="rId15"/>
    <p:sldId id="428" r:id="rId16"/>
    <p:sldId id="429" r:id="rId17"/>
    <p:sldId id="430" r:id="rId18"/>
    <p:sldId id="432" r:id="rId19"/>
    <p:sldId id="433" r:id="rId20"/>
    <p:sldId id="439" r:id="rId21"/>
    <p:sldId id="434" r:id="rId22"/>
    <p:sldId id="435" r:id="rId23"/>
    <p:sldId id="437" r:id="rId24"/>
    <p:sldId id="438" r:id="rId25"/>
    <p:sldId id="3360" r:id="rId26"/>
    <p:sldId id="440" r:id="rId27"/>
    <p:sldId id="3361" r:id="rId28"/>
    <p:sldId id="3362" r:id="rId29"/>
    <p:sldId id="12854" r:id="rId30"/>
    <p:sldId id="441" r:id="rId31"/>
    <p:sldId id="12855" r:id="rId32"/>
    <p:sldId id="12858" r:id="rId33"/>
    <p:sldId id="443" r:id="rId34"/>
    <p:sldId id="444" r:id="rId35"/>
    <p:sldId id="445" r:id="rId36"/>
    <p:sldId id="446" r:id="rId37"/>
    <p:sldId id="447" r:id="rId38"/>
    <p:sldId id="16292626" r:id="rId39"/>
    <p:sldId id="16292665" r:id="rId40"/>
    <p:sldId id="415" r:id="rId41"/>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02121"/>
    <a:srgbClr val="FF5748"/>
    <a:srgbClr val="63ADAB"/>
    <a:srgbClr val="F9C900"/>
    <a:srgbClr val="6E35A0"/>
    <a:srgbClr val="FFE9C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25" autoAdjust="0"/>
    <p:restoredTop sz="94660"/>
  </p:normalViewPr>
  <p:slideViewPr>
    <p:cSldViewPr snapToGrid="0">
      <p:cViewPr varScale="1">
        <p:scale>
          <a:sx n="107" d="100"/>
          <a:sy n="107" d="100"/>
        </p:scale>
        <p:origin x="444"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notesMaster" Target="notesMasters/notesMaster1.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presProps" Target="presProps.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slide" Target="slides/slide3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49364"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1049365"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D5FC2A-33B3-45A3-A1A9-5B9300544B45}" type="datetimeFigureOut">
              <a:rPr lang="zh-CN" altLang="en-US" smtClean="0"/>
              <a:t>2025/3/3</a:t>
            </a:fld>
            <a:endParaRPr lang="zh-CN" altLang="en-US"/>
          </a:p>
        </p:txBody>
      </p:sp>
      <p:sp>
        <p:nvSpPr>
          <p:cNvPr id="1049366"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1049367"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1049368"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1049369"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4AC2AA-B787-4064-B41D-EA39738E18BE}"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8113" y="766763"/>
            <a:ext cx="6823075" cy="3838575"/>
          </a:xfrm>
        </p:spPr>
      </p:sp>
      <p:sp>
        <p:nvSpPr>
          <p:cNvPr id="3" name="备注占位符 2"/>
          <p:cNvSpPr>
            <a:spLocks noGrp="1"/>
          </p:cNvSpPr>
          <p:nvPr>
            <p:ph type="body" idx="1"/>
          </p:nvPr>
        </p:nvSpPr>
        <p:spPr/>
        <p:txBody>
          <a:bodyPr/>
          <a:lstStyle/>
          <a:p>
            <a:r>
              <a:rPr lang="en-US" altLang="zh-CN" dirty="0"/>
              <a:t>Tang</a:t>
            </a:r>
            <a:r>
              <a:rPr lang="zh-CN" altLang="en-US" dirty="0"/>
              <a:t>原创课件</a:t>
            </a:r>
            <a:r>
              <a:rPr lang="en-US" altLang="zh-CN" dirty="0"/>
              <a:t>,</a:t>
            </a:r>
            <a:r>
              <a:rPr lang="zh-CN" altLang="en-US" dirty="0"/>
              <a:t>请勿侵权！</a:t>
            </a:r>
            <a:endParaRPr lang="en-US" altLang="zh-CN" dirty="0"/>
          </a:p>
          <a:p>
            <a:r>
              <a:rPr lang="zh-CN" altLang="en-US" dirty="0"/>
              <a:t>小红书</a:t>
            </a:r>
            <a:r>
              <a:rPr lang="en-US" altLang="zh-CN" dirty="0"/>
              <a:t>/</a:t>
            </a:r>
            <a:r>
              <a:rPr lang="zh-CN" altLang="en-US" dirty="0"/>
              <a:t>抖音：</a:t>
            </a:r>
            <a:r>
              <a:rPr lang="en-US" altLang="zh-CN" dirty="0"/>
              <a:t>Tang</a:t>
            </a:r>
            <a:r>
              <a:rPr lang="zh-CN" altLang="en-US" dirty="0"/>
              <a:t>原创课件</a:t>
            </a:r>
            <a:endParaRPr lang="en-US" altLang="zh-CN" dirty="0"/>
          </a:p>
          <a:p>
            <a:r>
              <a:rPr lang="zh-CN" altLang="en-US" dirty="0"/>
              <a:t>淘宝：</a:t>
            </a:r>
            <a:r>
              <a:rPr lang="en-US" altLang="zh-CN" dirty="0"/>
              <a:t>Tang</a:t>
            </a:r>
            <a:r>
              <a:rPr lang="zh-CN" altLang="en-US" dirty="0"/>
              <a:t>原创课件</a:t>
            </a: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8895A5-2C64-4612-95D1-8BA457D87816}" type="slidenum">
              <a:rPr kumimoji="0" lang="zh-CN" altLang="en-US" sz="1200" b="0" i="0" u="none" strike="noStrike" kern="1200" cap="none" spc="0" normalizeH="0" baseline="0" noProof="0" smtClean="0">
                <a:ln>
                  <a:noFill/>
                </a:ln>
                <a:solidFill>
                  <a:prstClr val="black"/>
                </a:solidFill>
                <a:effectLst/>
                <a:uLnTx/>
                <a:uFillTx/>
                <a:latin typeface="思源黑体 CN Light" panose="020B0300000000000000" pitchFamily="34" charset="-122"/>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dirty="0">
              <a:ln>
                <a:noFill/>
              </a:ln>
              <a:solidFill>
                <a:prstClr val="black"/>
              </a:solidFill>
              <a:effectLst/>
              <a:uLnTx/>
              <a:uFillTx/>
              <a:latin typeface="思源黑体 CN Light" panose="020B0300000000000000" pitchFamily="34" charset="-122"/>
              <a:ea typeface="思源黑体 CN Light" panose="020B0300000000000000" pitchFamily="34" charset="-122"/>
              <a:cs typeface="+mn-cs"/>
            </a:endParaRPr>
          </a:p>
        </p:txBody>
      </p:sp>
    </p:spTree>
    <p:extLst>
      <p:ext uri="{BB962C8B-B14F-4D97-AF65-F5344CB8AC3E}">
        <p14:creationId xmlns:p14="http://schemas.microsoft.com/office/powerpoint/2010/main" val="34004695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Tang</a:t>
            </a:r>
            <a:r>
              <a:rPr lang="zh-CN" altLang="en-US" dirty="0"/>
              <a:t>原创英语课件</a:t>
            </a:r>
            <a:endParaRPr lang="en-US" altLang="zh-CN" dirty="0"/>
          </a:p>
          <a:p>
            <a:r>
              <a:rPr lang="zh-CN" altLang="en-US" dirty="0"/>
              <a:t>小红书：</a:t>
            </a:r>
            <a:r>
              <a:rPr lang="en-US" altLang="zh-CN" dirty="0"/>
              <a:t>Tang</a:t>
            </a:r>
            <a:endParaRPr lang="zh-CN" altLang="en-US" dirty="0"/>
          </a:p>
        </p:txBody>
      </p:sp>
      <p:sp>
        <p:nvSpPr>
          <p:cNvPr id="4" name="灯片编号占位符 3"/>
          <p:cNvSpPr>
            <a:spLocks noGrp="1"/>
          </p:cNvSpPr>
          <p:nvPr>
            <p:ph type="sldNum" sz="quarter" idx="5"/>
          </p:nvPr>
        </p:nvSpPr>
        <p:spPr/>
        <p:txBody>
          <a:bodyPr/>
          <a:lstStyle/>
          <a:p>
            <a:fld id="{6B4AC2AA-B787-4064-B41D-EA39738E18BE}" type="slidenum">
              <a:rPr lang="zh-CN" altLang="en-US" smtClean="0"/>
              <a:t>14</a:t>
            </a:fld>
            <a:endParaRPr lang="zh-CN" altLang="en-US"/>
          </a:p>
        </p:txBody>
      </p:sp>
    </p:spTree>
    <p:extLst>
      <p:ext uri="{BB962C8B-B14F-4D97-AF65-F5344CB8AC3E}">
        <p14:creationId xmlns:p14="http://schemas.microsoft.com/office/powerpoint/2010/main" val="2398278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Tang</a:t>
            </a:r>
            <a:r>
              <a:rPr lang="zh-CN" altLang="en-US" dirty="0"/>
              <a:t>原创课件</a:t>
            </a:r>
            <a:r>
              <a:rPr lang="en-US" altLang="zh-CN" dirty="0"/>
              <a:t>,</a:t>
            </a:r>
            <a:r>
              <a:rPr lang="zh-CN" altLang="en-US" dirty="0"/>
              <a:t>请勿侵权！</a:t>
            </a:r>
            <a:endParaRPr lang="en-US" altLang="zh-CN" dirty="0"/>
          </a:p>
          <a:p>
            <a:r>
              <a:rPr lang="zh-CN" altLang="en-US" dirty="0"/>
              <a:t>小红书</a:t>
            </a:r>
            <a:r>
              <a:rPr lang="en-US" altLang="zh-CN" dirty="0"/>
              <a:t>/</a:t>
            </a:r>
            <a:r>
              <a:rPr lang="zh-CN" altLang="en-US" dirty="0"/>
              <a:t>抖音：</a:t>
            </a:r>
            <a:r>
              <a:rPr lang="en-US" altLang="zh-CN" dirty="0"/>
              <a:t>Tang</a:t>
            </a:r>
            <a:r>
              <a:rPr lang="zh-CN" altLang="en-US" dirty="0"/>
              <a:t>原创课件</a:t>
            </a:r>
            <a:endParaRPr lang="en-US" altLang="zh-CN" dirty="0"/>
          </a:p>
          <a:p>
            <a:r>
              <a:rPr lang="zh-CN" altLang="en-US" dirty="0"/>
              <a:t>淘宝：</a:t>
            </a:r>
            <a:r>
              <a:rPr lang="en-US" altLang="zh-CN" dirty="0"/>
              <a:t>Tang</a:t>
            </a:r>
            <a:r>
              <a:rPr lang="zh-CN" altLang="en-US" dirty="0"/>
              <a:t>原创课件</a:t>
            </a:r>
          </a:p>
        </p:txBody>
      </p:sp>
      <p:sp>
        <p:nvSpPr>
          <p:cNvPr id="4" name="灯片编号占位符 3"/>
          <p:cNvSpPr>
            <a:spLocks noGrp="1"/>
          </p:cNvSpPr>
          <p:nvPr>
            <p:ph type="sldNum" sz="quarter" idx="5"/>
          </p:nvPr>
        </p:nvSpPr>
        <p:spPr/>
        <p:txBody>
          <a:bodyPr/>
          <a:lstStyle/>
          <a:p>
            <a:fld id="{6B4AC2AA-B787-4064-B41D-EA39738E18BE}" type="slidenum">
              <a:rPr lang="zh-CN" altLang="en-US" smtClean="0"/>
              <a:t>16</a:t>
            </a:fld>
            <a:endParaRPr lang="zh-CN" altLang="en-US"/>
          </a:p>
        </p:txBody>
      </p:sp>
    </p:spTree>
    <p:extLst>
      <p:ext uri="{BB962C8B-B14F-4D97-AF65-F5344CB8AC3E}">
        <p14:creationId xmlns:p14="http://schemas.microsoft.com/office/powerpoint/2010/main" val="37714561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Tang</a:t>
            </a:r>
            <a:r>
              <a:rPr lang="zh-CN" altLang="en-US" dirty="0"/>
              <a:t>原创课件</a:t>
            </a:r>
            <a:r>
              <a:rPr lang="en-US" altLang="zh-CN" dirty="0"/>
              <a:t>,</a:t>
            </a:r>
            <a:r>
              <a:rPr lang="zh-CN" altLang="en-US" dirty="0"/>
              <a:t>请勿侵权！</a:t>
            </a:r>
            <a:endParaRPr lang="en-US" altLang="zh-CN" dirty="0"/>
          </a:p>
          <a:p>
            <a:r>
              <a:rPr lang="zh-CN" altLang="en-US" dirty="0"/>
              <a:t>小红书</a:t>
            </a:r>
            <a:r>
              <a:rPr lang="en-US" altLang="zh-CN" dirty="0"/>
              <a:t>/</a:t>
            </a:r>
            <a:r>
              <a:rPr lang="zh-CN" altLang="en-US" dirty="0"/>
              <a:t>抖音：</a:t>
            </a:r>
            <a:r>
              <a:rPr lang="en-US" altLang="zh-CN" dirty="0"/>
              <a:t>Tang</a:t>
            </a:r>
            <a:r>
              <a:rPr lang="zh-CN" altLang="en-US" dirty="0"/>
              <a:t>原创课件</a:t>
            </a:r>
            <a:endParaRPr lang="en-US" altLang="zh-CN" dirty="0"/>
          </a:p>
          <a:p>
            <a:r>
              <a:rPr lang="zh-CN" altLang="en-US" dirty="0"/>
              <a:t>淘宝：</a:t>
            </a:r>
            <a:r>
              <a:rPr lang="en-US" altLang="zh-CN" dirty="0"/>
              <a:t>Tang</a:t>
            </a:r>
            <a:r>
              <a:rPr lang="zh-CN" altLang="en-US" dirty="0"/>
              <a:t>原创课件</a:t>
            </a:r>
          </a:p>
        </p:txBody>
      </p:sp>
      <p:sp>
        <p:nvSpPr>
          <p:cNvPr id="4" name="灯片编号占位符 3"/>
          <p:cNvSpPr>
            <a:spLocks noGrp="1"/>
          </p:cNvSpPr>
          <p:nvPr>
            <p:ph type="sldNum" sz="quarter" idx="5"/>
          </p:nvPr>
        </p:nvSpPr>
        <p:spPr/>
        <p:txBody>
          <a:bodyPr/>
          <a:lstStyle/>
          <a:p>
            <a:fld id="{6B4AC2AA-B787-4064-B41D-EA39738E18BE}" type="slidenum">
              <a:rPr lang="zh-CN" altLang="en-US" smtClean="0"/>
              <a:t>21</a:t>
            </a:fld>
            <a:endParaRPr lang="zh-CN" altLang="en-US"/>
          </a:p>
        </p:txBody>
      </p:sp>
    </p:spTree>
    <p:extLst>
      <p:ext uri="{BB962C8B-B14F-4D97-AF65-F5344CB8AC3E}">
        <p14:creationId xmlns:p14="http://schemas.microsoft.com/office/powerpoint/2010/main" val="17578782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Tang</a:t>
            </a:r>
            <a:r>
              <a:rPr lang="zh-CN" altLang="en-US" dirty="0"/>
              <a:t>原创英语课件</a:t>
            </a:r>
            <a:endParaRPr lang="en-US" altLang="zh-CN" dirty="0"/>
          </a:p>
          <a:p>
            <a:r>
              <a:rPr lang="zh-CN" altLang="en-US" dirty="0"/>
              <a:t>小红书：</a:t>
            </a:r>
            <a:r>
              <a:rPr lang="en-US" altLang="zh-CN" dirty="0"/>
              <a:t>Tang</a:t>
            </a:r>
            <a:endParaRPr lang="zh-CN" altLang="en-US" dirty="0"/>
          </a:p>
        </p:txBody>
      </p:sp>
      <p:sp>
        <p:nvSpPr>
          <p:cNvPr id="4" name="灯片编号占位符 3"/>
          <p:cNvSpPr>
            <a:spLocks noGrp="1"/>
          </p:cNvSpPr>
          <p:nvPr>
            <p:ph type="sldNum" sz="quarter" idx="5"/>
          </p:nvPr>
        </p:nvSpPr>
        <p:spPr/>
        <p:txBody>
          <a:bodyPr/>
          <a:lstStyle/>
          <a:p>
            <a:fld id="{6B4AC2AA-B787-4064-B41D-EA39738E18BE}" type="slidenum">
              <a:rPr lang="zh-CN" altLang="en-US" smtClean="0"/>
              <a:t>22</a:t>
            </a:fld>
            <a:endParaRPr lang="zh-CN" altLang="en-US"/>
          </a:p>
        </p:txBody>
      </p:sp>
    </p:spTree>
    <p:extLst>
      <p:ext uri="{BB962C8B-B14F-4D97-AF65-F5344CB8AC3E}">
        <p14:creationId xmlns:p14="http://schemas.microsoft.com/office/powerpoint/2010/main" val="24893597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Tang</a:t>
            </a:r>
            <a:r>
              <a:rPr lang="zh-CN" altLang="en-US" dirty="0"/>
              <a:t>原创英语课件</a:t>
            </a:r>
            <a:endParaRPr lang="en-US" altLang="zh-CN" dirty="0"/>
          </a:p>
          <a:p>
            <a:r>
              <a:rPr lang="zh-CN" altLang="en-US" dirty="0"/>
              <a:t>小红书：</a:t>
            </a:r>
            <a:r>
              <a:rPr lang="en-US" altLang="zh-CN" dirty="0"/>
              <a:t>Tang</a:t>
            </a:r>
            <a:endParaRPr lang="zh-CN" altLang="en-US" dirty="0"/>
          </a:p>
        </p:txBody>
      </p:sp>
      <p:sp>
        <p:nvSpPr>
          <p:cNvPr id="4" name="灯片编号占位符 3"/>
          <p:cNvSpPr>
            <a:spLocks noGrp="1"/>
          </p:cNvSpPr>
          <p:nvPr>
            <p:ph type="sldNum" sz="quarter" idx="5"/>
          </p:nvPr>
        </p:nvSpPr>
        <p:spPr/>
        <p:txBody>
          <a:bodyPr/>
          <a:lstStyle/>
          <a:p>
            <a:fld id="{6B4AC2AA-B787-4064-B41D-EA39738E18BE}" type="slidenum">
              <a:rPr lang="zh-CN" altLang="en-US" smtClean="0"/>
              <a:t>23</a:t>
            </a:fld>
            <a:endParaRPr lang="zh-CN" altLang="en-US"/>
          </a:p>
        </p:txBody>
      </p:sp>
    </p:spTree>
    <p:extLst>
      <p:ext uri="{BB962C8B-B14F-4D97-AF65-F5344CB8AC3E}">
        <p14:creationId xmlns:p14="http://schemas.microsoft.com/office/powerpoint/2010/main" val="16459265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Tang</a:t>
            </a:r>
            <a:r>
              <a:rPr lang="zh-CN" altLang="en-US" dirty="0"/>
              <a:t>原创课件</a:t>
            </a:r>
            <a:r>
              <a:rPr lang="en-US" altLang="zh-CN" dirty="0"/>
              <a:t>,</a:t>
            </a:r>
            <a:r>
              <a:rPr lang="zh-CN" altLang="en-US" dirty="0"/>
              <a:t>请勿侵权！</a:t>
            </a:r>
            <a:endParaRPr lang="en-US" altLang="zh-CN" dirty="0"/>
          </a:p>
          <a:p>
            <a:r>
              <a:rPr lang="zh-CN" altLang="en-US" dirty="0"/>
              <a:t>小红书</a:t>
            </a:r>
            <a:r>
              <a:rPr lang="en-US" altLang="zh-CN" dirty="0"/>
              <a:t>/</a:t>
            </a:r>
            <a:r>
              <a:rPr lang="zh-CN" altLang="en-US" dirty="0"/>
              <a:t>抖音：</a:t>
            </a:r>
            <a:r>
              <a:rPr lang="en-US" altLang="zh-CN" dirty="0"/>
              <a:t>Tang</a:t>
            </a:r>
            <a:r>
              <a:rPr lang="zh-CN" altLang="en-US" dirty="0"/>
              <a:t>原创课件</a:t>
            </a:r>
            <a:endParaRPr lang="en-US" altLang="zh-CN" dirty="0"/>
          </a:p>
          <a:p>
            <a:r>
              <a:rPr lang="zh-CN" altLang="en-US" dirty="0"/>
              <a:t>淘宝：</a:t>
            </a:r>
            <a:r>
              <a:rPr lang="en-US" altLang="zh-CN" dirty="0"/>
              <a:t>Tang</a:t>
            </a:r>
            <a:r>
              <a:rPr lang="zh-CN" altLang="en-US" dirty="0"/>
              <a:t>原创课件</a:t>
            </a:r>
          </a:p>
        </p:txBody>
      </p:sp>
      <p:sp>
        <p:nvSpPr>
          <p:cNvPr id="4" name="灯片编号占位符 3"/>
          <p:cNvSpPr>
            <a:spLocks noGrp="1"/>
          </p:cNvSpPr>
          <p:nvPr>
            <p:ph type="sldNum" sz="quarter" idx="5"/>
          </p:nvPr>
        </p:nvSpPr>
        <p:spPr/>
        <p:txBody>
          <a:bodyPr/>
          <a:lstStyle/>
          <a:p>
            <a:fld id="{6B4AC2AA-B787-4064-B41D-EA39738E18BE}" type="slidenum">
              <a:rPr lang="zh-CN" altLang="en-US" smtClean="0"/>
              <a:t>24</a:t>
            </a:fld>
            <a:endParaRPr lang="zh-CN" altLang="en-US"/>
          </a:p>
        </p:txBody>
      </p:sp>
    </p:spTree>
    <p:extLst>
      <p:ext uri="{BB962C8B-B14F-4D97-AF65-F5344CB8AC3E}">
        <p14:creationId xmlns:p14="http://schemas.microsoft.com/office/powerpoint/2010/main" val="41600987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Tang</a:t>
            </a:r>
            <a:r>
              <a:rPr lang="zh-CN" altLang="en-US" dirty="0"/>
              <a:t>原创课件</a:t>
            </a:r>
            <a:r>
              <a:rPr lang="en-US" altLang="zh-CN" dirty="0"/>
              <a:t>,</a:t>
            </a:r>
            <a:r>
              <a:rPr lang="zh-CN" altLang="en-US" dirty="0"/>
              <a:t>请勿侵权！</a:t>
            </a:r>
            <a:endParaRPr lang="en-US" altLang="zh-CN" dirty="0"/>
          </a:p>
          <a:p>
            <a:r>
              <a:rPr lang="zh-CN" altLang="en-US" dirty="0"/>
              <a:t>小红书</a:t>
            </a:r>
            <a:r>
              <a:rPr lang="en-US" altLang="zh-CN" dirty="0"/>
              <a:t>/</a:t>
            </a:r>
            <a:r>
              <a:rPr lang="zh-CN" altLang="en-US" dirty="0"/>
              <a:t>抖音：</a:t>
            </a:r>
            <a:r>
              <a:rPr lang="en-US" altLang="zh-CN" dirty="0"/>
              <a:t>Tang</a:t>
            </a:r>
            <a:r>
              <a:rPr lang="zh-CN" altLang="en-US" dirty="0"/>
              <a:t>原创课件</a:t>
            </a:r>
            <a:endParaRPr lang="en-US" altLang="zh-CN" dirty="0"/>
          </a:p>
          <a:p>
            <a:r>
              <a:rPr lang="zh-CN" altLang="en-US" dirty="0"/>
              <a:t>淘宝：</a:t>
            </a:r>
            <a:r>
              <a:rPr lang="en-US" altLang="zh-CN" dirty="0"/>
              <a:t>Tang</a:t>
            </a:r>
            <a:r>
              <a:rPr lang="zh-CN" altLang="en-US" dirty="0"/>
              <a:t>原创课件</a:t>
            </a:r>
          </a:p>
        </p:txBody>
      </p:sp>
      <p:sp>
        <p:nvSpPr>
          <p:cNvPr id="4" name="灯片编号占位符 3"/>
          <p:cNvSpPr>
            <a:spLocks noGrp="1"/>
          </p:cNvSpPr>
          <p:nvPr>
            <p:ph type="sldNum" sz="quarter" idx="5"/>
          </p:nvPr>
        </p:nvSpPr>
        <p:spPr/>
        <p:txBody>
          <a:bodyPr/>
          <a:lstStyle/>
          <a:p>
            <a:fld id="{6B4AC2AA-B787-4064-B41D-EA39738E18BE}" type="slidenum">
              <a:rPr lang="zh-CN" altLang="en-US" smtClean="0"/>
              <a:t>26</a:t>
            </a:fld>
            <a:endParaRPr lang="zh-CN" altLang="en-US"/>
          </a:p>
        </p:txBody>
      </p:sp>
    </p:spTree>
    <p:extLst>
      <p:ext uri="{BB962C8B-B14F-4D97-AF65-F5344CB8AC3E}">
        <p14:creationId xmlns:p14="http://schemas.microsoft.com/office/powerpoint/2010/main" val="39519757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Tang</a:t>
            </a:r>
            <a:r>
              <a:rPr lang="zh-CN" altLang="en-US" dirty="0"/>
              <a:t>原创课件</a:t>
            </a:r>
            <a:r>
              <a:rPr lang="en-US" altLang="zh-CN" dirty="0"/>
              <a:t>,</a:t>
            </a:r>
            <a:r>
              <a:rPr lang="zh-CN" altLang="en-US" dirty="0"/>
              <a:t>请勿侵权！</a:t>
            </a:r>
            <a:endParaRPr lang="en-US" altLang="zh-CN" dirty="0"/>
          </a:p>
          <a:p>
            <a:r>
              <a:rPr lang="zh-CN" altLang="en-US" dirty="0"/>
              <a:t>小红书</a:t>
            </a:r>
            <a:r>
              <a:rPr lang="en-US" altLang="zh-CN" dirty="0"/>
              <a:t>/</a:t>
            </a:r>
            <a:r>
              <a:rPr lang="zh-CN" altLang="en-US" dirty="0"/>
              <a:t>抖音：</a:t>
            </a:r>
            <a:r>
              <a:rPr lang="en-US" altLang="zh-CN" dirty="0"/>
              <a:t>Tang</a:t>
            </a:r>
            <a:r>
              <a:rPr lang="zh-CN" altLang="en-US" dirty="0"/>
              <a:t>原创课件</a:t>
            </a:r>
            <a:endParaRPr lang="en-US" altLang="zh-CN" dirty="0"/>
          </a:p>
          <a:p>
            <a:r>
              <a:rPr lang="zh-CN" altLang="en-US" dirty="0"/>
              <a:t>淘宝：</a:t>
            </a:r>
            <a:r>
              <a:rPr lang="en-US" altLang="zh-CN" dirty="0"/>
              <a:t>Tang</a:t>
            </a:r>
            <a:r>
              <a:rPr lang="zh-CN" altLang="en-US" dirty="0"/>
              <a:t>原创课件</a:t>
            </a:r>
          </a:p>
        </p:txBody>
      </p:sp>
      <p:sp>
        <p:nvSpPr>
          <p:cNvPr id="4" name="灯片编号占位符 3"/>
          <p:cNvSpPr>
            <a:spLocks noGrp="1"/>
          </p:cNvSpPr>
          <p:nvPr>
            <p:ph type="sldNum" sz="quarter" idx="5"/>
          </p:nvPr>
        </p:nvSpPr>
        <p:spPr/>
        <p:txBody>
          <a:bodyPr/>
          <a:lstStyle/>
          <a:p>
            <a:fld id="{6B4AC2AA-B787-4064-B41D-EA39738E18BE}" type="slidenum">
              <a:rPr lang="zh-CN" altLang="en-US" smtClean="0"/>
              <a:t>27</a:t>
            </a:fld>
            <a:endParaRPr lang="zh-CN" altLang="en-US"/>
          </a:p>
        </p:txBody>
      </p:sp>
    </p:spTree>
    <p:extLst>
      <p:ext uri="{BB962C8B-B14F-4D97-AF65-F5344CB8AC3E}">
        <p14:creationId xmlns:p14="http://schemas.microsoft.com/office/powerpoint/2010/main" val="10122765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3DE439-4CE4-DE53-F738-3BD8A8CC030C}"/>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748A40CC-6B81-5E1B-0F12-6E134A713E5C}"/>
              </a:ext>
            </a:extLst>
          </p:cNvPr>
          <p:cNvSpPr>
            <a:spLocks noGrp="1" noRot="1" noChangeAspect="1"/>
          </p:cNvSpPr>
          <p:nvPr>
            <p:ph type="sldImg" idx="2"/>
          </p:nvPr>
        </p:nvSpPr>
        <p:spPr>
          <a:xfrm>
            <a:off x="138113" y="766763"/>
            <a:ext cx="6823075" cy="3838575"/>
          </a:xfrm>
        </p:spPr>
      </p:sp>
      <p:sp>
        <p:nvSpPr>
          <p:cNvPr id="3" name="文本占位符 2">
            <a:extLst>
              <a:ext uri="{FF2B5EF4-FFF2-40B4-BE49-F238E27FC236}">
                <a16:creationId xmlns:a16="http://schemas.microsoft.com/office/drawing/2014/main" id="{EE03CFC7-6BC2-2B9B-69A6-B1467438D441}"/>
              </a:ext>
            </a:extLst>
          </p:cNvPr>
          <p:cNvSpPr>
            <a:spLocks noGrp="1"/>
          </p:cNvSpPr>
          <p:nvPr>
            <p:ph type="body" idx="3"/>
          </p:nvPr>
        </p:nvSpPr>
        <p:spPr/>
        <p:txBody>
          <a:bodyPr/>
          <a:lstStyle/>
          <a:p>
            <a:r>
              <a:rPr lang="en-US" altLang="zh-CN" dirty="0"/>
              <a:t>Tang</a:t>
            </a:r>
            <a:r>
              <a:rPr lang="zh-CN" altLang="en-US" dirty="0"/>
              <a:t>原创课件</a:t>
            </a:r>
            <a:r>
              <a:rPr lang="en-US" altLang="zh-CN" dirty="0"/>
              <a:t>,</a:t>
            </a:r>
            <a:r>
              <a:rPr lang="zh-CN" altLang="en-US" dirty="0"/>
              <a:t>请勿侵权！</a:t>
            </a:r>
            <a:endParaRPr lang="en-US" altLang="zh-CN" dirty="0"/>
          </a:p>
          <a:p>
            <a:r>
              <a:rPr lang="zh-CN" altLang="en-US" dirty="0"/>
              <a:t>小红书</a:t>
            </a:r>
            <a:r>
              <a:rPr lang="en-US" altLang="zh-CN" dirty="0"/>
              <a:t>/</a:t>
            </a:r>
            <a:r>
              <a:rPr lang="zh-CN" altLang="en-US" dirty="0"/>
              <a:t>抖音：</a:t>
            </a:r>
            <a:r>
              <a:rPr lang="en-US" altLang="zh-CN" dirty="0"/>
              <a:t>Tang</a:t>
            </a:r>
            <a:r>
              <a:rPr lang="zh-CN" altLang="en-US" dirty="0"/>
              <a:t>原创课件</a:t>
            </a:r>
            <a:endParaRPr lang="en-US" altLang="zh-CN" dirty="0"/>
          </a:p>
          <a:p>
            <a:r>
              <a:rPr lang="zh-CN" altLang="en-US" dirty="0"/>
              <a:t>淘宝：</a:t>
            </a:r>
            <a:r>
              <a:rPr lang="en-US" altLang="zh-CN" dirty="0"/>
              <a:t>Tang</a:t>
            </a:r>
            <a:r>
              <a:rPr lang="zh-CN" altLang="en-US" dirty="0"/>
              <a:t>原创课件</a:t>
            </a:r>
          </a:p>
        </p:txBody>
      </p:sp>
    </p:spTree>
    <p:extLst>
      <p:ext uri="{BB962C8B-B14F-4D97-AF65-F5344CB8AC3E}">
        <p14:creationId xmlns:p14="http://schemas.microsoft.com/office/powerpoint/2010/main" val="10183585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8113" y="766763"/>
            <a:ext cx="6823075" cy="3838575"/>
          </a:xfrm>
        </p:spPr>
      </p:sp>
      <p:sp>
        <p:nvSpPr>
          <p:cNvPr id="3" name="备注占位符 2"/>
          <p:cNvSpPr>
            <a:spLocks noGrp="1"/>
          </p:cNvSpPr>
          <p:nvPr>
            <p:ph type="body" idx="1"/>
          </p:nvPr>
        </p:nvSpPr>
        <p:spPr/>
        <p:txBody>
          <a:bodyPr/>
          <a:lstStyle/>
          <a:p>
            <a:r>
              <a:rPr lang="en-US" altLang="zh-CN" dirty="0"/>
              <a:t>Tang</a:t>
            </a:r>
            <a:r>
              <a:rPr lang="zh-CN" altLang="en-US" dirty="0"/>
              <a:t>原创课件</a:t>
            </a:r>
            <a:r>
              <a:rPr lang="en-US" altLang="zh-CN" dirty="0"/>
              <a:t>,</a:t>
            </a:r>
            <a:r>
              <a:rPr lang="zh-CN" altLang="en-US" dirty="0"/>
              <a:t>请勿侵权！</a:t>
            </a:r>
            <a:endParaRPr lang="en-US" altLang="zh-CN" dirty="0"/>
          </a:p>
          <a:p>
            <a:r>
              <a:rPr lang="zh-CN" altLang="en-US" dirty="0"/>
              <a:t>小红书</a:t>
            </a:r>
            <a:r>
              <a:rPr lang="en-US" altLang="zh-CN" dirty="0"/>
              <a:t>/</a:t>
            </a:r>
            <a:r>
              <a:rPr lang="zh-CN" altLang="en-US" dirty="0"/>
              <a:t>抖音：</a:t>
            </a:r>
            <a:r>
              <a:rPr lang="en-US" altLang="zh-CN" dirty="0"/>
              <a:t>Tang</a:t>
            </a:r>
            <a:r>
              <a:rPr lang="zh-CN" altLang="en-US" dirty="0"/>
              <a:t>原创课件</a:t>
            </a:r>
            <a:endParaRPr lang="en-US" altLang="zh-CN" dirty="0"/>
          </a:p>
          <a:p>
            <a:r>
              <a:rPr lang="zh-CN" altLang="en-US" dirty="0"/>
              <a:t>淘宝：</a:t>
            </a:r>
            <a:r>
              <a:rPr lang="en-US" altLang="zh-CN" dirty="0"/>
              <a:t>Tang</a:t>
            </a:r>
            <a:r>
              <a:rPr lang="zh-CN" altLang="en-US" dirty="0"/>
              <a:t>原创课件</a:t>
            </a: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8895A5-2C64-4612-95D1-8BA457D87816}" type="slidenum">
              <a:rPr kumimoji="0" lang="zh-CN" altLang="en-US" sz="1200" b="0" i="0" u="none" strike="noStrike" kern="1200" cap="none" spc="0" normalizeH="0" baseline="0" noProof="0" smtClean="0">
                <a:ln>
                  <a:noFill/>
                </a:ln>
                <a:solidFill>
                  <a:prstClr val="black"/>
                </a:solidFill>
                <a:effectLst/>
                <a:uLnTx/>
                <a:uFillTx/>
                <a:latin typeface="思源黑体 CN Light" panose="020B0300000000000000" pitchFamily="34" charset="-122"/>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dirty="0">
              <a:ln>
                <a:noFill/>
              </a:ln>
              <a:solidFill>
                <a:prstClr val="black"/>
              </a:solidFill>
              <a:effectLst/>
              <a:uLnTx/>
              <a:uFillTx/>
              <a:latin typeface="思源黑体 CN Light" panose="020B0300000000000000" pitchFamily="34" charset="-122"/>
              <a:ea typeface="思源黑体 CN Light" panose="020B0300000000000000" pitchFamily="34" charset="-122"/>
              <a:cs typeface="+mn-cs"/>
            </a:endParaRPr>
          </a:p>
        </p:txBody>
      </p:sp>
    </p:spTree>
    <p:extLst>
      <p:ext uri="{BB962C8B-B14F-4D97-AF65-F5344CB8AC3E}">
        <p14:creationId xmlns:p14="http://schemas.microsoft.com/office/powerpoint/2010/main" val="26140572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Tang</a:t>
            </a:r>
            <a:r>
              <a:rPr lang="zh-CN" altLang="en-US" dirty="0"/>
              <a:t>原创课件</a:t>
            </a:r>
            <a:r>
              <a:rPr lang="en-US" altLang="zh-CN" dirty="0"/>
              <a:t>,</a:t>
            </a:r>
            <a:r>
              <a:rPr lang="zh-CN" altLang="en-US" dirty="0"/>
              <a:t>请勿侵权！</a:t>
            </a:r>
            <a:endParaRPr lang="en-US" altLang="zh-CN" dirty="0"/>
          </a:p>
          <a:p>
            <a:r>
              <a:rPr lang="zh-CN" altLang="en-US" dirty="0"/>
              <a:t>小红书</a:t>
            </a:r>
            <a:r>
              <a:rPr lang="en-US" altLang="zh-CN" dirty="0"/>
              <a:t>/</a:t>
            </a:r>
            <a:r>
              <a:rPr lang="zh-CN" altLang="en-US" dirty="0"/>
              <a:t>抖音：</a:t>
            </a:r>
            <a:r>
              <a:rPr lang="en-US" altLang="zh-CN" dirty="0"/>
              <a:t>Tang</a:t>
            </a:r>
            <a:r>
              <a:rPr lang="zh-CN" altLang="en-US" dirty="0"/>
              <a:t>原创课件</a:t>
            </a:r>
            <a:endParaRPr lang="en-US" altLang="zh-CN" dirty="0"/>
          </a:p>
          <a:p>
            <a:r>
              <a:rPr lang="zh-CN" altLang="en-US" dirty="0"/>
              <a:t>淘宝：</a:t>
            </a:r>
            <a:r>
              <a:rPr lang="en-US" altLang="zh-CN" dirty="0"/>
              <a:t>Tang</a:t>
            </a:r>
            <a:r>
              <a:rPr lang="zh-CN" altLang="en-US" dirty="0"/>
              <a:t>原创课件</a:t>
            </a:r>
          </a:p>
        </p:txBody>
      </p:sp>
      <p:sp>
        <p:nvSpPr>
          <p:cNvPr id="4" name="灯片编号占位符 3"/>
          <p:cNvSpPr>
            <a:spLocks noGrp="1"/>
          </p:cNvSpPr>
          <p:nvPr>
            <p:ph type="sldNum" sz="quarter" idx="5"/>
          </p:nvPr>
        </p:nvSpPr>
        <p:spPr/>
        <p:txBody>
          <a:bodyPr/>
          <a:lstStyle/>
          <a:p>
            <a:fld id="{6B4AC2AA-B787-4064-B41D-EA39738E18BE}" type="slidenum">
              <a:rPr lang="zh-CN" altLang="en-US" smtClean="0"/>
              <a:t>4</a:t>
            </a:fld>
            <a:endParaRPr lang="zh-CN" altLang="en-US"/>
          </a:p>
        </p:txBody>
      </p:sp>
    </p:spTree>
    <p:extLst>
      <p:ext uri="{BB962C8B-B14F-4D97-AF65-F5344CB8AC3E}">
        <p14:creationId xmlns:p14="http://schemas.microsoft.com/office/powerpoint/2010/main" val="9528772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Tang</a:t>
            </a:r>
            <a:r>
              <a:rPr lang="zh-CN" altLang="en-US" dirty="0"/>
              <a:t>原创课件</a:t>
            </a:r>
            <a:r>
              <a:rPr lang="en-US" altLang="zh-CN" dirty="0"/>
              <a:t>,</a:t>
            </a:r>
            <a:r>
              <a:rPr lang="zh-CN" altLang="en-US" dirty="0"/>
              <a:t>请勿侵权！</a:t>
            </a:r>
            <a:endParaRPr lang="en-US" altLang="zh-CN" dirty="0"/>
          </a:p>
          <a:p>
            <a:r>
              <a:rPr lang="zh-CN" altLang="en-US" dirty="0"/>
              <a:t>小红书</a:t>
            </a:r>
            <a:r>
              <a:rPr lang="en-US" altLang="zh-CN" dirty="0"/>
              <a:t>/</a:t>
            </a:r>
            <a:r>
              <a:rPr lang="zh-CN" altLang="en-US" dirty="0"/>
              <a:t>抖音：</a:t>
            </a:r>
            <a:r>
              <a:rPr lang="en-US" altLang="zh-CN" dirty="0"/>
              <a:t>Tang</a:t>
            </a:r>
            <a:r>
              <a:rPr lang="zh-CN" altLang="en-US" dirty="0"/>
              <a:t>原创课件</a:t>
            </a:r>
            <a:endParaRPr lang="en-US" altLang="zh-CN" dirty="0"/>
          </a:p>
          <a:p>
            <a:r>
              <a:rPr lang="zh-CN" altLang="en-US" dirty="0"/>
              <a:t>淘宝：</a:t>
            </a:r>
            <a:r>
              <a:rPr lang="en-US" altLang="zh-CN" dirty="0"/>
              <a:t>Tang</a:t>
            </a:r>
            <a:r>
              <a:rPr lang="zh-CN" altLang="en-US" dirty="0"/>
              <a:t>原创课件</a:t>
            </a:r>
          </a:p>
        </p:txBody>
      </p:sp>
      <p:sp>
        <p:nvSpPr>
          <p:cNvPr id="4" name="灯片编号占位符 3"/>
          <p:cNvSpPr>
            <a:spLocks noGrp="1"/>
          </p:cNvSpPr>
          <p:nvPr>
            <p:ph type="sldNum" sz="quarter" idx="5"/>
          </p:nvPr>
        </p:nvSpPr>
        <p:spPr/>
        <p:txBody>
          <a:bodyPr/>
          <a:lstStyle/>
          <a:p>
            <a:fld id="{6B4AC2AA-B787-4064-B41D-EA39738E18BE}" type="slidenum">
              <a:rPr lang="zh-CN" altLang="en-US" smtClean="0"/>
              <a:t>36</a:t>
            </a:fld>
            <a:endParaRPr lang="zh-CN" altLang="en-US"/>
          </a:p>
        </p:txBody>
      </p:sp>
    </p:spTree>
    <p:extLst>
      <p:ext uri="{BB962C8B-B14F-4D97-AF65-F5344CB8AC3E}">
        <p14:creationId xmlns:p14="http://schemas.microsoft.com/office/powerpoint/2010/main" val="5648928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8113" y="766763"/>
            <a:ext cx="6823075" cy="3838575"/>
          </a:xfrm>
        </p:spPr>
      </p:sp>
      <p:sp>
        <p:nvSpPr>
          <p:cNvPr id="3" name="备注占位符 2"/>
          <p:cNvSpPr>
            <a:spLocks noGrp="1"/>
          </p:cNvSpPr>
          <p:nvPr>
            <p:ph type="body" idx="1"/>
          </p:nvPr>
        </p:nvSpPr>
        <p:spPr/>
        <p:txBody>
          <a:bodyPr/>
          <a:lstStyle/>
          <a:p>
            <a:r>
              <a:rPr lang="en-US" altLang="zh-CN" dirty="0"/>
              <a:t>Tang</a:t>
            </a:r>
            <a:r>
              <a:rPr lang="zh-CN" altLang="en-US" dirty="0"/>
              <a:t>原创英语课件</a:t>
            </a:r>
            <a:endParaRPr lang="en-US" altLang="zh-CN" dirty="0"/>
          </a:p>
          <a:p>
            <a:r>
              <a:rPr lang="zh-CN" altLang="en-US" dirty="0"/>
              <a:t>小红书：</a:t>
            </a:r>
            <a:r>
              <a:rPr lang="en-US" altLang="zh-CN" dirty="0"/>
              <a:t>Tang</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A0EA98-5831-4853-B862-C702E6EB345C}" type="slidenum">
              <a:rPr kumimoji="0" lang="en-US" sz="11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1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40614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Tang</a:t>
            </a:r>
            <a:r>
              <a:rPr lang="zh-CN" altLang="en-US" dirty="0"/>
              <a:t>原创英语课件</a:t>
            </a:r>
            <a:endParaRPr lang="en-US" altLang="zh-CN" dirty="0"/>
          </a:p>
          <a:p>
            <a:r>
              <a:rPr lang="zh-CN" altLang="en-US" dirty="0"/>
              <a:t>小红书：</a:t>
            </a:r>
            <a:r>
              <a:rPr lang="en-US" altLang="zh-CN" dirty="0"/>
              <a:t>Tang</a:t>
            </a:r>
            <a:endParaRPr lang="zh-CN" altLang="en-US" dirty="0"/>
          </a:p>
        </p:txBody>
      </p:sp>
      <p:sp>
        <p:nvSpPr>
          <p:cNvPr id="4" name="灯片编号占位符 3"/>
          <p:cNvSpPr>
            <a:spLocks noGrp="1"/>
          </p:cNvSpPr>
          <p:nvPr>
            <p:ph type="sldNum" sz="quarter" idx="5"/>
          </p:nvPr>
        </p:nvSpPr>
        <p:spPr/>
        <p:txBody>
          <a:bodyPr/>
          <a:lstStyle/>
          <a:p>
            <a:fld id="{6B4AC2AA-B787-4064-B41D-EA39738E18BE}" type="slidenum">
              <a:rPr lang="zh-CN" altLang="en-US" smtClean="0"/>
              <a:t>6</a:t>
            </a:fld>
            <a:endParaRPr lang="zh-CN" altLang="en-US"/>
          </a:p>
        </p:txBody>
      </p:sp>
    </p:spTree>
    <p:extLst>
      <p:ext uri="{BB962C8B-B14F-4D97-AF65-F5344CB8AC3E}">
        <p14:creationId xmlns:p14="http://schemas.microsoft.com/office/powerpoint/2010/main" val="13155563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Tang</a:t>
            </a:r>
            <a:r>
              <a:rPr lang="zh-CN" altLang="en-US" dirty="0"/>
              <a:t>原创英语课件</a:t>
            </a:r>
            <a:endParaRPr lang="en-US" altLang="zh-CN" dirty="0"/>
          </a:p>
          <a:p>
            <a:r>
              <a:rPr lang="zh-CN" altLang="en-US" dirty="0"/>
              <a:t>小红书：</a:t>
            </a:r>
            <a:r>
              <a:rPr lang="en-US" altLang="zh-CN" dirty="0"/>
              <a:t>Tang</a:t>
            </a:r>
            <a:endParaRPr lang="zh-CN" altLang="en-US" dirty="0"/>
          </a:p>
        </p:txBody>
      </p:sp>
      <p:sp>
        <p:nvSpPr>
          <p:cNvPr id="4" name="灯片编号占位符 3"/>
          <p:cNvSpPr>
            <a:spLocks noGrp="1"/>
          </p:cNvSpPr>
          <p:nvPr>
            <p:ph type="sldNum" sz="quarter" idx="5"/>
          </p:nvPr>
        </p:nvSpPr>
        <p:spPr/>
        <p:txBody>
          <a:bodyPr/>
          <a:lstStyle/>
          <a:p>
            <a:fld id="{6B4AC2AA-B787-4064-B41D-EA39738E18BE}" type="slidenum">
              <a:rPr lang="zh-CN" altLang="en-US" smtClean="0"/>
              <a:t>7</a:t>
            </a:fld>
            <a:endParaRPr lang="zh-CN" altLang="en-US"/>
          </a:p>
        </p:txBody>
      </p:sp>
    </p:spTree>
    <p:extLst>
      <p:ext uri="{BB962C8B-B14F-4D97-AF65-F5344CB8AC3E}">
        <p14:creationId xmlns:p14="http://schemas.microsoft.com/office/powerpoint/2010/main" val="8041079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Tang</a:t>
            </a:r>
            <a:r>
              <a:rPr lang="zh-CN" altLang="en-US" dirty="0"/>
              <a:t>原创英语课件</a:t>
            </a:r>
            <a:endParaRPr lang="en-US" altLang="zh-CN" dirty="0"/>
          </a:p>
          <a:p>
            <a:r>
              <a:rPr lang="zh-CN" altLang="en-US" dirty="0"/>
              <a:t>小红书：</a:t>
            </a:r>
            <a:r>
              <a:rPr lang="en-US" altLang="zh-CN" dirty="0"/>
              <a:t>Tang</a:t>
            </a:r>
            <a:endParaRPr lang="zh-CN" altLang="en-US" dirty="0"/>
          </a:p>
        </p:txBody>
      </p:sp>
      <p:sp>
        <p:nvSpPr>
          <p:cNvPr id="4" name="灯片编号占位符 3"/>
          <p:cNvSpPr>
            <a:spLocks noGrp="1"/>
          </p:cNvSpPr>
          <p:nvPr>
            <p:ph type="sldNum" sz="quarter" idx="5"/>
          </p:nvPr>
        </p:nvSpPr>
        <p:spPr/>
        <p:txBody>
          <a:bodyPr/>
          <a:lstStyle/>
          <a:p>
            <a:fld id="{6B4AC2AA-B787-4064-B41D-EA39738E18BE}" type="slidenum">
              <a:rPr lang="zh-CN" altLang="en-US" smtClean="0"/>
              <a:t>8</a:t>
            </a:fld>
            <a:endParaRPr lang="zh-CN" altLang="en-US"/>
          </a:p>
        </p:txBody>
      </p:sp>
    </p:spTree>
    <p:extLst>
      <p:ext uri="{BB962C8B-B14F-4D97-AF65-F5344CB8AC3E}">
        <p14:creationId xmlns:p14="http://schemas.microsoft.com/office/powerpoint/2010/main" val="33926856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Tang</a:t>
            </a:r>
            <a:r>
              <a:rPr lang="zh-CN" altLang="en-US" dirty="0"/>
              <a:t>原创英语课件</a:t>
            </a:r>
            <a:endParaRPr lang="en-US" altLang="zh-CN" dirty="0"/>
          </a:p>
          <a:p>
            <a:r>
              <a:rPr lang="zh-CN" altLang="en-US" dirty="0"/>
              <a:t>小红书：</a:t>
            </a:r>
            <a:r>
              <a:rPr lang="en-US" altLang="zh-CN" dirty="0"/>
              <a:t>Tang</a:t>
            </a:r>
            <a:endParaRPr lang="zh-CN" altLang="en-US" dirty="0"/>
          </a:p>
        </p:txBody>
      </p:sp>
      <p:sp>
        <p:nvSpPr>
          <p:cNvPr id="4" name="灯片编号占位符 3"/>
          <p:cNvSpPr>
            <a:spLocks noGrp="1"/>
          </p:cNvSpPr>
          <p:nvPr>
            <p:ph type="sldNum" sz="quarter" idx="5"/>
          </p:nvPr>
        </p:nvSpPr>
        <p:spPr/>
        <p:txBody>
          <a:bodyPr/>
          <a:lstStyle/>
          <a:p>
            <a:fld id="{6B4AC2AA-B787-4064-B41D-EA39738E18BE}" type="slidenum">
              <a:rPr lang="zh-CN" altLang="en-US" smtClean="0"/>
              <a:t>9</a:t>
            </a:fld>
            <a:endParaRPr lang="zh-CN" altLang="en-US"/>
          </a:p>
        </p:txBody>
      </p:sp>
    </p:spTree>
    <p:extLst>
      <p:ext uri="{BB962C8B-B14F-4D97-AF65-F5344CB8AC3E}">
        <p14:creationId xmlns:p14="http://schemas.microsoft.com/office/powerpoint/2010/main" val="41991793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6B4AC2AA-B787-4064-B41D-EA39738E18BE}" type="slidenum">
              <a:rPr lang="zh-CN" altLang="en-US" smtClean="0"/>
              <a:t>10</a:t>
            </a:fld>
            <a:endParaRPr lang="zh-CN" altLang="en-US"/>
          </a:p>
        </p:txBody>
      </p:sp>
    </p:spTree>
    <p:extLst>
      <p:ext uri="{BB962C8B-B14F-4D97-AF65-F5344CB8AC3E}">
        <p14:creationId xmlns:p14="http://schemas.microsoft.com/office/powerpoint/2010/main" val="22114507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Tang</a:t>
            </a:r>
            <a:r>
              <a:rPr lang="zh-CN" altLang="en-US" dirty="0"/>
              <a:t>原创课件</a:t>
            </a:r>
            <a:r>
              <a:rPr lang="en-US" altLang="zh-CN" dirty="0"/>
              <a:t>,</a:t>
            </a:r>
            <a:r>
              <a:rPr lang="zh-CN" altLang="en-US" dirty="0"/>
              <a:t>请勿侵权！</a:t>
            </a:r>
            <a:endParaRPr lang="en-US" altLang="zh-CN" dirty="0"/>
          </a:p>
          <a:p>
            <a:r>
              <a:rPr lang="zh-CN" altLang="en-US" dirty="0"/>
              <a:t>小红书</a:t>
            </a:r>
            <a:r>
              <a:rPr lang="en-US" altLang="zh-CN" dirty="0"/>
              <a:t>/</a:t>
            </a:r>
            <a:r>
              <a:rPr lang="zh-CN" altLang="en-US" dirty="0"/>
              <a:t>抖音：</a:t>
            </a:r>
            <a:r>
              <a:rPr lang="en-US" altLang="zh-CN" dirty="0"/>
              <a:t>Tang</a:t>
            </a:r>
            <a:r>
              <a:rPr lang="zh-CN" altLang="en-US" dirty="0"/>
              <a:t>原创课件</a:t>
            </a:r>
            <a:endParaRPr lang="en-US" altLang="zh-CN" dirty="0"/>
          </a:p>
          <a:p>
            <a:r>
              <a:rPr lang="zh-CN" altLang="en-US" dirty="0"/>
              <a:t>淘宝：</a:t>
            </a:r>
            <a:r>
              <a:rPr lang="en-US" altLang="zh-CN" dirty="0"/>
              <a:t>Tang</a:t>
            </a:r>
            <a:r>
              <a:rPr lang="zh-CN" altLang="en-US" dirty="0"/>
              <a:t>原创课件</a:t>
            </a:r>
          </a:p>
        </p:txBody>
      </p:sp>
      <p:sp>
        <p:nvSpPr>
          <p:cNvPr id="4" name="灯片编号占位符 3"/>
          <p:cNvSpPr>
            <a:spLocks noGrp="1"/>
          </p:cNvSpPr>
          <p:nvPr>
            <p:ph type="sldNum" sz="quarter" idx="5"/>
          </p:nvPr>
        </p:nvSpPr>
        <p:spPr/>
        <p:txBody>
          <a:bodyPr/>
          <a:lstStyle/>
          <a:p>
            <a:fld id="{6B4AC2AA-B787-4064-B41D-EA39738E18BE}" type="slidenum">
              <a:rPr lang="zh-CN" altLang="en-US" smtClean="0"/>
              <a:t>12</a:t>
            </a:fld>
            <a:endParaRPr lang="zh-CN" altLang="en-US"/>
          </a:p>
        </p:txBody>
      </p:sp>
    </p:spTree>
    <p:extLst>
      <p:ext uri="{BB962C8B-B14F-4D97-AF65-F5344CB8AC3E}">
        <p14:creationId xmlns:p14="http://schemas.microsoft.com/office/powerpoint/2010/main" val="16968852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4"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1048581"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1048582"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1048583" name="日期占位符 3"/>
          <p:cNvSpPr>
            <a:spLocks noGrp="1"/>
          </p:cNvSpPr>
          <p:nvPr>
            <p:ph type="dt" sz="half" idx="10"/>
          </p:nvPr>
        </p:nvSpPr>
        <p:spPr/>
        <p:txBody>
          <a:bodyPr/>
          <a:lstStyle/>
          <a:p>
            <a:fld id="{E93CC41C-C4E5-4CA0-AC67-365B52BEB13A}" type="datetimeFigureOut">
              <a:rPr lang="zh-CN" altLang="en-US" smtClean="0"/>
              <a:t>2025/3/3</a:t>
            </a:fld>
            <a:endParaRPr lang="zh-CN" altLang="en-US"/>
          </a:p>
        </p:txBody>
      </p:sp>
      <p:sp>
        <p:nvSpPr>
          <p:cNvPr id="1048584" name="页脚占位符 4"/>
          <p:cNvSpPr>
            <a:spLocks noGrp="1"/>
          </p:cNvSpPr>
          <p:nvPr>
            <p:ph type="ftr" sz="quarter" idx="11"/>
          </p:nvPr>
        </p:nvSpPr>
        <p:spPr/>
        <p:txBody>
          <a:bodyPr/>
          <a:lstStyle/>
          <a:p>
            <a:endParaRPr lang="zh-CN" altLang="en-US"/>
          </a:p>
        </p:txBody>
      </p:sp>
      <p:sp>
        <p:nvSpPr>
          <p:cNvPr id="1048585" name="灯片编号占位符 5"/>
          <p:cNvSpPr>
            <a:spLocks noGrp="1"/>
          </p:cNvSpPr>
          <p:nvPr>
            <p:ph type="sldNum" sz="quarter" idx="12"/>
          </p:nvPr>
        </p:nvSpPr>
        <p:spPr/>
        <p:txBody>
          <a:bodyPr/>
          <a:lstStyle/>
          <a:p>
            <a:fld id="{8202BAF2-196C-4847-9950-4D0FFCC0172A}"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1049331" name="标题 1"/>
          <p:cNvSpPr>
            <a:spLocks noGrp="1"/>
          </p:cNvSpPr>
          <p:nvPr>
            <p:ph type="title"/>
          </p:nvPr>
        </p:nvSpPr>
        <p:spPr/>
        <p:txBody>
          <a:bodyPr/>
          <a:lstStyle/>
          <a:p>
            <a:r>
              <a:rPr lang="zh-CN" altLang="en-US"/>
              <a:t>单击此处编辑母版标题样式</a:t>
            </a:r>
          </a:p>
        </p:txBody>
      </p:sp>
      <p:sp>
        <p:nvSpPr>
          <p:cNvPr id="1049332"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1049333" name="日期占位符 3"/>
          <p:cNvSpPr>
            <a:spLocks noGrp="1"/>
          </p:cNvSpPr>
          <p:nvPr>
            <p:ph type="dt" sz="half" idx="10"/>
          </p:nvPr>
        </p:nvSpPr>
        <p:spPr/>
        <p:txBody>
          <a:bodyPr/>
          <a:lstStyle/>
          <a:p>
            <a:fld id="{E93CC41C-C4E5-4CA0-AC67-365B52BEB13A}" type="datetimeFigureOut">
              <a:rPr lang="zh-CN" altLang="en-US" smtClean="0"/>
              <a:t>2025/3/3</a:t>
            </a:fld>
            <a:endParaRPr lang="zh-CN" altLang="en-US"/>
          </a:p>
        </p:txBody>
      </p:sp>
      <p:sp>
        <p:nvSpPr>
          <p:cNvPr id="1049334" name="页脚占位符 4"/>
          <p:cNvSpPr>
            <a:spLocks noGrp="1"/>
          </p:cNvSpPr>
          <p:nvPr>
            <p:ph type="ftr" sz="quarter" idx="11"/>
          </p:nvPr>
        </p:nvSpPr>
        <p:spPr/>
        <p:txBody>
          <a:bodyPr/>
          <a:lstStyle/>
          <a:p>
            <a:endParaRPr lang="zh-CN" altLang="en-US"/>
          </a:p>
        </p:txBody>
      </p:sp>
      <p:sp>
        <p:nvSpPr>
          <p:cNvPr id="1049335" name="灯片编号占位符 5"/>
          <p:cNvSpPr>
            <a:spLocks noGrp="1"/>
          </p:cNvSpPr>
          <p:nvPr>
            <p:ph type="sldNum" sz="quarter" idx="12"/>
          </p:nvPr>
        </p:nvSpPr>
        <p:spPr/>
        <p:txBody>
          <a:bodyPr/>
          <a:lstStyle/>
          <a:p>
            <a:fld id="{8202BAF2-196C-4847-9950-4D0FFCC0172A}"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1049320"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1049321"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1049322" name="日期占位符 3"/>
          <p:cNvSpPr>
            <a:spLocks noGrp="1"/>
          </p:cNvSpPr>
          <p:nvPr>
            <p:ph type="dt" sz="half" idx="10"/>
          </p:nvPr>
        </p:nvSpPr>
        <p:spPr/>
        <p:txBody>
          <a:bodyPr/>
          <a:lstStyle/>
          <a:p>
            <a:fld id="{E93CC41C-C4E5-4CA0-AC67-365B52BEB13A}" type="datetimeFigureOut">
              <a:rPr lang="zh-CN" altLang="en-US" smtClean="0"/>
              <a:t>2025/3/3</a:t>
            </a:fld>
            <a:endParaRPr lang="zh-CN" altLang="en-US"/>
          </a:p>
        </p:txBody>
      </p:sp>
      <p:sp>
        <p:nvSpPr>
          <p:cNvPr id="1049323" name="页脚占位符 4"/>
          <p:cNvSpPr>
            <a:spLocks noGrp="1"/>
          </p:cNvSpPr>
          <p:nvPr>
            <p:ph type="ftr" sz="quarter" idx="11"/>
          </p:nvPr>
        </p:nvSpPr>
        <p:spPr/>
        <p:txBody>
          <a:bodyPr/>
          <a:lstStyle/>
          <a:p>
            <a:endParaRPr lang="zh-CN" altLang="en-US"/>
          </a:p>
        </p:txBody>
      </p:sp>
      <p:sp>
        <p:nvSpPr>
          <p:cNvPr id="1049324" name="灯片编号占位符 5"/>
          <p:cNvSpPr>
            <a:spLocks noGrp="1"/>
          </p:cNvSpPr>
          <p:nvPr>
            <p:ph type="sldNum" sz="quarter" idx="12"/>
          </p:nvPr>
        </p:nvSpPr>
        <p:spPr/>
        <p:txBody>
          <a:bodyPr/>
          <a:lstStyle/>
          <a:p>
            <a:fld id="{8202BAF2-196C-4847-9950-4D0FFCC0172A}" type="slidenum">
              <a:rPr lang="zh-CN" altLang="en-US" smtClean="0"/>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E6E778F0-267D-4A4B-9210-96B10C4ABF36}" type="datetimeFigureOut">
              <a:rPr lang="zh-CN" altLang="en-US" smtClean="0"/>
              <a:t>2025/3/3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EDFF7A9-731F-4204-8D41-E0AAEBB843AF}" type="slidenum">
              <a:rPr lang="zh-CN" altLang="en-US" smtClean="0"/>
              <a:t>‹#›</a:t>
            </a:fld>
            <a:endParaRPr lang="zh-CN" altLang="en-US"/>
          </a:p>
        </p:txBody>
      </p:sp>
    </p:spTree>
    <p:extLst>
      <p:ext uri="{BB962C8B-B14F-4D97-AF65-F5344CB8AC3E}">
        <p14:creationId xmlns:p14="http://schemas.microsoft.com/office/powerpoint/2010/main" val="2050030844"/>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6E778F0-267D-4A4B-9210-96B10C4ABF36}" type="datetimeFigureOut">
              <a:rPr lang="zh-CN" altLang="en-US" smtClean="0"/>
              <a:t>2025/3/3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EDFF7A9-731F-4204-8D41-E0AAEBB843AF}" type="slidenum">
              <a:rPr lang="zh-CN" altLang="en-US" smtClean="0"/>
              <a:t>‹#›</a:t>
            </a:fld>
            <a:endParaRPr lang="zh-CN" altLang="en-US"/>
          </a:p>
        </p:txBody>
      </p:sp>
    </p:spTree>
    <p:extLst>
      <p:ext uri="{BB962C8B-B14F-4D97-AF65-F5344CB8AC3E}">
        <p14:creationId xmlns:p14="http://schemas.microsoft.com/office/powerpoint/2010/main" val="3128755255"/>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E6E778F0-267D-4A4B-9210-96B10C4ABF36}" type="datetimeFigureOut">
              <a:rPr lang="zh-CN" altLang="en-US" smtClean="0"/>
              <a:t>2025/3/3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EDFF7A9-731F-4204-8D41-E0AAEBB843AF}" type="slidenum">
              <a:rPr lang="zh-CN" altLang="en-US" smtClean="0"/>
              <a:t>‹#›</a:t>
            </a:fld>
            <a:endParaRPr lang="zh-CN" altLang="en-US"/>
          </a:p>
        </p:txBody>
      </p:sp>
    </p:spTree>
    <p:extLst>
      <p:ext uri="{BB962C8B-B14F-4D97-AF65-F5344CB8AC3E}">
        <p14:creationId xmlns:p14="http://schemas.microsoft.com/office/powerpoint/2010/main" val="3928332553"/>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E6E778F0-267D-4A4B-9210-96B10C4ABF36}" type="datetimeFigureOut">
              <a:rPr lang="zh-CN" altLang="en-US" smtClean="0"/>
              <a:t>2025/3/3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EDFF7A9-731F-4204-8D41-E0AAEBB843AF}" type="slidenum">
              <a:rPr lang="zh-CN" altLang="en-US" smtClean="0"/>
              <a:t>‹#›</a:t>
            </a:fld>
            <a:endParaRPr lang="zh-CN" altLang="en-US"/>
          </a:p>
        </p:txBody>
      </p:sp>
    </p:spTree>
    <p:extLst>
      <p:ext uri="{BB962C8B-B14F-4D97-AF65-F5344CB8AC3E}">
        <p14:creationId xmlns:p14="http://schemas.microsoft.com/office/powerpoint/2010/main" val="562507470"/>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E6E778F0-267D-4A4B-9210-96B10C4ABF36}" type="datetimeFigureOut">
              <a:rPr lang="zh-CN" altLang="en-US" smtClean="0"/>
              <a:t>2025/3/3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EDFF7A9-731F-4204-8D41-E0AAEBB843AF}" type="slidenum">
              <a:rPr lang="zh-CN" altLang="en-US" smtClean="0"/>
              <a:t>‹#›</a:t>
            </a:fld>
            <a:endParaRPr lang="zh-CN" altLang="en-US"/>
          </a:p>
        </p:txBody>
      </p:sp>
    </p:spTree>
    <p:extLst>
      <p:ext uri="{BB962C8B-B14F-4D97-AF65-F5344CB8AC3E}">
        <p14:creationId xmlns:p14="http://schemas.microsoft.com/office/powerpoint/2010/main" val="3105364440"/>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E6E778F0-267D-4A4B-9210-96B10C4ABF36}" type="datetimeFigureOut">
              <a:rPr lang="zh-CN" altLang="en-US" smtClean="0"/>
              <a:t>2025/3/3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EDFF7A9-731F-4204-8D41-E0AAEBB843AF}" type="slidenum">
              <a:rPr lang="zh-CN" altLang="en-US" smtClean="0"/>
              <a:t>‹#›</a:t>
            </a:fld>
            <a:endParaRPr lang="zh-CN" altLang="en-US"/>
          </a:p>
        </p:txBody>
      </p:sp>
    </p:spTree>
    <p:extLst>
      <p:ext uri="{BB962C8B-B14F-4D97-AF65-F5344CB8AC3E}">
        <p14:creationId xmlns:p14="http://schemas.microsoft.com/office/powerpoint/2010/main" val="2724765015"/>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6E778F0-267D-4A4B-9210-96B10C4ABF36}" type="datetimeFigureOut">
              <a:rPr lang="zh-CN" altLang="en-US" smtClean="0"/>
              <a:t>2025/3/3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EDFF7A9-731F-4204-8D41-E0AAEBB843AF}" type="slidenum">
              <a:rPr lang="zh-CN" altLang="en-US" smtClean="0"/>
              <a:t>‹#›</a:t>
            </a:fld>
            <a:endParaRPr lang="zh-CN" altLang="en-US"/>
          </a:p>
        </p:txBody>
      </p:sp>
    </p:spTree>
    <p:extLst>
      <p:ext uri="{BB962C8B-B14F-4D97-AF65-F5344CB8AC3E}">
        <p14:creationId xmlns:p14="http://schemas.microsoft.com/office/powerpoint/2010/main" val="2123288082"/>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6E778F0-267D-4A4B-9210-96B10C4ABF36}" type="datetimeFigureOut">
              <a:rPr lang="zh-CN" altLang="en-US" smtClean="0"/>
              <a:t>2025/3/3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EDFF7A9-731F-4204-8D41-E0AAEBB843AF}" type="slidenum">
              <a:rPr lang="zh-CN" altLang="en-US" smtClean="0"/>
              <a:t>‹#›</a:t>
            </a:fld>
            <a:endParaRPr lang="zh-CN" altLang="en-US"/>
          </a:p>
        </p:txBody>
      </p:sp>
    </p:spTree>
    <p:extLst>
      <p:ext uri="{BB962C8B-B14F-4D97-AF65-F5344CB8AC3E}">
        <p14:creationId xmlns:p14="http://schemas.microsoft.com/office/powerpoint/2010/main" val="913541607"/>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1048590" name="标题 1"/>
          <p:cNvSpPr>
            <a:spLocks noGrp="1"/>
          </p:cNvSpPr>
          <p:nvPr>
            <p:ph type="title"/>
          </p:nvPr>
        </p:nvSpPr>
        <p:spPr/>
        <p:txBody>
          <a:bodyPr/>
          <a:lstStyle/>
          <a:p>
            <a:r>
              <a:rPr lang="zh-CN" altLang="en-US"/>
              <a:t>单击此处编辑母版标题样式</a:t>
            </a:r>
          </a:p>
        </p:txBody>
      </p:sp>
      <p:sp>
        <p:nvSpPr>
          <p:cNvPr id="1048591"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1048592" name="日期占位符 3"/>
          <p:cNvSpPr>
            <a:spLocks noGrp="1"/>
          </p:cNvSpPr>
          <p:nvPr>
            <p:ph type="dt" sz="half" idx="10"/>
          </p:nvPr>
        </p:nvSpPr>
        <p:spPr/>
        <p:txBody>
          <a:bodyPr/>
          <a:lstStyle/>
          <a:p>
            <a:fld id="{E93CC41C-C4E5-4CA0-AC67-365B52BEB13A}" type="datetimeFigureOut">
              <a:rPr lang="zh-CN" altLang="en-US" smtClean="0"/>
              <a:t>2025/3/3</a:t>
            </a:fld>
            <a:endParaRPr lang="zh-CN" altLang="en-US"/>
          </a:p>
        </p:txBody>
      </p:sp>
      <p:sp>
        <p:nvSpPr>
          <p:cNvPr id="1048593" name="页脚占位符 4"/>
          <p:cNvSpPr>
            <a:spLocks noGrp="1"/>
          </p:cNvSpPr>
          <p:nvPr>
            <p:ph type="ftr" sz="quarter" idx="11"/>
          </p:nvPr>
        </p:nvSpPr>
        <p:spPr/>
        <p:txBody>
          <a:bodyPr/>
          <a:lstStyle/>
          <a:p>
            <a:endParaRPr lang="zh-CN" altLang="en-US"/>
          </a:p>
        </p:txBody>
      </p:sp>
      <p:sp>
        <p:nvSpPr>
          <p:cNvPr id="1048594" name="灯片编号占位符 5"/>
          <p:cNvSpPr>
            <a:spLocks noGrp="1"/>
          </p:cNvSpPr>
          <p:nvPr>
            <p:ph type="sldNum" sz="quarter" idx="12"/>
          </p:nvPr>
        </p:nvSpPr>
        <p:spPr/>
        <p:txBody>
          <a:bodyPr/>
          <a:lstStyle/>
          <a:p>
            <a:fld id="{8202BAF2-196C-4847-9950-4D0FFCC0172A}" type="slidenum">
              <a:rPr lang="zh-CN" altLang="en-US" smtClean="0"/>
              <a:t>‹#›</a:t>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6E778F0-267D-4A4B-9210-96B10C4ABF36}" type="datetimeFigureOut">
              <a:rPr lang="zh-CN" altLang="en-US" smtClean="0"/>
              <a:t>2025/3/3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EDFF7A9-731F-4204-8D41-E0AAEBB843AF}" type="slidenum">
              <a:rPr lang="zh-CN" altLang="en-US" smtClean="0"/>
              <a:t>‹#›</a:t>
            </a:fld>
            <a:endParaRPr lang="zh-CN" altLang="en-US"/>
          </a:p>
        </p:txBody>
      </p:sp>
    </p:spTree>
    <p:extLst>
      <p:ext uri="{BB962C8B-B14F-4D97-AF65-F5344CB8AC3E}">
        <p14:creationId xmlns:p14="http://schemas.microsoft.com/office/powerpoint/2010/main" val="3620007954"/>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6E778F0-267D-4A4B-9210-96B10C4ABF36}" type="datetimeFigureOut">
              <a:rPr lang="zh-CN" altLang="en-US" smtClean="0"/>
              <a:t>2025/3/3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EDFF7A9-731F-4204-8D41-E0AAEBB843AF}" type="slidenum">
              <a:rPr lang="zh-CN" altLang="en-US" smtClean="0"/>
              <a:t>‹#›</a:t>
            </a:fld>
            <a:endParaRPr lang="zh-CN" altLang="en-US"/>
          </a:p>
        </p:txBody>
      </p:sp>
    </p:spTree>
    <p:extLst>
      <p:ext uri="{BB962C8B-B14F-4D97-AF65-F5344CB8AC3E}">
        <p14:creationId xmlns:p14="http://schemas.microsoft.com/office/powerpoint/2010/main" val="3991954484"/>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6E778F0-267D-4A4B-9210-96B10C4ABF36}" type="datetimeFigureOut">
              <a:rPr lang="zh-CN" altLang="en-US" smtClean="0"/>
              <a:t>2025/3/3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EDFF7A9-731F-4204-8D41-E0AAEBB843AF}" type="slidenum">
              <a:rPr lang="zh-CN" altLang="en-US" smtClean="0"/>
              <a:t>‹#›</a:t>
            </a:fld>
            <a:endParaRPr lang="zh-CN" altLang="en-US"/>
          </a:p>
        </p:txBody>
      </p:sp>
    </p:spTree>
    <p:extLst>
      <p:ext uri="{BB962C8B-B14F-4D97-AF65-F5344CB8AC3E}">
        <p14:creationId xmlns:p14="http://schemas.microsoft.com/office/powerpoint/2010/main" val="986764110"/>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1048581" name="日期占位符 1"/>
          <p:cNvSpPr>
            <a:spLocks noGrp="1"/>
          </p:cNvSpPr>
          <p:nvPr>
            <p:ph type="dt" sz="half" idx="10"/>
          </p:nvPr>
        </p:nvSpPr>
        <p:spPr/>
        <p:txBody>
          <a:bodyPr/>
          <a:lstStyle/>
          <a:p>
            <a:fld id="{6B78F041-CC51-4969-9073-B13A04093B52}" type="datetimeFigureOut">
              <a:rPr lang="zh-CN" altLang="en-US" smtClean="0"/>
              <a:t>2025/3/3</a:t>
            </a:fld>
            <a:endParaRPr lang="zh-CN" altLang="en-US"/>
          </a:p>
        </p:txBody>
      </p:sp>
      <p:sp>
        <p:nvSpPr>
          <p:cNvPr id="1048582" name="页脚占位符 2"/>
          <p:cNvSpPr>
            <a:spLocks noGrp="1"/>
          </p:cNvSpPr>
          <p:nvPr>
            <p:ph type="ftr" sz="quarter" idx="11"/>
          </p:nvPr>
        </p:nvSpPr>
        <p:spPr/>
        <p:txBody>
          <a:bodyPr/>
          <a:lstStyle/>
          <a:p>
            <a:endParaRPr lang="zh-CN" altLang="en-US"/>
          </a:p>
        </p:txBody>
      </p:sp>
      <p:sp>
        <p:nvSpPr>
          <p:cNvPr id="1048583" name="灯片编号占位符 3"/>
          <p:cNvSpPr>
            <a:spLocks noGrp="1"/>
          </p:cNvSpPr>
          <p:nvPr>
            <p:ph type="sldNum" sz="quarter" idx="12"/>
          </p:nvPr>
        </p:nvSpPr>
        <p:spPr/>
        <p:txBody>
          <a:bodyPr/>
          <a:lstStyle/>
          <a:p>
            <a:fld id="{508C2904-F181-45A3-BE02-6DF8AD1E1DE2}" type="slidenum">
              <a:rPr lang="zh-CN" altLang="en-US" smtClean="0"/>
              <a:t>‹#›</a:t>
            </a:fld>
            <a:endParaRPr lang="zh-CN" altLang="en-US"/>
          </a:p>
        </p:txBody>
      </p:sp>
    </p:spTree>
    <p:extLst>
      <p:ext uri="{BB962C8B-B14F-4D97-AF65-F5344CB8AC3E}">
        <p14:creationId xmlns:p14="http://schemas.microsoft.com/office/powerpoint/2010/main" val="26285605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F1FEC67-A36A-4B82-B165-D8FB85978915}" type="datetimeFigureOut">
              <a:rPr lang="zh-CN" altLang="en-US" smtClean="0"/>
              <a:t>2025/3/3</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p:txBody>
          <a:bodyPr/>
          <a:lstStyle/>
          <a:p>
            <a:fld id="{4F3E4BBD-A927-46F5-BA57-41789BC28260}" type="slidenum">
              <a:rPr lang="zh-CN" altLang="en-US" smtClean="0"/>
              <a:t>‹#›</a:t>
            </a:fld>
            <a:endParaRPr lang="zh-CN" altLang="en-US"/>
          </a:p>
        </p:txBody>
      </p:sp>
    </p:spTree>
    <p:extLst>
      <p:ext uri="{BB962C8B-B14F-4D97-AF65-F5344CB8AC3E}">
        <p14:creationId xmlns:p14="http://schemas.microsoft.com/office/powerpoint/2010/main" val="8972041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F1FEC67-A36A-4B82-B165-D8FB85978915}" type="datetimeFigureOut">
              <a:rPr lang="zh-CN" altLang="en-US" smtClean="0"/>
              <a:t>2025/3/3</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p:txBody>
          <a:bodyPr/>
          <a:lstStyle/>
          <a:p>
            <a:fld id="{4F3E4BBD-A927-46F5-BA57-41789BC28260}" type="slidenum">
              <a:rPr lang="zh-CN" altLang="en-US" smtClean="0"/>
              <a:t>‹#›</a:t>
            </a:fld>
            <a:endParaRPr lang="zh-CN" altLang="en-US"/>
          </a:p>
        </p:txBody>
      </p:sp>
    </p:spTree>
    <p:extLst>
      <p:ext uri="{BB962C8B-B14F-4D97-AF65-F5344CB8AC3E}">
        <p14:creationId xmlns:p14="http://schemas.microsoft.com/office/powerpoint/2010/main" val="40806116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F1FEC67-A36A-4B82-B165-D8FB85978915}" type="datetimeFigureOut">
              <a:rPr lang="zh-CN" altLang="en-US" smtClean="0"/>
              <a:t>2025/3/3</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p:txBody>
          <a:bodyPr/>
          <a:lstStyle/>
          <a:p>
            <a:fld id="{4F3E4BBD-A927-46F5-BA57-41789BC28260}" type="slidenum">
              <a:rPr lang="zh-CN" altLang="en-US" smtClean="0"/>
              <a:t>‹#›</a:t>
            </a:fld>
            <a:endParaRPr lang="zh-CN" altLang="en-US"/>
          </a:p>
        </p:txBody>
      </p:sp>
    </p:spTree>
    <p:extLst>
      <p:ext uri="{BB962C8B-B14F-4D97-AF65-F5344CB8AC3E}">
        <p14:creationId xmlns:p14="http://schemas.microsoft.com/office/powerpoint/2010/main" val="390646677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F1FEC67-A36A-4B82-B165-D8FB85978915}" type="datetimeFigureOut">
              <a:rPr lang="zh-CN" altLang="en-US" smtClean="0"/>
              <a:t>2025/3/3</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p:txBody>
          <a:bodyPr/>
          <a:lstStyle/>
          <a:p>
            <a:fld id="{4F3E4BBD-A927-46F5-BA57-41789BC28260}" type="slidenum">
              <a:rPr lang="zh-CN" altLang="en-US" smtClean="0"/>
              <a:t>‹#›</a:t>
            </a:fld>
            <a:endParaRPr lang="zh-CN" altLang="en-US"/>
          </a:p>
        </p:txBody>
      </p:sp>
    </p:spTree>
    <p:extLst>
      <p:ext uri="{BB962C8B-B14F-4D97-AF65-F5344CB8AC3E}">
        <p14:creationId xmlns:p14="http://schemas.microsoft.com/office/powerpoint/2010/main" val="18928038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F1FEC67-A36A-4B82-B165-D8FB85978915}" type="datetimeFigureOut">
              <a:rPr lang="zh-CN" altLang="en-US" smtClean="0"/>
              <a:t>2025/3/3</a:t>
            </a:fld>
            <a:endParaRPr lang="zh-CN" altLang="en-US"/>
          </a:p>
        </p:txBody>
      </p:sp>
      <p:sp>
        <p:nvSpPr>
          <p:cNvPr id="8" name="页脚占位符 7"/>
          <p:cNvSpPr>
            <a:spLocks noGrp="1"/>
          </p:cNvSpPr>
          <p:nvPr>
            <p:ph type="ftr" sz="quarter" idx="11"/>
          </p:nvPr>
        </p:nvSpPr>
        <p:spPr>
          <a:xfrm>
            <a:off x="4038600" y="6356350"/>
            <a:ext cx="4114800" cy="365125"/>
          </a:xfrm>
        </p:spPr>
        <p:txBody>
          <a:bodyPr/>
          <a:lstStyle/>
          <a:p>
            <a:endParaRPr lang="zh-CN" altLang="en-US"/>
          </a:p>
        </p:txBody>
      </p:sp>
      <p:sp>
        <p:nvSpPr>
          <p:cNvPr id="9" name="灯片编号占位符 8"/>
          <p:cNvSpPr>
            <a:spLocks noGrp="1"/>
          </p:cNvSpPr>
          <p:nvPr>
            <p:ph type="sldNum" sz="quarter" idx="12"/>
          </p:nvPr>
        </p:nvSpPr>
        <p:spPr/>
        <p:txBody>
          <a:bodyPr/>
          <a:lstStyle/>
          <a:p>
            <a:fld id="{4F3E4BBD-A927-46F5-BA57-41789BC28260}" type="slidenum">
              <a:rPr lang="zh-CN" altLang="en-US" smtClean="0"/>
              <a:t>‹#›</a:t>
            </a:fld>
            <a:endParaRPr lang="zh-CN" altLang="en-US"/>
          </a:p>
        </p:txBody>
      </p:sp>
    </p:spTree>
    <p:extLst>
      <p:ext uri="{BB962C8B-B14F-4D97-AF65-F5344CB8AC3E}">
        <p14:creationId xmlns:p14="http://schemas.microsoft.com/office/powerpoint/2010/main" val="4566793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F1FEC67-A36A-4B82-B165-D8FB85978915}" type="datetimeFigureOut">
              <a:rPr lang="zh-CN" altLang="en-US" smtClean="0"/>
              <a:t>2025/3/3</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p:txBody>
          <a:bodyPr/>
          <a:lstStyle/>
          <a:p>
            <a:fld id="{4F3E4BBD-A927-46F5-BA57-41789BC28260}" type="slidenum">
              <a:rPr lang="zh-CN" altLang="en-US" smtClean="0"/>
              <a:t>‹#›</a:t>
            </a:fld>
            <a:endParaRPr lang="zh-CN" altLang="en-US"/>
          </a:p>
        </p:txBody>
      </p:sp>
    </p:spTree>
    <p:extLst>
      <p:ext uri="{BB962C8B-B14F-4D97-AF65-F5344CB8AC3E}">
        <p14:creationId xmlns:p14="http://schemas.microsoft.com/office/powerpoint/2010/main" val="7425776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1049336"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1049337"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1049338" name="日期占位符 3"/>
          <p:cNvSpPr>
            <a:spLocks noGrp="1"/>
          </p:cNvSpPr>
          <p:nvPr>
            <p:ph type="dt" sz="half" idx="10"/>
          </p:nvPr>
        </p:nvSpPr>
        <p:spPr/>
        <p:txBody>
          <a:bodyPr/>
          <a:lstStyle/>
          <a:p>
            <a:fld id="{E93CC41C-C4E5-4CA0-AC67-365B52BEB13A}" type="datetimeFigureOut">
              <a:rPr lang="zh-CN" altLang="en-US" smtClean="0"/>
              <a:t>2025/3/3</a:t>
            </a:fld>
            <a:endParaRPr lang="zh-CN" altLang="en-US"/>
          </a:p>
        </p:txBody>
      </p:sp>
      <p:sp>
        <p:nvSpPr>
          <p:cNvPr id="1049339" name="页脚占位符 4"/>
          <p:cNvSpPr>
            <a:spLocks noGrp="1"/>
          </p:cNvSpPr>
          <p:nvPr>
            <p:ph type="ftr" sz="quarter" idx="11"/>
          </p:nvPr>
        </p:nvSpPr>
        <p:spPr/>
        <p:txBody>
          <a:bodyPr/>
          <a:lstStyle/>
          <a:p>
            <a:endParaRPr lang="zh-CN" altLang="en-US"/>
          </a:p>
        </p:txBody>
      </p:sp>
      <p:sp>
        <p:nvSpPr>
          <p:cNvPr id="1049340" name="灯片编号占位符 5"/>
          <p:cNvSpPr>
            <a:spLocks noGrp="1"/>
          </p:cNvSpPr>
          <p:nvPr>
            <p:ph type="sldNum" sz="quarter" idx="12"/>
          </p:nvPr>
        </p:nvSpPr>
        <p:spPr/>
        <p:txBody>
          <a:bodyPr/>
          <a:lstStyle/>
          <a:p>
            <a:fld id="{8202BAF2-196C-4847-9950-4D0FFCC0172A}" type="slidenum">
              <a:rPr lang="zh-CN" altLang="en-US" smtClean="0"/>
              <a:t>‹#›</a:t>
            </a:fld>
            <a:endParaRPr lang="zh-CN"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F1FEC67-A36A-4B82-B165-D8FB85978915}" type="datetimeFigureOut">
              <a:rPr lang="zh-CN" altLang="en-US" smtClean="0"/>
              <a:t>2025/3/3</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p:txBody>
          <a:bodyPr/>
          <a:lstStyle/>
          <a:p>
            <a:fld id="{4F3E4BBD-A927-46F5-BA57-41789BC28260}" type="slidenum">
              <a:rPr lang="zh-CN" altLang="en-US" smtClean="0"/>
              <a:t>‹#›</a:t>
            </a:fld>
            <a:endParaRPr lang="zh-CN" altLang="en-US"/>
          </a:p>
        </p:txBody>
      </p:sp>
    </p:spTree>
    <p:extLst>
      <p:ext uri="{BB962C8B-B14F-4D97-AF65-F5344CB8AC3E}">
        <p14:creationId xmlns:p14="http://schemas.microsoft.com/office/powerpoint/2010/main" val="17296485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F1FEC67-A36A-4B82-B165-D8FB85978915}" type="datetimeFigureOut">
              <a:rPr lang="zh-CN" altLang="en-US" smtClean="0"/>
              <a:t>2025/3/3</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p:txBody>
          <a:bodyPr/>
          <a:lstStyle/>
          <a:p>
            <a:fld id="{4F3E4BBD-A927-46F5-BA57-41789BC28260}" type="slidenum">
              <a:rPr lang="zh-CN" altLang="en-US" smtClean="0"/>
              <a:t>‹#›</a:t>
            </a:fld>
            <a:endParaRPr lang="zh-CN" altLang="en-US"/>
          </a:p>
        </p:txBody>
      </p:sp>
    </p:spTree>
    <p:extLst>
      <p:ext uri="{BB962C8B-B14F-4D97-AF65-F5344CB8AC3E}">
        <p14:creationId xmlns:p14="http://schemas.microsoft.com/office/powerpoint/2010/main" val="22169290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F1FEC67-A36A-4B82-B165-D8FB85978915}" type="datetimeFigureOut">
              <a:rPr lang="zh-CN" altLang="en-US" smtClean="0"/>
              <a:t>2025/3/3</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p:txBody>
          <a:bodyPr/>
          <a:lstStyle/>
          <a:p>
            <a:fld id="{4F3E4BBD-A927-46F5-BA57-41789BC28260}" type="slidenum">
              <a:rPr lang="zh-CN" altLang="en-US" smtClean="0"/>
              <a:t>‹#›</a:t>
            </a:fld>
            <a:endParaRPr lang="zh-CN" altLang="en-US"/>
          </a:p>
        </p:txBody>
      </p:sp>
    </p:spTree>
    <p:extLst>
      <p:ext uri="{BB962C8B-B14F-4D97-AF65-F5344CB8AC3E}">
        <p14:creationId xmlns:p14="http://schemas.microsoft.com/office/powerpoint/2010/main" val="269378349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F1FEC67-A36A-4B82-B165-D8FB85978915}" type="datetimeFigureOut">
              <a:rPr lang="zh-CN" altLang="en-US" smtClean="0"/>
              <a:t>2025/3/3</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p:txBody>
          <a:bodyPr/>
          <a:lstStyle/>
          <a:p>
            <a:fld id="{4F3E4BBD-A927-46F5-BA57-41789BC28260}" type="slidenum">
              <a:rPr lang="zh-CN" altLang="en-US" smtClean="0"/>
              <a:t>‹#›</a:t>
            </a:fld>
            <a:endParaRPr lang="zh-CN" altLang="en-US"/>
          </a:p>
        </p:txBody>
      </p:sp>
    </p:spTree>
    <p:extLst>
      <p:ext uri="{BB962C8B-B14F-4D97-AF65-F5344CB8AC3E}">
        <p14:creationId xmlns:p14="http://schemas.microsoft.com/office/powerpoint/2010/main" val="51584304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F1FEC67-A36A-4B82-B165-D8FB85978915}" type="datetimeFigureOut">
              <a:rPr lang="zh-CN" altLang="en-US" smtClean="0"/>
              <a:t>2025/3/3</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p:txBody>
          <a:bodyPr/>
          <a:lstStyle/>
          <a:p>
            <a:fld id="{4F3E4BBD-A927-46F5-BA57-41789BC28260}" type="slidenum">
              <a:rPr lang="zh-CN" altLang="en-US" smtClean="0"/>
              <a:t>‹#›</a:t>
            </a:fld>
            <a:endParaRPr lang="zh-CN" altLang="en-US"/>
          </a:p>
        </p:txBody>
      </p:sp>
    </p:spTree>
    <p:extLst>
      <p:ext uri="{BB962C8B-B14F-4D97-AF65-F5344CB8AC3E}">
        <p14:creationId xmlns:p14="http://schemas.microsoft.com/office/powerpoint/2010/main" val="400561520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2097152" name="图片 3"/>
          <p:cNvPicPr>
            <a:picLocks noChangeAspect="1"/>
          </p:cNvPicPr>
          <p:nvPr userDrawn="1"/>
        </p:nvPicPr>
        <p:blipFill>
          <a:blip r:embed="rId2"/>
          <a:stretch>
            <a:fillRect/>
          </a:stretch>
        </p:blipFill>
        <p:spPr>
          <a:xfrm>
            <a:off x="0" y="1"/>
            <a:ext cx="12192000" cy="6857999"/>
          </a:xfrm>
          <a:prstGeom prst="rect">
            <a:avLst/>
          </a:prstGeom>
        </p:spPr>
      </p:pic>
      <p:pic>
        <p:nvPicPr>
          <p:cNvPr id="2" name="图片 4"/>
          <p:cNvPicPr>
            <a:picLocks noChangeAspect="1"/>
          </p:cNvPicPr>
          <p:nvPr userDrawn="1"/>
        </p:nvPicPr>
        <p:blipFill rotWithShape="1">
          <a:blip r:embed="rId3" cstate="screen"/>
          <a:srcRect t="65153" r="10013"/>
          <a:stretch>
            <a:fillRect/>
          </a:stretch>
        </p:blipFill>
        <p:spPr>
          <a:xfrm flipH="1">
            <a:off x="0" y="3710519"/>
            <a:ext cx="12192000" cy="3147481"/>
          </a:xfrm>
          <a:prstGeom prst="rect">
            <a:avLst/>
          </a:prstGeom>
        </p:spPr>
      </p:pic>
    </p:spTree>
    <p:extLst>
      <p:ext uri="{BB962C8B-B14F-4D97-AF65-F5344CB8AC3E}">
        <p14:creationId xmlns:p14="http://schemas.microsoft.com/office/powerpoint/2010/main" val="235784115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2097154" name="图片 2"/>
          <p:cNvPicPr>
            <a:picLocks noChangeAspect="1"/>
          </p:cNvPicPr>
          <p:nvPr userDrawn="1"/>
        </p:nvPicPr>
        <p:blipFill>
          <a:blip r:embed="rId2"/>
          <a:stretch>
            <a:fillRect/>
          </a:stretch>
        </p:blipFill>
        <p:spPr>
          <a:xfrm>
            <a:off x="0" y="1"/>
            <a:ext cx="12192000" cy="6857999"/>
          </a:xfrm>
          <a:prstGeom prst="rect">
            <a:avLst/>
          </a:prstGeom>
        </p:spPr>
      </p:pic>
      <p:sp>
        <p:nvSpPr>
          <p:cNvPr id="1048584" name="矩形 3"/>
          <p:cNvSpPr/>
          <p:nvPr userDrawn="1"/>
        </p:nvSpPr>
        <p:spPr>
          <a:xfrm>
            <a:off x="355795" y="341230"/>
            <a:ext cx="11480411" cy="61755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88661024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146147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018798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1048719"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1048720"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1048721" name="日期占位符 3"/>
          <p:cNvSpPr>
            <a:spLocks noGrp="1"/>
          </p:cNvSpPr>
          <p:nvPr>
            <p:ph type="dt" sz="half" idx="10"/>
          </p:nvPr>
        </p:nvSpPr>
        <p:spPr/>
        <p:txBody>
          <a:bodyPr/>
          <a:lstStyle/>
          <a:p>
            <a:fld id="{AED307B2-9096-4E24-B9A9-29D1C5D16287}" type="datetimeFigureOut">
              <a:rPr lang="zh-CN" altLang="en-US" smtClean="0"/>
              <a:t>2025/3/3</a:t>
            </a:fld>
            <a:endParaRPr lang="zh-CN" altLang="en-US"/>
          </a:p>
        </p:txBody>
      </p:sp>
      <p:sp>
        <p:nvSpPr>
          <p:cNvPr id="1048722" name="页脚占位符 4"/>
          <p:cNvSpPr>
            <a:spLocks noGrp="1"/>
          </p:cNvSpPr>
          <p:nvPr>
            <p:ph type="ftr" sz="quarter" idx="11"/>
          </p:nvPr>
        </p:nvSpPr>
        <p:spPr/>
        <p:txBody>
          <a:bodyPr/>
          <a:lstStyle/>
          <a:p>
            <a:endParaRPr lang="zh-CN" altLang="en-US"/>
          </a:p>
        </p:txBody>
      </p:sp>
      <p:sp>
        <p:nvSpPr>
          <p:cNvPr id="1048723" name="灯片编号占位符 5"/>
          <p:cNvSpPr>
            <a:spLocks noGrp="1"/>
          </p:cNvSpPr>
          <p:nvPr>
            <p:ph type="sldNum" sz="quarter" idx="12"/>
          </p:nvPr>
        </p:nvSpPr>
        <p:spPr/>
        <p:txBody>
          <a:bodyPr/>
          <a:lstStyle/>
          <a:p>
            <a:fld id="{6F473DD5-CDEE-4CF2-8BD4-365E56F22571}" type="slidenum">
              <a:rPr lang="zh-CN" altLang="en-US" smtClean="0"/>
              <a:t>‹#›</a:t>
            </a:fld>
            <a:endParaRPr lang="zh-CN" altLang="en-US"/>
          </a:p>
        </p:txBody>
      </p:sp>
    </p:spTree>
    <p:extLst>
      <p:ext uri="{BB962C8B-B14F-4D97-AF65-F5344CB8AC3E}">
        <p14:creationId xmlns:p14="http://schemas.microsoft.com/office/powerpoint/2010/main" val="25643839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1049341" name="标题 1"/>
          <p:cNvSpPr>
            <a:spLocks noGrp="1"/>
          </p:cNvSpPr>
          <p:nvPr>
            <p:ph type="title"/>
          </p:nvPr>
        </p:nvSpPr>
        <p:spPr/>
        <p:txBody>
          <a:bodyPr/>
          <a:lstStyle/>
          <a:p>
            <a:r>
              <a:rPr lang="zh-CN" altLang="en-US"/>
              <a:t>单击此处编辑母版标题样式</a:t>
            </a:r>
          </a:p>
        </p:txBody>
      </p:sp>
      <p:sp>
        <p:nvSpPr>
          <p:cNvPr id="1049342"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1049343"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1049344" name="日期占位符 4"/>
          <p:cNvSpPr>
            <a:spLocks noGrp="1"/>
          </p:cNvSpPr>
          <p:nvPr>
            <p:ph type="dt" sz="half" idx="10"/>
          </p:nvPr>
        </p:nvSpPr>
        <p:spPr/>
        <p:txBody>
          <a:bodyPr/>
          <a:lstStyle/>
          <a:p>
            <a:fld id="{E93CC41C-C4E5-4CA0-AC67-365B52BEB13A}" type="datetimeFigureOut">
              <a:rPr lang="zh-CN" altLang="en-US" smtClean="0"/>
              <a:t>2025/3/3</a:t>
            </a:fld>
            <a:endParaRPr lang="zh-CN" altLang="en-US"/>
          </a:p>
        </p:txBody>
      </p:sp>
      <p:sp>
        <p:nvSpPr>
          <p:cNvPr id="1049345" name="页脚占位符 5"/>
          <p:cNvSpPr>
            <a:spLocks noGrp="1"/>
          </p:cNvSpPr>
          <p:nvPr>
            <p:ph type="ftr" sz="quarter" idx="11"/>
          </p:nvPr>
        </p:nvSpPr>
        <p:spPr/>
        <p:txBody>
          <a:bodyPr/>
          <a:lstStyle/>
          <a:p>
            <a:endParaRPr lang="zh-CN" altLang="en-US"/>
          </a:p>
        </p:txBody>
      </p:sp>
      <p:sp>
        <p:nvSpPr>
          <p:cNvPr id="1049346" name="灯片编号占位符 6"/>
          <p:cNvSpPr>
            <a:spLocks noGrp="1"/>
          </p:cNvSpPr>
          <p:nvPr>
            <p:ph type="sldNum" sz="quarter" idx="12"/>
          </p:nvPr>
        </p:nvSpPr>
        <p:spPr/>
        <p:txBody>
          <a:bodyPr/>
          <a:lstStyle/>
          <a:p>
            <a:fld id="{8202BAF2-196C-4847-9950-4D0FFCC0172A}" type="slidenum">
              <a:rPr lang="zh-CN" altLang="en-US" smtClean="0"/>
              <a:t>‹#›</a:t>
            </a:fld>
            <a:endParaRPr lang="zh-CN"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1048692" name="标题 1"/>
          <p:cNvSpPr>
            <a:spLocks noGrp="1"/>
          </p:cNvSpPr>
          <p:nvPr>
            <p:ph type="title"/>
          </p:nvPr>
        </p:nvSpPr>
        <p:spPr/>
        <p:txBody>
          <a:bodyPr/>
          <a:lstStyle/>
          <a:p>
            <a:r>
              <a:rPr lang="zh-CN" altLang="en-US"/>
              <a:t>单击此处编辑母版标题样式</a:t>
            </a:r>
          </a:p>
        </p:txBody>
      </p:sp>
      <p:sp>
        <p:nvSpPr>
          <p:cNvPr id="104869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48694" name="日期占位符 3"/>
          <p:cNvSpPr>
            <a:spLocks noGrp="1"/>
          </p:cNvSpPr>
          <p:nvPr>
            <p:ph type="dt" sz="half" idx="10"/>
          </p:nvPr>
        </p:nvSpPr>
        <p:spPr/>
        <p:txBody>
          <a:bodyPr/>
          <a:lstStyle/>
          <a:p>
            <a:fld id="{AED307B2-9096-4E24-B9A9-29D1C5D16287}" type="datetimeFigureOut">
              <a:rPr lang="zh-CN" altLang="en-US" smtClean="0"/>
              <a:t>2025/3/3</a:t>
            </a:fld>
            <a:endParaRPr lang="zh-CN" altLang="en-US"/>
          </a:p>
        </p:txBody>
      </p:sp>
      <p:sp>
        <p:nvSpPr>
          <p:cNvPr id="1048695" name="页脚占位符 4"/>
          <p:cNvSpPr>
            <a:spLocks noGrp="1"/>
          </p:cNvSpPr>
          <p:nvPr>
            <p:ph type="ftr" sz="quarter" idx="11"/>
          </p:nvPr>
        </p:nvSpPr>
        <p:spPr/>
        <p:txBody>
          <a:bodyPr/>
          <a:lstStyle/>
          <a:p>
            <a:endParaRPr lang="zh-CN" altLang="en-US"/>
          </a:p>
        </p:txBody>
      </p:sp>
      <p:sp>
        <p:nvSpPr>
          <p:cNvPr id="1048696" name="灯片编号占位符 5"/>
          <p:cNvSpPr>
            <a:spLocks noGrp="1"/>
          </p:cNvSpPr>
          <p:nvPr>
            <p:ph type="sldNum" sz="quarter" idx="12"/>
          </p:nvPr>
        </p:nvSpPr>
        <p:spPr/>
        <p:txBody>
          <a:bodyPr/>
          <a:lstStyle/>
          <a:p>
            <a:fld id="{6F473DD5-CDEE-4CF2-8BD4-365E56F22571}" type="slidenum">
              <a:rPr lang="zh-CN" altLang="en-US" smtClean="0"/>
              <a:t>‹#›</a:t>
            </a:fld>
            <a:endParaRPr lang="zh-CN" altLang="en-US"/>
          </a:p>
        </p:txBody>
      </p:sp>
    </p:spTree>
    <p:extLst>
      <p:ext uri="{BB962C8B-B14F-4D97-AF65-F5344CB8AC3E}">
        <p14:creationId xmlns:p14="http://schemas.microsoft.com/office/powerpoint/2010/main" val="403383044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1048724"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1048725"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1048726" name="日期占位符 3"/>
          <p:cNvSpPr>
            <a:spLocks noGrp="1"/>
          </p:cNvSpPr>
          <p:nvPr>
            <p:ph type="dt" sz="half" idx="10"/>
          </p:nvPr>
        </p:nvSpPr>
        <p:spPr/>
        <p:txBody>
          <a:bodyPr/>
          <a:lstStyle/>
          <a:p>
            <a:fld id="{AED307B2-9096-4E24-B9A9-29D1C5D16287}" type="datetimeFigureOut">
              <a:rPr lang="zh-CN" altLang="en-US" smtClean="0"/>
              <a:t>2025/3/3</a:t>
            </a:fld>
            <a:endParaRPr lang="zh-CN" altLang="en-US"/>
          </a:p>
        </p:txBody>
      </p:sp>
      <p:sp>
        <p:nvSpPr>
          <p:cNvPr id="1048727" name="页脚占位符 4"/>
          <p:cNvSpPr>
            <a:spLocks noGrp="1"/>
          </p:cNvSpPr>
          <p:nvPr>
            <p:ph type="ftr" sz="quarter" idx="11"/>
          </p:nvPr>
        </p:nvSpPr>
        <p:spPr/>
        <p:txBody>
          <a:bodyPr/>
          <a:lstStyle/>
          <a:p>
            <a:endParaRPr lang="zh-CN" altLang="en-US"/>
          </a:p>
        </p:txBody>
      </p:sp>
      <p:sp>
        <p:nvSpPr>
          <p:cNvPr id="1048728" name="灯片编号占位符 5"/>
          <p:cNvSpPr>
            <a:spLocks noGrp="1"/>
          </p:cNvSpPr>
          <p:nvPr>
            <p:ph type="sldNum" sz="quarter" idx="12"/>
          </p:nvPr>
        </p:nvSpPr>
        <p:spPr/>
        <p:txBody>
          <a:bodyPr/>
          <a:lstStyle/>
          <a:p>
            <a:fld id="{6F473DD5-CDEE-4CF2-8BD4-365E56F22571}" type="slidenum">
              <a:rPr lang="zh-CN" altLang="en-US" smtClean="0"/>
              <a:t>‹#›</a:t>
            </a:fld>
            <a:endParaRPr lang="zh-CN" altLang="en-US"/>
          </a:p>
        </p:txBody>
      </p:sp>
    </p:spTree>
    <p:extLst>
      <p:ext uri="{BB962C8B-B14F-4D97-AF65-F5344CB8AC3E}">
        <p14:creationId xmlns:p14="http://schemas.microsoft.com/office/powerpoint/2010/main" val="175689459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1048744" name="标题 1"/>
          <p:cNvSpPr>
            <a:spLocks noGrp="1"/>
          </p:cNvSpPr>
          <p:nvPr>
            <p:ph type="title"/>
          </p:nvPr>
        </p:nvSpPr>
        <p:spPr/>
        <p:txBody>
          <a:bodyPr/>
          <a:lstStyle/>
          <a:p>
            <a:r>
              <a:rPr lang="zh-CN" altLang="en-US"/>
              <a:t>单击此处编辑母版标题样式</a:t>
            </a:r>
          </a:p>
        </p:txBody>
      </p:sp>
      <p:sp>
        <p:nvSpPr>
          <p:cNvPr id="1048745"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48746"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48747" name="日期占位符 4"/>
          <p:cNvSpPr>
            <a:spLocks noGrp="1"/>
          </p:cNvSpPr>
          <p:nvPr>
            <p:ph type="dt" sz="half" idx="10"/>
          </p:nvPr>
        </p:nvSpPr>
        <p:spPr/>
        <p:txBody>
          <a:bodyPr/>
          <a:lstStyle/>
          <a:p>
            <a:fld id="{AED307B2-9096-4E24-B9A9-29D1C5D16287}" type="datetimeFigureOut">
              <a:rPr lang="zh-CN" altLang="en-US" smtClean="0"/>
              <a:t>2025/3/3</a:t>
            </a:fld>
            <a:endParaRPr lang="zh-CN" altLang="en-US"/>
          </a:p>
        </p:txBody>
      </p:sp>
      <p:sp>
        <p:nvSpPr>
          <p:cNvPr id="1048748" name="页脚占位符 5"/>
          <p:cNvSpPr>
            <a:spLocks noGrp="1"/>
          </p:cNvSpPr>
          <p:nvPr>
            <p:ph type="ftr" sz="quarter" idx="11"/>
          </p:nvPr>
        </p:nvSpPr>
        <p:spPr/>
        <p:txBody>
          <a:bodyPr/>
          <a:lstStyle/>
          <a:p>
            <a:endParaRPr lang="zh-CN" altLang="en-US"/>
          </a:p>
        </p:txBody>
      </p:sp>
      <p:sp>
        <p:nvSpPr>
          <p:cNvPr id="1048749" name="灯片编号占位符 6"/>
          <p:cNvSpPr>
            <a:spLocks noGrp="1"/>
          </p:cNvSpPr>
          <p:nvPr>
            <p:ph type="sldNum" sz="quarter" idx="12"/>
          </p:nvPr>
        </p:nvSpPr>
        <p:spPr/>
        <p:txBody>
          <a:bodyPr/>
          <a:lstStyle/>
          <a:p>
            <a:fld id="{6F473DD5-CDEE-4CF2-8BD4-365E56F22571}" type="slidenum">
              <a:rPr lang="zh-CN" altLang="en-US" smtClean="0"/>
              <a:t>‹#›</a:t>
            </a:fld>
            <a:endParaRPr lang="zh-CN" altLang="en-US"/>
          </a:p>
        </p:txBody>
      </p:sp>
    </p:spTree>
    <p:extLst>
      <p:ext uri="{BB962C8B-B14F-4D97-AF65-F5344CB8AC3E}">
        <p14:creationId xmlns:p14="http://schemas.microsoft.com/office/powerpoint/2010/main" val="47016380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1048706"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1048707"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1048708"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48709"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1048710"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48711" name="日期占位符 6"/>
          <p:cNvSpPr>
            <a:spLocks noGrp="1"/>
          </p:cNvSpPr>
          <p:nvPr>
            <p:ph type="dt" sz="half" idx="10"/>
          </p:nvPr>
        </p:nvSpPr>
        <p:spPr/>
        <p:txBody>
          <a:bodyPr/>
          <a:lstStyle/>
          <a:p>
            <a:fld id="{AED307B2-9096-4E24-B9A9-29D1C5D16287}" type="datetimeFigureOut">
              <a:rPr lang="zh-CN" altLang="en-US" smtClean="0"/>
              <a:t>2025/3/3</a:t>
            </a:fld>
            <a:endParaRPr lang="zh-CN" altLang="en-US"/>
          </a:p>
        </p:txBody>
      </p:sp>
      <p:sp>
        <p:nvSpPr>
          <p:cNvPr id="1048712" name="页脚占位符 7"/>
          <p:cNvSpPr>
            <a:spLocks noGrp="1"/>
          </p:cNvSpPr>
          <p:nvPr>
            <p:ph type="ftr" sz="quarter" idx="11"/>
          </p:nvPr>
        </p:nvSpPr>
        <p:spPr/>
        <p:txBody>
          <a:bodyPr/>
          <a:lstStyle/>
          <a:p>
            <a:endParaRPr lang="zh-CN" altLang="en-US"/>
          </a:p>
        </p:txBody>
      </p:sp>
      <p:sp>
        <p:nvSpPr>
          <p:cNvPr id="1048713" name="灯片编号占位符 8"/>
          <p:cNvSpPr>
            <a:spLocks noGrp="1"/>
          </p:cNvSpPr>
          <p:nvPr>
            <p:ph type="sldNum" sz="quarter" idx="12"/>
          </p:nvPr>
        </p:nvSpPr>
        <p:spPr/>
        <p:txBody>
          <a:bodyPr/>
          <a:lstStyle/>
          <a:p>
            <a:fld id="{6F473DD5-CDEE-4CF2-8BD4-365E56F22571}" type="slidenum">
              <a:rPr lang="zh-CN" altLang="en-US" smtClean="0"/>
              <a:t>‹#›</a:t>
            </a:fld>
            <a:endParaRPr lang="zh-CN" altLang="en-US"/>
          </a:p>
        </p:txBody>
      </p:sp>
    </p:spTree>
    <p:extLst>
      <p:ext uri="{BB962C8B-B14F-4D97-AF65-F5344CB8AC3E}">
        <p14:creationId xmlns:p14="http://schemas.microsoft.com/office/powerpoint/2010/main" val="190490192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1048735" name="标题 1"/>
          <p:cNvSpPr>
            <a:spLocks noGrp="1"/>
          </p:cNvSpPr>
          <p:nvPr>
            <p:ph type="title"/>
          </p:nvPr>
        </p:nvSpPr>
        <p:spPr/>
        <p:txBody>
          <a:bodyPr/>
          <a:lstStyle/>
          <a:p>
            <a:r>
              <a:rPr lang="zh-CN" altLang="en-US"/>
              <a:t>单击此处编辑母版标题样式</a:t>
            </a:r>
          </a:p>
        </p:txBody>
      </p:sp>
      <p:sp>
        <p:nvSpPr>
          <p:cNvPr id="1048736" name="日期占位符 2"/>
          <p:cNvSpPr>
            <a:spLocks noGrp="1"/>
          </p:cNvSpPr>
          <p:nvPr>
            <p:ph type="dt" sz="half" idx="10"/>
          </p:nvPr>
        </p:nvSpPr>
        <p:spPr/>
        <p:txBody>
          <a:bodyPr/>
          <a:lstStyle/>
          <a:p>
            <a:fld id="{AED307B2-9096-4E24-B9A9-29D1C5D16287}" type="datetimeFigureOut">
              <a:rPr lang="zh-CN" altLang="en-US" smtClean="0"/>
              <a:t>2025/3/3</a:t>
            </a:fld>
            <a:endParaRPr lang="zh-CN" altLang="en-US"/>
          </a:p>
        </p:txBody>
      </p:sp>
      <p:sp>
        <p:nvSpPr>
          <p:cNvPr id="1048737" name="页脚占位符 3"/>
          <p:cNvSpPr>
            <a:spLocks noGrp="1"/>
          </p:cNvSpPr>
          <p:nvPr>
            <p:ph type="ftr" sz="quarter" idx="11"/>
          </p:nvPr>
        </p:nvSpPr>
        <p:spPr/>
        <p:txBody>
          <a:bodyPr/>
          <a:lstStyle/>
          <a:p>
            <a:endParaRPr lang="zh-CN" altLang="en-US"/>
          </a:p>
        </p:txBody>
      </p:sp>
      <p:sp>
        <p:nvSpPr>
          <p:cNvPr id="1048738" name="灯片编号占位符 4"/>
          <p:cNvSpPr>
            <a:spLocks noGrp="1"/>
          </p:cNvSpPr>
          <p:nvPr>
            <p:ph type="sldNum" sz="quarter" idx="12"/>
          </p:nvPr>
        </p:nvSpPr>
        <p:spPr/>
        <p:txBody>
          <a:bodyPr/>
          <a:lstStyle/>
          <a:p>
            <a:fld id="{6F473DD5-CDEE-4CF2-8BD4-365E56F22571}" type="slidenum">
              <a:rPr lang="zh-CN" altLang="en-US" smtClean="0"/>
              <a:t>‹#›</a:t>
            </a:fld>
            <a:endParaRPr lang="zh-CN" altLang="en-US"/>
          </a:p>
        </p:txBody>
      </p:sp>
    </p:spTree>
    <p:extLst>
      <p:ext uri="{BB962C8B-B14F-4D97-AF65-F5344CB8AC3E}">
        <p14:creationId xmlns:p14="http://schemas.microsoft.com/office/powerpoint/2010/main" val="84367174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1048703" name="日期占位符 1"/>
          <p:cNvSpPr>
            <a:spLocks noGrp="1"/>
          </p:cNvSpPr>
          <p:nvPr>
            <p:ph type="dt" sz="half" idx="10"/>
          </p:nvPr>
        </p:nvSpPr>
        <p:spPr/>
        <p:txBody>
          <a:bodyPr/>
          <a:lstStyle/>
          <a:p>
            <a:fld id="{AED307B2-9096-4E24-B9A9-29D1C5D16287}" type="datetimeFigureOut">
              <a:rPr lang="zh-CN" altLang="en-US" smtClean="0"/>
              <a:t>2025/3/3</a:t>
            </a:fld>
            <a:endParaRPr lang="zh-CN" altLang="en-US"/>
          </a:p>
        </p:txBody>
      </p:sp>
      <p:sp>
        <p:nvSpPr>
          <p:cNvPr id="1048704" name="页脚占位符 2"/>
          <p:cNvSpPr>
            <a:spLocks noGrp="1"/>
          </p:cNvSpPr>
          <p:nvPr>
            <p:ph type="ftr" sz="quarter" idx="11"/>
          </p:nvPr>
        </p:nvSpPr>
        <p:spPr/>
        <p:txBody>
          <a:bodyPr/>
          <a:lstStyle/>
          <a:p>
            <a:endParaRPr lang="zh-CN" altLang="en-US"/>
          </a:p>
        </p:txBody>
      </p:sp>
      <p:sp>
        <p:nvSpPr>
          <p:cNvPr id="1048705" name="灯片编号占位符 3"/>
          <p:cNvSpPr>
            <a:spLocks noGrp="1"/>
          </p:cNvSpPr>
          <p:nvPr>
            <p:ph type="sldNum" sz="quarter" idx="12"/>
          </p:nvPr>
        </p:nvSpPr>
        <p:spPr/>
        <p:txBody>
          <a:bodyPr/>
          <a:lstStyle/>
          <a:p>
            <a:fld id="{6F473DD5-CDEE-4CF2-8BD4-365E56F22571}" type="slidenum">
              <a:rPr lang="zh-CN" altLang="en-US" smtClean="0"/>
              <a:t>‹#›</a:t>
            </a:fld>
            <a:endParaRPr lang="zh-CN" altLang="en-US"/>
          </a:p>
        </p:txBody>
      </p:sp>
    </p:spTree>
    <p:extLst>
      <p:ext uri="{BB962C8B-B14F-4D97-AF65-F5344CB8AC3E}">
        <p14:creationId xmlns:p14="http://schemas.microsoft.com/office/powerpoint/2010/main" val="248568563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1048729"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1048730"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48731"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1048732" name="日期占位符 4"/>
          <p:cNvSpPr>
            <a:spLocks noGrp="1"/>
          </p:cNvSpPr>
          <p:nvPr>
            <p:ph type="dt" sz="half" idx="10"/>
          </p:nvPr>
        </p:nvSpPr>
        <p:spPr/>
        <p:txBody>
          <a:bodyPr/>
          <a:lstStyle/>
          <a:p>
            <a:fld id="{AED307B2-9096-4E24-B9A9-29D1C5D16287}" type="datetimeFigureOut">
              <a:rPr lang="zh-CN" altLang="en-US" smtClean="0"/>
              <a:t>2025/3/3</a:t>
            </a:fld>
            <a:endParaRPr lang="zh-CN" altLang="en-US"/>
          </a:p>
        </p:txBody>
      </p:sp>
      <p:sp>
        <p:nvSpPr>
          <p:cNvPr id="1048733" name="页脚占位符 5"/>
          <p:cNvSpPr>
            <a:spLocks noGrp="1"/>
          </p:cNvSpPr>
          <p:nvPr>
            <p:ph type="ftr" sz="quarter" idx="11"/>
          </p:nvPr>
        </p:nvSpPr>
        <p:spPr/>
        <p:txBody>
          <a:bodyPr/>
          <a:lstStyle/>
          <a:p>
            <a:endParaRPr lang="zh-CN" altLang="en-US"/>
          </a:p>
        </p:txBody>
      </p:sp>
      <p:sp>
        <p:nvSpPr>
          <p:cNvPr id="1048734" name="灯片编号占位符 6"/>
          <p:cNvSpPr>
            <a:spLocks noGrp="1"/>
          </p:cNvSpPr>
          <p:nvPr>
            <p:ph type="sldNum" sz="quarter" idx="12"/>
          </p:nvPr>
        </p:nvSpPr>
        <p:spPr/>
        <p:txBody>
          <a:bodyPr/>
          <a:lstStyle/>
          <a:p>
            <a:fld id="{6F473DD5-CDEE-4CF2-8BD4-365E56F22571}" type="slidenum">
              <a:rPr lang="zh-CN" altLang="en-US" smtClean="0"/>
              <a:t>‹#›</a:t>
            </a:fld>
            <a:endParaRPr lang="zh-CN" altLang="en-US"/>
          </a:p>
        </p:txBody>
      </p:sp>
    </p:spTree>
    <p:extLst>
      <p:ext uri="{BB962C8B-B14F-4D97-AF65-F5344CB8AC3E}">
        <p14:creationId xmlns:p14="http://schemas.microsoft.com/office/powerpoint/2010/main" val="136044912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1048697"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1048698"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1048699"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1048700" name="日期占位符 4"/>
          <p:cNvSpPr>
            <a:spLocks noGrp="1"/>
          </p:cNvSpPr>
          <p:nvPr>
            <p:ph type="dt" sz="half" idx="10"/>
          </p:nvPr>
        </p:nvSpPr>
        <p:spPr/>
        <p:txBody>
          <a:bodyPr/>
          <a:lstStyle/>
          <a:p>
            <a:fld id="{AED307B2-9096-4E24-B9A9-29D1C5D16287}" type="datetimeFigureOut">
              <a:rPr lang="zh-CN" altLang="en-US" smtClean="0"/>
              <a:t>2025/3/3</a:t>
            </a:fld>
            <a:endParaRPr lang="zh-CN" altLang="en-US"/>
          </a:p>
        </p:txBody>
      </p:sp>
      <p:sp>
        <p:nvSpPr>
          <p:cNvPr id="1048701" name="页脚占位符 5"/>
          <p:cNvSpPr>
            <a:spLocks noGrp="1"/>
          </p:cNvSpPr>
          <p:nvPr>
            <p:ph type="ftr" sz="quarter" idx="11"/>
          </p:nvPr>
        </p:nvSpPr>
        <p:spPr/>
        <p:txBody>
          <a:bodyPr/>
          <a:lstStyle/>
          <a:p>
            <a:endParaRPr lang="zh-CN" altLang="en-US"/>
          </a:p>
        </p:txBody>
      </p:sp>
      <p:sp>
        <p:nvSpPr>
          <p:cNvPr id="1048702" name="灯片编号占位符 6"/>
          <p:cNvSpPr>
            <a:spLocks noGrp="1"/>
          </p:cNvSpPr>
          <p:nvPr>
            <p:ph type="sldNum" sz="quarter" idx="12"/>
          </p:nvPr>
        </p:nvSpPr>
        <p:spPr/>
        <p:txBody>
          <a:bodyPr/>
          <a:lstStyle/>
          <a:p>
            <a:fld id="{6F473DD5-CDEE-4CF2-8BD4-365E56F22571}" type="slidenum">
              <a:rPr lang="zh-CN" altLang="en-US" smtClean="0"/>
              <a:t>‹#›</a:t>
            </a:fld>
            <a:endParaRPr lang="zh-CN" altLang="en-US"/>
          </a:p>
        </p:txBody>
      </p:sp>
    </p:spTree>
    <p:extLst>
      <p:ext uri="{BB962C8B-B14F-4D97-AF65-F5344CB8AC3E}">
        <p14:creationId xmlns:p14="http://schemas.microsoft.com/office/powerpoint/2010/main" val="362001283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1048739" name="标题 1"/>
          <p:cNvSpPr>
            <a:spLocks noGrp="1"/>
          </p:cNvSpPr>
          <p:nvPr>
            <p:ph type="title"/>
          </p:nvPr>
        </p:nvSpPr>
        <p:spPr/>
        <p:txBody>
          <a:bodyPr/>
          <a:lstStyle/>
          <a:p>
            <a:r>
              <a:rPr lang="zh-CN" altLang="en-US"/>
              <a:t>单击此处编辑母版标题样式</a:t>
            </a:r>
          </a:p>
        </p:txBody>
      </p:sp>
      <p:sp>
        <p:nvSpPr>
          <p:cNvPr id="1048740"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48741" name="日期占位符 3"/>
          <p:cNvSpPr>
            <a:spLocks noGrp="1"/>
          </p:cNvSpPr>
          <p:nvPr>
            <p:ph type="dt" sz="half" idx="10"/>
          </p:nvPr>
        </p:nvSpPr>
        <p:spPr/>
        <p:txBody>
          <a:bodyPr/>
          <a:lstStyle/>
          <a:p>
            <a:fld id="{AED307B2-9096-4E24-B9A9-29D1C5D16287}" type="datetimeFigureOut">
              <a:rPr lang="zh-CN" altLang="en-US" smtClean="0"/>
              <a:t>2025/3/3</a:t>
            </a:fld>
            <a:endParaRPr lang="zh-CN" altLang="en-US"/>
          </a:p>
        </p:txBody>
      </p:sp>
      <p:sp>
        <p:nvSpPr>
          <p:cNvPr id="1048742" name="页脚占位符 4"/>
          <p:cNvSpPr>
            <a:spLocks noGrp="1"/>
          </p:cNvSpPr>
          <p:nvPr>
            <p:ph type="ftr" sz="quarter" idx="11"/>
          </p:nvPr>
        </p:nvSpPr>
        <p:spPr/>
        <p:txBody>
          <a:bodyPr/>
          <a:lstStyle/>
          <a:p>
            <a:endParaRPr lang="zh-CN" altLang="en-US"/>
          </a:p>
        </p:txBody>
      </p:sp>
      <p:sp>
        <p:nvSpPr>
          <p:cNvPr id="1048743" name="灯片编号占位符 5"/>
          <p:cNvSpPr>
            <a:spLocks noGrp="1"/>
          </p:cNvSpPr>
          <p:nvPr>
            <p:ph type="sldNum" sz="quarter" idx="12"/>
          </p:nvPr>
        </p:nvSpPr>
        <p:spPr/>
        <p:txBody>
          <a:bodyPr/>
          <a:lstStyle/>
          <a:p>
            <a:fld id="{6F473DD5-CDEE-4CF2-8BD4-365E56F22571}" type="slidenum">
              <a:rPr lang="zh-CN" altLang="en-US" smtClean="0"/>
              <a:t>‹#›</a:t>
            </a:fld>
            <a:endParaRPr lang="zh-CN" altLang="en-US"/>
          </a:p>
        </p:txBody>
      </p:sp>
    </p:spTree>
    <p:extLst>
      <p:ext uri="{BB962C8B-B14F-4D97-AF65-F5344CB8AC3E}">
        <p14:creationId xmlns:p14="http://schemas.microsoft.com/office/powerpoint/2010/main" val="26562325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1048714"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1048715"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48716" name="日期占位符 3"/>
          <p:cNvSpPr>
            <a:spLocks noGrp="1"/>
          </p:cNvSpPr>
          <p:nvPr>
            <p:ph type="dt" sz="half" idx="10"/>
          </p:nvPr>
        </p:nvSpPr>
        <p:spPr/>
        <p:txBody>
          <a:bodyPr/>
          <a:lstStyle/>
          <a:p>
            <a:fld id="{AED307B2-9096-4E24-B9A9-29D1C5D16287}" type="datetimeFigureOut">
              <a:rPr lang="zh-CN" altLang="en-US" smtClean="0"/>
              <a:t>2025/3/3</a:t>
            </a:fld>
            <a:endParaRPr lang="zh-CN" altLang="en-US"/>
          </a:p>
        </p:txBody>
      </p:sp>
      <p:sp>
        <p:nvSpPr>
          <p:cNvPr id="1048717" name="页脚占位符 4"/>
          <p:cNvSpPr>
            <a:spLocks noGrp="1"/>
          </p:cNvSpPr>
          <p:nvPr>
            <p:ph type="ftr" sz="quarter" idx="11"/>
          </p:nvPr>
        </p:nvSpPr>
        <p:spPr/>
        <p:txBody>
          <a:bodyPr/>
          <a:lstStyle/>
          <a:p>
            <a:endParaRPr lang="zh-CN" altLang="en-US"/>
          </a:p>
        </p:txBody>
      </p:sp>
      <p:sp>
        <p:nvSpPr>
          <p:cNvPr id="1048718" name="灯片编号占位符 5"/>
          <p:cNvSpPr>
            <a:spLocks noGrp="1"/>
          </p:cNvSpPr>
          <p:nvPr>
            <p:ph type="sldNum" sz="quarter" idx="12"/>
          </p:nvPr>
        </p:nvSpPr>
        <p:spPr/>
        <p:txBody>
          <a:bodyPr/>
          <a:lstStyle/>
          <a:p>
            <a:fld id="{6F473DD5-CDEE-4CF2-8BD4-365E56F22571}" type="slidenum">
              <a:rPr lang="zh-CN" altLang="en-US" smtClean="0"/>
              <a:t>‹#›</a:t>
            </a:fld>
            <a:endParaRPr lang="zh-CN" altLang="en-US"/>
          </a:p>
        </p:txBody>
      </p:sp>
    </p:spTree>
    <p:extLst>
      <p:ext uri="{BB962C8B-B14F-4D97-AF65-F5344CB8AC3E}">
        <p14:creationId xmlns:p14="http://schemas.microsoft.com/office/powerpoint/2010/main" val="6534155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1049347"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1049348"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1049349"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1049350"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1049351"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1049352" name="日期占位符 6"/>
          <p:cNvSpPr>
            <a:spLocks noGrp="1"/>
          </p:cNvSpPr>
          <p:nvPr>
            <p:ph type="dt" sz="half" idx="10"/>
          </p:nvPr>
        </p:nvSpPr>
        <p:spPr/>
        <p:txBody>
          <a:bodyPr/>
          <a:lstStyle/>
          <a:p>
            <a:fld id="{E93CC41C-C4E5-4CA0-AC67-365B52BEB13A}" type="datetimeFigureOut">
              <a:rPr lang="zh-CN" altLang="en-US" smtClean="0"/>
              <a:t>2025/3/3</a:t>
            </a:fld>
            <a:endParaRPr lang="zh-CN" altLang="en-US"/>
          </a:p>
        </p:txBody>
      </p:sp>
      <p:sp>
        <p:nvSpPr>
          <p:cNvPr id="1049353" name="页脚占位符 7"/>
          <p:cNvSpPr>
            <a:spLocks noGrp="1"/>
          </p:cNvSpPr>
          <p:nvPr>
            <p:ph type="ftr" sz="quarter" idx="11"/>
          </p:nvPr>
        </p:nvSpPr>
        <p:spPr/>
        <p:txBody>
          <a:bodyPr/>
          <a:lstStyle/>
          <a:p>
            <a:endParaRPr lang="zh-CN" altLang="en-US"/>
          </a:p>
        </p:txBody>
      </p:sp>
      <p:sp>
        <p:nvSpPr>
          <p:cNvPr id="1049354" name="灯片编号占位符 8"/>
          <p:cNvSpPr>
            <a:spLocks noGrp="1"/>
          </p:cNvSpPr>
          <p:nvPr>
            <p:ph type="sldNum" sz="quarter" idx="12"/>
          </p:nvPr>
        </p:nvSpPr>
        <p:spPr/>
        <p:txBody>
          <a:bodyPr/>
          <a:lstStyle/>
          <a:p>
            <a:fld id="{8202BAF2-196C-4847-9950-4D0FFCC0172A}" type="slidenum">
              <a:rPr lang="zh-CN" altLang="en-US" smtClean="0"/>
              <a:t>‹#›</a:t>
            </a:fld>
            <a:endParaRPr lang="zh-CN" alt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_比较">
    <p:bg>
      <p:bgPr>
        <a:solidFill>
          <a:srgbClr val="1F2945"/>
        </a:solidFill>
        <a:effectLst/>
      </p:bgPr>
    </p:bg>
    <p:spTree>
      <p:nvGrpSpPr>
        <p:cNvPr id="1" name=""/>
        <p:cNvGrpSpPr/>
        <p:nvPr/>
      </p:nvGrpSpPr>
      <p:grpSpPr>
        <a:xfrm>
          <a:off x="0" y="0"/>
          <a:ext cx="0" cy="0"/>
          <a:chOff x="0" y="0"/>
          <a:chExt cx="0" cy="0"/>
        </a:xfrm>
      </p:grpSpPr>
      <p:sp>
        <p:nvSpPr>
          <p:cNvPr id="1048750" name="日期占位符 6"/>
          <p:cNvSpPr>
            <a:spLocks noGrp="1"/>
          </p:cNvSpPr>
          <p:nvPr>
            <p:ph type="dt" sz="half" idx="10"/>
          </p:nvPr>
        </p:nvSpPr>
        <p:spPr/>
        <p:txBody>
          <a:bodyPr/>
          <a:lstStyle/>
          <a:p>
            <a:fld id="{82F288E0-7875-42C4-84C8-98DBBD3BF4D2}" type="datetimeFigureOut">
              <a:rPr lang="zh-CN" altLang="en-US" smtClean="0"/>
              <a:t>2025/3/3</a:t>
            </a:fld>
            <a:endParaRPr lang="zh-CN" altLang="en-US"/>
          </a:p>
        </p:txBody>
      </p:sp>
      <p:sp>
        <p:nvSpPr>
          <p:cNvPr id="1048751" name="页脚占位符 7"/>
          <p:cNvSpPr>
            <a:spLocks noGrp="1"/>
          </p:cNvSpPr>
          <p:nvPr>
            <p:ph type="ftr" sz="quarter" idx="11"/>
          </p:nvPr>
        </p:nvSpPr>
        <p:spPr/>
        <p:txBody>
          <a:bodyPr/>
          <a:lstStyle/>
          <a:p>
            <a:endParaRPr lang="zh-CN" altLang="en-US"/>
          </a:p>
        </p:txBody>
      </p:sp>
      <p:sp>
        <p:nvSpPr>
          <p:cNvPr id="1048752" name="灯片编号占位符 8"/>
          <p:cNvSpPr>
            <a:spLocks noGrp="1"/>
          </p:cNvSpPr>
          <p:nvPr>
            <p:ph type="sldNum" sz="quarter" idx="12"/>
          </p:nvPr>
        </p:nvSpPr>
        <p:spPr/>
        <p:txBody>
          <a:bodyPr/>
          <a:lstStyle/>
          <a:p>
            <a:fld id="{7D9BB5D0-35E4-459D-AEF3-FE4D7C45CC19}" type="slidenum">
              <a:rPr lang="zh-CN" altLang="en-US" smtClean="0"/>
              <a:t>‹#›</a:t>
            </a:fld>
            <a:endParaRPr lang="zh-CN" altLang="en-US"/>
          </a:p>
        </p:txBody>
      </p:sp>
      <p:sp>
        <p:nvSpPr>
          <p:cNvPr id="1048753" name="矩形 9"/>
          <p:cNvSpPr/>
          <p:nvPr userDrawn="1"/>
        </p:nvSpPr>
        <p:spPr>
          <a:xfrm>
            <a:off x="1" y="633046"/>
            <a:ext cx="12192000" cy="58147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srgbClr val="FFFFFF"/>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50525845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
        <p:nvSpPr>
          <p:cNvPr id="4" name="图片占位符 3"/>
          <p:cNvSpPr>
            <a:spLocks noGrp="1"/>
          </p:cNvSpPr>
          <p:nvPr>
            <p:ph type="pic" sz="quarter" idx="10"/>
          </p:nvPr>
        </p:nvSpPr>
        <p:spPr>
          <a:xfrm>
            <a:off x="7510781" y="1278699"/>
            <a:ext cx="3882644" cy="4315651"/>
          </a:xfrm>
          <a:prstGeom prst="rect">
            <a:avLst/>
          </a:prstGeom>
        </p:spPr>
        <p:txBody>
          <a:bodyPr/>
          <a:lstStyle/>
          <a:p>
            <a:endParaRPr lang="zh-CN" altLang="en-US"/>
          </a:p>
        </p:txBody>
      </p:sp>
    </p:spTree>
    <p:extLst>
      <p:ext uri="{BB962C8B-B14F-4D97-AF65-F5344CB8AC3E}">
        <p14:creationId xmlns:p14="http://schemas.microsoft.com/office/powerpoint/2010/main" val="26947235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p:cSld name="2_仅标题">
    <p:spTree>
      <p:nvGrpSpPr>
        <p:cNvPr id="1" name=""/>
        <p:cNvGrpSpPr/>
        <p:nvPr/>
      </p:nvGrpSpPr>
      <p:grpSpPr>
        <a:xfrm>
          <a:off x="0" y="0"/>
          <a:ext cx="0" cy="0"/>
          <a:chOff x="0" y="0"/>
          <a:chExt cx="0" cy="0"/>
        </a:xfrm>
      </p:grpSpPr>
      <p:sp>
        <p:nvSpPr>
          <p:cNvPr id="211" name="Rectangle 4"/>
          <p:cNvSpPr>
            <a:spLocks noGrp="1" noChangeArrowheads="1"/>
          </p:cNvSpPr>
          <p:nvPr>
            <p:ph type="dt" sz="half" idx="2"/>
            <p:custDataLst>
              <p:tags r:id="rId1"/>
            </p:custDataLst>
          </p:nvPr>
        </p:nvSpPr>
        <p:spPr bwMode="auto">
          <a:xfrm>
            <a:off x="914400" y="6248400"/>
            <a:ext cx="2540000" cy="457200"/>
          </a:xfrm>
          <a:prstGeom prst="rect">
            <a:avLst/>
          </a:prstGeom>
          <a:ln>
            <a:miter lim="800000"/>
          </a:ln>
        </p:spPr>
        <p:txBody>
          <a:bodyPr vert="horz" wrap="square" lIns="91440" tIns="45720" rIns="91440" bIns="45720" numCol="1" anchor="t" anchorCtr="0" compatLnSpc="1"/>
          <a:lstStyle>
            <a:lvl1pPr>
              <a:defRPr b="0">
                <a:latin typeface="Arial" panose="020B0604020202020204" pitchFamily="34" charset="0"/>
              </a:defRPr>
            </a:lvl1pPr>
          </a:lstStyle>
          <a:p>
            <a:pPr marL="0" marR="0" lvl="0" indent="0" algn="l" defTabSz="914400" rtl="0" eaLnBrk="1" fontAlgn="base" latinLnBrk="0" hangingPunct="1">
              <a:lnSpc>
                <a:spcPct val="100000"/>
              </a:lnSpc>
              <a:spcBef>
                <a:spcPct val="20000"/>
              </a:spcBef>
              <a:spcAft>
                <a:spcPct val="0"/>
              </a:spcAft>
              <a:buClrTx/>
              <a:buSzTx/>
              <a:buFontTx/>
              <a:buNone/>
              <a:defRPr/>
            </a:pPr>
            <a:endParaRPr kumimoji="0" lang="en-US" altLang="zh-CN"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212" name="Rectangle 5"/>
          <p:cNvSpPr>
            <a:spLocks noGrp="1" noChangeArrowheads="1"/>
          </p:cNvSpPr>
          <p:nvPr>
            <p:ph type="ftr" sz="quarter" idx="3"/>
            <p:custDataLst>
              <p:tags r:id="rId2"/>
            </p:custDataLst>
          </p:nvPr>
        </p:nvSpPr>
        <p:spPr bwMode="auto">
          <a:xfrm>
            <a:off x="4165600" y="6248400"/>
            <a:ext cx="3860800" cy="457200"/>
          </a:xfrm>
          <a:prstGeom prst="rect">
            <a:avLst/>
          </a:prstGeom>
          <a:ln>
            <a:miter lim="800000"/>
          </a:ln>
        </p:spPr>
        <p:txBody>
          <a:bodyPr vert="horz" wrap="square" lIns="91440" tIns="45720" rIns="91440" bIns="45720" numCol="1" anchor="t" anchorCtr="0" compatLnSpc="1"/>
          <a:lstStyle>
            <a:lvl1pPr>
              <a:defRPr b="0">
                <a:latin typeface="Arial" panose="020B0604020202020204" pitchFamily="34" charset="0"/>
              </a:defRPr>
            </a:lvl1pPr>
          </a:lstStyle>
          <a:p>
            <a:pPr marL="0" marR="0" lvl="0" indent="0" algn="ctr" defTabSz="914400" rtl="0" eaLnBrk="1" fontAlgn="base" latinLnBrk="0" hangingPunct="1">
              <a:lnSpc>
                <a:spcPct val="100000"/>
              </a:lnSpc>
              <a:spcBef>
                <a:spcPct val="20000"/>
              </a:spcBef>
              <a:spcAft>
                <a:spcPct val="0"/>
              </a:spcAft>
              <a:buClrTx/>
              <a:buSzTx/>
              <a:buFontTx/>
              <a:buNone/>
              <a:defRPr/>
            </a:pPr>
            <a:endParaRPr kumimoji="0" lang="en-US" altLang="zh-CN"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213" name="Rectangle 6"/>
          <p:cNvSpPr>
            <a:spLocks noGrp="1" noChangeArrowheads="1"/>
          </p:cNvSpPr>
          <p:nvPr>
            <p:ph type="sldNum" sz="quarter" idx="4"/>
            <p:custDataLst>
              <p:tags r:id="rId3"/>
            </p:custDataLst>
          </p:nvPr>
        </p:nvSpPr>
        <p:spPr bwMode="auto">
          <a:xfrm>
            <a:off x="8737600" y="6248400"/>
            <a:ext cx="2540000" cy="457200"/>
          </a:xfrm>
          <a:prstGeom prst="rect">
            <a:avLst/>
          </a:prstGeom>
          <a:ln>
            <a:miter lim="800000"/>
          </a:ln>
        </p:spPr>
        <p:txBody>
          <a:bodyPr vert="horz" wrap="square" lIns="91440" tIns="45720" rIns="91440" bIns="45720" numCol="1" anchor="t" anchorCtr="0" compatLnSpc="1"/>
          <a:lstStyle/>
          <a:p>
            <a:pPr algn="r" eaLnBrk="1" fontAlgn="base" hangingPunct="1">
              <a:spcBef>
                <a:spcPct val="20000"/>
              </a:spcBef>
            </a:pPr>
            <a:fld id="{9A0DB2DC-4C9A-4742-B13C-FB6460FD3503}" type="slidenum">
              <a:rPr lang="zh-CN" altLang="en-US" strike="noStrike" noProof="1">
                <a:latin typeface="Calibri" panose="020F0502020204030204" charset="0"/>
                <a:ea typeface="宋体" panose="02010600030101010101" pitchFamily="2" charset="-122"/>
                <a:cs typeface="+mn-cs"/>
              </a:rPr>
              <a:t>‹#›</a:t>
            </a:fld>
            <a:endParaRPr lang="zh-CN" altLang="en-US" strike="noStrike" noProof="1"/>
          </a:p>
        </p:txBody>
      </p:sp>
    </p:spTree>
    <p:extLst>
      <p:ext uri="{BB962C8B-B14F-4D97-AF65-F5344CB8AC3E}">
        <p14:creationId xmlns:p14="http://schemas.microsoft.com/office/powerpoint/2010/main" val="3416390877"/>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1049316" name="标题 1"/>
          <p:cNvSpPr>
            <a:spLocks noGrp="1"/>
          </p:cNvSpPr>
          <p:nvPr>
            <p:ph type="title"/>
          </p:nvPr>
        </p:nvSpPr>
        <p:spPr/>
        <p:txBody>
          <a:bodyPr/>
          <a:lstStyle/>
          <a:p>
            <a:r>
              <a:rPr lang="zh-CN" altLang="en-US"/>
              <a:t>单击此处编辑母版标题样式</a:t>
            </a:r>
          </a:p>
        </p:txBody>
      </p:sp>
      <p:sp>
        <p:nvSpPr>
          <p:cNvPr id="1049317" name="日期占位符 2"/>
          <p:cNvSpPr>
            <a:spLocks noGrp="1"/>
          </p:cNvSpPr>
          <p:nvPr>
            <p:ph type="dt" sz="half" idx="10"/>
          </p:nvPr>
        </p:nvSpPr>
        <p:spPr/>
        <p:txBody>
          <a:bodyPr/>
          <a:lstStyle/>
          <a:p>
            <a:fld id="{E93CC41C-C4E5-4CA0-AC67-365B52BEB13A}" type="datetimeFigureOut">
              <a:rPr lang="zh-CN" altLang="en-US" smtClean="0"/>
              <a:t>2025/3/3</a:t>
            </a:fld>
            <a:endParaRPr lang="zh-CN" altLang="en-US"/>
          </a:p>
        </p:txBody>
      </p:sp>
      <p:sp>
        <p:nvSpPr>
          <p:cNvPr id="1049318" name="页脚占位符 3"/>
          <p:cNvSpPr>
            <a:spLocks noGrp="1"/>
          </p:cNvSpPr>
          <p:nvPr>
            <p:ph type="ftr" sz="quarter" idx="11"/>
          </p:nvPr>
        </p:nvSpPr>
        <p:spPr/>
        <p:txBody>
          <a:bodyPr/>
          <a:lstStyle/>
          <a:p>
            <a:endParaRPr lang="zh-CN" altLang="en-US"/>
          </a:p>
        </p:txBody>
      </p:sp>
      <p:sp>
        <p:nvSpPr>
          <p:cNvPr id="1049319" name="灯片编号占位符 4"/>
          <p:cNvSpPr>
            <a:spLocks noGrp="1"/>
          </p:cNvSpPr>
          <p:nvPr>
            <p:ph type="sldNum" sz="quarter" idx="12"/>
          </p:nvPr>
        </p:nvSpPr>
        <p:spPr/>
        <p:txBody>
          <a:bodyPr/>
          <a:lstStyle/>
          <a:p>
            <a:fld id="{8202BAF2-196C-4847-9950-4D0FFCC0172A}"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1049355" name="日期占位符 1"/>
          <p:cNvSpPr>
            <a:spLocks noGrp="1"/>
          </p:cNvSpPr>
          <p:nvPr>
            <p:ph type="dt" sz="half" idx="10"/>
          </p:nvPr>
        </p:nvSpPr>
        <p:spPr/>
        <p:txBody>
          <a:bodyPr/>
          <a:lstStyle/>
          <a:p>
            <a:fld id="{E93CC41C-C4E5-4CA0-AC67-365B52BEB13A}" type="datetimeFigureOut">
              <a:rPr lang="zh-CN" altLang="en-US" smtClean="0"/>
              <a:t>2025/3/3</a:t>
            </a:fld>
            <a:endParaRPr lang="zh-CN" altLang="en-US"/>
          </a:p>
        </p:txBody>
      </p:sp>
      <p:sp>
        <p:nvSpPr>
          <p:cNvPr id="1049356" name="页脚占位符 2"/>
          <p:cNvSpPr>
            <a:spLocks noGrp="1"/>
          </p:cNvSpPr>
          <p:nvPr>
            <p:ph type="ftr" sz="quarter" idx="11"/>
          </p:nvPr>
        </p:nvSpPr>
        <p:spPr/>
        <p:txBody>
          <a:bodyPr/>
          <a:lstStyle/>
          <a:p>
            <a:endParaRPr lang="zh-CN" altLang="en-US"/>
          </a:p>
        </p:txBody>
      </p:sp>
      <p:sp>
        <p:nvSpPr>
          <p:cNvPr id="1049357" name="灯片编号占位符 3"/>
          <p:cNvSpPr>
            <a:spLocks noGrp="1"/>
          </p:cNvSpPr>
          <p:nvPr>
            <p:ph type="sldNum" sz="quarter" idx="12"/>
          </p:nvPr>
        </p:nvSpPr>
        <p:spPr/>
        <p:txBody>
          <a:bodyPr/>
          <a:lstStyle/>
          <a:p>
            <a:fld id="{8202BAF2-196C-4847-9950-4D0FFCC0172A}"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1049358"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1049359"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1049360"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1049361" name="日期占位符 4"/>
          <p:cNvSpPr>
            <a:spLocks noGrp="1"/>
          </p:cNvSpPr>
          <p:nvPr>
            <p:ph type="dt" sz="half" idx="10"/>
          </p:nvPr>
        </p:nvSpPr>
        <p:spPr/>
        <p:txBody>
          <a:bodyPr/>
          <a:lstStyle/>
          <a:p>
            <a:fld id="{E93CC41C-C4E5-4CA0-AC67-365B52BEB13A}" type="datetimeFigureOut">
              <a:rPr lang="zh-CN" altLang="en-US" smtClean="0"/>
              <a:t>2025/3/3</a:t>
            </a:fld>
            <a:endParaRPr lang="zh-CN" altLang="en-US"/>
          </a:p>
        </p:txBody>
      </p:sp>
      <p:sp>
        <p:nvSpPr>
          <p:cNvPr id="1049362" name="页脚占位符 5"/>
          <p:cNvSpPr>
            <a:spLocks noGrp="1"/>
          </p:cNvSpPr>
          <p:nvPr>
            <p:ph type="ftr" sz="quarter" idx="11"/>
          </p:nvPr>
        </p:nvSpPr>
        <p:spPr/>
        <p:txBody>
          <a:bodyPr/>
          <a:lstStyle/>
          <a:p>
            <a:endParaRPr lang="zh-CN" altLang="en-US"/>
          </a:p>
        </p:txBody>
      </p:sp>
      <p:sp>
        <p:nvSpPr>
          <p:cNvPr id="1049363" name="灯片编号占位符 6"/>
          <p:cNvSpPr>
            <a:spLocks noGrp="1"/>
          </p:cNvSpPr>
          <p:nvPr>
            <p:ph type="sldNum" sz="quarter" idx="12"/>
          </p:nvPr>
        </p:nvSpPr>
        <p:spPr/>
        <p:txBody>
          <a:bodyPr/>
          <a:lstStyle/>
          <a:p>
            <a:fld id="{8202BAF2-196C-4847-9950-4D0FFCC0172A}"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1049325"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1049326"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1049327"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1049328" name="日期占位符 4"/>
          <p:cNvSpPr>
            <a:spLocks noGrp="1"/>
          </p:cNvSpPr>
          <p:nvPr>
            <p:ph type="dt" sz="half" idx="10"/>
          </p:nvPr>
        </p:nvSpPr>
        <p:spPr/>
        <p:txBody>
          <a:bodyPr/>
          <a:lstStyle/>
          <a:p>
            <a:fld id="{E93CC41C-C4E5-4CA0-AC67-365B52BEB13A}" type="datetimeFigureOut">
              <a:rPr lang="zh-CN" altLang="en-US" smtClean="0"/>
              <a:t>2025/3/3</a:t>
            </a:fld>
            <a:endParaRPr lang="zh-CN" altLang="en-US"/>
          </a:p>
        </p:txBody>
      </p:sp>
      <p:sp>
        <p:nvSpPr>
          <p:cNvPr id="1049329" name="页脚占位符 5"/>
          <p:cNvSpPr>
            <a:spLocks noGrp="1"/>
          </p:cNvSpPr>
          <p:nvPr>
            <p:ph type="ftr" sz="quarter" idx="11"/>
          </p:nvPr>
        </p:nvSpPr>
        <p:spPr/>
        <p:txBody>
          <a:bodyPr/>
          <a:lstStyle/>
          <a:p>
            <a:endParaRPr lang="zh-CN" altLang="en-US"/>
          </a:p>
        </p:txBody>
      </p:sp>
      <p:sp>
        <p:nvSpPr>
          <p:cNvPr id="1049330" name="灯片编号占位符 6"/>
          <p:cNvSpPr>
            <a:spLocks noGrp="1"/>
          </p:cNvSpPr>
          <p:nvPr>
            <p:ph type="sldNum" sz="quarter" idx="12"/>
          </p:nvPr>
        </p:nvSpPr>
        <p:spPr/>
        <p:txBody>
          <a:bodyPr/>
          <a:lstStyle/>
          <a:p>
            <a:fld id="{8202BAF2-196C-4847-9950-4D0FFCC0172A}"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file:///D:\qq&#25991;&#20214;\712321467\Image\C2C\Image2\%7b75232B38-A165-1FB7-499C-2E1C792CACB5%7d.png" TargetMode="Externa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4.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slideLayout" Target="../slideLayouts/slideLayout5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10" Type="http://schemas.openxmlformats.org/officeDocument/2006/relationships/slideLayout" Target="../slideLayouts/slideLayout44.xml"/><Relationship Id="rId19" Type="http://schemas.openxmlformats.org/officeDocument/2006/relationships/theme" Target="../theme/theme5.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E9CA"/>
        </a:solidFill>
        <a:effectLst/>
      </p:bgPr>
    </p:bg>
    <p:spTree>
      <p:nvGrpSpPr>
        <p:cNvPr id="1" name=""/>
        <p:cNvGrpSpPr/>
        <p:nvPr/>
      </p:nvGrpSpPr>
      <p:grpSpPr>
        <a:xfrm>
          <a:off x="0" y="0"/>
          <a:ext cx="0" cy="0"/>
          <a:chOff x="0" y="0"/>
          <a:chExt cx="0" cy="0"/>
        </a:xfrm>
      </p:grpSpPr>
      <p:sp>
        <p:nvSpPr>
          <p:cNvPr id="1048576"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1048577"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1048578"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3CC41C-C4E5-4CA0-AC67-365B52BEB13A}" type="datetimeFigureOut">
              <a:rPr lang="zh-CN" altLang="en-US" smtClean="0"/>
              <a:t>2025/3/3</a:t>
            </a:fld>
            <a:endParaRPr lang="zh-CN" altLang="en-US"/>
          </a:p>
        </p:txBody>
      </p:sp>
      <p:sp>
        <p:nvSpPr>
          <p:cNvPr id="1048579"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1048580"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02BAF2-196C-4847-9950-4D0FFCC0172A}"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E778F0-267D-4A4B-9210-96B10C4ABF36}" type="datetimeFigureOut">
              <a:rPr lang="zh-CN" altLang="en-US" smtClean="0"/>
              <a:t>2025/3/3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DFF7A9-731F-4204-8D41-E0AAEBB843AF}" type="slidenum">
              <a:rPr lang="zh-CN" altLang="en-US" smtClean="0"/>
              <a:t>‹#›</a:t>
            </a:fld>
            <a:endParaRPr lang="zh-CN" altLang="en-US"/>
          </a:p>
        </p:txBody>
      </p:sp>
      <p:pic>
        <p:nvPicPr>
          <p:cNvPr id="7" name="图片 1073743875" descr="学科网 zxxk.com"/>
          <p:cNvPicPr>
            <a:picLocks noChangeAspect="1"/>
          </p:cNvPicPr>
          <p:nvPr/>
        </p:nvPicPr>
        <p:blipFill>
          <a:blip r:embed="rId13" r:link="rId14"/>
          <a:stretch>
            <a:fillRect/>
          </a:stretch>
        </p:blipFill>
        <p:spPr>
          <a:xfrm>
            <a:off x="838200" y="365125"/>
            <a:ext cx="9525" cy="9525"/>
          </a:xfrm>
          <a:prstGeom prst="rect">
            <a:avLst/>
          </a:prstGeom>
          <a:noFill/>
          <a:ln>
            <a:noFill/>
            <a:miter lim="800000"/>
          </a:ln>
        </p:spPr>
      </p:pic>
    </p:spTree>
    <p:extLst>
      <p:ext uri="{BB962C8B-B14F-4D97-AF65-F5344CB8AC3E}">
        <p14:creationId xmlns:p14="http://schemas.microsoft.com/office/powerpoint/2010/main" val="1148040081"/>
      </p:ext>
    </p:extLst>
  </p:cSld>
  <p:clrMap bg1="lt1" tx1="dk1" bg2="lt2" tx2="dk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48576"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1048577"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1048578"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78F041-CC51-4969-9073-B13A04093B52}" type="datetimeFigureOut">
              <a:rPr lang="zh-CN" altLang="en-US" smtClean="0"/>
              <a:t>2025/3/3</a:t>
            </a:fld>
            <a:endParaRPr lang="zh-CN" altLang="en-US"/>
          </a:p>
        </p:txBody>
      </p:sp>
      <p:sp>
        <p:nvSpPr>
          <p:cNvPr id="1048579"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1048580"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8C2904-F181-45A3-BE02-6DF8AD1E1DE2}" type="slidenum">
              <a:rPr lang="zh-CN" altLang="en-US" smtClean="0"/>
              <a:t>‹#›</a:t>
            </a:fld>
            <a:endParaRPr lang="zh-CN" altLang="en-US"/>
          </a:p>
        </p:txBody>
      </p:sp>
    </p:spTree>
    <p:extLst>
      <p:ext uri="{BB962C8B-B14F-4D97-AF65-F5344CB8AC3E}">
        <p14:creationId xmlns:p14="http://schemas.microsoft.com/office/powerpoint/2010/main" val="657696"/>
      </p:ext>
    </p:extLst>
  </p:cSld>
  <p:clrMap bg1="lt1" tx1="dk1" bg2="lt2" tx2="dk2" accent1="accent1" accent2="accent2" accent3="accent3" accent4="accent4" accent5="accent5" accent6="accent6" hlink="hlink" folHlink="folHlink"/>
  <p:sldLayoutIdLst>
    <p:sldLayoutId id="214748386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1FEC67-A36A-4B82-B165-D8FB85978915}" type="datetimeFigureOut">
              <a:rPr lang="zh-CN" altLang="en-US" smtClean="0"/>
              <a:t>2025/3/3</a:t>
            </a:fld>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3E4BBD-A927-46F5-BA57-41789BC28260}" type="slidenum">
              <a:rPr lang="zh-CN" altLang="en-US" smtClean="0"/>
              <a:t>‹#›</a:t>
            </a:fld>
            <a:endParaRPr lang="zh-CN" altLang="en-US"/>
          </a:p>
        </p:txBody>
      </p:sp>
    </p:spTree>
    <p:extLst>
      <p:ext uri="{BB962C8B-B14F-4D97-AF65-F5344CB8AC3E}">
        <p14:creationId xmlns:p14="http://schemas.microsoft.com/office/powerpoint/2010/main" val="1501512359"/>
      </p:ext>
    </p:extLst>
  </p:cSld>
  <p:clrMap bg1="lt1" tx1="dk1" bg2="lt2" tx2="dk2" accent1="accent1" accent2="accent2" accent3="accent3" accent4="accent4" accent5="accent5" accent6="accent6" hlink="hlink" folHlink="folHlink"/>
  <p:sldLayoutIdLst>
    <p:sldLayoutId id="2147483902" r:id="rId1"/>
    <p:sldLayoutId id="2147483903" r:id="rId2"/>
    <p:sldLayoutId id="2147483904" r:id="rId3"/>
    <p:sldLayoutId id="2147483905" r:id="rId4"/>
    <p:sldLayoutId id="2147483906" r:id="rId5"/>
    <p:sldLayoutId id="2147483907" r:id="rId6"/>
    <p:sldLayoutId id="2147483908" r:id="rId7"/>
    <p:sldLayoutId id="2147483909" r:id="rId8"/>
    <p:sldLayoutId id="2147483910" r:id="rId9"/>
    <p:sldLayoutId id="2147483911" r:id="rId10"/>
    <p:sldLayoutId id="214748391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48576"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1048577"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48578"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D307B2-9096-4E24-B9A9-29D1C5D16287}" type="datetimeFigureOut">
              <a:rPr lang="zh-CN" altLang="en-US" smtClean="0"/>
              <a:t>2025/3/3</a:t>
            </a:fld>
            <a:endParaRPr lang="zh-CN" altLang="en-US"/>
          </a:p>
        </p:txBody>
      </p:sp>
      <p:sp>
        <p:nvSpPr>
          <p:cNvPr id="1048579"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1048580"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473DD5-CDEE-4CF2-8BD4-365E56F22571}" type="slidenum">
              <a:rPr lang="zh-CN" altLang="en-US" smtClean="0"/>
              <a:t>‹#›</a:t>
            </a:fld>
            <a:endParaRPr lang="zh-CN" altLang="en-US"/>
          </a:p>
        </p:txBody>
      </p:sp>
    </p:spTree>
    <p:extLst>
      <p:ext uri="{BB962C8B-B14F-4D97-AF65-F5344CB8AC3E}">
        <p14:creationId xmlns:p14="http://schemas.microsoft.com/office/powerpoint/2010/main" val="3401956073"/>
      </p:ext>
    </p:extLst>
  </p:cSld>
  <p:clrMap bg1="lt1" tx1="dk1" bg2="lt2" tx2="dk2" accent1="accent1" accent2="accent2" accent3="accent3" accent4="accent4" accent5="accent5" accent6="accent6" hlink="hlink" folHlink="folHlink"/>
  <p:sldLayoutIdLst>
    <p:sldLayoutId id="2147483914" r:id="rId1"/>
    <p:sldLayoutId id="2147483915" r:id="rId2"/>
    <p:sldLayoutId id="2147483916" r:id="rId3"/>
    <p:sldLayoutId id="2147483917" r:id="rId4"/>
    <p:sldLayoutId id="2147483918" r:id="rId5"/>
    <p:sldLayoutId id="2147483919" r:id="rId6"/>
    <p:sldLayoutId id="2147483920" r:id="rId7"/>
    <p:sldLayoutId id="2147483921" r:id="rId8"/>
    <p:sldLayoutId id="2147483922" r:id="rId9"/>
    <p:sldLayoutId id="2147483923" r:id="rId10"/>
    <p:sldLayoutId id="2147483924" r:id="rId11"/>
    <p:sldLayoutId id="2147483925" r:id="rId12"/>
    <p:sldLayoutId id="2147483926" r:id="rId13"/>
    <p:sldLayoutId id="2147483927" r:id="rId14"/>
    <p:sldLayoutId id="2147483928" r:id="rId15"/>
    <p:sldLayoutId id="2147483929" r:id="rId16"/>
    <p:sldLayoutId id="2147483930" r:id="rId17"/>
    <p:sldLayoutId id="2147483931"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3.xml"/><Relationship Id="rId7" Type="http://schemas.openxmlformats.org/officeDocument/2006/relationships/image" Target="../media/image6.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1.xml"/><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16.xml"/><Relationship Id="rId6" Type="http://schemas.openxmlformats.org/officeDocument/2006/relationships/image" Target="../media/image8.png"/><Relationship Id="rId5" Type="http://schemas.openxmlformats.org/officeDocument/2006/relationships/image" Target="../media/image39.png"/><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2.xml"/><Relationship Id="rId1" Type="http://schemas.openxmlformats.org/officeDocument/2006/relationships/tags" Target="../tags/tag17.xml"/><Relationship Id="rId5" Type="http://schemas.openxmlformats.org/officeDocument/2006/relationships/image" Target="../media/image8.png"/><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8.xml"/><Relationship Id="rId6" Type="http://schemas.openxmlformats.org/officeDocument/2006/relationships/image" Target="../media/image39.png"/><Relationship Id="rId5" Type="http://schemas.openxmlformats.org/officeDocument/2006/relationships/image" Target="../media/image8.png"/><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2.xml"/><Relationship Id="rId1" Type="http://schemas.openxmlformats.org/officeDocument/2006/relationships/tags" Target="../tags/tag19.xml"/><Relationship Id="rId5" Type="http://schemas.openxmlformats.org/officeDocument/2006/relationships/image" Target="../media/image39.pn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20.xml"/><Relationship Id="rId6" Type="http://schemas.openxmlformats.org/officeDocument/2006/relationships/image" Target="../media/image42.png"/><Relationship Id="rId5" Type="http://schemas.openxmlformats.org/officeDocument/2006/relationships/image" Target="../media/image35.png"/><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tags" Target="../tags/tag23.xml"/><Relationship Id="rId7" Type="http://schemas.openxmlformats.org/officeDocument/2006/relationships/image" Target="../media/image43.png"/><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slideLayout" Target="../slideLayouts/slideLayout2.xml"/><Relationship Id="rId5" Type="http://schemas.openxmlformats.org/officeDocument/2006/relationships/tags" Target="../tags/tag25.xml"/><Relationship Id="rId4" Type="http://schemas.openxmlformats.org/officeDocument/2006/relationships/tags" Target="../tags/tag24.xml"/></Relationships>
</file>

<file path=ppt/slides/_rels/slide16.xml.rels><?xml version="1.0" encoding="UTF-8" standalone="yes"?>
<Relationships xmlns="http://schemas.openxmlformats.org/package/2006/relationships"><Relationship Id="rId3" Type="http://schemas.openxmlformats.org/officeDocument/2006/relationships/tags" Target="../tags/tag28.xml"/><Relationship Id="rId7" Type="http://schemas.openxmlformats.org/officeDocument/2006/relationships/image" Target="../media/image12.png"/><Relationship Id="rId2" Type="http://schemas.openxmlformats.org/officeDocument/2006/relationships/tags" Target="../tags/tag27.xml"/><Relationship Id="rId1" Type="http://schemas.openxmlformats.org/officeDocument/2006/relationships/tags" Target="../tags/tag26.xml"/><Relationship Id="rId6" Type="http://schemas.openxmlformats.org/officeDocument/2006/relationships/image" Target="../media/image9.png"/><Relationship Id="rId5" Type="http://schemas.openxmlformats.org/officeDocument/2006/relationships/notesSlide" Target="../notesSlides/notesSlide11.xml"/><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 Id="rId14" Type="http://schemas.openxmlformats.org/officeDocument/2006/relationships/image" Target="../media/image2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29.xml"/><Relationship Id="rId5" Type="http://schemas.openxmlformats.org/officeDocument/2006/relationships/image" Target="../media/image46.png"/><Relationship Id="rId4" Type="http://schemas.openxmlformats.org/officeDocument/2006/relationships/image" Target="../media/image45.emf"/></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1.xml"/><Relationship Id="rId1" Type="http://schemas.openxmlformats.org/officeDocument/2006/relationships/tags" Target="../tags/tag30.xml"/><Relationship Id="rId6" Type="http://schemas.openxmlformats.org/officeDocument/2006/relationships/image" Target="../media/image32.png"/><Relationship Id="rId5" Type="http://schemas.openxmlformats.org/officeDocument/2006/relationships/image" Target="../media/image44.png"/><Relationship Id="rId4" Type="http://schemas.openxmlformats.org/officeDocument/2006/relationships/notesSlide" Target="../notesSlides/notesSlide15.xml"/></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slideLayout" Target="../slideLayouts/slideLayout2.xml"/><Relationship Id="rId1" Type="http://schemas.openxmlformats.org/officeDocument/2006/relationships/tags" Target="../tags/tag32.xml"/></Relationships>
</file>

<file path=ppt/slides/_rels/slide26.xml.rels><?xml version="1.0" encoding="UTF-8" standalone="yes"?>
<Relationships xmlns="http://schemas.openxmlformats.org/package/2006/relationships"><Relationship Id="rId3" Type="http://schemas.openxmlformats.org/officeDocument/2006/relationships/tags" Target="../tags/tag35.xml"/><Relationship Id="rId7" Type="http://schemas.openxmlformats.org/officeDocument/2006/relationships/image" Target="../media/image12.png"/><Relationship Id="rId2" Type="http://schemas.openxmlformats.org/officeDocument/2006/relationships/tags" Target="../tags/tag34.xml"/><Relationship Id="rId1" Type="http://schemas.openxmlformats.org/officeDocument/2006/relationships/tags" Target="../tags/tag33.xml"/><Relationship Id="rId6" Type="http://schemas.openxmlformats.org/officeDocument/2006/relationships/image" Target="../media/image9.png"/><Relationship Id="rId5" Type="http://schemas.openxmlformats.org/officeDocument/2006/relationships/notesSlide" Target="../notesSlides/notesSlide16.xml"/><Relationship Id="rId4"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36.xml"/></Relationships>
</file>

<file path=ppt/slides/_rels/slide28.xml.rels><?xml version="1.0" encoding="UTF-8" standalone="yes"?>
<Relationships xmlns="http://schemas.openxmlformats.org/package/2006/relationships"><Relationship Id="rId3" Type="http://schemas.openxmlformats.org/officeDocument/2006/relationships/tags" Target="../tags/tag39.xml"/><Relationship Id="rId2" Type="http://schemas.openxmlformats.org/officeDocument/2006/relationships/tags" Target="../tags/tag38.xml"/><Relationship Id="rId1" Type="http://schemas.openxmlformats.org/officeDocument/2006/relationships/tags" Target="../tags/tag37.xml"/><Relationship Id="rId5" Type="http://schemas.openxmlformats.org/officeDocument/2006/relationships/image" Target="../media/image47.png"/><Relationship Id="rId4"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23.xml"/><Relationship Id="rId5" Type="http://schemas.openxmlformats.org/officeDocument/2006/relationships/image" Target="../media/image25.jpeg"/><Relationship Id="rId4" Type="http://schemas.openxmlformats.org/officeDocument/2006/relationships/image" Target="../media/image24.png"/></Relationships>
</file>

<file path=ppt/slides/_rels/slide3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tags" Target="../tags/tag41.xml"/><Relationship Id="rId1" Type="http://schemas.openxmlformats.org/officeDocument/2006/relationships/tags" Target="../tags/tag40.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notesSlide" Target="../notesSlides/notesSlide18.xml"/></Relationships>
</file>

<file path=ppt/slides/_rels/slide3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tags" Target="../tags/tag44.xml"/><Relationship Id="rId7" Type="http://schemas.openxmlformats.org/officeDocument/2006/relationships/image" Target="../media/image6.png"/><Relationship Id="rId2" Type="http://schemas.openxmlformats.org/officeDocument/2006/relationships/tags" Target="../tags/tag43.xml"/><Relationship Id="rId1" Type="http://schemas.openxmlformats.org/officeDocument/2006/relationships/tags" Target="../tags/tag42.xml"/><Relationship Id="rId6" Type="http://schemas.openxmlformats.org/officeDocument/2006/relationships/image" Target="../media/image5.png"/><Relationship Id="rId5" Type="http://schemas.openxmlformats.org/officeDocument/2006/relationships/notesSlide" Target="../notesSlides/notesSlide19.xml"/><Relationship Id="rId4" Type="http://schemas.openxmlformats.org/officeDocument/2006/relationships/slideLayout" Target="../slideLayouts/slideLayout23.xml"/><Relationship Id="rId9" Type="http://schemas.openxmlformats.org/officeDocument/2006/relationships/image" Target="../media/image53.png"/></Relationships>
</file>

<file path=ppt/slides/_rels/slide36.xml.rels><?xml version="1.0" encoding="UTF-8" standalone="yes"?>
<Relationships xmlns="http://schemas.openxmlformats.org/package/2006/relationships"><Relationship Id="rId8" Type="http://schemas.openxmlformats.org/officeDocument/2006/relationships/image" Target="../media/image57.emf"/><Relationship Id="rId3" Type="http://schemas.openxmlformats.org/officeDocument/2006/relationships/image" Target="../media/image9.png"/><Relationship Id="rId7" Type="http://schemas.openxmlformats.org/officeDocument/2006/relationships/image" Target="../media/image44.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56.emf"/><Relationship Id="rId5" Type="http://schemas.openxmlformats.org/officeDocument/2006/relationships/image" Target="../media/image55.emf"/><Relationship Id="rId4" Type="http://schemas.openxmlformats.org/officeDocument/2006/relationships/image" Target="../media/image54.emf"/></Relationships>
</file>

<file path=ppt/slides/_rels/slide4.xml.rels><?xml version="1.0" encoding="UTF-8" standalone="yes"?>
<Relationships xmlns="http://schemas.openxmlformats.org/package/2006/relationships"><Relationship Id="rId3" Type="http://schemas.openxmlformats.org/officeDocument/2006/relationships/tags" Target="../tags/tag8.xml"/><Relationship Id="rId7" Type="http://schemas.openxmlformats.org/officeDocument/2006/relationships/image" Target="../media/image26.pn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notesSlide" Target="../notesSlides/notesSlide2.xml"/><Relationship Id="rId5" Type="http://schemas.openxmlformats.org/officeDocument/2006/relationships/slideLayout" Target="../slideLayouts/slideLayout2.xml"/><Relationship Id="rId4" Type="http://schemas.openxmlformats.org/officeDocument/2006/relationships/tags" Target="../tags/tag9.xml"/></Relationships>
</file>

<file path=ppt/slides/_rels/slide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3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6.png"/><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12.xml"/><Relationship Id="rId6" Type="http://schemas.openxmlformats.org/officeDocument/2006/relationships/image" Target="../media/image35.png"/><Relationship Id="rId5" Type="http://schemas.openxmlformats.org/officeDocument/2006/relationships/image" Target="../media/image36.png"/><Relationship Id="rId4" Type="http://schemas.openxmlformats.org/officeDocument/2006/relationships/image" Target="../media/image37.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13.xml"/><Relationship Id="rId6" Type="http://schemas.openxmlformats.org/officeDocument/2006/relationships/image" Target="../media/image35.png"/><Relationship Id="rId5" Type="http://schemas.openxmlformats.org/officeDocument/2006/relationships/image" Target="../media/image36.png"/><Relationship Id="rId4" Type="http://schemas.openxmlformats.org/officeDocument/2006/relationships/image" Target="../media/image38.jpeg"/></Relationships>
</file>

<file path=ppt/slides/_rels/slide9.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slideLayout" Target="../slideLayouts/slideLayout2.xml"/><Relationship Id="rId7" Type="http://schemas.openxmlformats.org/officeDocument/2006/relationships/image" Target="../media/image40.png"/><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image" Target="../media/image39.png"/><Relationship Id="rId5" Type="http://schemas.openxmlformats.org/officeDocument/2006/relationships/image" Target="../media/image36.png"/><Relationship Id="rId4" Type="http://schemas.openxmlformats.org/officeDocument/2006/relationships/notesSlide" Target="../notesSlides/notesSlide7.xml"/><Relationship Id="rId9"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45" name="矩形 11"/>
          <p:cNvSpPr/>
          <p:nvPr/>
        </p:nvSpPr>
        <p:spPr>
          <a:xfrm>
            <a:off x="0" y="2210650"/>
            <a:ext cx="12192000" cy="4168578"/>
          </a:xfrm>
          <a:prstGeom prst="rect">
            <a:avLst/>
          </a:prstGeom>
          <a:blipFill dpi="0" rotWithShape="1">
            <a:blip r:embed="rId5">
              <a:alphaModFix amt="30000"/>
            </a:blip>
            <a:srcRect/>
            <a:stretch>
              <a:fillRect t="-2151" b="-11799"/>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Light"/>
              <a:ea typeface="思源黑体 CN Light"/>
              <a:cs typeface="+mn-cs"/>
            </a:endParaRPr>
          </a:p>
        </p:txBody>
      </p:sp>
      <p:pic>
        <p:nvPicPr>
          <p:cNvPr id="2097168" name="图片 4"/>
          <p:cNvPicPr>
            <a:picLocks noChangeAspect="1"/>
          </p:cNvPicPr>
          <p:nvPr/>
        </p:nvPicPr>
        <p:blipFill rotWithShape="1">
          <a:blip r:embed="rId6" cstate="email"/>
          <a:srcRect t="1" r="11412" b="56978"/>
          <a:stretch>
            <a:fillRect/>
          </a:stretch>
        </p:blipFill>
        <p:spPr>
          <a:xfrm>
            <a:off x="0" y="0"/>
            <a:ext cx="8686800" cy="2671346"/>
          </a:xfrm>
          <a:prstGeom prst="rect">
            <a:avLst/>
          </a:prstGeom>
        </p:spPr>
      </p:pic>
      <p:pic>
        <p:nvPicPr>
          <p:cNvPr id="2097169" name="图片 12"/>
          <p:cNvPicPr>
            <a:picLocks noChangeAspect="1"/>
          </p:cNvPicPr>
          <p:nvPr/>
        </p:nvPicPr>
        <p:blipFill rotWithShape="1">
          <a:blip r:embed="rId7" cstate="email"/>
          <a:srcRect t="44062"/>
          <a:stretch>
            <a:fillRect/>
          </a:stretch>
        </p:blipFill>
        <p:spPr>
          <a:xfrm>
            <a:off x="10094852" y="583461"/>
            <a:ext cx="1235975" cy="708268"/>
          </a:xfrm>
          <a:prstGeom prst="rect">
            <a:avLst/>
          </a:prstGeom>
        </p:spPr>
      </p:pic>
      <p:pic>
        <p:nvPicPr>
          <p:cNvPr id="15" name="图片 14" descr="08d7da8843d630a85cf8061714b4bdd6">
            <a:extLst>
              <a:ext uri="{FF2B5EF4-FFF2-40B4-BE49-F238E27FC236}">
                <a16:creationId xmlns:a16="http://schemas.microsoft.com/office/drawing/2014/main" id="{8BD036E6-185A-41C5-B783-1026EEFEA235}"/>
              </a:ext>
            </a:extLst>
          </p:cNvPr>
          <p:cNvPicPr>
            <a:picLocks noChangeAspect="1"/>
          </p:cNvPicPr>
          <p:nvPr/>
        </p:nvPicPr>
        <p:blipFill>
          <a:blip r:embed="rId8"/>
          <a:stretch>
            <a:fillRect/>
          </a:stretch>
        </p:blipFill>
        <p:spPr>
          <a:xfrm>
            <a:off x="181156" y="-19498"/>
            <a:ext cx="11836674" cy="6860166"/>
          </a:xfrm>
          <a:prstGeom prst="rect">
            <a:avLst/>
          </a:prstGeom>
        </p:spPr>
      </p:pic>
      <p:sp>
        <p:nvSpPr>
          <p:cNvPr id="3" name="矩形 2">
            <a:extLst>
              <a:ext uri="{FF2B5EF4-FFF2-40B4-BE49-F238E27FC236}">
                <a16:creationId xmlns:a16="http://schemas.microsoft.com/office/drawing/2014/main" id="{3459C118-8718-F361-F891-A7B3B93D2551}"/>
              </a:ext>
            </a:extLst>
          </p:cNvPr>
          <p:cNvSpPr/>
          <p:nvPr>
            <p:custDataLst>
              <p:tags r:id="rId1"/>
            </p:custDataLst>
          </p:nvPr>
        </p:nvSpPr>
        <p:spPr>
          <a:xfrm>
            <a:off x="861173" y="918677"/>
            <a:ext cx="5041437" cy="5408622"/>
          </a:xfrm>
          <a:prstGeom prst="rect">
            <a:avLst/>
          </a:prstGeom>
        </p:spPr>
        <p:txBody>
          <a:bodyPr wrap="square">
            <a:no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altLang="zh-CN" sz="22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Period 1. Section A (1a-2c)</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altLang="zh-CN" sz="2200" b="1" i="1" u="none" strike="noStrike" kern="1200" cap="none" spc="0" normalizeH="0" baseline="0" noProof="0" dirty="0">
                <a:ln>
                  <a:noFill/>
                </a:ln>
                <a:gradFill>
                  <a:gsLst>
                    <a:gs pos="0">
                      <a:srgbClr val="007BD3"/>
                    </a:gs>
                    <a:gs pos="100000">
                      <a:srgbClr val="034373"/>
                    </a:gs>
                  </a:gsLst>
                  <a:lin scaled="0"/>
                </a:gradFill>
                <a:effectLst/>
                <a:uLnTx/>
                <a:uFillTx/>
                <a:latin typeface="Times New Roman" panose="02020603050405020304" pitchFamily="18" charset="0"/>
                <a:ea typeface="微软雅黑"/>
                <a:cs typeface="Times New Roman" panose="02020603050405020304" pitchFamily="18" charset="0"/>
              </a:rPr>
              <a:t>----Talk about problems in daily life and give advice</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altLang="zh-CN" sz="22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Period 2. Section A (2d&amp;GF-4c)</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altLang="zh-CN" sz="2200" b="1" i="1" u="none" strike="noStrike" kern="1200" cap="none" spc="0" normalizeH="0" baseline="0" noProof="0" dirty="0">
                <a:ln>
                  <a:noFill/>
                </a:ln>
                <a:gradFill>
                  <a:gsLst>
                    <a:gs pos="0">
                      <a:srgbClr val="007BD3"/>
                    </a:gs>
                    <a:gs pos="100000">
                      <a:srgbClr val="034373"/>
                    </a:gs>
                  </a:gsLst>
                  <a:lin scaled="0"/>
                </a:gradFill>
                <a:effectLst/>
                <a:uLnTx/>
                <a:uFillTx/>
                <a:latin typeface="Times New Roman" panose="02020603050405020304" pitchFamily="18" charset="0"/>
                <a:ea typeface="微软雅黑"/>
                <a:cs typeface="Times New Roman" panose="02020603050405020304" pitchFamily="18" charset="0"/>
              </a:rPr>
              <a:t>----Use the sentence pattern </a:t>
            </a:r>
            <a:r>
              <a:rPr kumimoji="0" lang="en-US" altLang="zh-CN" sz="2200" b="1" i="1" u="none" strike="noStrike" kern="1200" cap="none" spc="0" normalizeH="0" baseline="0" noProof="0" dirty="0">
                <a:ln>
                  <a:noFill/>
                </a:ln>
                <a:solidFill>
                  <a:srgbClr val="7030A0"/>
                </a:solidFill>
                <a:effectLst/>
                <a:uLnTx/>
                <a:uFillTx/>
                <a:latin typeface="Times New Roman" panose="02020603050405020304" pitchFamily="18" charset="0"/>
                <a:ea typeface="微软雅黑"/>
                <a:cs typeface="Times New Roman" panose="02020603050405020304" pitchFamily="18" charset="0"/>
              </a:rPr>
              <a:t>Why don’t you...</a:t>
            </a:r>
            <a:r>
              <a:rPr kumimoji="0" lang="en-US" altLang="zh-CN" sz="2200" b="1" i="1" u="none" strike="noStrike" kern="1200" cap="none" spc="0" normalizeH="0" baseline="0" noProof="0" dirty="0">
                <a:ln>
                  <a:noFill/>
                </a:ln>
                <a:gradFill>
                  <a:gsLst>
                    <a:gs pos="0">
                      <a:srgbClr val="007BD3"/>
                    </a:gs>
                    <a:gs pos="100000">
                      <a:srgbClr val="034373"/>
                    </a:gs>
                  </a:gsLst>
                  <a:lin scaled="0"/>
                </a:gradFill>
                <a:effectLst/>
                <a:uLnTx/>
                <a:uFillTx/>
                <a:latin typeface="Times New Roman" panose="02020603050405020304" pitchFamily="18" charset="0"/>
                <a:ea typeface="微软雅黑"/>
                <a:cs typeface="Times New Roman" panose="02020603050405020304" pitchFamily="18" charset="0"/>
              </a:rPr>
              <a:t>to give advice</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altLang="zh-CN" sz="2200" b="1" i="1" u="none" strike="noStrike" kern="1200" cap="none" spc="0" normalizeH="0" baseline="0" noProof="0" dirty="0">
                <a:ln>
                  <a:noFill/>
                </a:ln>
                <a:gradFill>
                  <a:gsLst>
                    <a:gs pos="0">
                      <a:srgbClr val="007BD3"/>
                    </a:gs>
                    <a:gs pos="100000">
                      <a:srgbClr val="034373"/>
                    </a:gs>
                  </a:gsLst>
                  <a:lin scaled="0"/>
                </a:gradFill>
                <a:effectLst/>
                <a:uLnTx/>
                <a:uFillTx/>
                <a:latin typeface="Times New Roman" panose="02020603050405020304" pitchFamily="18" charset="0"/>
                <a:ea typeface="微软雅黑"/>
                <a:cs typeface="Times New Roman" panose="02020603050405020304" pitchFamily="18" charset="0"/>
              </a:rPr>
              <a:t>----</a:t>
            </a:r>
            <a:r>
              <a:rPr kumimoji="0" lang="en-US" altLang="zh-CN" sz="2200" b="1" i="1" u="none" strike="noStrike" kern="1200" cap="none" spc="0" normalizeH="0" baseline="0" noProof="0" dirty="0">
                <a:ln>
                  <a:noFill/>
                </a:ln>
                <a:gradFill>
                  <a:gsLst>
                    <a:gs pos="0">
                      <a:srgbClr val="007BD3"/>
                    </a:gs>
                    <a:gs pos="100000">
                      <a:srgbClr val="034373"/>
                    </a:gs>
                  </a:gsLst>
                  <a:lin scaled="0"/>
                </a:gradFill>
                <a:effectLst/>
                <a:uLnTx/>
                <a:uFillTx/>
                <a:latin typeface="Times New Roman" panose="02020603050405020304" pitchFamily="18" charset="0"/>
                <a:ea typeface="微软雅黑"/>
                <a:cs typeface="Times New Roman" panose="02020603050405020304" pitchFamily="18" charset="0"/>
                <a:sym typeface="+mn-ea"/>
              </a:rPr>
              <a:t>Use the conjunctions </a:t>
            </a:r>
            <a:r>
              <a:rPr kumimoji="0" lang="en-US" altLang="zh-CN" sz="2200" b="1" i="1" u="none" strike="noStrike" kern="1200" cap="none" spc="0" normalizeH="0" baseline="0" noProof="0" dirty="0">
                <a:ln>
                  <a:noFill/>
                </a:ln>
                <a:solidFill>
                  <a:srgbClr val="7030A0"/>
                </a:solidFill>
                <a:effectLst/>
                <a:uLnTx/>
                <a:uFillTx/>
                <a:latin typeface="Times New Roman" panose="02020603050405020304" pitchFamily="18" charset="0"/>
                <a:ea typeface="微软雅黑"/>
                <a:cs typeface="Times New Roman" panose="02020603050405020304" pitchFamily="18" charset="0"/>
                <a:sym typeface="+mn-ea"/>
              </a:rPr>
              <a:t>until/ although/ so that</a:t>
            </a:r>
            <a:r>
              <a:rPr kumimoji="0" lang="en-US" altLang="zh-CN" sz="2200" b="1" i="1" u="none" strike="noStrike" kern="1200" cap="none" spc="0" normalizeH="0" baseline="0" noProof="0" dirty="0">
                <a:ln>
                  <a:noFill/>
                </a:ln>
                <a:gradFill>
                  <a:gsLst>
                    <a:gs pos="0">
                      <a:srgbClr val="007BD3"/>
                    </a:gs>
                    <a:gs pos="100000">
                      <a:srgbClr val="034373"/>
                    </a:gs>
                  </a:gsLst>
                  <a:lin scaled="0"/>
                </a:gradFill>
                <a:effectLst/>
                <a:uLnTx/>
                <a:uFillTx/>
                <a:latin typeface="Times New Roman" panose="02020603050405020304" pitchFamily="18" charset="0"/>
                <a:ea typeface="微软雅黑"/>
                <a:cs typeface="Times New Roman" panose="02020603050405020304" pitchFamily="18" charset="0"/>
                <a:sym typeface="+mn-ea"/>
              </a:rPr>
              <a:t> correctly</a:t>
            </a:r>
            <a:endParaRPr kumimoji="0" lang="en-US" altLang="zh-CN" sz="2200" b="1" i="1" u="none" strike="noStrike" kern="1200" cap="none" spc="0" normalizeH="0" baseline="0" noProof="0" dirty="0">
              <a:ln>
                <a:noFill/>
              </a:ln>
              <a:gradFill>
                <a:gsLst>
                  <a:gs pos="0">
                    <a:srgbClr val="007BD3"/>
                  </a:gs>
                  <a:gs pos="100000">
                    <a:srgbClr val="034373"/>
                  </a:gs>
                </a:gsLst>
                <a:lin scaled="0"/>
              </a:gradFill>
              <a:effectLst/>
              <a:uLnTx/>
              <a:uFillTx/>
              <a:latin typeface="Times New Roman" panose="02020603050405020304" pitchFamily="18" charset="0"/>
              <a:ea typeface="微软雅黑"/>
              <a:cs typeface="Times New Roman" panose="02020603050405020304" pitchFamily="18" charset="0"/>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altLang="zh-CN" sz="22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Period 3. Section A (3a-3c)</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altLang="zh-CN" sz="2200" b="1" i="1" u="none" strike="noStrike" kern="1200" cap="none" spc="0" normalizeH="0" baseline="0" noProof="0" dirty="0">
                <a:ln>
                  <a:noFill/>
                </a:ln>
                <a:gradFill>
                  <a:gsLst>
                    <a:gs pos="0">
                      <a:srgbClr val="007BD3"/>
                    </a:gs>
                    <a:gs pos="100000">
                      <a:srgbClr val="034373"/>
                    </a:gs>
                  </a:gsLst>
                  <a:lin scaled="0"/>
                </a:gradFill>
                <a:effectLst/>
                <a:uLnTx/>
                <a:uFillTx/>
                <a:latin typeface="Times New Roman" panose="02020603050405020304" pitchFamily="18" charset="0"/>
                <a:ea typeface="微软雅黑"/>
                <a:cs typeface="Times New Roman" panose="02020603050405020304" pitchFamily="18" charset="0"/>
                <a:sym typeface="+mn-ea"/>
              </a:rPr>
              <a:t>----F</a:t>
            </a:r>
            <a:r>
              <a:rPr kumimoji="0" lang="en-US" altLang="zh-CN" sz="2200" b="1" i="1" u="none" strike="noStrike" kern="1200" cap="none" spc="0" normalizeH="0" baseline="0" noProof="0" dirty="0">
                <a:ln>
                  <a:noFill/>
                </a:ln>
                <a:gradFill>
                  <a:gsLst>
                    <a:gs pos="0">
                      <a:srgbClr val="007BD3"/>
                    </a:gs>
                    <a:gs pos="100000">
                      <a:srgbClr val="034373"/>
                    </a:gs>
                  </a:gsLst>
                  <a:lin scaled="0"/>
                </a:gradFill>
                <a:effectLst/>
                <a:uLnTx/>
                <a:uFillTx/>
                <a:latin typeface="Times New Roman" panose="02020603050405020304" pitchFamily="18" charset="0"/>
                <a:ea typeface="微软雅黑"/>
                <a:cs typeface="Times New Roman" panose="02020603050405020304" pitchFamily="18" charset="0"/>
              </a:rPr>
              <a:t>ind out </a:t>
            </a:r>
            <a:r>
              <a:rPr kumimoji="0" lang="en-US" altLang="zh-CN" sz="2200" b="1" i="1" u="none" strike="noStrike" kern="1200" cap="none" spc="0" normalizeH="0" baseline="0" noProof="0" dirty="0">
                <a:ln>
                  <a:noFill/>
                </a:ln>
                <a:gradFill>
                  <a:gsLst>
                    <a:gs pos="0">
                      <a:srgbClr val="007BD3"/>
                    </a:gs>
                    <a:gs pos="100000">
                      <a:srgbClr val="034373"/>
                    </a:gs>
                  </a:gsLst>
                  <a:lin scaled="0"/>
                </a:gradFill>
                <a:effectLst/>
                <a:uLnTx/>
                <a:uFillTx/>
                <a:latin typeface="Times New Roman" panose="02020603050405020304" pitchFamily="18" charset="0"/>
                <a:ea typeface="微软雅黑"/>
                <a:cs typeface="Times New Roman" panose="02020603050405020304" pitchFamily="18" charset="0"/>
                <a:sym typeface="微软雅黑" panose="020B0503020204020204" charset="-122"/>
              </a:rPr>
              <a:t>Sad and Thirteen’s problems and give advice</a:t>
            </a:r>
            <a:endParaRPr kumimoji="0" lang="en-US" altLang="zh-CN" sz="2200" b="1" i="1" u="none" strike="noStrike" kern="1200" cap="none" spc="0" normalizeH="0" baseline="0" noProof="0" dirty="0">
              <a:ln>
                <a:noFill/>
              </a:ln>
              <a:gradFill>
                <a:gsLst>
                  <a:gs pos="0">
                    <a:srgbClr val="007BD3"/>
                  </a:gs>
                  <a:gs pos="100000">
                    <a:srgbClr val="034373"/>
                  </a:gs>
                </a:gsLst>
                <a:lin scaled="0"/>
              </a:gradFill>
              <a:effectLst/>
              <a:uLnTx/>
              <a:uFillTx/>
              <a:latin typeface="Times New Roman" panose="02020603050405020304" pitchFamily="18" charset="0"/>
              <a:ea typeface="微软雅黑"/>
              <a:cs typeface="Times New Roman" panose="02020603050405020304" pitchFamily="18" charset="0"/>
              <a:sym typeface="+mn-ea"/>
            </a:endParaRPr>
          </a:p>
          <a:p>
            <a:pPr marL="0" marR="0" lvl="0" indent="0" algn="l" defTabSz="1219170" rtl="0" eaLnBrk="1" fontAlgn="auto" latinLnBrk="0" hangingPunct="1">
              <a:lnSpc>
                <a:spcPct val="120000"/>
              </a:lnSpc>
              <a:spcBef>
                <a:spcPts val="0"/>
              </a:spcBef>
              <a:spcAft>
                <a:spcPts val="0"/>
              </a:spcAft>
              <a:buClrTx/>
              <a:buSzTx/>
              <a:buFontTx/>
              <a:buNone/>
              <a:tabLst/>
              <a:defRPr/>
            </a:pPr>
            <a:r>
              <a:rPr kumimoji="0" lang="en-US" altLang="zh-CN" sz="2200" b="1" i="1" u="none" strike="noStrike" kern="1200" cap="none" spc="0" normalizeH="0" baseline="0" noProof="0" dirty="0">
                <a:ln>
                  <a:noFill/>
                </a:ln>
                <a:gradFill>
                  <a:gsLst>
                    <a:gs pos="0">
                      <a:srgbClr val="007BD3"/>
                    </a:gs>
                    <a:gs pos="100000">
                      <a:srgbClr val="034373"/>
                    </a:gs>
                  </a:gsLst>
                  <a:lin scaled="0"/>
                </a:gradFill>
                <a:effectLst/>
                <a:uLnTx/>
                <a:uFillTx/>
                <a:latin typeface="Times New Roman" panose="02020603050405020304" pitchFamily="18" charset="0"/>
                <a:ea typeface="微软雅黑"/>
                <a:cs typeface="Times New Roman" panose="02020603050405020304" pitchFamily="18" charset="0"/>
                <a:sym typeface="+mn-ea"/>
              </a:rPr>
              <a:t>----R</a:t>
            </a:r>
            <a:r>
              <a:rPr kumimoji="0" lang="en-US" altLang="zh-CN" sz="2200" b="1" i="1" u="none" strike="noStrike" kern="1200" cap="none" spc="0" normalizeH="0" baseline="0" noProof="0" dirty="0">
                <a:ln>
                  <a:noFill/>
                </a:ln>
                <a:gradFill>
                  <a:gsLst>
                    <a:gs pos="0">
                      <a:srgbClr val="007BD3"/>
                    </a:gs>
                    <a:gs pos="100000">
                      <a:srgbClr val="034373"/>
                    </a:gs>
                  </a:gsLst>
                  <a:lin scaled="0"/>
                </a:gradFill>
                <a:effectLst/>
                <a:uLnTx/>
                <a:uFillTx/>
                <a:latin typeface="Times New Roman" panose="02020603050405020304" pitchFamily="18" charset="0"/>
                <a:ea typeface="微软雅黑"/>
                <a:cs typeface="Times New Roman" panose="02020603050405020304" pitchFamily="18" charset="0"/>
              </a:rPr>
              <a:t>ealize the importance of communication and </a:t>
            </a:r>
            <a:r>
              <a:rPr kumimoji="0" lang="en-US" altLang="zh-CN" sz="2200" b="1" i="1" u="none" strike="noStrike" kern="1200" cap="none" spc="0" normalizeH="0" baseline="0" noProof="0" dirty="0">
                <a:ln>
                  <a:noFill/>
                </a:ln>
                <a:gradFill>
                  <a:gsLst>
                    <a:gs pos="0">
                      <a:srgbClr val="007BD3"/>
                    </a:gs>
                    <a:gs pos="100000">
                      <a:srgbClr val="034373"/>
                    </a:gs>
                  </a:gsLst>
                  <a:lin scaled="0"/>
                </a:gradFill>
                <a:effectLst/>
                <a:uLnTx/>
                <a:uFillTx/>
                <a:latin typeface="Times New Roman" panose="02020603050405020304" pitchFamily="18" charset="0"/>
                <a:ea typeface="微软雅黑"/>
                <a:cs typeface="Times New Roman" panose="02020603050405020304" pitchFamily="18" charset="0"/>
                <a:sym typeface="+mn-ea"/>
              </a:rPr>
              <a:t>reflect how we can build good relations</a:t>
            </a:r>
          </a:p>
        </p:txBody>
      </p:sp>
      <p:sp>
        <p:nvSpPr>
          <p:cNvPr id="4" name="文本框 9">
            <a:extLst>
              <a:ext uri="{FF2B5EF4-FFF2-40B4-BE49-F238E27FC236}">
                <a16:creationId xmlns:a16="http://schemas.microsoft.com/office/drawing/2014/main" id="{75477996-4954-1FC6-4D5F-7AFE6166DA30}"/>
              </a:ext>
            </a:extLst>
          </p:cNvPr>
          <p:cNvSpPr txBox="1"/>
          <p:nvPr/>
        </p:nvSpPr>
        <p:spPr>
          <a:xfrm>
            <a:off x="799990" y="394137"/>
            <a:ext cx="3570211" cy="393954"/>
          </a:xfrm>
          <a:prstGeom prst="rect">
            <a:avLst/>
          </a:prstGeom>
          <a:noFill/>
        </p:spPr>
        <p:txBody>
          <a:bodyPr wrap="square" lIns="0" tIns="0" rIns="0" bIns="0"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Trouble Away Book</a:t>
            </a:r>
          </a:p>
        </p:txBody>
      </p:sp>
      <p:sp>
        <p:nvSpPr>
          <p:cNvPr id="5" name="矩形 4">
            <a:extLst>
              <a:ext uri="{FF2B5EF4-FFF2-40B4-BE49-F238E27FC236}">
                <a16:creationId xmlns:a16="http://schemas.microsoft.com/office/drawing/2014/main" id="{89F6F8C1-A51C-6FC5-534F-54C20C35FD23}"/>
              </a:ext>
            </a:extLst>
          </p:cNvPr>
          <p:cNvSpPr/>
          <p:nvPr>
            <p:custDataLst>
              <p:tags r:id="rId2"/>
            </p:custDataLst>
          </p:nvPr>
        </p:nvSpPr>
        <p:spPr>
          <a:xfrm>
            <a:off x="6365029" y="937595"/>
            <a:ext cx="5190382" cy="5268563"/>
          </a:xfrm>
          <a:prstGeom prst="rect">
            <a:avLst/>
          </a:prstGeom>
        </p:spPr>
        <p:txBody>
          <a:bodyPr wrap="square">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altLang="zh-CN"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Period 4. Section B (1a-1e)</a:t>
            </a: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altLang="zh-CN" sz="2400" b="1" i="1" u="none" strike="noStrike" kern="1200" cap="none" spc="0" normalizeH="0" baseline="0" noProof="0" dirty="0">
                <a:ln>
                  <a:noFill/>
                </a:ln>
                <a:gradFill>
                  <a:gsLst>
                    <a:gs pos="0">
                      <a:srgbClr val="007BD3"/>
                    </a:gs>
                    <a:gs pos="100000">
                      <a:srgbClr val="034373"/>
                    </a:gs>
                  </a:gsLst>
                  <a:lin scaled="0"/>
                </a:gradFill>
                <a:effectLst/>
                <a:uLnTx/>
                <a:uFillTx/>
                <a:latin typeface="Times New Roman" panose="02020603050405020304" pitchFamily="18" charset="0"/>
                <a:ea typeface="微软雅黑"/>
                <a:cs typeface="Times New Roman" panose="02020603050405020304" pitchFamily="18" charset="0"/>
              </a:rPr>
              <a:t>----</a:t>
            </a:r>
            <a:r>
              <a:rPr kumimoji="0" lang="en-US" altLang="zh-CN" sz="2200" b="1" i="1" u="none" strike="noStrike" kern="1200" cap="none" spc="0" normalizeH="0" baseline="0" noProof="0" dirty="0">
                <a:ln>
                  <a:noFill/>
                </a:ln>
                <a:gradFill>
                  <a:gsLst>
                    <a:gs pos="0">
                      <a:srgbClr val="007BD3"/>
                    </a:gs>
                    <a:gs pos="100000">
                      <a:srgbClr val="034373"/>
                    </a:gs>
                  </a:gsLst>
                  <a:lin scaled="0"/>
                </a:gradFill>
                <a:effectLst/>
                <a:uLnTx/>
                <a:uFillTx/>
                <a:latin typeface="Times New Roman" panose="02020603050405020304" pitchFamily="18" charset="0"/>
                <a:ea typeface="微软雅黑"/>
                <a:cs typeface="Times New Roman" panose="02020603050405020304" pitchFamily="18" charset="0"/>
              </a:rPr>
              <a:t>Listen to the problems Wei Ming talks about and the advice Alice gives to him</a:t>
            </a: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altLang="zh-CN" sz="2400" b="1" i="1" u="none" strike="noStrike" kern="1200" cap="none" spc="0" normalizeH="0" baseline="0" noProof="0" dirty="0">
                <a:ln>
                  <a:noFill/>
                </a:ln>
                <a:gradFill>
                  <a:gsLst>
                    <a:gs pos="0">
                      <a:srgbClr val="007BD3"/>
                    </a:gs>
                    <a:gs pos="100000">
                      <a:srgbClr val="034373"/>
                    </a:gs>
                  </a:gsLst>
                  <a:lin scaled="0"/>
                </a:gradFill>
                <a:effectLst/>
                <a:uLnTx/>
                <a:uFillTx/>
                <a:latin typeface="Times New Roman" panose="02020603050405020304" pitchFamily="18" charset="0"/>
                <a:ea typeface="微软雅黑"/>
                <a:cs typeface="Times New Roman" panose="02020603050405020304" pitchFamily="18" charset="0"/>
              </a:rPr>
              <a:t>----</a:t>
            </a:r>
            <a:r>
              <a:rPr kumimoji="0" lang="en-US" altLang="zh-CN" sz="2200" b="1" i="1" u="none" strike="noStrike" kern="1200" cap="none" spc="0" normalizeH="0" baseline="0" noProof="0" dirty="0">
                <a:ln>
                  <a:noFill/>
                </a:ln>
                <a:gradFill>
                  <a:gsLst>
                    <a:gs pos="0">
                      <a:srgbClr val="007BD3"/>
                    </a:gs>
                    <a:gs pos="100000">
                      <a:srgbClr val="034373"/>
                    </a:gs>
                  </a:gsLst>
                  <a:lin scaled="0"/>
                </a:gradFill>
                <a:effectLst/>
                <a:uLnTx/>
                <a:uFillTx/>
                <a:latin typeface="Times New Roman" panose="02020603050405020304" pitchFamily="18" charset="0"/>
                <a:ea typeface="微软雅黑"/>
                <a:cs typeface="Times New Roman" panose="02020603050405020304" pitchFamily="18" charset="0"/>
              </a:rPr>
              <a:t>Learn to face the difficulties and solve problems </a:t>
            </a: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altLang="zh-CN"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Period 5. Section B (2a-2e)</a:t>
            </a: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altLang="zh-CN" sz="2400" b="1" i="1" u="none" strike="noStrike" kern="1200" cap="none" spc="0" normalizeH="0" baseline="0" noProof="0" dirty="0">
                <a:ln>
                  <a:noFill/>
                </a:ln>
                <a:gradFill>
                  <a:gsLst>
                    <a:gs pos="0">
                      <a:srgbClr val="007BD3"/>
                    </a:gs>
                    <a:gs pos="100000">
                      <a:srgbClr val="034373"/>
                    </a:gs>
                  </a:gsLst>
                  <a:lin scaled="0"/>
                </a:gradFill>
                <a:effectLst/>
                <a:uLnTx/>
                <a:uFillTx/>
                <a:latin typeface="Times New Roman" panose="02020603050405020304" pitchFamily="18" charset="0"/>
                <a:ea typeface="微软雅黑"/>
                <a:cs typeface="Times New Roman" panose="02020603050405020304" pitchFamily="18" charset="0"/>
              </a:rPr>
              <a:t>----Get different people’s opinions on whether kids should take after-school activities </a:t>
            </a: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altLang="zh-CN" sz="2400" b="1" i="1" u="none" strike="noStrike" kern="1200" cap="none" spc="0" normalizeH="0" baseline="0" noProof="0" dirty="0">
                <a:ln>
                  <a:noFill/>
                </a:ln>
                <a:gradFill>
                  <a:gsLst>
                    <a:gs pos="0">
                      <a:srgbClr val="007BD3"/>
                    </a:gs>
                    <a:gs pos="100000">
                      <a:srgbClr val="034373"/>
                    </a:gs>
                  </a:gsLst>
                  <a:lin scaled="0"/>
                </a:gradFill>
                <a:effectLst/>
                <a:uLnTx/>
                <a:uFillTx/>
                <a:latin typeface="Times New Roman" panose="02020603050405020304" pitchFamily="18" charset="0"/>
                <a:ea typeface="微软雅黑"/>
                <a:cs typeface="Times New Roman" panose="02020603050405020304" pitchFamily="18" charset="0"/>
              </a:rPr>
              <a:t>----Keep a balance between pressure and life </a:t>
            </a: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altLang="zh-CN"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Period 6. Section B (3a-Self Check)</a:t>
            </a: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altLang="zh-CN" sz="2400" b="1" i="1" u="none" strike="noStrike" kern="1200" cap="none" spc="0" normalizeH="0" baseline="0" noProof="0" dirty="0">
                <a:ln>
                  <a:noFill/>
                </a:ln>
                <a:gradFill>
                  <a:gsLst>
                    <a:gs pos="0">
                      <a:srgbClr val="007BD3"/>
                    </a:gs>
                    <a:gs pos="100000">
                      <a:srgbClr val="034373"/>
                    </a:gs>
                  </a:gsLst>
                  <a:lin scaled="0"/>
                </a:gradFill>
                <a:effectLst/>
                <a:uLnTx/>
                <a:uFillTx/>
                <a:latin typeface="Times New Roman" panose="02020603050405020304" pitchFamily="18" charset="0"/>
                <a:ea typeface="微软雅黑"/>
                <a:cs typeface="Times New Roman" panose="02020603050405020304" pitchFamily="18" charset="0"/>
                <a:sym typeface="+mn-ea"/>
              </a:rPr>
              <a:t>----Finish your </a:t>
            </a:r>
            <a:r>
              <a:rPr kumimoji="0" lang="en-US" altLang="zh-CN" sz="2400" b="1"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Trouble Away Book</a:t>
            </a:r>
          </a:p>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US" altLang="zh-CN" sz="2400" b="1" i="1"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US" altLang="zh-CN" sz="2400" b="1" i="1"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p:txBody>
      </p:sp>
      <p:pic>
        <p:nvPicPr>
          <p:cNvPr id="7" name="图片 6" descr="图标&#10;&#10;描述已自动生成">
            <a:extLst>
              <a:ext uri="{FF2B5EF4-FFF2-40B4-BE49-F238E27FC236}">
                <a16:creationId xmlns:a16="http://schemas.microsoft.com/office/drawing/2014/main" id="{7F901A1A-F07E-1395-BE48-AB3EB13C4DFE}"/>
              </a:ext>
            </a:extLst>
          </p:cNvPr>
          <p:cNvPicPr>
            <a:picLocks noChangeAspect="1"/>
          </p:cNvPicPr>
          <p:nvPr/>
        </p:nvPicPr>
        <p:blipFill>
          <a:blip r:embed="rId9"/>
          <a:stretch>
            <a:fillRect/>
          </a:stretch>
        </p:blipFill>
        <p:spPr>
          <a:xfrm>
            <a:off x="10597805" y="5401083"/>
            <a:ext cx="1113537" cy="1113537"/>
          </a:xfrm>
          <a:prstGeom prst="rect">
            <a:avLst/>
          </a:prstGeom>
        </p:spPr>
      </p:pic>
    </p:spTree>
    <p:extLst>
      <p:ext uri="{BB962C8B-B14F-4D97-AF65-F5344CB8AC3E}">
        <p14:creationId xmlns:p14="http://schemas.microsoft.com/office/powerpoint/2010/main" val="5115683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创客贴设计_1647753103631_20220320"/>
          <p:cNvPicPr>
            <a:picLocks noChangeAspect="1"/>
          </p:cNvPicPr>
          <p:nvPr/>
        </p:nvPicPr>
        <p:blipFill>
          <a:blip r:embed="rId4"/>
          <a:stretch>
            <a:fillRect/>
          </a:stretch>
        </p:blipFill>
        <p:spPr>
          <a:xfrm>
            <a:off x="24130" y="17145"/>
            <a:ext cx="1311910" cy="2066290"/>
          </a:xfrm>
          <a:prstGeom prst="rect">
            <a:avLst/>
          </a:prstGeom>
          <a:effectLst>
            <a:innerShdw blurRad="63500" dist="50800" dir="10800000">
              <a:prstClr val="black">
                <a:alpha val="50000"/>
              </a:prstClr>
            </a:innerShdw>
          </a:effectLst>
        </p:spPr>
      </p:pic>
      <p:pic>
        <p:nvPicPr>
          <p:cNvPr id="9" name="图片 8" descr="retouch_2022031723432655"/>
          <p:cNvPicPr>
            <a:picLocks noChangeAspect="1"/>
          </p:cNvPicPr>
          <p:nvPr>
            <p:custDataLst>
              <p:tags r:id="rId1"/>
            </p:custDataLst>
          </p:nvPr>
        </p:nvPicPr>
        <p:blipFill>
          <a:blip r:embed="rId5"/>
          <a:stretch>
            <a:fillRect/>
          </a:stretch>
        </p:blipFill>
        <p:spPr>
          <a:xfrm rot="15180000">
            <a:off x="8536305" y="4121785"/>
            <a:ext cx="3954780" cy="2719070"/>
          </a:xfrm>
          <a:prstGeom prst="rect">
            <a:avLst/>
          </a:prstGeom>
        </p:spPr>
      </p:pic>
      <p:sp>
        <p:nvSpPr>
          <p:cNvPr id="7" name="文本框 6"/>
          <p:cNvSpPr txBox="1"/>
          <p:nvPr/>
        </p:nvSpPr>
        <p:spPr>
          <a:xfrm>
            <a:off x="2335530" y="149225"/>
            <a:ext cx="7521575" cy="782617"/>
          </a:xfrm>
          <a:prstGeom prst="roundRect">
            <a:avLst/>
          </a:prstGeom>
          <a:solidFill>
            <a:schemeClr val="accent2">
              <a:lumMod val="60000"/>
              <a:lumOff val="40000"/>
            </a:schemeClr>
          </a:solidFill>
        </p:spPr>
        <p:txBody>
          <a:bodyPr wrap="square" rtlCol="0">
            <a:spAutoFit/>
            <a:scene3d>
              <a:camera prst="orthographicFront"/>
              <a:lightRig rig="threePt" dir="t"/>
            </a:scene3d>
          </a:bodyPr>
          <a:lstStyle/>
          <a:p>
            <a:pPr marR="0" indent="0" algn="ctr" defTabSz="914400" fontAlgn="auto">
              <a:lnSpc>
                <a:spcPct val="110000"/>
              </a:lnSpc>
              <a:spcBef>
                <a:spcPts val="0"/>
              </a:spcBef>
              <a:spcAft>
                <a:spcPts val="0"/>
              </a:spcAft>
              <a:buClrTx/>
              <a:buSzTx/>
              <a:buFontTx/>
              <a:buNone/>
              <a:defRPr/>
            </a:pPr>
            <a:r>
              <a:rPr kumimoji="0" lang="en-US" altLang="zh-CN" sz="3600" b="1" i="1" kern="1200" cap="none" spc="0" normalizeH="0" baseline="0" noProof="0" dirty="0">
                <a:solidFill>
                  <a:schemeClr val="tx1"/>
                </a:solidFill>
                <a:effectLst/>
                <a:latin typeface="Times New Roman" panose="02020603050405020304" pitchFamily="18" charset="0"/>
                <a:ea typeface="方正姚体" panose="02010601030101010101" charset="-122"/>
                <a:cs typeface="Times New Roman" panose="02020603050405020304" pitchFamily="18" charset="0"/>
                <a:sym typeface="庞门正道标题体" panose="02010600030101010101" pitchFamily="2" charset="-122"/>
              </a:rPr>
              <a:t>Should kids take after-school classes?</a:t>
            </a:r>
          </a:p>
        </p:txBody>
      </p:sp>
      <p:sp>
        <p:nvSpPr>
          <p:cNvPr id="2" name="左大括号 1"/>
          <p:cNvSpPr/>
          <p:nvPr/>
        </p:nvSpPr>
        <p:spPr>
          <a:xfrm rot="5400000">
            <a:off x="5767070" y="-2112010"/>
            <a:ext cx="612140" cy="6949440"/>
          </a:xfrm>
          <a:prstGeom prst="leftBrace">
            <a:avLst/>
          </a:prstGeom>
          <a:ln w="28575"/>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a:p>
        </p:txBody>
      </p:sp>
      <p:sp>
        <p:nvSpPr>
          <p:cNvPr id="16" name="Text Box 19"/>
          <p:cNvSpPr txBox="1"/>
          <p:nvPr/>
        </p:nvSpPr>
        <p:spPr>
          <a:xfrm>
            <a:off x="1358900" y="1668780"/>
            <a:ext cx="3716020" cy="1598295"/>
          </a:xfrm>
          <a:prstGeom prst="rect">
            <a:avLst/>
          </a:prstGeom>
          <a:solidFill>
            <a:schemeClr val="accent4">
              <a:lumMod val="60000"/>
              <a:lumOff val="40000"/>
            </a:schemeClr>
          </a:solidFill>
          <a:ln w="57150" cap="flat" cmpd="sng">
            <a:noFill/>
            <a:prstDash val="solid"/>
            <a:miter/>
            <a:headEnd type="none" w="med" len="med"/>
            <a:tailEnd type="none" w="med" len="med"/>
          </a:ln>
        </p:spPr>
        <p:txBody>
          <a:bodyPr anchor="t" anchorCtr="0"/>
          <a:lstStyle/>
          <a:p>
            <a:pPr marL="0" marR="0" lvl="0" indent="0" algn="ctr" defTabSz="914400" rtl="0" eaLnBrk="1" fontAlgn="base" latinLnBrk="0" hangingPunct="1">
              <a:lnSpc>
                <a:spcPct val="100000"/>
              </a:lnSpc>
              <a:spcBef>
                <a:spcPct val="20000"/>
              </a:spcBef>
              <a:spcAft>
                <a:spcPct val="0"/>
              </a:spcAft>
              <a:buClrTx/>
              <a:buSzTx/>
              <a:buFontTx/>
              <a:buNone/>
              <a:defRPr/>
            </a:pPr>
            <a:r>
              <a:rPr lang="en-US" altLang="zh-CN" sz="3200" b="1" noProof="0" dirty="0">
                <a:ln>
                  <a:noFill/>
                </a:ln>
                <a:solidFill>
                  <a:sysClr val="windowText" lastClr="000000"/>
                </a:solidFill>
                <a:effectLst/>
                <a:uLnTx/>
                <a:uFillTx/>
                <a:latin typeface="Times New Roman" panose="02020603050405020304" pitchFamily="18" charset="0"/>
                <a:ea typeface="微软雅黑" panose="020B0503020204020204" pitchFamily="34" charset="-122"/>
                <a:cs typeface="+mn-ea"/>
                <a:sym typeface="+mn-ea"/>
              </a:rPr>
              <a:t>Children</a:t>
            </a:r>
            <a:r>
              <a:rPr lang="en-US" altLang="zh-CN" sz="3200" b="1" noProof="0" dirty="0">
                <a:ln>
                  <a:noFill/>
                </a:ln>
                <a:solidFill>
                  <a:srgbClr val="C00000"/>
                </a:solidFill>
                <a:effectLst/>
                <a:uLnTx/>
                <a:uFillTx/>
                <a:latin typeface="Times New Roman" panose="02020603050405020304" pitchFamily="18" charset="0"/>
                <a:ea typeface="微软雅黑" panose="020B0503020204020204" pitchFamily="34" charset="-122"/>
                <a:cs typeface="+mn-ea"/>
                <a:sym typeface="+mn-ea"/>
              </a:rPr>
              <a:t> should</a:t>
            </a:r>
            <a:r>
              <a:rPr lang="en-US" altLang="zh-CN" sz="3200" b="1" noProof="0" dirty="0">
                <a:ln>
                  <a:noFill/>
                </a:ln>
                <a:solidFill>
                  <a:sysClr val="windowText" lastClr="000000"/>
                </a:solidFill>
                <a:effectLst/>
                <a:uLnTx/>
                <a:uFillTx/>
                <a:latin typeface="Times New Roman" panose="02020603050405020304" pitchFamily="18" charset="0"/>
                <a:ea typeface="微软雅黑" panose="020B0503020204020204" pitchFamily="34" charset="-122"/>
                <a:cs typeface="+mn-ea"/>
                <a:sym typeface="+mn-ea"/>
              </a:rPr>
              <a:t> take after-school classes because…</a:t>
            </a:r>
            <a:endParaRPr kumimoji="0" lang="en-US" altLang="zh-CN" sz="3200" b="1" i="0" u="none" strike="noStrike" kern="1200" cap="none" spc="0" normalizeH="0" baseline="0" noProof="0" dirty="0">
              <a:ln>
                <a:noFill/>
              </a:ln>
              <a:solidFill>
                <a:sysClr val="windowText" lastClr="000000"/>
              </a:solidFill>
              <a:effectLst/>
              <a:uLnTx/>
              <a:uFillTx/>
              <a:latin typeface="Times New Roman" panose="02020603050405020304" pitchFamily="18" charset="0"/>
              <a:ea typeface="微软雅黑" panose="020B0503020204020204" pitchFamily="34" charset="-122"/>
              <a:cs typeface="+mn-ea"/>
            </a:endParaRPr>
          </a:p>
          <a:p>
            <a:pPr algn="ctr"/>
            <a:endParaRPr lang="en-US" altLang="zh-CN" sz="3200" b="1">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11" name="图片 10" descr="图标&#10;&#10;描述已自动生成"/>
          <p:cNvPicPr>
            <a:picLocks noChangeAspect="1"/>
          </p:cNvPicPr>
          <p:nvPr/>
        </p:nvPicPr>
        <p:blipFill>
          <a:blip r:embed="rId6"/>
          <a:stretch>
            <a:fillRect/>
          </a:stretch>
        </p:blipFill>
        <p:spPr>
          <a:xfrm>
            <a:off x="3439353" y="2083371"/>
            <a:ext cx="1113537" cy="1113537"/>
          </a:xfrm>
          <a:prstGeom prst="rect">
            <a:avLst/>
          </a:prstGeom>
        </p:spPr>
      </p:pic>
      <p:sp>
        <p:nvSpPr>
          <p:cNvPr id="17" name="Text Box 19"/>
          <p:cNvSpPr txBox="1"/>
          <p:nvPr/>
        </p:nvSpPr>
        <p:spPr>
          <a:xfrm>
            <a:off x="7558405" y="1668780"/>
            <a:ext cx="3716020" cy="1598295"/>
          </a:xfrm>
          <a:prstGeom prst="rect">
            <a:avLst/>
          </a:prstGeom>
          <a:solidFill>
            <a:schemeClr val="accent4">
              <a:lumMod val="60000"/>
              <a:lumOff val="40000"/>
            </a:schemeClr>
          </a:solidFill>
          <a:ln w="57150" cap="flat" cmpd="sng">
            <a:noFill/>
            <a:prstDash val="solid"/>
            <a:miter/>
            <a:headEnd type="none" w="med" len="med"/>
            <a:tailEnd type="none" w="med" len="med"/>
          </a:ln>
        </p:spPr>
        <p:txBody>
          <a:bodyPr anchor="t" anchorCtr="0"/>
          <a:lstStyle/>
          <a:p>
            <a:pPr marL="0" marR="0" lvl="0" indent="0" algn="ctr" defTabSz="914400" rtl="0" eaLnBrk="1" fontAlgn="base" latinLnBrk="0" hangingPunct="1">
              <a:lnSpc>
                <a:spcPct val="100000"/>
              </a:lnSpc>
              <a:spcBef>
                <a:spcPct val="20000"/>
              </a:spcBef>
              <a:spcAft>
                <a:spcPct val="0"/>
              </a:spcAft>
              <a:buClrTx/>
              <a:buSzTx/>
              <a:buFontTx/>
              <a:buNone/>
              <a:defRPr/>
            </a:pPr>
            <a:r>
              <a:rPr lang="en-US" altLang="zh-CN" sz="3200" b="1" noProof="0" dirty="0">
                <a:ln>
                  <a:noFill/>
                </a:ln>
                <a:solidFill>
                  <a:sysClr val="windowText" lastClr="000000"/>
                </a:solidFill>
                <a:effectLst/>
                <a:uLnTx/>
                <a:uFillTx/>
                <a:latin typeface="Times New Roman" panose="02020603050405020304" pitchFamily="18" charset="0"/>
                <a:ea typeface="微软雅黑" panose="020B0503020204020204" pitchFamily="34" charset="-122"/>
                <a:cs typeface="+mn-ea"/>
                <a:sym typeface="+mn-ea"/>
              </a:rPr>
              <a:t>Children</a:t>
            </a:r>
            <a:r>
              <a:rPr lang="en-US" altLang="zh-CN" sz="3200" b="1" noProof="0" dirty="0">
                <a:ln>
                  <a:noFill/>
                </a:ln>
                <a:solidFill>
                  <a:srgbClr val="C00000"/>
                </a:solidFill>
                <a:effectLst/>
                <a:uLnTx/>
                <a:uFillTx/>
                <a:latin typeface="Times New Roman" panose="02020603050405020304" pitchFamily="18" charset="0"/>
                <a:ea typeface="微软雅黑" panose="020B0503020204020204" pitchFamily="34" charset="-122"/>
                <a:cs typeface="+mn-ea"/>
                <a:sym typeface="+mn-ea"/>
              </a:rPr>
              <a:t> shouldn’t</a:t>
            </a:r>
            <a:r>
              <a:rPr lang="en-US" altLang="zh-CN" sz="3200" b="1" noProof="0" dirty="0">
                <a:ln>
                  <a:noFill/>
                </a:ln>
                <a:solidFill>
                  <a:sysClr val="windowText" lastClr="000000"/>
                </a:solidFill>
                <a:effectLst/>
                <a:uLnTx/>
                <a:uFillTx/>
                <a:latin typeface="Times New Roman" panose="02020603050405020304" pitchFamily="18" charset="0"/>
                <a:ea typeface="微软雅黑" panose="020B0503020204020204" pitchFamily="34" charset="-122"/>
                <a:cs typeface="+mn-ea"/>
                <a:sym typeface="+mn-ea"/>
              </a:rPr>
              <a:t> take after-school classes because…</a:t>
            </a:r>
            <a:endParaRPr kumimoji="0" lang="en-US" altLang="zh-CN" sz="3200" b="1" i="0" u="none" strike="noStrike" kern="1200" cap="none" spc="0" normalizeH="0" baseline="0" noProof="0" dirty="0">
              <a:ln>
                <a:noFill/>
              </a:ln>
              <a:solidFill>
                <a:sysClr val="windowText" lastClr="000000"/>
              </a:solidFill>
              <a:effectLst/>
              <a:uLnTx/>
              <a:uFillTx/>
              <a:latin typeface="Times New Roman" panose="02020603050405020304" pitchFamily="18" charset="0"/>
              <a:ea typeface="微软雅黑" panose="020B0503020204020204" pitchFamily="34" charset="-122"/>
              <a:cs typeface="+mn-ea"/>
            </a:endParaRPr>
          </a:p>
          <a:p>
            <a:pPr algn="ctr"/>
            <a:endParaRPr lang="en-US" altLang="zh-CN" sz="3200" b="1">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18" name="Text Box 5"/>
          <p:cNvSpPr txBox="1"/>
          <p:nvPr/>
        </p:nvSpPr>
        <p:spPr>
          <a:xfrm>
            <a:off x="24130" y="3455035"/>
            <a:ext cx="6949440" cy="3246530"/>
          </a:xfrm>
          <a:prstGeom prst="rect">
            <a:avLst/>
          </a:prstGeom>
          <a:solidFill>
            <a:schemeClr val="accent3">
              <a:lumMod val="40000"/>
              <a:lumOff val="60000"/>
            </a:schemeClr>
          </a:solidFill>
          <a:ln w="9525">
            <a:noFill/>
          </a:ln>
        </p:spPr>
        <p:txBody>
          <a:bodyPr wrap="square" anchor="t" anchorCtr="0">
            <a:spAutoFit/>
          </a:bodyPr>
          <a:lstStyle/>
          <a:p>
            <a:pPr marL="514350" indent="-514350">
              <a:lnSpc>
                <a:spcPct val="150000"/>
              </a:lnSpc>
              <a:buAutoNum type="arabicPeriod"/>
            </a:pPr>
            <a:r>
              <a:rPr lang="en-US" altLang="zh-CN" sz="2800" b="1" dirty="0">
                <a:latin typeface="Times New Roman" panose="02020603050405020304" pitchFamily="18" charset="0"/>
                <a:ea typeface="宋体" panose="02010600030101010101" pitchFamily="2" charset="-122"/>
              </a:rPr>
              <a:t>After-school classes </a:t>
            </a:r>
            <a:r>
              <a:rPr lang="en-US" altLang="zh-CN" sz="2800" b="1" dirty="0">
                <a:solidFill>
                  <a:srgbClr val="C00000"/>
                </a:solidFill>
                <a:latin typeface="Times New Roman" panose="02020603050405020304" pitchFamily="18" charset="0"/>
                <a:ea typeface="宋体" panose="02010600030101010101" pitchFamily="2" charset="-122"/>
              </a:rPr>
              <a:t>are good for</a:t>
            </a:r>
            <a:r>
              <a:rPr lang="en-US" altLang="zh-CN" sz="2800" b="1" dirty="0">
                <a:latin typeface="Times New Roman" panose="02020603050405020304" pitchFamily="18" charset="0"/>
                <a:ea typeface="宋体" panose="02010600030101010101" pitchFamily="2" charset="-122"/>
              </a:rPr>
              <a:t> the  </a:t>
            </a:r>
          </a:p>
          <a:p>
            <a:pPr>
              <a:lnSpc>
                <a:spcPct val="150000"/>
              </a:lnSpc>
            </a:pPr>
            <a:r>
              <a:rPr lang="en-US" altLang="zh-CN" sz="2800" b="1" dirty="0">
                <a:latin typeface="Times New Roman" panose="02020603050405020304" pitchFamily="18" charset="0"/>
                <a:ea typeface="宋体" panose="02010600030101010101" pitchFamily="2" charset="-122"/>
              </a:rPr>
              <a:t>      children’s future. They can help children </a:t>
            </a:r>
          </a:p>
          <a:p>
            <a:pPr>
              <a:lnSpc>
                <a:spcPct val="150000"/>
              </a:lnSpc>
            </a:pPr>
            <a:r>
              <a:rPr lang="en-US" altLang="zh-CN" sz="2800" b="1" dirty="0">
                <a:latin typeface="Times New Roman" panose="02020603050405020304" pitchFamily="18" charset="0"/>
                <a:ea typeface="宋体" panose="02010600030101010101" pitchFamily="2" charset="-122"/>
              </a:rPr>
              <a:t>      learn more skills.</a:t>
            </a:r>
          </a:p>
          <a:p>
            <a:pPr>
              <a:lnSpc>
                <a:spcPct val="150000"/>
              </a:lnSpc>
            </a:pPr>
            <a:r>
              <a:rPr lang="en-US" altLang="zh-CN" sz="2800" b="1" dirty="0">
                <a:latin typeface="Times New Roman" panose="02020603050405020304" pitchFamily="18" charset="0"/>
                <a:ea typeface="宋体" panose="02010600030101010101" pitchFamily="2" charset="-122"/>
              </a:rPr>
              <a:t>2. Some of these classes help children to </a:t>
            </a:r>
            <a:r>
              <a:rPr lang="en-US" altLang="zh-CN" sz="2800" b="1" dirty="0">
                <a:solidFill>
                  <a:srgbClr val="C00000"/>
                </a:solidFill>
                <a:latin typeface="Times New Roman" panose="02020603050405020304" pitchFamily="18" charset="0"/>
                <a:ea typeface="宋体" panose="02010600030101010101" pitchFamily="2" charset="-122"/>
              </a:rPr>
              <a:t>feel  </a:t>
            </a:r>
          </a:p>
          <a:p>
            <a:pPr>
              <a:lnSpc>
                <a:spcPct val="150000"/>
              </a:lnSpc>
            </a:pPr>
            <a:r>
              <a:rPr lang="en-US" altLang="zh-CN" sz="2800" b="1" dirty="0">
                <a:solidFill>
                  <a:srgbClr val="C00000"/>
                </a:solidFill>
                <a:latin typeface="Times New Roman" panose="02020603050405020304" pitchFamily="18" charset="0"/>
                <a:ea typeface="宋体" panose="02010600030101010101" pitchFamily="2" charset="-122"/>
              </a:rPr>
              <a:t>    good</a:t>
            </a:r>
            <a:r>
              <a:rPr lang="en-US" altLang="zh-CN" sz="2800" b="1" dirty="0">
                <a:latin typeface="Times New Roman" panose="02020603050405020304" pitchFamily="18" charset="0"/>
                <a:ea typeface="宋体" panose="02010600030101010101" pitchFamily="2" charset="-122"/>
              </a:rPr>
              <a:t> about themselves.</a:t>
            </a:r>
            <a:endParaRPr lang="zh-CN" altLang="en-US" sz="2800" b="1" dirty="0">
              <a:latin typeface="Times New Roman" panose="02020603050405020304" pitchFamily="18" charset="0"/>
              <a:ea typeface="宋体" panose="02010600030101010101" pitchFamily="2" charset="-122"/>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900" decel="100000" fill="hold"/>
                                        <p:tgtEl>
                                          <p:spTgt spid="1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2" nodeType="click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ppt_x"/>
                                          </p:val>
                                        </p:tav>
                                        <p:tav tm="100000">
                                          <p:val>
                                            <p:strVal val="#ppt_x"/>
                                          </p:val>
                                        </p:tav>
                                      </p:tavLst>
                                    </p:anim>
                                    <p:anim calcmode="lin" valueType="num">
                                      <p:cBhvr additive="base">
                                        <p:cTn id="1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1" animBg="1"/>
      <p:bldP spid="17" grpId="1" animBg="1"/>
      <p:bldP spid="18" grpId="1" animBg="1"/>
      <p:bldP spid="18" grpId="2"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创客贴设计_1647753103631_20220320"/>
          <p:cNvPicPr>
            <a:picLocks noChangeAspect="1"/>
          </p:cNvPicPr>
          <p:nvPr/>
        </p:nvPicPr>
        <p:blipFill>
          <a:blip r:embed="rId3"/>
          <a:stretch>
            <a:fillRect/>
          </a:stretch>
        </p:blipFill>
        <p:spPr>
          <a:xfrm>
            <a:off x="24130" y="17145"/>
            <a:ext cx="1311910" cy="2066290"/>
          </a:xfrm>
          <a:prstGeom prst="rect">
            <a:avLst/>
          </a:prstGeom>
          <a:effectLst>
            <a:innerShdw blurRad="63500" dist="50800" dir="10800000">
              <a:prstClr val="black">
                <a:alpha val="50000"/>
              </a:prstClr>
            </a:innerShdw>
          </a:effectLst>
        </p:spPr>
      </p:pic>
      <p:pic>
        <p:nvPicPr>
          <p:cNvPr id="9" name="图片 8" descr="retouch_2022031723432655"/>
          <p:cNvPicPr>
            <a:picLocks noChangeAspect="1"/>
          </p:cNvPicPr>
          <p:nvPr>
            <p:custDataLst>
              <p:tags r:id="rId1"/>
            </p:custDataLst>
          </p:nvPr>
        </p:nvPicPr>
        <p:blipFill>
          <a:blip r:embed="rId4"/>
          <a:stretch>
            <a:fillRect/>
          </a:stretch>
        </p:blipFill>
        <p:spPr>
          <a:xfrm rot="15180000">
            <a:off x="8536305" y="4121785"/>
            <a:ext cx="3954780" cy="2719070"/>
          </a:xfrm>
          <a:prstGeom prst="rect">
            <a:avLst/>
          </a:prstGeom>
        </p:spPr>
      </p:pic>
      <p:sp>
        <p:nvSpPr>
          <p:cNvPr id="7" name="文本框 6"/>
          <p:cNvSpPr txBox="1"/>
          <p:nvPr/>
        </p:nvSpPr>
        <p:spPr>
          <a:xfrm>
            <a:off x="2335530" y="149225"/>
            <a:ext cx="7521575" cy="782617"/>
          </a:xfrm>
          <a:prstGeom prst="roundRect">
            <a:avLst/>
          </a:prstGeom>
          <a:solidFill>
            <a:schemeClr val="accent2">
              <a:lumMod val="60000"/>
              <a:lumOff val="40000"/>
            </a:schemeClr>
          </a:solidFill>
        </p:spPr>
        <p:txBody>
          <a:bodyPr wrap="square" rtlCol="0">
            <a:spAutoFit/>
            <a:scene3d>
              <a:camera prst="orthographicFront"/>
              <a:lightRig rig="threePt" dir="t"/>
            </a:scene3d>
          </a:bodyPr>
          <a:lstStyle/>
          <a:p>
            <a:pPr marR="0" indent="0" algn="ctr" defTabSz="914400" fontAlgn="auto">
              <a:lnSpc>
                <a:spcPct val="110000"/>
              </a:lnSpc>
              <a:spcBef>
                <a:spcPts val="0"/>
              </a:spcBef>
              <a:spcAft>
                <a:spcPts val="0"/>
              </a:spcAft>
              <a:buClrTx/>
              <a:buSzTx/>
              <a:buFontTx/>
              <a:buNone/>
              <a:defRPr/>
            </a:pPr>
            <a:r>
              <a:rPr kumimoji="0" lang="en-US" altLang="zh-CN" sz="3600" b="1" i="1" kern="1200" cap="none" spc="0" normalizeH="0" baseline="0" noProof="0" dirty="0">
                <a:solidFill>
                  <a:schemeClr val="tx1"/>
                </a:solidFill>
                <a:effectLst/>
                <a:latin typeface="Times New Roman" panose="02020603050405020304" pitchFamily="18" charset="0"/>
                <a:ea typeface="方正姚体" panose="02010601030101010101" charset="-122"/>
                <a:cs typeface="Times New Roman" panose="02020603050405020304" pitchFamily="18" charset="0"/>
                <a:sym typeface="庞门正道标题体" panose="02010600030101010101" pitchFamily="2" charset="-122"/>
              </a:rPr>
              <a:t>Should kids take after-school classes?</a:t>
            </a:r>
          </a:p>
        </p:txBody>
      </p:sp>
      <p:sp>
        <p:nvSpPr>
          <p:cNvPr id="2" name="左大括号 1"/>
          <p:cNvSpPr/>
          <p:nvPr/>
        </p:nvSpPr>
        <p:spPr>
          <a:xfrm rot="5400000">
            <a:off x="5767070" y="-2112010"/>
            <a:ext cx="612140" cy="6949440"/>
          </a:xfrm>
          <a:prstGeom prst="leftBrace">
            <a:avLst/>
          </a:prstGeom>
          <a:ln w="28575"/>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a:p>
        </p:txBody>
      </p:sp>
      <p:sp>
        <p:nvSpPr>
          <p:cNvPr id="16" name="Text Box 19"/>
          <p:cNvSpPr txBox="1"/>
          <p:nvPr/>
        </p:nvSpPr>
        <p:spPr>
          <a:xfrm>
            <a:off x="1358900" y="1668780"/>
            <a:ext cx="3716020" cy="1598295"/>
          </a:xfrm>
          <a:prstGeom prst="rect">
            <a:avLst/>
          </a:prstGeom>
          <a:solidFill>
            <a:schemeClr val="accent4">
              <a:lumMod val="60000"/>
              <a:lumOff val="40000"/>
            </a:schemeClr>
          </a:solidFill>
          <a:ln w="57150" cap="flat" cmpd="sng">
            <a:noFill/>
            <a:prstDash val="solid"/>
            <a:miter/>
            <a:headEnd type="none" w="med" len="med"/>
            <a:tailEnd type="none" w="med" len="med"/>
          </a:ln>
        </p:spPr>
        <p:txBody>
          <a:bodyPr anchor="t" anchorCtr="0"/>
          <a:lstStyle/>
          <a:p>
            <a:pPr marL="0" marR="0" lvl="0" indent="0" algn="ctr" defTabSz="914400" rtl="0" eaLnBrk="1" fontAlgn="base" latinLnBrk="0" hangingPunct="1">
              <a:lnSpc>
                <a:spcPct val="100000"/>
              </a:lnSpc>
              <a:spcBef>
                <a:spcPct val="20000"/>
              </a:spcBef>
              <a:spcAft>
                <a:spcPct val="0"/>
              </a:spcAft>
              <a:buClrTx/>
              <a:buSzTx/>
              <a:buFontTx/>
              <a:buNone/>
              <a:defRPr/>
            </a:pPr>
            <a:r>
              <a:rPr lang="en-US" altLang="zh-CN" sz="3200" b="1" noProof="0" dirty="0">
                <a:ln>
                  <a:noFill/>
                </a:ln>
                <a:solidFill>
                  <a:sysClr val="windowText" lastClr="000000"/>
                </a:solidFill>
                <a:effectLst/>
                <a:uLnTx/>
                <a:uFillTx/>
                <a:latin typeface="Times New Roman" panose="02020603050405020304" pitchFamily="18" charset="0"/>
                <a:ea typeface="微软雅黑" panose="020B0503020204020204" pitchFamily="34" charset="-122"/>
                <a:cs typeface="+mn-ea"/>
                <a:sym typeface="+mn-ea"/>
              </a:rPr>
              <a:t>Children</a:t>
            </a:r>
            <a:r>
              <a:rPr lang="en-US" altLang="zh-CN" sz="3200" b="1" noProof="0" dirty="0">
                <a:ln>
                  <a:noFill/>
                </a:ln>
                <a:solidFill>
                  <a:srgbClr val="C00000"/>
                </a:solidFill>
                <a:effectLst/>
                <a:uLnTx/>
                <a:uFillTx/>
                <a:latin typeface="Times New Roman" panose="02020603050405020304" pitchFamily="18" charset="0"/>
                <a:ea typeface="微软雅黑" panose="020B0503020204020204" pitchFamily="34" charset="-122"/>
                <a:cs typeface="+mn-ea"/>
                <a:sym typeface="+mn-ea"/>
              </a:rPr>
              <a:t> should</a:t>
            </a:r>
            <a:r>
              <a:rPr lang="en-US" altLang="zh-CN" sz="3200" b="1" noProof="0" dirty="0">
                <a:ln>
                  <a:noFill/>
                </a:ln>
                <a:solidFill>
                  <a:sysClr val="windowText" lastClr="000000"/>
                </a:solidFill>
                <a:effectLst/>
                <a:uLnTx/>
                <a:uFillTx/>
                <a:latin typeface="Times New Roman" panose="02020603050405020304" pitchFamily="18" charset="0"/>
                <a:ea typeface="微软雅黑" panose="020B0503020204020204" pitchFamily="34" charset="-122"/>
                <a:cs typeface="+mn-ea"/>
                <a:sym typeface="+mn-ea"/>
              </a:rPr>
              <a:t> take after-school classes because…</a:t>
            </a:r>
            <a:endParaRPr kumimoji="0" lang="en-US" altLang="zh-CN" sz="3200" b="1" i="0" u="none" strike="noStrike" kern="1200" cap="none" spc="0" normalizeH="0" baseline="0" noProof="0" dirty="0">
              <a:ln>
                <a:noFill/>
              </a:ln>
              <a:solidFill>
                <a:sysClr val="windowText" lastClr="000000"/>
              </a:solidFill>
              <a:effectLst/>
              <a:uLnTx/>
              <a:uFillTx/>
              <a:latin typeface="Times New Roman" panose="02020603050405020304" pitchFamily="18" charset="0"/>
              <a:ea typeface="微软雅黑" panose="020B0503020204020204" pitchFamily="34" charset="-122"/>
              <a:cs typeface="+mn-ea"/>
            </a:endParaRPr>
          </a:p>
          <a:p>
            <a:pPr algn="ctr"/>
            <a:endParaRPr lang="en-US" altLang="zh-CN" sz="3200" b="1">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11" name="图片 10" descr="图标&#10;&#10;描述已自动生成"/>
          <p:cNvPicPr>
            <a:picLocks noChangeAspect="1"/>
          </p:cNvPicPr>
          <p:nvPr/>
        </p:nvPicPr>
        <p:blipFill>
          <a:blip r:embed="rId5"/>
          <a:stretch>
            <a:fillRect/>
          </a:stretch>
        </p:blipFill>
        <p:spPr>
          <a:xfrm>
            <a:off x="3439353" y="2083371"/>
            <a:ext cx="1113537" cy="1113537"/>
          </a:xfrm>
          <a:prstGeom prst="rect">
            <a:avLst/>
          </a:prstGeom>
        </p:spPr>
      </p:pic>
      <p:sp>
        <p:nvSpPr>
          <p:cNvPr id="17" name="Text Box 19"/>
          <p:cNvSpPr txBox="1"/>
          <p:nvPr/>
        </p:nvSpPr>
        <p:spPr>
          <a:xfrm>
            <a:off x="7558405" y="1668780"/>
            <a:ext cx="3716020" cy="1598295"/>
          </a:xfrm>
          <a:prstGeom prst="rect">
            <a:avLst/>
          </a:prstGeom>
          <a:solidFill>
            <a:schemeClr val="accent4">
              <a:lumMod val="60000"/>
              <a:lumOff val="40000"/>
            </a:schemeClr>
          </a:solidFill>
          <a:ln w="57150" cap="flat" cmpd="sng">
            <a:noFill/>
            <a:prstDash val="solid"/>
            <a:miter/>
            <a:headEnd type="none" w="med" len="med"/>
            <a:tailEnd type="none" w="med" len="med"/>
          </a:ln>
        </p:spPr>
        <p:txBody>
          <a:bodyPr anchor="t" anchorCtr="0"/>
          <a:lstStyle/>
          <a:p>
            <a:pPr marL="0" marR="0" lvl="0" indent="0" algn="ctr" defTabSz="914400" rtl="0" eaLnBrk="1" fontAlgn="base" latinLnBrk="0" hangingPunct="1">
              <a:lnSpc>
                <a:spcPct val="100000"/>
              </a:lnSpc>
              <a:spcBef>
                <a:spcPct val="20000"/>
              </a:spcBef>
              <a:spcAft>
                <a:spcPct val="0"/>
              </a:spcAft>
              <a:buClrTx/>
              <a:buSzTx/>
              <a:buFontTx/>
              <a:buNone/>
              <a:defRPr/>
            </a:pPr>
            <a:r>
              <a:rPr lang="en-US" altLang="zh-CN" sz="3200" b="1" noProof="0" dirty="0">
                <a:ln>
                  <a:noFill/>
                </a:ln>
                <a:solidFill>
                  <a:sysClr val="windowText" lastClr="000000"/>
                </a:solidFill>
                <a:effectLst/>
                <a:uLnTx/>
                <a:uFillTx/>
                <a:latin typeface="Times New Roman" panose="02020603050405020304" pitchFamily="18" charset="0"/>
                <a:ea typeface="微软雅黑" panose="020B0503020204020204" pitchFamily="34" charset="-122"/>
                <a:cs typeface="+mn-ea"/>
                <a:sym typeface="+mn-ea"/>
              </a:rPr>
              <a:t>Children</a:t>
            </a:r>
            <a:r>
              <a:rPr lang="en-US" altLang="zh-CN" sz="3200" b="1" noProof="0" dirty="0">
                <a:ln>
                  <a:noFill/>
                </a:ln>
                <a:solidFill>
                  <a:srgbClr val="C00000"/>
                </a:solidFill>
                <a:effectLst/>
                <a:uLnTx/>
                <a:uFillTx/>
                <a:latin typeface="Times New Roman" panose="02020603050405020304" pitchFamily="18" charset="0"/>
                <a:ea typeface="微软雅黑" panose="020B0503020204020204" pitchFamily="34" charset="-122"/>
                <a:cs typeface="+mn-ea"/>
                <a:sym typeface="+mn-ea"/>
              </a:rPr>
              <a:t> shouldn’t</a:t>
            </a:r>
            <a:r>
              <a:rPr lang="en-US" altLang="zh-CN" sz="3200" b="1" noProof="0" dirty="0">
                <a:ln>
                  <a:noFill/>
                </a:ln>
                <a:solidFill>
                  <a:sysClr val="windowText" lastClr="000000"/>
                </a:solidFill>
                <a:effectLst/>
                <a:uLnTx/>
                <a:uFillTx/>
                <a:latin typeface="Times New Roman" panose="02020603050405020304" pitchFamily="18" charset="0"/>
                <a:ea typeface="微软雅黑" panose="020B0503020204020204" pitchFamily="34" charset="-122"/>
                <a:cs typeface="+mn-ea"/>
                <a:sym typeface="+mn-ea"/>
              </a:rPr>
              <a:t> take after-school classes because…</a:t>
            </a:r>
            <a:endParaRPr kumimoji="0" lang="en-US" altLang="zh-CN" sz="3200" b="1" i="0" u="none" strike="noStrike" kern="1200" cap="none" spc="0" normalizeH="0" baseline="0" noProof="0" dirty="0">
              <a:ln>
                <a:noFill/>
              </a:ln>
              <a:solidFill>
                <a:sysClr val="windowText" lastClr="000000"/>
              </a:solidFill>
              <a:effectLst/>
              <a:uLnTx/>
              <a:uFillTx/>
              <a:latin typeface="Times New Roman" panose="02020603050405020304" pitchFamily="18" charset="0"/>
              <a:ea typeface="微软雅黑" panose="020B0503020204020204" pitchFamily="34" charset="-122"/>
              <a:cs typeface="+mn-ea"/>
            </a:endParaRPr>
          </a:p>
          <a:p>
            <a:pPr algn="ctr"/>
            <a:endParaRPr lang="en-US" altLang="zh-CN" sz="3200" b="1">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4" name="Text Box 5"/>
          <p:cNvSpPr txBox="1"/>
          <p:nvPr/>
        </p:nvSpPr>
        <p:spPr>
          <a:xfrm>
            <a:off x="97473" y="3469640"/>
            <a:ext cx="8537575" cy="3246438"/>
          </a:xfrm>
          <a:prstGeom prst="rect">
            <a:avLst/>
          </a:prstGeom>
          <a:solidFill>
            <a:schemeClr val="accent3">
              <a:lumMod val="40000"/>
              <a:lumOff val="60000"/>
            </a:schemeClr>
          </a:solidFill>
          <a:ln w="9525">
            <a:noFill/>
          </a:ln>
        </p:spPr>
        <p:txBody>
          <a:bodyPr anchor="t" anchorCtr="0">
            <a:spAutoFit/>
          </a:bodyPr>
          <a:lstStyle/>
          <a:p>
            <a:pPr>
              <a:lnSpc>
                <a:spcPct val="150000"/>
              </a:lnSpc>
            </a:pPr>
            <a:r>
              <a:rPr lang="en-US" altLang="zh-CN" sz="2800" b="1" dirty="0">
                <a:latin typeface="Times New Roman" panose="02020603050405020304" pitchFamily="18" charset="0"/>
                <a:ea typeface="宋体" panose="02010600030101010101" pitchFamily="2" charset="-122"/>
              </a:rPr>
              <a:t>3. Some classes help children to </a:t>
            </a:r>
            <a:r>
              <a:rPr lang="en-US" altLang="zh-CN" sz="2800" b="1" dirty="0">
                <a:solidFill>
                  <a:srgbClr val="C00000"/>
                </a:solidFill>
                <a:latin typeface="Times New Roman" panose="02020603050405020304" pitchFamily="18" charset="0"/>
                <a:ea typeface="宋体" panose="02010600030101010101" pitchFamily="2" charset="-122"/>
              </a:rPr>
              <a:t>learn important skills</a:t>
            </a:r>
            <a:r>
              <a:rPr lang="en-US" altLang="zh-CN" sz="2800" b="1" dirty="0">
                <a:latin typeface="Times New Roman" panose="02020603050405020304" pitchFamily="18" charset="0"/>
                <a:ea typeface="宋体" panose="02010600030101010101" pitchFamily="2" charset="-122"/>
              </a:rPr>
              <a:t>.   </a:t>
            </a:r>
          </a:p>
          <a:p>
            <a:pPr>
              <a:lnSpc>
                <a:spcPct val="150000"/>
              </a:lnSpc>
            </a:pPr>
            <a:r>
              <a:rPr lang="en-US" altLang="zh-CN" sz="2800" b="1" dirty="0">
                <a:latin typeface="Times New Roman" panose="02020603050405020304" pitchFamily="18" charset="0"/>
                <a:ea typeface="宋体" panose="02010600030101010101" pitchFamily="2" charset="-122"/>
              </a:rPr>
              <a:t>    These skills may actually </a:t>
            </a:r>
            <a:r>
              <a:rPr lang="en-US" altLang="zh-CN" sz="2800" b="1" dirty="0">
                <a:solidFill>
                  <a:srgbClr val="C00000"/>
                </a:solidFill>
                <a:latin typeface="Times New Roman" panose="02020603050405020304" pitchFamily="18" charset="0"/>
                <a:ea typeface="宋体" panose="02010600030101010101" pitchFamily="2" charset="-122"/>
              </a:rPr>
              <a:t>help children relax</a:t>
            </a:r>
            <a:r>
              <a:rPr lang="en-US" altLang="zh-CN" sz="2800" b="1" dirty="0">
                <a:latin typeface="Times New Roman" panose="02020603050405020304" pitchFamily="18" charset="0"/>
                <a:ea typeface="宋体" panose="02010600030101010101" pitchFamily="2" charset="-122"/>
              </a:rPr>
              <a:t>.</a:t>
            </a:r>
          </a:p>
          <a:p>
            <a:pPr>
              <a:lnSpc>
                <a:spcPct val="150000"/>
              </a:lnSpc>
            </a:pPr>
            <a:r>
              <a:rPr lang="en-US" altLang="zh-CN" sz="2800" b="1" dirty="0">
                <a:latin typeface="Times New Roman" panose="02020603050405020304" pitchFamily="18" charset="0"/>
                <a:ea typeface="宋体" panose="02010600030101010101" pitchFamily="2" charset="-122"/>
              </a:rPr>
              <a:t>4. Children have more time than adults, so they should </a:t>
            </a:r>
          </a:p>
          <a:p>
            <a:pPr>
              <a:lnSpc>
                <a:spcPct val="150000"/>
              </a:lnSpc>
            </a:pPr>
            <a:r>
              <a:rPr lang="en-US" altLang="zh-CN" sz="2800" b="1" dirty="0">
                <a:latin typeface="Times New Roman" panose="02020603050405020304" pitchFamily="18" charset="0"/>
                <a:ea typeface="宋体" panose="02010600030101010101" pitchFamily="2" charset="-122"/>
              </a:rPr>
              <a:t>    </a:t>
            </a:r>
            <a:r>
              <a:rPr lang="en-US" altLang="zh-CN" sz="2800" b="1" dirty="0">
                <a:solidFill>
                  <a:srgbClr val="C00000"/>
                </a:solidFill>
                <a:latin typeface="Times New Roman" panose="02020603050405020304" pitchFamily="18" charset="0"/>
                <a:ea typeface="宋体" panose="02010600030101010101" pitchFamily="2" charset="-122"/>
              </a:rPr>
              <a:t>learn as much as they can</a:t>
            </a:r>
            <a:r>
              <a:rPr lang="en-US" altLang="zh-CN" sz="2800" b="1" dirty="0">
                <a:latin typeface="Times New Roman" panose="02020603050405020304" pitchFamily="18" charset="0"/>
                <a:ea typeface="宋体" panose="02010600030101010101" pitchFamily="2" charset="-122"/>
              </a:rPr>
              <a:t> before they get too busy to </a:t>
            </a:r>
          </a:p>
          <a:p>
            <a:pPr>
              <a:lnSpc>
                <a:spcPct val="150000"/>
              </a:lnSpc>
            </a:pPr>
            <a:r>
              <a:rPr lang="en-US" altLang="zh-CN" sz="2800" b="1" dirty="0">
                <a:latin typeface="Times New Roman" panose="02020603050405020304" pitchFamily="18" charset="0"/>
                <a:ea typeface="宋体" panose="02010600030101010101" pitchFamily="2" charset="-122"/>
              </a:rPr>
              <a:t>    learn new things.</a:t>
            </a:r>
            <a:endParaRPr lang="zh-CN" altLang="en-US" sz="2800" b="1" dirty="0">
              <a:latin typeface="Times New Roman" panose="02020603050405020304" pitchFamily="18" charset="0"/>
              <a:ea typeface="宋体" panose="02010600030101010101" pitchFamily="2" charset="-122"/>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cBhvr>
                                        <p:cTn id="11"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12" dur="500" fill="hold"/>
                                        <p:tgtEl>
                                          <p:spTgt spid="4">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randombar(horizontal)">
                                      <p:cBhvr>
                                        <p:cTn id="17" dur="500"/>
                                        <p:tgtEl>
                                          <p:spTgt spid="4">
                                            <p:txEl>
                                              <p:pRg st="2" end="2"/>
                                            </p:txEl>
                                          </p:spTgt>
                                        </p:tgtEl>
                                      </p:cBhvr>
                                    </p:animEffect>
                                  </p:childTnLst>
                                </p:cTn>
                              </p:par>
                              <p:par>
                                <p:cTn id="18" presetID="14" presetClass="entr" presetSubtype="10" fill="hold" nodeType="withEffect">
                                  <p:stCondLst>
                                    <p:cond delay="0"/>
                                  </p:stCondLst>
                                  <p:childTnLst>
                                    <p:set>
                                      <p:cBhvr>
                                        <p:cTn id="19" dur="1" fill="hold">
                                          <p:stCondLst>
                                            <p:cond delay="0"/>
                                          </p:stCondLst>
                                        </p:cTn>
                                        <p:tgtEl>
                                          <p:spTgt spid="4">
                                            <p:txEl>
                                              <p:pRg st="3" end="3"/>
                                            </p:txEl>
                                          </p:spTgt>
                                        </p:tgtEl>
                                        <p:attrNameLst>
                                          <p:attrName>style.visibility</p:attrName>
                                        </p:attrNameLst>
                                      </p:cBhvr>
                                      <p:to>
                                        <p:strVal val="visible"/>
                                      </p:to>
                                    </p:set>
                                    <p:animEffect transition="in" filter="randombar(horizontal)">
                                      <p:cBhvr>
                                        <p:cTn id="20" dur="500"/>
                                        <p:tgtEl>
                                          <p:spTgt spid="4">
                                            <p:txEl>
                                              <p:pRg st="3" end="3"/>
                                            </p:txEl>
                                          </p:spTgt>
                                        </p:tgtEl>
                                      </p:cBhvr>
                                    </p:animEffect>
                                  </p:childTnLst>
                                </p:cTn>
                              </p:par>
                              <p:par>
                                <p:cTn id="21" presetID="14" presetClass="entr" presetSubtype="10" fill="hold" nodeType="with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animEffect transition="in" filter="randombar(horizontal)">
                                      <p:cBhvr>
                                        <p:cTn id="23"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1" animBg="1"/>
      <p:bldP spid="17"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创客贴设计_1647753103631_20220320"/>
          <p:cNvPicPr>
            <a:picLocks noChangeAspect="1"/>
          </p:cNvPicPr>
          <p:nvPr/>
        </p:nvPicPr>
        <p:blipFill>
          <a:blip r:embed="rId4"/>
          <a:stretch>
            <a:fillRect/>
          </a:stretch>
        </p:blipFill>
        <p:spPr>
          <a:xfrm>
            <a:off x="24130" y="17145"/>
            <a:ext cx="1311910" cy="2066290"/>
          </a:xfrm>
          <a:prstGeom prst="rect">
            <a:avLst/>
          </a:prstGeom>
          <a:effectLst>
            <a:innerShdw blurRad="63500" dist="50800" dir="10800000">
              <a:prstClr val="black">
                <a:alpha val="50000"/>
              </a:prstClr>
            </a:innerShdw>
          </a:effectLst>
        </p:spPr>
      </p:pic>
      <p:sp>
        <p:nvSpPr>
          <p:cNvPr id="7" name="文本框 6"/>
          <p:cNvSpPr txBox="1"/>
          <p:nvPr/>
        </p:nvSpPr>
        <p:spPr>
          <a:xfrm>
            <a:off x="2335530" y="149225"/>
            <a:ext cx="7521575" cy="782617"/>
          </a:xfrm>
          <a:prstGeom prst="roundRect">
            <a:avLst/>
          </a:prstGeom>
          <a:solidFill>
            <a:schemeClr val="accent2">
              <a:lumMod val="60000"/>
              <a:lumOff val="40000"/>
            </a:schemeClr>
          </a:solidFill>
        </p:spPr>
        <p:txBody>
          <a:bodyPr wrap="square" rtlCol="0">
            <a:spAutoFit/>
            <a:scene3d>
              <a:camera prst="orthographicFront"/>
              <a:lightRig rig="threePt" dir="t"/>
            </a:scene3d>
          </a:bodyPr>
          <a:lstStyle/>
          <a:p>
            <a:pPr marR="0" indent="0" algn="ctr" defTabSz="914400" fontAlgn="auto">
              <a:lnSpc>
                <a:spcPct val="110000"/>
              </a:lnSpc>
              <a:spcBef>
                <a:spcPts val="0"/>
              </a:spcBef>
              <a:spcAft>
                <a:spcPts val="0"/>
              </a:spcAft>
              <a:buClrTx/>
              <a:buSzTx/>
              <a:buFontTx/>
              <a:buNone/>
              <a:defRPr/>
            </a:pPr>
            <a:r>
              <a:rPr kumimoji="0" lang="en-US" altLang="zh-CN" sz="3600" b="1" i="1" kern="1200" cap="none" spc="0" normalizeH="0" baseline="0" noProof="0" dirty="0">
                <a:solidFill>
                  <a:schemeClr val="tx1"/>
                </a:solidFill>
                <a:effectLst/>
                <a:latin typeface="Times New Roman" panose="02020603050405020304" pitchFamily="18" charset="0"/>
                <a:ea typeface="方正姚体" panose="02010601030101010101" charset="-122"/>
                <a:cs typeface="Times New Roman" panose="02020603050405020304" pitchFamily="18" charset="0"/>
                <a:sym typeface="庞门正道标题体" panose="02010600030101010101" pitchFamily="2" charset="-122"/>
              </a:rPr>
              <a:t>Should kids take after-school classes?</a:t>
            </a:r>
          </a:p>
        </p:txBody>
      </p:sp>
      <p:sp>
        <p:nvSpPr>
          <p:cNvPr id="2" name="左大括号 1"/>
          <p:cNvSpPr/>
          <p:nvPr/>
        </p:nvSpPr>
        <p:spPr>
          <a:xfrm rot="5400000">
            <a:off x="5767070" y="-2112010"/>
            <a:ext cx="612140" cy="6949440"/>
          </a:xfrm>
          <a:prstGeom prst="leftBrace">
            <a:avLst/>
          </a:prstGeom>
          <a:ln w="28575"/>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a:p>
        </p:txBody>
      </p:sp>
      <p:sp>
        <p:nvSpPr>
          <p:cNvPr id="16" name="Text Box 19"/>
          <p:cNvSpPr txBox="1"/>
          <p:nvPr/>
        </p:nvSpPr>
        <p:spPr>
          <a:xfrm>
            <a:off x="1358900" y="1668780"/>
            <a:ext cx="3716020" cy="1598295"/>
          </a:xfrm>
          <a:prstGeom prst="rect">
            <a:avLst/>
          </a:prstGeom>
          <a:solidFill>
            <a:schemeClr val="accent4">
              <a:lumMod val="60000"/>
              <a:lumOff val="40000"/>
            </a:schemeClr>
          </a:solidFill>
          <a:ln w="57150" cap="flat" cmpd="sng">
            <a:noFill/>
            <a:prstDash val="solid"/>
            <a:miter/>
            <a:headEnd type="none" w="med" len="med"/>
            <a:tailEnd type="none" w="med" len="med"/>
          </a:ln>
        </p:spPr>
        <p:txBody>
          <a:bodyPr anchor="t" anchorCtr="0"/>
          <a:lstStyle/>
          <a:p>
            <a:pPr marL="0" marR="0" lvl="0" indent="0" algn="ctr" defTabSz="914400" rtl="0" eaLnBrk="1" fontAlgn="base" latinLnBrk="0" hangingPunct="1">
              <a:lnSpc>
                <a:spcPct val="100000"/>
              </a:lnSpc>
              <a:spcBef>
                <a:spcPct val="20000"/>
              </a:spcBef>
              <a:spcAft>
                <a:spcPct val="0"/>
              </a:spcAft>
              <a:buClrTx/>
              <a:buSzTx/>
              <a:buFontTx/>
              <a:buNone/>
              <a:defRPr/>
            </a:pPr>
            <a:r>
              <a:rPr lang="en-US" altLang="zh-CN" sz="3200" b="1" noProof="0" dirty="0">
                <a:ln>
                  <a:noFill/>
                </a:ln>
                <a:solidFill>
                  <a:sysClr val="windowText" lastClr="000000"/>
                </a:solidFill>
                <a:effectLst/>
                <a:uLnTx/>
                <a:uFillTx/>
                <a:latin typeface="Times New Roman" panose="02020603050405020304" pitchFamily="18" charset="0"/>
                <a:ea typeface="微软雅黑" panose="020B0503020204020204" pitchFamily="34" charset="-122"/>
                <a:cs typeface="+mn-ea"/>
                <a:sym typeface="+mn-ea"/>
              </a:rPr>
              <a:t>Children</a:t>
            </a:r>
            <a:r>
              <a:rPr lang="en-US" altLang="zh-CN" sz="3200" b="1" noProof="0" dirty="0">
                <a:ln>
                  <a:noFill/>
                </a:ln>
                <a:solidFill>
                  <a:srgbClr val="C00000"/>
                </a:solidFill>
                <a:effectLst/>
                <a:uLnTx/>
                <a:uFillTx/>
                <a:latin typeface="Times New Roman" panose="02020603050405020304" pitchFamily="18" charset="0"/>
                <a:ea typeface="微软雅黑" panose="020B0503020204020204" pitchFamily="34" charset="-122"/>
                <a:cs typeface="+mn-ea"/>
                <a:sym typeface="+mn-ea"/>
              </a:rPr>
              <a:t> should</a:t>
            </a:r>
            <a:r>
              <a:rPr lang="en-US" altLang="zh-CN" sz="3200" b="1" noProof="0" dirty="0">
                <a:ln>
                  <a:noFill/>
                </a:ln>
                <a:solidFill>
                  <a:sysClr val="windowText" lastClr="000000"/>
                </a:solidFill>
                <a:effectLst/>
                <a:uLnTx/>
                <a:uFillTx/>
                <a:latin typeface="Times New Roman" panose="02020603050405020304" pitchFamily="18" charset="0"/>
                <a:ea typeface="微软雅黑" panose="020B0503020204020204" pitchFamily="34" charset="-122"/>
                <a:cs typeface="+mn-ea"/>
                <a:sym typeface="+mn-ea"/>
              </a:rPr>
              <a:t> take after-school classes because…</a:t>
            </a:r>
            <a:endParaRPr kumimoji="0" lang="en-US" altLang="zh-CN" sz="3200" b="1" i="0" u="none" strike="noStrike" kern="1200" cap="none" spc="0" normalizeH="0" baseline="0" noProof="0" dirty="0">
              <a:ln>
                <a:noFill/>
              </a:ln>
              <a:solidFill>
                <a:sysClr val="windowText" lastClr="000000"/>
              </a:solidFill>
              <a:effectLst/>
              <a:uLnTx/>
              <a:uFillTx/>
              <a:latin typeface="Times New Roman" panose="02020603050405020304" pitchFamily="18" charset="0"/>
              <a:ea typeface="微软雅黑" panose="020B0503020204020204" pitchFamily="34" charset="-122"/>
              <a:cs typeface="+mn-ea"/>
            </a:endParaRPr>
          </a:p>
          <a:p>
            <a:pPr algn="ctr"/>
            <a:endParaRPr lang="en-US" altLang="zh-CN" sz="3200" b="1">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17" name="Text Box 19"/>
          <p:cNvSpPr txBox="1"/>
          <p:nvPr/>
        </p:nvSpPr>
        <p:spPr>
          <a:xfrm>
            <a:off x="7558405" y="1668780"/>
            <a:ext cx="3716020" cy="1598295"/>
          </a:xfrm>
          <a:prstGeom prst="rect">
            <a:avLst/>
          </a:prstGeom>
          <a:solidFill>
            <a:schemeClr val="accent4">
              <a:lumMod val="60000"/>
              <a:lumOff val="40000"/>
            </a:schemeClr>
          </a:solidFill>
          <a:ln w="57150" cap="flat" cmpd="sng">
            <a:noFill/>
            <a:prstDash val="solid"/>
            <a:miter/>
            <a:headEnd type="none" w="med" len="med"/>
            <a:tailEnd type="none" w="med" len="med"/>
          </a:ln>
        </p:spPr>
        <p:txBody>
          <a:bodyPr anchor="t" anchorCtr="0"/>
          <a:lstStyle/>
          <a:p>
            <a:pPr marL="0" marR="0" lvl="0" indent="0" algn="ctr" defTabSz="914400" rtl="0" eaLnBrk="1" fontAlgn="base" latinLnBrk="0" hangingPunct="1">
              <a:lnSpc>
                <a:spcPct val="100000"/>
              </a:lnSpc>
              <a:spcBef>
                <a:spcPct val="20000"/>
              </a:spcBef>
              <a:spcAft>
                <a:spcPct val="0"/>
              </a:spcAft>
              <a:buClrTx/>
              <a:buSzTx/>
              <a:buFontTx/>
              <a:buNone/>
              <a:defRPr/>
            </a:pPr>
            <a:r>
              <a:rPr lang="en-US" altLang="zh-CN" sz="3200" b="1" noProof="0" dirty="0">
                <a:ln>
                  <a:noFill/>
                </a:ln>
                <a:solidFill>
                  <a:sysClr val="windowText" lastClr="000000"/>
                </a:solidFill>
                <a:effectLst/>
                <a:uLnTx/>
                <a:uFillTx/>
                <a:latin typeface="Times New Roman" panose="02020603050405020304" pitchFamily="18" charset="0"/>
                <a:ea typeface="微软雅黑" panose="020B0503020204020204" pitchFamily="34" charset="-122"/>
                <a:cs typeface="+mn-ea"/>
                <a:sym typeface="+mn-ea"/>
              </a:rPr>
              <a:t>Children</a:t>
            </a:r>
            <a:r>
              <a:rPr lang="en-US" altLang="zh-CN" sz="3200" b="1" noProof="0" dirty="0">
                <a:ln>
                  <a:noFill/>
                </a:ln>
                <a:solidFill>
                  <a:srgbClr val="C00000"/>
                </a:solidFill>
                <a:effectLst/>
                <a:uLnTx/>
                <a:uFillTx/>
                <a:latin typeface="Times New Roman" panose="02020603050405020304" pitchFamily="18" charset="0"/>
                <a:ea typeface="微软雅黑" panose="020B0503020204020204" pitchFamily="34" charset="-122"/>
                <a:cs typeface="+mn-ea"/>
                <a:sym typeface="+mn-ea"/>
              </a:rPr>
              <a:t> shouldn’t</a:t>
            </a:r>
            <a:r>
              <a:rPr lang="en-US" altLang="zh-CN" sz="3200" b="1" noProof="0" dirty="0">
                <a:ln>
                  <a:noFill/>
                </a:ln>
                <a:solidFill>
                  <a:sysClr val="windowText" lastClr="000000"/>
                </a:solidFill>
                <a:effectLst/>
                <a:uLnTx/>
                <a:uFillTx/>
                <a:latin typeface="Times New Roman" panose="02020603050405020304" pitchFamily="18" charset="0"/>
                <a:ea typeface="微软雅黑" panose="020B0503020204020204" pitchFamily="34" charset="-122"/>
                <a:cs typeface="+mn-ea"/>
                <a:sym typeface="+mn-ea"/>
              </a:rPr>
              <a:t> take after-school classes because…</a:t>
            </a:r>
            <a:endParaRPr kumimoji="0" lang="en-US" altLang="zh-CN" sz="3200" b="1" i="0" u="none" strike="noStrike" kern="1200" cap="none" spc="0" normalizeH="0" baseline="0" noProof="0" dirty="0">
              <a:ln>
                <a:noFill/>
              </a:ln>
              <a:solidFill>
                <a:sysClr val="windowText" lastClr="000000"/>
              </a:solidFill>
              <a:effectLst/>
              <a:uLnTx/>
              <a:uFillTx/>
              <a:latin typeface="Times New Roman" panose="02020603050405020304" pitchFamily="18" charset="0"/>
              <a:ea typeface="微软雅黑" panose="020B0503020204020204" pitchFamily="34" charset="-122"/>
              <a:cs typeface="+mn-ea"/>
            </a:endParaRPr>
          </a:p>
          <a:p>
            <a:pPr algn="ctr"/>
            <a:endParaRPr lang="en-US" altLang="zh-CN" sz="3200" b="1">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11" name="图片 10" descr="图标&#10;&#10;描述已自动生成"/>
          <p:cNvPicPr>
            <a:picLocks noChangeAspect="1"/>
          </p:cNvPicPr>
          <p:nvPr/>
        </p:nvPicPr>
        <p:blipFill>
          <a:blip r:embed="rId5"/>
          <a:stretch>
            <a:fillRect/>
          </a:stretch>
        </p:blipFill>
        <p:spPr>
          <a:xfrm>
            <a:off x="9639493" y="2083371"/>
            <a:ext cx="1113537" cy="1113537"/>
          </a:xfrm>
          <a:prstGeom prst="rect">
            <a:avLst/>
          </a:prstGeom>
        </p:spPr>
      </p:pic>
      <p:sp>
        <p:nvSpPr>
          <p:cNvPr id="5" name="Text Box 3"/>
          <p:cNvSpPr txBox="1">
            <a:spLocks noChangeArrowheads="1"/>
          </p:cNvSpPr>
          <p:nvPr/>
        </p:nvSpPr>
        <p:spPr bwMode="auto">
          <a:xfrm>
            <a:off x="5074920" y="3655695"/>
            <a:ext cx="7020560" cy="3093667"/>
          </a:xfrm>
          <a:prstGeom prst="rect">
            <a:avLst/>
          </a:prstGeom>
          <a:solidFill>
            <a:schemeClr val="accent6">
              <a:lumMod val="40000"/>
              <a:lumOff val="60000"/>
            </a:schemeClr>
          </a:solidFill>
          <a:ln>
            <a:noFill/>
          </a:ln>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30000"/>
              </a:lnSpc>
              <a:spcBef>
                <a:spcPct val="0"/>
              </a:spcBef>
              <a:spcAft>
                <a:spcPct val="0"/>
              </a:spcAft>
              <a:buClrTx/>
              <a:buSzTx/>
              <a:buFontTx/>
              <a:buNone/>
              <a:defRPr/>
            </a:pPr>
            <a:r>
              <a:rPr kumimoji="0" lang="en-US" altLang="zh-CN" sz="2800" b="1"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1. After-school classes </a:t>
            </a:r>
            <a:r>
              <a:rPr kumimoji="0" lang="en-US" altLang="zh-CN" sz="2800" b="1" i="0" u="none" strike="noStrike" kern="12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take away children’s </a:t>
            </a:r>
          </a:p>
          <a:p>
            <a:pPr marL="0" marR="0" lvl="0" indent="0" algn="l" defTabSz="914400" rtl="0" eaLnBrk="1" fontAlgn="base" latinLnBrk="0" hangingPunct="1">
              <a:lnSpc>
                <a:spcPct val="130000"/>
              </a:lnSpc>
              <a:spcBef>
                <a:spcPct val="0"/>
              </a:spcBef>
              <a:spcAft>
                <a:spcPct val="0"/>
              </a:spcAft>
              <a:buClrTx/>
              <a:buSzTx/>
              <a:buFontTx/>
              <a:buNone/>
              <a:defRPr/>
            </a:pPr>
            <a:r>
              <a:rPr kumimoji="0" lang="en-US" altLang="zh-CN" sz="2800" b="1" i="0" u="none" strike="noStrike" kern="12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free time</a:t>
            </a:r>
            <a:r>
              <a:rPr kumimoji="0" lang="en-US" altLang="zh-CN" sz="2800" b="1"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Children have no time to relax </a:t>
            </a:r>
          </a:p>
          <a:p>
            <a:pPr marL="0" marR="0" lvl="0" indent="0" algn="l" defTabSz="914400" rtl="0" eaLnBrk="1" fontAlgn="base" latinLnBrk="0" hangingPunct="1">
              <a:lnSpc>
                <a:spcPct val="130000"/>
              </a:lnSpc>
              <a:spcBef>
                <a:spcPct val="0"/>
              </a:spcBef>
              <a:spcAft>
                <a:spcPct val="0"/>
              </a:spcAft>
              <a:buClrTx/>
              <a:buSzTx/>
              <a:buFontTx/>
              <a:buNone/>
              <a:defRPr/>
            </a:pPr>
            <a:r>
              <a:rPr kumimoji="0" lang="en-US" altLang="zh-CN" sz="2800" b="1"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and just do nothing.</a:t>
            </a:r>
            <a:endParaRPr kumimoji="0" lang="zh-CN" altLang="en-US" sz="2800" b="1"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base" latinLnBrk="0" hangingPunct="1">
              <a:lnSpc>
                <a:spcPct val="130000"/>
              </a:lnSpc>
              <a:spcBef>
                <a:spcPts val="1000"/>
              </a:spcBef>
              <a:spcAft>
                <a:spcPct val="0"/>
              </a:spcAft>
              <a:buClrTx/>
              <a:buSzTx/>
              <a:buFontTx/>
              <a:buNone/>
              <a:defRPr/>
            </a:pPr>
            <a:r>
              <a:rPr kumimoji="0" lang="en-US" altLang="zh-CN" sz="2800" b="1"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2. Children may be so busy that they </a:t>
            </a:r>
            <a:r>
              <a:rPr kumimoji="0" lang="en-US" altLang="zh-CN" sz="2800" b="1" i="0" u="none" strike="noStrike" kern="12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have no       </a:t>
            </a:r>
            <a:r>
              <a:rPr lang="en-US" altLang="zh-CN" sz="2800" b="1" dirty="0">
                <a:solidFill>
                  <a:srgbClr val="C00000"/>
                </a:solidFill>
                <a:latin typeface="Times New Roman" panose="02020603050405020304" pitchFamily="18" charset="0"/>
                <a:cs typeface="Times New Roman" panose="02020603050405020304" pitchFamily="18" charset="0"/>
              </a:rPr>
              <a:t>  </a:t>
            </a:r>
          </a:p>
          <a:p>
            <a:pPr marL="0" marR="0" lvl="0" indent="0" algn="l" defTabSz="914400" rtl="0" eaLnBrk="1" fontAlgn="base" latinLnBrk="0" hangingPunct="1">
              <a:lnSpc>
                <a:spcPct val="130000"/>
              </a:lnSpc>
              <a:spcBef>
                <a:spcPts val="1000"/>
              </a:spcBef>
              <a:spcAft>
                <a:spcPct val="0"/>
              </a:spcAft>
              <a:buClrTx/>
              <a:buSzTx/>
              <a:buFontTx/>
              <a:buNone/>
              <a:defRPr/>
            </a:pPr>
            <a:r>
              <a:rPr lang="en-US" altLang="zh-CN" sz="2800" b="1" dirty="0">
                <a:solidFill>
                  <a:srgbClr val="C00000"/>
                </a:solidFill>
                <a:latin typeface="Times New Roman" panose="02020603050405020304" pitchFamily="18" charset="0"/>
                <a:cs typeface="Times New Roman" panose="02020603050405020304" pitchFamily="18" charset="0"/>
              </a:rPr>
              <a:t>    </a:t>
            </a:r>
            <a:r>
              <a:rPr kumimoji="0" lang="en-US" altLang="zh-CN" sz="2800" b="1" i="0" u="none" strike="noStrike" kern="12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time to absorb what they have been taught</a:t>
            </a:r>
            <a:r>
              <a:rPr kumimoji="0" lang="en-US" altLang="zh-CN" sz="28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endParaRPr kumimoji="0" lang="en-US" altLang="zh-CN" sz="2800" b="1"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4" name="图片 3" descr="retouch_2022031723432655"/>
          <p:cNvPicPr>
            <a:picLocks noChangeAspect="1"/>
          </p:cNvPicPr>
          <p:nvPr>
            <p:custDataLst>
              <p:tags r:id="rId1"/>
            </p:custDataLst>
          </p:nvPr>
        </p:nvPicPr>
        <p:blipFill>
          <a:blip r:embed="rId6"/>
          <a:stretch>
            <a:fillRect/>
          </a:stretch>
        </p:blipFill>
        <p:spPr>
          <a:xfrm>
            <a:off x="0" y="4529455"/>
            <a:ext cx="3285490" cy="225869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 calcmode="lin" valueType="num">
                                      <p:cBhvr>
                                        <p:cTn id="11"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12" dur="500" fill="hold"/>
                                        <p:tgtEl>
                                          <p:spTgt spid="5">
                                            <p:txEl>
                                              <p:pRg st="1" end="1"/>
                                            </p:txEl>
                                          </p:spTgt>
                                        </p:tgtEl>
                                        <p:attrNameLst>
                                          <p:attrName>ppt_h</p:attrName>
                                        </p:attrNameLst>
                                      </p:cBhvr>
                                      <p:tavLst>
                                        <p:tav tm="0">
                                          <p:val>
                                            <p:flt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 calcmode="lin" valueType="num">
                                      <p:cBhvr>
                                        <p:cTn id="15" dur="500" fill="hold"/>
                                        <p:tgtEl>
                                          <p:spTgt spid="5">
                                            <p:txEl>
                                              <p:pRg st="2" end="2"/>
                                            </p:txEl>
                                          </p:spTgt>
                                        </p:tgtEl>
                                        <p:attrNameLst>
                                          <p:attrName>ppt_w</p:attrName>
                                        </p:attrNameLst>
                                      </p:cBhvr>
                                      <p:tavLst>
                                        <p:tav tm="0">
                                          <p:val>
                                            <p:fltVal val="0"/>
                                          </p:val>
                                        </p:tav>
                                        <p:tav tm="100000">
                                          <p:val>
                                            <p:strVal val="#ppt_w"/>
                                          </p:val>
                                        </p:tav>
                                      </p:tavLst>
                                    </p:anim>
                                    <p:anim calcmode="lin" valueType="num">
                                      <p:cBhvr>
                                        <p:cTn id="16" dur="500" fill="hold"/>
                                        <p:tgtEl>
                                          <p:spTgt spid="5">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23" presetClass="entr" presetSubtype="16" fill="hold" nodeType="click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anim calcmode="lin" valueType="num">
                                      <p:cBhvr>
                                        <p:cTn id="21" dur="500" fill="hold"/>
                                        <p:tgtEl>
                                          <p:spTgt spid="5">
                                            <p:txEl>
                                              <p:pRg st="3" end="3"/>
                                            </p:txEl>
                                          </p:spTgt>
                                        </p:tgtEl>
                                        <p:attrNameLst>
                                          <p:attrName>ppt_w</p:attrName>
                                        </p:attrNameLst>
                                      </p:cBhvr>
                                      <p:tavLst>
                                        <p:tav tm="0">
                                          <p:val>
                                            <p:fltVal val="0"/>
                                          </p:val>
                                        </p:tav>
                                        <p:tav tm="100000">
                                          <p:val>
                                            <p:strVal val="#ppt_w"/>
                                          </p:val>
                                        </p:tav>
                                      </p:tavLst>
                                    </p:anim>
                                    <p:anim calcmode="lin" valueType="num">
                                      <p:cBhvr>
                                        <p:cTn id="22" dur="500" fill="hold"/>
                                        <p:tgtEl>
                                          <p:spTgt spid="5">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23" presetClass="entr" presetSubtype="16"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 calcmode="lin" valueType="num">
                                      <p:cBhvr>
                                        <p:cTn id="27" dur="500" fill="hold"/>
                                        <p:tgtEl>
                                          <p:spTgt spid="5">
                                            <p:txEl>
                                              <p:pRg st="4" end="4"/>
                                            </p:txEl>
                                          </p:spTgt>
                                        </p:tgtEl>
                                        <p:attrNameLst>
                                          <p:attrName>ppt_w</p:attrName>
                                        </p:attrNameLst>
                                      </p:cBhvr>
                                      <p:tavLst>
                                        <p:tav tm="0">
                                          <p:val>
                                            <p:fltVal val="0"/>
                                          </p:val>
                                        </p:tav>
                                        <p:tav tm="100000">
                                          <p:val>
                                            <p:strVal val="#ppt_w"/>
                                          </p:val>
                                        </p:tav>
                                      </p:tavLst>
                                    </p:anim>
                                    <p:anim calcmode="lin" valueType="num">
                                      <p:cBhvr>
                                        <p:cTn id="28" dur="500" fill="hold"/>
                                        <p:tgtEl>
                                          <p:spTgt spid="5">
                                            <p:txEl>
                                              <p:pRg st="4" end="4"/>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1" animBg="1"/>
      <p:bldP spid="17"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创客贴设计_1647753103631_20220320"/>
          <p:cNvPicPr>
            <a:picLocks noChangeAspect="1"/>
          </p:cNvPicPr>
          <p:nvPr/>
        </p:nvPicPr>
        <p:blipFill>
          <a:blip r:embed="rId3"/>
          <a:stretch>
            <a:fillRect/>
          </a:stretch>
        </p:blipFill>
        <p:spPr>
          <a:xfrm>
            <a:off x="24130" y="17145"/>
            <a:ext cx="1311910" cy="2066290"/>
          </a:xfrm>
          <a:prstGeom prst="rect">
            <a:avLst/>
          </a:prstGeom>
          <a:effectLst>
            <a:innerShdw blurRad="63500" dist="50800" dir="10800000">
              <a:prstClr val="black">
                <a:alpha val="50000"/>
              </a:prstClr>
            </a:innerShdw>
          </a:effectLst>
        </p:spPr>
      </p:pic>
      <p:sp>
        <p:nvSpPr>
          <p:cNvPr id="7" name="文本框 6"/>
          <p:cNvSpPr txBox="1"/>
          <p:nvPr/>
        </p:nvSpPr>
        <p:spPr>
          <a:xfrm>
            <a:off x="2335530" y="149225"/>
            <a:ext cx="7521575" cy="782617"/>
          </a:xfrm>
          <a:prstGeom prst="roundRect">
            <a:avLst/>
          </a:prstGeom>
          <a:solidFill>
            <a:schemeClr val="accent2">
              <a:lumMod val="60000"/>
              <a:lumOff val="40000"/>
            </a:schemeClr>
          </a:solidFill>
        </p:spPr>
        <p:txBody>
          <a:bodyPr wrap="square" rtlCol="0">
            <a:spAutoFit/>
            <a:scene3d>
              <a:camera prst="orthographicFront"/>
              <a:lightRig rig="threePt" dir="t"/>
            </a:scene3d>
          </a:bodyPr>
          <a:lstStyle/>
          <a:p>
            <a:pPr marR="0" indent="0" algn="ctr" defTabSz="914400" fontAlgn="auto">
              <a:lnSpc>
                <a:spcPct val="110000"/>
              </a:lnSpc>
              <a:spcBef>
                <a:spcPts val="0"/>
              </a:spcBef>
              <a:spcAft>
                <a:spcPts val="0"/>
              </a:spcAft>
              <a:buClrTx/>
              <a:buSzTx/>
              <a:buFontTx/>
              <a:buNone/>
              <a:defRPr/>
            </a:pPr>
            <a:r>
              <a:rPr kumimoji="0" lang="en-US" altLang="zh-CN" sz="3600" b="1" i="1" kern="1200" cap="none" spc="0" normalizeH="0" baseline="0" noProof="0" dirty="0">
                <a:solidFill>
                  <a:schemeClr val="tx1"/>
                </a:solidFill>
                <a:effectLst/>
                <a:latin typeface="Times New Roman" panose="02020603050405020304" pitchFamily="18" charset="0"/>
                <a:ea typeface="方正姚体" panose="02010601030101010101" charset="-122"/>
                <a:cs typeface="Times New Roman" panose="02020603050405020304" pitchFamily="18" charset="0"/>
                <a:sym typeface="庞门正道标题体" panose="02010600030101010101" pitchFamily="2" charset="-122"/>
              </a:rPr>
              <a:t>Should kids take after-school classes?</a:t>
            </a:r>
          </a:p>
        </p:txBody>
      </p:sp>
      <p:sp>
        <p:nvSpPr>
          <p:cNvPr id="2" name="左大括号 1"/>
          <p:cNvSpPr/>
          <p:nvPr/>
        </p:nvSpPr>
        <p:spPr>
          <a:xfrm rot="5400000">
            <a:off x="5767070" y="-2112010"/>
            <a:ext cx="612140" cy="6949440"/>
          </a:xfrm>
          <a:prstGeom prst="leftBrace">
            <a:avLst/>
          </a:prstGeom>
          <a:ln w="28575"/>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a:p>
        </p:txBody>
      </p:sp>
      <p:sp>
        <p:nvSpPr>
          <p:cNvPr id="16" name="Text Box 19"/>
          <p:cNvSpPr txBox="1"/>
          <p:nvPr/>
        </p:nvSpPr>
        <p:spPr>
          <a:xfrm>
            <a:off x="1358900" y="1668780"/>
            <a:ext cx="3716020" cy="1598295"/>
          </a:xfrm>
          <a:prstGeom prst="rect">
            <a:avLst/>
          </a:prstGeom>
          <a:solidFill>
            <a:schemeClr val="accent4">
              <a:lumMod val="60000"/>
              <a:lumOff val="40000"/>
            </a:schemeClr>
          </a:solidFill>
          <a:ln w="57150" cap="flat" cmpd="sng">
            <a:noFill/>
            <a:prstDash val="solid"/>
            <a:miter/>
            <a:headEnd type="none" w="med" len="med"/>
            <a:tailEnd type="none" w="med" len="med"/>
          </a:ln>
        </p:spPr>
        <p:txBody>
          <a:bodyPr anchor="t" anchorCtr="0"/>
          <a:lstStyle/>
          <a:p>
            <a:pPr marL="0" marR="0" lvl="0" indent="0" algn="ctr" defTabSz="914400" rtl="0" eaLnBrk="1" fontAlgn="base" latinLnBrk="0" hangingPunct="1">
              <a:lnSpc>
                <a:spcPct val="100000"/>
              </a:lnSpc>
              <a:spcBef>
                <a:spcPct val="20000"/>
              </a:spcBef>
              <a:spcAft>
                <a:spcPct val="0"/>
              </a:spcAft>
              <a:buClrTx/>
              <a:buSzTx/>
              <a:buFontTx/>
              <a:buNone/>
              <a:defRPr/>
            </a:pPr>
            <a:r>
              <a:rPr lang="en-US" altLang="zh-CN" sz="3200" b="1" noProof="0" dirty="0">
                <a:ln>
                  <a:noFill/>
                </a:ln>
                <a:solidFill>
                  <a:sysClr val="windowText" lastClr="000000"/>
                </a:solidFill>
                <a:effectLst/>
                <a:uLnTx/>
                <a:uFillTx/>
                <a:latin typeface="Times New Roman" panose="02020603050405020304" pitchFamily="18" charset="0"/>
                <a:ea typeface="微软雅黑" panose="020B0503020204020204" pitchFamily="34" charset="-122"/>
                <a:cs typeface="+mn-ea"/>
                <a:sym typeface="+mn-ea"/>
              </a:rPr>
              <a:t>Children</a:t>
            </a:r>
            <a:r>
              <a:rPr lang="en-US" altLang="zh-CN" sz="3200" b="1" noProof="0" dirty="0">
                <a:ln>
                  <a:noFill/>
                </a:ln>
                <a:solidFill>
                  <a:srgbClr val="C00000"/>
                </a:solidFill>
                <a:effectLst/>
                <a:uLnTx/>
                <a:uFillTx/>
                <a:latin typeface="Times New Roman" panose="02020603050405020304" pitchFamily="18" charset="0"/>
                <a:ea typeface="微软雅黑" panose="020B0503020204020204" pitchFamily="34" charset="-122"/>
                <a:cs typeface="+mn-ea"/>
                <a:sym typeface="+mn-ea"/>
              </a:rPr>
              <a:t> should</a:t>
            </a:r>
            <a:r>
              <a:rPr lang="en-US" altLang="zh-CN" sz="3200" b="1" noProof="0" dirty="0">
                <a:ln>
                  <a:noFill/>
                </a:ln>
                <a:solidFill>
                  <a:sysClr val="windowText" lastClr="000000"/>
                </a:solidFill>
                <a:effectLst/>
                <a:uLnTx/>
                <a:uFillTx/>
                <a:latin typeface="Times New Roman" panose="02020603050405020304" pitchFamily="18" charset="0"/>
                <a:ea typeface="微软雅黑" panose="020B0503020204020204" pitchFamily="34" charset="-122"/>
                <a:cs typeface="+mn-ea"/>
                <a:sym typeface="+mn-ea"/>
              </a:rPr>
              <a:t> take after-school classes because…</a:t>
            </a:r>
            <a:endParaRPr kumimoji="0" lang="en-US" altLang="zh-CN" sz="3200" b="1" i="0" u="none" strike="noStrike" kern="1200" cap="none" spc="0" normalizeH="0" baseline="0" noProof="0" dirty="0">
              <a:ln>
                <a:noFill/>
              </a:ln>
              <a:solidFill>
                <a:sysClr val="windowText" lastClr="000000"/>
              </a:solidFill>
              <a:effectLst/>
              <a:uLnTx/>
              <a:uFillTx/>
              <a:latin typeface="Times New Roman" panose="02020603050405020304" pitchFamily="18" charset="0"/>
              <a:ea typeface="微软雅黑" panose="020B0503020204020204" pitchFamily="34" charset="-122"/>
              <a:cs typeface="+mn-ea"/>
            </a:endParaRPr>
          </a:p>
          <a:p>
            <a:pPr algn="ctr"/>
            <a:endParaRPr lang="en-US" altLang="zh-CN" sz="3200" b="1">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17" name="Text Box 19"/>
          <p:cNvSpPr txBox="1"/>
          <p:nvPr/>
        </p:nvSpPr>
        <p:spPr>
          <a:xfrm>
            <a:off x="7558405" y="1668780"/>
            <a:ext cx="3716020" cy="1598295"/>
          </a:xfrm>
          <a:prstGeom prst="rect">
            <a:avLst/>
          </a:prstGeom>
          <a:solidFill>
            <a:schemeClr val="accent4">
              <a:lumMod val="60000"/>
              <a:lumOff val="40000"/>
            </a:schemeClr>
          </a:solidFill>
          <a:ln w="57150" cap="flat" cmpd="sng">
            <a:noFill/>
            <a:prstDash val="solid"/>
            <a:miter/>
            <a:headEnd type="none" w="med" len="med"/>
            <a:tailEnd type="none" w="med" len="med"/>
          </a:ln>
        </p:spPr>
        <p:txBody>
          <a:bodyPr anchor="t" anchorCtr="0"/>
          <a:lstStyle/>
          <a:p>
            <a:pPr marL="0" marR="0" lvl="0" indent="0" algn="ctr" defTabSz="914400" rtl="0" eaLnBrk="1" fontAlgn="base" latinLnBrk="0" hangingPunct="1">
              <a:lnSpc>
                <a:spcPct val="100000"/>
              </a:lnSpc>
              <a:spcBef>
                <a:spcPct val="20000"/>
              </a:spcBef>
              <a:spcAft>
                <a:spcPct val="0"/>
              </a:spcAft>
              <a:buClrTx/>
              <a:buSzTx/>
              <a:buFontTx/>
              <a:buNone/>
              <a:defRPr/>
            </a:pPr>
            <a:r>
              <a:rPr lang="en-US" altLang="zh-CN" sz="3200" b="1" noProof="0" dirty="0">
                <a:ln>
                  <a:noFill/>
                </a:ln>
                <a:solidFill>
                  <a:sysClr val="windowText" lastClr="000000"/>
                </a:solidFill>
                <a:effectLst/>
                <a:uLnTx/>
                <a:uFillTx/>
                <a:latin typeface="Times New Roman" panose="02020603050405020304" pitchFamily="18" charset="0"/>
                <a:ea typeface="微软雅黑" panose="020B0503020204020204" pitchFamily="34" charset="-122"/>
                <a:cs typeface="+mn-ea"/>
                <a:sym typeface="+mn-ea"/>
              </a:rPr>
              <a:t>Children</a:t>
            </a:r>
            <a:r>
              <a:rPr lang="en-US" altLang="zh-CN" sz="3200" b="1" noProof="0" dirty="0">
                <a:ln>
                  <a:noFill/>
                </a:ln>
                <a:solidFill>
                  <a:srgbClr val="C00000"/>
                </a:solidFill>
                <a:effectLst/>
                <a:uLnTx/>
                <a:uFillTx/>
                <a:latin typeface="Times New Roman" panose="02020603050405020304" pitchFamily="18" charset="0"/>
                <a:ea typeface="微软雅黑" panose="020B0503020204020204" pitchFamily="34" charset="-122"/>
                <a:cs typeface="+mn-ea"/>
                <a:sym typeface="+mn-ea"/>
              </a:rPr>
              <a:t> shouldn’t</a:t>
            </a:r>
            <a:r>
              <a:rPr lang="en-US" altLang="zh-CN" sz="3200" b="1" noProof="0" dirty="0">
                <a:ln>
                  <a:noFill/>
                </a:ln>
                <a:solidFill>
                  <a:sysClr val="windowText" lastClr="000000"/>
                </a:solidFill>
                <a:effectLst/>
                <a:uLnTx/>
                <a:uFillTx/>
                <a:latin typeface="Times New Roman" panose="02020603050405020304" pitchFamily="18" charset="0"/>
                <a:ea typeface="微软雅黑" panose="020B0503020204020204" pitchFamily="34" charset="-122"/>
                <a:cs typeface="+mn-ea"/>
                <a:sym typeface="+mn-ea"/>
              </a:rPr>
              <a:t> take after-school classes because…</a:t>
            </a:r>
            <a:endParaRPr kumimoji="0" lang="en-US" altLang="zh-CN" sz="3200" b="1" i="0" u="none" strike="noStrike" kern="1200" cap="none" spc="0" normalizeH="0" baseline="0" noProof="0" dirty="0">
              <a:ln>
                <a:noFill/>
              </a:ln>
              <a:solidFill>
                <a:sysClr val="windowText" lastClr="000000"/>
              </a:solidFill>
              <a:effectLst/>
              <a:uLnTx/>
              <a:uFillTx/>
              <a:latin typeface="Times New Roman" panose="02020603050405020304" pitchFamily="18" charset="0"/>
              <a:ea typeface="微软雅黑" panose="020B0503020204020204" pitchFamily="34" charset="-122"/>
              <a:cs typeface="+mn-ea"/>
            </a:endParaRPr>
          </a:p>
          <a:p>
            <a:pPr algn="ctr"/>
            <a:endParaRPr lang="en-US" altLang="zh-CN" sz="3200" b="1">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11" name="图片 10" descr="图标&#10;&#10;描述已自动生成"/>
          <p:cNvPicPr>
            <a:picLocks noChangeAspect="1"/>
          </p:cNvPicPr>
          <p:nvPr/>
        </p:nvPicPr>
        <p:blipFill>
          <a:blip r:embed="rId4"/>
          <a:stretch>
            <a:fillRect/>
          </a:stretch>
        </p:blipFill>
        <p:spPr>
          <a:xfrm>
            <a:off x="9639493" y="2083371"/>
            <a:ext cx="1113537" cy="1113537"/>
          </a:xfrm>
          <a:prstGeom prst="rect">
            <a:avLst/>
          </a:prstGeom>
        </p:spPr>
      </p:pic>
      <p:pic>
        <p:nvPicPr>
          <p:cNvPr id="4" name="图片 3" descr="retouch_2022031723432655"/>
          <p:cNvPicPr>
            <a:picLocks noChangeAspect="1"/>
          </p:cNvPicPr>
          <p:nvPr>
            <p:custDataLst>
              <p:tags r:id="rId1"/>
            </p:custDataLst>
          </p:nvPr>
        </p:nvPicPr>
        <p:blipFill>
          <a:blip r:embed="rId5"/>
          <a:stretch>
            <a:fillRect/>
          </a:stretch>
        </p:blipFill>
        <p:spPr>
          <a:xfrm>
            <a:off x="0" y="4529455"/>
            <a:ext cx="3285490" cy="2258695"/>
          </a:xfrm>
          <a:prstGeom prst="rect">
            <a:avLst/>
          </a:prstGeom>
        </p:spPr>
      </p:pic>
      <p:sp>
        <p:nvSpPr>
          <p:cNvPr id="5" name="Text Box 3"/>
          <p:cNvSpPr txBox="1">
            <a:spLocks noChangeArrowheads="1"/>
          </p:cNvSpPr>
          <p:nvPr/>
        </p:nvSpPr>
        <p:spPr bwMode="auto">
          <a:xfrm>
            <a:off x="4578985" y="3631565"/>
            <a:ext cx="7590155" cy="3082290"/>
          </a:xfrm>
          <a:prstGeom prst="rect">
            <a:avLst/>
          </a:prstGeom>
          <a:solidFill>
            <a:schemeClr val="accent6">
              <a:lumMod val="40000"/>
              <a:lumOff val="60000"/>
            </a:schemeClr>
          </a:solidFill>
          <a:ln>
            <a:noFill/>
          </a:ln>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algn="l" defTabSz="914400" rtl="0" eaLnBrk="1" fontAlgn="base" latinLnBrk="0" hangingPunct="1">
              <a:lnSpc>
                <a:spcPct val="130000"/>
              </a:lnSpc>
              <a:buClrTx/>
              <a:buSzTx/>
              <a:buFontTx/>
              <a:buNone/>
              <a:defRPr/>
            </a:pPr>
            <a:r>
              <a:rPr kumimoji="0" lang="en-US" altLang="zh-CN" sz="2800" b="1"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3. </a:t>
            </a:r>
            <a:r>
              <a:rPr kumimoji="0" lang="en-US" altLang="zh-CN" sz="2800" b="1"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Some children </a:t>
            </a:r>
            <a:r>
              <a:rPr kumimoji="0" lang="en-US" altLang="zh-CN" sz="2800" b="1" i="0" u="none" strike="noStrike" kern="12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are forced to</a:t>
            </a:r>
            <a:r>
              <a:rPr kumimoji="0" lang="en-US" altLang="zh-CN" sz="2800" b="1"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 learn what they  </a:t>
            </a:r>
          </a:p>
          <a:p>
            <a:pPr marL="0" marR="0" lvl="0" algn="l" defTabSz="914400" rtl="0" eaLnBrk="1" fontAlgn="base" latinLnBrk="0" hangingPunct="1">
              <a:lnSpc>
                <a:spcPct val="130000"/>
              </a:lnSpc>
              <a:buClrTx/>
              <a:buSzTx/>
              <a:buFontTx/>
              <a:buNone/>
              <a:defRPr/>
            </a:pPr>
            <a:r>
              <a:rPr kumimoji="0" lang="en-US" altLang="zh-CN" sz="2800" b="1"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    </a:t>
            </a:r>
            <a:r>
              <a:rPr kumimoji="0" lang="en-US" altLang="zh-CN" sz="2800" b="1" i="0" u="none" strike="noStrike" kern="12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are not interested in</a:t>
            </a:r>
            <a:r>
              <a:rPr kumimoji="0" lang="en-US" altLang="zh-CN" sz="2800" b="1"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a:t>
            </a:r>
          </a:p>
          <a:p>
            <a:pPr marL="0" marR="0" lvl="0" algn="l" defTabSz="914400" rtl="0" eaLnBrk="1" fontAlgn="base" latinLnBrk="0" hangingPunct="1">
              <a:lnSpc>
                <a:spcPct val="130000"/>
              </a:lnSpc>
              <a:spcBef>
                <a:spcPts val="500"/>
              </a:spcBef>
              <a:buClrTx/>
              <a:buSzTx/>
              <a:buFontTx/>
              <a:buNone/>
              <a:defRPr/>
            </a:pPr>
            <a:r>
              <a:rPr kumimoji="0" lang="en-US" altLang="zh-CN" sz="2800" b="1"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4. These classes cause the children </a:t>
            </a:r>
            <a:r>
              <a:rPr kumimoji="0" lang="en-US" altLang="zh-CN" sz="2800" b="1" i="0" u="none" strike="noStrike" kern="12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to be stressed</a:t>
            </a:r>
            <a:r>
              <a:rPr kumimoji="0" lang="en-US" altLang="zh-CN" sz="2800" b="1"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p>
          <a:p>
            <a:pPr marL="0" marR="0" lvl="0" algn="l" defTabSz="914400" rtl="0" eaLnBrk="1" fontAlgn="base" latinLnBrk="0" hangingPunct="1">
              <a:lnSpc>
                <a:spcPct val="130000"/>
              </a:lnSpc>
              <a:spcBef>
                <a:spcPts val="500"/>
              </a:spcBef>
              <a:buClrTx/>
              <a:buSzTx/>
              <a:buFontTx/>
              <a:buNone/>
              <a:defRPr/>
            </a:pPr>
            <a:r>
              <a:rPr kumimoji="0" lang="en-US" altLang="zh-CN" sz="2800" b="1"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5. These classes </a:t>
            </a:r>
            <a:r>
              <a:rPr kumimoji="0" lang="en-US" altLang="zh-CN" sz="2800" b="1" i="0" u="none" strike="noStrike" kern="12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take away the children’s </a:t>
            </a:r>
          </a:p>
          <a:p>
            <a:pPr marL="0" marR="0" lvl="0" algn="l" defTabSz="914400" rtl="0" eaLnBrk="1" fontAlgn="base" latinLnBrk="0" hangingPunct="1">
              <a:lnSpc>
                <a:spcPct val="130000"/>
              </a:lnSpc>
              <a:spcBef>
                <a:spcPts val="500"/>
              </a:spcBef>
              <a:buClrTx/>
              <a:buSzTx/>
              <a:buFontTx/>
              <a:buNone/>
              <a:defRPr/>
            </a:pPr>
            <a:r>
              <a:rPr kumimoji="0" lang="en-US" altLang="zh-CN" sz="2800" b="1" i="0" u="none" strike="noStrike" kern="12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childhood</a:t>
            </a:r>
            <a:r>
              <a:rPr kumimoji="0" lang="en-US" altLang="zh-CN" sz="2800" b="1"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 calcmode="lin" valueType="num">
                                      <p:cBhvr>
                                        <p:cTn id="11"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12" dur="500" fill="hold"/>
                                        <p:tgtEl>
                                          <p:spTgt spid="5">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 calcmode="lin" valueType="num">
                                      <p:cBhvr>
                                        <p:cTn id="17" dur="500" fill="hold"/>
                                        <p:tgtEl>
                                          <p:spTgt spid="5">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5">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nodeType="click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anim calcmode="lin" valueType="num">
                                      <p:cBhvr>
                                        <p:cTn id="23" dur="500" fill="hold"/>
                                        <p:tgtEl>
                                          <p:spTgt spid="5">
                                            <p:txEl>
                                              <p:pRg st="3" end="3"/>
                                            </p:txEl>
                                          </p:spTgt>
                                        </p:tgtEl>
                                        <p:attrNameLst>
                                          <p:attrName>ppt_w</p:attrName>
                                        </p:attrNameLst>
                                      </p:cBhvr>
                                      <p:tavLst>
                                        <p:tav tm="0">
                                          <p:val>
                                            <p:fltVal val="0"/>
                                          </p:val>
                                        </p:tav>
                                        <p:tav tm="100000">
                                          <p:val>
                                            <p:strVal val="#ppt_w"/>
                                          </p:val>
                                        </p:tav>
                                      </p:tavLst>
                                    </p:anim>
                                    <p:anim calcmode="lin" valueType="num">
                                      <p:cBhvr>
                                        <p:cTn id="24" dur="500" fill="hold"/>
                                        <p:tgtEl>
                                          <p:spTgt spid="5">
                                            <p:txEl>
                                              <p:pRg st="3" end="3"/>
                                            </p:txEl>
                                          </p:spTgt>
                                        </p:tgtEl>
                                        <p:attrNameLst>
                                          <p:attrName>ppt_h</p:attrName>
                                        </p:attrNameLst>
                                      </p:cBhvr>
                                      <p:tavLst>
                                        <p:tav tm="0">
                                          <p:val>
                                            <p:flt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 calcmode="lin" valueType="num">
                                      <p:cBhvr>
                                        <p:cTn id="27" dur="500" fill="hold"/>
                                        <p:tgtEl>
                                          <p:spTgt spid="5">
                                            <p:txEl>
                                              <p:pRg st="4" end="4"/>
                                            </p:txEl>
                                          </p:spTgt>
                                        </p:tgtEl>
                                        <p:attrNameLst>
                                          <p:attrName>ppt_w</p:attrName>
                                        </p:attrNameLst>
                                      </p:cBhvr>
                                      <p:tavLst>
                                        <p:tav tm="0">
                                          <p:val>
                                            <p:fltVal val="0"/>
                                          </p:val>
                                        </p:tav>
                                        <p:tav tm="100000">
                                          <p:val>
                                            <p:strVal val="#ppt_w"/>
                                          </p:val>
                                        </p:tav>
                                      </p:tavLst>
                                    </p:anim>
                                    <p:anim calcmode="lin" valueType="num">
                                      <p:cBhvr>
                                        <p:cTn id="28" dur="500" fill="hold"/>
                                        <p:tgtEl>
                                          <p:spTgt spid="5">
                                            <p:txEl>
                                              <p:pRg st="4" end="4"/>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1" animBg="1"/>
      <p:bldP spid="17"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179195" y="113030"/>
            <a:ext cx="7734300" cy="1753235"/>
          </a:xfrm>
          <a:prstGeom prst="rect">
            <a:avLst/>
          </a:prstGeom>
          <a:ln>
            <a:solidFill>
              <a:schemeClr val="accent6">
                <a:lumMod val="75000"/>
              </a:schemeClr>
            </a:solidFill>
          </a:ln>
        </p:spPr>
        <p:txBody>
          <a:bodyPr wrap="square">
            <a:spAutoFit/>
          </a:bodyPr>
          <a:lstStyle/>
          <a:p>
            <a:pPr marL="0" marR="0" lvl="0" indent="0" algn="l" defTabSz="914400" rtl="0" eaLnBrk="1" fontAlgn="base" latinLnBrk="0" hangingPunct="1">
              <a:lnSpc>
                <a:spcPct val="120000"/>
              </a:lnSpc>
              <a:spcBef>
                <a:spcPct val="0"/>
              </a:spcBef>
              <a:spcAft>
                <a:spcPct val="0"/>
              </a:spcAft>
              <a:buClrTx/>
              <a:buSzTx/>
              <a:buFont typeface="Arial" panose="020B0604020202020204" pitchFamily="34" charset="0"/>
              <a:buNone/>
              <a:defRPr/>
            </a:pPr>
            <a:r>
              <a:rPr kumimoji="0" lang="en-US" altLang="zh-CN" sz="3000" b="1"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Write a letter to the magazine to express your opinions on after-school classes for children. Use the following expressions to help you. </a:t>
            </a:r>
            <a:endParaRPr kumimoji="0" lang="zh-CN" altLang="en-US" sz="3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nvGrpSpPr>
          <p:cNvPr id="17410" name="组合 8"/>
          <p:cNvGrpSpPr/>
          <p:nvPr/>
        </p:nvGrpSpPr>
        <p:grpSpPr>
          <a:xfrm>
            <a:off x="364173" y="412115"/>
            <a:ext cx="673100" cy="554038"/>
            <a:chOff x="456936" y="3174212"/>
            <a:chExt cx="673100" cy="553998"/>
          </a:xfrm>
        </p:grpSpPr>
        <p:sp>
          <p:nvSpPr>
            <p:cNvPr id="2" name="椭圆 1"/>
            <p:cNvSpPr/>
            <p:nvPr/>
          </p:nvSpPr>
          <p:spPr bwMode="auto">
            <a:xfrm>
              <a:off x="490273" y="3193261"/>
              <a:ext cx="533400" cy="531775"/>
            </a:xfrm>
            <a:prstGeom prst="ellipse">
              <a:avLst/>
            </a:prstGeom>
            <a:solidFill>
              <a:srgbClr val="92D050"/>
            </a:solidFill>
            <a:ln w="9525" cap="flat" cmpd="sng" algn="ctr">
              <a:solidFill>
                <a:srgbClr val="EEECE1">
                  <a:lumMod val="90000"/>
                </a:srgbClr>
              </a:solidFill>
              <a:prstDash val="solid"/>
            </a:ln>
            <a:effectLst>
              <a:outerShdw blurRad="50800" dist="38100" dir="3600000" algn="t" rotWithShape="0">
                <a:prstClr val="black">
                  <a:alpha val="40000"/>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3600" b="1" i="0" u="none" strike="noStrike" kern="0" cap="none" spc="0" normalizeH="0" baseline="0" noProof="0" dirty="0">
                <a:ln>
                  <a:noFill/>
                </a:ln>
                <a:solidFill>
                  <a:prstClr val="black"/>
                </a:solidFill>
                <a:effectLst/>
                <a:uLnTx/>
                <a:uFillTx/>
                <a:latin typeface="Arial" panose="020B0604020202020204" pitchFamily="34" charset="0"/>
                <a:ea typeface="楷体" panose="02010609060101010101" pitchFamily="49" charset="-122"/>
                <a:cs typeface="Arial" panose="020B0604020202020204" pitchFamily="34" charset="0"/>
              </a:endParaRPr>
            </a:p>
          </p:txBody>
        </p:sp>
        <p:sp>
          <p:nvSpPr>
            <p:cNvPr id="11" name="TextBox 3"/>
            <p:cNvSpPr txBox="1">
              <a:spLocks noChangeArrowheads="1"/>
            </p:cNvSpPr>
            <p:nvPr/>
          </p:nvSpPr>
          <p:spPr bwMode="auto">
            <a:xfrm>
              <a:off x="456936" y="3174212"/>
              <a:ext cx="673100" cy="553998"/>
            </a:xfrm>
            <a:prstGeom prst="rect">
              <a:avLst/>
            </a:prstGeom>
            <a:noFill/>
            <a:ln>
              <a:noFill/>
            </a:ln>
          </p:spPr>
          <p:txBody>
            <a:bodyPr>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000" b="1" i="0" u="none" strike="noStrike" kern="0" cap="none" spc="0" normalizeH="0" baseline="0" noProof="0" dirty="0">
                  <a:ln>
                    <a:noFill/>
                  </a:ln>
                  <a:solidFill>
                    <a:srgbClr val="7030A0"/>
                  </a:solidFill>
                  <a:effectLst/>
                  <a:uLnTx/>
                  <a:uFillTx/>
                  <a:latin typeface="Arial" panose="020B0604020202020204" pitchFamily="34" charset="0"/>
                  <a:ea typeface="宋体" panose="02010600030101010101" pitchFamily="2" charset="-122"/>
                  <a:cs typeface="+mn-cs"/>
                </a:rPr>
                <a:t>3b</a:t>
              </a:r>
              <a:endParaRPr kumimoji="0" lang="zh-CN" altLang="en-US" sz="3000" b="1" i="0" u="none" strike="noStrike" kern="0" cap="none" spc="0" normalizeH="0" baseline="0" noProof="0" dirty="0">
                <a:ln>
                  <a:noFill/>
                </a:ln>
                <a:solidFill>
                  <a:srgbClr val="7030A0"/>
                </a:solidFill>
                <a:effectLst/>
                <a:uLnTx/>
                <a:uFillTx/>
                <a:latin typeface="Arial" panose="020B0604020202020204" pitchFamily="34" charset="0"/>
                <a:ea typeface="宋体" panose="02010600030101010101" pitchFamily="2" charset="-122"/>
                <a:cs typeface="+mn-cs"/>
              </a:endParaRPr>
            </a:p>
          </p:txBody>
        </p:sp>
      </p:grpSp>
      <p:pic>
        <p:nvPicPr>
          <p:cNvPr id="3" name="图片 2" descr="创客贴设计_1647753103631_20220320"/>
          <p:cNvPicPr>
            <a:picLocks noChangeAspect="1"/>
          </p:cNvPicPr>
          <p:nvPr/>
        </p:nvPicPr>
        <p:blipFill>
          <a:blip r:embed="rId4"/>
          <a:stretch>
            <a:fillRect/>
          </a:stretch>
        </p:blipFill>
        <p:spPr>
          <a:xfrm>
            <a:off x="8014335" y="1803400"/>
            <a:ext cx="4124960" cy="5008880"/>
          </a:xfrm>
          <a:prstGeom prst="rect">
            <a:avLst/>
          </a:prstGeom>
          <a:effectLst>
            <a:innerShdw blurRad="63500" dist="50800" dir="10800000">
              <a:prstClr val="black">
                <a:alpha val="50000"/>
              </a:prstClr>
            </a:innerShdw>
          </a:effectLst>
        </p:spPr>
      </p:pic>
      <p:grpSp>
        <p:nvGrpSpPr>
          <p:cNvPr id="4" name="组合 3"/>
          <p:cNvGrpSpPr/>
          <p:nvPr/>
        </p:nvGrpSpPr>
        <p:grpSpPr>
          <a:xfrm>
            <a:off x="811530" y="1975485"/>
            <a:ext cx="4682490" cy="4881880"/>
            <a:chOff x="0" y="3111"/>
            <a:chExt cx="7374" cy="7688"/>
          </a:xfrm>
        </p:grpSpPr>
        <p:pic>
          <p:nvPicPr>
            <p:cNvPr id="7" name="图片 6" descr="retouch_2022032012483976"/>
            <p:cNvPicPr>
              <a:picLocks noChangeAspect="1"/>
            </p:cNvPicPr>
            <p:nvPr>
              <p:custDataLst>
                <p:tags r:id="rId1"/>
              </p:custDataLst>
            </p:nvPr>
          </p:nvPicPr>
          <p:blipFill>
            <a:blip r:embed="rId5"/>
            <a:stretch>
              <a:fillRect/>
            </a:stretch>
          </p:blipFill>
          <p:spPr>
            <a:xfrm>
              <a:off x="0" y="3111"/>
              <a:ext cx="7374" cy="7689"/>
            </a:xfrm>
            <a:prstGeom prst="rect">
              <a:avLst/>
            </a:prstGeom>
          </p:spPr>
        </p:pic>
        <p:sp>
          <p:nvSpPr>
            <p:cNvPr id="12" name="文本框 11"/>
            <p:cNvSpPr txBox="1"/>
            <p:nvPr/>
          </p:nvSpPr>
          <p:spPr>
            <a:xfrm>
              <a:off x="900" y="8081"/>
              <a:ext cx="2836" cy="580"/>
            </a:xfrm>
            <a:prstGeom prst="rect">
              <a:avLst/>
            </a:prstGeom>
            <a:solidFill>
              <a:schemeClr val="accent3">
                <a:lumMod val="50000"/>
              </a:schemeClr>
            </a:solidFill>
          </p:spPr>
          <p:txBody>
            <a:bodyPr wrap="square" rtlCol="0">
              <a:spAutoFit/>
            </a:bodyPr>
            <a:lstStyle/>
            <a:p>
              <a:r>
                <a:rPr lang="en-US" altLang="zh-CN" b="1">
                  <a:solidFill>
                    <a:schemeClr val="bg1"/>
                  </a:solidFill>
                  <a:latin typeface="Times New Roman" panose="02020603050405020304" pitchFamily="18" charset="0"/>
                  <a:cs typeface="Times New Roman" panose="02020603050405020304" pitchFamily="18" charset="0"/>
                </a:rPr>
                <a:t>Youth Magazine</a:t>
              </a:r>
            </a:p>
          </p:txBody>
        </p:sp>
      </p:grpSp>
      <p:grpSp>
        <p:nvGrpSpPr>
          <p:cNvPr id="95" name="组合 170"/>
          <p:cNvGrpSpPr/>
          <p:nvPr/>
        </p:nvGrpSpPr>
        <p:grpSpPr bwMode="auto">
          <a:xfrm>
            <a:off x="9628505" y="40005"/>
            <a:ext cx="2560320" cy="1648460"/>
            <a:chOff x="3613151" y="4186238"/>
            <a:chExt cx="2209800" cy="1422400"/>
          </a:xfrm>
        </p:grpSpPr>
        <p:sp>
          <p:nvSpPr>
            <p:cNvPr id="1048860" name="Freeform 5"/>
            <p:cNvSpPr/>
            <p:nvPr/>
          </p:nvSpPr>
          <p:spPr bwMode="auto">
            <a:xfrm>
              <a:off x="3613151" y="5535613"/>
              <a:ext cx="787400" cy="73025"/>
            </a:xfrm>
            <a:custGeom>
              <a:avLst/>
              <a:gdLst>
                <a:gd name="T0" fmla="*/ 2147483646 w 185"/>
                <a:gd name="T1" fmla="*/ 0 h 17"/>
                <a:gd name="T2" fmla="*/ 2147483646 w 185"/>
                <a:gd name="T3" fmla="*/ 0 h 17"/>
                <a:gd name="T4" fmla="*/ 0 w 185"/>
                <a:gd name="T5" fmla="*/ 2147483646 h 17"/>
                <a:gd name="T6" fmla="*/ 0 w 185"/>
                <a:gd name="T7" fmla="*/ 2147483646 h 17"/>
                <a:gd name="T8" fmla="*/ 2147483646 w 185"/>
                <a:gd name="T9" fmla="*/ 0 h 17"/>
                <a:gd name="T10" fmla="*/ 2147483646 w 185"/>
                <a:gd name="T11" fmla="*/ 0 h 17"/>
                <a:gd name="T12" fmla="*/ 2147483646 w 185"/>
                <a:gd name="T13" fmla="*/ 2147483646 h 17"/>
                <a:gd name="T14" fmla="*/ 2147483646 w 185"/>
                <a:gd name="T15" fmla="*/ 2147483646 h 17"/>
                <a:gd name="T16" fmla="*/ 2147483646 w 185"/>
                <a:gd name="T17" fmla="*/ 2147483646 h 17"/>
                <a:gd name="T18" fmla="*/ 0 w 185"/>
                <a:gd name="T19" fmla="*/ 2147483646 h 17"/>
                <a:gd name="T20" fmla="*/ 2147483646 w 185"/>
                <a:gd name="T21" fmla="*/ 2147483646 h 17"/>
                <a:gd name="T22" fmla="*/ 2147483646 w 185"/>
                <a:gd name="T23" fmla="*/ 2147483646 h 17"/>
                <a:gd name="T24" fmla="*/ 2147483646 w 185"/>
                <a:gd name="T25" fmla="*/ 2147483646 h 17"/>
                <a:gd name="T26" fmla="*/ 2147483646 w 185"/>
                <a:gd name="T27" fmla="*/ 0 h 1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85" h="17">
                  <a:moveTo>
                    <a:pt x="137" y="0"/>
                  </a:moveTo>
                  <a:cubicBezTo>
                    <a:pt x="137" y="0"/>
                    <a:pt x="136" y="0"/>
                    <a:pt x="136" y="0"/>
                  </a:cubicBezTo>
                  <a:cubicBezTo>
                    <a:pt x="86" y="0"/>
                    <a:pt x="0" y="4"/>
                    <a:pt x="0" y="9"/>
                  </a:cubicBezTo>
                  <a:cubicBezTo>
                    <a:pt x="0" y="9"/>
                    <a:pt x="0" y="9"/>
                    <a:pt x="0" y="9"/>
                  </a:cubicBezTo>
                  <a:cubicBezTo>
                    <a:pt x="0" y="4"/>
                    <a:pt x="85" y="0"/>
                    <a:pt x="134" y="0"/>
                  </a:cubicBezTo>
                  <a:cubicBezTo>
                    <a:pt x="134" y="0"/>
                    <a:pt x="134" y="0"/>
                    <a:pt x="134" y="0"/>
                  </a:cubicBezTo>
                  <a:cubicBezTo>
                    <a:pt x="182" y="0"/>
                    <a:pt x="176" y="4"/>
                    <a:pt x="176" y="9"/>
                  </a:cubicBezTo>
                  <a:cubicBezTo>
                    <a:pt x="176" y="13"/>
                    <a:pt x="182" y="17"/>
                    <a:pt x="134" y="17"/>
                  </a:cubicBezTo>
                  <a:cubicBezTo>
                    <a:pt x="133" y="17"/>
                    <a:pt x="133" y="17"/>
                    <a:pt x="133" y="17"/>
                  </a:cubicBezTo>
                  <a:cubicBezTo>
                    <a:pt x="84" y="17"/>
                    <a:pt x="0" y="13"/>
                    <a:pt x="0" y="9"/>
                  </a:cubicBezTo>
                  <a:cubicBezTo>
                    <a:pt x="0" y="14"/>
                    <a:pt x="85" y="17"/>
                    <a:pt x="135" y="17"/>
                  </a:cubicBezTo>
                  <a:cubicBezTo>
                    <a:pt x="135" y="17"/>
                    <a:pt x="136" y="17"/>
                    <a:pt x="136" y="17"/>
                  </a:cubicBezTo>
                  <a:cubicBezTo>
                    <a:pt x="185" y="17"/>
                    <a:pt x="179" y="13"/>
                    <a:pt x="179" y="9"/>
                  </a:cubicBezTo>
                  <a:cubicBezTo>
                    <a:pt x="179" y="4"/>
                    <a:pt x="185" y="0"/>
                    <a:pt x="137" y="0"/>
                  </a:cubicBezTo>
                </a:path>
              </a:pathLst>
            </a:custGeom>
            <a:solidFill>
              <a:srgbClr val="FFFFFF"/>
            </a:solidFill>
            <a:ln>
              <a:noFill/>
            </a:ln>
          </p:spPr>
          <p:txBody>
            <a:bodyPr/>
            <a:lstStyle/>
            <a:p>
              <a:endParaRPr lang="zh-CN" altLang="en-US"/>
            </a:p>
          </p:txBody>
        </p:sp>
        <p:sp>
          <p:nvSpPr>
            <p:cNvPr id="1048861" name="Freeform 6"/>
            <p:cNvSpPr/>
            <p:nvPr/>
          </p:nvSpPr>
          <p:spPr bwMode="auto">
            <a:xfrm>
              <a:off x="3613151" y="5535613"/>
              <a:ext cx="774700" cy="73025"/>
            </a:xfrm>
            <a:custGeom>
              <a:avLst/>
              <a:gdLst>
                <a:gd name="T0" fmla="*/ 2147483646 w 182"/>
                <a:gd name="T1" fmla="*/ 0 h 17"/>
                <a:gd name="T2" fmla="*/ 2147483646 w 182"/>
                <a:gd name="T3" fmla="*/ 0 h 17"/>
                <a:gd name="T4" fmla="*/ 0 w 182"/>
                <a:gd name="T5" fmla="*/ 2147483646 h 17"/>
                <a:gd name="T6" fmla="*/ 0 w 182"/>
                <a:gd name="T7" fmla="*/ 2147483646 h 17"/>
                <a:gd name="T8" fmla="*/ 2147483646 w 182"/>
                <a:gd name="T9" fmla="*/ 0 h 17"/>
                <a:gd name="T10" fmla="*/ 2147483646 w 182"/>
                <a:gd name="T11" fmla="*/ 0 h 17"/>
                <a:gd name="T12" fmla="*/ 2147483646 w 182"/>
                <a:gd name="T13" fmla="*/ 2147483646 h 17"/>
                <a:gd name="T14" fmla="*/ 2147483646 w 182"/>
                <a:gd name="T15" fmla="*/ 2147483646 h 17"/>
                <a:gd name="T16" fmla="*/ 2147483646 w 182"/>
                <a:gd name="T17" fmla="*/ 2147483646 h 17"/>
                <a:gd name="T18" fmla="*/ 0 w 182"/>
                <a:gd name="T19" fmla="*/ 2147483646 h 17"/>
                <a:gd name="T20" fmla="*/ 0 w 182"/>
                <a:gd name="T21" fmla="*/ 2147483646 h 17"/>
                <a:gd name="T22" fmla="*/ 2147483646 w 182"/>
                <a:gd name="T23" fmla="*/ 2147483646 h 17"/>
                <a:gd name="T24" fmla="*/ 2147483646 w 182"/>
                <a:gd name="T25" fmla="*/ 2147483646 h 17"/>
                <a:gd name="T26" fmla="*/ 2147483646 w 182"/>
                <a:gd name="T27" fmla="*/ 2147483646 h 17"/>
                <a:gd name="T28" fmla="*/ 2147483646 w 182"/>
                <a:gd name="T29" fmla="*/ 0 h 1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82" h="17">
                  <a:moveTo>
                    <a:pt x="134" y="0"/>
                  </a:moveTo>
                  <a:cubicBezTo>
                    <a:pt x="134" y="0"/>
                    <a:pt x="134" y="0"/>
                    <a:pt x="134" y="0"/>
                  </a:cubicBezTo>
                  <a:cubicBezTo>
                    <a:pt x="85" y="0"/>
                    <a:pt x="0" y="4"/>
                    <a:pt x="0" y="9"/>
                  </a:cubicBezTo>
                  <a:cubicBezTo>
                    <a:pt x="0" y="9"/>
                    <a:pt x="0" y="9"/>
                    <a:pt x="0" y="9"/>
                  </a:cubicBezTo>
                  <a:cubicBezTo>
                    <a:pt x="0" y="4"/>
                    <a:pt x="83" y="0"/>
                    <a:pt x="131" y="0"/>
                  </a:cubicBezTo>
                  <a:cubicBezTo>
                    <a:pt x="131" y="0"/>
                    <a:pt x="132" y="0"/>
                    <a:pt x="132" y="0"/>
                  </a:cubicBezTo>
                  <a:cubicBezTo>
                    <a:pt x="179" y="0"/>
                    <a:pt x="172" y="4"/>
                    <a:pt x="172" y="9"/>
                  </a:cubicBezTo>
                  <a:cubicBezTo>
                    <a:pt x="172" y="13"/>
                    <a:pt x="179" y="17"/>
                    <a:pt x="131" y="17"/>
                  </a:cubicBezTo>
                  <a:cubicBezTo>
                    <a:pt x="131" y="17"/>
                    <a:pt x="130" y="17"/>
                    <a:pt x="130" y="17"/>
                  </a:cubicBezTo>
                  <a:cubicBezTo>
                    <a:pt x="82" y="17"/>
                    <a:pt x="0" y="13"/>
                    <a:pt x="0" y="9"/>
                  </a:cubicBezTo>
                  <a:cubicBezTo>
                    <a:pt x="0" y="9"/>
                    <a:pt x="0" y="9"/>
                    <a:pt x="0" y="9"/>
                  </a:cubicBezTo>
                  <a:cubicBezTo>
                    <a:pt x="0" y="13"/>
                    <a:pt x="84" y="17"/>
                    <a:pt x="133" y="17"/>
                  </a:cubicBezTo>
                  <a:cubicBezTo>
                    <a:pt x="133" y="17"/>
                    <a:pt x="133" y="17"/>
                    <a:pt x="134" y="17"/>
                  </a:cubicBezTo>
                  <a:cubicBezTo>
                    <a:pt x="182" y="17"/>
                    <a:pt x="176" y="13"/>
                    <a:pt x="176" y="9"/>
                  </a:cubicBezTo>
                  <a:cubicBezTo>
                    <a:pt x="176" y="4"/>
                    <a:pt x="182" y="0"/>
                    <a:pt x="134" y="0"/>
                  </a:cubicBezTo>
                </a:path>
              </a:pathLst>
            </a:custGeom>
            <a:solidFill>
              <a:srgbClr val="FEFEFE"/>
            </a:solidFill>
            <a:ln>
              <a:noFill/>
            </a:ln>
          </p:spPr>
          <p:txBody>
            <a:bodyPr/>
            <a:lstStyle/>
            <a:p>
              <a:endParaRPr lang="zh-CN" altLang="en-US"/>
            </a:p>
          </p:txBody>
        </p:sp>
        <p:sp>
          <p:nvSpPr>
            <p:cNvPr id="1048862" name="Freeform 7"/>
            <p:cNvSpPr/>
            <p:nvPr/>
          </p:nvSpPr>
          <p:spPr bwMode="auto">
            <a:xfrm>
              <a:off x="3613151" y="5535613"/>
              <a:ext cx="762000" cy="73025"/>
            </a:xfrm>
            <a:custGeom>
              <a:avLst/>
              <a:gdLst>
                <a:gd name="T0" fmla="*/ 2147483646 w 179"/>
                <a:gd name="T1" fmla="*/ 0 h 17"/>
                <a:gd name="T2" fmla="*/ 2147483646 w 179"/>
                <a:gd name="T3" fmla="*/ 0 h 17"/>
                <a:gd name="T4" fmla="*/ 0 w 179"/>
                <a:gd name="T5" fmla="*/ 2147483646 h 17"/>
                <a:gd name="T6" fmla="*/ 2147483646 w 179"/>
                <a:gd name="T7" fmla="*/ 0 h 17"/>
                <a:gd name="T8" fmla="*/ 2147483646 w 179"/>
                <a:gd name="T9" fmla="*/ 0 h 17"/>
                <a:gd name="T10" fmla="*/ 2147483646 w 179"/>
                <a:gd name="T11" fmla="*/ 2147483646 h 17"/>
                <a:gd name="T12" fmla="*/ 2147483646 w 179"/>
                <a:gd name="T13" fmla="*/ 2147483646 h 17"/>
                <a:gd name="T14" fmla="*/ 2147483646 w 179"/>
                <a:gd name="T15" fmla="*/ 2147483646 h 17"/>
                <a:gd name="T16" fmla="*/ 0 w 179"/>
                <a:gd name="T17" fmla="*/ 2147483646 h 17"/>
                <a:gd name="T18" fmla="*/ 0 w 179"/>
                <a:gd name="T19" fmla="*/ 2147483646 h 17"/>
                <a:gd name="T20" fmla="*/ 2147483646 w 179"/>
                <a:gd name="T21" fmla="*/ 2147483646 h 17"/>
                <a:gd name="T22" fmla="*/ 2147483646 w 179"/>
                <a:gd name="T23" fmla="*/ 2147483646 h 17"/>
                <a:gd name="T24" fmla="*/ 2147483646 w 179"/>
                <a:gd name="T25" fmla="*/ 2147483646 h 17"/>
                <a:gd name="T26" fmla="*/ 2147483646 w 179"/>
                <a:gd name="T27" fmla="*/ 0 h 1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79" h="17">
                  <a:moveTo>
                    <a:pt x="132" y="0"/>
                  </a:moveTo>
                  <a:cubicBezTo>
                    <a:pt x="132" y="0"/>
                    <a:pt x="131" y="0"/>
                    <a:pt x="131" y="0"/>
                  </a:cubicBezTo>
                  <a:cubicBezTo>
                    <a:pt x="83" y="0"/>
                    <a:pt x="0" y="4"/>
                    <a:pt x="0" y="9"/>
                  </a:cubicBezTo>
                  <a:cubicBezTo>
                    <a:pt x="0" y="4"/>
                    <a:pt x="82" y="0"/>
                    <a:pt x="129" y="0"/>
                  </a:cubicBezTo>
                  <a:cubicBezTo>
                    <a:pt x="129" y="0"/>
                    <a:pt x="129" y="0"/>
                    <a:pt x="130" y="0"/>
                  </a:cubicBezTo>
                  <a:cubicBezTo>
                    <a:pt x="175" y="0"/>
                    <a:pt x="169" y="4"/>
                    <a:pt x="169" y="9"/>
                  </a:cubicBezTo>
                  <a:cubicBezTo>
                    <a:pt x="169" y="13"/>
                    <a:pt x="176" y="17"/>
                    <a:pt x="129" y="17"/>
                  </a:cubicBezTo>
                  <a:cubicBezTo>
                    <a:pt x="128" y="17"/>
                    <a:pt x="128" y="17"/>
                    <a:pt x="128" y="17"/>
                  </a:cubicBezTo>
                  <a:cubicBezTo>
                    <a:pt x="81" y="17"/>
                    <a:pt x="0" y="13"/>
                    <a:pt x="0" y="9"/>
                  </a:cubicBezTo>
                  <a:cubicBezTo>
                    <a:pt x="0" y="9"/>
                    <a:pt x="0" y="9"/>
                    <a:pt x="0" y="9"/>
                  </a:cubicBezTo>
                  <a:cubicBezTo>
                    <a:pt x="0" y="13"/>
                    <a:pt x="82" y="17"/>
                    <a:pt x="130" y="17"/>
                  </a:cubicBezTo>
                  <a:cubicBezTo>
                    <a:pt x="130" y="17"/>
                    <a:pt x="131" y="17"/>
                    <a:pt x="131" y="17"/>
                  </a:cubicBezTo>
                  <a:cubicBezTo>
                    <a:pt x="179" y="17"/>
                    <a:pt x="172" y="13"/>
                    <a:pt x="172" y="9"/>
                  </a:cubicBezTo>
                  <a:cubicBezTo>
                    <a:pt x="172" y="4"/>
                    <a:pt x="179" y="0"/>
                    <a:pt x="132" y="0"/>
                  </a:cubicBezTo>
                </a:path>
              </a:pathLst>
            </a:custGeom>
            <a:solidFill>
              <a:srgbClr val="FCFCFC"/>
            </a:solidFill>
            <a:ln>
              <a:noFill/>
            </a:ln>
          </p:spPr>
          <p:txBody>
            <a:bodyPr/>
            <a:lstStyle/>
            <a:p>
              <a:endParaRPr lang="zh-CN" altLang="en-US"/>
            </a:p>
          </p:txBody>
        </p:sp>
        <p:sp>
          <p:nvSpPr>
            <p:cNvPr id="1048863" name="Freeform 8"/>
            <p:cNvSpPr/>
            <p:nvPr/>
          </p:nvSpPr>
          <p:spPr bwMode="auto">
            <a:xfrm>
              <a:off x="3613151" y="5535613"/>
              <a:ext cx="749300" cy="73025"/>
            </a:xfrm>
            <a:custGeom>
              <a:avLst/>
              <a:gdLst>
                <a:gd name="T0" fmla="*/ 2147483646 w 176"/>
                <a:gd name="T1" fmla="*/ 0 h 17"/>
                <a:gd name="T2" fmla="*/ 2147483646 w 176"/>
                <a:gd name="T3" fmla="*/ 0 h 17"/>
                <a:gd name="T4" fmla="*/ 0 w 176"/>
                <a:gd name="T5" fmla="*/ 2147483646 h 17"/>
                <a:gd name="T6" fmla="*/ 0 w 176"/>
                <a:gd name="T7" fmla="*/ 2147483646 h 17"/>
                <a:gd name="T8" fmla="*/ 0 w 176"/>
                <a:gd name="T9" fmla="*/ 2147483646 h 17"/>
                <a:gd name="T10" fmla="*/ 0 w 176"/>
                <a:gd name="T11" fmla="*/ 2147483646 h 17"/>
                <a:gd name="T12" fmla="*/ 0 w 176"/>
                <a:gd name="T13" fmla="*/ 2147483646 h 17"/>
                <a:gd name="T14" fmla="*/ 2147483646 w 176"/>
                <a:gd name="T15" fmla="*/ 2147483646 h 17"/>
                <a:gd name="T16" fmla="*/ 2147483646 w 176"/>
                <a:gd name="T17" fmla="*/ 2147483646 h 17"/>
                <a:gd name="T18" fmla="*/ 2147483646 w 176"/>
                <a:gd name="T19" fmla="*/ 2147483646 h 17"/>
                <a:gd name="T20" fmla="*/ 2147483646 w 176"/>
                <a:gd name="T21" fmla="*/ 2147483646 h 17"/>
                <a:gd name="T22" fmla="*/ 2147483646 w 176"/>
                <a:gd name="T23" fmla="*/ 2147483646 h 17"/>
                <a:gd name="T24" fmla="*/ 0 w 176"/>
                <a:gd name="T25" fmla="*/ 2147483646 h 17"/>
                <a:gd name="T26" fmla="*/ 0 w 176"/>
                <a:gd name="T27" fmla="*/ 2147483646 h 17"/>
                <a:gd name="T28" fmla="*/ 0 w 176"/>
                <a:gd name="T29" fmla="*/ 2147483646 h 17"/>
                <a:gd name="T30" fmla="*/ 2147483646 w 176"/>
                <a:gd name="T31" fmla="*/ 2147483646 h 17"/>
                <a:gd name="T32" fmla="*/ 2147483646 w 176"/>
                <a:gd name="T33" fmla="*/ 2147483646 h 17"/>
                <a:gd name="T34" fmla="*/ 2147483646 w 176"/>
                <a:gd name="T35" fmla="*/ 2147483646 h 17"/>
                <a:gd name="T36" fmla="*/ 2147483646 w 176"/>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76" h="17">
                  <a:moveTo>
                    <a:pt x="130" y="0"/>
                  </a:moveTo>
                  <a:cubicBezTo>
                    <a:pt x="129" y="0"/>
                    <a:pt x="129" y="0"/>
                    <a:pt x="129" y="0"/>
                  </a:cubicBezTo>
                  <a:cubicBezTo>
                    <a:pt x="82" y="0"/>
                    <a:pt x="0" y="4"/>
                    <a:pt x="0" y="9"/>
                  </a:cubicBezTo>
                  <a:cubicBezTo>
                    <a:pt x="0" y="9"/>
                    <a:pt x="0" y="9"/>
                    <a:pt x="0" y="9"/>
                  </a:cubicBezTo>
                  <a:cubicBezTo>
                    <a:pt x="0" y="9"/>
                    <a:pt x="0" y="9"/>
                    <a:pt x="0" y="9"/>
                  </a:cubicBezTo>
                  <a:cubicBezTo>
                    <a:pt x="0" y="9"/>
                    <a:pt x="0" y="9"/>
                    <a:pt x="0" y="9"/>
                  </a:cubicBezTo>
                  <a:cubicBezTo>
                    <a:pt x="0" y="9"/>
                    <a:pt x="0" y="9"/>
                    <a:pt x="0" y="9"/>
                  </a:cubicBezTo>
                  <a:cubicBezTo>
                    <a:pt x="0" y="4"/>
                    <a:pt x="80" y="1"/>
                    <a:pt x="126" y="1"/>
                  </a:cubicBezTo>
                  <a:cubicBezTo>
                    <a:pt x="127" y="1"/>
                    <a:pt x="127" y="1"/>
                    <a:pt x="127" y="1"/>
                  </a:cubicBezTo>
                  <a:cubicBezTo>
                    <a:pt x="172" y="1"/>
                    <a:pt x="166" y="4"/>
                    <a:pt x="166" y="9"/>
                  </a:cubicBezTo>
                  <a:cubicBezTo>
                    <a:pt x="166" y="13"/>
                    <a:pt x="172" y="17"/>
                    <a:pt x="126" y="17"/>
                  </a:cubicBezTo>
                  <a:cubicBezTo>
                    <a:pt x="126" y="17"/>
                    <a:pt x="126" y="17"/>
                    <a:pt x="125" y="17"/>
                  </a:cubicBezTo>
                  <a:cubicBezTo>
                    <a:pt x="79" y="17"/>
                    <a:pt x="0" y="13"/>
                    <a:pt x="0" y="9"/>
                  </a:cubicBezTo>
                  <a:cubicBezTo>
                    <a:pt x="0" y="9"/>
                    <a:pt x="0" y="9"/>
                    <a:pt x="0" y="9"/>
                  </a:cubicBezTo>
                  <a:cubicBezTo>
                    <a:pt x="0" y="9"/>
                    <a:pt x="0" y="9"/>
                    <a:pt x="0" y="9"/>
                  </a:cubicBezTo>
                  <a:cubicBezTo>
                    <a:pt x="0" y="13"/>
                    <a:pt x="81" y="17"/>
                    <a:pt x="128" y="17"/>
                  </a:cubicBezTo>
                  <a:cubicBezTo>
                    <a:pt x="128" y="17"/>
                    <a:pt x="128" y="17"/>
                    <a:pt x="129" y="17"/>
                  </a:cubicBezTo>
                  <a:cubicBezTo>
                    <a:pt x="176" y="17"/>
                    <a:pt x="169" y="13"/>
                    <a:pt x="169" y="9"/>
                  </a:cubicBezTo>
                  <a:cubicBezTo>
                    <a:pt x="169" y="4"/>
                    <a:pt x="175" y="0"/>
                    <a:pt x="130" y="0"/>
                  </a:cubicBezTo>
                </a:path>
              </a:pathLst>
            </a:custGeom>
            <a:solidFill>
              <a:srgbClr val="FBFBFB"/>
            </a:solidFill>
            <a:ln>
              <a:noFill/>
            </a:ln>
          </p:spPr>
          <p:txBody>
            <a:bodyPr/>
            <a:lstStyle/>
            <a:p>
              <a:endParaRPr lang="zh-CN" altLang="en-US"/>
            </a:p>
          </p:txBody>
        </p:sp>
        <p:sp>
          <p:nvSpPr>
            <p:cNvPr id="1048864" name="Freeform 9"/>
            <p:cNvSpPr/>
            <p:nvPr/>
          </p:nvSpPr>
          <p:spPr bwMode="auto">
            <a:xfrm>
              <a:off x="3613151" y="5540375"/>
              <a:ext cx="731838" cy="68263"/>
            </a:xfrm>
            <a:custGeom>
              <a:avLst/>
              <a:gdLst>
                <a:gd name="T0" fmla="*/ 2147483646 w 172"/>
                <a:gd name="T1" fmla="*/ 0 h 16"/>
                <a:gd name="T2" fmla="*/ 2147483646 w 172"/>
                <a:gd name="T3" fmla="*/ 0 h 16"/>
                <a:gd name="T4" fmla="*/ 0 w 172"/>
                <a:gd name="T5" fmla="*/ 2147483646 h 16"/>
                <a:gd name="T6" fmla="*/ 0 w 172"/>
                <a:gd name="T7" fmla="*/ 2147483646 h 16"/>
                <a:gd name="T8" fmla="*/ 2147483646 w 172"/>
                <a:gd name="T9" fmla="*/ 0 h 16"/>
                <a:gd name="T10" fmla="*/ 2147483646 w 172"/>
                <a:gd name="T11" fmla="*/ 0 h 16"/>
                <a:gd name="T12" fmla="*/ 2147483646 w 172"/>
                <a:gd name="T13" fmla="*/ 2147483646 h 16"/>
                <a:gd name="T14" fmla="*/ 2147483646 w 172"/>
                <a:gd name="T15" fmla="*/ 2147483646 h 16"/>
                <a:gd name="T16" fmla="*/ 2147483646 w 172"/>
                <a:gd name="T17" fmla="*/ 2147483646 h 16"/>
                <a:gd name="T18" fmla="*/ 0 w 172"/>
                <a:gd name="T19" fmla="*/ 2147483646 h 16"/>
                <a:gd name="T20" fmla="*/ 0 w 172"/>
                <a:gd name="T21" fmla="*/ 2147483646 h 16"/>
                <a:gd name="T22" fmla="*/ 0 w 172"/>
                <a:gd name="T23" fmla="*/ 2147483646 h 16"/>
                <a:gd name="T24" fmla="*/ 0 w 172"/>
                <a:gd name="T25" fmla="*/ 2147483646 h 16"/>
                <a:gd name="T26" fmla="*/ 0 w 172"/>
                <a:gd name="T27" fmla="*/ 2147483646 h 16"/>
                <a:gd name="T28" fmla="*/ 0 w 172"/>
                <a:gd name="T29" fmla="*/ 2147483646 h 16"/>
                <a:gd name="T30" fmla="*/ 0 w 172"/>
                <a:gd name="T31" fmla="*/ 2147483646 h 16"/>
                <a:gd name="T32" fmla="*/ 0 w 172"/>
                <a:gd name="T33" fmla="*/ 2147483646 h 16"/>
                <a:gd name="T34" fmla="*/ 0 w 172"/>
                <a:gd name="T35" fmla="*/ 2147483646 h 16"/>
                <a:gd name="T36" fmla="*/ 2147483646 w 172"/>
                <a:gd name="T37" fmla="*/ 2147483646 h 16"/>
                <a:gd name="T38" fmla="*/ 2147483646 w 172"/>
                <a:gd name="T39" fmla="*/ 2147483646 h 16"/>
                <a:gd name="T40" fmla="*/ 2147483646 w 172"/>
                <a:gd name="T41" fmla="*/ 2147483646 h 16"/>
                <a:gd name="T42" fmla="*/ 2147483646 w 172"/>
                <a:gd name="T43" fmla="*/ 0 h 1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72" h="16">
                  <a:moveTo>
                    <a:pt x="127" y="0"/>
                  </a:moveTo>
                  <a:cubicBezTo>
                    <a:pt x="127" y="0"/>
                    <a:pt x="127" y="0"/>
                    <a:pt x="126" y="0"/>
                  </a:cubicBezTo>
                  <a:cubicBezTo>
                    <a:pt x="80" y="0"/>
                    <a:pt x="0" y="3"/>
                    <a:pt x="0" y="8"/>
                  </a:cubicBezTo>
                  <a:cubicBezTo>
                    <a:pt x="0" y="8"/>
                    <a:pt x="0" y="8"/>
                    <a:pt x="0" y="8"/>
                  </a:cubicBezTo>
                  <a:cubicBezTo>
                    <a:pt x="0" y="3"/>
                    <a:pt x="79" y="0"/>
                    <a:pt x="124" y="0"/>
                  </a:cubicBezTo>
                  <a:cubicBezTo>
                    <a:pt x="124" y="0"/>
                    <a:pt x="124" y="0"/>
                    <a:pt x="125" y="0"/>
                  </a:cubicBezTo>
                  <a:cubicBezTo>
                    <a:pt x="169" y="0"/>
                    <a:pt x="163" y="3"/>
                    <a:pt x="163" y="8"/>
                  </a:cubicBezTo>
                  <a:cubicBezTo>
                    <a:pt x="163" y="12"/>
                    <a:pt x="169" y="15"/>
                    <a:pt x="124" y="16"/>
                  </a:cubicBezTo>
                  <a:cubicBezTo>
                    <a:pt x="124" y="16"/>
                    <a:pt x="123" y="16"/>
                    <a:pt x="123" y="16"/>
                  </a:cubicBezTo>
                  <a:cubicBezTo>
                    <a:pt x="78" y="16"/>
                    <a:pt x="0" y="12"/>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12"/>
                    <a:pt x="79" y="16"/>
                    <a:pt x="125" y="16"/>
                  </a:cubicBezTo>
                  <a:cubicBezTo>
                    <a:pt x="126" y="16"/>
                    <a:pt x="126" y="16"/>
                    <a:pt x="126" y="16"/>
                  </a:cubicBezTo>
                  <a:cubicBezTo>
                    <a:pt x="172" y="16"/>
                    <a:pt x="166" y="12"/>
                    <a:pt x="166" y="8"/>
                  </a:cubicBezTo>
                  <a:cubicBezTo>
                    <a:pt x="166" y="3"/>
                    <a:pt x="172" y="0"/>
                    <a:pt x="127" y="0"/>
                  </a:cubicBezTo>
                </a:path>
              </a:pathLst>
            </a:custGeom>
            <a:solidFill>
              <a:srgbClr val="FAF9F9"/>
            </a:solidFill>
            <a:ln>
              <a:noFill/>
            </a:ln>
          </p:spPr>
          <p:txBody>
            <a:bodyPr/>
            <a:lstStyle/>
            <a:p>
              <a:endParaRPr lang="zh-CN" altLang="en-US"/>
            </a:p>
          </p:txBody>
        </p:sp>
        <p:sp>
          <p:nvSpPr>
            <p:cNvPr id="1048865" name="Freeform 10"/>
            <p:cNvSpPr/>
            <p:nvPr/>
          </p:nvSpPr>
          <p:spPr bwMode="auto">
            <a:xfrm>
              <a:off x="3613151" y="5540375"/>
              <a:ext cx="719138" cy="68263"/>
            </a:xfrm>
            <a:custGeom>
              <a:avLst/>
              <a:gdLst>
                <a:gd name="T0" fmla="*/ 2147483646 w 169"/>
                <a:gd name="T1" fmla="*/ 0 h 16"/>
                <a:gd name="T2" fmla="*/ 2147483646 w 169"/>
                <a:gd name="T3" fmla="*/ 0 h 16"/>
                <a:gd name="T4" fmla="*/ 0 w 169"/>
                <a:gd name="T5" fmla="*/ 2147483646 h 16"/>
                <a:gd name="T6" fmla="*/ 0 w 169"/>
                <a:gd name="T7" fmla="*/ 2147483646 h 16"/>
                <a:gd name="T8" fmla="*/ 2147483646 w 169"/>
                <a:gd name="T9" fmla="*/ 0 h 16"/>
                <a:gd name="T10" fmla="*/ 2147483646 w 169"/>
                <a:gd name="T11" fmla="*/ 0 h 16"/>
                <a:gd name="T12" fmla="*/ 2147483646 w 169"/>
                <a:gd name="T13" fmla="*/ 2147483646 h 16"/>
                <a:gd name="T14" fmla="*/ 2147483646 w 169"/>
                <a:gd name="T15" fmla="*/ 2147483646 h 16"/>
                <a:gd name="T16" fmla="*/ 2147483646 w 169"/>
                <a:gd name="T17" fmla="*/ 2147483646 h 16"/>
                <a:gd name="T18" fmla="*/ 0 w 169"/>
                <a:gd name="T19" fmla="*/ 2147483646 h 16"/>
                <a:gd name="T20" fmla="*/ 2147483646 w 169"/>
                <a:gd name="T21" fmla="*/ 2147483646 h 16"/>
                <a:gd name="T22" fmla="*/ 2147483646 w 169"/>
                <a:gd name="T23" fmla="*/ 2147483646 h 16"/>
                <a:gd name="T24" fmla="*/ 2147483646 w 169"/>
                <a:gd name="T25" fmla="*/ 2147483646 h 16"/>
                <a:gd name="T26" fmla="*/ 2147483646 w 169"/>
                <a:gd name="T27" fmla="*/ 0 h 1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69" h="16">
                  <a:moveTo>
                    <a:pt x="125" y="0"/>
                  </a:moveTo>
                  <a:cubicBezTo>
                    <a:pt x="124" y="0"/>
                    <a:pt x="124" y="0"/>
                    <a:pt x="124" y="0"/>
                  </a:cubicBezTo>
                  <a:cubicBezTo>
                    <a:pt x="79" y="0"/>
                    <a:pt x="0" y="3"/>
                    <a:pt x="0" y="8"/>
                  </a:cubicBezTo>
                  <a:cubicBezTo>
                    <a:pt x="0" y="8"/>
                    <a:pt x="0" y="8"/>
                    <a:pt x="0" y="8"/>
                  </a:cubicBezTo>
                  <a:cubicBezTo>
                    <a:pt x="0" y="3"/>
                    <a:pt x="77" y="0"/>
                    <a:pt x="121" y="0"/>
                  </a:cubicBezTo>
                  <a:cubicBezTo>
                    <a:pt x="122" y="0"/>
                    <a:pt x="122" y="0"/>
                    <a:pt x="122" y="0"/>
                  </a:cubicBezTo>
                  <a:cubicBezTo>
                    <a:pt x="166" y="0"/>
                    <a:pt x="160" y="3"/>
                    <a:pt x="160" y="8"/>
                  </a:cubicBezTo>
                  <a:cubicBezTo>
                    <a:pt x="160" y="12"/>
                    <a:pt x="166" y="15"/>
                    <a:pt x="121" y="15"/>
                  </a:cubicBezTo>
                  <a:cubicBezTo>
                    <a:pt x="121" y="15"/>
                    <a:pt x="121" y="15"/>
                    <a:pt x="121" y="15"/>
                  </a:cubicBezTo>
                  <a:cubicBezTo>
                    <a:pt x="76" y="15"/>
                    <a:pt x="0" y="12"/>
                    <a:pt x="0" y="8"/>
                  </a:cubicBezTo>
                  <a:cubicBezTo>
                    <a:pt x="0" y="12"/>
                    <a:pt x="78" y="16"/>
                    <a:pt x="123" y="16"/>
                  </a:cubicBezTo>
                  <a:cubicBezTo>
                    <a:pt x="123" y="16"/>
                    <a:pt x="124" y="16"/>
                    <a:pt x="124" y="16"/>
                  </a:cubicBezTo>
                  <a:cubicBezTo>
                    <a:pt x="169" y="15"/>
                    <a:pt x="163" y="12"/>
                    <a:pt x="163" y="8"/>
                  </a:cubicBezTo>
                  <a:cubicBezTo>
                    <a:pt x="163" y="3"/>
                    <a:pt x="169" y="0"/>
                    <a:pt x="125" y="0"/>
                  </a:cubicBezTo>
                </a:path>
              </a:pathLst>
            </a:custGeom>
            <a:solidFill>
              <a:srgbClr val="F9F8F8"/>
            </a:solidFill>
            <a:ln>
              <a:noFill/>
            </a:ln>
          </p:spPr>
          <p:txBody>
            <a:bodyPr/>
            <a:lstStyle/>
            <a:p>
              <a:endParaRPr lang="zh-CN" altLang="en-US"/>
            </a:p>
          </p:txBody>
        </p:sp>
        <p:sp>
          <p:nvSpPr>
            <p:cNvPr id="1048866" name="Freeform 11"/>
            <p:cNvSpPr/>
            <p:nvPr/>
          </p:nvSpPr>
          <p:spPr bwMode="auto">
            <a:xfrm>
              <a:off x="3613151" y="5540375"/>
              <a:ext cx="706438" cy="63500"/>
            </a:xfrm>
            <a:custGeom>
              <a:avLst/>
              <a:gdLst>
                <a:gd name="T0" fmla="*/ 2147483646 w 166"/>
                <a:gd name="T1" fmla="*/ 0 h 15"/>
                <a:gd name="T2" fmla="*/ 2147483646 w 166"/>
                <a:gd name="T3" fmla="*/ 0 h 15"/>
                <a:gd name="T4" fmla="*/ 0 w 166"/>
                <a:gd name="T5" fmla="*/ 2147483646 h 15"/>
                <a:gd name="T6" fmla="*/ 0 w 166"/>
                <a:gd name="T7" fmla="*/ 2147483646 h 15"/>
                <a:gd name="T8" fmla="*/ 0 w 166"/>
                <a:gd name="T9" fmla="*/ 2147483646 h 15"/>
                <a:gd name="T10" fmla="*/ 2147483646 w 166"/>
                <a:gd name="T11" fmla="*/ 0 h 15"/>
                <a:gd name="T12" fmla="*/ 2147483646 w 166"/>
                <a:gd name="T13" fmla="*/ 0 h 15"/>
                <a:gd name="T14" fmla="*/ 2147483646 w 166"/>
                <a:gd name="T15" fmla="*/ 2147483646 h 15"/>
                <a:gd name="T16" fmla="*/ 2147483646 w 166"/>
                <a:gd name="T17" fmla="*/ 2147483646 h 15"/>
                <a:gd name="T18" fmla="*/ 2147483646 w 166"/>
                <a:gd name="T19" fmla="*/ 2147483646 h 15"/>
                <a:gd name="T20" fmla="*/ 0 w 166"/>
                <a:gd name="T21" fmla="*/ 2147483646 h 15"/>
                <a:gd name="T22" fmla="*/ 0 w 166"/>
                <a:gd name="T23" fmla="*/ 2147483646 h 15"/>
                <a:gd name="T24" fmla="*/ 2147483646 w 166"/>
                <a:gd name="T25" fmla="*/ 2147483646 h 15"/>
                <a:gd name="T26" fmla="*/ 2147483646 w 166"/>
                <a:gd name="T27" fmla="*/ 2147483646 h 15"/>
                <a:gd name="T28" fmla="*/ 2147483646 w 166"/>
                <a:gd name="T29" fmla="*/ 2147483646 h 15"/>
                <a:gd name="T30" fmla="*/ 2147483646 w 166"/>
                <a:gd name="T31" fmla="*/ 0 h 1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66" h="15">
                  <a:moveTo>
                    <a:pt x="122" y="0"/>
                  </a:moveTo>
                  <a:cubicBezTo>
                    <a:pt x="122" y="0"/>
                    <a:pt x="122" y="0"/>
                    <a:pt x="121" y="0"/>
                  </a:cubicBezTo>
                  <a:cubicBezTo>
                    <a:pt x="77" y="0"/>
                    <a:pt x="0" y="3"/>
                    <a:pt x="0" y="8"/>
                  </a:cubicBezTo>
                  <a:cubicBezTo>
                    <a:pt x="0" y="8"/>
                    <a:pt x="0" y="8"/>
                    <a:pt x="0" y="8"/>
                  </a:cubicBezTo>
                  <a:cubicBezTo>
                    <a:pt x="0" y="8"/>
                    <a:pt x="0" y="8"/>
                    <a:pt x="0" y="8"/>
                  </a:cubicBezTo>
                  <a:cubicBezTo>
                    <a:pt x="0" y="4"/>
                    <a:pt x="76" y="0"/>
                    <a:pt x="119" y="0"/>
                  </a:cubicBezTo>
                  <a:cubicBezTo>
                    <a:pt x="119" y="0"/>
                    <a:pt x="120" y="0"/>
                    <a:pt x="120" y="0"/>
                  </a:cubicBezTo>
                  <a:cubicBezTo>
                    <a:pt x="162" y="0"/>
                    <a:pt x="156" y="3"/>
                    <a:pt x="156" y="8"/>
                  </a:cubicBezTo>
                  <a:cubicBezTo>
                    <a:pt x="156" y="12"/>
                    <a:pt x="162" y="15"/>
                    <a:pt x="119" y="15"/>
                  </a:cubicBezTo>
                  <a:cubicBezTo>
                    <a:pt x="119" y="15"/>
                    <a:pt x="118" y="15"/>
                    <a:pt x="118" y="15"/>
                  </a:cubicBezTo>
                  <a:cubicBezTo>
                    <a:pt x="75" y="15"/>
                    <a:pt x="0" y="12"/>
                    <a:pt x="0" y="8"/>
                  </a:cubicBezTo>
                  <a:cubicBezTo>
                    <a:pt x="0" y="8"/>
                    <a:pt x="0" y="8"/>
                    <a:pt x="0" y="8"/>
                  </a:cubicBezTo>
                  <a:cubicBezTo>
                    <a:pt x="0" y="12"/>
                    <a:pt x="76" y="15"/>
                    <a:pt x="121" y="15"/>
                  </a:cubicBezTo>
                  <a:cubicBezTo>
                    <a:pt x="121" y="15"/>
                    <a:pt x="121" y="15"/>
                    <a:pt x="121" y="15"/>
                  </a:cubicBezTo>
                  <a:cubicBezTo>
                    <a:pt x="166" y="15"/>
                    <a:pt x="160" y="12"/>
                    <a:pt x="160" y="8"/>
                  </a:cubicBezTo>
                  <a:cubicBezTo>
                    <a:pt x="160" y="3"/>
                    <a:pt x="166" y="0"/>
                    <a:pt x="122" y="0"/>
                  </a:cubicBezTo>
                </a:path>
              </a:pathLst>
            </a:custGeom>
            <a:solidFill>
              <a:srgbClr val="F7F6F6"/>
            </a:solidFill>
            <a:ln>
              <a:noFill/>
            </a:ln>
          </p:spPr>
          <p:txBody>
            <a:bodyPr/>
            <a:lstStyle/>
            <a:p>
              <a:endParaRPr lang="zh-CN" altLang="en-US"/>
            </a:p>
          </p:txBody>
        </p:sp>
        <p:sp>
          <p:nvSpPr>
            <p:cNvPr id="1048867" name="Freeform 12"/>
            <p:cNvSpPr/>
            <p:nvPr/>
          </p:nvSpPr>
          <p:spPr bwMode="auto">
            <a:xfrm>
              <a:off x="3613151" y="5540375"/>
              <a:ext cx="688975" cy="63500"/>
            </a:xfrm>
            <a:custGeom>
              <a:avLst/>
              <a:gdLst>
                <a:gd name="T0" fmla="*/ 2147483646 w 162"/>
                <a:gd name="T1" fmla="*/ 0 h 15"/>
                <a:gd name="T2" fmla="*/ 2147483646 w 162"/>
                <a:gd name="T3" fmla="*/ 0 h 15"/>
                <a:gd name="T4" fmla="*/ 0 w 162"/>
                <a:gd name="T5" fmla="*/ 2147483646 h 15"/>
                <a:gd name="T6" fmla="*/ 2147483646 w 162"/>
                <a:gd name="T7" fmla="*/ 0 h 15"/>
                <a:gd name="T8" fmla="*/ 2147483646 w 162"/>
                <a:gd name="T9" fmla="*/ 0 h 15"/>
                <a:gd name="T10" fmla="*/ 2147483646 w 162"/>
                <a:gd name="T11" fmla="*/ 2147483646 h 15"/>
                <a:gd name="T12" fmla="*/ 2147483646 w 162"/>
                <a:gd name="T13" fmla="*/ 2147483646 h 15"/>
                <a:gd name="T14" fmla="*/ 2147483646 w 162"/>
                <a:gd name="T15" fmla="*/ 2147483646 h 15"/>
                <a:gd name="T16" fmla="*/ 0 w 162"/>
                <a:gd name="T17" fmla="*/ 2147483646 h 15"/>
                <a:gd name="T18" fmla="*/ 0 w 162"/>
                <a:gd name="T19" fmla="*/ 2147483646 h 15"/>
                <a:gd name="T20" fmla="*/ 2147483646 w 162"/>
                <a:gd name="T21" fmla="*/ 2147483646 h 15"/>
                <a:gd name="T22" fmla="*/ 2147483646 w 162"/>
                <a:gd name="T23" fmla="*/ 2147483646 h 15"/>
                <a:gd name="T24" fmla="*/ 2147483646 w 162"/>
                <a:gd name="T25" fmla="*/ 2147483646 h 15"/>
                <a:gd name="T26" fmla="*/ 2147483646 w 162"/>
                <a:gd name="T27" fmla="*/ 0 h 1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62" h="15">
                  <a:moveTo>
                    <a:pt x="120" y="0"/>
                  </a:moveTo>
                  <a:cubicBezTo>
                    <a:pt x="120" y="0"/>
                    <a:pt x="119" y="0"/>
                    <a:pt x="119" y="0"/>
                  </a:cubicBezTo>
                  <a:cubicBezTo>
                    <a:pt x="76" y="0"/>
                    <a:pt x="0" y="4"/>
                    <a:pt x="0" y="8"/>
                  </a:cubicBezTo>
                  <a:cubicBezTo>
                    <a:pt x="0" y="4"/>
                    <a:pt x="74" y="0"/>
                    <a:pt x="117" y="0"/>
                  </a:cubicBezTo>
                  <a:cubicBezTo>
                    <a:pt x="117" y="0"/>
                    <a:pt x="117" y="0"/>
                    <a:pt x="117" y="0"/>
                  </a:cubicBezTo>
                  <a:cubicBezTo>
                    <a:pt x="159" y="0"/>
                    <a:pt x="153" y="4"/>
                    <a:pt x="153" y="8"/>
                  </a:cubicBezTo>
                  <a:cubicBezTo>
                    <a:pt x="153" y="12"/>
                    <a:pt x="159" y="15"/>
                    <a:pt x="117" y="15"/>
                  </a:cubicBezTo>
                  <a:cubicBezTo>
                    <a:pt x="116" y="15"/>
                    <a:pt x="116" y="15"/>
                    <a:pt x="116" y="15"/>
                  </a:cubicBezTo>
                  <a:cubicBezTo>
                    <a:pt x="73" y="15"/>
                    <a:pt x="0" y="12"/>
                    <a:pt x="0" y="8"/>
                  </a:cubicBezTo>
                  <a:cubicBezTo>
                    <a:pt x="0" y="8"/>
                    <a:pt x="0" y="8"/>
                    <a:pt x="0" y="8"/>
                  </a:cubicBezTo>
                  <a:cubicBezTo>
                    <a:pt x="0" y="12"/>
                    <a:pt x="75" y="15"/>
                    <a:pt x="118" y="15"/>
                  </a:cubicBezTo>
                  <a:cubicBezTo>
                    <a:pt x="118" y="15"/>
                    <a:pt x="119" y="15"/>
                    <a:pt x="119" y="15"/>
                  </a:cubicBezTo>
                  <a:cubicBezTo>
                    <a:pt x="162" y="15"/>
                    <a:pt x="156" y="12"/>
                    <a:pt x="156" y="8"/>
                  </a:cubicBezTo>
                  <a:cubicBezTo>
                    <a:pt x="156" y="3"/>
                    <a:pt x="162" y="0"/>
                    <a:pt x="120" y="0"/>
                  </a:cubicBezTo>
                </a:path>
              </a:pathLst>
            </a:custGeom>
            <a:solidFill>
              <a:srgbClr val="F6F5F5"/>
            </a:solidFill>
            <a:ln>
              <a:noFill/>
            </a:ln>
          </p:spPr>
          <p:txBody>
            <a:bodyPr/>
            <a:lstStyle/>
            <a:p>
              <a:endParaRPr lang="zh-CN" altLang="en-US"/>
            </a:p>
          </p:txBody>
        </p:sp>
        <p:sp>
          <p:nvSpPr>
            <p:cNvPr id="1048868" name="Freeform 13"/>
            <p:cNvSpPr/>
            <p:nvPr/>
          </p:nvSpPr>
          <p:spPr bwMode="auto">
            <a:xfrm>
              <a:off x="3613151" y="5540375"/>
              <a:ext cx="676275" cy="63500"/>
            </a:xfrm>
            <a:custGeom>
              <a:avLst/>
              <a:gdLst>
                <a:gd name="T0" fmla="*/ 2147483646 w 159"/>
                <a:gd name="T1" fmla="*/ 0 h 15"/>
                <a:gd name="T2" fmla="*/ 2147483646 w 159"/>
                <a:gd name="T3" fmla="*/ 0 h 15"/>
                <a:gd name="T4" fmla="*/ 0 w 159"/>
                <a:gd name="T5" fmla="*/ 2147483646 h 15"/>
                <a:gd name="T6" fmla="*/ 0 w 159"/>
                <a:gd name="T7" fmla="*/ 2147483646 h 15"/>
                <a:gd name="T8" fmla="*/ 0 w 159"/>
                <a:gd name="T9" fmla="*/ 2147483646 h 15"/>
                <a:gd name="T10" fmla="*/ 0 w 159"/>
                <a:gd name="T11" fmla="*/ 2147483646 h 15"/>
                <a:gd name="T12" fmla="*/ 2147483646 w 159"/>
                <a:gd name="T13" fmla="*/ 0 h 15"/>
                <a:gd name="T14" fmla="*/ 2147483646 w 159"/>
                <a:gd name="T15" fmla="*/ 0 h 15"/>
                <a:gd name="T16" fmla="*/ 2147483646 w 159"/>
                <a:gd name="T17" fmla="*/ 2147483646 h 15"/>
                <a:gd name="T18" fmla="*/ 2147483646 w 159"/>
                <a:gd name="T19" fmla="*/ 2147483646 h 15"/>
                <a:gd name="T20" fmla="*/ 2147483646 w 159"/>
                <a:gd name="T21" fmla="*/ 2147483646 h 15"/>
                <a:gd name="T22" fmla="*/ 0 w 159"/>
                <a:gd name="T23" fmla="*/ 2147483646 h 15"/>
                <a:gd name="T24" fmla="*/ 0 w 159"/>
                <a:gd name="T25" fmla="*/ 2147483646 h 15"/>
                <a:gd name="T26" fmla="*/ 0 w 159"/>
                <a:gd name="T27" fmla="*/ 2147483646 h 15"/>
                <a:gd name="T28" fmla="*/ 0 w 159"/>
                <a:gd name="T29" fmla="*/ 2147483646 h 15"/>
                <a:gd name="T30" fmla="*/ 0 w 159"/>
                <a:gd name="T31" fmla="*/ 2147483646 h 15"/>
                <a:gd name="T32" fmla="*/ 0 w 159"/>
                <a:gd name="T33" fmla="*/ 2147483646 h 15"/>
                <a:gd name="T34" fmla="*/ 2147483646 w 159"/>
                <a:gd name="T35" fmla="*/ 2147483646 h 15"/>
                <a:gd name="T36" fmla="*/ 2147483646 w 159"/>
                <a:gd name="T37" fmla="*/ 2147483646 h 15"/>
                <a:gd name="T38" fmla="*/ 2147483646 w 159"/>
                <a:gd name="T39" fmla="*/ 2147483646 h 15"/>
                <a:gd name="T40" fmla="*/ 2147483646 w 159"/>
                <a:gd name="T41" fmla="*/ 0 h 1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59" h="15">
                  <a:moveTo>
                    <a:pt x="117" y="0"/>
                  </a:moveTo>
                  <a:cubicBezTo>
                    <a:pt x="117" y="0"/>
                    <a:pt x="117" y="0"/>
                    <a:pt x="117" y="0"/>
                  </a:cubicBezTo>
                  <a:cubicBezTo>
                    <a:pt x="74" y="0"/>
                    <a:pt x="0" y="4"/>
                    <a:pt x="0" y="8"/>
                  </a:cubicBezTo>
                  <a:cubicBezTo>
                    <a:pt x="0" y="8"/>
                    <a:pt x="0" y="8"/>
                    <a:pt x="0" y="8"/>
                  </a:cubicBezTo>
                  <a:cubicBezTo>
                    <a:pt x="0" y="8"/>
                    <a:pt x="0" y="8"/>
                    <a:pt x="0" y="8"/>
                  </a:cubicBezTo>
                  <a:cubicBezTo>
                    <a:pt x="0" y="8"/>
                    <a:pt x="0" y="8"/>
                    <a:pt x="0" y="8"/>
                  </a:cubicBezTo>
                  <a:cubicBezTo>
                    <a:pt x="0" y="4"/>
                    <a:pt x="73" y="0"/>
                    <a:pt x="114" y="0"/>
                  </a:cubicBezTo>
                  <a:cubicBezTo>
                    <a:pt x="114" y="0"/>
                    <a:pt x="115" y="0"/>
                    <a:pt x="115" y="0"/>
                  </a:cubicBezTo>
                  <a:cubicBezTo>
                    <a:pt x="156" y="0"/>
                    <a:pt x="150" y="4"/>
                    <a:pt x="150" y="8"/>
                  </a:cubicBezTo>
                  <a:cubicBezTo>
                    <a:pt x="150" y="12"/>
                    <a:pt x="156" y="15"/>
                    <a:pt x="114" y="15"/>
                  </a:cubicBezTo>
                  <a:cubicBezTo>
                    <a:pt x="114" y="15"/>
                    <a:pt x="114" y="15"/>
                    <a:pt x="113" y="15"/>
                  </a:cubicBezTo>
                  <a:cubicBezTo>
                    <a:pt x="72" y="15"/>
                    <a:pt x="0" y="12"/>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12"/>
                    <a:pt x="73" y="15"/>
                    <a:pt x="116" y="15"/>
                  </a:cubicBezTo>
                  <a:cubicBezTo>
                    <a:pt x="116" y="15"/>
                    <a:pt x="116" y="15"/>
                    <a:pt x="117" y="15"/>
                  </a:cubicBezTo>
                  <a:cubicBezTo>
                    <a:pt x="159" y="15"/>
                    <a:pt x="153" y="12"/>
                    <a:pt x="153" y="8"/>
                  </a:cubicBezTo>
                  <a:cubicBezTo>
                    <a:pt x="153" y="4"/>
                    <a:pt x="159" y="0"/>
                    <a:pt x="117" y="0"/>
                  </a:cubicBezTo>
                </a:path>
              </a:pathLst>
            </a:custGeom>
            <a:solidFill>
              <a:srgbClr val="F5F4F3"/>
            </a:solidFill>
            <a:ln>
              <a:noFill/>
            </a:ln>
          </p:spPr>
          <p:txBody>
            <a:bodyPr/>
            <a:lstStyle/>
            <a:p>
              <a:endParaRPr lang="zh-CN" altLang="en-US"/>
            </a:p>
          </p:txBody>
        </p:sp>
        <p:sp>
          <p:nvSpPr>
            <p:cNvPr id="1048869" name="Freeform 14"/>
            <p:cNvSpPr/>
            <p:nvPr/>
          </p:nvSpPr>
          <p:spPr bwMode="auto">
            <a:xfrm>
              <a:off x="3613151" y="5540375"/>
              <a:ext cx="663575" cy="63500"/>
            </a:xfrm>
            <a:custGeom>
              <a:avLst/>
              <a:gdLst>
                <a:gd name="T0" fmla="*/ 2147483646 w 156"/>
                <a:gd name="T1" fmla="*/ 0 h 15"/>
                <a:gd name="T2" fmla="*/ 2147483646 w 156"/>
                <a:gd name="T3" fmla="*/ 0 h 15"/>
                <a:gd name="T4" fmla="*/ 0 w 156"/>
                <a:gd name="T5" fmla="*/ 2147483646 h 15"/>
                <a:gd name="T6" fmla="*/ 2147483646 w 156"/>
                <a:gd name="T7" fmla="*/ 2147483646 h 15"/>
                <a:gd name="T8" fmla="*/ 2147483646 w 156"/>
                <a:gd name="T9" fmla="*/ 2147483646 h 15"/>
                <a:gd name="T10" fmla="*/ 2147483646 w 156"/>
                <a:gd name="T11" fmla="*/ 2147483646 h 15"/>
                <a:gd name="T12" fmla="*/ 2147483646 w 156"/>
                <a:gd name="T13" fmla="*/ 2147483646 h 15"/>
                <a:gd name="T14" fmla="*/ 2147483646 w 156"/>
                <a:gd name="T15" fmla="*/ 2147483646 h 15"/>
                <a:gd name="T16" fmla="*/ 0 w 156"/>
                <a:gd name="T17" fmla="*/ 2147483646 h 15"/>
                <a:gd name="T18" fmla="*/ 2147483646 w 156"/>
                <a:gd name="T19" fmla="*/ 2147483646 h 15"/>
                <a:gd name="T20" fmla="*/ 2147483646 w 156"/>
                <a:gd name="T21" fmla="*/ 2147483646 h 15"/>
                <a:gd name="T22" fmla="*/ 2147483646 w 156"/>
                <a:gd name="T23" fmla="*/ 2147483646 h 15"/>
                <a:gd name="T24" fmla="*/ 2147483646 w 156"/>
                <a:gd name="T25" fmla="*/ 0 h 1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6" h="15">
                  <a:moveTo>
                    <a:pt x="115" y="0"/>
                  </a:moveTo>
                  <a:cubicBezTo>
                    <a:pt x="115" y="0"/>
                    <a:pt x="114" y="0"/>
                    <a:pt x="114" y="0"/>
                  </a:cubicBezTo>
                  <a:cubicBezTo>
                    <a:pt x="73" y="0"/>
                    <a:pt x="0" y="4"/>
                    <a:pt x="0" y="8"/>
                  </a:cubicBezTo>
                  <a:cubicBezTo>
                    <a:pt x="0" y="4"/>
                    <a:pt x="71" y="1"/>
                    <a:pt x="112" y="1"/>
                  </a:cubicBezTo>
                  <a:cubicBezTo>
                    <a:pt x="112" y="1"/>
                    <a:pt x="112" y="1"/>
                    <a:pt x="113" y="1"/>
                  </a:cubicBezTo>
                  <a:cubicBezTo>
                    <a:pt x="152" y="1"/>
                    <a:pt x="147" y="4"/>
                    <a:pt x="147" y="8"/>
                  </a:cubicBezTo>
                  <a:cubicBezTo>
                    <a:pt x="147" y="11"/>
                    <a:pt x="152" y="15"/>
                    <a:pt x="112" y="15"/>
                  </a:cubicBezTo>
                  <a:cubicBezTo>
                    <a:pt x="111" y="15"/>
                    <a:pt x="111" y="15"/>
                    <a:pt x="111" y="15"/>
                  </a:cubicBezTo>
                  <a:cubicBezTo>
                    <a:pt x="70" y="15"/>
                    <a:pt x="0" y="12"/>
                    <a:pt x="0" y="8"/>
                  </a:cubicBezTo>
                  <a:cubicBezTo>
                    <a:pt x="0" y="12"/>
                    <a:pt x="72" y="15"/>
                    <a:pt x="113" y="15"/>
                  </a:cubicBezTo>
                  <a:cubicBezTo>
                    <a:pt x="114" y="15"/>
                    <a:pt x="114" y="15"/>
                    <a:pt x="114" y="15"/>
                  </a:cubicBezTo>
                  <a:cubicBezTo>
                    <a:pt x="156" y="15"/>
                    <a:pt x="150" y="12"/>
                    <a:pt x="150" y="8"/>
                  </a:cubicBezTo>
                  <a:cubicBezTo>
                    <a:pt x="150" y="4"/>
                    <a:pt x="156" y="0"/>
                    <a:pt x="115" y="0"/>
                  </a:cubicBezTo>
                </a:path>
              </a:pathLst>
            </a:custGeom>
            <a:solidFill>
              <a:srgbClr val="F4F2F2"/>
            </a:solidFill>
            <a:ln>
              <a:noFill/>
            </a:ln>
          </p:spPr>
          <p:txBody>
            <a:bodyPr/>
            <a:lstStyle/>
            <a:p>
              <a:endParaRPr lang="zh-CN" altLang="en-US"/>
            </a:p>
          </p:txBody>
        </p:sp>
        <p:sp>
          <p:nvSpPr>
            <p:cNvPr id="1048870" name="Freeform 15"/>
            <p:cNvSpPr/>
            <p:nvPr/>
          </p:nvSpPr>
          <p:spPr bwMode="auto">
            <a:xfrm>
              <a:off x="3613151" y="5543550"/>
              <a:ext cx="646113" cy="60325"/>
            </a:xfrm>
            <a:custGeom>
              <a:avLst/>
              <a:gdLst>
                <a:gd name="T0" fmla="*/ 2147483646 w 152"/>
                <a:gd name="T1" fmla="*/ 0 h 14"/>
                <a:gd name="T2" fmla="*/ 2147483646 w 152"/>
                <a:gd name="T3" fmla="*/ 0 h 14"/>
                <a:gd name="T4" fmla="*/ 0 w 152"/>
                <a:gd name="T5" fmla="*/ 2147483646 h 14"/>
                <a:gd name="T6" fmla="*/ 0 w 152"/>
                <a:gd name="T7" fmla="*/ 2147483646 h 14"/>
                <a:gd name="T8" fmla="*/ 0 w 152"/>
                <a:gd name="T9" fmla="*/ 2147483646 h 14"/>
                <a:gd name="T10" fmla="*/ 2147483646 w 152"/>
                <a:gd name="T11" fmla="*/ 0 h 14"/>
                <a:gd name="T12" fmla="*/ 2147483646 w 152"/>
                <a:gd name="T13" fmla="*/ 0 h 14"/>
                <a:gd name="T14" fmla="*/ 2147483646 w 152"/>
                <a:gd name="T15" fmla="*/ 2147483646 h 14"/>
                <a:gd name="T16" fmla="*/ 2147483646 w 152"/>
                <a:gd name="T17" fmla="*/ 2147483646 h 14"/>
                <a:gd name="T18" fmla="*/ 2147483646 w 152"/>
                <a:gd name="T19" fmla="*/ 2147483646 h 14"/>
                <a:gd name="T20" fmla="*/ 0 w 152"/>
                <a:gd name="T21" fmla="*/ 2147483646 h 14"/>
                <a:gd name="T22" fmla="*/ 0 w 152"/>
                <a:gd name="T23" fmla="*/ 2147483646 h 14"/>
                <a:gd name="T24" fmla="*/ 0 w 152"/>
                <a:gd name="T25" fmla="*/ 2147483646 h 14"/>
                <a:gd name="T26" fmla="*/ 0 w 152"/>
                <a:gd name="T27" fmla="*/ 2147483646 h 14"/>
                <a:gd name="T28" fmla="*/ 0 w 152"/>
                <a:gd name="T29" fmla="*/ 2147483646 h 14"/>
                <a:gd name="T30" fmla="*/ 0 w 152"/>
                <a:gd name="T31" fmla="*/ 2147483646 h 14"/>
                <a:gd name="T32" fmla="*/ 0 w 152"/>
                <a:gd name="T33" fmla="*/ 2147483646 h 14"/>
                <a:gd name="T34" fmla="*/ 0 w 152"/>
                <a:gd name="T35" fmla="*/ 2147483646 h 14"/>
                <a:gd name="T36" fmla="*/ 0 w 152"/>
                <a:gd name="T37" fmla="*/ 2147483646 h 14"/>
                <a:gd name="T38" fmla="*/ 0 w 152"/>
                <a:gd name="T39" fmla="*/ 2147483646 h 14"/>
                <a:gd name="T40" fmla="*/ 2147483646 w 152"/>
                <a:gd name="T41" fmla="*/ 2147483646 h 14"/>
                <a:gd name="T42" fmla="*/ 2147483646 w 152"/>
                <a:gd name="T43" fmla="*/ 2147483646 h 14"/>
                <a:gd name="T44" fmla="*/ 2147483646 w 152"/>
                <a:gd name="T45" fmla="*/ 2147483646 h 14"/>
                <a:gd name="T46" fmla="*/ 2147483646 w 152"/>
                <a:gd name="T47" fmla="*/ 0 h 1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52" h="14">
                  <a:moveTo>
                    <a:pt x="113" y="0"/>
                  </a:moveTo>
                  <a:cubicBezTo>
                    <a:pt x="112" y="0"/>
                    <a:pt x="112" y="0"/>
                    <a:pt x="112" y="0"/>
                  </a:cubicBezTo>
                  <a:cubicBezTo>
                    <a:pt x="71" y="0"/>
                    <a:pt x="0" y="3"/>
                    <a:pt x="0" y="7"/>
                  </a:cubicBezTo>
                  <a:cubicBezTo>
                    <a:pt x="0" y="7"/>
                    <a:pt x="0" y="7"/>
                    <a:pt x="0" y="7"/>
                  </a:cubicBezTo>
                  <a:cubicBezTo>
                    <a:pt x="0" y="7"/>
                    <a:pt x="0" y="7"/>
                    <a:pt x="0" y="7"/>
                  </a:cubicBezTo>
                  <a:cubicBezTo>
                    <a:pt x="0" y="3"/>
                    <a:pt x="70" y="0"/>
                    <a:pt x="109" y="0"/>
                  </a:cubicBezTo>
                  <a:cubicBezTo>
                    <a:pt x="110" y="0"/>
                    <a:pt x="110" y="0"/>
                    <a:pt x="110" y="0"/>
                  </a:cubicBezTo>
                  <a:cubicBezTo>
                    <a:pt x="149" y="0"/>
                    <a:pt x="144" y="3"/>
                    <a:pt x="144" y="7"/>
                  </a:cubicBezTo>
                  <a:cubicBezTo>
                    <a:pt x="144" y="10"/>
                    <a:pt x="149" y="13"/>
                    <a:pt x="109" y="13"/>
                  </a:cubicBezTo>
                  <a:cubicBezTo>
                    <a:pt x="109" y="13"/>
                    <a:pt x="109" y="13"/>
                    <a:pt x="109" y="13"/>
                  </a:cubicBezTo>
                  <a:cubicBezTo>
                    <a:pt x="69" y="13"/>
                    <a:pt x="0" y="11"/>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11"/>
                    <a:pt x="70" y="14"/>
                    <a:pt x="111" y="14"/>
                  </a:cubicBezTo>
                  <a:cubicBezTo>
                    <a:pt x="111" y="14"/>
                    <a:pt x="111" y="14"/>
                    <a:pt x="112" y="14"/>
                  </a:cubicBezTo>
                  <a:cubicBezTo>
                    <a:pt x="152" y="14"/>
                    <a:pt x="147" y="10"/>
                    <a:pt x="147" y="7"/>
                  </a:cubicBezTo>
                  <a:cubicBezTo>
                    <a:pt x="147" y="3"/>
                    <a:pt x="152" y="0"/>
                    <a:pt x="113" y="0"/>
                  </a:cubicBezTo>
                </a:path>
              </a:pathLst>
            </a:custGeom>
            <a:solidFill>
              <a:srgbClr val="F2F1F0"/>
            </a:solidFill>
            <a:ln>
              <a:noFill/>
            </a:ln>
          </p:spPr>
          <p:txBody>
            <a:bodyPr/>
            <a:lstStyle/>
            <a:p>
              <a:endParaRPr lang="zh-CN" altLang="en-US"/>
            </a:p>
          </p:txBody>
        </p:sp>
        <p:sp>
          <p:nvSpPr>
            <p:cNvPr id="1048871" name="Freeform 16"/>
            <p:cNvSpPr/>
            <p:nvPr/>
          </p:nvSpPr>
          <p:spPr bwMode="auto">
            <a:xfrm>
              <a:off x="3613151" y="5543550"/>
              <a:ext cx="633413" cy="55563"/>
            </a:xfrm>
            <a:custGeom>
              <a:avLst/>
              <a:gdLst>
                <a:gd name="T0" fmla="*/ 2147483646 w 149"/>
                <a:gd name="T1" fmla="*/ 0 h 13"/>
                <a:gd name="T2" fmla="*/ 2147483646 w 149"/>
                <a:gd name="T3" fmla="*/ 0 h 13"/>
                <a:gd name="T4" fmla="*/ 0 w 149"/>
                <a:gd name="T5" fmla="*/ 2147483646 h 13"/>
                <a:gd name="T6" fmla="*/ 0 w 149"/>
                <a:gd name="T7" fmla="*/ 2147483646 h 13"/>
                <a:gd name="T8" fmla="*/ 2147483646 w 149"/>
                <a:gd name="T9" fmla="*/ 0 h 13"/>
                <a:gd name="T10" fmla="*/ 2147483646 w 149"/>
                <a:gd name="T11" fmla="*/ 0 h 13"/>
                <a:gd name="T12" fmla="*/ 2147483646 w 149"/>
                <a:gd name="T13" fmla="*/ 2147483646 h 13"/>
                <a:gd name="T14" fmla="*/ 2147483646 w 149"/>
                <a:gd name="T15" fmla="*/ 2147483646 h 13"/>
                <a:gd name="T16" fmla="*/ 2147483646 w 149"/>
                <a:gd name="T17" fmla="*/ 2147483646 h 13"/>
                <a:gd name="T18" fmla="*/ 0 w 149"/>
                <a:gd name="T19" fmla="*/ 2147483646 h 13"/>
                <a:gd name="T20" fmla="*/ 2147483646 w 149"/>
                <a:gd name="T21" fmla="*/ 2147483646 h 13"/>
                <a:gd name="T22" fmla="*/ 2147483646 w 149"/>
                <a:gd name="T23" fmla="*/ 2147483646 h 13"/>
                <a:gd name="T24" fmla="*/ 2147483646 w 149"/>
                <a:gd name="T25" fmla="*/ 2147483646 h 13"/>
                <a:gd name="T26" fmla="*/ 2147483646 w 149"/>
                <a:gd name="T27" fmla="*/ 0 h 1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49" h="13">
                  <a:moveTo>
                    <a:pt x="110" y="0"/>
                  </a:moveTo>
                  <a:cubicBezTo>
                    <a:pt x="110" y="0"/>
                    <a:pt x="110" y="0"/>
                    <a:pt x="109" y="0"/>
                  </a:cubicBezTo>
                  <a:cubicBezTo>
                    <a:pt x="70" y="0"/>
                    <a:pt x="0" y="3"/>
                    <a:pt x="0" y="7"/>
                  </a:cubicBezTo>
                  <a:cubicBezTo>
                    <a:pt x="0" y="7"/>
                    <a:pt x="0" y="7"/>
                    <a:pt x="0" y="7"/>
                  </a:cubicBezTo>
                  <a:cubicBezTo>
                    <a:pt x="0" y="3"/>
                    <a:pt x="68" y="0"/>
                    <a:pt x="107" y="0"/>
                  </a:cubicBezTo>
                  <a:cubicBezTo>
                    <a:pt x="107" y="0"/>
                    <a:pt x="107" y="0"/>
                    <a:pt x="108" y="0"/>
                  </a:cubicBezTo>
                  <a:cubicBezTo>
                    <a:pt x="146" y="0"/>
                    <a:pt x="141" y="3"/>
                    <a:pt x="141" y="7"/>
                  </a:cubicBezTo>
                  <a:cubicBezTo>
                    <a:pt x="141" y="10"/>
                    <a:pt x="146" y="13"/>
                    <a:pt x="107" y="13"/>
                  </a:cubicBezTo>
                  <a:cubicBezTo>
                    <a:pt x="107" y="13"/>
                    <a:pt x="106" y="13"/>
                    <a:pt x="106" y="13"/>
                  </a:cubicBezTo>
                  <a:cubicBezTo>
                    <a:pt x="67" y="13"/>
                    <a:pt x="0" y="10"/>
                    <a:pt x="0" y="7"/>
                  </a:cubicBezTo>
                  <a:cubicBezTo>
                    <a:pt x="0" y="11"/>
                    <a:pt x="69" y="13"/>
                    <a:pt x="109" y="13"/>
                  </a:cubicBezTo>
                  <a:cubicBezTo>
                    <a:pt x="109" y="13"/>
                    <a:pt x="109" y="13"/>
                    <a:pt x="109" y="13"/>
                  </a:cubicBezTo>
                  <a:cubicBezTo>
                    <a:pt x="149" y="13"/>
                    <a:pt x="144" y="10"/>
                    <a:pt x="144" y="7"/>
                  </a:cubicBezTo>
                  <a:cubicBezTo>
                    <a:pt x="144" y="3"/>
                    <a:pt x="149" y="0"/>
                    <a:pt x="110" y="0"/>
                  </a:cubicBezTo>
                </a:path>
              </a:pathLst>
            </a:custGeom>
            <a:solidFill>
              <a:srgbClr val="F1EFEF"/>
            </a:solidFill>
            <a:ln>
              <a:noFill/>
            </a:ln>
          </p:spPr>
          <p:txBody>
            <a:bodyPr/>
            <a:lstStyle/>
            <a:p>
              <a:endParaRPr lang="zh-CN" altLang="en-US"/>
            </a:p>
          </p:txBody>
        </p:sp>
        <p:sp>
          <p:nvSpPr>
            <p:cNvPr id="1048872" name="Freeform 17"/>
            <p:cNvSpPr/>
            <p:nvPr/>
          </p:nvSpPr>
          <p:spPr bwMode="auto">
            <a:xfrm>
              <a:off x="3613151" y="5543550"/>
              <a:ext cx="620713" cy="55563"/>
            </a:xfrm>
            <a:custGeom>
              <a:avLst/>
              <a:gdLst>
                <a:gd name="T0" fmla="*/ 2147483646 w 146"/>
                <a:gd name="T1" fmla="*/ 0 h 13"/>
                <a:gd name="T2" fmla="*/ 2147483646 w 146"/>
                <a:gd name="T3" fmla="*/ 0 h 13"/>
                <a:gd name="T4" fmla="*/ 0 w 146"/>
                <a:gd name="T5" fmla="*/ 2147483646 h 13"/>
                <a:gd name="T6" fmla="*/ 0 w 146"/>
                <a:gd name="T7" fmla="*/ 2147483646 h 13"/>
                <a:gd name="T8" fmla="*/ 0 w 146"/>
                <a:gd name="T9" fmla="*/ 2147483646 h 13"/>
                <a:gd name="T10" fmla="*/ 0 w 146"/>
                <a:gd name="T11" fmla="*/ 2147483646 h 13"/>
                <a:gd name="T12" fmla="*/ 2147483646 w 146"/>
                <a:gd name="T13" fmla="*/ 0 h 13"/>
                <a:gd name="T14" fmla="*/ 2147483646 w 146"/>
                <a:gd name="T15" fmla="*/ 0 h 13"/>
                <a:gd name="T16" fmla="*/ 2147483646 w 146"/>
                <a:gd name="T17" fmla="*/ 2147483646 h 13"/>
                <a:gd name="T18" fmla="*/ 2147483646 w 146"/>
                <a:gd name="T19" fmla="*/ 2147483646 h 13"/>
                <a:gd name="T20" fmla="*/ 2147483646 w 146"/>
                <a:gd name="T21" fmla="*/ 2147483646 h 13"/>
                <a:gd name="T22" fmla="*/ 0 w 146"/>
                <a:gd name="T23" fmla="*/ 2147483646 h 13"/>
                <a:gd name="T24" fmla="*/ 0 w 146"/>
                <a:gd name="T25" fmla="*/ 2147483646 h 13"/>
                <a:gd name="T26" fmla="*/ 2147483646 w 146"/>
                <a:gd name="T27" fmla="*/ 2147483646 h 13"/>
                <a:gd name="T28" fmla="*/ 2147483646 w 146"/>
                <a:gd name="T29" fmla="*/ 2147483646 h 13"/>
                <a:gd name="T30" fmla="*/ 2147483646 w 146"/>
                <a:gd name="T31" fmla="*/ 2147483646 h 13"/>
                <a:gd name="T32" fmla="*/ 2147483646 w 146"/>
                <a:gd name="T33" fmla="*/ 0 h 1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46" h="13">
                  <a:moveTo>
                    <a:pt x="108" y="0"/>
                  </a:moveTo>
                  <a:cubicBezTo>
                    <a:pt x="107" y="0"/>
                    <a:pt x="107" y="0"/>
                    <a:pt x="107" y="0"/>
                  </a:cubicBezTo>
                  <a:cubicBezTo>
                    <a:pt x="68" y="0"/>
                    <a:pt x="0" y="3"/>
                    <a:pt x="0" y="7"/>
                  </a:cubicBezTo>
                  <a:cubicBezTo>
                    <a:pt x="0" y="7"/>
                    <a:pt x="0" y="7"/>
                    <a:pt x="0" y="7"/>
                  </a:cubicBezTo>
                  <a:cubicBezTo>
                    <a:pt x="0" y="7"/>
                    <a:pt x="0" y="7"/>
                    <a:pt x="0" y="7"/>
                  </a:cubicBezTo>
                  <a:cubicBezTo>
                    <a:pt x="0" y="7"/>
                    <a:pt x="0" y="7"/>
                    <a:pt x="0" y="7"/>
                  </a:cubicBezTo>
                  <a:cubicBezTo>
                    <a:pt x="0" y="3"/>
                    <a:pt x="66" y="0"/>
                    <a:pt x="104" y="0"/>
                  </a:cubicBezTo>
                  <a:cubicBezTo>
                    <a:pt x="105" y="0"/>
                    <a:pt x="105" y="0"/>
                    <a:pt x="105" y="0"/>
                  </a:cubicBezTo>
                  <a:cubicBezTo>
                    <a:pt x="142" y="0"/>
                    <a:pt x="137" y="3"/>
                    <a:pt x="137" y="7"/>
                  </a:cubicBezTo>
                  <a:cubicBezTo>
                    <a:pt x="137" y="10"/>
                    <a:pt x="143" y="13"/>
                    <a:pt x="104" y="13"/>
                  </a:cubicBezTo>
                  <a:cubicBezTo>
                    <a:pt x="104" y="13"/>
                    <a:pt x="104" y="13"/>
                    <a:pt x="104" y="13"/>
                  </a:cubicBezTo>
                  <a:cubicBezTo>
                    <a:pt x="66" y="13"/>
                    <a:pt x="0" y="10"/>
                    <a:pt x="0" y="7"/>
                  </a:cubicBezTo>
                  <a:cubicBezTo>
                    <a:pt x="0" y="7"/>
                    <a:pt x="0" y="7"/>
                    <a:pt x="0" y="7"/>
                  </a:cubicBezTo>
                  <a:cubicBezTo>
                    <a:pt x="0" y="10"/>
                    <a:pt x="67" y="13"/>
                    <a:pt x="106" y="13"/>
                  </a:cubicBezTo>
                  <a:cubicBezTo>
                    <a:pt x="106" y="13"/>
                    <a:pt x="107" y="13"/>
                    <a:pt x="107" y="13"/>
                  </a:cubicBezTo>
                  <a:cubicBezTo>
                    <a:pt x="146" y="13"/>
                    <a:pt x="141" y="10"/>
                    <a:pt x="141" y="7"/>
                  </a:cubicBezTo>
                  <a:cubicBezTo>
                    <a:pt x="141" y="3"/>
                    <a:pt x="146" y="0"/>
                    <a:pt x="108" y="0"/>
                  </a:cubicBezTo>
                </a:path>
              </a:pathLst>
            </a:custGeom>
            <a:solidFill>
              <a:srgbClr val="F0EEED"/>
            </a:solidFill>
            <a:ln>
              <a:noFill/>
            </a:ln>
          </p:spPr>
          <p:txBody>
            <a:bodyPr/>
            <a:lstStyle/>
            <a:p>
              <a:endParaRPr lang="zh-CN" altLang="en-US"/>
            </a:p>
          </p:txBody>
        </p:sp>
        <p:sp>
          <p:nvSpPr>
            <p:cNvPr id="1048873" name="Freeform 18"/>
            <p:cNvSpPr/>
            <p:nvPr/>
          </p:nvSpPr>
          <p:spPr bwMode="auto">
            <a:xfrm>
              <a:off x="3613151" y="5543550"/>
              <a:ext cx="608013" cy="55563"/>
            </a:xfrm>
            <a:custGeom>
              <a:avLst/>
              <a:gdLst>
                <a:gd name="T0" fmla="*/ 2147483646 w 143"/>
                <a:gd name="T1" fmla="*/ 0 h 13"/>
                <a:gd name="T2" fmla="*/ 2147483646 w 143"/>
                <a:gd name="T3" fmla="*/ 0 h 13"/>
                <a:gd name="T4" fmla="*/ 0 w 143"/>
                <a:gd name="T5" fmla="*/ 2147483646 h 13"/>
                <a:gd name="T6" fmla="*/ 2147483646 w 143"/>
                <a:gd name="T7" fmla="*/ 0 h 13"/>
                <a:gd name="T8" fmla="*/ 2147483646 w 143"/>
                <a:gd name="T9" fmla="*/ 0 h 13"/>
                <a:gd name="T10" fmla="*/ 2147483646 w 143"/>
                <a:gd name="T11" fmla="*/ 2147483646 h 13"/>
                <a:gd name="T12" fmla="*/ 2147483646 w 143"/>
                <a:gd name="T13" fmla="*/ 2147483646 h 13"/>
                <a:gd name="T14" fmla="*/ 2147483646 w 143"/>
                <a:gd name="T15" fmla="*/ 2147483646 h 13"/>
                <a:gd name="T16" fmla="*/ 0 w 143"/>
                <a:gd name="T17" fmla="*/ 2147483646 h 13"/>
                <a:gd name="T18" fmla="*/ 0 w 143"/>
                <a:gd name="T19" fmla="*/ 2147483646 h 13"/>
                <a:gd name="T20" fmla="*/ 2147483646 w 143"/>
                <a:gd name="T21" fmla="*/ 2147483646 h 13"/>
                <a:gd name="T22" fmla="*/ 2147483646 w 143"/>
                <a:gd name="T23" fmla="*/ 2147483646 h 13"/>
                <a:gd name="T24" fmla="*/ 2147483646 w 143"/>
                <a:gd name="T25" fmla="*/ 2147483646 h 13"/>
                <a:gd name="T26" fmla="*/ 2147483646 w 143"/>
                <a:gd name="T27" fmla="*/ 0 h 1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43" h="13">
                  <a:moveTo>
                    <a:pt x="105" y="0"/>
                  </a:moveTo>
                  <a:cubicBezTo>
                    <a:pt x="105" y="0"/>
                    <a:pt x="105" y="0"/>
                    <a:pt x="104" y="0"/>
                  </a:cubicBezTo>
                  <a:cubicBezTo>
                    <a:pt x="66" y="0"/>
                    <a:pt x="0" y="3"/>
                    <a:pt x="0" y="7"/>
                  </a:cubicBezTo>
                  <a:cubicBezTo>
                    <a:pt x="0" y="3"/>
                    <a:pt x="65" y="0"/>
                    <a:pt x="102" y="0"/>
                  </a:cubicBezTo>
                  <a:cubicBezTo>
                    <a:pt x="102" y="0"/>
                    <a:pt x="103" y="0"/>
                    <a:pt x="103" y="0"/>
                  </a:cubicBezTo>
                  <a:cubicBezTo>
                    <a:pt x="139" y="0"/>
                    <a:pt x="134" y="3"/>
                    <a:pt x="134" y="7"/>
                  </a:cubicBezTo>
                  <a:cubicBezTo>
                    <a:pt x="134" y="10"/>
                    <a:pt x="139" y="13"/>
                    <a:pt x="102" y="13"/>
                  </a:cubicBezTo>
                  <a:cubicBezTo>
                    <a:pt x="102" y="13"/>
                    <a:pt x="102" y="13"/>
                    <a:pt x="101" y="13"/>
                  </a:cubicBezTo>
                  <a:cubicBezTo>
                    <a:pt x="64" y="13"/>
                    <a:pt x="0" y="10"/>
                    <a:pt x="0" y="7"/>
                  </a:cubicBezTo>
                  <a:cubicBezTo>
                    <a:pt x="0" y="7"/>
                    <a:pt x="0" y="7"/>
                    <a:pt x="0" y="7"/>
                  </a:cubicBezTo>
                  <a:cubicBezTo>
                    <a:pt x="0" y="10"/>
                    <a:pt x="66" y="13"/>
                    <a:pt x="104" y="13"/>
                  </a:cubicBezTo>
                  <a:cubicBezTo>
                    <a:pt x="104" y="13"/>
                    <a:pt x="104" y="13"/>
                    <a:pt x="104" y="13"/>
                  </a:cubicBezTo>
                  <a:cubicBezTo>
                    <a:pt x="143" y="13"/>
                    <a:pt x="137" y="10"/>
                    <a:pt x="137" y="7"/>
                  </a:cubicBezTo>
                  <a:cubicBezTo>
                    <a:pt x="137" y="3"/>
                    <a:pt x="142" y="0"/>
                    <a:pt x="105" y="0"/>
                  </a:cubicBezTo>
                </a:path>
              </a:pathLst>
            </a:custGeom>
            <a:solidFill>
              <a:srgbClr val="EFEDEC"/>
            </a:solidFill>
            <a:ln>
              <a:noFill/>
            </a:ln>
          </p:spPr>
          <p:txBody>
            <a:bodyPr/>
            <a:lstStyle/>
            <a:p>
              <a:endParaRPr lang="zh-CN" altLang="en-US"/>
            </a:p>
          </p:txBody>
        </p:sp>
        <p:sp>
          <p:nvSpPr>
            <p:cNvPr id="1048874" name="Freeform 19"/>
            <p:cNvSpPr/>
            <p:nvPr/>
          </p:nvSpPr>
          <p:spPr bwMode="auto">
            <a:xfrm>
              <a:off x="3613151" y="5543550"/>
              <a:ext cx="592138" cy="55563"/>
            </a:xfrm>
            <a:custGeom>
              <a:avLst/>
              <a:gdLst>
                <a:gd name="T0" fmla="*/ 2147483646 w 139"/>
                <a:gd name="T1" fmla="*/ 0 h 13"/>
                <a:gd name="T2" fmla="*/ 2147483646 w 139"/>
                <a:gd name="T3" fmla="*/ 0 h 13"/>
                <a:gd name="T4" fmla="*/ 0 w 139"/>
                <a:gd name="T5" fmla="*/ 2147483646 h 13"/>
                <a:gd name="T6" fmla="*/ 0 w 139"/>
                <a:gd name="T7" fmla="*/ 2147483646 h 13"/>
                <a:gd name="T8" fmla="*/ 2147483646 w 139"/>
                <a:gd name="T9" fmla="*/ 2147483646 h 13"/>
                <a:gd name="T10" fmla="*/ 2147483646 w 139"/>
                <a:gd name="T11" fmla="*/ 2147483646 h 13"/>
                <a:gd name="T12" fmla="*/ 2147483646 w 139"/>
                <a:gd name="T13" fmla="*/ 2147483646 h 13"/>
                <a:gd name="T14" fmla="*/ 2147483646 w 139"/>
                <a:gd name="T15" fmla="*/ 2147483646 h 13"/>
                <a:gd name="T16" fmla="*/ 2147483646 w 139"/>
                <a:gd name="T17" fmla="*/ 2147483646 h 13"/>
                <a:gd name="T18" fmla="*/ 0 w 139"/>
                <a:gd name="T19" fmla="*/ 2147483646 h 13"/>
                <a:gd name="T20" fmla="*/ 0 w 139"/>
                <a:gd name="T21" fmla="*/ 2147483646 h 13"/>
                <a:gd name="T22" fmla="*/ 0 w 139"/>
                <a:gd name="T23" fmla="*/ 2147483646 h 13"/>
                <a:gd name="T24" fmla="*/ 0 w 139"/>
                <a:gd name="T25" fmla="*/ 2147483646 h 13"/>
                <a:gd name="T26" fmla="*/ 0 w 139"/>
                <a:gd name="T27" fmla="*/ 2147483646 h 13"/>
                <a:gd name="T28" fmla="*/ 0 w 139"/>
                <a:gd name="T29" fmla="*/ 2147483646 h 13"/>
                <a:gd name="T30" fmla="*/ 0 w 139"/>
                <a:gd name="T31" fmla="*/ 2147483646 h 13"/>
                <a:gd name="T32" fmla="*/ 0 w 139"/>
                <a:gd name="T33" fmla="*/ 2147483646 h 13"/>
                <a:gd name="T34" fmla="*/ 2147483646 w 139"/>
                <a:gd name="T35" fmla="*/ 2147483646 h 13"/>
                <a:gd name="T36" fmla="*/ 2147483646 w 139"/>
                <a:gd name="T37" fmla="*/ 2147483646 h 13"/>
                <a:gd name="T38" fmla="*/ 2147483646 w 139"/>
                <a:gd name="T39" fmla="*/ 2147483646 h 13"/>
                <a:gd name="T40" fmla="*/ 2147483646 w 139"/>
                <a:gd name="T41" fmla="*/ 0 h 1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39" h="13">
                  <a:moveTo>
                    <a:pt x="103" y="0"/>
                  </a:moveTo>
                  <a:cubicBezTo>
                    <a:pt x="103" y="0"/>
                    <a:pt x="102" y="0"/>
                    <a:pt x="102" y="0"/>
                  </a:cubicBezTo>
                  <a:cubicBezTo>
                    <a:pt x="65" y="0"/>
                    <a:pt x="0" y="3"/>
                    <a:pt x="0" y="7"/>
                  </a:cubicBezTo>
                  <a:cubicBezTo>
                    <a:pt x="0" y="7"/>
                    <a:pt x="0" y="7"/>
                    <a:pt x="0" y="7"/>
                  </a:cubicBezTo>
                  <a:cubicBezTo>
                    <a:pt x="0" y="3"/>
                    <a:pt x="63" y="1"/>
                    <a:pt x="100" y="1"/>
                  </a:cubicBezTo>
                  <a:cubicBezTo>
                    <a:pt x="100" y="1"/>
                    <a:pt x="100" y="1"/>
                    <a:pt x="100" y="1"/>
                  </a:cubicBezTo>
                  <a:cubicBezTo>
                    <a:pt x="136" y="1"/>
                    <a:pt x="131" y="3"/>
                    <a:pt x="131" y="7"/>
                  </a:cubicBezTo>
                  <a:cubicBezTo>
                    <a:pt x="131" y="10"/>
                    <a:pt x="136" y="13"/>
                    <a:pt x="100" y="13"/>
                  </a:cubicBezTo>
                  <a:cubicBezTo>
                    <a:pt x="99" y="13"/>
                    <a:pt x="99" y="13"/>
                    <a:pt x="99" y="13"/>
                  </a:cubicBezTo>
                  <a:cubicBezTo>
                    <a:pt x="63" y="13"/>
                    <a:pt x="0" y="10"/>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10"/>
                    <a:pt x="64" y="13"/>
                    <a:pt x="101" y="13"/>
                  </a:cubicBezTo>
                  <a:cubicBezTo>
                    <a:pt x="102" y="13"/>
                    <a:pt x="102" y="13"/>
                    <a:pt x="102" y="13"/>
                  </a:cubicBezTo>
                  <a:cubicBezTo>
                    <a:pt x="139" y="13"/>
                    <a:pt x="134" y="10"/>
                    <a:pt x="134" y="7"/>
                  </a:cubicBezTo>
                  <a:cubicBezTo>
                    <a:pt x="134" y="3"/>
                    <a:pt x="139" y="0"/>
                    <a:pt x="103" y="0"/>
                  </a:cubicBezTo>
                </a:path>
              </a:pathLst>
            </a:custGeom>
            <a:solidFill>
              <a:srgbClr val="EDEBEB"/>
            </a:solidFill>
            <a:ln>
              <a:noFill/>
            </a:ln>
          </p:spPr>
          <p:txBody>
            <a:bodyPr/>
            <a:lstStyle/>
            <a:p>
              <a:endParaRPr lang="zh-CN" altLang="en-US"/>
            </a:p>
          </p:txBody>
        </p:sp>
        <p:sp>
          <p:nvSpPr>
            <p:cNvPr id="1048875" name="Freeform 20"/>
            <p:cNvSpPr/>
            <p:nvPr/>
          </p:nvSpPr>
          <p:spPr bwMode="auto">
            <a:xfrm>
              <a:off x="3613151" y="5548313"/>
              <a:ext cx="577850" cy="50800"/>
            </a:xfrm>
            <a:custGeom>
              <a:avLst/>
              <a:gdLst>
                <a:gd name="T0" fmla="*/ 2147483646 w 136"/>
                <a:gd name="T1" fmla="*/ 0 h 12"/>
                <a:gd name="T2" fmla="*/ 2147483646 w 136"/>
                <a:gd name="T3" fmla="*/ 0 h 12"/>
                <a:gd name="T4" fmla="*/ 0 w 136"/>
                <a:gd name="T5" fmla="*/ 2147483646 h 12"/>
                <a:gd name="T6" fmla="*/ 0 w 136"/>
                <a:gd name="T7" fmla="*/ 2147483646 h 12"/>
                <a:gd name="T8" fmla="*/ 0 w 136"/>
                <a:gd name="T9" fmla="*/ 2147483646 h 12"/>
                <a:gd name="T10" fmla="*/ 2147483646 w 136"/>
                <a:gd name="T11" fmla="*/ 0 h 12"/>
                <a:gd name="T12" fmla="*/ 2147483646 w 136"/>
                <a:gd name="T13" fmla="*/ 0 h 12"/>
                <a:gd name="T14" fmla="*/ 2147483646 w 136"/>
                <a:gd name="T15" fmla="*/ 2147483646 h 12"/>
                <a:gd name="T16" fmla="*/ 2147483646 w 136"/>
                <a:gd name="T17" fmla="*/ 2147483646 h 12"/>
                <a:gd name="T18" fmla="*/ 2147483646 w 136"/>
                <a:gd name="T19" fmla="*/ 2147483646 h 12"/>
                <a:gd name="T20" fmla="*/ 0 w 136"/>
                <a:gd name="T21" fmla="*/ 2147483646 h 12"/>
                <a:gd name="T22" fmla="*/ 2147483646 w 136"/>
                <a:gd name="T23" fmla="*/ 2147483646 h 12"/>
                <a:gd name="T24" fmla="*/ 2147483646 w 136"/>
                <a:gd name="T25" fmla="*/ 2147483646 h 12"/>
                <a:gd name="T26" fmla="*/ 2147483646 w 136"/>
                <a:gd name="T27" fmla="*/ 2147483646 h 12"/>
                <a:gd name="T28" fmla="*/ 2147483646 w 136"/>
                <a:gd name="T29" fmla="*/ 0 h 1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36" h="12">
                  <a:moveTo>
                    <a:pt x="100" y="0"/>
                  </a:moveTo>
                  <a:cubicBezTo>
                    <a:pt x="100" y="0"/>
                    <a:pt x="100" y="0"/>
                    <a:pt x="100" y="0"/>
                  </a:cubicBezTo>
                  <a:cubicBezTo>
                    <a:pt x="63" y="0"/>
                    <a:pt x="0" y="2"/>
                    <a:pt x="0" y="6"/>
                  </a:cubicBezTo>
                  <a:cubicBezTo>
                    <a:pt x="0" y="6"/>
                    <a:pt x="0" y="6"/>
                    <a:pt x="0" y="6"/>
                  </a:cubicBezTo>
                  <a:cubicBezTo>
                    <a:pt x="0" y="6"/>
                    <a:pt x="0" y="6"/>
                    <a:pt x="0" y="6"/>
                  </a:cubicBezTo>
                  <a:cubicBezTo>
                    <a:pt x="0" y="2"/>
                    <a:pt x="62" y="0"/>
                    <a:pt x="97" y="0"/>
                  </a:cubicBezTo>
                  <a:cubicBezTo>
                    <a:pt x="97" y="0"/>
                    <a:pt x="98" y="0"/>
                    <a:pt x="98" y="0"/>
                  </a:cubicBezTo>
                  <a:cubicBezTo>
                    <a:pt x="133" y="0"/>
                    <a:pt x="128" y="2"/>
                    <a:pt x="128" y="6"/>
                  </a:cubicBezTo>
                  <a:cubicBezTo>
                    <a:pt x="128" y="9"/>
                    <a:pt x="133" y="12"/>
                    <a:pt x="97" y="12"/>
                  </a:cubicBezTo>
                  <a:cubicBezTo>
                    <a:pt x="97" y="12"/>
                    <a:pt x="97" y="12"/>
                    <a:pt x="97" y="12"/>
                  </a:cubicBezTo>
                  <a:cubicBezTo>
                    <a:pt x="61" y="12"/>
                    <a:pt x="0" y="9"/>
                    <a:pt x="0" y="6"/>
                  </a:cubicBezTo>
                  <a:cubicBezTo>
                    <a:pt x="0" y="9"/>
                    <a:pt x="63" y="12"/>
                    <a:pt x="99" y="12"/>
                  </a:cubicBezTo>
                  <a:cubicBezTo>
                    <a:pt x="99" y="12"/>
                    <a:pt x="99" y="12"/>
                    <a:pt x="100" y="12"/>
                  </a:cubicBezTo>
                  <a:cubicBezTo>
                    <a:pt x="136" y="12"/>
                    <a:pt x="131" y="9"/>
                    <a:pt x="131" y="6"/>
                  </a:cubicBezTo>
                  <a:cubicBezTo>
                    <a:pt x="131" y="2"/>
                    <a:pt x="136" y="0"/>
                    <a:pt x="100" y="0"/>
                  </a:cubicBezTo>
                </a:path>
              </a:pathLst>
            </a:custGeom>
            <a:solidFill>
              <a:srgbClr val="ECEAE9"/>
            </a:solidFill>
            <a:ln>
              <a:noFill/>
            </a:ln>
          </p:spPr>
          <p:txBody>
            <a:bodyPr/>
            <a:lstStyle/>
            <a:p>
              <a:endParaRPr lang="zh-CN" altLang="en-US"/>
            </a:p>
          </p:txBody>
        </p:sp>
        <p:sp>
          <p:nvSpPr>
            <p:cNvPr id="1048876" name="Freeform 21"/>
            <p:cNvSpPr/>
            <p:nvPr/>
          </p:nvSpPr>
          <p:spPr bwMode="auto">
            <a:xfrm>
              <a:off x="3613151" y="5548313"/>
              <a:ext cx="565150" cy="50800"/>
            </a:xfrm>
            <a:custGeom>
              <a:avLst/>
              <a:gdLst>
                <a:gd name="T0" fmla="*/ 2147483646 w 133"/>
                <a:gd name="T1" fmla="*/ 0 h 12"/>
                <a:gd name="T2" fmla="*/ 2147483646 w 133"/>
                <a:gd name="T3" fmla="*/ 0 h 12"/>
                <a:gd name="T4" fmla="*/ 0 w 133"/>
                <a:gd name="T5" fmla="*/ 2147483646 h 12"/>
                <a:gd name="T6" fmla="*/ 0 w 133"/>
                <a:gd name="T7" fmla="*/ 2147483646 h 12"/>
                <a:gd name="T8" fmla="*/ 0 w 133"/>
                <a:gd name="T9" fmla="*/ 2147483646 h 12"/>
                <a:gd name="T10" fmla="*/ 2147483646 w 133"/>
                <a:gd name="T11" fmla="*/ 0 h 12"/>
                <a:gd name="T12" fmla="*/ 2147483646 w 133"/>
                <a:gd name="T13" fmla="*/ 0 h 12"/>
                <a:gd name="T14" fmla="*/ 2147483646 w 133"/>
                <a:gd name="T15" fmla="*/ 2147483646 h 12"/>
                <a:gd name="T16" fmla="*/ 2147483646 w 133"/>
                <a:gd name="T17" fmla="*/ 2147483646 h 12"/>
                <a:gd name="T18" fmla="*/ 2147483646 w 133"/>
                <a:gd name="T19" fmla="*/ 2147483646 h 12"/>
                <a:gd name="T20" fmla="*/ 0 w 133"/>
                <a:gd name="T21" fmla="*/ 2147483646 h 12"/>
                <a:gd name="T22" fmla="*/ 0 w 133"/>
                <a:gd name="T23" fmla="*/ 2147483646 h 12"/>
                <a:gd name="T24" fmla="*/ 2147483646 w 133"/>
                <a:gd name="T25" fmla="*/ 2147483646 h 12"/>
                <a:gd name="T26" fmla="*/ 2147483646 w 133"/>
                <a:gd name="T27" fmla="*/ 2147483646 h 12"/>
                <a:gd name="T28" fmla="*/ 2147483646 w 133"/>
                <a:gd name="T29" fmla="*/ 2147483646 h 12"/>
                <a:gd name="T30" fmla="*/ 2147483646 w 133"/>
                <a:gd name="T31" fmla="*/ 0 h 1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33" h="12">
                  <a:moveTo>
                    <a:pt x="98" y="0"/>
                  </a:moveTo>
                  <a:cubicBezTo>
                    <a:pt x="98" y="0"/>
                    <a:pt x="97" y="0"/>
                    <a:pt x="97" y="0"/>
                  </a:cubicBezTo>
                  <a:cubicBezTo>
                    <a:pt x="62" y="0"/>
                    <a:pt x="0" y="2"/>
                    <a:pt x="0" y="6"/>
                  </a:cubicBezTo>
                  <a:cubicBezTo>
                    <a:pt x="0" y="6"/>
                    <a:pt x="0" y="6"/>
                    <a:pt x="0" y="6"/>
                  </a:cubicBezTo>
                  <a:cubicBezTo>
                    <a:pt x="0" y="6"/>
                    <a:pt x="0" y="6"/>
                    <a:pt x="0" y="6"/>
                  </a:cubicBezTo>
                  <a:cubicBezTo>
                    <a:pt x="0" y="3"/>
                    <a:pt x="60" y="0"/>
                    <a:pt x="95" y="0"/>
                  </a:cubicBezTo>
                  <a:cubicBezTo>
                    <a:pt x="95" y="0"/>
                    <a:pt x="95" y="0"/>
                    <a:pt x="95" y="0"/>
                  </a:cubicBezTo>
                  <a:cubicBezTo>
                    <a:pt x="129" y="0"/>
                    <a:pt x="125" y="2"/>
                    <a:pt x="125" y="6"/>
                  </a:cubicBezTo>
                  <a:cubicBezTo>
                    <a:pt x="125" y="9"/>
                    <a:pt x="129" y="11"/>
                    <a:pt x="95" y="11"/>
                  </a:cubicBezTo>
                  <a:cubicBezTo>
                    <a:pt x="95" y="11"/>
                    <a:pt x="94" y="11"/>
                    <a:pt x="94" y="11"/>
                  </a:cubicBezTo>
                  <a:cubicBezTo>
                    <a:pt x="59" y="11"/>
                    <a:pt x="0" y="9"/>
                    <a:pt x="0" y="6"/>
                  </a:cubicBezTo>
                  <a:cubicBezTo>
                    <a:pt x="0" y="6"/>
                    <a:pt x="0" y="6"/>
                    <a:pt x="0" y="6"/>
                  </a:cubicBezTo>
                  <a:cubicBezTo>
                    <a:pt x="0" y="9"/>
                    <a:pt x="61" y="12"/>
                    <a:pt x="97" y="12"/>
                  </a:cubicBezTo>
                  <a:cubicBezTo>
                    <a:pt x="97" y="12"/>
                    <a:pt x="97" y="12"/>
                    <a:pt x="97" y="12"/>
                  </a:cubicBezTo>
                  <a:cubicBezTo>
                    <a:pt x="133" y="12"/>
                    <a:pt x="128" y="9"/>
                    <a:pt x="128" y="6"/>
                  </a:cubicBezTo>
                  <a:cubicBezTo>
                    <a:pt x="128" y="2"/>
                    <a:pt x="133" y="0"/>
                    <a:pt x="98" y="0"/>
                  </a:cubicBezTo>
                </a:path>
              </a:pathLst>
            </a:custGeom>
            <a:solidFill>
              <a:srgbClr val="EBE8E8"/>
            </a:solidFill>
            <a:ln>
              <a:noFill/>
            </a:ln>
          </p:spPr>
          <p:txBody>
            <a:bodyPr/>
            <a:lstStyle/>
            <a:p>
              <a:endParaRPr lang="zh-CN" altLang="en-US"/>
            </a:p>
          </p:txBody>
        </p:sp>
        <p:sp>
          <p:nvSpPr>
            <p:cNvPr id="1048877" name="Freeform 22"/>
            <p:cNvSpPr/>
            <p:nvPr/>
          </p:nvSpPr>
          <p:spPr bwMode="auto">
            <a:xfrm>
              <a:off x="3613151" y="5548313"/>
              <a:ext cx="549275" cy="47625"/>
            </a:xfrm>
            <a:custGeom>
              <a:avLst/>
              <a:gdLst>
                <a:gd name="T0" fmla="*/ 2147483646 w 129"/>
                <a:gd name="T1" fmla="*/ 0 h 11"/>
                <a:gd name="T2" fmla="*/ 2147483646 w 129"/>
                <a:gd name="T3" fmla="*/ 0 h 11"/>
                <a:gd name="T4" fmla="*/ 0 w 129"/>
                <a:gd name="T5" fmla="*/ 2147483646 h 11"/>
                <a:gd name="T6" fmla="*/ 2147483646 w 129"/>
                <a:gd name="T7" fmla="*/ 0 h 11"/>
                <a:gd name="T8" fmla="*/ 2147483646 w 129"/>
                <a:gd name="T9" fmla="*/ 0 h 11"/>
                <a:gd name="T10" fmla="*/ 2147483646 w 129"/>
                <a:gd name="T11" fmla="*/ 2147483646 h 11"/>
                <a:gd name="T12" fmla="*/ 2147483646 w 129"/>
                <a:gd name="T13" fmla="*/ 2147483646 h 11"/>
                <a:gd name="T14" fmla="*/ 2147483646 w 129"/>
                <a:gd name="T15" fmla="*/ 2147483646 h 11"/>
                <a:gd name="T16" fmla="*/ 0 w 129"/>
                <a:gd name="T17" fmla="*/ 2147483646 h 11"/>
                <a:gd name="T18" fmla="*/ 0 w 129"/>
                <a:gd name="T19" fmla="*/ 2147483646 h 11"/>
                <a:gd name="T20" fmla="*/ 0 w 129"/>
                <a:gd name="T21" fmla="*/ 2147483646 h 11"/>
                <a:gd name="T22" fmla="*/ 0 w 129"/>
                <a:gd name="T23" fmla="*/ 2147483646 h 11"/>
                <a:gd name="T24" fmla="*/ 0 w 129"/>
                <a:gd name="T25" fmla="*/ 2147483646 h 11"/>
                <a:gd name="T26" fmla="*/ 0 w 129"/>
                <a:gd name="T27" fmla="*/ 2147483646 h 11"/>
                <a:gd name="T28" fmla="*/ 2147483646 w 129"/>
                <a:gd name="T29" fmla="*/ 2147483646 h 11"/>
                <a:gd name="T30" fmla="*/ 2147483646 w 129"/>
                <a:gd name="T31" fmla="*/ 2147483646 h 11"/>
                <a:gd name="T32" fmla="*/ 2147483646 w 129"/>
                <a:gd name="T33" fmla="*/ 2147483646 h 11"/>
                <a:gd name="T34" fmla="*/ 2147483646 w 129"/>
                <a:gd name="T35" fmla="*/ 0 h 1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9" h="11">
                  <a:moveTo>
                    <a:pt x="95" y="0"/>
                  </a:moveTo>
                  <a:cubicBezTo>
                    <a:pt x="95" y="0"/>
                    <a:pt x="95" y="0"/>
                    <a:pt x="95" y="0"/>
                  </a:cubicBezTo>
                  <a:cubicBezTo>
                    <a:pt x="60" y="0"/>
                    <a:pt x="0" y="3"/>
                    <a:pt x="0" y="6"/>
                  </a:cubicBezTo>
                  <a:cubicBezTo>
                    <a:pt x="0" y="3"/>
                    <a:pt x="59" y="0"/>
                    <a:pt x="92" y="0"/>
                  </a:cubicBezTo>
                  <a:cubicBezTo>
                    <a:pt x="93" y="0"/>
                    <a:pt x="93" y="0"/>
                    <a:pt x="93" y="0"/>
                  </a:cubicBezTo>
                  <a:cubicBezTo>
                    <a:pt x="126" y="0"/>
                    <a:pt x="122" y="3"/>
                    <a:pt x="122" y="6"/>
                  </a:cubicBezTo>
                  <a:cubicBezTo>
                    <a:pt x="122" y="9"/>
                    <a:pt x="126" y="11"/>
                    <a:pt x="92" y="11"/>
                  </a:cubicBezTo>
                  <a:cubicBezTo>
                    <a:pt x="92" y="11"/>
                    <a:pt x="92" y="11"/>
                    <a:pt x="92" y="11"/>
                  </a:cubicBezTo>
                  <a:cubicBezTo>
                    <a:pt x="58" y="11"/>
                    <a:pt x="0" y="9"/>
                    <a:pt x="0" y="6"/>
                  </a:cubicBezTo>
                  <a:cubicBezTo>
                    <a:pt x="0" y="6"/>
                    <a:pt x="0" y="6"/>
                    <a:pt x="0" y="6"/>
                  </a:cubicBezTo>
                  <a:cubicBezTo>
                    <a:pt x="0" y="6"/>
                    <a:pt x="0" y="6"/>
                    <a:pt x="0" y="6"/>
                  </a:cubicBezTo>
                  <a:cubicBezTo>
                    <a:pt x="0" y="6"/>
                    <a:pt x="0" y="6"/>
                    <a:pt x="0" y="6"/>
                  </a:cubicBezTo>
                  <a:cubicBezTo>
                    <a:pt x="0" y="6"/>
                    <a:pt x="0" y="6"/>
                    <a:pt x="0" y="6"/>
                  </a:cubicBezTo>
                  <a:cubicBezTo>
                    <a:pt x="0" y="6"/>
                    <a:pt x="0" y="6"/>
                    <a:pt x="0" y="6"/>
                  </a:cubicBezTo>
                  <a:cubicBezTo>
                    <a:pt x="0" y="9"/>
                    <a:pt x="59" y="11"/>
                    <a:pt x="94" y="11"/>
                  </a:cubicBezTo>
                  <a:cubicBezTo>
                    <a:pt x="94" y="11"/>
                    <a:pt x="95" y="11"/>
                    <a:pt x="95" y="11"/>
                  </a:cubicBezTo>
                  <a:cubicBezTo>
                    <a:pt x="129" y="11"/>
                    <a:pt x="125" y="9"/>
                    <a:pt x="125" y="6"/>
                  </a:cubicBezTo>
                  <a:cubicBezTo>
                    <a:pt x="125" y="2"/>
                    <a:pt x="129" y="0"/>
                    <a:pt x="95" y="0"/>
                  </a:cubicBezTo>
                </a:path>
              </a:pathLst>
            </a:custGeom>
            <a:solidFill>
              <a:srgbClr val="E9E7E6"/>
            </a:solidFill>
            <a:ln>
              <a:noFill/>
            </a:ln>
          </p:spPr>
          <p:txBody>
            <a:bodyPr/>
            <a:lstStyle/>
            <a:p>
              <a:endParaRPr lang="zh-CN" altLang="en-US"/>
            </a:p>
          </p:txBody>
        </p:sp>
        <p:sp>
          <p:nvSpPr>
            <p:cNvPr id="1048878" name="Freeform 23"/>
            <p:cNvSpPr/>
            <p:nvPr/>
          </p:nvSpPr>
          <p:spPr bwMode="auto">
            <a:xfrm>
              <a:off x="3613151" y="5548313"/>
              <a:ext cx="536575" cy="47625"/>
            </a:xfrm>
            <a:custGeom>
              <a:avLst/>
              <a:gdLst>
                <a:gd name="T0" fmla="*/ 2147483646 w 126"/>
                <a:gd name="T1" fmla="*/ 0 h 11"/>
                <a:gd name="T2" fmla="*/ 2147483646 w 126"/>
                <a:gd name="T3" fmla="*/ 0 h 11"/>
                <a:gd name="T4" fmla="*/ 0 w 126"/>
                <a:gd name="T5" fmla="*/ 2147483646 h 11"/>
                <a:gd name="T6" fmla="*/ 0 w 126"/>
                <a:gd name="T7" fmla="*/ 2147483646 h 11"/>
                <a:gd name="T8" fmla="*/ 0 w 126"/>
                <a:gd name="T9" fmla="*/ 2147483646 h 11"/>
                <a:gd name="T10" fmla="*/ 0 w 126"/>
                <a:gd name="T11" fmla="*/ 2147483646 h 11"/>
                <a:gd name="T12" fmla="*/ 2147483646 w 126"/>
                <a:gd name="T13" fmla="*/ 0 h 11"/>
                <a:gd name="T14" fmla="*/ 2147483646 w 126"/>
                <a:gd name="T15" fmla="*/ 0 h 11"/>
                <a:gd name="T16" fmla="*/ 2147483646 w 126"/>
                <a:gd name="T17" fmla="*/ 2147483646 h 11"/>
                <a:gd name="T18" fmla="*/ 2147483646 w 126"/>
                <a:gd name="T19" fmla="*/ 2147483646 h 11"/>
                <a:gd name="T20" fmla="*/ 2147483646 w 126"/>
                <a:gd name="T21" fmla="*/ 2147483646 h 11"/>
                <a:gd name="T22" fmla="*/ 0 w 126"/>
                <a:gd name="T23" fmla="*/ 2147483646 h 11"/>
                <a:gd name="T24" fmla="*/ 2147483646 w 126"/>
                <a:gd name="T25" fmla="*/ 2147483646 h 11"/>
                <a:gd name="T26" fmla="*/ 2147483646 w 126"/>
                <a:gd name="T27" fmla="*/ 2147483646 h 11"/>
                <a:gd name="T28" fmla="*/ 2147483646 w 126"/>
                <a:gd name="T29" fmla="*/ 2147483646 h 11"/>
                <a:gd name="T30" fmla="*/ 2147483646 w 126"/>
                <a:gd name="T31" fmla="*/ 0 h 1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26" h="11">
                  <a:moveTo>
                    <a:pt x="93" y="0"/>
                  </a:moveTo>
                  <a:cubicBezTo>
                    <a:pt x="93" y="0"/>
                    <a:pt x="93" y="0"/>
                    <a:pt x="92" y="0"/>
                  </a:cubicBezTo>
                  <a:cubicBezTo>
                    <a:pt x="59" y="0"/>
                    <a:pt x="0" y="3"/>
                    <a:pt x="0" y="6"/>
                  </a:cubicBezTo>
                  <a:cubicBezTo>
                    <a:pt x="0" y="6"/>
                    <a:pt x="0" y="6"/>
                    <a:pt x="0" y="6"/>
                  </a:cubicBezTo>
                  <a:cubicBezTo>
                    <a:pt x="0" y="6"/>
                    <a:pt x="0" y="6"/>
                    <a:pt x="0" y="6"/>
                  </a:cubicBezTo>
                  <a:cubicBezTo>
                    <a:pt x="0" y="6"/>
                    <a:pt x="0" y="6"/>
                    <a:pt x="0" y="6"/>
                  </a:cubicBezTo>
                  <a:cubicBezTo>
                    <a:pt x="0" y="3"/>
                    <a:pt x="57" y="0"/>
                    <a:pt x="90" y="0"/>
                  </a:cubicBezTo>
                  <a:cubicBezTo>
                    <a:pt x="90" y="0"/>
                    <a:pt x="90" y="0"/>
                    <a:pt x="91" y="0"/>
                  </a:cubicBezTo>
                  <a:cubicBezTo>
                    <a:pt x="123" y="0"/>
                    <a:pt x="118" y="3"/>
                    <a:pt x="118" y="6"/>
                  </a:cubicBezTo>
                  <a:cubicBezTo>
                    <a:pt x="118" y="9"/>
                    <a:pt x="123" y="11"/>
                    <a:pt x="90" y="11"/>
                  </a:cubicBezTo>
                  <a:cubicBezTo>
                    <a:pt x="90" y="11"/>
                    <a:pt x="90" y="11"/>
                    <a:pt x="89" y="11"/>
                  </a:cubicBezTo>
                  <a:cubicBezTo>
                    <a:pt x="56" y="11"/>
                    <a:pt x="0" y="9"/>
                    <a:pt x="0" y="6"/>
                  </a:cubicBezTo>
                  <a:cubicBezTo>
                    <a:pt x="0" y="9"/>
                    <a:pt x="58" y="11"/>
                    <a:pt x="92" y="11"/>
                  </a:cubicBezTo>
                  <a:cubicBezTo>
                    <a:pt x="92" y="11"/>
                    <a:pt x="92" y="11"/>
                    <a:pt x="92" y="11"/>
                  </a:cubicBezTo>
                  <a:cubicBezTo>
                    <a:pt x="126" y="11"/>
                    <a:pt x="122" y="9"/>
                    <a:pt x="122" y="6"/>
                  </a:cubicBezTo>
                  <a:cubicBezTo>
                    <a:pt x="122" y="3"/>
                    <a:pt x="126" y="0"/>
                    <a:pt x="93" y="0"/>
                  </a:cubicBezTo>
                </a:path>
              </a:pathLst>
            </a:custGeom>
            <a:solidFill>
              <a:srgbClr val="E8E5E5"/>
            </a:solidFill>
            <a:ln>
              <a:noFill/>
            </a:ln>
          </p:spPr>
          <p:txBody>
            <a:bodyPr/>
            <a:lstStyle/>
            <a:p>
              <a:endParaRPr lang="zh-CN" altLang="en-US"/>
            </a:p>
          </p:txBody>
        </p:sp>
        <p:sp>
          <p:nvSpPr>
            <p:cNvPr id="1048879" name="Freeform 24"/>
            <p:cNvSpPr/>
            <p:nvPr/>
          </p:nvSpPr>
          <p:spPr bwMode="auto">
            <a:xfrm>
              <a:off x="3613151" y="5548313"/>
              <a:ext cx="523875" cy="47625"/>
            </a:xfrm>
            <a:custGeom>
              <a:avLst/>
              <a:gdLst>
                <a:gd name="T0" fmla="*/ 2147483646 w 123"/>
                <a:gd name="T1" fmla="*/ 0 h 11"/>
                <a:gd name="T2" fmla="*/ 2147483646 w 123"/>
                <a:gd name="T3" fmla="*/ 0 h 11"/>
                <a:gd name="T4" fmla="*/ 0 w 123"/>
                <a:gd name="T5" fmla="*/ 2147483646 h 11"/>
                <a:gd name="T6" fmla="*/ 2147483646 w 123"/>
                <a:gd name="T7" fmla="*/ 0 h 11"/>
                <a:gd name="T8" fmla="*/ 2147483646 w 123"/>
                <a:gd name="T9" fmla="*/ 0 h 11"/>
                <a:gd name="T10" fmla="*/ 2147483646 w 123"/>
                <a:gd name="T11" fmla="*/ 2147483646 h 11"/>
                <a:gd name="T12" fmla="*/ 2147483646 w 123"/>
                <a:gd name="T13" fmla="*/ 2147483646 h 11"/>
                <a:gd name="T14" fmla="*/ 2147483646 w 123"/>
                <a:gd name="T15" fmla="*/ 2147483646 h 11"/>
                <a:gd name="T16" fmla="*/ 0 w 123"/>
                <a:gd name="T17" fmla="*/ 2147483646 h 11"/>
                <a:gd name="T18" fmla="*/ 0 w 123"/>
                <a:gd name="T19" fmla="*/ 2147483646 h 11"/>
                <a:gd name="T20" fmla="*/ 0 w 123"/>
                <a:gd name="T21" fmla="*/ 2147483646 h 11"/>
                <a:gd name="T22" fmla="*/ 0 w 123"/>
                <a:gd name="T23" fmla="*/ 2147483646 h 11"/>
                <a:gd name="T24" fmla="*/ 0 w 123"/>
                <a:gd name="T25" fmla="*/ 2147483646 h 11"/>
                <a:gd name="T26" fmla="*/ 0 w 123"/>
                <a:gd name="T27" fmla="*/ 2147483646 h 11"/>
                <a:gd name="T28" fmla="*/ 2147483646 w 123"/>
                <a:gd name="T29" fmla="*/ 2147483646 h 11"/>
                <a:gd name="T30" fmla="*/ 2147483646 w 123"/>
                <a:gd name="T31" fmla="*/ 2147483646 h 11"/>
                <a:gd name="T32" fmla="*/ 2147483646 w 123"/>
                <a:gd name="T33" fmla="*/ 2147483646 h 11"/>
                <a:gd name="T34" fmla="*/ 2147483646 w 123"/>
                <a:gd name="T35" fmla="*/ 0 h 1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3" h="11">
                  <a:moveTo>
                    <a:pt x="91" y="0"/>
                  </a:moveTo>
                  <a:cubicBezTo>
                    <a:pt x="90" y="0"/>
                    <a:pt x="90" y="0"/>
                    <a:pt x="90" y="0"/>
                  </a:cubicBezTo>
                  <a:cubicBezTo>
                    <a:pt x="57" y="0"/>
                    <a:pt x="0" y="3"/>
                    <a:pt x="0" y="6"/>
                  </a:cubicBezTo>
                  <a:cubicBezTo>
                    <a:pt x="0" y="3"/>
                    <a:pt x="56" y="0"/>
                    <a:pt x="88" y="0"/>
                  </a:cubicBezTo>
                  <a:cubicBezTo>
                    <a:pt x="88" y="0"/>
                    <a:pt x="88" y="0"/>
                    <a:pt x="88" y="0"/>
                  </a:cubicBezTo>
                  <a:cubicBezTo>
                    <a:pt x="119" y="0"/>
                    <a:pt x="115" y="3"/>
                    <a:pt x="115" y="6"/>
                  </a:cubicBezTo>
                  <a:cubicBezTo>
                    <a:pt x="115" y="9"/>
                    <a:pt x="119" y="11"/>
                    <a:pt x="88" y="11"/>
                  </a:cubicBezTo>
                  <a:cubicBezTo>
                    <a:pt x="87" y="11"/>
                    <a:pt x="87" y="11"/>
                    <a:pt x="87" y="11"/>
                  </a:cubicBezTo>
                  <a:cubicBezTo>
                    <a:pt x="55" y="11"/>
                    <a:pt x="0" y="9"/>
                    <a:pt x="0" y="6"/>
                  </a:cubicBezTo>
                  <a:cubicBezTo>
                    <a:pt x="0" y="6"/>
                    <a:pt x="0" y="6"/>
                    <a:pt x="0" y="6"/>
                  </a:cubicBezTo>
                  <a:cubicBezTo>
                    <a:pt x="0" y="6"/>
                    <a:pt x="0" y="6"/>
                    <a:pt x="0" y="6"/>
                  </a:cubicBezTo>
                  <a:cubicBezTo>
                    <a:pt x="0" y="6"/>
                    <a:pt x="0" y="6"/>
                    <a:pt x="0" y="6"/>
                  </a:cubicBezTo>
                  <a:cubicBezTo>
                    <a:pt x="0" y="6"/>
                    <a:pt x="0" y="6"/>
                    <a:pt x="0" y="6"/>
                  </a:cubicBezTo>
                  <a:cubicBezTo>
                    <a:pt x="0" y="6"/>
                    <a:pt x="0" y="6"/>
                    <a:pt x="0" y="6"/>
                  </a:cubicBezTo>
                  <a:cubicBezTo>
                    <a:pt x="0" y="9"/>
                    <a:pt x="56" y="11"/>
                    <a:pt x="89" y="11"/>
                  </a:cubicBezTo>
                  <a:cubicBezTo>
                    <a:pt x="90" y="11"/>
                    <a:pt x="90" y="11"/>
                    <a:pt x="90" y="11"/>
                  </a:cubicBezTo>
                  <a:cubicBezTo>
                    <a:pt x="123" y="11"/>
                    <a:pt x="118" y="9"/>
                    <a:pt x="118" y="6"/>
                  </a:cubicBezTo>
                  <a:cubicBezTo>
                    <a:pt x="118" y="3"/>
                    <a:pt x="123" y="0"/>
                    <a:pt x="91" y="0"/>
                  </a:cubicBezTo>
                </a:path>
              </a:pathLst>
            </a:custGeom>
            <a:solidFill>
              <a:srgbClr val="E7E4E3"/>
            </a:solidFill>
            <a:ln>
              <a:noFill/>
            </a:ln>
          </p:spPr>
          <p:txBody>
            <a:bodyPr/>
            <a:lstStyle/>
            <a:p>
              <a:endParaRPr lang="zh-CN" altLang="en-US"/>
            </a:p>
          </p:txBody>
        </p:sp>
        <p:sp>
          <p:nvSpPr>
            <p:cNvPr id="1048880" name="Freeform 25"/>
            <p:cNvSpPr/>
            <p:nvPr/>
          </p:nvSpPr>
          <p:spPr bwMode="auto">
            <a:xfrm>
              <a:off x="3613151" y="5548313"/>
              <a:ext cx="506413" cy="47625"/>
            </a:xfrm>
            <a:custGeom>
              <a:avLst/>
              <a:gdLst>
                <a:gd name="T0" fmla="*/ 2147483646 w 119"/>
                <a:gd name="T1" fmla="*/ 0 h 11"/>
                <a:gd name="T2" fmla="*/ 2147483646 w 119"/>
                <a:gd name="T3" fmla="*/ 0 h 11"/>
                <a:gd name="T4" fmla="*/ 0 w 119"/>
                <a:gd name="T5" fmla="*/ 2147483646 h 11"/>
                <a:gd name="T6" fmla="*/ 0 w 119"/>
                <a:gd name="T7" fmla="*/ 2147483646 h 11"/>
                <a:gd name="T8" fmla="*/ 0 w 119"/>
                <a:gd name="T9" fmla="*/ 2147483646 h 11"/>
                <a:gd name="T10" fmla="*/ 0 w 119"/>
                <a:gd name="T11" fmla="*/ 2147483646 h 11"/>
                <a:gd name="T12" fmla="*/ 2147483646 w 119"/>
                <a:gd name="T13" fmla="*/ 2147483646 h 11"/>
                <a:gd name="T14" fmla="*/ 2147483646 w 119"/>
                <a:gd name="T15" fmla="*/ 2147483646 h 11"/>
                <a:gd name="T16" fmla="*/ 2147483646 w 119"/>
                <a:gd name="T17" fmla="*/ 2147483646 h 11"/>
                <a:gd name="T18" fmla="*/ 2147483646 w 119"/>
                <a:gd name="T19" fmla="*/ 2147483646 h 11"/>
                <a:gd name="T20" fmla="*/ 2147483646 w 119"/>
                <a:gd name="T21" fmla="*/ 2147483646 h 11"/>
                <a:gd name="T22" fmla="*/ 0 w 119"/>
                <a:gd name="T23" fmla="*/ 2147483646 h 11"/>
                <a:gd name="T24" fmla="*/ 0 w 119"/>
                <a:gd name="T25" fmla="*/ 2147483646 h 11"/>
                <a:gd name="T26" fmla="*/ 2147483646 w 119"/>
                <a:gd name="T27" fmla="*/ 2147483646 h 11"/>
                <a:gd name="T28" fmla="*/ 2147483646 w 119"/>
                <a:gd name="T29" fmla="*/ 2147483646 h 11"/>
                <a:gd name="T30" fmla="*/ 2147483646 w 119"/>
                <a:gd name="T31" fmla="*/ 2147483646 h 11"/>
                <a:gd name="T32" fmla="*/ 2147483646 w 119"/>
                <a:gd name="T33" fmla="*/ 0 h 1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19" h="11">
                  <a:moveTo>
                    <a:pt x="88" y="0"/>
                  </a:moveTo>
                  <a:cubicBezTo>
                    <a:pt x="88" y="0"/>
                    <a:pt x="88" y="0"/>
                    <a:pt x="88" y="0"/>
                  </a:cubicBezTo>
                  <a:cubicBezTo>
                    <a:pt x="56" y="0"/>
                    <a:pt x="0" y="3"/>
                    <a:pt x="0" y="6"/>
                  </a:cubicBezTo>
                  <a:cubicBezTo>
                    <a:pt x="0" y="6"/>
                    <a:pt x="0" y="6"/>
                    <a:pt x="0" y="6"/>
                  </a:cubicBezTo>
                  <a:cubicBezTo>
                    <a:pt x="0" y="6"/>
                    <a:pt x="0" y="6"/>
                    <a:pt x="0" y="6"/>
                  </a:cubicBezTo>
                  <a:cubicBezTo>
                    <a:pt x="0" y="6"/>
                    <a:pt x="0" y="6"/>
                    <a:pt x="0" y="6"/>
                  </a:cubicBezTo>
                  <a:cubicBezTo>
                    <a:pt x="0" y="3"/>
                    <a:pt x="54" y="1"/>
                    <a:pt x="85" y="1"/>
                  </a:cubicBezTo>
                  <a:cubicBezTo>
                    <a:pt x="85" y="1"/>
                    <a:pt x="86" y="1"/>
                    <a:pt x="86" y="1"/>
                  </a:cubicBezTo>
                  <a:cubicBezTo>
                    <a:pt x="116" y="1"/>
                    <a:pt x="112" y="3"/>
                    <a:pt x="112" y="6"/>
                  </a:cubicBezTo>
                  <a:cubicBezTo>
                    <a:pt x="112" y="8"/>
                    <a:pt x="116" y="11"/>
                    <a:pt x="85" y="11"/>
                  </a:cubicBezTo>
                  <a:cubicBezTo>
                    <a:pt x="85" y="11"/>
                    <a:pt x="85" y="11"/>
                    <a:pt x="85" y="11"/>
                  </a:cubicBezTo>
                  <a:cubicBezTo>
                    <a:pt x="53" y="11"/>
                    <a:pt x="0" y="9"/>
                    <a:pt x="0" y="6"/>
                  </a:cubicBezTo>
                  <a:cubicBezTo>
                    <a:pt x="0" y="6"/>
                    <a:pt x="0" y="6"/>
                    <a:pt x="0" y="6"/>
                  </a:cubicBezTo>
                  <a:cubicBezTo>
                    <a:pt x="0" y="9"/>
                    <a:pt x="55" y="11"/>
                    <a:pt x="87" y="11"/>
                  </a:cubicBezTo>
                  <a:cubicBezTo>
                    <a:pt x="87" y="11"/>
                    <a:pt x="87" y="11"/>
                    <a:pt x="88" y="11"/>
                  </a:cubicBezTo>
                  <a:cubicBezTo>
                    <a:pt x="119" y="11"/>
                    <a:pt x="115" y="9"/>
                    <a:pt x="115" y="6"/>
                  </a:cubicBezTo>
                  <a:cubicBezTo>
                    <a:pt x="115" y="3"/>
                    <a:pt x="119" y="0"/>
                    <a:pt x="88" y="0"/>
                  </a:cubicBezTo>
                </a:path>
              </a:pathLst>
            </a:custGeom>
            <a:solidFill>
              <a:srgbClr val="E6E3E2"/>
            </a:solidFill>
            <a:ln>
              <a:noFill/>
            </a:ln>
          </p:spPr>
          <p:txBody>
            <a:bodyPr/>
            <a:lstStyle/>
            <a:p>
              <a:endParaRPr lang="zh-CN" altLang="en-US"/>
            </a:p>
          </p:txBody>
        </p:sp>
        <p:sp>
          <p:nvSpPr>
            <p:cNvPr id="1048881" name="Freeform 26"/>
            <p:cNvSpPr/>
            <p:nvPr/>
          </p:nvSpPr>
          <p:spPr bwMode="auto">
            <a:xfrm>
              <a:off x="3613151" y="5553075"/>
              <a:ext cx="493713" cy="42863"/>
            </a:xfrm>
            <a:custGeom>
              <a:avLst/>
              <a:gdLst>
                <a:gd name="T0" fmla="*/ 2147483646 w 116"/>
                <a:gd name="T1" fmla="*/ 0 h 10"/>
                <a:gd name="T2" fmla="*/ 2147483646 w 116"/>
                <a:gd name="T3" fmla="*/ 0 h 10"/>
                <a:gd name="T4" fmla="*/ 0 w 116"/>
                <a:gd name="T5" fmla="*/ 2147483646 h 10"/>
                <a:gd name="T6" fmla="*/ 2147483646 w 116"/>
                <a:gd name="T7" fmla="*/ 0 h 10"/>
                <a:gd name="T8" fmla="*/ 2147483646 w 116"/>
                <a:gd name="T9" fmla="*/ 0 h 10"/>
                <a:gd name="T10" fmla="*/ 2147483646 w 116"/>
                <a:gd name="T11" fmla="*/ 2147483646 h 10"/>
                <a:gd name="T12" fmla="*/ 2147483646 w 116"/>
                <a:gd name="T13" fmla="*/ 2147483646 h 10"/>
                <a:gd name="T14" fmla="*/ 2147483646 w 116"/>
                <a:gd name="T15" fmla="*/ 2147483646 h 10"/>
                <a:gd name="T16" fmla="*/ 0 w 116"/>
                <a:gd name="T17" fmla="*/ 2147483646 h 10"/>
                <a:gd name="T18" fmla="*/ 2147483646 w 116"/>
                <a:gd name="T19" fmla="*/ 2147483646 h 10"/>
                <a:gd name="T20" fmla="*/ 2147483646 w 116"/>
                <a:gd name="T21" fmla="*/ 2147483646 h 10"/>
                <a:gd name="T22" fmla="*/ 2147483646 w 116"/>
                <a:gd name="T23" fmla="*/ 2147483646 h 10"/>
                <a:gd name="T24" fmla="*/ 2147483646 w 116"/>
                <a:gd name="T25" fmla="*/ 0 h 1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6" h="10">
                  <a:moveTo>
                    <a:pt x="86" y="0"/>
                  </a:moveTo>
                  <a:cubicBezTo>
                    <a:pt x="86" y="0"/>
                    <a:pt x="85" y="0"/>
                    <a:pt x="85" y="0"/>
                  </a:cubicBezTo>
                  <a:cubicBezTo>
                    <a:pt x="54" y="0"/>
                    <a:pt x="0" y="2"/>
                    <a:pt x="0" y="5"/>
                  </a:cubicBezTo>
                  <a:cubicBezTo>
                    <a:pt x="0" y="2"/>
                    <a:pt x="53" y="0"/>
                    <a:pt x="83" y="0"/>
                  </a:cubicBezTo>
                  <a:cubicBezTo>
                    <a:pt x="83" y="0"/>
                    <a:pt x="83" y="0"/>
                    <a:pt x="83" y="0"/>
                  </a:cubicBezTo>
                  <a:cubicBezTo>
                    <a:pt x="113" y="0"/>
                    <a:pt x="109" y="2"/>
                    <a:pt x="109" y="5"/>
                  </a:cubicBezTo>
                  <a:cubicBezTo>
                    <a:pt x="109" y="7"/>
                    <a:pt x="113" y="10"/>
                    <a:pt x="83" y="10"/>
                  </a:cubicBezTo>
                  <a:cubicBezTo>
                    <a:pt x="83" y="10"/>
                    <a:pt x="82" y="10"/>
                    <a:pt x="82" y="10"/>
                  </a:cubicBezTo>
                  <a:cubicBezTo>
                    <a:pt x="52" y="10"/>
                    <a:pt x="0" y="7"/>
                    <a:pt x="0" y="5"/>
                  </a:cubicBezTo>
                  <a:cubicBezTo>
                    <a:pt x="0" y="8"/>
                    <a:pt x="53" y="10"/>
                    <a:pt x="85" y="10"/>
                  </a:cubicBezTo>
                  <a:cubicBezTo>
                    <a:pt x="85" y="10"/>
                    <a:pt x="85" y="10"/>
                    <a:pt x="85" y="10"/>
                  </a:cubicBezTo>
                  <a:cubicBezTo>
                    <a:pt x="116" y="10"/>
                    <a:pt x="112" y="7"/>
                    <a:pt x="112" y="5"/>
                  </a:cubicBezTo>
                  <a:cubicBezTo>
                    <a:pt x="112" y="2"/>
                    <a:pt x="116" y="0"/>
                    <a:pt x="86" y="0"/>
                  </a:cubicBezTo>
                </a:path>
              </a:pathLst>
            </a:custGeom>
            <a:solidFill>
              <a:srgbClr val="E4E1E0"/>
            </a:solidFill>
            <a:ln>
              <a:noFill/>
            </a:ln>
          </p:spPr>
          <p:txBody>
            <a:bodyPr/>
            <a:lstStyle/>
            <a:p>
              <a:endParaRPr lang="zh-CN" altLang="en-US"/>
            </a:p>
          </p:txBody>
        </p:sp>
        <p:sp>
          <p:nvSpPr>
            <p:cNvPr id="1048882" name="Freeform 27"/>
            <p:cNvSpPr/>
            <p:nvPr/>
          </p:nvSpPr>
          <p:spPr bwMode="auto">
            <a:xfrm>
              <a:off x="3613151" y="5553075"/>
              <a:ext cx="481013" cy="42863"/>
            </a:xfrm>
            <a:custGeom>
              <a:avLst/>
              <a:gdLst>
                <a:gd name="T0" fmla="*/ 2147483646 w 113"/>
                <a:gd name="T1" fmla="*/ 0 h 10"/>
                <a:gd name="T2" fmla="*/ 2147483646 w 113"/>
                <a:gd name="T3" fmla="*/ 0 h 10"/>
                <a:gd name="T4" fmla="*/ 0 w 113"/>
                <a:gd name="T5" fmla="*/ 2147483646 h 10"/>
                <a:gd name="T6" fmla="*/ 0 w 113"/>
                <a:gd name="T7" fmla="*/ 2147483646 h 10"/>
                <a:gd name="T8" fmla="*/ 0 w 113"/>
                <a:gd name="T9" fmla="*/ 2147483646 h 10"/>
                <a:gd name="T10" fmla="*/ 2147483646 w 113"/>
                <a:gd name="T11" fmla="*/ 0 h 10"/>
                <a:gd name="T12" fmla="*/ 2147483646 w 113"/>
                <a:gd name="T13" fmla="*/ 0 h 10"/>
                <a:gd name="T14" fmla="*/ 2147483646 w 113"/>
                <a:gd name="T15" fmla="*/ 2147483646 h 10"/>
                <a:gd name="T16" fmla="*/ 2147483646 w 113"/>
                <a:gd name="T17" fmla="*/ 2147483646 h 10"/>
                <a:gd name="T18" fmla="*/ 2147483646 w 113"/>
                <a:gd name="T19" fmla="*/ 2147483646 h 10"/>
                <a:gd name="T20" fmla="*/ 0 w 113"/>
                <a:gd name="T21" fmla="*/ 2147483646 h 10"/>
                <a:gd name="T22" fmla="*/ 0 w 113"/>
                <a:gd name="T23" fmla="*/ 2147483646 h 10"/>
                <a:gd name="T24" fmla="*/ 0 w 113"/>
                <a:gd name="T25" fmla="*/ 2147483646 h 10"/>
                <a:gd name="T26" fmla="*/ 0 w 113"/>
                <a:gd name="T27" fmla="*/ 2147483646 h 10"/>
                <a:gd name="T28" fmla="*/ 0 w 113"/>
                <a:gd name="T29" fmla="*/ 2147483646 h 10"/>
                <a:gd name="T30" fmla="*/ 2147483646 w 113"/>
                <a:gd name="T31" fmla="*/ 2147483646 h 10"/>
                <a:gd name="T32" fmla="*/ 2147483646 w 113"/>
                <a:gd name="T33" fmla="*/ 2147483646 h 10"/>
                <a:gd name="T34" fmla="*/ 2147483646 w 113"/>
                <a:gd name="T35" fmla="*/ 2147483646 h 10"/>
                <a:gd name="T36" fmla="*/ 2147483646 w 113"/>
                <a:gd name="T37" fmla="*/ 0 h 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13" h="10">
                  <a:moveTo>
                    <a:pt x="83" y="0"/>
                  </a:moveTo>
                  <a:cubicBezTo>
                    <a:pt x="83" y="0"/>
                    <a:pt x="83" y="0"/>
                    <a:pt x="83" y="0"/>
                  </a:cubicBezTo>
                  <a:cubicBezTo>
                    <a:pt x="53" y="0"/>
                    <a:pt x="0" y="2"/>
                    <a:pt x="0" y="5"/>
                  </a:cubicBezTo>
                  <a:cubicBezTo>
                    <a:pt x="0" y="5"/>
                    <a:pt x="0" y="5"/>
                    <a:pt x="0" y="5"/>
                  </a:cubicBezTo>
                  <a:cubicBezTo>
                    <a:pt x="0" y="5"/>
                    <a:pt x="0" y="5"/>
                    <a:pt x="0" y="5"/>
                  </a:cubicBezTo>
                  <a:cubicBezTo>
                    <a:pt x="0" y="2"/>
                    <a:pt x="51" y="0"/>
                    <a:pt x="80" y="0"/>
                  </a:cubicBezTo>
                  <a:cubicBezTo>
                    <a:pt x="80" y="0"/>
                    <a:pt x="81" y="0"/>
                    <a:pt x="81" y="0"/>
                  </a:cubicBezTo>
                  <a:cubicBezTo>
                    <a:pt x="110" y="0"/>
                    <a:pt x="106" y="2"/>
                    <a:pt x="106" y="5"/>
                  </a:cubicBezTo>
                  <a:cubicBezTo>
                    <a:pt x="106" y="7"/>
                    <a:pt x="110" y="9"/>
                    <a:pt x="80" y="9"/>
                  </a:cubicBezTo>
                  <a:cubicBezTo>
                    <a:pt x="80" y="9"/>
                    <a:pt x="80" y="9"/>
                    <a:pt x="80" y="9"/>
                  </a:cubicBezTo>
                  <a:cubicBezTo>
                    <a:pt x="50" y="9"/>
                    <a:pt x="0" y="7"/>
                    <a:pt x="0" y="5"/>
                  </a:cubicBezTo>
                  <a:cubicBezTo>
                    <a:pt x="0" y="5"/>
                    <a:pt x="0" y="5"/>
                    <a:pt x="0" y="5"/>
                  </a:cubicBezTo>
                  <a:cubicBezTo>
                    <a:pt x="0" y="5"/>
                    <a:pt x="0" y="5"/>
                    <a:pt x="0" y="5"/>
                  </a:cubicBezTo>
                  <a:cubicBezTo>
                    <a:pt x="0" y="5"/>
                    <a:pt x="0" y="5"/>
                    <a:pt x="0" y="5"/>
                  </a:cubicBezTo>
                  <a:cubicBezTo>
                    <a:pt x="0" y="5"/>
                    <a:pt x="0" y="5"/>
                    <a:pt x="0" y="5"/>
                  </a:cubicBezTo>
                  <a:cubicBezTo>
                    <a:pt x="0" y="7"/>
                    <a:pt x="52" y="10"/>
                    <a:pt x="82" y="10"/>
                  </a:cubicBezTo>
                  <a:cubicBezTo>
                    <a:pt x="82" y="10"/>
                    <a:pt x="83" y="10"/>
                    <a:pt x="83" y="10"/>
                  </a:cubicBezTo>
                  <a:cubicBezTo>
                    <a:pt x="113" y="10"/>
                    <a:pt x="109" y="7"/>
                    <a:pt x="109" y="5"/>
                  </a:cubicBezTo>
                  <a:cubicBezTo>
                    <a:pt x="109" y="2"/>
                    <a:pt x="113" y="0"/>
                    <a:pt x="83" y="0"/>
                  </a:cubicBezTo>
                </a:path>
              </a:pathLst>
            </a:custGeom>
            <a:solidFill>
              <a:srgbClr val="E3E0DF"/>
            </a:solidFill>
            <a:ln>
              <a:noFill/>
            </a:ln>
          </p:spPr>
          <p:txBody>
            <a:bodyPr/>
            <a:lstStyle/>
            <a:p>
              <a:endParaRPr lang="zh-CN" altLang="en-US"/>
            </a:p>
          </p:txBody>
        </p:sp>
        <p:sp>
          <p:nvSpPr>
            <p:cNvPr id="1048883" name="Freeform 28"/>
            <p:cNvSpPr/>
            <p:nvPr/>
          </p:nvSpPr>
          <p:spPr bwMode="auto">
            <a:xfrm>
              <a:off x="3613151" y="5553075"/>
              <a:ext cx="468313" cy="38100"/>
            </a:xfrm>
            <a:custGeom>
              <a:avLst/>
              <a:gdLst>
                <a:gd name="T0" fmla="*/ 2147483646 w 110"/>
                <a:gd name="T1" fmla="*/ 0 h 9"/>
                <a:gd name="T2" fmla="*/ 2147483646 w 110"/>
                <a:gd name="T3" fmla="*/ 0 h 9"/>
                <a:gd name="T4" fmla="*/ 0 w 110"/>
                <a:gd name="T5" fmla="*/ 2147483646 h 9"/>
                <a:gd name="T6" fmla="*/ 0 w 110"/>
                <a:gd name="T7" fmla="*/ 2147483646 h 9"/>
                <a:gd name="T8" fmla="*/ 2147483646 w 110"/>
                <a:gd name="T9" fmla="*/ 0 h 9"/>
                <a:gd name="T10" fmla="*/ 2147483646 w 110"/>
                <a:gd name="T11" fmla="*/ 0 h 9"/>
                <a:gd name="T12" fmla="*/ 2147483646 w 110"/>
                <a:gd name="T13" fmla="*/ 2147483646 h 9"/>
                <a:gd name="T14" fmla="*/ 2147483646 w 110"/>
                <a:gd name="T15" fmla="*/ 2147483646 h 9"/>
                <a:gd name="T16" fmla="*/ 2147483646 w 110"/>
                <a:gd name="T17" fmla="*/ 2147483646 h 9"/>
                <a:gd name="T18" fmla="*/ 0 w 110"/>
                <a:gd name="T19" fmla="*/ 2147483646 h 9"/>
                <a:gd name="T20" fmla="*/ 0 w 110"/>
                <a:gd name="T21" fmla="*/ 2147483646 h 9"/>
                <a:gd name="T22" fmla="*/ 0 w 110"/>
                <a:gd name="T23" fmla="*/ 2147483646 h 9"/>
                <a:gd name="T24" fmla="*/ 2147483646 w 110"/>
                <a:gd name="T25" fmla="*/ 2147483646 h 9"/>
                <a:gd name="T26" fmla="*/ 2147483646 w 110"/>
                <a:gd name="T27" fmla="*/ 2147483646 h 9"/>
                <a:gd name="T28" fmla="*/ 2147483646 w 110"/>
                <a:gd name="T29" fmla="*/ 2147483646 h 9"/>
                <a:gd name="T30" fmla="*/ 2147483646 w 110"/>
                <a:gd name="T31" fmla="*/ 0 h 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10" h="9">
                  <a:moveTo>
                    <a:pt x="81" y="0"/>
                  </a:moveTo>
                  <a:cubicBezTo>
                    <a:pt x="81" y="0"/>
                    <a:pt x="80" y="0"/>
                    <a:pt x="80" y="0"/>
                  </a:cubicBezTo>
                  <a:cubicBezTo>
                    <a:pt x="51" y="0"/>
                    <a:pt x="0" y="2"/>
                    <a:pt x="0" y="5"/>
                  </a:cubicBezTo>
                  <a:cubicBezTo>
                    <a:pt x="0" y="5"/>
                    <a:pt x="0" y="5"/>
                    <a:pt x="0" y="5"/>
                  </a:cubicBezTo>
                  <a:cubicBezTo>
                    <a:pt x="0" y="2"/>
                    <a:pt x="49" y="0"/>
                    <a:pt x="78" y="0"/>
                  </a:cubicBezTo>
                  <a:cubicBezTo>
                    <a:pt x="78" y="0"/>
                    <a:pt x="78" y="0"/>
                    <a:pt x="78" y="0"/>
                  </a:cubicBezTo>
                  <a:cubicBezTo>
                    <a:pt x="106" y="0"/>
                    <a:pt x="102" y="2"/>
                    <a:pt x="102" y="5"/>
                  </a:cubicBezTo>
                  <a:cubicBezTo>
                    <a:pt x="102" y="7"/>
                    <a:pt x="106" y="9"/>
                    <a:pt x="78" y="9"/>
                  </a:cubicBezTo>
                  <a:cubicBezTo>
                    <a:pt x="78" y="9"/>
                    <a:pt x="77" y="9"/>
                    <a:pt x="77" y="9"/>
                  </a:cubicBezTo>
                  <a:cubicBezTo>
                    <a:pt x="49" y="9"/>
                    <a:pt x="0" y="7"/>
                    <a:pt x="0" y="5"/>
                  </a:cubicBezTo>
                  <a:cubicBezTo>
                    <a:pt x="0" y="5"/>
                    <a:pt x="0" y="5"/>
                    <a:pt x="0" y="5"/>
                  </a:cubicBezTo>
                  <a:cubicBezTo>
                    <a:pt x="0" y="5"/>
                    <a:pt x="0" y="5"/>
                    <a:pt x="0" y="5"/>
                  </a:cubicBezTo>
                  <a:cubicBezTo>
                    <a:pt x="0" y="7"/>
                    <a:pt x="50" y="9"/>
                    <a:pt x="80" y="9"/>
                  </a:cubicBezTo>
                  <a:cubicBezTo>
                    <a:pt x="80" y="9"/>
                    <a:pt x="80" y="9"/>
                    <a:pt x="80" y="9"/>
                  </a:cubicBezTo>
                  <a:cubicBezTo>
                    <a:pt x="110" y="9"/>
                    <a:pt x="106" y="7"/>
                    <a:pt x="106" y="5"/>
                  </a:cubicBezTo>
                  <a:cubicBezTo>
                    <a:pt x="106" y="2"/>
                    <a:pt x="110" y="0"/>
                    <a:pt x="81" y="0"/>
                  </a:cubicBezTo>
                </a:path>
              </a:pathLst>
            </a:custGeom>
            <a:solidFill>
              <a:srgbClr val="E2DEDD"/>
            </a:solidFill>
            <a:ln>
              <a:noFill/>
            </a:ln>
          </p:spPr>
          <p:txBody>
            <a:bodyPr/>
            <a:lstStyle/>
            <a:p>
              <a:endParaRPr lang="zh-CN" altLang="en-US"/>
            </a:p>
          </p:txBody>
        </p:sp>
        <p:sp>
          <p:nvSpPr>
            <p:cNvPr id="1048884" name="Freeform 29"/>
            <p:cNvSpPr/>
            <p:nvPr/>
          </p:nvSpPr>
          <p:spPr bwMode="auto">
            <a:xfrm>
              <a:off x="3613151" y="5553075"/>
              <a:ext cx="450850" cy="38100"/>
            </a:xfrm>
            <a:custGeom>
              <a:avLst/>
              <a:gdLst>
                <a:gd name="T0" fmla="*/ 2147483646 w 106"/>
                <a:gd name="T1" fmla="*/ 0 h 9"/>
                <a:gd name="T2" fmla="*/ 2147483646 w 106"/>
                <a:gd name="T3" fmla="*/ 0 h 9"/>
                <a:gd name="T4" fmla="*/ 0 w 106"/>
                <a:gd name="T5" fmla="*/ 2147483646 h 9"/>
                <a:gd name="T6" fmla="*/ 0 w 106"/>
                <a:gd name="T7" fmla="*/ 2147483646 h 9"/>
                <a:gd name="T8" fmla="*/ 2147483646 w 106"/>
                <a:gd name="T9" fmla="*/ 0 h 9"/>
                <a:gd name="T10" fmla="*/ 2147483646 w 106"/>
                <a:gd name="T11" fmla="*/ 0 h 9"/>
                <a:gd name="T12" fmla="*/ 2147483646 w 106"/>
                <a:gd name="T13" fmla="*/ 2147483646 h 9"/>
                <a:gd name="T14" fmla="*/ 2147483646 w 106"/>
                <a:gd name="T15" fmla="*/ 2147483646 h 9"/>
                <a:gd name="T16" fmla="*/ 2147483646 w 106"/>
                <a:gd name="T17" fmla="*/ 2147483646 h 9"/>
                <a:gd name="T18" fmla="*/ 0 w 106"/>
                <a:gd name="T19" fmla="*/ 2147483646 h 9"/>
                <a:gd name="T20" fmla="*/ 0 w 106"/>
                <a:gd name="T21" fmla="*/ 2147483646 h 9"/>
                <a:gd name="T22" fmla="*/ 0 w 106"/>
                <a:gd name="T23" fmla="*/ 2147483646 h 9"/>
                <a:gd name="T24" fmla="*/ 2147483646 w 106"/>
                <a:gd name="T25" fmla="*/ 2147483646 h 9"/>
                <a:gd name="T26" fmla="*/ 2147483646 w 106"/>
                <a:gd name="T27" fmla="*/ 2147483646 h 9"/>
                <a:gd name="T28" fmla="*/ 2147483646 w 106"/>
                <a:gd name="T29" fmla="*/ 2147483646 h 9"/>
                <a:gd name="T30" fmla="*/ 2147483646 w 106"/>
                <a:gd name="T31" fmla="*/ 0 h 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06" h="9">
                  <a:moveTo>
                    <a:pt x="78" y="0"/>
                  </a:moveTo>
                  <a:cubicBezTo>
                    <a:pt x="78" y="0"/>
                    <a:pt x="78" y="0"/>
                    <a:pt x="78" y="0"/>
                  </a:cubicBezTo>
                  <a:cubicBezTo>
                    <a:pt x="49" y="0"/>
                    <a:pt x="0" y="2"/>
                    <a:pt x="0" y="5"/>
                  </a:cubicBezTo>
                  <a:cubicBezTo>
                    <a:pt x="0" y="5"/>
                    <a:pt x="0" y="5"/>
                    <a:pt x="0" y="5"/>
                  </a:cubicBezTo>
                  <a:cubicBezTo>
                    <a:pt x="0" y="2"/>
                    <a:pt x="48" y="0"/>
                    <a:pt x="75" y="0"/>
                  </a:cubicBezTo>
                  <a:cubicBezTo>
                    <a:pt x="76" y="0"/>
                    <a:pt x="76" y="0"/>
                    <a:pt x="76" y="0"/>
                  </a:cubicBezTo>
                  <a:cubicBezTo>
                    <a:pt x="103" y="0"/>
                    <a:pt x="99" y="2"/>
                    <a:pt x="99" y="5"/>
                  </a:cubicBezTo>
                  <a:cubicBezTo>
                    <a:pt x="99" y="7"/>
                    <a:pt x="103" y="9"/>
                    <a:pt x="75" y="9"/>
                  </a:cubicBezTo>
                  <a:cubicBezTo>
                    <a:pt x="75" y="9"/>
                    <a:pt x="75" y="9"/>
                    <a:pt x="75" y="9"/>
                  </a:cubicBezTo>
                  <a:cubicBezTo>
                    <a:pt x="47" y="9"/>
                    <a:pt x="0" y="7"/>
                    <a:pt x="0" y="5"/>
                  </a:cubicBezTo>
                  <a:cubicBezTo>
                    <a:pt x="0" y="5"/>
                    <a:pt x="0" y="5"/>
                    <a:pt x="0" y="5"/>
                  </a:cubicBezTo>
                  <a:cubicBezTo>
                    <a:pt x="0" y="5"/>
                    <a:pt x="0" y="5"/>
                    <a:pt x="0" y="5"/>
                  </a:cubicBezTo>
                  <a:cubicBezTo>
                    <a:pt x="0" y="7"/>
                    <a:pt x="49" y="9"/>
                    <a:pt x="77" y="9"/>
                  </a:cubicBezTo>
                  <a:cubicBezTo>
                    <a:pt x="77" y="9"/>
                    <a:pt x="78" y="9"/>
                    <a:pt x="78" y="9"/>
                  </a:cubicBezTo>
                  <a:cubicBezTo>
                    <a:pt x="106" y="9"/>
                    <a:pt x="102" y="7"/>
                    <a:pt x="102" y="5"/>
                  </a:cubicBezTo>
                  <a:cubicBezTo>
                    <a:pt x="102" y="2"/>
                    <a:pt x="106" y="0"/>
                    <a:pt x="78" y="0"/>
                  </a:cubicBezTo>
                </a:path>
              </a:pathLst>
            </a:custGeom>
            <a:solidFill>
              <a:srgbClr val="E1DDDC"/>
            </a:solidFill>
            <a:ln>
              <a:noFill/>
            </a:ln>
          </p:spPr>
          <p:txBody>
            <a:bodyPr/>
            <a:lstStyle/>
            <a:p>
              <a:endParaRPr lang="zh-CN" altLang="en-US"/>
            </a:p>
          </p:txBody>
        </p:sp>
        <p:sp>
          <p:nvSpPr>
            <p:cNvPr id="1048885" name="Freeform 30"/>
            <p:cNvSpPr/>
            <p:nvPr/>
          </p:nvSpPr>
          <p:spPr bwMode="auto">
            <a:xfrm>
              <a:off x="3613151" y="5553075"/>
              <a:ext cx="438150" cy="38100"/>
            </a:xfrm>
            <a:custGeom>
              <a:avLst/>
              <a:gdLst>
                <a:gd name="T0" fmla="*/ 2147483646 w 103"/>
                <a:gd name="T1" fmla="*/ 0 h 9"/>
                <a:gd name="T2" fmla="*/ 2147483646 w 103"/>
                <a:gd name="T3" fmla="*/ 0 h 9"/>
                <a:gd name="T4" fmla="*/ 0 w 103"/>
                <a:gd name="T5" fmla="*/ 2147483646 h 9"/>
                <a:gd name="T6" fmla="*/ 2147483646 w 103"/>
                <a:gd name="T7" fmla="*/ 0 h 9"/>
                <a:gd name="T8" fmla="*/ 2147483646 w 103"/>
                <a:gd name="T9" fmla="*/ 0 h 9"/>
                <a:gd name="T10" fmla="*/ 2147483646 w 103"/>
                <a:gd name="T11" fmla="*/ 2147483646 h 9"/>
                <a:gd name="T12" fmla="*/ 2147483646 w 103"/>
                <a:gd name="T13" fmla="*/ 2147483646 h 9"/>
                <a:gd name="T14" fmla="*/ 2147483646 w 103"/>
                <a:gd name="T15" fmla="*/ 2147483646 h 9"/>
                <a:gd name="T16" fmla="*/ 0 w 103"/>
                <a:gd name="T17" fmla="*/ 2147483646 h 9"/>
                <a:gd name="T18" fmla="*/ 0 w 103"/>
                <a:gd name="T19" fmla="*/ 2147483646 h 9"/>
                <a:gd name="T20" fmla="*/ 0 w 103"/>
                <a:gd name="T21" fmla="*/ 2147483646 h 9"/>
                <a:gd name="T22" fmla="*/ 2147483646 w 103"/>
                <a:gd name="T23" fmla="*/ 2147483646 h 9"/>
                <a:gd name="T24" fmla="*/ 2147483646 w 103"/>
                <a:gd name="T25" fmla="*/ 2147483646 h 9"/>
                <a:gd name="T26" fmla="*/ 2147483646 w 103"/>
                <a:gd name="T27" fmla="*/ 2147483646 h 9"/>
                <a:gd name="T28" fmla="*/ 2147483646 w 103"/>
                <a:gd name="T29" fmla="*/ 0 h 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03" h="9">
                  <a:moveTo>
                    <a:pt x="76" y="0"/>
                  </a:moveTo>
                  <a:cubicBezTo>
                    <a:pt x="76" y="0"/>
                    <a:pt x="76" y="0"/>
                    <a:pt x="75" y="0"/>
                  </a:cubicBezTo>
                  <a:cubicBezTo>
                    <a:pt x="48" y="0"/>
                    <a:pt x="0" y="2"/>
                    <a:pt x="0" y="5"/>
                  </a:cubicBezTo>
                  <a:cubicBezTo>
                    <a:pt x="0" y="2"/>
                    <a:pt x="46" y="1"/>
                    <a:pt x="73" y="0"/>
                  </a:cubicBezTo>
                  <a:cubicBezTo>
                    <a:pt x="73" y="0"/>
                    <a:pt x="73" y="0"/>
                    <a:pt x="74" y="0"/>
                  </a:cubicBezTo>
                  <a:cubicBezTo>
                    <a:pt x="100" y="0"/>
                    <a:pt x="96" y="2"/>
                    <a:pt x="96" y="5"/>
                  </a:cubicBezTo>
                  <a:cubicBezTo>
                    <a:pt x="96" y="7"/>
                    <a:pt x="100" y="9"/>
                    <a:pt x="73" y="9"/>
                  </a:cubicBezTo>
                  <a:cubicBezTo>
                    <a:pt x="73" y="9"/>
                    <a:pt x="73" y="9"/>
                    <a:pt x="72" y="9"/>
                  </a:cubicBezTo>
                  <a:cubicBezTo>
                    <a:pt x="46" y="9"/>
                    <a:pt x="0" y="7"/>
                    <a:pt x="0" y="5"/>
                  </a:cubicBezTo>
                  <a:cubicBezTo>
                    <a:pt x="0" y="5"/>
                    <a:pt x="0" y="5"/>
                    <a:pt x="0" y="5"/>
                  </a:cubicBezTo>
                  <a:cubicBezTo>
                    <a:pt x="0" y="5"/>
                    <a:pt x="0" y="5"/>
                    <a:pt x="0" y="5"/>
                  </a:cubicBezTo>
                  <a:cubicBezTo>
                    <a:pt x="0" y="7"/>
                    <a:pt x="47" y="9"/>
                    <a:pt x="75" y="9"/>
                  </a:cubicBezTo>
                  <a:cubicBezTo>
                    <a:pt x="75" y="9"/>
                    <a:pt x="75" y="9"/>
                    <a:pt x="75" y="9"/>
                  </a:cubicBezTo>
                  <a:cubicBezTo>
                    <a:pt x="103" y="9"/>
                    <a:pt x="99" y="7"/>
                    <a:pt x="99" y="5"/>
                  </a:cubicBezTo>
                  <a:cubicBezTo>
                    <a:pt x="99" y="2"/>
                    <a:pt x="103" y="0"/>
                    <a:pt x="76" y="0"/>
                  </a:cubicBezTo>
                </a:path>
              </a:pathLst>
            </a:custGeom>
            <a:solidFill>
              <a:srgbClr val="DFDBDA"/>
            </a:solidFill>
            <a:ln>
              <a:noFill/>
            </a:ln>
          </p:spPr>
          <p:txBody>
            <a:bodyPr/>
            <a:lstStyle/>
            <a:p>
              <a:endParaRPr lang="zh-CN" altLang="en-US"/>
            </a:p>
          </p:txBody>
        </p:sp>
        <p:sp>
          <p:nvSpPr>
            <p:cNvPr id="1048886" name="Freeform 31"/>
            <p:cNvSpPr>
              <a:spLocks noEditPoints="1"/>
            </p:cNvSpPr>
            <p:nvPr/>
          </p:nvSpPr>
          <p:spPr bwMode="auto">
            <a:xfrm>
              <a:off x="3613151" y="5553075"/>
              <a:ext cx="425450" cy="38100"/>
            </a:xfrm>
            <a:custGeom>
              <a:avLst/>
              <a:gdLst>
                <a:gd name="T0" fmla="*/ 2147483646 w 100"/>
                <a:gd name="T1" fmla="*/ 2147483646 h 9"/>
                <a:gd name="T2" fmla="*/ 0 w 100"/>
                <a:gd name="T3" fmla="*/ 2147483646 h 9"/>
                <a:gd name="T4" fmla="*/ 2147483646 w 100"/>
                <a:gd name="T5" fmla="*/ 2147483646 h 9"/>
                <a:gd name="T6" fmla="*/ 2147483646 w 100"/>
                <a:gd name="T7" fmla="*/ 2147483646 h 9"/>
                <a:gd name="T8" fmla="*/ 2147483646 w 100"/>
                <a:gd name="T9" fmla="*/ 2147483646 h 9"/>
                <a:gd name="T10" fmla="*/ 2147483646 w 100"/>
                <a:gd name="T11" fmla="*/ 2147483646 h 9"/>
                <a:gd name="T12" fmla="*/ 2147483646 w 100"/>
                <a:gd name="T13" fmla="*/ 2147483646 h 9"/>
                <a:gd name="T14" fmla="*/ 2147483646 w 100"/>
                <a:gd name="T15" fmla="*/ 0 h 9"/>
                <a:gd name="T16" fmla="*/ 2147483646 w 100"/>
                <a:gd name="T17" fmla="*/ 0 h 9"/>
                <a:gd name="T18" fmla="*/ 0 w 100"/>
                <a:gd name="T19" fmla="*/ 2147483646 h 9"/>
                <a:gd name="T20" fmla="*/ 0 w 100"/>
                <a:gd name="T21" fmla="*/ 2147483646 h 9"/>
                <a:gd name="T22" fmla="*/ 0 w 100"/>
                <a:gd name="T23" fmla="*/ 2147483646 h 9"/>
                <a:gd name="T24" fmla="*/ 0 w 100"/>
                <a:gd name="T25" fmla="*/ 2147483646 h 9"/>
                <a:gd name="T26" fmla="*/ 0 w 100"/>
                <a:gd name="T27" fmla="*/ 2147483646 h 9"/>
                <a:gd name="T28" fmla="*/ 0 w 100"/>
                <a:gd name="T29" fmla="*/ 2147483646 h 9"/>
                <a:gd name="T30" fmla="*/ 0 w 100"/>
                <a:gd name="T31" fmla="*/ 2147483646 h 9"/>
                <a:gd name="T32" fmla="*/ 0 w 100"/>
                <a:gd name="T33" fmla="*/ 2147483646 h 9"/>
                <a:gd name="T34" fmla="*/ 0 w 100"/>
                <a:gd name="T35" fmla="*/ 2147483646 h 9"/>
                <a:gd name="T36" fmla="*/ 0 w 100"/>
                <a:gd name="T37" fmla="*/ 2147483646 h 9"/>
                <a:gd name="T38" fmla="*/ 0 w 100"/>
                <a:gd name="T39" fmla="*/ 2147483646 h 9"/>
                <a:gd name="T40" fmla="*/ 0 w 100"/>
                <a:gd name="T41" fmla="*/ 2147483646 h 9"/>
                <a:gd name="T42" fmla="*/ 0 w 100"/>
                <a:gd name="T43" fmla="*/ 2147483646 h 9"/>
                <a:gd name="T44" fmla="*/ 0 w 100"/>
                <a:gd name="T45" fmla="*/ 2147483646 h 9"/>
                <a:gd name="T46" fmla="*/ 0 w 100"/>
                <a:gd name="T47" fmla="*/ 2147483646 h 9"/>
                <a:gd name="T48" fmla="*/ 0 w 100"/>
                <a:gd name="T49" fmla="*/ 2147483646 h 9"/>
                <a:gd name="T50" fmla="*/ 0 w 100"/>
                <a:gd name="T51" fmla="*/ 2147483646 h 9"/>
                <a:gd name="T52" fmla="*/ 0 w 100"/>
                <a:gd name="T53" fmla="*/ 2147483646 h 9"/>
                <a:gd name="T54" fmla="*/ 2147483646 w 100"/>
                <a:gd name="T55" fmla="*/ 2147483646 h 9"/>
                <a:gd name="T56" fmla="*/ 2147483646 w 100"/>
                <a:gd name="T57" fmla="*/ 2147483646 h 9"/>
                <a:gd name="T58" fmla="*/ 2147483646 w 100"/>
                <a:gd name="T59" fmla="*/ 2147483646 h 9"/>
                <a:gd name="T60" fmla="*/ 2147483646 w 100"/>
                <a:gd name="T61" fmla="*/ 0 h 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00" h="9">
                  <a:moveTo>
                    <a:pt x="70" y="9"/>
                  </a:moveTo>
                  <a:cubicBezTo>
                    <a:pt x="44" y="9"/>
                    <a:pt x="0" y="7"/>
                    <a:pt x="0" y="5"/>
                  </a:cubicBezTo>
                  <a:cubicBezTo>
                    <a:pt x="0" y="3"/>
                    <a:pt x="45" y="1"/>
                    <a:pt x="70" y="1"/>
                  </a:cubicBezTo>
                  <a:cubicBezTo>
                    <a:pt x="71" y="1"/>
                    <a:pt x="71" y="1"/>
                    <a:pt x="71" y="1"/>
                  </a:cubicBezTo>
                  <a:cubicBezTo>
                    <a:pt x="96" y="1"/>
                    <a:pt x="93" y="2"/>
                    <a:pt x="93" y="5"/>
                  </a:cubicBezTo>
                  <a:cubicBezTo>
                    <a:pt x="93" y="7"/>
                    <a:pt x="96" y="9"/>
                    <a:pt x="70" y="9"/>
                  </a:cubicBezTo>
                  <a:cubicBezTo>
                    <a:pt x="70" y="9"/>
                    <a:pt x="70" y="9"/>
                    <a:pt x="70" y="9"/>
                  </a:cubicBezTo>
                  <a:moveTo>
                    <a:pt x="74" y="0"/>
                  </a:moveTo>
                  <a:cubicBezTo>
                    <a:pt x="73" y="0"/>
                    <a:pt x="73" y="0"/>
                    <a:pt x="73" y="0"/>
                  </a:cubicBezTo>
                  <a:cubicBezTo>
                    <a:pt x="46" y="1"/>
                    <a:pt x="0" y="2"/>
                    <a:pt x="0"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7"/>
                    <a:pt x="46" y="9"/>
                    <a:pt x="72" y="9"/>
                  </a:cubicBezTo>
                  <a:cubicBezTo>
                    <a:pt x="73" y="9"/>
                    <a:pt x="73" y="9"/>
                    <a:pt x="73" y="9"/>
                  </a:cubicBezTo>
                  <a:cubicBezTo>
                    <a:pt x="100" y="9"/>
                    <a:pt x="96" y="7"/>
                    <a:pt x="96" y="5"/>
                  </a:cubicBezTo>
                  <a:cubicBezTo>
                    <a:pt x="96" y="2"/>
                    <a:pt x="100" y="0"/>
                    <a:pt x="74" y="0"/>
                  </a:cubicBezTo>
                </a:path>
              </a:pathLst>
            </a:custGeom>
            <a:solidFill>
              <a:srgbClr val="DEDAD9"/>
            </a:solidFill>
            <a:ln>
              <a:noFill/>
            </a:ln>
          </p:spPr>
          <p:txBody>
            <a:bodyPr/>
            <a:lstStyle/>
            <a:p>
              <a:endParaRPr lang="zh-CN" altLang="en-US"/>
            </a:p>
          </p:txBody>
        </p:sp>
        <p:sp>
          <p:nvSpPr>
            <p:cNvPr id="1048887" name="Freeform 32"/>
            <p:cNvSpPr>
              <a:spLocks noEditPoints="1"/>
            </p:cNvSpPr>
            <p:nvPr/>
          </p:nvSpPr>
          <p:spPr bwMode="auto">
            <a:xfrm>
              <a:off x="3613151" y="5556250"/>
              <a:ext cx="407988" cy="34925"/>
            </a:xfrm>
            <a:custGeom>
              <a:avLst/>
              <a:gdLst>
                <a:gd name="T0" fmla="*/ 2147483646 w 96"/>
                <a:gd name="T1" fmla="*/ 2147483646 h 8"/>
                <a:gd name="T2" fmla="*/ 0 w 96"/>
                <a:gd name="T3" fmla="*/ 2147483646 h 8"/>
                <a:gd name="T4" fmla="*/ 2147483646 w 96"/>
                <a:gd name="T5" fmla="*/ 0 h 8"/>
                <a:gd name="T6" fmla="*/ 2147483646 w 96"/>
                <a:gd name="T7" fmla="*/ 0 h 8"/>
                <a:gd name="T8" fmla="*/ 2147483646 w 96"/>
                <a:gd name="T9" fmla="*/ 2147483646 h 8"/>
                <a:gd name="T10" fmla="*/ 2147483646 w 96"/>
                <a:gd name="T11" fmla="*/ 2147483646 h 8"/>
                <a:gd name="T12" fmla="*/ 2147483646 w 96"/>
                <a:gd name="T13" fmla="*/ 2147483646 h 8"/>
                <a:gd name="T14" fmla="*/ 2147483646 w 96"/>
                <a:gd name="T15" fmla="*/ 0 h 8"/>
                <a:gd name="T16" fmla="*/ 2147483646 w 96"/>
                <a:gd name="T17" fmla="*/ 0 h 8"/>
                <a:gd name="T18" fmla="*/ 0 w 96"/>
                <a:gd name="T19" fmla="*/ 2147483646 h 8"/>
                <a:gd name="T20" fmla="*/ 2147483646 w 96"/>
                <a:gd name="T21" fmla="*/ 2147483646 h 8"/>
                <a:gd name="T22" fmla="*/ 2147483646 w 96"/>
                <a:gd name="T23" fmla="*/ 2147483646 h 8"/>
                <a:gd name="T24" fmla="*/ 2147483646 w 96"/>
                <a:gd name="T25" fmla="*/ 2147483646 h 8"/>
                <a:gd name="T26" fmla="*/ 2147483646 w 96"/>
                <a:gd name="T27" fmla="*/ 0 h 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96" h="8">
                  <a:moveTo>
                    <a:pt x="67" y="8"/>
                  </a:moveTo>
                  <a:cubicBezTo>
                    <a:pt x="42" y="8"/>
                    <a:pt x="0" y="6"/>
                    <a:pt x="0" y="4"/>
                  </a:cubicBezTo>
                  <a:cubicBezTo>
                    <a:pt x="0" y="2"/>
                    <a:pt x="43" y="0"/>
                    <a:pt x="68" y="0"/>
                  </a:cubicBezTo>
                  <a:cubicBezTo>
                    <a:pt x="68" y="0"/>
                    <a:pt x="68" y="0"/>
                    <a:pt x="68" y="0"/>
                  </a:cubicBezTo>
                  <a:cubicBezTo>
                    <a:pt x="92" y="0"/>
                    <a:pt x="89" y="2"/>
                    <a:pt x="89" y="4"/>
                  </a:cubicBezTo>
                  <a:cubicBezTo>
                    <a:pt x="89" y="6"/>
                    <a:pt x="93" y="8"/>
                    <a:pt x="68" y="8"/>
                  </a:cubicBezTo>
                  <a:cubicBezTo>
                    <a:pt x="68" y="8"/>
                    <a:pt x="67" y="8"/>
                    <a:pt x="67" y="8"/>
                  </a:cubicBezTo>
                  <a:moveTo>
                    <a:pt x="71" y="0"/>
                  </a:moveTo>
                  <a:cubicBezTo>
                    <a:pt x="71" y="0"/>
                    <a:pt x="71" y="0"/>
                    <a:pt x="70" y="0"/>
                  </a:cubicBezTo>
                  <a:cubicBezTo>
                    <a:pt x="45" y="0"/>
                    <a:pt x="0" y="2"/>
                    <a:pt x="0" y="4"/>
                  </a:cubicBezTo>
                  <a:cubicBezTo>
                    <a:pt x="0" y="6"/>
                    <a:pt x="44" y="8"/>
                    <a:pt x="70" y="8"/>
                  </a:cubicBezTo>
                  <a:cubicBezTo>
                    <a:pt x="70" y="8"/>
                    <a:pt x="70" y="8"/>
                    <a:pt x="70" y="8"/>
                  </a:cubicBezTo>
                  <a:cubicBezTo>
                    <a:pt x="96" y="8"/>
                    <a:pt x="93" y="6"/>
                    <a:pt x="93" y="4"/>
                  </a:cubicBezTo>
                  <a:cubicBezTo>
                    <a:pt x="93" y="1"/>
                    <a:pt x="96" y="0"/>
                    <a:pt x="71" y="0"/>
                  </a:cubicBezTo>
                </a:path>
              </a:pathLst>
            </a:custGeom>
            <a:solidFill>
              <a:srgbClr val="DBD8D7"/>
            </a:solidFill>
            <a:ln>
              <a:noFill/>
            </a:ln>
          </p:spPr>
          <p:txBody>
            <a:bodyPr/>
            <a:lstStyle/>
            <a:p>
              <a:endParaRPr lang="zh-CN" altLang="en-US"/>
            </a:p>
          </p:txBody>
        </p:sp>
        <p:sp>
          <p:nvSpPr>
            <p:cNvPr id="1048888" name="Freeform 33"/>
            <p:cNvSpPr>
              <a:spLocks noEditPoints="1"/>
            </p:cNvSpPr>
            <p:nvPr/>
          </p:nvSpPr>
          <p:spPr bwMode="auto">
            <a:xfrm>
              <a:off x="3613151" y="5556250"/>
              <a:ext cx="395288" cy="34925"/>
            </a:xfrm>
            <a:custGeom>
              <a:avLst/>
              <a:gdLst>
                <a:gd name="T0" fmla="*/ 2147483646 w 93"/>
                <a:gd name="T1" fmla="*/ 2147483646 h 8"/>
                <a:gd name="T2" fmla="*/ 0 w 93"/>
                <a:gd name="T3" fmla="*/ 2147483646 h 8"/>
                <a:gd name="T4" fmla="*/ 2147483646 w 93"/>
                <a:gd name="T5" fmla="*/ 0 h 8"/>
                <a:gd name="T6" fmla="*/ 2147483646 w 93"/>
                <a:gd name="T7" fmla="*/ 0 h 8"/>
                <a:gd name="T8" fmla="*/ 2147483646 w 93"/>
                <a:gd name="T9" fmla="*/ 2147483646 h 8"/>
                <a:gd name="T10" fmla="*/ 2147483646 w 93"/>
                <a:gd name="T11" fmla="*/ 2147483646 h 8"/>
                <a:gd name="T12" fmla="*/ 2147483646 w 93"/>
                <a:gd name="T13" fmla="*/ 2147483646 h 8"/>
                <a:gd name="T14" fmla="*/ 2147483646 w 93"/>
                <a:gd name="T15" fmla="*/ 0 h 8"/>
                <a:gd name="T16" fmla="*/ 2147483646 w 93"/>
                <a:gd name="T17" fmla="*/ 0 h 8"/>
                <a:gd name="T18" fmla="*/ 0 w 93"/>
                <a:gd name="T19" fmla="*/ 2147483646 h 8"/>
                <a:gd name="T20" fmla="*/ 2147483646 w 93"/>
                <a:gd name="T21" fmla="*/ 2147483646 h 8"/>
                <a:gd name="T22" fmla="*/ 2147483646 w 93"/>
                <a:gd name="T23" fmla="*/ 2147483646 h 8"/>
                <a:gd name="T24" fmla="*/ 2147483646 w 93"/>
                <a:gd name="T25" fmla="*/ 2147483646 h 8"/>
                <a:gd name="T26" fmla="*/ 2147483646 w 93"/>
                <a:gd name="T27" fmla="*/ 0 h 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93" h="8">
                  <a:moveTo>
                    <a:pt x="65" y="7"/>
                  </a:moveTo>
                  <a:cubicBezTo>
                    <a:pt x="41" y="7"/>
                    <a:pt x="0" y="6"/>
                    <a:pt x="0" y="4"/>
                  </a:cubicBezTo>
                  <a:cubicBezTo>
                    <a:pt x="0" y="2"/>
                    <a:pt x="41" y="0"/>
                    <a:pt x="65" y="0"/>
                  </a:cubicBezTo>
                  <a:cubicBezTo>
                    <a:pt x="65" y="0"/>
                    <a:pt x="65" y="0"/>
                    <a:pt x="66" y="0"/>
                  </a:cubicBezTo>
                  <a:cubicBezTo>
                    <a:pt x="89" y="0"/>
                    <a:pt x="86" y="2"/>
                    <a:pt x="86" y="4"/>
                  </a:cubicBezTo>
                  <a:cubicBezTo>
                    <a:pt x="86" y="6"/>
                    <a:pt x="89" y="7"/>
                    <a:pt x="65" y="7"/>
                  </a:cubicBezTo>
                  <a:cubicBezTo>
                    <a:pt x="65" y="7"/>
                    <a:pt x="65" y="7"/>
                    <a:pt x="65" y="7"/>
                  </a:cubicBezTo>
                  <a:moveTo>
                    <a:pt x="68" y="0"/>
                  </a:moveTo>
                  <a:cubicBezTo>
                    <a:pt x="68" y="0"/>
                    <a:pt x="68" y="0"/>
                    <a:pt x="68" y="0"/>
                  </a:cubicBezTo>
                  <a:cubicBezTo>
                    <a:pt x="43" y="0"/>
                    <a:pt x="0" y="2"/>
                    <a:pt x="0" y="4"/>
                  </a:cubicBezTo>
                  <a:cubicBezTo>
                    <a:pt x="0" y="6"/>
                    <a:pt x="42" y="8"/>
                    <a:pt x="67" y="8"/>
                  </a:cubicBezTo>
                  <a:cubicBezTo>
                    <a:pt x="67" y="8"/>
                    <a:pt x="68" y="8"/>
                    <a:pt x="68" y="8"/>
                  </a:cubicBezTo>
                  <a:cubicBezTo>
                    <a:pt x="93" y="8"/>
                    <a:pt x="89" y="6"/>
                    <a:pt x="89" y="4"/>
                  </a:cubicBezTo>
                  <a:cubicBezTo>
                    <a:pt x="89" y="2"/>
                    <a:pt x="92" y="0"/>
                    <a:pt x="68" y="0"/>
                  </a:cubicBezTo>
                </a:path>
              </a:pathLst>
            </a:custGeom>
            <a:solidFill>
              <a:srgbClr val="D9D5D4"/>
            </a:solidFill>
            <a:ln>
              <a:noFill/>
            </a:ln>
          </p:spPr>
          <p:txBody>
            <a:bodyPr/>
            <a:lstStyle/>
            <a:p>
              <a:endParaRPr lang="zh-CN" altLang="en-US"/>
            </a:p>
          </p:txBody>
        </p:sp>
        <p:sp>
          <p:nvSpPr>
            <p:cNvPr id="1048889" name="Freeform 34"/>
            <p:cNvSpPr>
              <a:spLocks noEditPoints="1"/>
            </p:cNvSpPr>
            <p:nvPr/>
          </p:nvSpPr>
          <p:spPr bwMode="auto">
            <a:xfrm>
              <a:off x="3613151" y="5556250"/>
              <a:ext cx="377825" cy="30163"/>
            </a:xfrm>
            <a:custGeom>
              <a:avLst/>
              <a:gdLst>
                <a:gd name="T0" fmla="*/ 2147483646 w 89"/>
                <a:gd name="T1" fmla="*/ 2147483646 h 7"/>
                <a:gd name="T2" fmla="*/ 0 w 89"/>
                <a:gd name="T3" fmla="*/ 2147483646 h 7"/>
                <a:gd name="T4" fmla="*/ 2147483646 w 89"/>
                <a:gd name="T5" fmla="*/ 0 h 7"/>
                <a:gd name="T6" fmla="*/ 2147483646 w 89"/>
                <a:gd name="T7" fmla="*/ 0 h 7"/>
                <a:gd name="T8" fmla="*/ 2147483646 w 89"/>
                <a:gd name="T9" fmla="*/ 2147483646 h 7"/>
                <a:gd name="T10" fmla="*/ 2147483646 w 89"/>
                <a:gd name="T11" fmla="*/ 2147483646 h 7"/>
                <a:gd name="T12" fmla="*/ 2147483646 w 89"/>
                <a:gd name="T13" fmla="*/ 2147483646 h 7"/>
                <a:gd name="T14" fmla="*/ 2147483646 w 89"/>
                <a:gd name="T15" fmla="*/ 0 h 7"/>
                <a:gd name="T16" fmla="*/ 2147483646 w 89"/>
                <a:gd name="T17" fmla="*/ 0 h 7"/>
                <a:gd name="T18" fmla="*/ 0 w 89"/>
                <a:gd name="T19" fmla="*/ 2147483646 h 7"/>
                <a:gd name="T20" fmla="*/ 2147483646 w 89"/>
                <a:gd name="T21" fmla="*/ 2147483646 h 7"/>
                <a:gd name="T22" fmla="*/ 2147483646 w 89"/>
                <a:gd name="T23" fmla="*/ 2147483646 h 7"/>
                <a:gd name="T24" fmla="*/ 2147483646 w 89"/>
                <a:gd name="T25" fmla="*/ 2147483646 h 7"/>
                <a:gd name="T26" fmla="*/ 2147483646 w 89"/>
                <a:gd name="T27" fmla="*/ 0 h 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89" h="7">
                  <a:moveTo>
                    <a:pt x="62" y="7"/>
                  </a:moveTo>
                  <a:cubicBezTo>
                    <a:pt x="39" y="7"/>
                    <a:pt x="0" y="6"/>
                    <a:pt x="0" y="4"/>
                  </a:cubicBezTo>
                  <a:cubicBezTo>
                    <a:pt x="0" y="2"/>
                    <a:pt x="40" y="0"/>
                    <a:pt x="63" y="0"/>
                  </a:cubicBezTo>
                  <a:cubicBezTo>
                    <a:pt x="63" y="0"/>
                    <a:pt x="63" y="0"/>
                    <a:pt x="63" y="0"/>
                  </a:cubicBezTo>
                  <a:cubicBezTo>
                    <a:pt x="85" y="0"/>
                    <a:pt x="82" y="2"/>
                    <a:pt x="82" y="4"/>
                  </a:cubicBezTo>
                  <a:cubicBezTo>
                    <a:pt x="82" y="6"/>
                    <a:pt x="85" y="7"/>
                    <a:pt x="63" y="7"/>
                  </a:cubicBezTo>
                  <a:cubicBezTo>
                    <a:pt x="62" y="7"/>
                    <a:pt x="62" y="7"/>
                    <a:pt x="62" y="7"/>
                  </a:cubicBezTo>
                  <a:moveTo>
                    <a:pt x="66" y="0"/>
                  </a:moveTo>
                  <a:cubicBezTo>
                    <a:pt x="65" y="0"/>
                    <a:pt x="65" y="0"/>
                    <a:pt x="65" y="0"/>
                  </a:cubicBezTo>
                  <a:cubicBezTo>
                    <a:pt x="41" y="0"/>
                    <a:pt x="0" y="2"/>
                    <a:pt x="0" y="4"/>
                  </a:cubicBezTo>
                  <a:cubicBezTo>
                    <a:pt x="0" y="6"/>
                    <a:pt x="41" y="7"/>
                    <a:pt x="65" y="7"/>
                  </a:cubicBezTo>
                  <a:cubicBezTo>
                    <a:pt x="65" y="7"/>
                    <a:pt x="65" y="7"/>
                    <a:pt x="65" y="7"/>
                  </a:cubicBezTo>
                  <a:cubicBezTo>
                    <a:pt x="89" y="7"/>
                    <a:pt x="86" y="6"/>
                    <a:pt x="86" y="4"/>
                  </a:cubicBezTo>
                  <a:cubicBezTo>
                    <a:pt x="86" y="2"/>
                    <a:pt x="89" y="0"/>
                    <a:pt x="66" y="0"/>
                  </a:cubicBezTo>
                </a:path>
              </a:pathLst>
            </a:custGeom>
            <a:solidFill>
              <a:srgbClr val="D6D3D2"/>
            </a:solidFill>
            <a:ln>
              <a:noFill/>
            </a:ln>
          </p:spPr>
          <p:txBody>
            <a:bodyPr/>
            <a:lstStyle/>
            <a:p>
              <a:endParaRPr lang="zh-CN" altLang="en-US"/>
            </a:p>
          </p:txBody>
        </p:sp>
        <p:sp>
          <p:nvSpPr>
            <p:cNvPr id="1048890" name="Freeform 35"/>
            <p:cNvSpPr>
              <a:spLocks noEditPoints="1"/>
            </p:cNvSpPr>
            <p:nvPr/>
          </p:nvSpPr>
          <p:spPr bwMode="auto">
            <a:xfrm>
              <a:off x="3613151" y="5556250"/>
              <a:ext cx="361950" cy="30163"/>
            </a:xfrm>
            <a:custGeom>
              <a:avLst/>
              <a:gdLst>
                <a:gd name="T0" fmla="*/ 2147483646 w 85"/>
                <a:gd name="T1" fmla="*/ 2147483646 h 7"/>
                <a:gd name="T2" fmla="*/ 0 w 85"/>
                <a:gd name="T3" fmla="*/ 2147483646 h 7"/>
                <a:gd name="T4" fmla="*/ 2147483646 w 85"/>
                <a:gd name="T5" fmla="*/ 0 h 7"/>
                <a:gd name="T6" fmla="*/ 2147483646 w 85"/>
                <a:gd name="T7" fmla="*/ 0 h 7"/>
                <a:gd name="T8" fmla="*/ 2147483646 w 85"/>
                <a:gd name="T9" fmla="*/ 2147483646 h 7"/>
                <a:gd name="T10" fmla="*/ 2147483646 w 85"/>
                <a:gd name="T11" fmla="*/ 2147483646 h 7"/>
                <a:gd name="T12" fmla="*/ 2147483646 w 85"/>
                <a:gd name="T13" fmla="*/ 2147483646 h 7"/>
                <a:gd name="T14" fmla="*/ 2147483646 w 85"/>
                <a:gd name="T15" fmla="*/ 0 h 7"/>
                <a:gd name="T16" fmla="*/ 2147483646 w 85"/>
                <a:gd name="T17" fmla="*/ 0 h 7"/>
                <a:gd name="T18" fmla="*/ 0 w 85"/>
                <a:gd name="T19" fmla="*/ 2147483646 h 7"/>
                <a:gd name="T20" fmla="*/ 2147483646 w 85"/>
                <a:gd name="T21" fmla="*/ 2147483646 h 7"/>
                <a:gd name="T22" fmla="*/ 2147483646 w 85"/>
                <a:gd name="T23" fmla="*/ 2147483646 h 7"/>
                <a:gd name="T24" fmla="*/ 2147483646 w 85"/>
                <a:gd name="T25" fmla="*/ 2147483646 h 7"/>
                <a:gd name="T26" fmla="*/ 2147483646 w 85"/>
                <a:gd name="T27" fmla="*/ 0 h 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85" h="7">
                  <a:moveTo>
                    <a:pt x="59" y="7"/>
                  </a:moveTo>
                  <a:cubicBezTo>
                    <a:pt x="38" y="7"/>
                    <a:pt x="0" y="6"/>
                    <a:pt x="0" y="4"/>
                  </a:cubicBezTo>
                  <a:cubicBezTo>
                    <a:pt x="0" y="2"/>
                    <a:pt x="38" y="0"/>
                    <a:pt x="60" y="0"/>
                  </a:cubicBezTo>
                  <a:cubicBezTo>
                    <a:pt x="60" y="0"/>
                    <a:pt x="60" y="0"/>
                    <a:pt x="60" y="0"/>
                  </a:cubicBezTo>
                  <a:cubicBezTo>
                    <a:pt x="82" y="0"/>
                    <a:pt x="79" y="2"/>
                    <a:pt x="79" y="4"/>
                  </a:cubicBezTo>
                  <a:cubicBezTo>
                    <a:pt x="79" y="6"/>
                    <a:pt x="82" y="7"/>
                    <a:pt x="60" y="7"/>
                  </a:cubicBezTo>
                  <a:cubicBezTo>
                    <a:pt x="60" y="7"/>
                    <a:pt x="60" y="7"/>
                    <a:pt x="59" y="7"/>
                  </a:cubicBezTo>
                  <a:moveTo>
                    <a:pt x="63" y="0"/>
                  </a:moveTo>
                  <a:cubicBezTo>
                    <a:pt x="63" y="0"/>
                    <a:pt x="63" y="0"/>
                    <a:pt x="63" y="0"/>
                  </a:cubicBezTo>
                  <a:cubicBezTo>
                    <a:pt x="40" y="0"/>
                    <a:pt x="0" y="2"/>
                    <a:pt x="0" y="4"/>
                  </a:cubicBezTo>
                  <a:cubicBezTo>
                    <a:pt x="0" y="6"/>
                    <a:pt x="39" y="7"/>
                    <a:pt x="62" y="7"/>
                  </a:cubicBezTo>
                  <a:cubicBezTo>
                    <a:pt x="62" y="7"/>
                    <a:pt x="62" y="7"/>
                    <a:pt x="63" y="7"/>
                  </a:cubicBezTo>
                  <a:cubicBezTo>
                    <a:pt x="85" y="7"/>
                    <a:pt x="82" y="6"/>
                    <a:pt x="82" y="4"/>
                  </a:cubicBezTo>
                  <a:cubicBezTo>
                    <a:pt x="82" y="2"/>
                    <a:pt x="85" y="0"/>
                    <a:pt x="63" y="0"/>
                  </a:cubicBezTo>
                </a:path>
              </a:pathLst>
            </a:custGeom>
            <a:solidFill>
              <a:srgbClr val="D3D0D0"/>
            </a:solidFill>
            <a:ln>
              <a:noFill/>
            </a:ln>
          </p:spPr>
          <p:txBody>
            <a:bodyPr/>
            <a:lstStyle/>
            <a:p>
              <a:endParaRPr lang="zh-CN" altLang="en-US"/>
            </a:p>
          </p:txBody>
        </p:sp>
        <p:sp>
          <p:nvSpPr>
            <p:cNvPr id="1048891" name="Freeform 36"/>
            <p:cNvSpPr>
              <a:spLocks noEditPoints="1"/>
            </p:cNvSpPr>
            <p:nvPr/>
          </p:nvSpPr>
          <p:spPr bwMode="auto">
            <a:xfrm>
              <a:off x="3613151" y="5556250"/>
              <a:ext cx="349250" cy="30163"/>
            </a:xfrm>
            <a:custGeom>
              <a:avLst/>
              <a:gdLst>
                <a:gd name="T0" fmla="*/ 2147483646 w 82"/>
                <a:gd name="T1" fmla="*/ 2147483646 h 7"/>
                <a:gd name="T2" fmla="*/ 0 w 82"/>
                <a:gd name="T3" fmla="*/ 2147483646 h 7"/>
                <a:gd name="T4" fmla="*/ 2147483646 w 82"/>
                <a:gd name="T5" fmla="*/ 0 h 7"/>
                <a:gd name="T6" fmla="*/ 2147483646 w 82"/>
                <a:gd name="T7" fmla="*/ 0 h 7"/>
                <a:gd name="T8" fmla="*/ 2147483646 w 82"/>
                <a:gd name="T9" fmla="*/ 2147483646 h 7"/>
                <a:gd name="T10" fmla="*/ 2147483646 w 82"/>
                <a:gd name="T11" fmla="*/ 2147483646 h 7"/>
                <a:gd name="T12" fmla="*/ 2147483646 w 82"/>
                <a:gd name="T13" fmla="*/ 2147483646 h 7"/>
                <a:gd name="T14" fmla="*/ 2147483646 w 82"/>
                <a:gd name="T15" fmla="*/ 0 h 7"/>
                <a:gd name="T16" fmla="*/ 2147483646 w 82"/>
                <a:gd name="T17" fmla="*/ 0 h 7"/>
                <a:gd name="T18" fmla="*/ 0 w 82"/>
                <a:gd name="T19" fmla="*/ 2147483646 h 7"/>
                <a:gd name="T20" fmla="*/ 2147483646 w 82"/>
                <a:gd name="T21" fmla="*/ 2147483646 h 7"/>
                <a:gd name="T22" fmla="*/ 2147483646 w 82"/>
                <a:gd name="T23" fmla="*/ 2147483646 h 7"/>
                <a:gd name="T24" fmla="*/ 2147483646 w 82"/>
                <a:gd name="T25" fmla="*/ 2147483646 h 7"/>
                <a:gd name="T26" fmla="*/ 2147483646 w 82"/>
                <a:gd name="T27" fmla="*/ 0 h 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82" h="7">
                  <a:moveTo>
                    <a:pt x="57" y="7"/>
                  </a:moveTo>
                  <a:cubicBezTo>
                    <a:pt x="36" y="7"/>
                    <a:pt x="0" y="6"/>
                    <a:pt x="0" y="4"/>
                  </a:cubicBezTo>
                  <a:cubicBezTo>
                    <a:pt x="0" y="2"/>
                    <a:pt x="36" y="0"/>
                    <a:pt x="57" y="0"/>
                  </a:cubicBezTo>
                  <a:cubicBezTo>
                    <a:pt x="57" y="0"/>
                    <a:pt x="58" y="0"/>
                    <a:pt x="58" y="0"/>
                  </a:cubicBezTo>
                  <a:cubicBezTo>
                    <a:pt x="78" y="0"/>
                    <a:pt x="76" y="2"/>
                    <a:pt x="76" y="4"/>
                  </a:cubicBezTo>
                  <a:cubicBezTo>
                    <a:pt x="76" y="6"/>
                    <a:pt x="78" y="7"/>
                    <a:pt x="57" y="7"/>
                  </a:cubicBezTo>
                  <a:cubicBezTo>
                    <a:pt x="57" y="7"/>
                    <a:pt x="57" y="7"/>
                    <a:pt x="57" y="7"/>
                  </a:cubicBezTo>
                  <a:moveTo>
                    <a:pt x="60" y="0"/>
                  </a:moveTo>
                  <a:cubicBezTo>
                    <a:pt x="60" y="0"/>
                    <a:pt x="60" y="0"/>
                    <a:pt x="60" y="0"/>
                  </a:cubicBezTo>
                  <a:cubicBezTo>
                    <a:pt x="38" y="0"/>
                    <a:pt x="0" y="2"/>
                    <a:pt x="0" y="4"/>
                  </a:cubicBezTo>
                  <a:cubicBezTo>
                    <a:pt x="0" y="6"/>
                    <a:pt x="38" y="7"/>
                    <a:pt x="59" y="7"/>
                  </a:cubicBezTo>
                  <a:cubicBezTo>
                    <a:pt x="60" y="7"/>
                    <a:pt x="60" y="7"/>
                    <a:pt x="60" y="7"/>
                  </a:cubicBezTo>
                  <a:cubicBezTo>
                    <a:pt x="82" y="7"/>
                    <a:pt x="79" y="6"/>
                    <a:pt x="79" y="4"/>
                  </a:cubicBezTo>
                  <a:cubicBezTo>
                    <a:pt x="79" y="2"/>
                    <a:pt x="82" y="0"/>
                    <a:pt x="60" y="0"/>
                  </a:cubicBezTo>
                </a:path>
              </a:pathLst>
            </a:custGeom>
            <a:solidFill>
              <a:srgbClr val="D1CECE"/>
            </a:solidFill>
            <a:ln>
              <a:noFill/>
            </a:ln>
          </p:spPr>
          <p:txBody>
            <a:bodyPr/>
            <a:lstStyle/>
            <a:p>
              <a:endParaRPr lang="zh-CN" altLang="en-US"/>
            </a:p>
          </p:txBody>
        </p:sp>
        <p:sp>
          <p:nvSpPr>
            <p:cNvPr id="1048892" name="Freeform 37"/>
            <p:cNvSpPr>
              <a:spLocks noEditPoints="1"/>
            </p:cNvSpPr>
            <p:nvPr/>
          </p:nvSpPr>
          <p:spPr bwMode="auto">
            <a:xfrm>
              <a:off x="3613151" y="5556250"/>
              <a:ext cx="331788" cy="30163"/>
            </a:xfrm>
            <a:custGeom>
              <a:avLst/>
              <a:gdLst>
                <a:gd name="T0" fmla="*/ 2147483646 w 78"/>
                <a:gd name="T1" fmla="*/ 2147483646 h 7"/>
                <a:gd name="T2" fmla="*/ 0 w 78"/>
                <a:gd name="T3" fmla="*/ 2147483646 h 7"/>
                <a:gd name="T4" fmla="*/ 2147483646 w 78"/>
                <a:gd name="T5" fmla="*/ 2147483646 h 7"/>
                <a:gd name="T6" fmla="*/ 2147483646 w 78"/>
                <a:gd name="T7" fmla="*/ 2147483646 h 7"/>
                <a:gd name="T8" fmla="*/ 2147483646 w 78"/>
                <a:gd name="T9" fmla="*/ 2147483646 h 7"/>
                <a:gd name="T10" fmla="*/ 2147483646 w 78"/>
                <a:gd name="T11" fmla="*/ 2147483646 h 7"/>
                <a:gd name="T12" fmla="*/ 2147483646 w 78"/>
                <a:gd name="T13" fmla="*/ 2147483646 h 7"/>
                <a:gd name="T14" fmla="*/ 2147483646 w 78"/>
                <a:gd name="T15" fmla="*/ 0 h 7"/>
                <a:gd name="T16" fmla="*/ 2147483646 w 78"/>
                <a:gd name="T17" fmla="*/ 0 h 7"/>
                <a:gd name="T18" fmla="*/ 0 w 78"/>
                <a:gd name="T19" fmla="*/ 2147483646 h 7"/>
                <a:gd name="T20" fmla="*/ 2147483646 w 78"/>
                <a:gd name="T21" fmla="*/ 2147483646 h 7"/>
                <a:gd name="T22" fmla="*/ 2147483646 w 78"/>
                <a:gd name="T23" fmla="*/ 2147483646 h 7"/>
                <a:gd name="T24" fmla="*/ 2147483646 w 78"/>
                <a:gd name="T25" fmla="*/ 2147483646 h 7"/>
                <a:gd name="T26" fmla="*/ 2147483646 w 78"/>
                <a:gd name="T27" fmla="*/ 0 h 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8" h="7">
                  <a:moveTo>
                    <a:pt x="54" y="7"/>
                  </a:moveTo>
                  <a:cubicBezTo>
                    <a:pt x="34" y="7"/>
                    <a:pt x="0" y="5"/>
                    <a:pt x="0" y="4"/>
                  </a:cubicBezTo>
                  <a:cubicBezTo>
                    <a:pt x="0" y="2"/>
                    <a:pt x="35" y="1"/>
                    <a:pt x="55" y="1"/>
                  </a:cubicBezTo>
                  <a:cubicBezTo>
                    <a:pt x="55" y="1"/>
                    <a:pt x="55" y="1"/>
                    <a:pt x="55" y="1"/>
                  </a:cubicBezTo>
                  <a:cubicBezTo>
                    <a:pt x="74" y="1"/>
                    <a:pt x="72" y="2"/>
                    <a:pt x="72" y="4"/>
                  </a:cubicBezTo>
                  <a:cubicBezTo>
                    <a:pt x="72" y="5"/>
                    <a:pt x="75" y="7"/>
                    <a:pt x="55" y="7"/>
                  </a:cubicBezTo>
                  <a:cubicBezTo>
                    <a:pt x="55" y="7"/>
                    <a:pt x="54" y="7"/>
                    <a:pt x="54" y="7"/>
                  </a:cubicBezTo>
                  <a:moveTo>
                    <a:pt x="58" y="0"/>
                  </a:moveTo>
                  <a:cubicBezTo>
                    <a:pt x="58" y="0"/>
                    <a:pt x="57" y="0"/>
                    <a:pt x="57" y="0"/>
                  </a:cubicBezTo>
                  <a:cubicBezTo>
                    <a:pt x="36" y="0"/>
                    <a:pt x="0" y="2"/>
                    <a:pt x="0" y="4"/>
                  </a:cubicBezTo>
                  <a:cubicBezTo>
                    <a:pt x="0" y="6"/>
                    <a:pt x="36" y="7"/>
                    <a:pt x="57" y="7"/>
                  </a:cubicBezTo>
                  <a:cubicBezTo>
                    <a:pt x="57" y="7"/>
                    <a:pt x="57" y="7"/>
                    <a:pt x="57" y="7"/>
                  </a:cubicBezTo>
                  <a:cubicBezTo>
                    <a:pt x="78" y="7"/>
                    <a:pt x="76" y="6"/>
                    <a:pt x="76" y="4"/>
                  </a:cubicBezTo>
                  <a:cubicBezTo>
                    <a:pt x="76" y="2"/>
                    <a:pt x="78" y="0"/>
                    <a:pt x="58" y="0"/>
                  </a:cubicBezTo>
                </a:path>
              </a:pathLst>
            </a:custGeom>
            <a:solidFill>
              <a:srgbClr val="CECBCB"/>
            </a:solidFill>
            <a:ln>
              <a:noFill/>
            </a:ln>
          </p:spPr>
          <p:txBody>
            <a:bodyPr/>
            <a:lstStyle/>
            <a:p>
              <a:endParaRPr lang="zh-CN" altLang="en-US"/>
            </a:p>
          </p:txBody>
        </p:sp>
        <p:sp>
          <p:nvSpPr>
            <p:cNvPr id="1048893" name="Freeform 38"/>
            <p:cNvSpPr>
              <a:spLocks noEditPoints="1"/>
            </p:cNvSpPr>
            <p:nvPr/>
          </p:nvSpPr>
          <p:spPr bwMode="auto">
            <a:xfrm>
              <a:off x="3613151" y="5561013"/>
              <a:ext cx="319088" cy="25400"/>
            </a:xfrm>
            <a:custGeom>
              <a:avLst/>
              <a:gdLst>
                <a:gd name="T0" fmla="*/ 2147483646 w 75"/>
                <a:gd name="T1" fmla="*/ 2147483646 h 6"/>
                <a:gd name="T2" fmla="*/ 0 w 75"/>
                <a:gd name="T3" fmla="*/ 2147483646 h 6"/>
                <a:gd name="T4" fmla="*/ 2147483646 w 75"/>
                <a:gd name="T5" fmla="*/ 0 h 6"/>
                <a:gd name="T6" fmla="*/ 2147483646 w 75"/>
                <a:gd name="T7" fmla="*/ 0 h 6"/>
                <a:gd name="T8" fmla="*/ 2147483646 w 75"/>
                <a:gd name="T9" fmla="*/ 2147483646 h 6"/>
                <a:gd name="T10" fmla="*/ 2147483646 w 75"/>
                <a:gd name="T11" fmla="*/ 2147483646 h 6"/>
                <a:gd name="T12" fmla="*/ 2147483646 w 75"/>
                <a:gd name="T13" fmla="*/ 2147483646 h 6"/>
                <a:gd name="T14" fmla="*/ 2147483646 w 75"/>
                <a:gd name="T15" fmla="*/ 0 h 6"/>
                <a:gd name="T16" fmla="*/ 2147483646 w 75"/>
                <a:gd name="T17" fmla="*/ 0 h 6"/>
                <a:gd name="T18" fmla="*/ 0 w 75"/>
                <a:gd name="T19" fmla="*/ 2147483646 h 6"/>
                <a:gd name="T20" fmla="*/ 2147483646 w 75"/>
                <a:gd name="T21" fmla="*/ 2147483646 h 6"/>
                <a:gd name="T22" fmla="*/ 2147483646 w 75"/>
                <a:gd name="T23" fmla="*/ 2147483646 h 6"/>
                <a:gd name="T24" fmla="*/ 2147483646 w 75"/>
                <a:gd name="T25" fmla="*/ 2147483646 h 6"/>
                <a:gd name="T26" fmla="*/ 2147483646 w 75"/>
                <a:gd name="T27" fmla="*/ 0 h 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5" h="6">
                  <a:moveTo>
                    <a:pt x="52" y="6"/>
                  </a:moveTo>
                  <a:cubicBezTo>
                    <a:pt x="33" y="6"/>
                    <a:pt x="0" y="4"/>
                    <a:pt x="0" y="3"/>
                  </a:cubicBezTo>
                  <a:cubicBezTo>
                    <a:pt x="0" y="1"/>
                    <a:pt x="33" y="0"/>
                    <a:pt x="52" y="0"/>
                  </a:cubicBezTo>
                  <a:cubicBezTo>
                    <a:pt x="52" y="0"/>
                    <a:pt x="52" y="0"/>
                    <a:pt x="52" y="0"/>
                  </a:cubicBezTo>
                  <a:cubicBezTo>
                    <a:pt x="71" y="0"/>
                    <a:pt x="69" y="1"/>
                    <a:pt x="69" y="3"/>
                  </a:cubicBezTo>
                  <a:cubicBezTo>
                    <a:pt x="69" y="4"/>
                    <a:pt x="71" y="6"/>
                    <a:pt x="52" y="6"/>
                  </a:cubicBezTo>
                  <a:cubicBezTo>
                    <a:pt x="52" y="6"/>
                    <a:pt x="52" y="6"/>
                    <a:pt x="52" y="6"/>
                  </a:cubicBezTo>
                  <a:moveTo>
                    <a:pt x="55" y="0"/>
                  </a:moveTo>
                  <a:cubicBezTo>
                    <a:pt x="55" y="0"/>
                    <a:pt x="55" y="0"/>
                    <a:pt x="55" y="0"/>
                  </a:cubicBezTo>
                  <a:cubicBezTo>
                    <a:pt x="35" y="0"/>
                    <a:pt x="0" y="1"/>
                    <a:pt x="0" y="3"/>
                  </a:cubicBezTo>
                  <a:cubicBezTo>
                    <a:pt x="0" y="4"/>
                    <a:pt x="34" y="6"/>
                    <a:pt x="54" y="6"/>
                  </a:cubicBezTo>
                  <a:cubicBezTo>
                    <a:pt x="54" y="6"/>
                    <a:pt x="55" y="6"/>
                    <a:pt x="55" y="6"/>
                  </a:cubicBezTo>
                  <a:cubicBezTo>
                    <a:pt x="75" y="6"/>
                    <a:pt x="72" y="4"/>
                    <a:pt x="72" y="3"/>
                  </a:cubicBezTo>
                  <a:cubicBezTo>
                    <a:pt x="72" y="1"/>
                    <a:pt x="74" y="0"/>
                    <a:pt x="55" y="0"/>
                  </a:cubicBezTo>
                </a:path>
              </a:pathLst>
            </a:custGeom>
            <a:solidFill>
              <a:srgbClr val="CBC9C9"/>
            </a:solidFill>
            <a:ln>
              <a:noFill/>
            </a:ln>
          </p:spPr>
          <p:txBody>
            <a:bodyPr/>
            <a:lstStyle/>
            <a:p>
              <a:endParaRPr lang="zh-CN" altLang="en-US"/>
            </a:p>
          </p:txBody>
        </p:sp>
        <p:sp>
          <p:nvSpPr>
            <p:cNvPr id="1048894" name="Freeform 39"/>
            <p:cNvSpPr>
              <a:spLocks noEditPoints="1"/>
            </p:cNvSpPr>
            <p:nvPr/>
          </p:nvSpPr>
          <p:spPr bwMode="auto">
            <a:xfrm>
              <a:off x="3613151" y="5561013"/>
              <a:ext cx="301625" cy="25400"/>
            </a:xfrm>
            <a:custGeom>
              <a:avLst/>
              <a:gdLst>
                <a:gd name="T0" fmla="*/ 2147483646 w 71"/>
                <a:gd name="T1" fmla="*/ 2147483646 h 6"/>
                <a:gd name="T2" fmla="*/ 0 w 71"/>
                <a:gd name="T3" fmla="*/ 2147483646 h 6"/>
                <a:gd name="T4" fmla="*/ 2147483646 w 71"/>
                <a:gd name="T5" fmla="*/ 0 h 6"/>
                <a:gd name="T6" fmla="*/ 2147483646 w 71"/>
                <a:gd name="T7" fmla="*/ 0 h 6"/>
                <a:gd name="T8" fmla="*/ 2147483646 w 71"/>
                <a:gd name="T9" fmla="*/ 2147483646 h 6"/>
                <a:gd name="T10" fmla="*/ 2147483646 w 71"/>
                <a:gd name="T11" fmla="*/ 2147483646 h 6"/>
                <a:gd name="T12" fmla="*/ 2147483646 w 71"/>
                <a:gd name="T13" fmla="*/ 2147483646 h 6"/>
                <a:gd name="T14" fmla="*/ 2147483646 w 71"/>
                <a:gd name="T15" fmla="*/ 0 h 6"/>
                <a:gd name="T16" fmla="*/ 2147483646 w 71"/>
                <a:gd name="T17" fmla="*/ 0 h 6"/>
                <a:gd name="T18" fmla="*/ 0 w 71"/>
                <a:gd name="T19" fmla="*/ 2147483646 h 6"/>
                <a:gd name="T20" fmla="*/ 2147483646 w 71"/>
                <a:gd name="T21" fmla="*/ 2147483646 h 6"/>
                <a:gd name="T22" fmla="*/ 2147483646 w 71"/>
                <a:gd name="T23" fmla="*/ 2147483646 h 6"/>
                <a:gd name="T24" fmla="*/ 2147483646 w 71"/>
                <a:gd name="T25" fmla="*/ 2147483646 h 6"/>
                <a:gd name="T26" fmla="*/ 2147483646 w 71"/>
                <a:gd name="T27" fmla="*/ 0 h 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1" h="6">
                  <a:moveTo>
                    <a:pt x="49" y="6"/>
                  </a:moveTo>
                  <a:cubicBezTo>
                    <a:pt x="31" y="6"/>
                    <a:pt x="0" y="4"/>
                    <a:pt x="0" y="3"/>
                  </a:cubicBezTo>
                  <a:cubicBezTo>
                    <a:pt x="0" y="1"/>
                    <a:pt x="31" y="0"/>
                    <a:pt x="49" y="0"/>
                  </a:cubicBezTo>
                  <a:cubicBezTo>
                    <a:pt x="50" y="0"/>
                    <a:pt x="50" y="0"/>
                    <a:pt x="50" y="0"/>
                  </a:cubicBezTo>
                  <a:cubicBezTo>
                    <a:pt x="67" y="0"/>
                    <a:pt x="65" y="1"/>
                    <a:pt x="65" y="3"/>
                  </a:cubicBezTo>
                  <a:cubicBezTo>
                    <a:pt x="65" y="4"/>
                    <a:pt x="67" y="6"/>
                    <a:pt x="49" y="6"/>
                  </a:cubicBezTo>
                  <a:cubicBezTo>
                    <a:pt x="49" y="6"/>
                    <a:pt x="49" y="6"/>
                    <a:pt x="49" y="6"/>
                  </a:cubicBezTo>
                  <a:moveTo>
                    <a:pt x="52" y="0"/>
                  </a:moveTo>
                  <a:cubicBezTo>
                    <a:pt x="52" y="0"/>
                    <a:pt x="52" y="0"/>
                    <a:pt x="52" y="0"/>
                  </a:cubicBezTo>
                  <a:cubicBezTo>
                    <a:pt x="33" y="0"/>
                    <a:pt x="0" y="1"/>
                    <a:pt x="0" y="3"/>
                  </a:cubicBezTo>
                  <a:cubicBezTo>
                    <a:pt x="0" y="4"/>
                    <a:pt x="33" y="6"/>
                    <a:pt x="52" y="6"/>
                  </a:cubicBezTo>
                  <a:cubicBezTo>
                    <a:pt x="52" y="6"/>
                    <a:pt x="52" y="6"/>
                    <a:pt x="52" y="6"/>
                  </a:cubicBezTo>
                  <a:cubicBezTo>
                    <a:pt x="71" y="6"/>
                    <a:pt x="69" y="4"/>
                    <a:pt x="69" y="3"/>
                  </a:cubicBezTo>
                  <a:cubicBezTo>
                    <a:pt x="69" y="1"/>
                    <a:pt x="71" y="0"/>
                    <a:pt x="52" y="0"/>
                  </a:cubicBezTo>
                </a:path>
              </a:pathLst>
            </a:custGeom>
            <a:solidFill>
              <a:srgbClr val="C8C7C7"/>
            </a:solidFill>
            <a:ln>
              <a:noFill/>
            </a:ln>
          </p:spPr>
          <p:txBody>
            <a:bodyPr/>
            <a:lstStyle/>
            <a:p>
              <a:endParaRPr lang="zh-CN" altLang="en-US"/>
            </a:p>
          </p:txBody>
        </p:sp>
        <p:sp>
          <p:nvSpPr>
            <p:cNvPr id="1048895" name="Freeform 40"/>
            <p:cNvSpPr>
              <a:spLocks noEditPoints="1"/>
            </p:cNvSpPr>
            <p:nvPr/>
          </p:nvSpPr>
          <p:spPr bwMode="auto">
            <a:xfrm>
              <a:off x="3613151" y="5561013"/>
              <a:ext cx="284163" cy="25400"/>
            </a:xfrm>
            <a:custGeom>
              <a:avLst/>
              <a:gdLst>
                <a:gd name="T0" fmla="*/ 2147483646 w 67"/>
                <a:gd name="T1" fmla="*/ 2147483646 h 6"/>
                <a:gd name="T2" fmla="*/ 2147483646 w 67"/>
                <a:gd name="T3" fmla="*/ 2147483646 h 6"/>
                <a:gd name="T4" fmla="*/ 2147483646 w 67"/>
                <a:gd name="T5" fmla="*/ 0 h 6"/>
                <a:gd name="T6" fmla="*/ 2147483646 w 67"/>
                <a:gd name="T7" fmla="*/ 0 h 6"/>
                <a:gd name="T8" fmla="*/ 2147483646 w 67"/>
                <a:gd name="T9" fmla="*/ 2147483646 h 6"/>
                <a:gd name="T10" fmla="*/ 2147483646 w 67"/>
                <a:gd name="T11" fmla="*/ 2147483646 h 6"/>
                <a:gd name="T12" fmla="*/ 2147483646 w 67"/>
                <a:gd name="T13" fmla="*/ 2147483646 h 6"/>
                <a:gd name="T14" fmla="*/ 2147483646 w 67"/>
                <a:gd name="T15" fmla="*/ 0 h 6"/>
                <a:gd name="T16" fmla="*/ 2147483646 w 67"/>
                <a:gd name="T17" fmla="*/ 0 h 6"/>
                <a:gd name="T18" fmla="*/ 0 w 67"/>
                <a:gd name="T19" fmla="*/ 2147483646 h 6"/>
                <a:gd name="T20" fmla="*/ 2147483646 w 67"/>
                <a:gd name="T21" fmla="*/ 2147483646 h 6"/>
                <a:gd name="T22" fmla="*/ 2147483646 w 67"/>
                <a:gd name="T23" fmla="*/ 2147483646 h 6"/>
                <a:gd name="T24" fmla="*/ 2147483646 w 67"/>
                <a:gd name="T25" fmla="*/ 2147483646 h 6"/>
                <a:gd name="T26" fmla="*/ 2147483646 w 67"/>
                <a:gd name="T27" fmla="*/ 0 h 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67" h="6">
                  <a:moveTo>
                    <a:pt x="46" y="5"/>
                  </a:moveTo>
                  <a:cubicBezTo>
                    <a:pt x="29" y="5"/>
                    <a:pt x="1" y="4"/>
                    <a:pt x="1" y="3"/>
                  </a:cubicBezTo>
                  <a:cubicBezTo>
                    <a:pt x="1" y="1"/>
                    <a:pt x="30" y="0"/>
                    <a:pt x="47" y="0"/>
                  </a:cubicBezTo>
                  <a:cubicBezTo>
                    <a:pt x="47" y="0"/>
                    <a:pt x="47" y="0"/>
                    <a:pt x="47" y="0"/>
                  </a:cubicBezTo>
                  <a:cubicBezTo>
                    <a:pt x="64" y="0"/>
                    <a:pt x="62" y="1"/>
                    <a:pt x="62" y="3"/>
                  </a:cubicBezTo>
                  <a:cubicBezTo>
                    <a:pt x="62" y="4"/>
                    <a:pt x="64" y="5"/>
                    <a:pt x="47" y="5"/>
                  </a:cubicBezTo>
                  <a:cubicBezTo>
                    <a:pt x="47" y="5"/>
                    <a:pt x="47" y="5"/>
                    <a:pt x="46" y="5"/>
                  </a:cubicBezTo>
                  <a:moveTo>
                    <a:pt x="50" y="0"/>
                  </a:moveTo>
                  <a:cubicBezTo>
                    <a:pt x="50" y="0"/>
                    <a:pt x="50" y="0"/>
                    <a:pt x="49" y="0"/>
                  </a:cubicBezTo>
                  <a:cubicBezTo>
                    <a:pt x="31" y="0"/>
                    <a:pt x="0" y="1"/>
                    <a:pt x="0" y="3"/>
                  </a:cubicBezTo>
                  <a:cubicBezTo>
                    <a:pt x="0" y="4"/>
                    <a:pt x="31" y="6"/>
                    <a:pt x="49" y="6"/>
                  </a:cubicBezTo>
                  <a:cubicBezTo>
                    <a:pt x="49" y="6"/>
                    <a:pt x="49" y="6"/>
                    <a:pt x="49" y="6"/>
                  </a:cubicBezTo>
                  <a:cubicBezTo>
                    <a:pt x="67" y="6"/>
                    <a:pt x="65" y="4"/>
                    <a:pt x="65" y="3"/>
                  </a:cubicBezTo>
                  <a:cubicBezTo>
                    <a:pt x="65" y="1"/>
                    <a:pt x="67" y="0"/>
                    <a:pt x="50" y="0"/>
                  </a:cubicBezTo>
                </a:path>
              </a:pathLst>
            </a:custGeom>
            <a:solidFill>
              <a:srgbClr val="C6C4C5"/>
            </a:solidFill>
            <a:ln>
              <a:noFill/>
            </a:ln>
          </p:spPr>
          <p:txBody>
            <a:bodyPr/>
            <a:lstStyle/>
            <a:p>
              <a:endParaRPr lang="zh-CN" altLang="en-US"/>
            </a:p>
          </p:txBody>
        </p:sp>
        <p:sp>
          <p:nvSpPr>
            <p:cNvPr id="1048896" name="Freeform 41"/>
            <p:cNvSpPr>
              <a:spLocks noEditPoints="1"/>
            </p:cNvSpPr>
            <p:nvPr/>
          </p:nvSpPr>
          <p:spPr bwMode="auto">
            <a:xfrm>
              <a:off x="3616326" y="5561013"/>
              <a:ext cx="268288" cy="20638"/>
            </a:xfrm>
            <a:custGeom>
              <a:avLst/>
              <a:gdLst>
                <a:gd name="T0" fmla="*/ 2147483646 w 63"/>
                <a:gd name="T1" fmla="*/ 2147483646 h 5"/>
                <a:gd name="T2" fmla="*/ 0 w 63"/>
                <a:gd name="T3" fmla="*/ 2147483646 h 5"/>
                <a:gd name="T4" fmla="*/ 2147483646 w 63"/>
                <a:gd name="T5" fmla="*/ 0 h 5"/>
                <a:gd name="T6" fmla="*/ 2147483646 w 63"/>
                <a:gd name="T7" fmla="*/ 0 h 5"/>
                <a:gd name="T8" fmla="*/ 2147483646 w 63"/>
                <a:gd name="T9" fmla="*/ 2147483646 h 5"/>
                <a:gd name="T10" fmla="*/ 2147483646 w 63"/>
                <a:gd name="T11" fmla="*/ 2147483646 h 5"/>
                <a:gd name="T12" fmla="*/ 2147483646 w 63"/>
                <a:gd name="T13" fmla="*/ 2147483646 h 5"/>
                <a:gd name="T14" fmla="*/ 2147483646 w 63"/>
                <a:gd name="T15" fmla="*/ 0 h 5"/>
                <a:gd name="T16" fmla="*/ 2147483646 w 63"/>
                <a:gd name="T17" fmla="*/ 0 h 5"/>
                <a:gd name="T18" fmla="*/ 0 w 63"/>
                <a:gd name="T19" fmla="*/ 2147483646 h 5"/>
                <a:gd name="T20" fmla="*/ 2147483646 w 63"/>
                <a:gd name="T21" fmla="*/ 2147483646 h 5"/>
                <a:gd name="T22" fmla="*/ 2147483646 w 63"/>
                <a:gd name="T23" fmla="*/ 2147483646 h 5"/>
                <a:gd name="T24" fmla="*/ 2147483646 w 63"/>
                <a:gd name="T25" fmla="*/ 2147483646 h 5"/>
                <a:gd name="T26" fmla="*/ 2147483646 w 63"/>
                <a:gd name="T27" fmla="*/ 0 h 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63" h="5">
                  <a:moveTo>
                    <a:pt x="43" y="5"/>
                  </a:moveTo>
                  <a:cubicBezTo>
                    <a:pt x="27" y="5"/>
                    <a:pt x="0" y="4"/>
                    <a:pt x="0" y="3"/>
                  </a:cubicBezTo>
                  <a:cubicBezTo>
                    <a:pt x="0" y="1"/>
                    <a:pt x="27" y="0"/>
                    <a:pt x="43" y="0"/>
                  </a:cubicBezTo>
                  <a:cubicBezTo>
                    <a:pt x="43" y="0"/>
                    <a:pt x="43" y="0"/>
                    <a:pt x="43" y="0"/>
                  </a:cubicBezTo>
                  <a:cubicBezTo>
                    <a:pt x="59" y="0"/>
                    <a:pt x="58" y="1"/>
                    <a:pt x="58" y="3"/>
                  </a:cubicBezTo>
                  <a:cubicBezTo>
                    <a:pt x="58" y="4"/>
                    <a:pt x="59" y="5"/>
                    <a:pt x="43" y="5"/>
                  </a:cubicBezTo>
                  <a:cubicBezTo>
                    <a:pt x="43" y="5"/>
                    <a:pt x="43" y="5"/>
                    <a:pt x="43" y="5"/>
                  </a:cubicBezTo>
                  <a:moveTo>
                    <a:pt x="46" y="0"/>
                  </a:moveTo>
                  <a:cubicBezTo>
                    <a:pt x="46" y="0"/>
                    <a:pt x="46" y="0"/>
                    <a:pt x="46" y="0"/>
                  </a:cubicBezTo>
                  <a:cubicBezTo>
                    <a:pt x="29" y="0"/>
                    <a:pt x="0" y="1"/>
                    <a:pt x="0" y="3"/>
                  </a:cubicBezTo>
                  <a:cubicBezTo>
                    <a:pt x="0" y="4"/>
                    <a:pt x="28" y="5"/>
                    <a:pt x="45" y="5"/>
                  </a:cubicBezTo>
                  <a:cubicBezTo>
                    <a:pt x="46" y="5"/>
                    <a:pt x="46" y="5"/>
                    <a:pt x="46" y="5"/>
                  </a:cubicBezTo>
                  <a:cubicBezTo>
                    <a:pt x="63" y="5"/>
                    <a:pt x="61" y="4"/>
                    <a:pt x="61" y="3"/>
                  </a:cubicBezTo>
                  <a:cubicBezTo>
                    <a:pt x="61" y="1"/>
                    <a:pt x="63" y="0"/>
                    <a:pt x="46" y="0"/>
                  </a:cubicBezTo>
                </a:path>
              </a:pathLst>
            </a:custGeom>
            <a:solidFill>
              <a:srgbClr val="C3C2C2"/>
            </a:solidFill>
            <a:ln>
              <a:noFill/>
            </a:ln>
          </p:spPr>
          <p:txBody>
            <a:bodyPr/>
            <a:lstStyle/>
            <a:p>
              <a:endParaRPr lang="zh-CN" altLang="en-US"/>
            </a:p>
          </p:txBody>
        </p:sp>
        <p:sp>
          <p:nvSpPr>
            <p:cNvPr id="1048897" name="Freeform 42"/>
            <p:cNvSpPr>
              <a:spLocks noEditPoints="1"/>
            </p:cNvSpPr>
            <p:nvPr/>
          </p:nvSpPr>
          <p:spPr bwMode="auto">
            <a:xfrm>
              <a:off x="3616326" y="5561013"/>
              <a:ext cx="252413" cy="20638"/>
            </a:xfrm>
            <a:custGeom>
              <a:avLst/>
              <a:gdLst>
                <a:gd name="T0" fmla="*/ 2147483646 w 59"/>
                <a:gd name="T1" fmla="*/ 2147483646 h 5"/>
                <a:gd name="T2" fmla="*/ 0 w 59"/>
                <a:gd name="T3" fmla="*/ 2147483646 h 5"/>
                <a:gd name="T4" fmla="*/ 2147483646 w 59"/>
                <a:gd name="T5" fmla="*/ 0 h 5"/>
                <a:gd name="T6" fmla="*/ 2147483646 w 59"/>
                <a:gd name="T7" fmla="*/ 0 h 5"/>
                <a:gd name="T8" fmla="*/ 2147483646 w 59"/>
                <a:gd name="T9" fmla="*/ 2147483646 h 5"/>
                <a:gd name="T10" fmla="*/ 2147483646 w 59"/>
                <a:gd name="T11" fmla="*/ 2147483646 h 5"/>
                <a:gd name="T12" fmla="*/ 2147483646 w 59"/>
                <a:gd name="T13" fmla="*/ 2147483646 h 5"/>
                <a:gd name="T14" fmla="*/ 2147483646 w 59"/>
                <a:gd name="T15" fmla="*/ 0 h 5"/>
                <a:gd name="T16" fmla="*/ 2147483646 w 59"/>
                <a:gd name="T17" fmla="*/ 0 h 5"/>
                <a:gd name="T18" fmla="*/ 0 w 59"/>
                <a:gd name="T19" fmla="*/ 2147483646 h 5"/>
                <a:gd name="T20" fmla="*/ 2147483646 w 59"/>
                <a:gd name="T21" fmla="*/ 2147483646 h 5"/>
                <a:gd name="T22" fmla="*/ 2147483646 w 59"/>
                <a:gd name="T23" fmla="*/ 2147483646 h 5"/>
                <a:gd name="T24" fmla="*/ 2147483646 w 59"/>
                <a:gd name="T25" fmla="*/ 2147483646 h 5"/>
                <a:gd name="T26" fmla="*/ 2147483646 w 59"/>
                <a:gd name="T27" fmla="*/ 0 h 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59" h="5">
                  <a:moveTo>
                    <a:pt x="40" y="5"/>
                  </a:moveTo>
                  <a:cubicBezTo>
                    <a:pt x="25" y="5"/>
                    <a:pt x="0" y="4"/>
                    <a:pt x="0" y="3"/>
                  </a:cubicBezTo>
                  <a:cubicBezTo>
                    <a:pt x="0" y="1"/>
                    <a:pt x="25" y="0"/>
                    <a:pt x="41" y="0"/>
                  </a:cubicBezTo>
                  <a:cubicBezTo>
                    <a:pt x="41" y="0"/>
                    <a:pt x="41" y="0"/>
                    <a:pt x="41" y="0"/>
                  </a:cubicBezTo>
                  <a:cubicBezTo>
                    <a:pt x="56" y="0"/>
                    <a:pt x="54" y="1"/>
                    <a:pt x="54" y="3"/>
                  </a:cubicBezTo>
                  <a:cubicBezTo>
                    <a:pt x="54" y="4"/>
                    <a:pt x="56" y="5"/>
                    <a:pt x="41" y="5"/>
                  </a:cubicBezTo>
                  <a:cubicBezTo>
                    <a:pt x="40" y="5"/>
                    <a:pt x="40" y="5"/>
                    <a:pt x="40" y="5"/>
                  </a:cubicBezTo>
                  <a:moveTo>
                    <a:pt x="43" y="0"/>
                  </a:moveTo>
                  <a:cubicBezTo>
                    <a:pt x="43" y="0"/>
                    <a:pt x="43" y="0"/>
                    <a:pt x="43" y="0"/>
                  </a:cubicBezTo>
                  <a:cubicBezTo>
                    <a:pt x="27" y="0"/>
                    <a:pt x="0" y="1"/>
                    <a:pt x="0" y="3"/>
                  </a:cubicBezTo>
                  <a:cubicBezTo>
                    <a:pt x="0" y="4"/>
                    <a:pt x="27" y="5"/>
                    <a:pt x="43" y="5"/>
                  </a:cubicBezTo>
                  <a:cubicBezTo>
                    <a:pt x="43" y="5"/>
                    <a:pt x="43" y="5"/>
                    <a:pt x="43" y="5"/>
                  </a:cubicBezTo>
                  <a:cubicBezTo>
                    <a:pt x="59" y="5"/>
                    <a:pt x="58" y="4"/>
                    <a:pt x="58" y="3"/>
                  </a:cubicBezTo>
                  <a:cubicBezTo>
                    <a:pt x="58" y="1"/>
                    <a:pt x="59" y="0"/>
                    <a:pt x="43" y="0"/>
                  </a:cubicBezTo>
                </a:path>
              </a:pathLst>
            </a:custGeom>
            <a:solidFill>
              <a:srgbClr val="C0BFC0"/>
            </a:solidFill>
            <a:ln>
              <a:noFill/>
            </a:ln>
          </p:spPr>
          <p:txBody>
            <a:bodyPr/>
            <a:lstStyle/>
            <a:p>
              <a:endParaRPr lang="zh-CN" altLang="en-US"/>
            </a:p>
          </p:txBody>
        </p:sp>
        <p:sp>
          <p:nvSpPr>
            <p:cNvPr id="1048898" name="Freeform 43"/>
            <p:cNvSpPr>
              <a:spLocks noEditPoints="1"/>
            </p:cNvSpPr>
            <p:nvPr/>
          </p:nvSpPr>
          <p:spPr bwMode="auto">
            <a:xfrm>
              <a:off x="3616326" y="5561013"/>
              <a:ext cx="239713" cy="20638"/>
            </a:xfrm>
            <a:custGeom>
              <a:avLst/>
              <a:gdLst>
                <a:gd name="T0" fmla="*/ 2147483646 w 56"/>
                <a:gd name="T1" fmla="*/ 2147483646 h 5"/>
                <a:gd name="T2" fmla="*/ 0 w 56"/>
                <a:gd name="T3" fmla="*/ 2147483646 h 5"/>
                <a:gd name="T4" fmla="*/ 2147483646 w 56"/>
                <a:gd name="T5" fmla="*/ 0 h 5"/>
                <a:gd name="T6" fmla="*/ 2147483646 w 56"/>
                <a:gd name="T7" fmla="*/ 0 h 5"/>
                <a:gd name="T8" fmla="*/ 2147483646 w 56"/>
                <a:gd name="T9" fmla="*/ 2147483646 h 5"/>
                <a:gd name="T10" fmla="*/ 2147483646 w 56"/>
                <a:gd name="T11" fmla="*/ 2147483646 h 5"/>
                <a:gd name="T12" fmla="*/ 2147483646 w 56"/>
                <a:gd name="T13" fmla="*/ 2147483646 h 5"/>
                <a:gd name="T14" fmla="*/ 2147483646 w 56"/>
                <a:gd name="T15" fmla="*/ 0 h 5"/>
                <a:gd name="T16" fmla="*/ 2147483646 w 56"/>
                <a:gd name="T17" fmla="*/ 0 h 5"/>
                <a:gd name="T18" fmla="*/ 0 w 56"/>
                <a:gd name="T19" fmla="*/ 2147483646 h 5"/>
                <a:gd name="T20" fmla="*/ 2147483646 w 56"/>
                <a:gd name="T21" fmla="*/ 2147483646 h 5"/>
                <a:gd name="T22" fmla="*/ 2147483646 w 56"/>
                <a:gd name="T23" fmla="*/ 2147483646 h 5"/>
                <a:gd name="T24" fmla="*/ 2147483646 w 56"/>
                <a:gd name="T25" fmla="*/ 2147483646 h 5"/>
                <a:gd name="T26" fmla="*/ 2147483646 w 56"/>
                <a:gd name="T27" fmla="*/ 0 h 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56" h="5">
                  <a:moveTo>
                    <a:pt x="38" y="5"/>
                  </a:moveTo>
                  <a:cubicBezTo>
                    <a:pt x="23" y="5"/>
                    <a:pt x="0" y="4"/>
                    <a:pt x="0" y="3"/>
                  </a:cubicBezTo>
                  <a:cubicBezTo>
                    <a:pt x="0" y="1"/>
                    <a:pt x="24" y="0"/>
                    <a:pt x="38" y="0"/>
                  </a:cubicBezTo>
                  <a:cubicBezTo>
                    <a:pt x="38" y="0"/>
                    <a:pt x="38" y="0"/>
                    <a:pt x="38" y="0"/>
                  </a:cubicBezTo>
                  <a:cubicBezTo>
                    <a:pt x="52" y="0"/>
                    <a:pt x="51" y="1"/>
                    <a:pt x="51" y="3"/>
                  </a:cubicBezTo>
                  <a:cubicBezTo>
                    <a:pt x="51" y="4"/>
                    <a:pt x="52" y="5"/>
                    <a:pt x="38" y="5"/>
                  </a:cubicBezTo>
                  <a:cubicBezTo>
                    <a:pt x="38" y="5"/>
                    <a:pt x="38" y="5"/>
                    <a:pt x="38" y="5"/>
                  </a:cubicBezTo>
                  <a:moveTo>
                    <a:pt x="41" y="0"/>
                  </a:moveTo>
                  <a:cubicBezTo>
                    <a:pt x="41" y="0"/>
                    <a:pt x="41" y="0"/>
                    <a:pt x="41" y="0"/>
                  </a:cubicBezTo>
                  <a:cubicBezTo>
                    <a:pt x="25" y="0"/>
                    <a:pt x="0" y="1"/>
                    <a:pt x="0" y="3"/>
                  </a:cubicBezTo>
                  <a:cubicBezTo>
                    <a:pt x="0" y="4"/>
                    <a:pt x="25" y="5"/>
                    <a:pt x="40" y="5"/>
                  </a:cubicBezTo>
                  <a:cubicBezTo>
                    <a:pt x="40" y="5"/>
                    <a:pt x="40" y="5"/>
                    <a:pt x="41" y="5"/>
                  </a:cubicBezTo>
                  <a:cubicBezTo>
                    <a:pt x="56" y="5"/>
                    <a:pt x="54" y="4"/>
                    <a:pt x="54" y="3"/>
                  </a:cubicBezTo>
                  <a:cubicBezTo>
                    <a:pt x="54" y="1"/>
                    <a:pt x="56" y="0"/>
                    <a:pt x="41" y="0"/>
                  </a:cubicBezTo>
                </a:path>
              </a:pathLst>
            </a:custGeom>
            <a:solidFill>
              <a:srgbClr val="BEBDBE"/>
            </a:solidFill>
            <a:ln>
              <a:noFill/>
            </a:ln>
          </p:spPr>
          <p:txBody>
            <a:bodyPr/>
            <a:lstStyle/>
            <a:p>
              <a:endParaRPr lang="zh-CN" altLang="en-US"/>
            </a:p>
          </p:txBody>
        </p:sp>
        <p:sp>
          <p:nvSpPr>
            <p:cNvPr id="1048899" name="Freeform 44"/>
            <p:cNvSpPr>
              <a:spLocks noEditPoints="1"/>
            </p:cNvSpPr>
            <p:nvPr/>
          </p:nvSpPr>
          <p:spPr bwMode="auto">
            <a:xfrm>
              <a:off x="3616326" y="5561013"/>
              <a:ext cx="222250" cy="20638"/>
            </a:xfrm>
            <a:custGeom>
              <a:avLst/>
              <a:gdLst>
                <a:gd name="T0" fmla="*/ 2147483646 w 52"/>
                <a:gd name="T1" fmla="*/ 2147483646 h 5"/>
                <a:gd name="T2" fmla="*/ 0 w 52"/>
                <a:gd name="T3" fmla="*/ 2147483646 h 5"/>
                <a:gd name="T4" fmla="*/ 2147483646 w 52"/>
                <a:gd name="T5" fmla="*/ 2147483646 h 5"/>
                <a:gd name="T6" fmla="*/ 2147483646 w 52"/>
                <a:gd name="T7" fmla="*/ 2147483646 h 5"/>
                <a:gd name="T8" fmla="*/ 2147483646 w 52"/>
                <a:gd name="T9" fmla="*/ 2147483646 h 5"/>
                <a:gd name="T10" fmla="*/ 2147483646 w 52"/>
                <a:gd name="T11" fmla="*/ 2147483646 h 5"/>
                <a:gd name="T12" fmla="*/ 2147483646 w 52"/>
                <a:gd name="T13" fmla="*/ 2147483646 h 5"/>
                <a:gd name="T14" fmla="*/ 2147483646 w 52"/>
                <a:gd name="T15" fmla="*/ 0 h 5"/>
                <a:gd name="T16" fmla="*/ 2147483646 w 52"/>
                <a:gd name="T17" fmla="*/ 0 h 5"/>
                <a:gd name="T18" fmla="*/ 0 w 52"/>
                <a:gd name="T19" fmla="*/ 2147483646 h 5"/>
                <a:gd name="T20" fmla="*/ 2147483646 w 52"/>
                <a:gd name="T21" fmla="*/ 2147483646 h 5"/>
                <a:gd name="T22" fmla="*/ 2147483646 w 52"/>
                <a:gd name="T23" fmla="*/ 2147483646 h 5"/>
                <a:gd name="T24" fmla="*/ 2147483646 w 52"/>
                <a:gd name="T25" fmla="*/ 2147483646 h 5"/>
                <a:gd name="T26" fmla="*/ 2147483646 w 52"/>
                <a:gd name="T27" fmla="*/ 0 h 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52" h="5">
                  <a:moveTo>
                    <a:pt x="35" y="5"/>
                  </a:moveTo>
                  <a:cubicBezTo>
                    <a:pt x="22" y="5"/>
                    <a:pt x="0" y="4"/>
                    <a:pt x="0" y="3"/>
                  </a:cubicBezTo>
                  <a:cubicBezTo>
                    <a:pt x="0" y="2"/>
                    <a:pt x="22" y="1"/>
                    <a:pt x="35" y="1"/>
                  </a:cubicBezTo>
                  <a:cubicBezTo>
                    <a:pt x="35" y="1"/>
                    <a:pt x="35" y="1"/>
                    <a:pt x="36" y="1"/>
                  </a:cubicBezTo>
                  <a:cubicBezTo>
                    <a:pt x="48" y="1"/>
                    <a:pt x="47" y="2"/>
                    <a:pt x="47" y="3"/>
                  </a:cubicBezTo>
                  <a:cubicBezTo>
                    <a:pt x="47" y="4"/>
                    <a:pt x="48" y="5"/>
                    <a:pt x="35" y="5"/>
                  </a:cubicBezTo>
                  <a:cubicBezTo>
                    <a:pt x="35" y="5"/>
                    <a:pt x="35" y="5"/>
                    <a:pt x="35" y="5"/>
                  </a:cubicBezTo>
                  <a:moveTo>
                    <a:pt x="38" y="0"/>
                  </a:moveTo>
                  <a:cubicBezTo>
                    <a:pt x="38" y="0"/>
                    <a:pt x="38" y="0"/>
                    <a:pt x="38" y="0"/>
                  </a:cubicBezTo>
                  <a:cubicBezTo>
                    <a:pt x="24" y="0"/>
                    <a:pt x="0" y="1"/>
                    <a:pt x="0" y="3"/>
                  </a:cubicBezTo>
                  <a:cubicBezTo>
                    <a:pt x="0" y="4"/>
                    <a:pt x="23" y="5"/>
                    <a:pt x="38" y="5"/>
                  </a:cubicBezTo>
                  <a:cubicBezTo>
                    <a:pt x="38" y="5"/>
                    <a:pt x="38" y="5"/>
                    <a:pt x="38" y="5"/>
                  </a:cubicBezTo>
                  <a:cubicBezTo>
                    <a:pt x="52" y="5"/>
                    <a:pt x="51" y="4"/>
                    <a:pt x="51" y="3"/>
                  </a:cubicBezTo>
                  <a:cubicBezTo>
                    <a:pt x="51" y="1"/>
                    <a:pt x="52" y="0"/>
                    <a:pt x="38" y="0"/>
                  </a:cubicBezTo>
                </a:path>
              </a:pathLst>
            </a:custGeom>
            <a:solidFill>
              <a:srgbClr val="BBBBBC"/>
            </a:solidFill>
            <a:ln>
              <a:noFill/>
            </a:ln>
          </p:spPr>
          <p:txBody>
            <a:bodyPr/>
            <a:lstStyle/>
            <a:p>
              <a:endParaRPr lang="zh-CN" altLang="en-US"/>
            </a:p>
          </p:txBody>
        </p:sp>
        <p:sp>
          <p:nvSpPr>
            <p:cNvPr id="1048900" name="Freeform 45"/>
            <p:cNvSpPr>
              <a:spLocks noEditPoints="1"/>
            </p:cNvSpPr>
            <p:nvPr/>
          </p:nvSpPr>
          <p:spPr bwMode="auto">
            <a:xfrm>
              <a:off x="3616326" y="5565775"/>
              <a:ext cx="204788" cy="15875"/>
            </a:xfrm>
            <a:custGeom>
              <a:avLst/>
              <a:gdLst>
                <a:gd name="T0" fmla="*/ 2147483646 w 48"/>
                <a:gd name="T1" fmla="*/ 2147483646 h 4"/>
                <a:gd name="T2" fmla="*/ 0 w 48"/>
                <a:gd name="T3" fmla="*/ 2147483646 h 4"/>
                <a:gd name="T4" fmla="*/ 2147483646 w 48"/>
                <a:gd name="T5" fmla="*/ 0 h 4"/>
                <a:gd name="T6" fmla="*/ 2147483646 w 48"/>
                <a:gd name="T7" fmla="*/ 0 h 4"/>
                <a:gd name="T8" fmla="*/ 2147483646 w 48"/>
                <a:gd name="T9" fmla="*/ 2147483646 h 4"/>
                <a:gd name="T10" fmla="*/ 2147483646 w 48"/>
                <a:gd name="T11" fmla="*/ 2147483646 h 4"/>
                <a:gd name="T12" fmla="*/ 2147483646 w 48"/>
                <a:gd name="T13" fmla="*/ 2147483646 h 4"/>
                <a:gd name="T14" fmla="*/ 2147483646 w 48"/>
                <a:gd name="T15" fmla="*/ 0 h 4"/>
                <a:gd name="T16" fmla="*/ 2147483646 w 48"/>
                <a:gd name="T17" fmla="*/ 0 h 4"/>
                <a:gd name="T18" fmla="*/ 0 w 48"/>
                <a:gd name="T19" fmla="*/ 2147483646 h 4"/>
                <a:gd name="T20" fmla="*/ 2147483646 w 48"/>
                <a:gd name="T21" fmla="*/ 2147483646 h 4"/>
                <a:gd name="T22" fmla="*/ 2147483646 w 48"/>
                <a:gd name="T23" fmla="*/ 2147483646 h 4"/>
                <a:gd name="T24" fmla="*/ 2147483646 w 48"/>
                <a:gd name="T25" fmla="*/ 2147483646 h 4"/>
                <a:gd name="T26" fmla="*/ 2147483646 w 48"/>
                <a:gd name="T27" fmla="*/ 0 h 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8" h="4">
                  <a:moveTo>
                    <a:pt x="32" y="4"/>
                  </a:moveTo>
                  <a:cubicBezTo>
                    <a:pt x="20" y="4"/>
                    <a:pt x="0" y="3"/>
                    <a:pt x="0" y="2"/>
                  </a:cubicBezTo>
                  <a:cubicBezTo>
                    <a:pt x="0" y="1"/>
                    <a:pt x="21" y="0"/>
                    <a:pt x="33" y="0"/>
                  </a:cubicBezTo>
                  <a:cubicBezTo>
                    <a:pt x="33" y="0"/>
                    <a:pt x="33" y="0"/>
                    <a:pt x="33" y="0"/>
                  </a:cubicBezTo>
                  <a:cubicBezTo>
                    <a:pt x="45" y="0"/>
                    <a:pt x="44" y="1"/>
                    <a:pt x="44" y="2"/>
                  </a:cubicBezTo>
                  <a:cubicBezTo>
                    <a:pt x="44" y="3"/>
                    <a:pt x="45" y="4"/>
                    <a:pt x="33" y="4"/>
                  </a:cubicBezTo>
                  <a:cubicBezTo>
                    <a:pt x="33" y="4"/>
                    <a:pt x="32" y="4"/>
                    <a:pt x="32" y="4"/>
                  </a:cubicBezTo>
                  <a:moveTo>
                    <a:pt x="36" y="0"/>
                  </a:moveTo>
                  <a:cubicBezTo>
                    <a:pt x="35" y="0"/>
                    <a:pt x="35" y="0"/>
                    <a:pt x="35" y="0"/>
                  </a:cubicBezTo>
                  <a:cubicBezTo>
                    <a:pt x="22" y="0"/>
                    <a:pt x="0" y="1"/>
                    <a:pt x="0" y="2"/>
                  </a:cubicBezTo>
                  <a:cubicBezTo>
                    <a:pt x="0" y="3"/>
                    <a:pt x="22" y="4"/>
                    <a:pt x="35" y="4"/>
                  </a:cubicBezTo>
                  <a:cubicBezTo>
                    <a:pt x="35" y="4"/>
                    <a:pt x="35" y="4"/>
                    <a:pt x="35" y="4"/>
                  </a:cubicBezTo>
                  <a:cubicBezTo>
                    <a:pt x="48" y="4"/>
                    <a:pt x="47" y="3"/>
                    <a:pt x="47" y="2"/>
                  </a:cubicBezTo>
                  <a:cubicBezTo>
                    <a:pt x="47" y="1"/>
                    <a:pt x="48" y="0"/>
                    <a:pt x="36" y="0"/>
                  </a:cubicBezTo>
                </a:path>
              </a:pathLst>
            </a:custGeom>
            <a:solidFill>
              <a:srgbClr val="B8B8B9"/>
            </a:solidFill>
            <a:ln>
              <a:noFill/>
            </a:ln>
          </p:spPr>
          <p:txBody>
            <a:bodyPr/>
            <a:lstStyle/>
            <a:p>
              <a:endParaRPr lang="zh-CN" altLang="en-US"/>
            </a:p>
          </p:txBody>
        </p:sp>
        <p:sp>
          <p:nvSpPr>
            <p:cNvPr id="1048901" name="Freeform 46"/>
            <p:cNvSpPr>
              <a:spLocks noEditPoints="1"/>
            </p:cNvSpPr>
            <p:nvPr/>
          </p:nvSpPr>
          <p:spPr bwMode="auto">
            <a:xfrm>
              <a:off x="3616326" y="5565775"/>
              <a:ext cx="192088" cy="15875"/>
            </a:xfrm>
            <a:custGeom>
              <a:avLst/>
              <a:gdLst>
                <a:gd name="T0" fmla="*/ 2147483646 w 45"/>
                <a:gd name="T1" fmla="*/ 2147483646 h 4"/>
                <a:gd name="T2" fmla="*/ 0 w 45"/>
                <a:gd name="T3" fmla="*/ 2147483646 h 4"/>
                <a:gd name="T4" fmla="*/ 2147483646 w 45"/>
                <a:gd name="T5" fmla="*/ 0 h 4"/>
                <a:gd name="T6" fmla="*/ 2147483646 w 45"/>
                <a:gd name="T7" fmla="*/ 0 h 4"/>
                <a:gd name="T8" fmla="*/ 2147483646 w 45"/>
                <a:gd name="T9" fmla="*/ 2147483646 h 4"/>
                <a:gd name="T10" fmla="*/ 2147483646 w 45"/>
                <a:gd name="T11" fmla="*/ 2147483646 h 4"/>
                <a:gd name="T12" fmla="*/ 2147483646 w 45"/>
                <a:gd name="T13" fmla="*/ 2147483646 h 4"/>
                <a:gd name="T14" fmla="*/ 2147483646 w 45"/>
                <a:gd name="T15" fmla="*/ 0 h 4"/>
                <a:gd name="T16" fmla="*/ 2147483646 w 45"/>
                <a:gd name="T17" fmla="*/ 0 h 4"/>
                <a:gd name="T18" fmla="*/ 0 w 45"/>
                <a:gd name="T19" fmla="*/ 2147483646 h 4"/>
                <a:gd name="T20" fmla="*/ 2147483646 w 45"/>
                <a:gd name="T21" fmla="*/ 2147483646 h 4"/>
                <a:gd name="T22" fmla="*/ 2147483646 w 45"/>
                <a:gd name="T23" fmla="*/ 2147483646 h 4"/>
                <a:gd name="T24" fmla="*/ 2147483646 w 45"/>
                <a:gd name="T25" fmla="*/ 2147483646 h 4"/>
                <a:gd name="T26" fmla="*/ 2147483646 w 45"/>
                <a:gd name="T27" fmla="*/ 0 h 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5" h="4">
                  <a:moveTo>
                    <a:pt x="30" y="4"/>
                  </a:moveTo>
                  <a:cubicBezTo>
                    <a:pt x="19" y="4"/>
                    <a:pt x="0" y="3"/>
                    <a:pt x="0" y="2"/>
                  </a:cubicBezTo>
                  <a:cubicBezTo>
                    <a:pt x="0" y="1"/>
                    <a:pt x="19" y="0"/>
                    <a:pt x="30" y="0"/>
                  </a:cubicBezTo>
                  <a:cubicBezTo>
                    <a:pt x="30" y="0"/>
                    <a:pt x="30" y="0"/>
                    <a:pt x="30" y="0"/>
                  </a:cubicBezTo>
                  <a:cubicBezTo>
                    <a:pt x="41" y="0"/>
                    <a:pt x="41" y="1"/>
                    <a:pt x="41" y="2"/>
                  </a:cubicBezTo>
                  <a:cubicBezTo>
                    <a:pt x="41" y="3"/>
                    <a:pt x="41" y="4"/>
                    <a:pt x="30" y="4"/>
                  </a:cubicBezTo>
                  <a:cubicBezTo>
                    <a:pt x="30" y="4"/>
                    <a:pt x="30" y="4"/>
                    <a:pt x="30" y="4"/>
                  </a:cubicBezTo>
                  <a:moveTo>
                    <a:pt x="33" y="0"/>
                  </a:moveTo>
                  <a:cubicBezTo>
                    <a:pt x="33" y="0"/>
                    <a:pt x="33" y="0"/>
                    <a:pt x="33" y="0"/>
                  </a:cubicBezTo>
                  <a:cubicBezTo>
                    <a:pt x="21" y="0"/>
                    <a:pt x="0" y="1"/>
                    <a:pt x="0" y="2"/>
                  </a:cubicBezTo>
                  <a:cubicBezTo>
                    <a:pt x="0" y="3"/>
                    <a:pt x="20" y="4"/>
                    <a:pt x="32" y="4"/>
                  </a:cubicBezTo>
                  <a:cubicBezTo>
                    <a:pt x="32" y="4"/>
                    <a:pt x="33" y="4"/>
                    <a:pt x="33" y="4"/>
                  </a:cubicBezTo>
                  <a:cubicBezTo>
                    <a:pt x="45" y="4"/>
                    <a:pt x="44" y="3"/>
                    <a:pt x="44" y="2"/>
                  </a:cubicBezTo>
                  <a:cubicBezTo>
                    <a:pt x="44" y="1"/>
                    <a:pt x="45" y="0"/>
                    <a:pt x="33" y="0"/>
                  </a:cubicBezTo>
                </a:path>
              </a:pathLst>
            </a:custGeom>
            <a:solidFill>
              <a:srgbClr val="B6B6B7"/>
            </a:solidFill>
            <a:ln>
              <a:noFill/>
            </a:ln>
          </p:spPr>
          <p:txBody>
            <a:bodyPr/>
            <a:lstStyle/>
            <a:p>
              <a:endParaRPr lang="zh-CN" altLang="en-US"/>
            </a:p>
          </p:txBody>
        </p:sp>
        <p:sp>
          <p:nvSpPr>
            <p:cNvPr id="1048902" name="Freeform 47"/>
            <p:cNvSpPr>
              <a:spLocks noEditPoints="1"/>
            </p:cNvSpPr>
            <p:nvPr/>
          </p:nvSpPr>
          <p:spPr bwMode="auto">
            <a:xfrm>
              <a:off x="3616326" y="5565775"/>
              <a:ext cx="174625" cy="15875"/>
            </a:xfrm>
            <a:custGeom>
              <a:avLst/>
              <a:gdLst>
                <a:gd name="T0" fmla="*/ 2147483646 w 41"/>
                <a:gd name="T1" fmla="*/ 2147483646 h 4"/>
                <a:gd name="T2" fmla="*/ 0 w 41"/>
                <a:gd name="T3" fmla="*/ 2147483646 h 4"/>
                <a:gd name="T4" fmla="*/ 2147483646 w 41"/>
                <a:gd name="T5" fmla="*/ 0 h 4"/>
                <a:gd name="T6" fmla="*/ 2147483646 w 41"/>
                <a:gd name="T7" fmla="*/ 0 h 4"/>
                <a:gd name="T8" fmla="*/ 2147483646 w 41"/>
                <a:gd name="T9" fmla="*/ 2147483646 h 4"/>
                <a:gd name="T10" fmla="*/ 2147483646 w 41"/>
                <a:gd name="T11" fmla="*/ 2147483646 h 4"/>
                <a:gd name="T12" fmla="*/ 2147483646 w 41"/>
                <a:gd name="T13" fmla="*/ 2147483646 h 4"/>
                <a:gd name="T14" fmla="*/ 2147483646 w 41"/>
                <a:gd name="T15" fmla="*/ 0 h 4"/>
                <a:gd name="T16" fmla="*/ 2147483646 w 41"/>
                <a:gd name="T17" fmla="*/ 0 h 4"/>
                <a:gd name="T18" fmla="*/ 0 w 41"/>
                <a:gd name="T19" fmla="*/ 2147483646 h 4"/>
                <a:gd name="T20" fmla="*/ 2147483646 w 41"/>
                <a:gd name="T21" fmla="*/ 2147483646 h 4"/>
                <a:gd name="T22" fmla="*/ 2147483646 w 41"/>
                <a:gd name="T23" fmla="*/ 2147483646 h 4"/>
                <a:gd name="T24" fmla="*/ 2147483646 w 41"/>
                <a:gd name="T25" fmla="*/ 2147483646 h 4"/>
                <a:gd name="T26" fmla="*/ 2147483646 w 41"/>
                <a:gd name="T27" fmla="*/ 0 h 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1" h="4">
                  <a:moveTo>
                    <a:pt x="27" y="3"/>
                  </a:moveTo>
                  <a:cubicBezTo>
                    <a:pt x="17" y="3"/>
                    <a:pt x="0" y="3"/>
                    <a:pt x="0" y="2"/>
                  </a:cubicBezTo>
                  <a:cubicBezTo>
                    <a:pt x="0" y="1"/>
                    <a:pt x="17" y="0"/>
                    <a:pt x="27" y="0"/>
                  </a:cubicBezTo>
                  <a:cubicBezTo>
                    <a:pt x="27" y="0"/>
                    <a:pt x="28" y="0"/>
                    <a:pt x="28" y="0"/>
                  </a:cubicBezTo>
                  <a:cubicBezTo>
                    <a:pt x="38" y="0"/>
                    <a:pt x="37" y="1"/>
                    <a:pt x="37" y="2"/>
                  </a:cubicBezTo>
                  <a:cubicBezTo>
                    <a:pt x="37" y="3"/>
                    <a:pt x="38" y="3"/>
                    <a:pt x="27" y="3"/>
                  </a:cubicBezTo>
                  <a:cubicBezTo>
                    <a:pt x="27" y="3"/>
                    <a:pt x="27" y="3"/>
                    <a:pt x="27" y="3"/>
                  </a:cubicBezTo>
                  <a:moveTo>
                    <a:pt x="30" y="0"/>
                  </a:moveTo>
                  <a:cubicBezTo>
                    <a:pt x="30" y="0"/>
                    <a:pt x="30" y="0"/>
                    <a:pt x="30" y="0"/>
                  </a:cubicBezTo>
                  <a:cubicBezTo>
                    <a:pt x="19" y="0"/>
                    <a:pt x="0" y="1"/>
                    <a:pt x="0" y="2"/>
                  </a:cubicBezTo>
                  <a:cubicBezTo>
                    <a:pt x="0" y="3"/>
                    <a:pt x="19" y="4"/>
                    <a:pt x="30" y="4"/>
                  </a:cubicBezTo>
                  <a:cubicBezTo>
                    <a:pt x="30" y="4"/>
                    <a:pt x="30" y="4"/>
                    <a:pt x="30" y="4"/>
                  </a:cubicBezTo>
                  <a:cubicBezTo>
                    <a:pt x="41" y="4"/>
                    <a:pt x="41" y="3"/>
                    <a:pt x="41" y="2"/>
                  </a:cubicBezTo>
                  <a:cubicBezTo>
                    <a:pt x="41" y="1"/>
                    <a:pt x="41" y="0"/>
                    <a:pt x="30" y="0"/>
                  </a:cubicBezTo>
                </a:path>
              </a:pathLst>
            </a:custGeom>
            <a:solidFill>
              <a:srgbClr val="B3B3B5"/>
            </a:solidFill>
            <a:ln>
              <a:noFill/>
            </a:ln>
          </p:spPr>
          <p:txBody>
            <a:bodyPr/>
            <a:lstStyle/>
            <a:p>
              <a:endParaRPr lang="zh-CN" altLang="en-US"/>
            </a:p>
          </p:txBody>
        </p:sp>
        <p:sp>
          <p:nvSpPr>
            <p:cNvPr id="1048903" name="Freeform 48"/>
            <p:cNvSpPr>
              <a:spLocks noEditPoints="1"/>
            </p:cNvSpPr>
            <p:nvPr/>
          </p:nvSpPr>
          <p:spPr bwMode="auto">
            <a:xfrm>
              <a:off x="3616326" y="5565775"/>
              <a:ext cx="161925" cy="12700"/>
            </a:xfrm>
            <a:custGeom>
              <a:avLst/>
              <a:gdLst>
                <a:gd name="T0" fmla="*/ 2147483646 w 38"/>
                <a:gd name="T1" fmla="*/ 2147483646 h 3"/>
                <a:gd name="T2" fmla="*/ 0 w 38"/>
                <a:gd name="T3" fmla="*/ 2147483646 h 3"/>
                <a:gd name="T4" fmla="*/ 2147483646 w 38"/>
                <a:gd name="T5" fmla="*/ 0 h 3"/>
                <a:gd name="T6" fmla="*/ 2147483646 w 38"/>
                <a:gd name="T7" fmla="*/ 0 h 3"/>
                <a:gd name="T8" fmla="*/ 2147483646 w 38"/>
                <a:gd name="T9" fmla="*/ 2147483646 h 3"/>
                <a:gd name="T10" fmla="*/ 2147483646 w 38"/>
                <a:gd name="T11" fmla="*/ 2147483646 h 3"/>
                <a:gd name="T12" fmla="*/ 2147483646 w 38"/>
                <a:gd name="T13" fmla="*/ 2147483646 h 3"/>
                <a:gd name="T14" fmla="*/ 2147483646 w 38"/>
                <a:gd name="T15" fmla="*/ 0 h 3"/>
                <a:gd name="T16" fmla="*/ 2147483646 w 38"/>
                <a:gd name="T17" fmla="*/ 0 h 3"/>
                <a:gd name="T18" fmla="*/ 0 w 38"/>
                <a:gd name="T19" fmla="*/ 2147483646 h 3"/>
                <a:gd name="T20" fmla="*/ 2147483646 w 38"/>
                <a:gd name="T21" fmla="*/ 2147483646 h 3"/>
                <a:gd name="T22" fmla="*/ 2147483646 w 38"/>
                <a:gd name="T23" fmla="*/ 2147483646 h 3"/>
                <a:gd name="T24" fmla="*/ 2147483646 w 38"/>
                <a:gd name="T25" fmla="*/ 2147483646 h 3"/>
                <a:gd name="T26" fmla="*/ 2147483646 w 38"/>
                <a:gd name="T27" fmla="*/ 0 h 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8" h="3">
                  <a:moveTo>
                    <a:pt x="25" y="3"/>
                  </a:moveTo>
                  <a:cubicBezTo>
                    <a:pt x="15" y="3"/>
                    <a:pt x="0" y="3"/>
                    <a:pt x="0" y="2"/>
                  </a:cubicBezTo>
                  <a:cubicBezTo>
                    <a:pt x="0" y="1"/>
                    <a:pt x="16" y="0"/>
                    <a:pt x="25" y="0"/>
                  </a:cubicBezTo>
                  <a:cubicBezTo>
                    <a:pt x="25" y="0"/>
                    <a:pt x="25" y="0"/>
                    <a:pt x="25" y="0"/>
                  </a:cubicBezTo>
                  <a:cubicBezTo>
                    <a:pt x="34" y="0"/>
                    <a:pt x="34" y="1"/>
                    <a:pt x="34" y="2"/>
                  </a:cubicBezTo>
                  <a:cubicBezTo>
                    <a:pt x="34" y="3"/>
                    <a:pt x="34" y="3"/>
                    <a:pt x="25" y="3"/>
                  </a:cubicBezTo>
                  <a:cubicBezTo>
                    <a:pt x="25" y="3"/>
                    <a:pt x="25" y="3"/>
                    <a:pt x="25" y="3"/>
                  </a:cubicBezTo>
                  <a:moveTo>
                    <a:pt x="28" y="0"/>
                  </a:moveTo>
                  <a:cubicBezTo>
                    <a:pt x="28" y="0"/>
                    <a:pt x="27" y="0"/>
                    <a:pt x="27" y="0"/>
                  </a:cubicBezTo>
                  <a:cubicBezTo>
                    <a:pt x="17" y="0"/>
                    <a:pt x="0" y="1"/>
                    <a:pt x="0" y="2"/>
                  </a:cubicBezTo>
                  <a:cubicBezTo>
                    <a:pt x="0" y="3"/>
                    <a:pt x="17" y="3"/>
                    <a:pt x="27" y="3"/>
                  </a:cubicBezTo>
                  <a:cubicBezTo>
                    <a:pt x="27" y="3"/>
                    <a:pt x="27" y="3"/>
                    <a:pt x="27" y="3"/>
                  </a:cubicBezTo>
                  <a:cubicBezTo>
                    <a:pt x="38" y="3"/>
                    <a:pt x="37" y="3"/>
                    <a:pt x="37" y="2"/>
                  </a:cubicBezTo>
                  <a:cubicBezTo>
                    <a:pt x="37" y="1"/>
                    <a:pt x="38" y="0"/>
                    <a:pt x="28" y="0"/>
                  </a:cubicBezTo>
                </a:path>
              </a:pathLst>
            </a:custGeom>
            <a:solidFill>
              <a:srgbClr val="B0B1B2"/>
            </a:solidFill>
            <a:ln>
              <a:noFill/>
            </a:ln>
          </p:spPr>
          <p:txBody>
            <a:bodyPr/>
            <a:lstStyle/>
            <a:p>
              <a:endParaRPr lang="zh-CN" altLang="en-US"/>
            </a:p>
          </p:txBody>
        </p:sp>
        <p:sp>
          <p:nvSpPr>
            <p:cNvPr id="1048904" name="Freeform 49"/>
            <p:cNvSpPr>
              <a:spLocks noEditPoints="1"/>
            </p:cNvSpPr>
            <p:nvPr/>
          </p:nvSpPr>
          <p:spPr bwMode="auto">
            <a:xfrm>
              <a:off x="3616326" y="5565775"/>
              <a:ext cx="146050" cy="12700"/>
            </a:xfrm>
            <a:custGeom>
              <a:avLst/>
              <a:gdLst>
                <a:gd name="T0" fmla="*/ 2147483646 w 34"/>
                <a:gd name="T1" fmla="*/ 2147483646 h 3"/>
                <a:gd name="T2" fmla="*/ 0 w 34"/>
                <a:gd name="T3" fmla="*/ 2147483646 h 3"/>
                <a:gd name="T4" fmla="*/ 2147483646 w 34"/>
                <a:gd name="T5" fmla="*/ 0 h 3"/>
                <a:gd name="T6" fmla="*/ 2147483646 w 34"/>
                <a:gd name="T7" fmla="*/ 0 h 3"/>
                <a:gd name="T8" fmla="*/ 2147483646 w 34"/>
                <a:gd name="T9" fmla="*/ 2147483646 h 3"/>
                <a:gd name="T10" fmla="*/ 2147483646 w 34"/>
                <a:gd name="T11" fmla="*/ 2147483646 h 3"/>
                <a:gd name="T12" fmla="*/ 2147483646 w 34"/>
                <a:gd name="T13" fmla="*/ 2147483646 h 3"/>
                <a:gd name="T14" fmla="*/ 2147483646 w 34"/>
                <a:gd name="T15" fmla="*/ 0 h 3"/>
                <a:gd name="T16" fmla="*/ 2147483646 w 34"/>
                <a:gd name="T17" fmla="*/ 0 h 3"/>
                <a:gd name="T18" fmla="*/ 0 w 34"/>
                <a:gd name="T19" fmla="*/ 2147483646 h 3"/>
                <a:gd name="T20" fmla="*/ 2147483646 w 34"/>
                <a:gd name="T21" fmla="*/ 2147483646 h 3"/>
                <a:gd name="T22" fmla="*/ 2147483646 w 34"/>
                <a:gd name="T23" fmla="*/ 2147483646 h 3"/>
                <a:gd name="T24" fmla="*/ 2147483646 w 34"/>
                <a:gd name="T25" fmla="*/ 2147483646 h 3"/>
                <a:gd name="T26" fmla="*/ 2147483646 w 34"/>
                <a:gd name="T27" fmla="*/ 0 h 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4" h="3">
                  <a:moveTo>
                    <a:pt x="22" y="3"/>
                  </a:moveTo>
                  <a:cubicBezTo>
                    <a:pt x="14" y="3"/>
                    <a:pt x="0" y="3"/>
                    <a:pt x="0" y="2"/>
                  </a:cubicBezTo>
                  <a:cubicBezTo>
                    <a:pt x="0" y="1"/>
                    <a:pt x="14" y="0"/>
                    <a:pt x="22" y="0"/>
                  </a:cubicBezTo>
                  <a:cubicBezTo>
                    <a:pt x="22" y="0"/>
                    <a:pt x="22" y="0"/>
                    <a:pt x="22" y="0"/>
                  </a:cubicBezTo>
                  <a:cubicBezTo>
                    <a:pt x="30" y="0"/>
                    <a:pt x="30" y="1"/>
                    <a:pt x="30" y="2"/>
                  </a:cubicBezTo>
                  <a:cubicBezTo>
                    <a:pt x="30" y="3"/>
                    <a:pt x="30" y="3"/>
                    <a:pt x="22" y="3"/>
                  </a:cubicBezTo>
                  <a:cubicBezTo>
                    <a:pt x="22" y="3"/>
                    <a:pt x="22" y="3"/>
                    <a:pt x="22" y="3"/>
                  </a:cubicBezTo>
                  <a:moveTo>
                    <a:pt x="25" y="0"/>
                  </a:moveTo>
                  <a:cubicBezTo>
                    <a:pt x="25" y="0"/>
                    <a:pt x="25" y="0"/>
                    <a:pt x="25" y="0"/>
                  </a:cubicBezTo>
                  <a:cubicBezTo>
                    <a:pt x="16" y="0"/>
                    <a:pt x="0" y="1"/>
                    <a:pt x="0" y="2"/>
                  </a:cubicBezTo>
                  <a:cubicBezTo>
                    <a:pt x="0" y="3"/>
                    <a:pt x="15" y="3"/>
                    <a:pt x="25" y="3"/>
                  </a:cubicBezTo>
                  <a:cubicBezTo>
                    <a:pt x="25" y="3"/>
                    <a:pt x="25" y="3"/>
                    <a:pt x="25" y="3"/>
                  </a:cubicBezTo>
                  <a:cubicBezTo>
                    <a:pt x="34" y="3"/>
                    <a:pt x="34" y="3"/>
                    <a:pt x="34" y="2"/>
                  </a:cubicBezTo>
                  <a:cubicBezTo>
                    <a:pt x="34" y="1"/>
                    <a:pt x="34" y="0"/>
                    <a:pt x="25" y="0"/>
                  </a:cubicBezTo>
                </a:path>
              </a:pathLst>
            </a:custGeom>
            <a:solidFill>
              <a:srgbClr val="AEAEB0"/>
            </a:solidFill>
            <a:ln>
              <a:noFill/>
            </a:ln>
          </p:spPr>
          <p:txBody>
            <a:bodyPr/>
            <a:lstStyle/>
            <a:p>
              <a:endParaRPr lang="zh-CN" altLang="en-US"/>
            </a:p>
          </p:txBody>
        </p:sp>
        <p:sp>
          <p:nvSpPr>
            <p:cNvPr id="1048905" name="Freeform 50"/>
            <p:cNvSpPr>
              <a:spLocks noEditPoints="1"/>
            </p:cNvSpPr>
            <p:nvPr/>
          </p:nvSpPr>
          <p:spPr bwMode="auto">
            <a:xfrm>
              <a:off x="3616326" y="5565775"/>
              <a:ext cx="128588" cy="12700"/>
            </a:xfrm>
            <a:custGeom>
              <a:avLst/>
              <a:gdLst>
                <a:gd name="T0" fmla="*/ 2147483646 w 30"/>
                <a:gd name="T1" fmla="*/ 2147483646 h 3"/>
                <a:gd name="T2" fmla="*/ 0 w 30"/>
                <a:gd name="T3" fmla="*/ 2147483646 h 3"/>
                <a:gd name="T4" fmla="*/ 2147483646 w 30"/>
                <a:gd name="T5" fmla="*/ 0 h 3"/>
                <a:gd name="T6" fmla="*/ 2147483646 w 30"/>
                <a:gd name="T7" fmla="*/ 0 h 3"/>
                <a:gd name="T8" fmla="*/ 2147483646 w 30"/>
                <a:gd name="T9" fmla="*/ 2147483646 h 3"/>
                <a:gd name="T10" fmla="*/ 2147483646 w 30"/>
                <a:gd name="T11" fmla="*/ 2147483646 h 3"/>
                <a:gd name="T12" fmla="*/ 2147483646 w 30"/>
                <a:gd name="T13" fmla="*/ 2147483646 h 3"/>
                <a:gd name="T14" fmla="*/ 2147483646 w 30"/>
                <a:gd name="T15" fmla="*/ 0 h 3"/>
                <a:gd name="T16" fmla="*/ 2147483646 w 30"/>
                <a:gd name="T17" fmla="*/ 0 h 3"/>
                <a:gd name="T18" fmla="*/ 0 w 30"/>
                <a:gd name="T19" fmla="*/ 2147483646 h 3"/>
                <a:gd name="T20" fmla="*/ 2147483646 w 30"/>
                <a:gd name="T21" fmla="*/ 2147483646 h 3"/>
                <a:gd name="T22" fmla="*/ 2147483646 w 30"/>
                <a:gd name="T23" fmla="*/ 2147483646 h 3"/>
                <a:gd name="T24" fmla="*/ 2147483646 w 30"/>
                <a:gd name="T25" fmla="*/ 2147483646 h 3"/>
                <a:gd name="T26" fmla="*/ 2147483646 w 30"/>
                <a:gd name="T27" fmla="*/ 0 h 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0" h="3">
                  <a:moveTo>
                    <a:pt x="19" y="3"/>
                  </a:moveTo>
                  <a:cubicBezTo>
                    <a:pt x="12" y="3"/>
                    <a:pt x="0" y="2"/>
                    <a:pt x="0" y="2"/>
                  </a:cubicBezTo>
                  <a:cubicBezTo>
                    <a:pt x="0" y="1"/>
                    <a:pt x="12" y="0"/>
                    <a:pt x="20" y="0"/>
                  </a:cubicBezTo>
                  <a:cubicBezTo>
                    <a:pt x="20" y="0"/>
                    <a:pt x="20" y="0"/>
                    <a:pt x="20" y="0"/>
                  </a:cubicBezTo>
                  <a:cubicBezTo>
                    <a:pt x="27" y="0"/>
                    <a:pt x="27" y="1"/>
                    <a:pt x="27" y="2"/>
                  </a:cubicBezTo>
                  <a:cubicBezTo>
                    <a:pt x="27" y="2"/>
                    <a:pt x="27" y="3"/>
                    <a:pt x="20" y="3"/>
                  </a:cubicBezTo>
                  <a:cubicBezTo>
                    <a:pt x="19" y="3"/>
                    <a:pt x="19" y="3"/>
                    <a:pt x="19" y="3"/>
                  </a:cubicBezTo>
                  <a:moveTo>
                    <a:pt x="22" y="0"/>
                  </a:moveTo>
                  <a:cubicBezTo>
                    <a:pt x="22" y="0"/>
                    <a:pt x="22" y="0"/>
                    <a:pt x="22" y="0"/>
                  </a:cubicBezTo>
                  <a:cubicBezTo>
                    <a:pt x="14" y="0"/>
                    <a:pt x="0" y="1"/>
                    <a:pt x="0" y="2"/>
                  </a:cubicBezTo>
                  <a:cubicBezTo>
                    <a:pt x="0" y="3"/>
                    <a:pt x="14" y="3"/>
                    <a:pt x="22" y="3"/>
                  </a:cubicBezTo>
                  <a:cubicBezTo>
                    <a:pt x="22" y="3"/>
                    <a:pt x="22" y="3"/>
                    <a:pt x="22" y="3"/>
                  </a:cubicBezTo>
                  <a:cubicBezTo>
                    <a:pt x="30" y="3"/>
                    <a:pt x="30" y="3"/>
                    <a:pt x="30" y="2"/>
                  </a:cubicBezTo>
                  <a:cubicBezTo>
                    <a:pt x="30" y="1"/>
                    <a:pt x="30" y="0"/>
                    <a:pt x="22" y="0"/>
                  </a:cubicBezTo>
                </a:path>
              </a:pathLst>
            </a:custGeom>
            <a:solidFill>
              <a:srgbClr val="ABACAE"/>
            </a:solidFill>
            <a:ln>
              <a:noFill/>
            </a:ln>
          </p:spPr>
          <p:txBody>
            <a:bodyPr/>
            <a:lstStyle/>
            <a:p>
              <a:endParaRPr lang="zh-CN" altLang="en-US"/>
            </a:p>
          </p:txBody>
        </p:sp>
        <p:sp>
          <p:nvSpPr>
            <p:cNvPr id="1048906" name="Freeform 51"/>
            <p:cNvSpPr>
              <a:spLocks noEditPoints="1"/>
            </p:cNvSpPr>
            <p:nvPr/>
          </p:nvSpPr>
          <p:spPr bwMode="auto">
            <a:xfrm>
              <a:off x="3616326" y="5565775"/>
              <a:ext cx="115888" cy="12700"/>
            </a:xfrm>
            <a:custGeom>
              <a:avLst/>
              <a:gdLst>
                <a:gd name="T0" fmla="*/ 2147483646 w 27"/>
                <a:gd name="T1" fmla="*/ 2147483646 h 3"/>
                <a:gd name="T2" fmla="*/ 2147483646 w 27"/>
                <a:gd name="T3" fmla="*/ 2147483646 h 3"/>
                <a:gd name="T4" fmla="*/ 2147483646 w 27"/>
                <a:gd name="T5" fmla="*/ 2147483646 h 3"/>
                <a:gd name="T6" fmla="*/ 2147483646 w 27"/>
                <a:gd name="T7" fmla="*/ 2147483646 h 3"/>
                <a:gd name="T8" fmla="*/ 2147483646 w 27"/>
                <a:gd name="T9" fmla="*/ 2147483646 h 3"/>
                <a:gd name="T10" fmla="*/ 2147483646 w 27"/>
                <a:gd name="T11" fmla="*/ 2147483646 h 3"/>
                <a:gd name="T12" fmla="*/ 2147483646 w 27"/>
                <a:gd name="T13" fmla="*/ 2147483646 h 3"/>
                <a:gd name="T14" fmla="*/ 2147483646 w 27"/>
                <a:gd name="T15" fmla="*/ 0 h 3"/>
                <a:gd name="T16" fmla="*/ 2147483646 w 27"/>
                <a:gd name="T17" fmla="*/ 0 h 3"/>
                <a:gd name="T18" fmla="*/ 0 w 27"/>
                <a:gd name="T19" fmla="*/ 2147483646 h 3"/>
                <a:gd name="T20" fmla="*/ 2147483646 w 27"/>
                <a:gd name="T21" fmla="*/ 2147483646 h 3"/>
                <a:gd name="T22" fmla="*/ 2147483646 w 27"/>
                <a:gd name="T23" fmla="*/ 2147483646 h 3"/>
                <a:gd name="T24" fmla="*/ 2147483646 w 27"/>
                <a:gd name="T25" fmla="*/ 2147483646 h 3"/>
                <a:gd name="T26" fmla="*/ 2147483646 w 27"/>
                <a:gd name="T27" fmla="*/ 0 h 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7" h="3">
                  <a:moveTo>
                    <a:pt x="17" y="3"/>
                  </a:moveTo>
                  <a:cubicBezTo>
                    <a:pt x="10" y="3"/>
                    <a:pt x="1" y="2"/>
                    <a:pt x="1" y="2"/>
                  </a:cubicBezTo>
                  <a:cubicBezTo>
                    <a:pt x="1" y="1"/>
                    <a:pt x="11" y="1"/>
                    <a:pt x="17" y="1"/>
                  </a:cubicBezTo>
                  <a:cubicBezTo>
                    <a:pt x="17" y="1"/>
                    <a:pt x="17" y="1"/>
                    <a:pt x="17" y="1"/>
                  </a:cubicBezTo>
                  <a:cubicBezTo>
                    <a:pt x="23" y="1"/>
                    <a:pt x="23" y="1"/>
                    <a:pt x="23" y="2"/>
                  </a:cubicBezTo>
                  <a:cubicBezTo>
                    <a:pt x="23" y="2"/>
                    <a:pt x="23" y="3"/>
                    <a:pt x="17" y="3"/>
                  </a:cubicBezTo>
                  <a:cubicBezTo>
                    <a:pt x="17" y="3"/>
                    <a:pt x="17" y="3"/>
                    <a:pt x="17" y="3"/>
                  </a:cubicBezTo>
                  <a:moveTo>
                    <a:pt x="20" y="0"/>
                  </a:moveTo>
                  <a:cubicBezTo>
                    <a:pt x="20" y="0"/>
                    <a:pt x="20" y="0"/>
                    <a:pt x="20" y="0"/>
                  </a:cubicBezTo>
                  <a:cubicBezTo>
                    <a:pt x="12" y="0"/>
                    <a:pt x="0" y="1"/>
                    <a:pt x="0" y="2"/>
                  </a:cubicBezTo>
                  <a:cubicBezTo>
                    <a:pt x="0" y="2"/>
                    <a:pt x="12" y="3"/>
                    <a:pt x="19" y="3"/>
                  </a:cubicBezTo>
                  <a:cubicBezTo>
                    <a:pt x="19" y="3"/>
                    <a:pt x="19" y="3"/>
                    <a:pt x="20" y="3"/>
                  </a:cubicBezTo>
                  <a:cubicBezTo>
                    <a:pt x="27" y="3"/>
                    <a:pt x="27" y="2"/>
                    <a:pt x="27" y="2"/>
                  </a:cubicBezTo>
                  <a:cubicBezTo>
                    <a:pt x="27" y="1"/>
                    <a:pt x="27" y="0"/>
                    <a:pt x="20" y="0"/>
                  </a:cubicBezTo>
                </a:path>
              </a:pathLst>
            </a:custGeom>
            <a:solidFill>
              <a:srgbClr val="A8AAAC"/>
            </a:solidFill>
            <a:ln>
              <a:noFill/>
            </a:ln>
          </p:spPr>
          <p:txBody>
            <a:bodyPr/>
            <a:lstStyle/>
            <a:p>
              <a:endParaRPr lang="zh-CN" altLang="en-US"/>
            </a:p>
          </p:txBody>
        </p:sp>
        <p:sp>
          <p:nvSpPr>
            <p:cNvPr id="1048907" name="Freeform 52"/>
            <p:cNvSpPr>
              <a:spLocks noEditPoints="1"/>
            </p:cNvSpPr>
            <p:nvPr/>
          </p:nvSpPr>
          <p:spPr bwMode="auto">
            <a:xfrm>
              <a:off x="3621088" y="5568950"/>
              <a:ext cx="93663" cy="9525"/>
            </a:xfrm>
            <a:custGeom>
              <a:avLst/>
              <a:gdLst>
                <a:gd name="T0" fmla="*/ 2147483646 w 22"/>
                <a:gd name="T1" fmla="*/ 2147483646 h 2"/>
                <a:gd name="T2" fmla="*/ 0 w 22"/>
                <a:gd name="T3" fmla="*/ 2147483646 h 2"/>
                <a:gd name="T4" fmla="*/ 2147483646 w 22"/>
                <a:gd name="T5" fmla="*/ 0 h 2"/>
                <a:gd name="T6" fmla="*/ 2147483646 w 22"/>
                <a:gd name="T7" fmla="*/ 0 h 2"/>
                <a:gd name="T8" fmla="*/ 2147483646 w 22"/>
                <a:gd name="T9" fmla="*/ 2147483646 h 2"/>
                <a:gd name="T10" fmla="*/ 2147483646 w 22"/>
                <a:gd name="T11" fmla="*/ 2147483646 h 2"/>
                <a:gd name="T12" fmla="*/ 2147483646 w 22"/>
                <a:gd name="T13" fmla="*/ 2147483646 h 2"/>
                <a:gd name="T14" fmla="*/ 2147483646 w 22"/>
                <a:gd name="T15" fmla="*/ 0 h 2"/>
                <a:gd name="T16" fmla="*/ 2147483646 w 22"/>
                <a:gd name="T17" fmla="*/ 0 h 2"/>
                <a:gd name="T18" fmla="*/ 0 w 22"/>
                <a:gd name="T19" fmla="*/ 2147483646 h 2"/>
                <a:gd name="T20" fmla="*/ 2147483646 w 22"/>
                <a:gd name="T21" fmla="*/ 2147483646 h 2"/>
                <a:gd name="T22" fmla="*/ 2147483646 w 22"/>
                <a:gd name="T23" fmla="*/ 2147483646 h 2"/>
                <a:gd name="T24" fmla="*/ 2147483646 w 22"/>
                <a:gd name="T25" fmla="*/ 2147483646 h 2"/>
                <a:gd name="T26" fmla="*/ 2147483646 w 22"/>
                <a:gd name="T27" fmla="*/ 0 h 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2" h="2">
                  <a:moveTo>
                    <a:pt x="13" y="2"/>
                  </a:moveTo>
                  <a:cubicBezTo>
                    <a:pt x="8" y="2"/>
                    <a:pt x="0" y="1"/>
                    <a:pt x="0" y="1"/>
                  </a:cubicBezTo>
                  <a:cubicBezTo>
                    <a:pt x="0" y="0"/>
                    <a:pt x="8" y="0"/>
                    <a:pt x="13" y="0"/>
                  </a:cubicBezTo>
                  <a:cubicBezTo>
                    <a:pt x="13" y="0"/>
                    <a:pt x="13" y="0"/>
                    <a:pt x="13" y="0"/>
                  </a:cubicBezTo>
                  <a:cubicBezTo>
                    <a:pt x="19" y="0"/>
                    <a:pt x="19" y="0"/>
                    <a:pt x="19" y="1"/>
                  </a:cubicBezTo>
                  <a:cubicBezTo>
                    <a:pt x="19" y="1"/>
                    <a:pt x="19" y="2"/>
                    <a:pt x="13" y="2"/>
                  </a:cubicBezTo>
                  <a:cubicBezTo>
                    <a:pt x="13" y="2"/>
                    <a:pt x="13" y="2"/>
                    <a:pt x="13" y="2"/>
                  </a:cubicBezTo>
                  <a:moveTo>
                    <a:pt x="16" y="0"/>
                  </a:moveTo>
                  <a:cubicBezTo>
                    <a:pt x="16" y="0"/>
                    <a:pt x="16" y="0"/>
                    <a:pt x="16" y="0"/>
                  </a:cubicBezTo>
                  <a:cubicBezTo>
                    <a:pt x="10" y="0"/>
                    <a:pt x="0" y="0"/>
                    <a:pt x="0" y="1"/>
                  </a:cubicBezTo>
                  <a:cubicBezTo>
                    <a:pt x="0" y="1"/>
                    <a:pt x="9" y="2"/>
                    <a:pt x="16" y="2"/>
                  </a:cubicBezTo>
                  <a:cubicBezTo>
                    <a:pt x="16" y="2"/>
                    <a:pt x="16" y="2"/>
                    <a:pt x="16" y="2"/>
                  </a:cubicBezTo>
                  <a:cubicBezTo>
                    <a:pt x="22" y="2"/>
                    <a:pt x="22" y="1"/>
                    <a:pt x="22" y="1"/>
                  </a:cubicBezTo>
                  <a:cubicBezTo>
                    <a:pt x="22" y="0"/>
                    <a:pt x="22" y="0"/>
                    <a:pt x="16" y="0"/>
                  </a:cubicBezTo>
                </a:path>
              </a:pathLst>
            </a:custGeom>
            <a:solidFill>
              <a:srgbClr val="A5A7A9"/>
            </a:solidFill>
            <a:ln>
              <a:noFill/>
            </a:ln>
          </p:spPr>
          <p:txBody>
            <a:bodyPr/>
            <a:lstStyle/>
            <a:p>
              <a:endParaRPr lang="zh-CN" altLang="en-US"/>
            </a:p>
          </p:txBody>
        </p:sp>
        <p:sp>
          <p:nvSpPr>
            <p:cNvPr id="1048908" name="Freeform 53"/>
            <p:cNvSpPr>
              <a:spLocks noEditPoints="1"/>
            </p:cNvSpPr>
            <p:nvPr/>
          </p:nvSpPr>
          <p:spPr bwMode="auto">
            <a:xfrm>
              <a:off x="3621088" y="5568950"/>
              <a:ext cx="80963" cy="9525"/>
            </a:xfrm>
            <a:custGeom>
              <a:avLst/>
              <a:gdLst>
                <a:gd name="T0" fmla="*/ 2147483646 w 19"/>
                <a:gd name="T1" fmla="*/ 2147483646 h 2"/>
                <a:gd name="T2" fmla="*/ 0 w 19"/>
                <a:gd name="T3" fmla="*/ 2147483646 h 2"/>
                <a:gd name="T4" fmla="*/ 2147483646 w 19"/>
                <a:gd name="T5" fmla="*/ 0 h 2"/>
                <a:gd name="T6" fmla="*/ 2147483646 w 19"/>
                <a:gd name="T7" fmla="*/ 0 h 2"/>
                <a:gd name="T8" fmla="*/ 2147483646 w 19"/>
                <a:gd name="T9" fmla="*/ 2147483646 h 2"/>
                <a:gd name="T10" fmla="*/ 2147483646 w 19"/>
                <a:gd name="T11" fmla="*/ 2147483646 h 2"/>
                <a:gd name="T12" fmla="*/ 2147483646 w 19"/>
                <a:gd name="T13" fmla="*/ 2147483646 h 2"/>
                <a:gd name="T14" fmla="*/ 2147483646 w 19"/>
                <a:gd name="T15" fmla="*/ 0 h 2"/>
                <a:gd name="T16" fmla="*/ 2147483646 w 19"/>
                <a:gd name="T17" fmla="*/ 0 h 2"/>
                <a:gd name="T18" fmla="*/ 0 w 19"/>
                <a:gd name="T19" fmla="*/ 2147483646 h 2"/>
                <a:gd name="T20" fmla="*/ 2147483646 w 19"/>
                <a:gd name="T21" fmla="*/ 2147483646 h 2"/>
                <a:gd name="T22" fmla="*/ 2147483646 w 19"/>
                <a:gd name="T23" fmla="*/ 2147483646 h 2"/>
                <a:gd name="T24" fmla="*/ 2147483646 w 19"/>
                <a:gd name="T25" fmla="*/ 2147483646 h 2"/>
                <a:gd name="T26" fmla="*/ 2147483646 w 19"/>
                <a:gd name="T27" fmla="*/ 0 h 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9" h="2">
                  <a:moveTo>
                    <a:pt x="11" y="2"/>
                  </a:moveTo>
                  <a:cubicBezTo>
                    <a:pt x="6" y="2"/>
                    <a:pt x="0" y="1"/>
                    <a:pt x="0" y="1"/>
                  </a:cubicBezTo>
                  <a:cubicBezTo>
                    <a:pt x="0" y="0"/>
                    <a:pt x="6" y="0"/>
                    <a:pt x="11" y="0"/>
                  </a:cubicBezTo>
                  <a:cubicBezTo>
                    <a:pt x="11" y="0"/>
                    <a:pt x="11" y="0"/>
                    <a:pt x="11" y="0"/>
                  </a:cubicBezTo>
                  <a:cubicBezTo>
                    <a:pt x="15" y="0"/>
                    <a:pt x="16" y="0"/>
                    <a:pt x="16" y="1"/>
                  </a:cubicBezTo>
                  <a:cubicBezTo>
                    <a:pt x="16" y="1"/>
                    <a:pt x="15" y="2"/>
                    <a:pt x="11" y="2"/>
                  </a:cubicBezTo>
                  <a:cubicBezTo>
                    <a:pt x="11" y="2"/>
                    <a:pt x="11" y="2"/>
                    <a:pt x="11" y="2"/>
                  </a:cubicBezTo>
                  <a:moveTo>
                    <a:pt x="13" y="0"/>
                  </a:moveTo>
                  <a:cubicBezTo>
                    <a:pt x="13" y="0"/>
                    <a:pt x="13" y="0"/>
                    <a:pt x="13" y="0"/>
                  </a:cubicBezTo>
                  <a:cubicBezTo>
                    <a:pt x="8" y="0"/>
                    <a:pt x="0" y="0"/>
                    <a:pt x="0" y="1"/>
                  </a:cubicBezTo>
                  <a:cubicBezTo>
                    <a:pt x="0" y="1"/>
                    <a:pt x="8" y="2"/>
                    <a:pt x="13" y="2"/>
                  </a:cubicBezTo>
                  <a:cubicBezTo>
                    <a:pt x="13" y="2"/>
                    <a:pt x="13" y="2"/>
                    <a:pt x="13" y="2"/>
                  </a:cubicBezTo>
                  <a:cubicBezTo>
                    <a:pt x="19" y="2"/>
                    <a:pt x="19" y="1"/>
                    <a:pt x="19" y="1"/>
                  </a:cubicBezTo>
                  <a:cubicBezTo>
                    <a:pt x="19" y="0"/>
                    <a:pt x="19" y="0"/>
                    <a:pt x="13" y="0"/>
                  </a:cubicBezTo>
                </a:path>
              </a:pathLst>
            </a:custGeom>
            <a:solidFill>
              <a:srgbClr val="A3A5A7"/>
            </a:solidFill>
            <a:ln>
              <a:noFill/>
            </a:ln>
          </p:spPr>
          <p:txBody>
            <a:bodyPr/>
            <a:lstStyle/>
            <a:p>
              <a:endParaRPr lang="zh-CN" altLang="en-US"/>
            </a:p>
          </p:txBody>
        </p:sp>
        <p:sp>
          <p:nvSpPr>
            <p:cNvPr id="1048909" name="Freeform 54"/>
            <p:cNvSpPr>
              <a:spLocks noEditPoints="1"/>
            </p:cNvSpPr>
            <p:nvPr/>
          </p:nvSpPr>
          <p:spPr bwMode="auto">
            <a:xfrm>
              <a:off x="3621088" y="5568950"/>
              <a:ext cx="68263" cy="9525"/>
            </a:xfrm>
            <a:custGeom>
              <a:avLst/>
              <a:gdLst>
                <a:gd name="T0" fmla="*/ 2147483646 w 16"/>
                <a:gd name="T1" fmla="*/ 2147483646 h 2"/>
                <a:gd name="T2" fmla="*/ 0 w 16"/>
                <a:gd name="T3" fmla="*/ 2147483646 h 2"/>
                <a:gd name="T4" fmla="*/ 2147483646 w 16"/>
                <a:gd name="T5" fmla="*/ 0 h 2"/>
                <a:gd name="T6" fmla="*/ 2147483646 w 16"/>
                <a:gd name="T7" fmla="*/ 0 h 2"/>
                <a:gd name="T8" fmla="*/ 2147483646 w 16"/>
                <a:gd name="T9" fmla="*/ 2147483646 h 2"/>
                <a:gd name="T10" fmla="*/ 2147483646 w 16"/>
                <a:gd name="T11" fmla="*/ 2147483646 h 2"/>
                <a:gd name="T12" fmla="*/ 2147483646 w 16"/>
                <a:gd name="T13" fmla="*/ 2147483646 h 2"/>
                <a:gd name="T14" fmla="*/ 2147483646 w 16"/>
                <a:gd name="T15" fmla="*/ 0 h 2"/>
                <a:gd name="T16" fmla="*/ 2147483646 w 16"/>
                <a:gd name="T17" fmla="*/ 0 h 2"/>
                <a:gd name="T18" fmla="*/ 0 w 16"/>
                <a:gd name="T19" fmla="*/ 2147483646 h 2"/>
                <a:gd name="T20" fmla="*/ 2147483646 w 16"/>
                <a:gd name="T21" fmla="*/ 2147483646 h 2"/>
                <a:gd name="T22" fmla="*/ 2147483646 w 16"/>
                <a:gd name="T23" fmla="*/ 2147483646 h 2"/>
                <a:gd name="T24" fmla="*/ 2147483646 w 16"/>
                <a:gd name="T25" fmla="*/ 2147483646 h 2"/>
                <a:gd name="T26" fmla="*/ 2147483646 w 16"/>
                <a:gd name="T27" fmla="*/ 0 h 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6" h="2">
                  <a:moveTo>
                    <a:pt x="8" y="1"/>
                  </a:moveTo>
                  <a:cubicBezTo>
                    <a:pt x="5" y="1"/>
                    <a:pt x="0" y="1"/>
                    <a:pt x="0" y="1"/>
                  </a:cubicBezTo>
                  <a:cubicBezTo>
                    <a:pt x="0" y="0"/>
                    <a:pt x="5" y="0"/>
                    <a:pt x="8" y="0"/>
                  </a:cubicBezTo>
                  <a:cubicBezTo>
                    <a:pt x="8" y="0"/>
                    <a:pt x="8" y="0"/>
                    <a:pt x="8" y="0"/>
                  </a:cubicBezTo>
                  <a:cubicBezTo>
                    <a:pt x="11" y="0"/>
                    <a:pt x="12" y="0"/>
                    <a:pt x="12" y="1"/>
                  </a:cubicBezTo>
                  <a:cubicBezTo>
                    <a:pt x="12" y="1"/>
                    <a:pt x="11" y="1"/>
                    <a:pt x="8" y="1"/>
                  </a:cubicBezTo>
                  <a:cubicBezTo>
                    <a:pt x="8" y="1"/>
                    <a:pt x="8" y="1"/>
                    <a:pt x="8" y="1"/>
                  </a:cubicBezTo>
                  <a:moveTo>
                    <a:pt x="11" y="0"/>
                  </a:moveTo>
                  <a:cubicBezTo>
                    <a:pt x="11" y="0"/>
                    <a:pt x="11" y="0"/>
                    <a:pt x="11" y="0"/>
                  </a:cubicBezTo>
                  <a:cubicBezTo>
                    <a:pt x="6" y="0"/>
                    <a:pt x="0" y="0"/>
                    <a:pt x="0" y="1"/>
                  </a:cubicBezTo>
                  <a:cubicBezTo>
                    <a:pt x="0" y="1"/>
                    <a:pt x="6" y="2"/>
                    <a:pt x="11" y="2"/>
                  </a:cubicBezTo>
                  <a:cubicBezTo>
                    <a:pt x="11" y="2"/>
                    <a:pt x="11" y="2"/>
                    <a:pt x="11" y="2"/>
                  </a:cubicBezTo>
                  <a:cubicBezTo>
                    <a:pt x="15" y="2"/>
                    <a:pt x="16" y="1"/>
                    <a:pt x="16" y="1"/>
                  </a:cubicBezTo>
                  <a:cubicBezTo>
                    <a:pt x="16" y="0"/>
                    <a:pt x="15" y="0"/>
                    <a:pt x="11" y="0"/>
                  </a:cubicBezTo>
                </a:path>
              </a:pathLst>
            </a:custGeom>
            <a:solidFill>
              <a:srgbClr val="A0A2A5"/>
            </a:solidFill>
            <a:ln>
              <a:noFill/>
            </a:ln>
          </p:spPr>
          <p:txBody>
            <a:bodyPr/>
            <a:lstStyle/>
            <a:p>
              <a:endParaRPr lang="zh-CN" altLang="en-US"/>
            </a:p>
          </p:txBody>
        </p:sp>
        <p:sp>
          <p:nvSpPr>
            <p:cNvPr id="1048910" name="Freeform 55"/>
            <p:cNvSpPr>
              <a:spLocks noEditPoints="1"/>
            </p:cNvSpPr>
            <p:nvPr/>
          </p:nvSpPr>
          <p:spPr bwMode="auto">
            <a:xfrm>
              <a:off x="3621088" y="5568950"/>
              <a:ext cx="50800" cy="4763"/>
            </a:xfrm>
            <a:custGeom>
              <a:avLst/>
              <a:gdLst>
                <a:gd name="T0" fmla="*/ 2147483646 w 12"/>
                <a:gd name="T1" fmla="*/ 2147483646 h 1"/>
                <a:gd name="T2" fmla="*/ 0 w 12"/>
                <a:gd name="T3" fmla="*/ 2147483646 h 1"/>
                <a:gd name="T4" fmla="*/ 2147483646 w 12"/>
                <a:gd name="T5" fmla="*/ 0 h 1"/>
                <a:gd name="T6" fmla="*/ 2147483646 w 12"/>
                <a:gd name="T7" fmla="*/ 0 h 1"/>
                <a:gd name="T8" fmla="*/ 2147483646 w 12"/>
                <a:gd name="T9" fmla="*/ 2147483646 h 1"/>
                <a:gd name="T10" fmla="*/ 2147483646 w 12"/>
                <a:gd name="T11" fmla="*/ 2147483646 h 1"/>
                <a:gd name="T12" fmla="*/ 2147483646 w 12"/>
                <a:gd name="T13" fmla="*/ 2147483646 h 1"/>
                <a:gd name="T14" fmla="*/ 2147483646 w 12"/>
                <a:gd name="T15" fmla="*/ 0 h 1"/>
                <a:gd name="T16" fmla="*/ 2147483646 w 12"/>
                <a:gd name="T17" fmla="*/ 0 h 1"/>
                <a:gd name="T18" fmla="*/ 0 w 12"/>
                <a:gd name="T19" fmla="*/ 2147483646 h 1"/>
                <a:gd name="T20" fmla="*/ 2147483646 w 12"/>
                <a:gd name="T21" fmla="*/ 2147483646 h 1"/>
                <a:gd name="T22" fmla="*/ 2147483646 w 12"/>
                <a:gd name="T23" fmla="*/ 2147483646 h 1"/>
                <a:gd name="T24" fmla="*/ 2147483646 w 12"/>
                <a:gd name="T25" fmla="*/ 2147483646 h 1"/>
                <a:gd name="T26" fmla="*/ 2147483646 w 12"/>
                <a:gd name="T27" fmla="*/ 0 h 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2" h="1">
                  <a:moveTo>
                    <a:pt x="5" y="1"/>
                  </a:moveTo>
                  <a:cubicBezTo>
                    <a:pt x="3" y="1"/>
                    <a:pt x="0" y="1"/>
                    <a:pt x="0" y="1"/>
                  </a:cubicBezTo>
                  <a:cubicBezTo>
                    <a:pt x="0" y="0"/>
                    <a:pt x="3" y="0"/>
                    <a:pt x="5" y="0"/>
                  </a:cubicBezTo>
                  <a:cubicBezTo>
                    <a:pt x="5" y="0"/>
                    <a:pt x="5" y="0"/>
                    <a:pt x="5" y="0"/>
                  </a:cubicBezTo>
                  <a:cubicBezTo>
                    <a:pt x="8" y="0"/>
                    <a:pt x="9" y="0"/>
                    <a:pt x="9" y="1"/>
                  </a:cubicBezTo>
                  <a:cubicBezTo>
                    <a:pt x="9" y="1"/>
                    <a:pt x="8" y="1"/>
                    <a:pt x="5" y="1"/>
                  </a:cubicBezTo>
                  <a:cubicBezTo>
                    <a:pt x="5" y="1"/>
                    <a:pt x="5" y="1"/>
                    <a:pt x="5" y="1"/>
                  </a:cubicBezTo>
                  <a:moveTo>
                    <a:pt x="8" y="0"/>
                  </a:moveTo>
                  <a:cubicBezTo>
                    <a:pt x="8" y="0"/>
                    <a:pt x="8" y="0"/>
                    <a:pt x="8" y="0"/>
                  </a:cubicBezTo>
                  <a:cubicBezTo>
                    <a:pt x="5" y="0"/>
                    <a:pt x="0" y="0"/>
                    <a:pt x="0" y="1"/>
                  </a:cubicBezTo>
                  <a:cubicBezTo>
                    <a:pt x="0" y="1"/>
                    <a:pt x="5" y="1"/>
                    <a:pt x="8" y="1"/>
                  </a:cubicBezTo>
                  <a:cubicBezTo>
                    <a:pt x="8" y="1"/>
                    <a:pt x="8" y="1"/>
                    <a:pt x="8" y="1"/>
                  </a:cubicBezTo>
                  <a:cubicBezTo>
                    <a:pt x="11" y="1"/>
                    <a:pt x="12" y="1"/>
                    <a:pt x="12" y="1"/>
                  </a:cubicBezTo>
                  <a:cubicBezTo>
                    <a:pt x="12" y="0"/>
                    <a:pt x="11" y="0"/>
                    <a:pt x="8" y="0"/>
                  </a:cubicBezTo>
                </a:path>
              </a:pathLst>
            </a:custGeom>
            <a:solidFill>
              <a:srgbClr val="9DA0A3"/>
            </a:solidFill>
            <a:ln>
              <a:noFill/>
            </a:ln>
          </p:spPr>
          <p:txBody>
            <a:bodyPr/>
            <a:lstStyle/>
            <a:p>
              <a:endParaRPr lang="zh-CN" altLang="en-US"/>
            </a:p>
          </p:txBody>
        </p:sp>
        <p:sp>
          <p:nvSpPr>
            <p:cNvPr id="1048911" name="Freeform 56"/>
            <p:cNvSpPr>
              <a:spLocks noEditPoints="1"/>
            </p:cNvSpPr>
            <p:nvPr/>
          </p:nvSpPr>
          <p:spPr bwMode="auto">
            <a:xfrm>
              <a:off x="3621088" y="5568950"/>
              <a:ext cx="38100" cy="4763"/>
            </a:xfrm>
            <a:custGeom>
              <a:avLst/>
              <a:gdLst>
                <a:gd name="T0" fmla="*/ 2147483646 w 9"/>
                <a:gd name="T1" fmla="*/ 2147483646 h 1"/>
                <a:gd name="T2" fmla="*/ 0 w 9"/>
                <a:gd name="T3" fmla="*/ 2147483646 h 1"/>
                <a:gd name="T4" fmla="*/ 2147483646 w 9"/>
                <a:gd name="T5" fmla="*/ 0 h 1"/>
                <a:gd name="T6" fmla="*/ 2147483646 w 9"/>
                <a:gd name="T7" fmla="*/ 0 h 1"/>
                <a:gd name="T8" fmla="*/ 2147483646 w 9"/>
                <a:gd name="T9" fmla="*/ 2147483646 h 1"/>
                <a:gd name="T10" fmla="*/ 2147483646 w 9"/>
                <a:gd name="T11" fmla="*/ 2147483646 h 1"/>
                <a:gd name="T12" fmla="*/ 2147483646 w 9"/>
                <a:gd name="T13" fmla="*/ 2147483646 h 1"/>
                <a:gd name="T14" fmla="*/ 2147483646 w 9"/>
                <a:gd name="T15" fmla="*/ 0 h 1"/>
                <a:gd name="T16" fmla="*/ 2147483646 w 9"/>
                <a:gd name="T17" fmla="*/ 0 h 1"/>
                <a:gd name="T18" fmla="*/ 0 w 9"/>
                <a:gd name="T19" fmla="*/ 2147483646 h 1"/>
                <a:gd name="T20" fmla="*/ 2147483646 w 9"/>
                <a:gd name="T21" fmla="*/ 2147483646 h 1"/>
                <a:gd name="T22" fmla="*/ 2147483646 w 9"/>
                <a:gd name="T23" fmla="*/ 2147483646 h 1"/>
                <a:gd name="T24" fmla="*/ 2147483646 w 9"/>
                <a:gd name="T25" fmla="*/ 2147483646 h 1"/>
                <a:gd name="T26" fmla="*/ 2147483646 w 9"/>
                <a:gd name="T27" fmla="*/ 0 h 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9" h="1">
                  <a:moveTo>
                    <a:pt x="3" y="1"/>
                  </a:moveTo>
                  <a:cubicBezTo>
                    <a:pt x="1" y="1"/>
                    <a:pt x="0" y="1"/>
                    <a:pt x="0" y="1"/>
                  </a:cubicBezTo>
                  <a:cubicBezTo>
                    <a:pt x="0" y="1"/>
                    <a:pt x="1" y="0"/>
                    <a:pt x="3" y="0"/>
                  </a:cubicBezTo>
                  <a:cubicBezTo>
                    <a:pt x="3" y="0"/>
                    <a:pt x="3" y="0"/>
                    <a:pt x="3" y="0"/>
                  </a:cubicBezTo>
                  <a:cubicBezTo>
                    <a:pt x="4" y="0"/>
                    <a:pt x="5" y="1"/>
                    <a:pt x="5" y="1"/>
                  </a:cubicBezTo>
                  <a:cubicBezTo>
                    <a:pt x="5" y="1"/>
                    <a:pt x="4" y="1"/>
                    <a:pt x="3" y="1"/>
                  </a:cubicBezTo>
                  <a:cubicBezTo>
                    <a:pt x="3" y="1"/>
                    <a:pt x="3" y="1"/>
                    <a:pt x="3" y="1"/>
                  </a:cubicBezTo>
                  <a:moveTo>
                    <a:pt x="5" y="0"/>
                  </a:moveTo>
                  <a:cubicBezTo>
                    <a:pt x="5" y="0"/>
                    <a:pt x="5" y="0"/>
                    <a:pt x="5" y="0"/>
                  </a:cubicBezTo>
                  <a:cubicBezTo>
                    <a:pt x="3" y="0"/>
                    <a:pt x="0" y="0"/>
                    <a:pt x="0" y="1"/>
                  </a:cubicBezTo>
                  <a:cubicBezTo>
                    <a:pt x="0" y="1"/>
                    <a:pt x="3" y="1"/>
                    <a:pt x="5" y="1"/>
                  </a:cubicBezTo>
                  <a:cubicBezTo>
                    <a:pt x="5" y="1"/>
                    <a:pt x="5" y="1"/>
                    <a:pt x="5" y="1"/>
                  </a:cubicBezTo>
                  <a:cubicBezTo>
                    <a:pt x="8" y="1"/>
                    <a:pt x="9" y="1"/>
                    <a:pt x="9" y="1"/>
                  </a:cubicBezTo>
                  <a:cubicBezTo>
                    <a:pt x="9" y="0"/>
                    <a:pt x="8" y="0"/>
                    <a:pt x="5" y="0"/>
                  </a:cubicBezTo>
                </a:path>
              </a:pathLst>
            </a:custGeom>
            <a:solidFill>
              <a:srgbClr val="9B9DA0"/>
            </a:solidFill>
            <a:ln>
              <a:noFill/>
            </a:ln>
          </p:spPr>
          <p:txBody>
            <a:bodyPr/>
            <a:lstStyle/>
            <a:p>
              <a:endParaRPr lang="zh-CN" altLang="en-US"/>
            </a:p>
          </p:txBody>
        </p:sp>
        <p:sp>
          <p:nvSpPr>
            <p:cNvPr id="1048912" name="Freeform 57"/>
            <p:cNvSpPr/>
            <p:nvPr/>
          </p:nvSpPr>
          <p:spPr bwMode="auto">
            <a:xfrm>
              <a:off x="3621088" y="5568950"/>
              <a:ext cx="22225" cy="4763"/>
            </a:xfrm>
            <a:custGeom>
              <a:avLst/>
              <a:gdLst>
                <a:gd name="T0" fmla="*/ 2147483646 w 5"/>
                <a:gd name="T1" fmla="*/ 0 h 1"/>
                <a:gd name="T2" fmla="*/ 2147483646 w 5"/>
                <a:gd name="T3" fmla="*/ 0 h 1"/>
                <a:gd name="T4" fmla="*/ 0 w 5"/>
                <a:gd name="T5" fmla="*/ 2147483646 h 1"/>
                <a:gd name="T6" fmla="*/ 2147483646 w 5"/>
                <a:gd name="T7" fmla="*/ 2147483646 h 1"/>
                <a:gd name="T8" fmla="*/ 2147483646 w 5"/>
                <a:gd name="T9" fmla="*/ 2147483646 h 1"/>
                <a:gd name="T10" fmla="*/ 2147483646 w 5"/>
                <a:gd name="T11" fmla="*/ 2147483646 h 1"/>
                <a:gd name="T12" fmla="*/ 2147483646 w 5"/>
                <a:gd name="T13" fmla="*/ 0 h 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 h="1">
                  <a:moveTo>
                    <a:pt x="3" y="0"/>
                  </a:moveTo>
                  <a:cubicBezTo>
                    <a:pt x="3" y="0"/>
                    <a:pt x="3" y="0"/>
                    <a:pt x="3" y="0"/>
                  </a:cubicBezTo>
                  <a:cubicBezTo>
                    <a:pt x="1" y="0"/>
                    <a:pt x="0" y="1"/>
                    <a:pt x="0" y="1"/>
                  </a:cubicBezTo>
                  <a:cubicBezTo>
                    <a:pt x="0" y="1"/>
                    <a:pt x="1" y="1"/>
                    <a:pt x="3" y="1"/>
                  </a:cubicBezTo>
                  <a:cubicBezTo>
                    <a:pt x="3" y="1"/>
                    <a:pt x="3" y="1"/>
                    <a:pt x="3" y="1"/>
                  </a:cubicBezTo>
                  <a:cubicBezTo>
                    <a:pt x="4" y="1"/>
                    <a:pt x="5" y="1"/>
                    <a:pt x="5" y="1"/>
                  </a:cubicBezTo>
                  <a:cubicBezTo>
                    <a:pt x="5" y="1"/>
                    <a:pt x="4" y="0"/>
                    <a:pt x="3" y="0"/>
                  </a:cubicBezTo>
                </a:path>
              </a:pathLst>
            </a:custGeom>
            <a:solidFill>
              <a:srgbClr val="989B9E"/>
            </a:solidFill>
            <a:ln>
              <a:noFill/>
            </a:ln>
          </p:spPr>
          <p:txBody>
            <a:bodyPr/>
            <a:lstStyle/>
            <a:p>
              <a:endParaRPr lang="zh-CN" altLang="en-US"/>
            </a:p>
          </p:txBody>
        </p:sp>
        <p:sp>
          <p:nvSpPr>
            <p:cNvPr id="1048913" name="Rectangle 58"/>
            <p:cNvSpPr>
              <a:spLocks noChangeArrowheads="1"/>
            </p:cNvSpPr>
            <p:nvPr/>
          </p:nvSpPr>
          <p:spPr bwMode="auto">
            <a:xfrm>
              <a:off x="3927476" y="4727575"/>
              <a:ext cx="592138" cy="466725"/>
            </a:xfrm>
            <a:prstGeom prst="rect">
              <a:avLst/>
            </a:prstGeom>
            <a:solidFill>
              <a:srgbClr val="B07E52"/>
            </a:solidFill>
            <a:ln>
              <a:noFill/>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eaLnBrk="1" hangingPunct="1">
                <a:lnSpc>
                  <a:spcPct val="100000"/>
                </a:lnSpc>
                <a:spcBef>
                  <a:spcPct val="0"/>
                </a:spcBef>
                <a:buFontTx/>
                <a:buNone/>
              </a:pPr>
              <a:endParaRPr lang="zh-CN" altLang="en-US" sz="1800"/>
            </a:p>
          </p:txBody>
        </p:sp>
        <p:sp>
          <p:nvSpPr>
            <p:cNvPr id="1048914" name="Rectangle 59"/>
            <p:cNvSpPr>
              <a:spLocks noChangeArrowheads="1"/>
            </p:cNvSpPr>
            <p:nvPr/>
          </p:nvSpPr>
          <p:spPr bwMode="auto">
            <a:xfrm>
              <a:off x="3927476" y="4727575"/>
              <a:ext cx="592138" cy="466725"/>
            </a:xfrm>
            <a:prstGeom prst="rect">
              <a:avLst/>
            </a:prstGeom>
            <a:noFill/>
            <a:ln>
              <a:noFill/>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eaLnBrk="1" hangingPunct="1">
                <a:lnSpc>
                  <a:spcPct val="100000"/>
                </a:lnSpc>
                <a:spcBef>
                  <a:spcPct val="0"/>
                </a:spcBef>
                <a:buFontTx/>
                <a:buNone/>
              </a:pPr>
              <a:endParaRPr lang="zh-CN" altLang="en-US" sz="1800"/>
            </a:p>
          </p:txBody>
        </p:sp>
        <p:sp>
          <p:nvSpPr>
            <p:cNvPr id="1048915" name="Freeform 60"/>
            <p:cNvSpPr/>
            <p:nvPr/>
          </p:nvSpPr>
          <p:spPr bwMode="auto">
            <a:xfrm>
              <a:off x="4233863" y="4899025"/>
              <a:ext cx="184150" cy="179388"/>
            </a:xfrm>
            <a:custGeom>
              <a:avLst/>
              <a:gdLst>
                <a:gd name="T0" fmla="*/ 2147483646 w 43"/>
                <a:gd name="T1" fmla="*/ 0 h 42"/>
                <a:gd name="T2" fmla="*/ 2147483646 w 43"/>
                <a:gd name="T3" fmla="*/ 2147483646 h 42"/>
                <a:gd name="T4" fmla="*/ 2147483646 w 43"/>
                <a:gd name="T5" fmla="*/ 2147483646 h 42"/>
                <a:gd name="T6" fmla="*/ 2147483646 w 43"/>
                <a:gd name="T7" fmla="*/ 2147483646 h 42"/>
                <a:gd name="T8" fmla="*/ 2147483646 w 43"/>
                <a:gd name="T9" fmla="*/ 2147483646 h 42"/>
                <a:gd name="T10" fmla="*/ 0 w 43"/>
                <a:gd name="T11" fmla="*/ 2147483646 h 42"/>
                <a:gd name="T12" fmla="*/ 2147483646 w 43"/>
                <a:gd name="T13" fmla="*/ 2147483646 h 42"/>
                <a:gd name="T14" fmla="*/ 2147483646 w 43"/>
                <a:gd name="T15" fmla="*/ 2147483646 h 42"/>
                <a:gd name="T16" fmla="*/ 2147483646 w 43"/>
                <a:gd name="T17" fmla="*/ 2147483646 h 42"/>
                <a:gd name="T18" fmla="*/ 2147483646 w 43"/>
                <a:gd name="T19" fmla="*/ 0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3" h="42">
                  <a:moveTo>
                    <a:pt x="43" y="0"/>
                  </a:moveTo>
                  <a:cubicBezTo>
                    <a:pt x="42" y="1"/>
                    <a:pt x="42" y="1"/>
                    <a:pt x="41" y="2"/>
                  </a:cubicBezTo>
                  <a:cubicBezTo>
                    <a:pt x="41" y="5"/>
                    <a:pt x="40" y="8"/>
                    <a:pt x="40" y="11"/>
                  </a:cubicBezTo>
                  <a:cubicBezTo>
                    <a:pt x="37" y="21"/>
                    <a:pt x="17" y="29"/>
                    <a:pt x="17" y="29"/>
                  </a:cubicBezTo>
                  <a:cubicBezTo>
                    <a:pt x="10" y="32"/>
                    <a:pt x="10" y="32"/>
                    <a:pt x="10" y="32"/>
                  </a:cubicBezTo>
                  <a:cubicBezTo>
                    <a:pt x="7" y="35"/>
                    <a:pt x="4" y="38"/>
                    <a:pt x="0" y="42"/>
                  </a:cubicBezTo>
                  <a:cubicBezTo>
                    <a:pt x="18" y="35"/>
                    <a:pt x="18" y="35"/>
                    <a:pt x="18" y="35"/>
                  </a:cubicBezTo>
                  <a:cubicBezTo>
                    <a:pt x="18" y="35"/>
                    <a:pt x="38" y="27"/>
                    <a:pt x="41" y="16"/>
                  </a:cubicBezTo>
                  <a:cubicBezTo>
                    <a:pt x="42" y="15"/>
                    <a:pt x="42" y="14"/>
                    <a:pt x="42" y="13"/>
                  </a:cubicBezTo>
                  <a:cubicBezTo>
                    <a:pt x="42" y="9"/>
                    <a:pt x="43" y="5"/>
                    <a:pt x="43" y="0"/>
                  </a:cubicBezTo>
                </a:path>
              </a:pathLst>
            </a:custGeom>
            <a:solidFill>
              <a:srgbClr val="9E6E45"/>
            </a:solidFill>
            <a:ln>
              <a:noFill/>
            </a:ln>
          </p:spPr>
          <p:txBody>
            <a:bodyPr/>
            <a:lstStyle/>
            <a:p>
              <a:endParaRPr lang="zh-CN" altLang="en-US"/>
            </a:p>
          </p:txBody>
        </p:sp>
        <p:sp>
          <p:nvSpPr>
            <p:cNvPr id="1048916" name="Freeform 61"/>
            <p:cNvSpPr/>
            <p:nvPr/>
          </p:nvSpPr>
          <p:spPr bwMode="auto">
            <a:xfrm>
              <a:off x="3990976" y="4749800"/>
              <a:ext cx="268288" cy="307975"/>
            </a:xfrm>
            <a:custGeom>
              <a:avLst/>
              <a:gdLst>
                <a:gd name="T0" fmla="*/ 2147483646 w 63"/>
                <a:gd name="T1" fmla="*/ 0 h 72"/>
                <a:gd name="T2" fmla="*/ 0 w 63"/>
                <a:gd name="T3" fmla="*/ 0 h 72"/>
                <a:gd name="T4" fmla="*/ 0 w 63"/>
                <a:gd name="T5" fmla="*/ 2147483646 h 72"/>
                <a:gd name="T6" fmla="*/ 2147483646 w 63"/>
                <a:gd name="T7" fmla="*/ 2147483646 h 72"/>
                <a:gd name="T8" fmla="*/ 2147483646 w 63"/>
                <a:gd name="T9" fmla="*/ 2147483646 h 72"/>
                <a:gd name="T10" fmla="*/ 2147483646 w 63"/>
                <a:gd name="T11" fmla="*/ 2147483646 h 72"/>
                <a:gd name="T12" fmla="*/ 2147483646 w 63"/>
                <a:gd name="T13" fmla="*/ 2147483646 h 72"/>
                <a:gd name="T14" fmla="*/ 2147483646 w 63"/>
                <a:gd name="T15" fmla="*/ 2147483646 h 72"/>
                <a:gd name="T16" fmla="*/ 2147483646 w 63"/>
                <a:gd name="T17" fmla="*/ 2147483646 h 72"/>
                <a:gd name="T18" fmla="*/ 2147483646 w 63"/>
                <a:gd name="T19" fmla="*/ 2147483646 h 72"/>
                <a:gd name="T20" fmla="*/ 2147483646 w 63"/>
                <a:gd name="T21" fmla="*/ 0 h 7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3" h="72">
                  <a:moveTo>
                    <a:pt x="37" y="0"/>
                  </a:moveTo>
                  <a:cubicBezTo>
                    <a:pt x="0" y="0"/>
                    <a:pt x="0" y="0"/>
                    <a:pt x="0" y="0"/>
                  </a:cubicBezTo>
                  <a:cubicBezTo>
                    <a:pt x="0" y="72"/>
                    <a:pt x="0" y="72"/>
                    <a:pt x="0" y="72"/>
                  </a:cubicBezTo>
                  <a:cubicBezTo>
                    <a:pt x="4" y="68"/>
                    <a:pt x="8" y="64"/>
                    <a:pt x="12" y="60"/>
                  </a:cubicBezTo>
                  <a:cubicBezTo>
                    <a:pt x="18" y="32"/>
                    <a:pt x="18" y="32"/>
                    <a:pt x="18" y="32"/>
                  </a:cubicBezTo>
                  <a:cubicBezTo>
                    <a:pt x="50" y="19"/>
                    <a:pt x="50" y="19"/>
                    <a:pt x="50" y="19"/>
                  </a:cubicBezTo>
                  <a:cubicBezTo>
                    <a:pt x="53" y="18"/>
                    <a:pt x="53" y="18"/>
                    <a:pt x="53" y="18"/>
                  </a:cubicBezTo>
                  <a:cubicBezTo>
                    <a:pt x="57" y="14"/>
                    <a:pt x="60" y="11"/>
                    <a:pt x="63" y="8"/>
                  </a:cubicBezTo>
                  <a:cubicBezTo>
                    <a:pt x="58" y="7"/>
                    <a:pt x="55" y="7"/>
                    <a:pt x="55" y="7"/>
                  </a:cubicBezTo>
                  <a:cubicBezTo>
                    <a:pt x="37" y="14"/>
                    <a:pt x="37" y="14"/>
                    <a:pt x="37" y="14"/>
                  </a:cubicBezTo>
                  <a:cubicBezTo>
                    <a:pt x="37" y="0"/>
                    <a:pt x="37" y="0"/>
                    <a:pt x="37" y="0"/>
                  </a:cubicBezTo>
                </a:path>
              </a:pathLst>
            </a:custGeom>
            <a:solidFill>
              <a:srgbClr val="9E6E45"/>
            </a:solidFill>
            <a:ln>
              <a:noFill/>
            </a:ln>
          </p:spPr>
          <p:txBody>
            <a:bodyPr/>
            <a:lstStyle/>
            <a:p>
              <a:endParaRPr lang="zh-CN" altLang="en-US"/>
            </a:p>
          </p:txBody>
        </p:sp>
        <p:sp>
          <p:nvSpPr>
            <p:cNvPr id="1048917" name="Freeform 62"/>
            <p:cNvSpPr/>
            <p:nvPr/>
          </p:nvSpPr>
          <p:spPr bwMode="auto">
            <a:xfrm>
              <a:off x="3978276" y="5053013"/>
              <a:ext cx="427038" cy="341313"/>
            </a:xfrm>
            <a:custGeom>
              <a:avLst/>
              <a:gdLst>
                <a:gd name="T0" fmla="*/ 2147483646 w 100"/>
                <a:gd name="T1" fmla="*/ 0 h 80"/>
                <a:gd name="T2" fmla="*/ 0 w 100"/>
                <a:gd name="T3" fmla="*/ 2147483646 h 80"/>
                <a:gd name="T4" fmla="*/ 2147483646 w 100"/>
                <a:gd name="T5" fmla="*/ 2147483646 h 80"/>
                <a:gd name="T6" fmla="*/ 2147483646 w 100"/>
                <a:gd name="T7" fmla="*/ 2147483646 h 80"/>
                <a:gd name="T8" fmla="*/ 2147483646 w 100"/>
                <a:gd name="T9" fmla="*/ 0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 h="80">
                  <a:moveTo>
                    <a:pt x="23" y="0"/>
                  </a:moveTo>
                  <a:cubicBezTo>
                    <a:pt x="0" y="37"/>
                    <a:pt x="0" y="37"/>
                    <a:pt x="0" y="37"/>
                  </a:cubicBezTo>
                  <a:cubicBezTo>
                    <a:pt x="29" y="55"/>
                    <a:pt x="69" y="79"/>
                    <a:pt x="69" y="79"/>
                  </a:cubicBezTo>
                  <a:cubicBezTo>
                    <a:pt x="79" y="80"/>
                    <a:pt x="100" y="58"/>
                    <a:pt x="74" y="33"/>
                  </a:cubicBezTo>
                  <a:cubicBezTo>
                    <a:pt x="23" y="0"/>
                    <a:pt x="23" y="0"/>
                    <a:pt x="23" y="0"/>
                  </a:cubicBezTo>
                </a:path>
              </a:pathLst>
            </a:custGeom>
            <a:solidFill>
              <a:srgbClr val="F8D5AC"/>
            </a:solidFill>
            <a:ln>
              <a:noFill/>
            </a:ln>
          </p:spPr>
          <p:txBody>
            <a:bodyPr/>
            <a:lstStyle/>
            <a:p>
              <a:endParaRPr lang="zh-CN" altLang="en-US"/>
            </a:p>
          </p:txBody>
        </p:sp>
        <p:sp>
          <p:nvSpPr>
            <p:cNvPr id="1048918" name="Freeform 63"/>
            <p:cNvSpPr/>
            <p:nvPr/>
          </p:nvSpPr>
          <p:spPr bwMode="auto">
            <a:xfrm>
              <a:off x="3978276" y="5154613"/>
              <a:ext cx="328613" cy="239713"/>
            </a:xfrm>
            <a:custGeom>
              <a:avLst/>
              <a:gdLst>
                <a:gd name="T0" fmla="*/ 0 w 77"/>
                <a:gd name="T1" fmla="*/ 2147483646 h 56"/>
                <a:gd name="T2" fmla="*/ 2147483646 w 77"/>
                <a:gd name="T3" fmla="*/ 2147483646 h 56"/>
                <a:gd name="T4" fmla="*/ 2147483646 w 77"/>
                <a:gd name="T5" fmla="*/ 2147483646 h 56"/>
                <a:gd name="T6" fmla="*/ 2147483646 w 77"/>
                <a:gd name="T7" fmla="*/ 2147483646 h 56"/>
                <a:gd name="T8" fmla="*/ 2147483646 w 77"/>
                <a:gd name="T9" fmla="*/ 0 h 56"/>
                <a:gd name="T10" fmla="*/ 0 w 77"/>
                <a:gd name="T11" fmla="*/ 2147483646 h 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7" h="56">
                  <a:moveTo>
                    <a:pt x="0" y="13"/>
                  </a:moveTo>
                  <a:cubicBezTo>
                    <a:pt x="29" y="31"/>
                    <a:pt x="69" y="55"/>
                    <a:pt x="69" y="55"/>
                  </a:cubicBezTo>
                  <a:cubicBezTo>
                    <a:pt x="70" y="56"/>
                    <a:pt x="72" y="56"/>
                    <a:pt x="76" y="53"/>
                  </a:cubicBezTo>
                  <a:cubicBezTo>
                    <a:pt x="77" y="51"/>
                    <a:pt x="75" y="41"/>
                    <a:pt x="68" y="37"/>
                  </a:cubicBezTo>
                  <a:cubicBezTo>
                    <a:pt x="56" y="30"/>
                    <a:pt x="27" y="11"/>
                    <a:pt x="8" y="0"/>
                  </a:cubicBezTo>
                  <a:cubicBezTo>
                    <a:pt x="0" y="13"/>
                    <a:pt x="0" y="13"/>
                    <a:pt x="0" y="13"/>
                  </a:cubicBezTo>
                </a:path>
              </a:pathLst>
            </a:custGeom>
            <a:solidFill>
              <a:srgbClr val="EFC99C"/>
            </a:solidFill>
            <a:ln>
              <a:noFill/>
            </a:ln>
          </p:spPr>
          <p:txBody>
            <a:bodyPr/>
            <a:lstStyle/>
            <a:p>
              <a:endParaRPr lang="zh-CN" altLang="en-US"/>
            </a:p>
          </p:txBody>
        </p:sp>
        <p:sp>
          <p:nvSpPr>
            <p:cNvPr id="1048919" name="Freeform 64"/>
            <p:cNvSpPr/>
            <p:nvPr/>
          </p:nvSpPr>
          <p:spPr bwMode="auto">
            <a:xfrm>
              <a:off x="4051301" y="5053013"/>
              <a:ext cx="311150" cy="303213"/>
            </a:xfrm>
            <a:custGeom>
              <a:avLst/>
              <a:gdLst>
                <a:gd name="T0" fmla="*/ 0 w 73"/>
                <a:gd name="T1" fmla="*/ 2147483646 h 71"/>
                <a:gd name="T2" fmla="*/ 2147483646 w 73"/>
                <a:gd name="T3" fmla="*/ 2147483646 h 71"/>
                <a:gd name="T4" fmla="*/ 2147483646 w 73"/>
                <a:gd name="T5" fmla="*/ 2147483646 h 71"/>
                <a:gd name="T6" fmla="*/ 2147483646 w 73"/>
                <a:gd name="T7" fmla="*/ 2147483646 h 71"/>
                <a:gd name="T8" fmla="*/ 2147483646 w 73"/>
                <a:gd name="T9" fmla="*/ 0 h 71"/>
                <a:gd name="T10" fmla="*/ 0 w 73"/>
                <a:gd name="T11" fmla="*/ 2147483646 h 7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3" h="71">
                  <a:moveTo>
                    <a:pt x="0" y="10"/>
                  </a:moveTo>
                  <a:cubicBezTo>
                    <a:pt x="51" y="42"/>
                    <a:pt x="51" y="42"/>
                    <a:pt x="51" y="42"/>
                  </a:cubicBezTo>
                  <a:cubicBezTo>
                    <a:pt x="51" y="42"/>
                    <a:pt x="68" y="50"/>
                    <a:pt x="65" y="71"/>
                  </a:cubicBezTo>
                  <a:cubicBezTo>
                    <a:pt x="71" y="63"/>
                    <a:pt x="73" y="48"/>
                    <a:pt x="57" y="33"/>
                  </a:cubicBezTo>
                  <a:cubicBezTo>
                    <a:pt x="6" y="0"/>
                    <a:pt x="6" y="0"/>
                    <a:pt x="6" y="0"/>
                  </a:cubicBezTo>
                  <a:cubicBezTo>
                    <a:pt x="0" y="10"/>
                    <a:pt x="0" y="10"/>
                    <a:pt x="0" y="10"/>
                  </a:cubicBezTo>
                </a:path>
              </a:pathLst>
            </a:custGeom>
            <a:solidFill>
              <a:srgbClr val="FBE3C8"/>
            </a:solidFill>
            <a:ln>
              <a:noFill/>
            </a:ln>
          </p:spPr>
          <p:txBody>
            <a:bodyPr/>
            <a:lstStyle/>
            <a:p>
              <a:endParaRPr lang="zh-CN" altLang="en-US"/>
            </a:p>
          </p:txBody>
        </p:sp>
        <p:sp>
          <p:nvSpPr>
            <p:cNvPr id="1048920" name="Freeform 65"/>
            <p:cNvSpPr/>
            <p:nvPr/>
          </p:nvSpPr>
          <p:spPr bwMode="auto">
            <a:xfrm>
              <a:off x="4165601" y="5326063"/>
              <a:ext cx="103188" cy="63500"/>
            </a:xfrm>
            <a:custGeom>
              <a:avLst/>
              <a:gdLst>
                <a:gd name="T0" fmla="*/ 0 w 24"/>
                <a:gd name="T1" fmla="*/ 0 h 15"/>
                <a:gd name="T2" fmla="*/ 0 w 24"/>
                <a:gd name="T3" fmla="*/ 0 h 15"/>
                <a:gd name="T4" fmla="*/ 2147483646 w 24"/>
                <a:gd name="T5" fmla="*/ 2147483646 h 15"/>
                <a:gd name="T6" fmla="*/ 2147483646 w 24"/>
                <a:gd name="T7" fmla="*/ 2147483646 h 15"/>
                <a:gd name="T8" fmla="*/ 2147483646 w 24"/>
                <a:gd name="T9" fmla="*/ 2147483646 h 15"/>
                <a:gd name="T10" fmla="*/ 2147483646 w 24"/>
                <a:gd name="T11" fmla="*/ 2147483646 h 15"/>
                <a:gd name="T12" fmla="*/ 2147483646 w 24"/>
                <a:gd name="T13" fmla="*/ 2147483646 h 15"/>
                <a:gd name="T14" fmla="*/ 2147483646 w 24"/>
                <a:gd name="T15" fmla="*/ 2147483646 h 15"/>
                <a:gd name="T16" fmla="*/ 0 w 24"/>
                <a:gd name="T17" fmla="*/ 0 h 1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15">
                  <a:moveTo>
                    <a:pt x="0" y="0"/>
                  </a:moveTo>
                  <a:cubicBezTo>
                    <a:pt x="0" y="0"/>
                    <a:pt x="0" y="0"/>
                    <a:pt x="0" y="0"/>
                  </a:cubicBezTo>
                  <a:cubicBezTo>
                    <a:pt x="14" y="9"/>
                    <a:pt x="24" y="15"/>
                    <a:pt x="24" y="15"/>
                  </a:cubicBezTo>
                  <a:cubicBezTo>
                    <a:pt x="24" y="15"/>
                    <a:pt x="24" y="15"/>
                    <a:pt x="24" y="15"/>
                  </a:cubicBezTo>
                  <a:cubicBezTo>
                    <a:pt x="24" y="15"/>
                    <a:pt x="24" y="15"/>
                    <a:pt x="24" y="15"/>
                  </a:cubicBezTo>
                  <a:cubicBezTo>
                    <a:pt x="22" y="13"/>
                    <a:pt x="18" y="11"/>
                    <a:pt x="12" y="8"/>
                  </a:cubicBezTo>
                  <a:cubicBezTo>
                    <a:pt x="12" y="8"/>
                    <a:pt x="12" y="8"/>
                    <a:pt x="12" y="8"/>
                  </a:cubicBezTo>
                  <a:cubicBezTo>
                    <a:pt x="10" y="6"/>
                    <a:pt x="8" y="5"/>
                    <a:pt x="6" y="4"/>
                  </a:cubicBezTo>
                  <a:cubicBezTo>
                    <a:pt x="4" y="3"/>
                    <a:pt x="2" y="2"/>
                    <a:pt x="0" y="0"/>
                  </a:cubicBezTo>
                </a:path>
              </a:pathLst>
            </a:custGeom>
            <a:solidFill>
              <a:srgbClr val="EEEAE5"/>
            </a:solidFill>
            <a:ln>
              <a:noFill/>
            </a:ln>
          </p:spPr>
          <p:txBody>
            <a:bodyPr/>
            <a:lstStyle/>
            <a:p>
              <a:endParaRPr lang="zh-CN" altLang="en-US"/>
            </a:p>
          </p:txBody>
        </p:sp>
        <p:sp>
          <p:nvSpPr>
            <p:cNvPr id="1048921" name="Freeform 66"/>
            <p:cNvSpPr>
              <a:spLocks noEditPoints="1"/>
            </p:cNvSpPr>
            <p:nvPr/>
          </p:nvSpPr>
          <p:spPr bwMode="auto">
            <a:xfrm>
              <a:off x="4165601" y="5326063"/>
              <a:ext cx="111125" cy="63500"/>
            </a:xfrm>
            <a:custGeom>
              <a:avLst/>
              <a:gdLst>
                <a:gd name="T0" fmla="*/ 2147483646 w 26"/>
                <a:gd name="T1" fmla="*/ 2147483646 h 15"/>
                <a:gd name="T2" fmla="*/ 2147483646 w 26"/>
                <a:gd name="T3" fmla="*/ 2147483646 h 15"/>
                <a:gd name="T4" fmla="*/ 2147483646 w 26"/>
                <a:gd name="T5" fmla="*/ 2147483646 h 15"/>
                <a:gd name="T6" fmla="*/ 2147483646 w 26"/>
                <a:gd name="T7" fmla="*/ 2147483646 h 15"/>
                <a:gd name="T8" fmla="*/ 2147483646 w 26"/>
                <a:gd name="T9" fmla="*/ 2147483646 h 15"/>
                <a:gd name="T10" fmla="*/ 2147483646 w 26"/>
                <a:gd name="T11" fmla="*/ 2147483646 h 15"/>
                <a:gd name="T12" fmla="*/ 2147483646 w 26"/>
                <a:gd name="T13" fmla="*/ 2147483646 h 15"/>
                <a:gd name="T14" fmla="*/ 2147483646 w 26"/>
                <a:gd name="T15" fmla="*/ 2147483646 h 15"/>
                <a:gd name="T16" fmla="*/ 2147483646 w 26"/>
                <a:gd name="T17" fmla="*/ 2147483646 h 15"/>
                <a:gd name="T18" fmla="*/ 0 w 26"/>
                <a:gd name="T19" fmla="*/ 0 h 15"/>
                <a:gd name="T20" fmla="*/ 0 w 26"/>
                <a:gd name="T21" fmla="*/ 0 h 15"/>
                <a:gd name="T22" fmla="*/ 2147483646 w 26"/>
                <a:gd name="T23" fmla="*/ 2147483646 h 15"/>
                <a:gd name="T24" fmla="*/ 0 w 26"/>
                <a:gd name="T25" fmla="*/ 0 h 1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 h="15">
                  <a:moveTo>
                    <a:pt x="19" y="6"/>
                  </a:moveTo>
                  <a:cubicBezTo>
                    <a:pt x="17" y="7"/>
                    <a:pt x="17" y="7"/>
                    <a:pt x="17" y="7"/>
                  </a:cubicBezTo>
                  <a:cubicBezTo>
                    <a:pt x="20" y="9"/>
                    <a:pt x="20" y="9"/>
                    <a:pt x="20" y="9"/>
                  </a:cubicBezTo>
                  <a:cubicBezTo>
                    <a:pt x="20" y="9"/>
                    <a:pt x="23" y="11"/>
                    <a:pt x="22" y="14"/>
                  </a:cubicBezTo>
                  <a:cubicBezTo>
                    <a:pt x="20" y="12"/>
                    <a:pt x="17" y="10"/>
                    <a:pt x="12" y="8"/>
                  </a:cubicBezTo>
                  <a:cubicBezTo>
                    <a:pt x="12" y="8"/>
                    <a:pt x="12" y="8"/>
                    <a:pt x="12" y="8"/>
                  </a:cubicBezTo>
                  <a:cubicBezTo>
                    <a:pt x="18" y="11"/>
                    <a:pt x="22" y="13"/>
                    <a:pt x="24" y="15"/>
                  </a:cubicBezTo>
                  <a:cubicBezTo>
                    <a:pt x="25" y="15"/>
                    <a:pt x="26" y="10"/>
                    <a:pt x="23" y="8"/>
                  </a:cubicBezTo>
                  <a:cubicBezTo>
                    <a:pt x="23" y="8"/>
                    <a:pt x="21" y="7"/>
                    <a:pt x="19" y="6"/>
                  </a:cubicBezTo>
                  <a:moveTo>
                    <a:pt x="0" y="0"/>
                  </a:moveTo>
                  <a:cubicBezTo>
                    <a:pt x="0" y="0"/>
                    <a:pt x="0" y="0"/>
                    <a:pt x="0" y="0"/>
                  </a:cubicBezTo>
                  <a:cubicBezTo>
                    <a:pt x="2" y="2"/>
                    <a:pt x="4" y="3"/>
                    <a:pt x="6" y="4"/>
                  </a:cubicBezTo>
                  <a:cubicBezTo>
                    <a:pt x="4" y="3"/>
                    <a:pt x="2" y="2"/>
                    <a:pt x="0" y="0"/>
                  </a:cubicBezTo>
                </a:path>
              </a:pathLst>
            </a:custGeom>
            <a:solidFill>
              <a:srgbClr val="DFB88C"/>
            </a:solidFill>
            <a:ln>
              <a:noFill/>
            </a:ln>
          </p:spPr>
          <p:txBody>
            <a:bodyPr/>
            <a:lstStyle/>
            <a:p>
              <a:endParaRPr lang="zh-CN" altLang="en-US"/>
            </a:p>
          </p:txBody>
        </p:sp>
        <p:sp>
          <p:nvSpPr>
            <p:cNvPr id="1048922" name="Freeform 67"/>
            <p:cNvSpPr/>
            <p:nvPr/>
          </p:nvSpPr>
          <p:spPr bwMode="auto">
            <a:xfrm>
              <a:off x="4170363" y="5313363"/>
              <a:ext cx="93663" cy="73025"/>
            </a:xfrm>
            <a:custGeom>
              <a:avLst/>
              <a:gdLst>
                <a:gd name="T0" fmla="*/ 2147483646 w 22"/>
                <a:gd name="T1" fmla="*/ 2147483646 h 17"/>
                <a:gd name="T2" fmla="*/ 2147483646 w 22"/>
                <a:gd name="T3" fmla="*/ 2147483646 h 17"/>
                <a:gd name="T4" fmla="*/ 0 w 22"/>
                <a:gd name="T5" fmla="*/ 2147483646 h 17"/>
                <a:gd name="T6" fmla="*/ 0 w 22"/>
                <a:gd name="T7" fmla="*/ 2147483646 h 17"/>
                <a:gd name="T8" fmla="*/ 2147483646 w 22"/>
                <a:gd name="T9" fmla="*/ 2147483646 h 17"/>
                <a:gd name="T10" fmla="*/ 2147483646 w 22"/>
                <a:gd name="T11" fmla="*/ 2147483646 h 1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2" h="17">
                  <a:moveTo>
                    <a:pt x="19" y="12"/>
                  </a:moveTo>
                  <a:cubicBezTo>
                    <a:pt x="4" y="2"/>
                    <a:pt x="4" y="2"/>
                    <a:pt x="4" y="2"/>
                  </a:cubicBezTo>
                  <a:cubicBezTo>
                    <a:pt x="2" y="1"/>
                    <a:pt x="1" y="0"/>
                    <a:pt x="0" y="3"/>
                  </a:cubicBezTo>
                  <a:cubicBezTo>
                    <a:pt x="0" y="4"/>
                    <a:pt x="0" y="4"/>
                    <a:pt x="0" y="4"/>
                  </a:cubicBezTo>
                  <a:cubicBezTo>
                    <a:pt x="9" y="9"/>
                    <a:pt x="17" y="14"/>
                    <a:pt x="21" y="17"/>
                  </a:cubicBezTo>
                  <a:cubicBezTo>
                    <a:pt x="22" y="14"/>
                    <a:pt x="19" y="12"/>
                    <a:pt x="19" y="12"/>
                  </a:cubicBezTo>
                </a:path>
              </a:pathLst>
            </a:custGeom>
            <a:solidFill>
              <a:srgbClr val="FEFBF7"/>
            </a:solidFill>
            <a:ln>
              <a:noFill/>
            </a:ln>
          </p:spPr>
          <p:txBody>
            <a:bodyPr/>
            <a:lstStyle/>
            <a:p>
              <a:endParaRPr lang="zh-CN" altLang="en-US"/>
            </a:p>
          </p:txBody>
        </p:sp>
        <p:sp>
          <p:nvSpPr>
            <p:cNvPr id="1048923" name="Freeform 68"/>
            <p:cNvSpPr/>
            <p:nvPr/>
          </p:nvSpPr>
          <p:spPr bwMode="auto">
            <a:xfrm>
              <a:off x="4149726" y="4522788"/>
              <a:ext cx="987425" cy="833438"/>
            </a:xfrm>
            <a:custGeom>
              <a:avLst/>
              <a:gdLst>
                <a:gd name="T0" fmla="*/ 2147483646 w 232"/>
                <a:gd name="T1" fmla="*/ 2147483646 h 195"/>
                <a:gd name="T2" fmla="*/ 2147483646 w 232"/>
                <a:gd name="T3" fmla="*/ 2147483646 h 195"/>
                <a:gd name="T4" fmla="*/ 2147483646 w 232"/>
                <a:gd name="T5" fmla="*/ 2147483646 h 195"/>
                <a:gd name="T6" fmla="*/ 0 w 232"/>
                <a:gd name="T7" fmla="*/ 2147483646 h 195"/>
                <a:gd name="T8" fmla="*/ 0 w 232"/>
                <a:gd name="T9" fmla="*/ 2147483646 h 195"/>
                <a:gd name="T10" fmla="*/ 2147483646 w 232"/>
                <a:gd name="T11" fmla="*/ 2147483646 h 195"/>
                <a:gd name="T12" fmla="*/ 2147483646 w 232"/>
                <a:gd name="T13" fmla="*/ 2147483646 h 195"/>
                <a:gd name="T14" fmla="*/ 2147483646 w 232"/>
                <a:gd name="T15" fmla="*/ 2147483646 h 195"/>
                <a:gd name="T16" fmla="*/ 2147483646 w 232"/>
                <a:gd name="T17" fmla="*/ 2147483646 h 195"/>
                <a:gd name="T18" fmla="*/ 2147483646 w 232"/>
                <a:gd name="T19" fmla="*/ 2147483646 h 195"/>
                <a:gd name="T20" fmla="*/ 2147483646 w 232"/>
                <a:gd name="T21" fmla="*/ 2147483646 h 195"/>
                <a:gd name="T22" fmla="*/ 2147483646 w 232"/>
                <a:gd name="T23" fmla="*/ 2147483646 h 195"/>
                <a:gd name="T24" fmla="*/ 2147483646 w 232"/>
                <a:gd name="T25" fmla="*/ 2147483646 h 19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32" h="195">
                  <a:moveTo>
                    <a:pt x="185" y="84"/>
                  </a:moveTo>
                  <a:cubicBezTo>
                    <a:pt x="172" y="84"/>
                    <a:pt x="101" y="27"/>
                    <a:pt x="58" y="4"/>
                  </a:cubicBezTo>
                  <a:cubicBezTo>
                    <a:pt x="50" y="0"/>
                    <a:pt x="41" y="0"/>
                    <a:pt x="33" y="3"/>
                  </a:cubicBezTo>
                  <a:cubicBezTo>
                    <a:pt x="25" y="6"/>
                    <a:pt x="13" y="11"/>
                    <a:pt x="0" y="15"/>
                  </a:cubicBezTo>
                  <a:cubicBezTo>
                    <a:pt x="0" y="67"/>
                    <a:pt x="0" y="67"/>
                    <a:pt x="0" y="67"/>
                  </a:cubicBezTo>
                  <a:cubicBezTo>
                    <a:pt x="18" y="60"/>
                    <a:pt x="18" y="60"/>
                    <a:pt x="18" y="60"/>
                  </a:cubicBezTo>
                  <a:cubicBezTo>
                    <a:pt x="18" y="60"/>
                    <a:pt x="50" y="64"/>
                    <a:pt x="58" y="74"/>
                  </a:cubicBezTo>
                  <a:cubicBezTo>
                    <a:pt x="66" y="85"/>
                    <a:pt x="62" y="101"/>
                    <a:pt x="61" y="107"/>
                  </a:cubicBezTo>
                  <a:cubicBezTo>
                    <a:pt x="75" y="174"/>
                    <a:pt x="75" y="174"/>
                    <a:pt x="75" y="174"/>
                  </a:cubicBezTo>
                  <a:cubicBezTo>
                    <a:pt x="122" y="195"/>
                    <a:pt x="178" y="181"/>
                    <a:pt x="183" y="181"/>
                  </a:cubicBezTo>
                  <a:cubicBezTo>
                    <a:pt x="210" y="181"/>
                    <a:pt x="232" y="181"/>
                    <a:pt x="232" y="181"/>
                  </a:cubicBezTo>
                  <a:cubicBezTo>
                    <a:pt x="232" y="84"/>
                    <a:pt x="232" y="84"/>
                    <a:pt x="232" y="84"/>
                  </a:cubicBezTo>
                  <a:cubicBezTo>
                    <a:pt x="185" y="84"/>
                    <a:pt x="185" y="84"/>
                    <a:pt x="185" y="84"/>
                  </a:cubicBezTo>
                </a:path>
              </a:pathLst>
            </a:custGeom>
            <a:solidFill>
              <a:srgbClr val="F8D5AC"/>
            </a:solidFill>
            <a:ln>
              <a:noFill/>
            </a:ln>
          </p:spPr>
          <p:txBody>
            <a:bodyPr/>
            <a:lstStyle/>
            <a:p>
              <a:endParaRPr lang="zh-CN" altLang="en-US"/>
            </a:p>
          </p:txBody>
        </p:sp>
        <p:sp>
          <p:nvSpPr>
            <p:cNvPr id="1048924" name="Freeform 69"/>
            <p:cNvSpPr/>
            <p:nvPr/>
          </p:nvSpPr>
          <p:spPr bwMode="auto">
            <a:xfrm>
              <a:off x="4208463" y="5313363"/>
              <a:ext cx="47625" cy="38100"/>
            </a:xfrm>
            <a:custGeom>
              <a:avLst/>
              <a:gdLst>
                <a:gd name="T0" fmla="*/ 0 w 11"/>
                <a:gd name="T1" fmla="*/ 2147483646 h 9"/>
                <a:gd name="T2" fmla="*/ 2147483646 w 11"/>
                <a:gd name="T3" fmla="*/ 2147483646 h 9"/>
                <a:gd name="T4" fmla="*/ 2147483646 w 11"/>
                <a:gd name="T5" fmla="*/ 0 h 9"/>
                <a:gd name="T6" fmla="*/ 0 w 11"/>
                <a:gd name="T7" fmla="*/ 2147483646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 h="9">
                  <a:moveTo>
                    <a:pt x="0" y="1"/>
                  </a:moveTo>
                  <a:cubicBezTo>
                    <a:pt x="11" y="9"/>
                    <a:pt x="11" y="9"/>
                    <a:pt x="11" y="9"/>
                  </a:cubicBezTo>
                  <a:cubicBezTo>
                    <a:pt x="11" y="9"/>
                    <a:pt x="10" y="5"/>
                    <a:pt x="4" y="0"/>
                  </a:cubicBezTo>
                  <a:cubicBezTo>
                    <a:pt x="0" y="1"/>
                    <a:pt x="0" y="1"/>
                    <a:pt x="0" y="1"/>
                  </a:cubicBezTo>
                </a:path>
              </a:pathLst>
            </a:custGeom>
            <a:solidFill>
              <a:srgbClr val="F8D5AC"/>
            </a:solidFill>
            <a:ln>
              <a:noFill/>
            </a:ln>
          </p:spPr>
          <p:txBody>
            <a:bodyPr/>
            <a:lstStyle/>
            <a:p>
              <a:endParaRPr lang="zh-CN" altLang="en-US"/>
            </a:p>
          </p:txBody>
        </p:sp>
        <p:sp>
          <p:nvSpPr>
            <p:cNvPr id="1048925" name="Freeform 70"/>
            <p:cNvSpPr/>
            <p:nvPr/>
          </p:nvSpPr>
          <p:spPr bwMode="auto">
            <a:xfrm>
              <a:off x="4149726" y="4522788"/>
              <a:ext cx="987425" cy="409575"/>
            </a:xfrm>
            <a:custGeom>
              <a:avLst/>
              <a:gdLst>
                <a:gd name="T0" fmla="*/ 2147483646 w 232"/>
                <a:gd name="T1" fmla="*/ 2147483646 h 96"/>
                <a:gd name="T2" fmla="*/ 2147483646 w 232"/>
                <a:gd name="T3" fmla="*/ 2147483646 h 96"/>
                <a:gd name="T4" fmla="*/ 2147483646 w 232"/>
                <a:gd name="T5" fmla="*/ 2147483646 h 96"/>
                <a:gd name="T6" fmla="*/ 0 w 232"/>
                <a:gd name="T7" fmla="*/ 2147483646 h 96"/>
                <a:gd name="T8" fmla="*/ 0 w 232"/>
                <a:gd name="T9" fmla="*/ 2147483646 h 96"/>
                <a:gd name="T10" fmla="*/ 2147483646 w 232"/>
                <a:gd name="T11" fmla="*/ 2147483646 h 96"/>
                <a:gd name="T12" fmla="*/ 2147483646 w 232"/>
                <a:gd name="T13" fmla="*/ 2147483646 h 96"/>
                <a:gd name="T14" fmla="*/ 2147483646 w 232"/>
                <a:gd name="T15" fmla="*/ 2147483646 h 96"/>
                <a:gd name="T16" fmla="*/ 2147483646 w 232"/>
                <a:gd name="T17" fmla="*/ 2147483646 h 96"/>
                <a:gd name="T18" fmla="*/ 2147483646 w 232"/>
                <a:gd name="T19" fmla="*/ 2147483646 h 96"/>
                <a:gd name="T20" fmla="*/ 2147483646 w 232"/>
                <a:gd name="T21" fmla="*/ 2147483646 h 9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32" h="96">
                  <a:moveTo>
                    <a:pt x="185" y="84"/>
                  </a:moveTo>
                  <a:cubicBezTo>
                    <a:pt x="172" y="84"/>
                    <a:pt x="101" y="27"/>
                    <a:pt x="58" y="4"/>
                  </a:cubicBezTo>
                  <a:cubicBezTo>
                    <a:pt x="50" y="0"/>
                    <a:pt x="41" y="0"/>
                    <a:pt x="33" y="3"/>
                  </a:cubicBezTo>
                  <a:cubicBezTo>
                    <a:pt x="25" y="6"/>
                    <a:pt x="13" y="11"/>
                    <a:pt x="0" y="15"/>
                  </a:cubicBezTo>
                  <a:cubicBezTo>
                    <a:pt x="0" y="22"/>
                    <a:pt x="0" y="22"/>
                    <a:pt x="0" y="22"/>
                  </a:cubicBezTo>
                  <a:cubicBezTo>
                    <a:pt x="12" y="17"/>
                    <a:pt x="25" y="13"/>
                    <a:pt x="33" y="10"/>
                  </a:cubicBezTo>
                  <a:cubicBezTo>
                    <a:pt x="41" y="7"/>
                    <a:pt x="50" y="7"/>
                    <a:pt x="57" y="11"/>
                  </a:cubicBezTo>
                  <a:cubicBezTo>
                    <a:pt x="99" y="39"/>
                    <a:pt x="172" y="96"/>
                    <a:pt x="185" y="96"/>
                  </a:cubicBezTo>
                  <a:cubicBezTo>
                    <a:pt x="232" y="96"/>
                    <a:pt x="232" y="96"/>
                    <a:pt x="232" y="96"/>
                  </a:cubicBezTo>
                  <a:cubicBezTo>
                    <a:pt x="232" y="84"/>
                    <a:pt x="232" y="84"/>
                    <a:pt x="232" y="84"/>
                  </a:cubicBezTo>
                  <a:cubicBezTo>
                    <a:pt x="185" y="84"/>
                    <a:pt x="185" y="84"/>
                    <a:pt x="185" y="84"/>
                  </a:cubicBezTo>
                </a:path>
              </a:pathLst>
            </a:custGeom>
            <a:solidFill>
              <a:srgbClr val="FBE3C8"/>
            </a:solidFill>
            <a:ln>
              <a:noFill/>
            </a:ln>
          </p:spPr>
          <p:txBody>
            <a:bodyPr/>
            <a:lstStyle/>
            <a:p>
              <a:endParaRPr lang="zh-CN" altLang="en-US"/>
            </a:p>
          </p:txBody>
        </p:sp>
        <p:sp>
          <p:nvSpPr>
            <p:cNvPr id="1048926" name="Freeform 71"/>
            <p:cNvSpPr/>
            <p:nvPr/>
          </p:nvSpPr>
          <p:spPr bwMode="auto">
            <a:xfrm>
              <a:off x="3621088" y="5399088"/>
              <a:ext cx="161925" cy="161925"/>
            </a:xfrm>
            <a:custGeom>
              <a:avLst/>
              <a:gdLst>
                <a:gd name="T0" fmla="*/ 2147483646 w 38"/>
                <a:gd name="T1" fmla="*/ 2147483646 h 38"/>
                <a:gd name="T2" fmla="*/ 0 w 38"/>
                <a:gd name="T3" fmla="*/ 2147483646 h 38"/>
                <a:gd name="T4" fmla="*/ 2147483646 w 38"/>
                <a:gd name="T5" fmla="*/ 2147483646 h 38"/>
                <a:gd name="T6" fmla="*/ 2147483646 w 38"/>
                <a:gd name="T7" fmla="*/ 2147483646 h 38"/>
                <a:gd name="T8" fmla="*/ 2147483646 w 38"/>
                <a:gd name="T9" fmla="*/ 2147483646 h 38"/>
                <a:gd name="T10" fmla="*/ 2147483646 w 38"/>
                <a:gd name="T11" fmla="*/ 2147483646 h 38"/>
                <a:gd name="T12" fmla="*/ 2147483646 w 38"/>
                <a:gd name="T13" fmla="*/ 2147483646 h 38"/>
                <a:gd name="T14" fmla="*/ 2147483646 w 38"/>
                <a:gd name="T15" fmla="*/ 2147483646 h 38"/>
                <a:gd name="T16" fmla="*/ 2147483646 w 38"/>
                <a:gd name="T17" fmla="*/ 2147483646 h 3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8" h="38">
                  <a:moveTo>
                    <a:pt x="27" y="9"/>
                  </a:moveTo>
                  <a:cubicBezTo>
                    <a:pt x="0" y="36"/>
                    <a:pt x="0" y="36"/>
                    <a:pt x="0" y="36"/>
                  </a:cubicBezTo>
                  <a:cubicBezTo>
                    <a:pt x="0" y="36"/>
                    <a:pt x="1" y="36"/>
                    <a:pt x="1" y="37"/>
                  </a:cubicBezTo>
                  <a:cubicBezTo>
                    <a:pt x="1" y="37"/>
                    <a:pt x="2" y="38"/>
                    <a:pt x="2" y="38"/>
                  </a:cubicBezTo>
                  <a:cubicBezTo>
                    <a:pt x="29" y="11"/>
                    <a:pt x="29" y="11"/>
                    <a:pt x="29" y="11"/>
                  </a:cubicBezTo>
                  <a:cubicBezTo>
                    <a:pt x="31" y="12"/>
                    <a:pt x="34" y="12"/>
                    <a:pt x="36" y="10"/>
                  </a:cubicBezTo>
                  <a:cubicBezTo>
                    <a:pt x="38" y="8"/>
                    <a:pt x="38" y="4"/>
                    <a:pt x="36" y="2"/>
                  </a:cubicBezTo>
                  <a:cubicBezTo>
                    <a:pt x="34" y="0"/>
                    <a:pt x="30" y="0"/>
                    <a:pt x="28" y="2"/>
                  </a:cubicBezTo>
                  <a:cubicBezTo>
                    <a:pt x="26" y="4"/>
                    <a:pt x="26" y="7"/>
                    <a:pt x="27" y="9"/>
                  </a:cubicBezTo>
                  <a:close/>
                </a:path>
              </a:pathLst>
            </a:custGeom>
            <a:solidFill>
              <a:srgbClr val="DDDEDF"/>
            </a:solidFill>
            <a:ln>
              <a:noFill/>
            </a:ln>
          </p:spPr>
          <p:txBody>
            <a:bodyPr/>
            <a:lstStyle/>
            <a:p>
              <a:endParaRPr lang="zh-CN" altLang="en-US"/>
            </a:p>
          </p:txBody>
        </p:sp>
        <p:sp>
          <p:nvSpPr>
            <p:cNvPr id="1048927" name="Freeform 72"/>
            <p:cNvSpPr/>
            <p:nvPr/>
          </p:nvSpPr>
          <p:spPr bwMode="auto">
            <a:xfrm>
              <a:off x="3621088" y="5283200"/>
              <a:ext cx="276225" cy="277813"/>
            </a:xfrm>
            <a:custGeom>
              <a:avLst/>
              <a:gdLst>
                <a:gd name="T0" fmla="*/ 2147483646 w 65"/>
                <a:gd name="T1" fmla="*/ 2147483646 h 65"/>
                <a:gd name="T2" fmla="*/ 0 w 65"/>
                <a:gd name="T3" fmla="*/ 2147483646 h 65"/>
                <a:gd name="T4" fmla="*/ 0 w 65"/>
                <a:gd name="T5" fmla="*/ 2147483646 h 65"/>
                <a:gd name="T6" fmla="*/ 2147483646 w 65"/>
                <a:gd name="T7" fmla="*/ 2147483646 h 65"/>
                <a:gd name="T8" fmla="*/ 2147483646 w 65"/>
                <a:gd name="T9" fmla="*/ 2147483646 h 65"/>
                <a:gd name="T10" fmla="*/ 2147483646 w 65"/>
                <a:gd name="T11" fmla="*/ 2147483646 h 65"/>
                <a:gd name="T12" fmla="*/ 2147483646 w 65"/>
                <a:gd name="T13" fmla="*/ 2147483646 h 65"/>
                <a:gd name="T14" fmla="*/ 2147483646 w 65"/>
                <a:gd name="T15" fmla="*/ 2147483646 h 65"/>
                <a:gd name="T16" fmla="*/ 2147483646 w 65"/>
                <a:gd name="T17" fmla="*/ 2147483646 h 65"/>
                <a:gd name="T18" fmla="*/ 2147483646 w 65"/>
                <a:gd name="T19" fmla="*/ 2147483646 h 65"/>
                <a:gd name="T20" fmla="*/ 2147483646 w 65"/>
                <a:gd name="T21" fmla="*/ 2147483646 h 65"/>
                <a:gd name="T22" fmla="*/ 2147483646 w 65"/>
                <a:gd name="T23" fmla="*/ 2147483646 h 65"/>
                <a:gd name="T24" fmla="*/ 2147483646 w 65"/>
                <a:gd name="T25" fmla="*/ 2147483646 h 65"/>
                <a:gd name="T26" fmla="*/ 2147483646 w 65"/>
                <a:gd name="T27" fmla="*/ 0 h 65"/>
                <a:gd name="T28" fmla="*/ 2147483646 w 65"/>
                <a:gd name="T29" fmla="*/ 2147483646 h 65"/>
                <a:gd name="T30" fmla="*/ 2147483646 w 65"/>
                <a:gd name="T31" fmla="*/ 2147483646 h 6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5" h="65">
                  <a:moveTo>
                    <a:pt x="18" y="14"/>
                  </a:moveTo>
                  <a:cubicBezTo>
                    <a:pt x="16" y="21"/>
                    <a:pt x="11" y="41"/>
                    <a:pt x="0" y="59"/>
                  </a:cubicBezTo>
                  <a:cubicBezTo>
                    <a:pt x="0" y="60"/>
                    <a:pt x="0" y="62"/>
                    <a:pt x="0" y="63"/>
                  </a:cubicBezTo>
                  <a:cubicBezTo>
                    <a:pt x="27" y="36"/>
                    <a:pt x="27" y="36"/>
                    <a:pt x="27" y="36"/>
                  </a:cubicBezTo>
                  <a:cubicBezTo>
                    <a:pt x="26" y="34"/>
                    <a:pt x="26" y="31"/>
                    <a:pt x="28" y="29"/>
                  </a:cubicBezTo>
                  <a:cubicBezTo>
                    <a:pt x="30" y="27"/>
                    <a:pt x="34" y="27"/>
                    <a:pt x="36" y="29"/>
                  </a:cubicBezTo>
                  <a:cubicBezTo>
                    <a:pt x="38" y="31"/>
                    <a:pt x="38" y="35"/>
                    <a:pt x="36" y="37"/>
                  </a:cubicBezTo>
                  <a:cubicBezTo>
                    <a:pt x="34" y="39"/>
                    <a:pt x="31" y="39"/>
                    <a:pt x="29" y="38"/>
                  </a:cubicBezTo>
                  <a:cubicBezTo>
                    <a:pt x="2" y="65"/>
                    <a:pt x="2" y="65"/>
                    <a:pt x="2" y="65"/>
                  </a:cubicBezTo>
                  <a:cubicBezTo>
                    <a:pt x="3" y="65"/>
                    <a:pt x="4" y="65"/>
                    <a:pt x="5" y="65"/>
                  </a:cubicBezTo>
                  <a:cubicBezTo>
                    <a:pt x="24" y="54"/>
                    <a:pt x="44" y="49"/>
                    <a:pt x="51" y="47"/>
                  </a:cubicBezTo>
                  <a:cubicBezTo>
                    <a:pt x="52" y="47"/>
                    <a:pt x="53" y="46"/>
                    <a:pt x="53" y="44"/>
                  </a:cubicBezTo>
                  <a:cubicBezTo>
                    <a:pt x="52" y="34"/>
                    <a:pt x="65" y="21"/>
                    <a:pt x="65" y="21"/>
                  </a:cubicBezTo>
                  <a:cubicBezTo>
                    <a:pt x="44" y="0"/>
                    <a:pt x="44" y="0"/>
                    <a:pt x="44" y="0"/>
                  </a:cubicBezTo>
                  <a:cubicBezTo>
                    <a:pt x="44" y="0"/>
                    <a:pt x="31" y="12"/>
                    <a:pt x="20" y="12"/>
                  </a:cubicBezTo>
                  <a:cubicBezTo>
                    <a:pt x="19" y="12"/>
                    <a:pt x="18" y="13"/>
                    <a:pt x="18" y="14"/>
                  </a:cubicBezTo>
                  <a:close/>
                </a:path>
              </a:pathLst>
            </a:custGeom>
            <a:solidFill>
              <a:srgbClr val="F4B844"/>
            </a:solidFill>
            <a:ln>
              <a:noFill/>
            </a:ln>
          </p:spPr>
          <p:txBody>
            <a:bodyPr/>
            <a:lstStyle/>
            <a:p>
              <a:endParaRPr lang="zh-CN" altLang="en-US"/>
            </a:p>
          </p:txBody>
        </p:sp>
        <p:sp>
          <p:nvSpPr>
            <p:cNvPr id="1048928" name="Freeform 73"/>
            <p:cNvSpPr/>
            <p:nvPr/>
          </p:nvSpPr>
          <p:spPr bwMode="auto">
            <a:xfrm>
              <a:off x="3651251" y="5330825"/>
              <a:ext cx="217488" cy="217488"/>
            </a:xfrm>
            <a:custGeom>
              <a:avLst/>
              <a:gdLst>
                <a:gd name="T0" fmla="*/ 2147483646 w 51"/>
                <a:gd name="T1" fmla="*/ 2147483646 h 51"/>
                <a:gd name="T2" fmla="*/ 2147483646 w 51"/>
                <a:gd name="T3" fmla="*/ 2147483646 h 51"/>
                <a:gd name="T4" fmla="*/ 2147483646 w 51"/>
                <a:gd name="T5" fmla="*/ 2147483646 h 51"/>
                <a:gd name="T6" fmla="*/ 0 w 51"/>
                <a:gd name="T7" fmla="*/ 2147483646 h 51"/>
                <a:gd name="T8" fmla="*/ 2147483646 w 51"/>
                <a:gd name="T9" fmla="*/ 2147483646 h 51"/>
                <a:gd name="T10" fmla="*/ 2147483646 w 51"/>
                <a:gd name="T11" fmla="*/ 2147483646 h 51"/>
                <a:gd name="T12" fmla="*/ 2147483646 w 51"/>
                <a:gd name="T13" fmla="*/ 0 h 51"/>
                <a:gd name="T14" fmla="*/ 2147483646 w 51"/>
                <a:gd name="T15" fmla="*/ 2147483646 h 5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1" h="51">
                  <a:moveTo>
                    <a:pt x="30" y="17"/>
                  </a:moveTo>
                  <a:cubicBezTo>
                    <a:pt x="32" y="20"/>
                    <a:pt x="32" y="24"/>
                    <a:pt x="30" y="27"/>
                  </a:cubicBezTo>
                  <a:cubicBezTo>
                    <a:pt x="28" y="29"/>
                    <a:pt x="25" y="29"/>
                    <a:pt x="22" y="29"/>
                  </a:cubicBezTo>
                  <a:cubicBezTo>
                    <a:pt x="0" y="51"/>
                    <a:pt x="0" y="51"/>
                    <a:pt x="0" y="51"/>
                  </a:cubicBezTo>
                  <a:cubicBezTo>
                    <a:pt x="10" y="46"/>
                    <a:pt x="19" y="42"/>
                    <a:pt x="27" y="39"/>
                  </a:cubicBezTo>
                  <a:cubicBezTo>
                    <a:pt x="32" y="27"/>
                    <a:pt x="39" y="16"/>
                    <a:pt x="51" y="4"/>
                  </a:cubicBezTo>
                  <a:cubicBezTo>
                    <a:pt x="47" y="0"/>
                    <a:pt x="47" y="0"/>
                    <a:pt x="47" y="0"/>
                  </a:cubicBezTo>
                  <a:lnTo>
                    <a:pt x="30" y="17"/>
                  </a:lnTo>
                  <a:close/>
                </a:path>
              </a:pathLst>
            </a:custGeom>
            <a:solidFill>
              <a:srgbClr val="FFDA91"/>
            </a:solidFill>
            <a:ln>
              <a:noFill/>
            </a:ln>
          </p:spPr>
          <p:txBody>
            <a:bodyPr/>
            <a:lstStyle/>
            <a:p>
              <a:endParaRPr lang="zh-CN" altLang="en-US"/>
            </a:p>
          </p:txBody>
        </p:sp>
        <p:sp>
          <p:nvSpPr>
            <p:cNvPr id="1048929" name="Freeform 74"/>
            <p:cNvSpPr/>
            <p:nvPr/>
          </p:nvSpPr>
          <p:spPr bwMode="auto">
            <a:xfrm>
              <a:off x="3676651" y="5300663"/>
              <a:ext cx="153988" cy="141288"/>
            </a:xfrm>
            <a:custGeom>
              <a:avLst/>
              <a:gdLst>
                <a:gd name="T0" fmla="*/ 0 w 36"/>
                <a:gd name="T1" fmla="*/ 2147483646 h 33"/>
                <a:gd name="T2" fmla="*/ 2147483646 w 36"/>
                <a:gd name="T3" fmla="*/ 2147483646 h 33"/>
                <a:gd name="T4" fmla="*/ 2147483646 w 36"/>
                <a:gd name="T5" fmla="*/ 2147483646 h 33"/>
                <a:gd name="T6" fmla="*/ 2147483646 w 36"/>
                <a:gd name="T7" fmla="*/ 0 h 33"/>
                <a:gd name="T8" fmla="*/ 2147483646 w 36"/>
                <a:gd name="T9" fmla="*/ 2147483646 h 33"/>
                <a:gd name="T10" fmla="*/ 0 w 36"/>
                <a:gd name="T11" fmla="*/ 2147483646 h 3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6" h="33">
                  <a:moveTo>
                    <a:pt x="0" y="33"/>
                  </a:moveTo>
                  <a:cubicBezTo>
                    <a:pt x="2" y="26"/>
                    <a:pt x="6" y="16"/>
                    <a:pt x="6" y="13"/>
                  </a:cubicBezTo>
                  <a:cubicBezTo>
                    <a:pt x="6" y="12"/>
                    <a:pt x="7" y="12"/>
                    <a:pt x="8" y="12"/>
                  </a:cubicBezTo>
                  <a:cubicBezTo>
                    <a:pt x="17" y="12"/>
                    <a:pt x="30" y="3"/>
                    <a:pt x="33" y="0"/>
                  </a:cubicBezTo>
                  <a:cubicBezTo>
                    <a:pt x="36" y="3"/>
                    <a:pt x="36" y="3"/>
                    <a:pt x="36" y="3"/>
                  </a:cubicBezTo>
                  <a:cubicBezTo>
                    <a:pt x="32" y="7"/>
                    <a:pt x="14" y="24"/>
                    <a:pt x="0" y="33"/>
                  </a:cubicBezTo>
                  <a:close/>
                </a:path>
              </a:pathLst>
            </a:custGeom>
            <a:solidFill>
              <a:srgbClr val="FFDA91"/>
            </a:solidFill>
            <a:ln>
              <a:noFill/>
            </a:ln>
          </p:spPr>
          <p:txBody>
            <a:bodyPr/>
            <a:lstStyle/>
            <a:p>
              <a:endParaRPr lang="zh-CN" altLang="en-US"/>
            </a:p>
          </p:txBody>
        </p:sp>
        <p:sp>
          <p:nvSpPr>
            <p:cNvPr id="1048930" name="Freeform 75"/>
            <p:cNvSpPr/>
            <p:nvPr/>
          </p:nvSpPr>
          <p:spPr bwMode="auto">
            <a:xfrm>
              <a:off x="3795713" y="5364163"/>
              <a:ext cx="88900" cy="123825"/>
            </a:xfrm>
            <a:custGeom>
              <a:avLst/>
              <a:gdLst>
                <a:gd name="T0" fmla="*/ 2147483646 w 21"/>
                <a:gd name="T1" fmla="*/ 0 h 29"/>
                <a:gd name="T2" fmla="*/ 0 w 21"/>
                <a:gd name="T3" fmla="*/ 2147483646 h 29"/>
                <a:gd name="T4" fmla="*/ 2147483646 w 21"/>
                <a:gd name="T5" fmla="*/ 2147483646 h 29"/>
                <a:gd name="T6" fmla="*/ 2147483646 w 21"/>
                <a:gd name="T7" fmla="*/ 2147483646 h 29"/>
                <a:gd name="T8" fmla="*/ 2147483646 w 21"/>
                <a:gd name="T9" fmla="*/ 2147483646 h 29"/>
                <a:gd name="T10" fmla="*/ 2147483646 w 21"/>
                <a:gd name="T11" fmla="*/ 0 h 2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 h="29">
                  <a:moveTo>
                    <a:pt x="19" y="0"/>
                  </a:moveTo>
                  <a:cubicBezTo>
                    <a:pt x="13" y="6"/>
                    <a:pt x="5" y="17"/>
                    <a:pt x="0" y="29"/>
                  </a:cubicBezTo>
                  <a:cubicBezTo>
                    <a:pt x="4" y="28"/>
                    <a:pt x="6" y="27"/>
                    <a:pt x="8" y="27"/>
                  </a:cubicBezTo>
                  <a:cubicBezTo>
                    <a:pt x="9" y="27"/>
                    <a:pt x="9" y="26"/>
                    <a:pt x="9" y="25"/>
                  </a:cubicBezTo>
                  <a:cubicBezTo>
                    <a:pt x="9" y="16"/>
                    <a:pt x="18" y="5"/>
                    <a:pt x="21" y="2"/>
                  </a:cubicBezTo>
                  <a:lnTo>
                    <a:pt x="19" y="0"/>
                  </a:lnTo>
                  <a:close/>
                </a:path>
              </a:pathLst>
            </a:custGeom>
            <a:solidFill>
              <a:srgbClr val="A95600"/>
            </a:solidFill>
            <a:ln>
              <a:noFill/>
            </a:ln>
          </p:spPr>
          <p:txBody>
            <a:bodyPr/>
            <a:lstStyle/>
            <a:p>
              <a:endParaRPr lang="zh-CN" altLang="en-US"/>
            </a:p>
          </p:txBody>
        </p:sp>
        <p:sp>
          <p:nvSpPr>
            <p:cNvPr id="1048931" name="Freeform 76"/>
            <p:cNvSpPr/>
            <p:nvPr/>
          </p:nvSpPr>
          <p:spPr bwMode="auto">
            <a:xfrm>
              <a:off x="3625851" y="5407025"/>
              <a:ext cx="157163" cy="153988"/>
            </a:xfrm>
            <a:custGeom>
              <a:avLst/>
              <a:gdLst>
                <a:gd name="T0" fmla="*/ 2147483646 w 37"/>
                <a:gd name="T1" fmla="*/ 2147483646 h 36"/>
                <a:gd name="T2" fmla="*/ 2147483646 w 37"/>
                <a:gd name="T3" fmla="*/ 2147483646 h 36"/>
                <a:gd name="T4" fmla="*/ 0 w 37"/>
                <a:gd name="T5" fmla="*/ 2147483646 h 36"/>
                <a:gd name="T6" fmla="*/ 0 w 37"/>
                <a:gd name="T7" fmla="*/ 2147483646 h 36"/>
                <a:gd name="T8" fmla="*/ 0 w 37"/>
                <a:gd name="T9" fmla="*/ 2147483646 h 36"/>
                <a:gd name="T10" fmla="*/ 2147483646 w 37"/>
                <a:gd name="T11" fmla="*/ 2147483646 h 36"/>
                <a:gd name="T12" fmla="*/ 2147483646 w 37"/>
                <a:gd name="T13" fmla="*/ 2147483646 h 36"/>
                <a:gd name="T14" fmla="*/ 2147483646 w 37"/>
                <a:gd name="T15" fmla="*/ 2147483646 h 36"/>
                <a:gd name="T16" fmla="*/ 2147483646 w 37"/>
                <a:gd name="T17" fmla="*/ 0 h 36"/>
                <a:gd name="T18" fmla="*/ 2147483646 w 37"/>
                <a:gd name="T19" fmla="*/ 0 h 36"/>
                <a:gd name="T20" fmla="*/ 2147483646 w 37"/>
                <a:gd name="T21" fmla="*/ 2147483646 h 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7" h="36">
                  <a:moveTo>
                    <a:pt x="34" y="7"/>
                  </a:moveTo>
                  <a:cubicBezTo>
                    <a:pt x="32" y="9"/>
                    <a:pt x="29" y="9"/>
                    <a:pt x="27" y="8"/>
                  </a:cubicBezTo>
                  <a:cubicBezTo>
                    <a:pt x="0" y="35"/>
                    <a:pt x="0" y="35"/>
                    <a:pt x="0" y="35"/>
                  </a:cubicBezTo>
                  <a:cubicBezTo>
                    <a:pt x="0" y="34"/>
                    <a:pt x="0" y="34"/>
                    <a:pt x="0" y="34"/>
                  </a:cubicBezTo>
                  <a:cubicBezTo>
                    <a:pt x="0" y="35"/>
                    <a:pt x="0" y="35"/>
                    <a:pt x="0" y="35"/>
                  </a:cubicBezTo>
                  <a:cubicBezTo>
                    <a:pt x="0" y="35"/>
                    <a:pt x="1" y="36"/>
                    <a:pt x="1" y="36"/>
                  </a:cubicBezTo>
                  <a:cubicBezTo>
                    <a:pt x="28" y="9"/>
                    <a:pt x="28" y="9"/>
                    <a:pt x="28" y="9"/>
                  </a:cubicBezTo>
                  <a:cubicBezTo>
                    <a:pt x="30" y="10"/>
                    <a:pt x="33" y="10"/>
                    <a:pt x="35" y="8"/>
                  </a:cubicBezTo>
                  <a:cubicBezTo>
                    <a:pt x="37" y="6"/>
                    <a:pt x="37" y="2"/>
                    <a:pt x="35" y="0"/>
                  </a:cubicBezTo>
                  <a:cubicBezTo>
                    <a:pt x="34" y="0"/>
                    <a:pt x="34" y="0"/>
                    <a:pt x="34" y="0"/>
                  </a:cubicBezTo>
                  <a:cubicBezTo>
                    <a:pt x="36" y="2"/>
                    <a:pt x="36" y="5"/>
                    <a:pt x="34" y="7"/>
                  </a:cubicBezTo>
                  <a:close/>
                </a:path>
              </a:pathLst>
            </a:custGeom>
            <a:solidFill>
              <a:srgbClr val="FFDA91"/>
            </a:solidFill>
            <a:ln>
              <a:noFill/>
            </a:ln>
          </p:spPr>
          <p:txBody>
            <a:bodyPr/>
            <a:lstStyle/>
            <a:p>
              <a:endParaRPr lang="zh-CN" altLang="en-US"/>
            </a:p>
          </p:txBody>
        </p:sp>
        <p:sp>
          <p:nvSpPr>
            <p:cNvPr id="1048932" name="Freeform 77"/>
            <p:cNvSpPr/>
            <p:nvPr/>
          </p:nvSpPr>
          <p:spPr bwMode="auto">
            <a:xfrm>
              <a:off x="3787776" y="5283200"/>
              <a:ext cx="109538" cy="111125"/>
            </a:xfrm>
            <a:custGeom>
              <a:avLst/>
              <a:gdLst>
                <a:gd name="T0" fmla="*/ 2147483646 w 26"/>
                <a:gd name="T1" fmla="*/ 2147483646 h 26"/>
                <a:gd name="T2" fmla="*/ 2147483646 w 26"/>
                <a:gd name="T3" fmla="*/ 0 h 26"/>
                <a:gd name="T4" fmla="*/ 0 w 26"/>
                <a:gd name="T5" fmla="*/ 2147483646 h 26"/>
                <a:gd name="T6" fmla="*/ 2147483646 w 26"/>
                <a:gd name="T7" fmla="*/ 2147483646 h 26"/>
                <a:gd name="T8" fmla="*/ 2147483646 w 26"/>
                <a:gd name="T9" fmla="*/ 2147483646 h 26"/>
                <a:gd name="T10" fmla="*/ 2147483646 w 26"/>
                <a:gd name="T11" fmla="*/ 2147483646 h 26"/>
                <a:gd name="T12" fmla="*/ 2147483646 w 26"/>
                <a:gd name="T13" fmla="*/ 2147483646 h 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 h="26">
                  <a:moveTo>
                    <a:pt x="15" y="11"/>
                  </a:moveTo>
                  <a:cubicBezTo>
                    <a:pt x="11" y="7"/>
                    <a:pt x="7" y="3"/>
                    <a:pt x="5" y="0"/>
                  </a:cubicBezTo>
                  <a:cubicBezTo>
                    <a:pt x="4" y="1"/>
                    <a:pt x="2" y="2"/>
                    <a:pt x="0" y="4"/>
                  </a:cubicBezTo>
                  <a:cubicBezTo>
                    <a:pt x="2" y="7"/>
                    <a:pt x="6" y="11"/>
                    <a:pt x="10" y="16"/>
                  </a:cubicBezTo>
                  <a:cubicBezTo>
                    <a:pt x="15" y="20"/>
                    <a:pt x="19" y="24"/>
                    <a:pt x="22" y="26"/>
                  </a:cubicBezTo>
                  <a:cubicBezTo>
                    <a:pt x="23" y="24"/>
                    <a:pt x="25" y="22"/>
                    <a:pt x="26" y="21"/>
                  </a:cubicBezTo>
                  <a:cubicBezTo>
                    <a:pt x="23" y="19"/>
                    <a:pt x="19" y="15"/>
                    <a:pt x="15" y="11"/>
                  </a:cubicBezTo>
                  <a:close/>
                </a:path>
              </a:pathLst>
            </a:custGeom>
            <a:solidFill>
              <a:srgbClr val="F4B844"/>
            </a:solidFill>
            <a:ln>
              <a:noFill/>
            </a:ln>
          </p:spPr>
          <p:txBody>
            <a:bodyPr/>
            <a:lstStyle/>
            <a:p>
              <a:endParaRPr lang="zh-CN" altLang="en-US"/>
            </a:p>
          </p:txBody>
        </p:sp>
        <p:sp>
          <p:nvSpPr>
            <p:cNvPr id="1048933" name="Freeform 78"/>
            <p:cNvSpPr/>
            <p:nvPr/>
          </p:nvSpPr>
          <p:spPr bwMode="auto">
            <a:xfrm>
              <a:off x="4468813" y="4189413"/>
              <a:ext cx="352425" cy="312738"/>
            </a:xfrm>
            <a:custGeom>
              <a:avLst/>
              <a:gdLst>
                <a:gd name="T0" fmla="*/ 2147483646 w 83"/>
                <a:gd name="T1" fmla="*/ 2147483646 h 73"/>
                <a:gd name="T2" fmla="*/ 2147483646 w 83"/>
                <a:gd name="T3" fmla="*/ 2147483646 h 73"/>
                <a:gd name="T4" fmla="*/ 2147483646 w 83"/>
                <a:gd name="T5" fmla="*/ 2147483646 h 73"/>
                <a:gd name="T6" fmla="*/ 2147483646 w 83"/>
                <a:gd name="T7" fmla="*/ 2147483646 h 73"/>
                <a:gd name="T8" fmla="*/ 2147483646 w 83"/>
                <a:gd name="T9" fmla="*/ 2147483646 h 73"/>
                <a:gd name="T10" fmla="*/ 2147483646 w 83"/>
                <a:gd name="T11" fmla="*/ 2147483646 h 73"/>
                <a:gd name="T12" fmla="*/ 2147483646 w 83"/>
                <a:gd name="T13" fmla="*/ 2147483646 h 73"/>
                <a:gd name="T14" fmla="*/ 2147483646 w 83"/>
                <a:gd name="T15" fmla="*/ 2147483646 h 73"/>
                <a:gd name="T16" fmla="*/ 2147483646 w 83"/>
                <a:gd name="T17" fmla="*/ 2147483646 h 73"/>
                <a:gd name="T18" fmla="*/ 2147483646 w 83"/>
                <a:gd name="T19" fmla="*/ 2147483646 h 73"/>
                <a:gd name="T20" fmla="*/ 2147483646 w 83"/>
                <a:gd name="T21" fmla="*/ 2147483646 h 73"/>
                <a:gd name="T22" fmla="*/ 2147483646 w 83"/>
                <a:gd name="T23" fmla="*/ 2147483646 h 73"/>
                <a:gd name="T24" fmla="*/ 2147483646 w 83"/>
                <a:gd name="T25" fmla="*/ 2147483646 h 7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3">
                  <a:moveTo>
                    <a:pt x="1" y="66"/>
                  </a:moveTo>
                  <a:cubicBezTo>
                    <a:pt x="0" y="67"/>
                    <a:pt x="0" y="68"/>
                    <a:pt x="1" y="69"/>
                  </a:cubicBezTo>
                  <a:cubicBezTo>
                    <a:pt x="3" y="71"/>
                    <a:pt x="3" y="71"/>
                    <a:pt x="3" y="71"/>
                  </a:cubicBezTo>
                  <a:cubicBezTo>
                    <a:pt x="5" y="73"/>
                    <a:pt x="8" y="73"/>
                    <a:pt x="10" y="71"/>
                  </a:cubicBezTo>
                  <a:cubicBezTo>
                    <a:pt x="13" y="68"/>
                    <a:pt x="13" y="68"/>
                    <a:pt x="13" y="68"/>
                  </a:cubicBezTo>
                  <a:cubicBezTo>
                    <a:pt x="15" y="67"/>
                    <a:pt x="16" y="59"/>
                    <a:pt x="16" y="59"/>
                  </a:cubicBezTo>
                  <a:cubicBezTo>
                    <a:pt x="70" y="8"/>
                    <a:pt x="70" y="8"/>
                    <a:pt x="70" y="8"/>
                  </a:cubicBezTo>
                  <a:cubicBezTo>
                    <a:pt x="72" y="7"/>
                    <a:pt x="74" y="7"/>
                    <a:pt x="76" y="8"/>
                  </a:cubicBezTo>
                  <a:cubicBezTo>
                    <a:pt x="78" y="11"/>
                    <a:pt x="78" y="11"/>
                    <a:pt x="78" y="11"/>
                  </a:cubicBezTo>
                  <a:cubicBezTo>
                    <a:pt x="83" y="6"/>
                    <a:pt x="83" y="6"/>
                    <a:pt x="83" y="6"/>
                  </a:cubicBezTo>
                  <a:cubicBezTo>
                    <a:pt x="81" y="4"/>
                    <a:pt x="81" y="4"/>
                    <a:pt x="81" y="4"/>
                  </a:cubicBezTo>
                  <a:cubicBezTo>
                    <a:pt x="77" y="0"/>
                    <a:pt x="72" y="0"/>
                    <a:pt x="68" y="3"/>
                  </a:cubicBezTo>
                  <a:lnTo>
                    <a:pt x="1" y="66"/>
                  </a:lnTo>
                  <a:close/>
                </a:path>
              </a:pathLst>
            </a:custGeom>
            <a:solidFill>
              <a:srgbClr val="F4B844"/>
            </a:solidFill>
            <a:ln>
              <a:noFill/>
            </a:ln>
          </p:spPr>
          <p:txBody>
            <a:bodyPr/>
            <a:lstStyle/>
            <a:p>
              <a:endParaRPr lang="zh-CN" altLang="en-US"/>
            </a:p>
          </p:txBody>
        </p:sp>
        <p:sp>
          <p:nvSpPr>
            <p:cNvPr id="1048934" name="Freeform 79"/>
            <p:cNvSpPr/>
            <p:nvPr/>
          </p:nvSpPr>
          <p:spPr bwMode="auto">
            <a:xfrm>
              <a:off x="4476751" y="4214813"/>
              <a:ext cx="328613" cy="287338"/>
            </a:xfrm>
            <a:custGeom>
              <a:avLst/>
              <a:gdLst>
                <a:gd name="T0" fmla="*/ 2147483646 w 77"/>
                <a:gd name="T1" fmla="*/ 2147483646 h 67"/>
                <a:gd name="T2" fmla="*/ 2147483646 w 77"/>
                <a:gd name="T3" fmla="*/ 2147483646 h 67"/>
                <a:gd name="T4" fmla="*/ 2147483646 w 77"/>
                <a:gd name="T5" fmla="*/ 2147483646 h 67"/>
                <a:gd name="T6" fmla="*/ 2147483646 w 77"/>
                <a:gd name="T7" fmla="*/ 2147483646 h 67"/>
                <a:gd name="T8" fmla="*/ 0 w 77"/>
                <a:gd name="T9" fmla="*/ 2147483646 h 67"/>
                <a:gd name="T10" fmla="*/ 2147483646 w 77"/>
                <a:gd name="T11" fmla="*/ 2147483646 h 67"/>
                <a:gd name="T12" fmla="*/ 2147483646 w 77"/>
                <a:gd name="T13" fmla="*/ 2147483646 h 67"/>
                <a:gd name="T14" fmla="*/ 2147483646 w 77"/>
                <a:gd name="T15" fmla="*/ 2147483646 h 67"/>
                <a:gd name="T16" fmla="*/ 2147483646 w 77"/>
                <a:gd name="T17" fmla="*/ 2147483646 h 67"/>
                <a:gd name="T18" fmla="*/ 2147483646 w 77"/>
                <a:gd name="T19" fmla="*/ 2147483646 h 67"/>
                <a:gd name="T20" fmla="*/ 2147483646 w 77"/>
                <a:gd name="T21" fmla="*/ 2147483646 h 67"/>
                <a:gd name="T22" fmla="*/ 2147483646 w 77"/>
                <a:gd name="T23" fmla="*/ 2147483646 h 67"/>
                <a:gd name="T24" fmla="*/ 2147483646 w 77"/>
                <a:gd name="T25" fmla="*/ 2147483646 h 67"/>
                <a:gd name="T26" fmla="*/ 2147483646 w 77"/>
                <a:gd name="T27" fmla="*/ 2147483646 h 67"/>
                <a:gd name="T28" fmla="*/ 2147483646 w 77"/>
                <a:gd name="T29" fmla="*/ 2147483646 h 6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77" h="67">
                  <a:moveTo>
                    <a:pt x="68" y="2"/>
                  </a:moveTo>
                  <a:cubicBezTo>
                    <a:pt x="14" y="52"/>
                    <a:pt x="14" y="52"/>
                    <a:pt x="14" y="52"/>
                  </a:cubicBezTo>
                  <a:cubicBezTo>
                    <a:pt x="14" y="52"/>
                    <a:pt x="12" y="60"/>
                    <a:pt x="11" y="61"/>
                  </a:cubicBezTo>
                  <a:cubicBezTo>
                    <a:pt x="7" y="65"/>
                    <a:pt x="7" y="65"/>
                    <a:pt x="7" y="65"/>
                  </a:cubicBezTo>
                  <a:cubicBezTo>
                    <a:pt x="5" y="66"/>
                    <a:pt x="2" y="66"/>
                    <a:pt x="0" y="64"/>
                  </a:cubicBezTo>
                  <a:cubicBezTo>
                    <a:pt x="1" y="65"/>
                    <a:pt x="1" y="65"/>
                    <a:pt x="1" y="65"/>
                  </a:cubicBezTo>
                  <a:cubicBezTo>
                    <a:pt x="3" y="67"/>
                    <a:pt x="6" y="67"/>
                    <a:pt x="8" y="65"/>
                  </a:cubicBezTo>
                  <a:cubicBezTo>
                    <a:pt x="11" y="62"/>
                    <a:pt x="11" y="62"/>
                    <a:pt x="11" y="62"/>
                  </a:cubicBezTo>
                  <a:cubicBezTo>
                    <a:pt x="13" y="61"/>
                    <a:pt x="14" y="53"/>
                    <a:pt x="14" y="53"/>
                  </a:cubicBezTo>
                  <a:cubicBezTo>
                    <a:pt x="68" y="2"/>
                    <a:pt x="68" y="2"/>
                    <a:pt x="68" y="2"/>
                  </a:cubicBezTo>
                  <a:cubicBezTo>
                    <a:pt x="70" y="1"/>
                    <a:pt x="72" y="1"/>
                    <a:pt x="73" y="2"/>
                  </a:cubicBezTo>
                  <a:cubicBezTo>
                    <a:pt x="77" y="6"/>
                    <a:pt x="77" y="6"/>
                    <a:pt x="77" y="6"/>
                  </a:cubicBezTo>
                  <a:cubicBezTo>
                    <a:pt x="77" y="5"/>
                    <a:pt x="77" y="5"/>
                    <a:pt x="77" y="5"/>
                  </a:cubicBezTo>
                  <a:cubicBezTo>
                    <a:pt x="77" y="5"/>
                    <a:pt x="76" y="4"/>
                    <a:pt x="74" y="2"/>
                  </a:cubicBezTo>
                  <a:cubicBezTo>
                    <a:pt x="72" y="0"/>
                    <a:pt x="70" y="0"/>
                    <a:pt x="68" y="2"/>
                  </a:cubicBezTo>
                  <a:close/>
                </a:path>
              </a:pathLst>
            </a:custGeom>
            <a:solidFill>
              <a:srgbClr val="31292B"/>
            </a:solidFill>
            <a:ln>
              <a:noFill/>
            </a:ln>
          </p:spPr>
          <p:txBody>
            <a:bodyPr/>
            <a:lstStyle/>
            <a:p>
              <a:endParaRPr lang="zh-CN" altLang="en-US"/>
            </a:p>
          </p:txBody>
        </p:sp>
        <p:sp>
          <p:nvSpPr>
            <p:cNvPr id="1048935" name="Freeform 80"/>
            <p:cNvSpPr/>
            <p:nvPr/>
          </p:nvSpPr>
          <p:spPr bwMode="auto">
            <a:xfrm>
              <a:off x="4476751" y="4194175"/>
              <a:ext cx="344488" cy="295275"/>
            </a:xfrm>
            <a:custGeom>
              <a:avLst/>
              <a:gdLst>
                <a:gd name="T0" fmla="*/ 2147483646 w 81"/>
                <a:gd name="T1" fmla="*/ 2147483646 h 69"/>
                <a:gd name="T2" fmla="*/ 2147483646 w 81"/>
                <a:gd name="T3" fmla="*/ 2147483646 h 69"/>
                <a:gd name="T4" fmla="*/ 2147483646 w 81"/>
                <a:gd name="T5" fmla="*/ 2147483646 h 69"/>
                <a:gd name="T6" fmla="*/ 2147483646 w 81"/>
                <a:gd name="T7" fmla="*/ 2147483646 h 69"/>
                <a:gd name="T8" fmla="*/ 0 w 81"/>
                <a:gd name="T9" fmla="*/ 2147483646 h 69"/>
                <a:gd name="T10" fmla="*/ 2147483646 w 81"/>
                <a:gd name="T11" fmla="*/ 2147483646 h 69"/>
                <a:gd name="T12" fmla="*/ 2147483646 w 81"/>
                <a:gd name="T13" fmla="*/ 2147483646 h 69"/>
                <a:gd name="T14" fmla="*/ 2147483646 w 81"/>
                <a:gd name="T15" fmla="*/ 2147483646 h 69"/>
                <a:gd name="T16" fmla="*/ 2147483646 w 81"/>
                <a:gd name="T17" fmla="*/ 2147483646 h 69"/>
                <a:gd name="T18" fmla="*/ 2147483646 w 81"/>
                <a:gd name="T19" fmla="*/ 2147483646 h 69"/>
                <a:gd name="T20" fmla="*/ 2147483646 w 81"/>
                <a:gd name="T21" fmla="*/ 2147483646 h 69"/>
                <a:gd name="T22" fmla="*/ 2147483646 w 81"/>
                <a:gd name="T23" fmla="*/ 2147483646 h 69"/>
                <a:gd name="T24" fmla="*/ 2147483646 w 81"/>
                <a:gd name="T25" fmla="*/ 2147483646 h 6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1" h="69">
                  <a:moveTo>
                    <a:pt x="79" y="9"/>
                  </a:moveTo>
                  <a:cubicBezTo>
                    <a:pt x="81" y="7"/>
                    <a:pt x="81" y="7"/>
                    <a:pt x="81" y="7"/>
                  </a:cubicBezTo>
                  <a:cubicBezTo>
                    <a:pt x="78" y="4"/>
                    <a:pt x="78" y="4"/>
                    <a:pt x="78" y="4"/>
                  </a:cubicBezTo>
                  <a:cubicBezTo>
                    <a:pt x="75" y="1"/>
                    <a:pt x="70" y="0"/>
                    <a:pt x="67" y="3"/>
                  </a:cubicBezTo>
                  <a:cubicBezTo>
                    <a:pt x="0" y="66"/>
                    <a:pt x="0" y="66"/>
                    <a:pt x="0" y="66"/>
                  </a:cubicBezTo>
                  <a:cubicBezTo>
                    <a:pt x="2" y="68"/>
                    <a:pt x="2" y="68"/>
                    <a:pt x="2" y="68"/>
                  </a:cubicBezTo>
                  <a:cubicBezTo>
                    <a:pt x="3" y="69"/>
                    <a:pt x="4" y="69"/>
                    <a:pt x="6" y="68"/>
                  </a:cubicBezTo>
                  <a:cubicBezTo>
                    <a:pt x="9" y="65"/>
                    <a:pt x="9" y="65"/>
                    <a:pt x="9" y="65"/>
                  </a:cubicBezTo>
                  <a:cubicBezTo>
                    <a:pt x="10" y="64"/>
                    <a:pt x="11" y="61"/>
                    <a:pt x="12" y="57"/>
                  </a:cubicBezTo>
                  <a:cubicBezTo>
                    <a:pt x="12" y="56"/>
                    <a:pt x="12" y="56"/>
                    <a:pt x="12" y="56"/>
                  </a:cubicBezTo>
                  <a:cubicBezTo>
                    <a:pt x="66" y="5"/>
                    <a:pt x="66" y="5"/>
                    <a:pt x="66" y="5"/>
                  </a:cubicBezTo>
                  <a:cubicBezTo>
                    <a:pt x="69" y="2"/>
                    <a:pt x="73" y="3"/>
                    <a:pt x="75" y="5"/>
                  </a:cubicBezTo>
                  <a:lnTo>
                    <a:pt x="79" y="9"/>
                  </a:lnTo>
                  <a:close/>
                </a:path>
              </a:pathLst>
            </a:custGeom>
            <a:solidFill>
              <a:srgbClr val="FFDA91"/>
            </a:solidFill>
            <a:ln>
              <a:noFill/>
            </a:ln>
          </p:spPr>
          <p:txBody>
            <a:bodyPr/>
            <a:lstStyle/>
            <a:p>
              <a:endParaRPr lang="zh-CN" altLang="en-US"/>
            </a:p>
          </p:txBody>
        </p:sp>
        <p:sp>
          <p:nvSpPr>
            <p:cNvPr id="1048936" name="Freeform 81"/>
            <p:cNvSpPr/>
            <p:nvPr/>
          </p:nvSpPr>
          <p:spPr bwMode="auto">
            <a:xfrm>
              <a:off x="3808413" y="4727575"/>
              <a:ext cx="638175" cy="646113"/>
            </a:xfrm>
            <a:custGeom>
              <a:avLst/>
              <a:gdLst>
                <a:gd name="T0" fmla="*/ 0 w 150"/>
                <a:gd name="T1" fmla="*/ 2147483646 h 151"/>
                <a:gd name="T2" fmla="*/ 2147483646 w 150"/>
                <a:gd name="T3" fmla="*/ 0 h 151"/>
                <a:gd name="T4" fmla="*/ 2147483646 w 150"/>
                <a:gd name="T5" fmla="*/ 2147483646 h 151"/>
                <a:gd name="T6" fmla="*/ 2147483646 w 150"/>
                <a:gd name="T7" fmla="*/ 2147483646 h 151"/>
                <a:gd name="T8" fmla="*/ 2147483646 w 150"/>
                <a:gd name="T9" fmla="*/ 2147483646 h 151"/>
                <a:gd name="T10" fmla="*/ 0 w 150"/>
                <a:gd name="T11" fmla="*/ 2147483646 h 15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0" h="151">
                  <a:moveTo>
                    <a:pt x="0" y="123"/>
                  </a:moveTo>
                  <a:cubicBezTo>
                    <a:pt x="23" y="98"/>
                    <a:pt x="94" y="25"/>
                    <a:pt x="118" y="0"/>
                  </a:cubicBezTo>
                  <a:cubicBezTo>
                    <a:pt x="129" y="11"/>
                    <a:pt x="140" y="22"/>
                    <a:pt x="150" y="33"/>
                  </a:cubicBezTo>
                  <a:cubicBezTo>
                    <a:pt x="126" y="57"/>
                    <a:pt x="53" y="128"/>
                    <a:pt x="27" y="151"/>
                  </a:cubicBezTo>
                  <a:cubicBezTo>
                    <a:pt x="27" y="151"/>
                    <a:pt x="20" y="145"/>
                    <a:pt x="13" y="138"/>
                  </a:cubicBezTo>
                  <a:cubicBezTo>
                    <a:pt x="5" y="130"/>
                    <a:pt x="0" y="124"/>
                    <a:pt x="0" y="123"/>
                  </a:cubicBezTo>
                </a:path>
              </a:pathLst>
            </a:custGeom>
            <a:solidFill>
              <a:srgbClr val="0D0C16"/>
            </a:solidFill>
            <a:ln>
              <a:noFill/>
            </a:ln>
          </p:spPr>
          <p:txBody>
            <a:bodyPr/>
            <a:lstStyle/>
            <a:p>
              <a:endParaRPr lang="zh-CN" altLang="en-US"/>
            </a:p>
          </p:txBody>
        </p:sp>
        <p:sp>
          <p:nvSpPr>
            <p:cNvPr id="1048937" name="Freeform 82"/>
            <p:cNvSpPr/>
            <p:nvPr/>
          </p:nvSpPr>
          <p:spPr bwMode="auto">
            <a:xfrm>
              <a:off x="3910013" y="4856163"/>
              <a:ext cx="511175" cy="495300"/>
            </a:xfrm>
            <a:custGeom>
              <a:avLst/>
              <a:gdLst>
                <a:gd name="T0" fmla="*/ 0 w 120"/>
                <a:gd name="T1" fmla="*/ 2147483646 h 116"/>
                <a:gd name="T2" fmla="*/ 2147483646 w 120"/>
                <a:gd name="T3" fmla="*/ 2147483646 h 116"/>
                <a:gd name="T4" fmla="*/ 2147483646 w 120"/>
                <a:gd name="T5" fmla="*/ 2147483646 h 116"/>
                <a:gd name="T6" fmla="*/ 2147483646 w 120"/>
                <a:gd name="T7" fmla="*/ 0 h 116"/>
                <a:gd name="T8" fmla="*/ 0 w 120"/>
                <a:gd name="T9" fmla="*/ 2147483646 h 1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 h="116">
                  <a:moveTo>
                    <a:pt x="0" y="114"/>
                  </a:moveTo>
                  <a:cubicBezTo>
                    <a:pt x="1" y="115"/>
                    <a:pt x="3" y="116"/>
                    <a:pt x="3" y="116"/>
                  </a:cubicBezTo>
                  <a:cubicBezTo>
                    <a:pt x="27" y="95"/>
                    <a:pt x="97" y="26"/>
                    <a:pt x="120" y="4"/>
                  </a:cubicBezTo>
                  <a:cubicBezTo>
                    <a:pt x="119" y="3"/>
                    <a:pt x="118" y="2"/>
                    <a:pt x="116" y="0"/>
                  </a:cubicBezTo>
                  <a:cubicBezTo>
                    <a:pt x="94" y="23"/>
                    <a:pt x="24" y="92"/>
                    <a:pt x="0" y="114"/>
                  </a:cubicBezTo>
                </a:path>
              </a:pathLst>
            </a:custGeom>
            <a:solidFill>
              <a:srgbClr val="47474A"/>
            </a:solidFill>
            <a:ln>
              <a:noFill/>
            </a:ln>
          </p:spPr>
          <p:txBody>
            <a:bodyPr/>
            <a:lstStyle/>
            <a:p>
              <a:endParaRPr lang="zh-CN" altLang="en-US"/>
            </a:p>
          </p:txBody>
        </p:sp>
        <p:sp>
          <p:nvSpPr>
            <p:cNvPr id="1048938" name="Freeform 83"/>
            <p:cNvSpPr/>
            <p:nvPr/>
          </p:nvSpPr>
          <p:spPr bwMode="auto">
            <a:xfrm>
              <a:off x="3838576" y="4770438"/>
              <a:ext cx="501650" cy="517525"/>
            </a:xfrm>
            <a:custGeom>
              <a:avLst/>
              <a:gdLst>
                <a:gd name="T0" fmla="*/ 2147483646 w 118"/>
                <a:gd name="T1" fmla="*/ 2147483646 h 121"/>
                <a:gd name="T2" fmla="*/ 2147483646 w 118"/>
                <a:gd name="T3" fmla="*/ 0 h 121"/>
                <a:gd name="T4" fmla="*/ 0 w 118"/>
                <a:gd name="T5" fmla="*/ 2147483646 h 121"/>
                <a:gd name="T6" fmla="*/ 0 w 118"/>
                <a:gd name="T7" fmla="*/ 2147483646 h 121"/>
                <a:gd name="T8" fmla="*/ 2147483646 w 118"/>
                <a:gd name="T9" fmla="*/ 2147483646 h 121"/>
                <a:gd name="T10" fmla="*/ 2147483646 w 118"/>
                <a:gd name="T11" fmla="*/ 2147483646 h 121"/>
                <a:gd name="T12" fmla="*/ 2147483646 w 118"/>
                <a:gd name="T13" fmla="*/ 2147483646 h 12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8" h="121">
                  <a:moveTo>
                    <a:pt x="118" y="5"/>
                  </a:moveTo>
                  <a:cubicBezTo>
                    <a:pt x="116" y="4"/>
                    <a:pt x="115" y="2"/>
                    <a:pt x="113" y="0"/>
                  </a:cubicBezTo>
                  <a:cubicBezTo>
                    <a:pt x="91" y="23"/>
                    <a:pt x="22" y="93"/>
                    <a:pt x="0" y="116"/>
                  </a:cubicBezTo>
                  <a:cubicBezTo>
                    <a:pt x="0" y="117"/>
                    <a:pt x="0" y="117"/>
                    <a:pt x="0" y="117"/>
                  </a:cubicBezTo>
                  <a:cubicBezTo>
                    <a:pt x="1" y="117"/>
                    <a:pt x="1" y="117"/>
                    <a:pt x="1" y="117"/>
                  </a:cubicBezTo>
                  <a:cubicBezTo>
                    <a:pt x="2" y="118"/>
                    <a:pt x="3" y="119"/>
                    <a:pt x="4" y="121"/>
                  </a:cubicBezTo>
                  <a:cubicBezTo>
                    <a:pt x="26" y="98"/>
                    <a:pt x="96" y="28"/>
                    <a:pt x="118" y="5"/>
                  </a:cubicBezTo>
                </a:path>
              </a:pathLst>
            </a:custGeom>
            <a:solidFill>
              <a:srgbClr val="AAA7AA"/>
            </a:solidFill>
            <a:ln>
              <a:noFill/>
            </a:ln>
          </p:spPr>
          <p:txBody>
            <a:bodyPr/>
            <a:lstStyle/>
            <a:p>
              <a:endParaRPr lang="zh-CN" altLang="en-US"/>
            </a:p>
          </p:txBody>
        </p:sp>
        <p:sp>
          <p:nvSpPr>
            <p:cNvPr id="1048939" name="Freeform 84"/>
            <p:cNvSpPr/>
            <p:nvPr/>
          </p:nvSpPr>
          <p:spPr bwMode="auto">
            <a:xfrm>
              <a:off x="3843338" y="4783138"/>
              <a:ext cx="514350" cy="512763"/>
            </a:xfrm>
            <a:custGeom>
              <a:avLst/>
              <a:gdLst>
                <a:gd name="T0" fmla="*/ 2147483646 w 121"/>
                <a:gd name="T1" fmla="*/ 0 h 120"/>
                <a:gd name="T2" fmla="*/ 2147483646 w 121"/>
                <a:gd name="T3" fmla="*/ 2147483646 h 120"/>
                <a:gd name="T4" fmla="*/ 2147483646 w 121"/>
                <a:gd name="T5" fmla="*/ 2147483646 h 120"/>
                <a:gd name="T6" fmla="*/ 2147483646 w 121"/>
                <a:gd name="T7" fmla="*/ 2147483646 h 120"/>
                <a:gd name="T8" fmla="*/ 2147483646 w 121"/>
                <a:gd name="T9" fmla="*/ 2147483646 h 120"/>
                <a:gd name="T10" fmla="*/ 2147483646 w 121"/>
                <a:gd name="T11" fmla="*/ 2147483646 h 120"/>
                <a:gd name="T12" fmla="*/ 2147483646 w 121"/>
                <a:gd name="T13" fmla="*/ 0 h 1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1" h="120">
                  <a:moveTo>
                    <a:pt x="115" y="0"/>
                  </a:moveTo>
                  <a:cubicBezTo>
                    <a:pt x="93" y="23"/>
                    <a:pt x="23" y="93"/>
                    <a:pt x="1" y="116"/>
                  </a:cubicBezTo>
                  <a:cubicBezTo>
                    <a:pt x="0" y="114"/>
                    <a:pt x="2" y="117"/>
                    <a:pt x="5" y="120"/>
                  </a:cubicBezTo>
                  <a:cubicBezTo>
                    <a:pt x="6" y="120"/>
                    <a:pt x="6" y="120"/>
                    <a:pt x="6" y="120"/>
                  </a:cubicBezTo>
                  <a:cubicBezTo>
                    <a:pt x="28" y="98"/>
                    <a:pt x="98" y="28"/>
                    <a:pt x="121" y="6"/>
                  </a:cubicBezTo>
                  <a:cubicBezTo>
                    <a:pt x="120" y="5"/>
                    <a:pt x="120" y="5"/>
                    <a:pt x="120" y="5"/>
                  </a:cubicBezTo>
                  <a:cubicBezTo>
                    <a:pt x="118" y="3"/>
                    <a:pt x="116" y="2"/>
                    <a:pt x="115" y="0"/>
                  </a:cubicBezTo>
                </a:path>
              </a:pathLst>
            </a:custGeom>
            <a:solidFill>
              <a:srgbClr val="47474A"/>
            </a:solidFill>
            <a:ln>
              <a:noFill/>
            </a:ln>
          </p:spPr>
          <p:txBody>
            <a:bodyPr/>
            <a:lstStyle/>
            <a:p>
              <a:endParaRPr lang="zh-CN" altLang="en-US"/>
            </a:p>
          </p:txBody>
        </p:sp>
        <p:sp>
          <p:nvSpPr>
            <p:cNvPr id="1048940" name="Freeform 85"/>
            <p:cNvSpPr/>
            <p:nvPr/>
          </p:nvSpPr>
          <p:spPr bwMode="auto">
            <a:xfrm>
              <a:off x="4294188" y="4189413"/>
              <a:ext cx="693738" cy="696913"/>
            </a:xfrm>
            <a:custGeom>
              <a:avLst/>
              <a:gdLst>
                <a:gd name="T0" fmla="*/ 2147483646 w 163"/>
                <a:gd name="T1" fmla="*/ 2147483646 h 163"/>
                <a:gd name="T2" fmla="*/ 2147483646 w 163"/>
                <a:gd name="T3" fmla="*/ 2147483646 h 163"/>
                <a:gd name="T4" fmla="*/ 2147483646 w 163"/>
                <a:gd name="T5" fmla="*/ 2147483646 h 163"/>
                <a:gd name="T6" fmla="*/ 2147483646 w 163"/>
                <a:gd name="T7" fmla="*/ 2147483646 h 163"/>
                <a:gd name="T8" fmla="*/ 2147483646 w 163"/>
                <a:gd name="T9" fmla="*/ 2147483646 h 163"/>
                <a:gd name="T10" fmla="*/ 2147483646 w 163"/>
                <a:gd name="T11" fmla="*/ 2147483646 h 163"/>
                <a:gd name="T12" fmla="*/ 2147483646 w 163"/>
                <a:gd name="T13" fmla="*/ 2147483646 h 16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3" h="163">
                  <a:moveTo>
                    <a:pt x="129" y="2"/>
                  </a:moveTo>
                  <a:cubicBezTo>
                    <a:pt x="92" y="34"/>
                    <a:pt x="35" y="89"/>
                    <a:pt x="1" y="124"/>
                  </a:cubicBezTo>
                  <a:cubicBezTo>
                    <a:pt x="0" y="125"/>
                    <a:pt x="8" y="134"/>
                    <a:pt x="19" y="144"/>
                  </a:cubicBezTo>
                  <a:cubicBezTo>
                    <a:pt x="29" y="155"/>
                    <a:pt x="38" y="163"/>
                    <a:pt x="39" y="162"/>
                  </a:cubicBezTo>
                  <a:cubicBezTo>
                    <a:pt x="74" y="128"/>
                    <a:pt x="129" y="71"/>
                    <a:pt x="161" y="34"/>
                  </a:cubicBezTo>
                  <a:cubicBezTo>
                    <a:pt x="161" y="34"/>
                    <a:pt x="163" y="17"/>
                    <a:pt x="154" y="9"/>
                  </a:cubicBezTo>
                  <a:cubicBezTo>
                    <a:pt x="146" y="0"/>
                    <a:pt x="129" y="2"/>
                    <a:pt x="129" y="2"/>
                  </a:cubicBezTo>
                </a:path>
              </a:pathLst>
            </a:custGeom>
            <a:solidFill>
              <a:srgbClr val="0D0C16"/>
            </a:solidFill>
            <a:ln>
              <a:noFill/>
            </a:ln>
          </p:spPr>
          <p:txBody>
            <a:bodyPr/>
            <a:lstStyle/>
            <a:p>
              <a:endParaRPr lang="zh-CN" altLang="en-US"/>
            </a:p>
          </p:txBody>
        </p:sp>
        <p:sp>
          <p:nvSpPr>
            <p:cNvPr id="1048941" name="Freeform 86"/>
            <p:cNvSpPr/>
            <p:nvPr/>
          </p:nvSpPr>
          <p:spPr bwMode="auto">
            <a:xfrm>
              <a:off x="4298951" y="4186238"/>
              <a:ext cx="693738" cy="695325"/>
            </a:xfrm>
            <a:custGeom>
              <a:avLst/>
              <a:gdLst>
                <a:gd name="T0" fmla="*/ 2147483646 w 163"/>
                <a:gd name="T1" fmla="*/ 2147483646 h 163"/>
                <a:gd name="T2" fmla="*/ 2147483646 w 163"/>
                <a:gd name="T3" fmla="*/ 2147483646 h 163"/>
                <a:gd name="T4" fmla="*/ 2147483646 w 163"/>
                <a:gd name="T5" fmla="*/ 2147483646 h 163"/>
                <a:gd name="T6" fmla="*/ 2147483646 w 163"/>
                <a:gd name="T7" fmla="*/ 2147483646 h 163"/>
                <a:gd name="T8" fmla="*/ 2147483646 w 163"/>
                <a:gd name="T9" fmla="*/ 2147483646 h 163"/>
                <a:gd name="T10" fmla="*/ 2147483646 w 163"/>
                <a:gd name="T11" fmla="*/ 2147483646 h 163"/>
                <a:gd name="T12" fmla="*/ 2147483646 w 163"/>
                <a:gd name="T13" fmla="*/ 2147483646 h 16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3" h="163">
                  <a:moveTo>
                    <a:pt x="129" y="2"/>
                  </a:moveTo>
                  <a:cubicBezTo>
                    <a:pt x="93" y="34"/>
                    <a:pt x="35" y="89"/>
                    <a:pt x="1" y="124"/>
                  </a:cubicBezTo>
                  <a:cubicBezTo>
                    <a:pt x="0" y="125"/>
                    <a:pt x="8" y="134"/>
                    <a:pt x="19" y="144"/>
                  </a:cubicBezTo>
                  <a:cubicBezTo>
                    <a:pt x="29" y="155"/>
                    <a:pt x="38" y="163"/>
                    <a:pt x="39" y="162"/>
                  </a:cubicBezTo>
                  <a:cubicBezTo>
                    <a:pt x="74" y="128"/>
                    <a:pt x="129" y="71"/>
                    <a:pt x="161" y="34"/>
                  </a:cubicBezTo>
                  <a:cubicBezTo>
                    <a:pt x="162" y="33"/>
                    <a:pt x="163" y="17"/>
                    <a:pt x="154" y="9"/>
                  </a:cubicBezTo>
                  <a:cubicBezTo>
                    <a:pt x="146" y="0"/>
                    <a:pt x="130" y="1"/>
                    <a:pt x="129" y="2"/>
                  </a:cubicBezTo>
                </a:path>
              </a:pathLst>
            </a:custGeom>
            <a:solidFill>
              <a:srgbClr val="0D0C16"/>
            </a:solidFill>
            <a:ln>
              <a:noFill/>
            </a:ln>
          </p:spPr>
          <p:txBody>
            <a:bodyPr/>
            <a:lstStyle/>
            <a:p>
              <a:endParaRPr lang="zh-CN" altLang="en-US"/>
            </a:p>
          </p:txBody>
        </p:sp>
        <p:sp>
          <p:nvSpPr>
            <p:cNvPr id="1048942" name="Freeform 87"/>
            <p:cNvSpPr/>
            <p:nvPr/>
          </p:nvSpPr>
          <p:spPr bwMode="auto">
            <a:xfrm>
              <a:off x="4438651" y="4343400"/>
              <a:ext cx="498475" cy="517525"/>
            </a:xfrm>
            <a:custGeom>
              <a:avLst/>
              <a:gdLst>
                <a:gd name="T0" fmla="*/ 2147483646 w 117"/>
                <a:gd name="T1" fmla="*/ 0 h 121"/>
                <a:gd name="T2" fmla="*/ 0 w 117"/>
                <a:gd name="T3" fmla="*/ 2147483646 h 121"/>
                <a:gd name="T4" fmla="*/ 0 w 117"/>
                <a:gd name="T5" fmla="*/ 2147483646 h 121"/>
                <a:gd name="T6" fmla="*/ 2147483646 w 117"/>
                <a:gd name="T7" fmla="*/ 2147483646 h 121"/>
                <a:gd name="T8" fmla="*/ 2147483646 w 117"/>
                <a:gd name="T9" fmla="*/ 2147483646 h 121"/>
                <a:gd name="T10" fmla="*/ 2147483646 w 117"/>
                <a:gd name="T11" fmla="*/ 0 h 12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7" h="121">
                  <a:moveTo>
                    <a:pt x="114" y="0"/>
                  </a:moveTo>
                  <a:cubicBezTo>
                    <a:pt x="84" y="32"/>
                    <a:pt x="31" y="86"/>
                    <a:pt x="0" y="117"/>
                  </a:cubicBezTo>
                  <a:cubicBezTo>
                    <a:pt x="0" y="117"/>
                    <a:pt x="0" y="117"/>
                    <a:pt x="0" y="117"/>
                  </a:cubicBezTo>
                  <a:cubicBezTo>
                    <a:pt x="1" y="118"/>
                    <a:pt x="3" y="120"/>
                    <a:pt x="4" y="121"/>
                  </a:cubicBezTo>
                  <a:cubicBezTo>
                    <a:pt x="35" y="90"/>
                    <a:pt x="88" y="36"/>
                    <a:pt x="117" y="3"/>
                  </a:cubicBezTo>
                  <a:cubicBezTo>
                    <a:pt x="116" y="2"/>
                    <a:pt x="115" y="1"/>
                    <a:pt x="114" y="0"/>
                  </a:cubicBezTo>
                </a:path>
              </a:pathLst>
            </a:custGeom>
            <a:solidFill>
              <a:srgbClr val="575759"/>
            </a:solidFill>
            <a:ln>
              <a:noFill/>
            </a:ln>
          </p:spPr>
          <p:txBody>
            <a:bodyPr/>
            <a:lstStyle/>
            <a:p>
              <a:endParaRPr lang="zh-CN" altLang="en-US"/>
            </a:p>
          </p:txBody>
        </p:sp>
        <p:sp>
          <p:nvSpPr>
            <p:cNvPr id="1048943" name="Freeform 88"/>
            <p:cNvSpPr/>
            <p:nvPr/>
          </p:nvSpPr>
          <p:spPr bwMode="auto">
            <a:xfrm>
              <a:off x="4337051" y="4254500"/>
              <a:ext cx="519113" cy="512763"/>
            </a:xfrm>
            <a:custGeom>
              <a:avLst/>
              <a:gdLst>
                <a:gd name="T0" fmla="*/ 2147483646 w 122"/>
                <a:gd name="T1" fmla="*/ 0 h 120"/>
                <a:gd name="T2" fmla="*/ 0 w 122"/>
                <a:gd name="T3" fmla="*/ 2147483646 h 120"/>
                <a:gd name="T4" fmla="*/ 0 w 122"/>
                <a:gd name="T5" fmla="*/ 2147483646 h 120"/>
                <a:gd name="T6" fmla="*/ 2147483646 w 122"/>
                <a:gd name="T7" fmla="*/ 2147483646 h 120"/>
                <a:gd name="T8" fmla="*/ 2147483646 w 122"/>
                <a:gd name="T9" fmla="*/ 2147483646 h 120"/>
                <a:gd name="T10" fmla="*/ 2147483646 w 122"/>
                <a:gd name="T11" fmla="*/ 2147483646 h 120"/>
                <a:gd name="T12" fmla="*/ 2147483646 w 122"/>
                <a:gd name="T13" fmla="*/ 0 h 1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2" h="120">
                  <a:moveTo>
                    <a:pt x="117" y="0"/>
                  </a:moveTo>
                  <a:cubicBezTo>
                    <a:pt x="85" y="30"/>
                    <a:pt x="31" y="83"/>
                    <a:pt x="0" y="114"/>
                  </a:cubicBezTo>
                  <a:cubicBezTo>
                    <a:pt x="0" y="115"/>
                    <a:pt x="0" y="115"/>
                    <a:pt x="0" y="115"/>
                  </a:cubicBezTo>
                  <a:cubicBezTo>
                    <a:pt x="1" y="115"/>
                    <a:pt x="1" y="115"/>
                    <a:pt x="1" y="115"/>
                  </a:cubicBezTo>
                  <a:cubicBezTo>
                    <a:pt x="2" y="117"/>
                    <a:pt x="4" y="118"/>
                    <a:pt x="6" y="120"/>
                  </a:cubicBezTo>
                  <a:cubicBezTo>
                    <a:pt x="37" y="89"/>
                    <a:pt x="90" y="36"/>
                    <a:pt x="122" y="5"/>
                  </a:cubicBezTo>
                  <a:cubicBezTo>
                    <a:pt x="120" y="3"/>
                    <a:pt x="119" y="2"/>
                    <a:pt x="117" y="0"/>
                  </a:cubicBezTo>
                </a:path>
              </a:pathLst>
            </a:custGeom>
            <a:solidFill>
              <a:srgbClr val="E1DFE0"/>
            </a:solidFill>
            <a:ln>
              <a:noFill/>
            </a:ln>
          </p:spPr>
          <p:txBody>
            <a:bodyPr/>
            <a:lstStyle/>
            <a:p>
              <a:endParaRPr lang="zh-CN" altLang="en-US"/>
            </a:p>
          </p:txBody>
        </p:sp>
        <p:sp>
          <p:nvSpPr>
            <p:cNvPr id="1048944" name="Freeform 89"/>
            <p:cNvSpPr/>
            <p:nvPr/>
          </p:nvSpPr>
          <p:spPr bwMode="auto">
            <a:xfrm>
              <a:off x="4327526" y="4267200"/>
              <a:ext cx="546100" cy="520700"/>
            </a:xfrm>
            <a:custGeom>
              <a:avLst/>
              <a:gdLst>
                <a:gd name="T0" fmla="*/ 2147483646 w 128"/>
                <a:gd name="T1" fmla="*/ 0 h 122"/>
                <a:gd name="T2" fmla="*/ 2147483646 w 128"/>
                <a:gd name="T3" fmla="*/ 2147483646 h 122"/>
                <a:gd name="T4" fmla="*/ 0 w 128"/>
                <a:gd name="T5" fmla="*/ 2147483646 h 122"/>
                <a:gd name="T6" fmla="*/ 2147483646 w 128"/>
                <a:gd name="T7" fmla="*/ 2147483646 h 122"/>
                <a:gd name="T8" fmla="*/ 2147483646 w 128"/>
                <a:gd name="T9" fmla="*/ 2147483646 h 122"/>
                <a:gd name="T10" fmla="*/ 2147483646 w 128"/>
                <a:gd name="T11" fmla="*/ 2147483646 h 122"/>
                <a:gd name="T12" fmla="*/ 2147483646 w 128"/>
                <a:gd name="T13" fmla="*/ 0 h 12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8" h="122">
                  <a:moveTo>
                    <a:pt x="122" y="0"/>
                  </a:moveTo>
                  <a:cubicBezTo>
                    <a:pt x="90" y="31"/>
                    <a:pt x="37" y="84"/>
                    <a:pt x="5" y="115"/>
                  </a:cubicBezTo>
                  <a:cubicBezTo>
                    <a:pt x="3" y="113"/>
                    <a:pt x="0" y="110"/>
                    <a:pt x="0" y="110"/>
                  </a:cubicBezTo>
                  <a:cubicBezTo>
                    <a:pt x="0" y="110"/>
                    <a:pt x="7" y="117"/>
                    <a:pt x="11" y="121"/>
                  </a:cubicBezTo>
                  <a:cubicBezTo>
                    <a:pt x="12" y="122"/>
                    <a:pt x="12" y="122"/>
                    <a:pt x="12" y="122"/>
                  </a:cubicBezTo>
                  <a:cubicBezTo>
                    <a:pt x="44" y="90"/>
                    <a:pt x="97" y="37"/>
                    <a:pt x="128" y="6"/>
                  </a:cubicBezTo>
                  <a:cubicBezTo>
                    <a:pt x="126" y="3"/>
                    <a:pt x="124" y="2"/>
                    <a:pt x="122" y="0"/>
                  </a:cubicBezTo>
                </a:path>
              </a:pathLst>
            </a:custGeom>
            <a:solidFill>
              <a:srgbClr val="575759"/>
            </a:solidFill>
            <a:ln>
              <a:noFill/>
            </a:ln>
          </p:spPr>
          <p:txBody>
            <a:bodyPr/>
            <a:lstStyle/>
            <a:p>
              <a:endParaRPr lang="zh-CN" altLang="en-US"/>
            </a:p>
          </p:txBody>
        </p:sp>
        <p:sp>
          <p:nvSpPr>
            <p:cNvPr id="1048945" name="Freeform 90"/>
            <p:cNvSpPr/>
            <p:nvPr/>
          </p:nvSpPr>
          <p:spPr bwMode="auto">
            <a:xfrm>
              <a:off x="4783138" y="4229100"/>
              <a:ext cx="166688" cy="165100"/>
            </a:xfrm>
            <a:custGeom>
              <a:avLst/>
              <a:gdLst>
                <a:gd name="T0" fmla="*/ 2147483646 w 39"/>
                <a:gd name="T1" fmla="*/ 2147483646 h 39"/>
                <a:gd name="T2" fmla="*/ 2147483646 w 39"/>
                <a:gd name="T3" fmla="*/ 0 h 39"/>
                <a:gd name="T4" fmla="*/ 2147483646 w 39"/>
                <a:gd name="T5" fmla="*/ 2147483646 h 39"/>
                <a:gd name="T6" fmla="*/ 2147483646 w 39"/>
                <a:gd name="T7" fmla="*/ 2147483646 h 39"/>
                <a:gd name="T8" fmla="*/ 2147483646 w 39"/>
                <a:gd name="T9" fmla="*/ 2147483646 h 39"/>
                <a:gd name="T10" fmla="*/ 2147483646 w 39"/>
                <a:gd name="T11" fmla="*/ 2147483646 h 39"/>
                <a:gd name="T12" fmla="*/ 2147483646 w 39"/>
                <a:gd name="T13" fmla="*/ 2147483646 h 3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9" h="39">
                  <a:moveTo>
                    <a:pt x="21" y="18"/>
                  </a:moveTo>
                  <a:cubicBezTo>
                    <a:pt x="12" y="8"/>
                    <a:pt x="6" y="1"/>
                    <a:pt x="6" y="0"/>
                  </a:cubicBezTo>
                  <a:cubicBezTo>
                    <a:pt x="4" y="2"/>
                    <a:pt x="3" y="3"/>
                    <a:pt x="1" y="5"/>
                  </a:cubicBezTo>
                  <a:cubicBezTo>
                    <a:pt x="0" y="6"/>
                    <a:pt x="7" y="14"/>
                    <a:pt x="16" y="23"/>
                  </a:cubicBezTo>
                  <a:cubicBezTo>
                    <a:pt x="25" y="32"/>
                    <a:pt x="33" y="39"/>
                    <a:pt x="34" y="39"/>
                  </a:cubicBezTo>
                  <a:cubicBezTo>
                    <a:pt x="36" y="36"/>
                    <a:pt x="37" y="35"/>
                    <a:pt x="39" y="33"/>
                  </a:cubicBezTo>
                  <a:cubicBezTo>
                    <a:pt x="38" y="34"/>
                    <a:pt x="31" y="27"/>
                    <a:pt x="21" y="18"/>
                  </a:cubicBezTo>
                  <a:close/>
                </a:path>
              </a:pathLst>
            </a:custGeom>
            <a:solidFill>
              <a:srgbClr val="0D0C16"/>
            </a:solidFill>
            <a:ln>
              <a:noFill/>
            </a:ln>
          </p:spPr>
          <p:txBody>
            <a:bodyPr/>
            <a:lstStyle/>
            <a:p>
              <a:endParaRPr lang="zh-CN" altLang="en-US"/>
            </a:p>
          </p:txBody>
        </p:sp>
        <p:sp>
          <p:nvSpPr>
            <p:cNvPr id="1048946" name="Freeform 91"/>
            <p:cNvSpPr/>
            <p:nvPr/>
          </p:nvSpPr>
          <p:spPr bwMode="auto">
            <a:xfrm>
              <a:off x="4792663" y="4219575"/>
              <a:ext cx="165100" cy="166688"/>
            </a:xfrm>
            <a:custGeom>
              <a:avLst/>
              <a:gdLst>
                <a:gd name="T0" fmla="*/ 2147483646 w 39"/>
                <a:gd name="T1" fmla="*/ 2147483646 h 39"/>
                <a:gd name="T2" fmla="*/ 2147483646 w 39"/>
                <a:gd name="T3" fmla="*/ 0 h 39"/>
                <a:gd name="T4" fmla="*/ 2147483646 w 39"/>
                <a:gd name="T5" fmla="*/ 2147483646 h 39"/>
                <a:gd name="T6" fmla="*/ 2147483646 w 39"/>
                <a:gd name="T7" fmla="*/ 2147483646 h 39"/>
                <a:gd name="T8" fmla="*/ 2147483646 w 39"/>
                <a:gd name="T9" fmla="*/ 2147483646 h 39"/>
                <a:gd name="T10" fmla="*/ 2147483646 w 39"/>
                <a:gd name="T11" fmla="*/ 2147483646 h 39"/>
                <a:gd name="T12" fmla="*/ 2147483646 w 39"/>
                <a:gd name="T13" fmla="*/ 2147483646 h 3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9" h="39">
                  <a:moveTo>
                    <a:pt x="22" y="17"/>
                  </a:moveTo>
                  <a:cubicBezTo>
                    <a:pt x="13" y="8"/>
                    <a:pt x="6" y="0"/>
                    <a:pt x="7" y="0"/>
                  </a:cubicBezTo>
                  <a:cubicBezTo>
                    <a:pt x="5" y="2"/>
                    <a:pt x="3" y="3"/>
                    <a:pt x="1" y="5"/>
                  </a:cubicBezTo>
                  <a:cubicBezTo>
                    <a:pt x="0" y="5"/>
                    <a:pt x="7" y="13"/>
                    <a:pt x="17" y="22"/>
                  </a:cubicBezTo>
                  <a:cubicBezTo>
                    <a:pt x="26" y="32"/>
                    <a:pt x="34" y="39"/>
                    <a:pt x="34" y="38"/>
                  </a:cubicBezTo>
                  <a:cubicBezTo>
                    <a:pt x="36" y="36"/>
                    <a:pt x="37" y="35"/>
                    <a:pt x="39" y="32"/>
                  </a:cubicBezTo>
                  <a:cubicBezTo>
                    <a:pt x="39" y="33"/>
                    <a:pt x="31" y="26"/>
                    <a:pt x="22" y="17"/>
                  </a:cubicBezTo>
                  <a:close/>
                </a:path>
              </a:pathLst>
            </a:custGeom>
            <a:solidFill>
              <a:srgbClr val="31292B"/>
            </a:solidFill>
            <a:ln>
              <a:noFill/>
            </a:ln>
          </p:spPr>
          <p:txBody>
            <a:bodyPr/>
            <a:lstStyle/>
            <a:p>
              <a:endParaRPr lang="zh-CN" altLang="en-US"/>
            </a:p>
          </p:txBody>
        </p:sp>
        <p:sp>
          <p:nvSpPr>
            <p:cNvPr id="1048947" name="Freeform 92"/>
            <p:cNvSpPr/>
            <p:nvPr/>
          </p:nvSpPr>
          <p:spPr bwMode="auto">
            <a:xfrm>
              <a:off x="4795838" y="4214813"/>
              <a:ext cx="166688" cy="166688"/>
            </a:xfrm>
            <a:custGeom>
              <a:avLst/>
              <a:gdLst>
                <a:gd name="T0" fmla="*/ 2147483646 w 39"/>
                <a:gd name="T1" fmla="*/ 2147483646 h 39"/>
                <a:gd name="T2" fmla="*/ 2147483646 w 39"/>
                <a:gd name="T3" fmla="*/ 0 h 39"/>
                <a:gd name="T4" fmla="*/ 2147483646 w 39"/>
                <a:gd name="T5" fmla="*/ 2147483646 h 39"/>
                <a:gd name="T6" fmla="*/ 2147483646 w 39"/>
                <a:gd name="T7" fmla="*/ 2147483646 h 39"/>
                <a:gd name="T8" fmla="*/ 2147483646 w 39"/>
                <a:gd name="T9" fmla="*/ 2147483646 h 39"/>
                <a:gd name="T10" fmla="*/ 2147483646 w 39"/>
                <a:gd name="T11" fmla="*/ 2147483646 h 39"/>
                <a:gd name="T12" fmla="*/ 2147483646 w 39"/>
                <a:gd name="T13" fmla="*/ 2147483646 h 3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9" h="39">
                  <a:moveTo>
                    <a:pt x="22" y="17"/>
                  </a:moveTo>
                  <a:cubicBezTo>
                    <a:pt x="13" y="8"/>
                    <a:pt x="6" y="1"/>
                    <a:pt x="7" y="0"/>
                  </a:cubicBezTo>
                  <a:cubicBezTo>
                    <a:pt x="4" y="2"/>
                    <a:pt x="3" y="3"/>
                    <a:pt x="1" y="5"/>
                  </a:cubicBezTo>
                  <a:cubicBezTo>
                    <a:pt x="0" y="6"/>
                    <a:pt x="7" y="13"/>
                    <a:pt x="16" y="23"/>
                  </a:cubicBezTo>
                  <a:cubicBezTo>
                    <a:pt x="25" y="32"/>
                    <a:pt x="33" y="39"/>
                    <a:pt x="34" y="38"/>
                  </a:cubicBezTo>
                  <a:cubicBezTo>
                    <a:pt x="36" y="36"/>
                    <a:pt x="37" y="35"/>
                    <a:pt x="39" y="32"/>
                  </a:cubicBezTo>
                  <a:cubicBezTo>
                    <a:pt x="38" y="33"/>
                    <a:pt x="31" y="26"/>
                    <a:pt x="22" y="17"/>
                  </a:cubicBezTo>
                  <a:close/>
                </a:path>
              </a:pathLst>
            </a:custGeom>
            <a:solidFill>
              <a:srgbClr val="F4B844"/>
            </a:solidFill>
            <a:ln>
              <a:noFill/>
            </a:ln>
          </p:spPr>
          <p:txBody>
            <a:bodyPr/>
            <a:lstStyle/>
            <a:p>
              <a:endParaRPr lang="zh-CN" altLang="en-US"/>
            </a:p>
          </p:txBody>
        </p:sp>
        <p:sp>
          <p:nvSpPr>
            <p:cNvPr id="1048948" name="Freeform 93"/>
            <p:cNvSpPr/>
            <p:nvPr/>
          </p:nvSpPr>
          <p:spPr bwMode="auto">
            <a:xfrm>
              <a:off x="4821238" y="4194175"/>
              <a:ext cx="161925" cy="161925"/>
            </a:xfrm>
            <a:custGeom>
              <a:avLst/>
              <a:gdLst>
                <a:gd name="T0" fmla="*/ 2147483646 w 38"/>
                <a:gd name="T1" fmla="*/ 2147483646 h 38"/>
                <a:gd name="T2" fmla="*/ 2147483646 w 38"/>
                <a:gd name="T3" fmla="*/ 0 h 38"/>
                <a:gd name="T4" fmla="*/ 2147483646 w 38"/>
                <a:gd name="T5" fmla="*/ 2147483646 h 38"/>
                <a:gd name="T6" fmla="*/ 2147483646 w 38"/>
                <a:gd name="T7" fmla="*/ 2147483646 h 38"/>
                <a:gd name="T8" fmla="*/ 2147483646 w 38"/>
                <a:gd name="T9" fmla="*/ 2147483646 h 38"/>
                <a:gd name="T10" fmla="*/ 2147483646 w 38"/>
                <a:gd name="T11" fmla="*/ 2147483646 h 38"/>
                <a:gd name="T12" fmla="*/ 2147483646 w 38"/>
                <a:gd name="T13" fmla="*/ 2147483646 h 3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38">
                  <a:moveTo>
                    <a:pt x="21" y="17"/>
                  </a:moveTo>
                  <a:cubicBezTo>
                    <a:pt x="12" y="8"/>
                    <a:pt x="6" y="1"/>
                    <a:pt x="6" y="0"/>
                  </a:cubicBezTo>
                  <a:cubicBezTo>
                    <a:pt x="4" y="2"/>
                    <a:pt x="3" y="3"/>
                    <a:pt x="1" y="5"/>
                  </a:cubicBezTo>
                  <a:cubicBezTo>
                    <a:pt x="0" y="6"/>
                    <a:pt x="7" y="13"/>
                    <a:pt x="16" y="22"/>
                  </a:cubicBezTo>
                  <a:cubicBezTo>
                    <a:pt x="25" y="31"/>
                    <a:pt x="32" y="38"/>
                    <a:pt x="33" y="37"/>
                  </a:cubicBezTo>
                  <a:cubicBezTo>
                    <a:pt x="35" y="35"/>
                    <a:pt x="36" y="34"/>
                    <a:pt x="38" y="32"/>
                  </a:cubicBezTo>
                  <a:cubicBezTo>
                    <a:pt x="37" y="32"/>
                    <a:pt x="30" y="26"/>
                    <a:pt x="21" y="17"/>
                  </a:cubicBezTo>
                  <a:close/>
                </a:path>
              </a:pathLst>
            </a:custGeom>
            <a:solidFill>
              <a:srgbClr val="0D0C16"/>
            </a:solidFill>
            <a:ln>
              <a:noFill/>
            </a:ln>
          </p:spPr>
          <p:txBody>
            <a:bodyPr/>
            <a:lstStyle/>
            <a:p>
              <a:endParaRPr lang="zh-CN" altLang="en-US"/>
            </a:p>
          </p:txBody>
        </p:sp>
        <p:sp>
          <p:nvSpPr>
            <p:cNvPr id="1048949" name="Freeform 94"/>
            <p:cNvSpPr/>
            <p:nvPr/>
          </p:nvSpPr>
          <p:spPr bwMode="auto">
            <a:xfrm>
              <a:off x="4940301" y="4313238"/>
              <a:ext cx="26988" cy="25400"/>
            </a:xfrm>
            <a:custGeom>
              <a:avLst/>
              <a:gdLst>
                <a:gd name="T0" fmla="*/ 0 w 6"/>
                <a:gd name="T1" fmla="*/ 2147483646 h 6"/>
                <a:gd name="T2" fmla="*/ 2147483646 w 6"/>
                <a:gd name="T3" fmla="*/ 2147483646 h 6"/>
                <a:gd name="T4" fmla="*/ 2147483646 w 6"/>
                <a:gd name="T5" fmla="*/ 2147483646 h 6"/>
                <a:gd name="T6" fmla="*/ 2147483646 w 6"/>
                <a:gd name="T7" fmla="*/ 0 h 6"/>
                <a:gd name="T8" fmla="*/ 0 w 6"/>
                <a:gd name="T9" fmla="*/ 214748364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0" y="3"/>
                  </a:moveTo>
                  <a:cubicBezTo>
                    <a:pt x="1" y="4"/>
                    <a:pt x="2" y="5"/>
                    <a:pt x="3" y="6"/>
                  </a:cubicBezTo>
                  <a:cubicBezTo>
                    <a:pt x="4" y="5"/>
                    <a:pt x="5" y="4"/>
                    <a:pt x="6" y="3"/>
                  </a:cubicBezTo>
                  <a:cubicBezTo>
                    <a:pt x="5" y="2"/>
                    <a:pt x="4" y="1"/>
                    <a:pt x="2" y="0"/>
                  </a:cubicBezTo>
                  <a:cubicBezTo>
                    <a:pt x="1" y="1"/>
                    <a:pt x="1" y="1"/>
                    <a:pt x="0" y="3"/>
                  </a:cubicBezTo>
                  <a:close/>
                </a:path>
              </a:pathLst>
            </a:custGeom>
            <a:solidFill>
              <a:srgbClr val="575759"/>
            </a:solidFill>
            <a:ln>
              <a:noFill/>
            </a:ln>
          </p:spPr>
          <p:txBody>
            <a:bodyPr/>
            <a:lstStyle/>
            <a:p>
              <a:endParaRPr lang="zh-CN" altLang="en-US"/>
            </a:p>
          </p:txBody>
        </p:sp>
        <p:sp>
          <p:nvSpPr>
            <p:cNvPr id="1048950" name="Freeform 95"/>
            <p:cNvSpPr/>
            <p:nvPr/>
          </p:nvSpPr>
          <p:spPr bwMode="auto">
            <a:xfrm>
              <a:off x="4851401" y="4224338"/>
              <a:ext cx="34925" cy="38100"/>
            </a:xfrm>
            <a:custGeom>
              <a:avLst/>
              <a:gdLst>
                <a:gd name="T0" fmla="*/ 2147483646 w 8"/>
                <a:gd name="T1" fmla="*/ 2147483646 h 9"/>
                <a:gd name="T2" fmla="*/ 2147483646 w 8"/>
                <a:gd name="T3" fmla="*/ 0 h 9"/>
                <a:gd name="T4" fmla="*/ 0 w 8"/>
                <a:gd name="T5" fmla="*/ 2147483646 h 9"/>
                <a:gd name="T6" fmla="*/ 2147483646 w 8"/>
                <a:gd name="T7" fmla="*/ 2147483646 h 9"/>
                <a:gd name="T8" fmla="*/ 2147483646 w 8"/>
                <a:gd name="T9" fmla="*/ 2147483646 h 9"/>
                <a:gd name="T10" fmla="*/ 2147483646 w 8"/>
                <a:gd name="T11" fmla="*/ 2147483646 h 9"/>
                <a:gd name="T12" fmla="*/ 2147483646 w 8"/>
                <a:gd name="T13" fmla="*/ 2147483646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 h="9">
                  <a:moveTo>
                    <a:pt x="8" y="6"/>
                  </a:moveTo>
                  <a:cubicBezTo>
                    <a:pt x="6" y="4"/>
                    <a:pt x="5" y="2"/>
                    <a:pt x="3" y="0"/>
                  </a:cubicBezTo>
                  <a:cubicBezTo>
                    <a:pt x="2" y="2"/>
                    <a:pt x="1" y="2"/>
                    <a:pt x="0" y="3"/>
                  </a:cubicBezTo>
                  <a:cubicBezTo>
                    <a:pt x="1" y="4"/>
                    <a:pt x="1" y="4"/>
                    <a:pt x="1" y="4"/>
                  </a:cubicBezTo>
                  <a:cubicBezTo>
                    <a:pt x="1" y="4"/>
                    <a:pt x="1" y="4"/>
                    <a:pt x="1" y="4"/>
                  </a:cubicBezTo>
                  <a:cubicBezTo>
                    <a:pt x="2" y="5"/>
                    <a:pt x="4" y="7"/>
                    <a:pt x="5" y="9"/>
                  </a:cubicBezTo>
                  <a:cubicBezTo>
                    <a:pt x="6" y="7"/>
                    <a:pt x="7" y="7"/>
                    <a:pt x="8" y="6"/>
                  </a:cubicBezTo>
                  <a:close/>
                </a:path>
              </a:pathLst>
            </a:custGeom>
            <a:solidFill>
              <a:srgbClr val="E1DFE0"/>
            </a:solidFill>
            <a:ln>
              <a:noFill/>
            </a:ln>
          </p:spPr>
          <p:txBody>
            <a:bodyPr/>
            <a:lstStyle/>
            <a:p>
              <a:endParaRPr lang="zh-CN" altLang="en-US"/>
            </a:p>
          </p:txBody>
        </p:sp>
        <p:sp>
          <p:nvSpPr>
            <p:cNvPr id="1048951" name="Freeform 96"/>
            <p:cNvSpPr/>
            <p:nvPr/>
          </p:nvSpPr>
          <p:spPr bwMode="auto">
            <a:xfrm>
              <a:off x="4864101" y="4237038"/>
              <a:ext cx="38100" cy="38100"/>
            </a:xfrm>
            <a:custGeom>
              <a:avLst/>
              <a:gdLst>
                <a:gd name="T0" fmla="*/ 2147483646 w 9"/>
                <a:gd name="T1" fmla="*/ 0 h 9"/>
                <a:gd name="T2" fmla="*/ 0 w 9"/>
                <a:gd name="T3" fmla="*/ 2147483646 h 9"/>
                <a:gd name="T4" fmla="*/ 2147483646 w 9"/>
                <a:gd name="T5" fmla="*/ 2147483646 h 9"/>
                <a:gd name="T6" fmla="*/ 2147483646 w 9"/>
                <a:gd name="T7" fmla="*/ 2147483646 h 9"/>
                <a:gd name="T8" fmla="*/ 2147483646 w 9"/>
                <a:gd name="T9" fmla="*/ 2147483646 h 9"/>
                <a:gd name="T10" fmla="*/ 2147483646 w 9"/>
                <a:gd name="T11" fmla="*/ 2147483646 h 9"/>
                <a:gd name="T12" fmla="*/ 2147483646 w 9"/>
                <a:gd name="T13" fmla="*/ 0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 h="9">
                  <a:moveTo>
                    <a:pt x="3" y="0"/>
                  </a:moveTo>
                  <a:cubicBezTo>
                    <a:pt x="2" y="1"/>
                    <a:pt x="0" y="3"/>
                    <a:pt x="0" y="3"/>
                  </a:cubicBezTo>
                  <a:cubicBezTo>
                    <a:pt x="0" y="3"/>
                    <a:pt x="1" y="5"/>
                    <a:pt x="5" y="8"/>
                  </a:cubicBezTo>
                  <a:cubicBezTo>
                    <a:pt x="6" y="9"/>
                    <a:pt x="6" y="9"/>
                    <a:pt x="6" y="9"/>
                  </a:cubicBezTo>
                  <a:cubicBezTo>
                    <a:pt x="7" y="8"/>
                    <a:pt x="7" y="7"/>
                    <a:pt x="9" y="6"/>
                  </a:cubicBezTo>
                  <a:cubicBezTo>
                    <a:pt x="8" y="6"/>
                    <a:pt x="8" y="6"/>
                    <a:pt x="8" y="6"/>
                  </a:cubicBezTo>
                  <a:cubicBezTo>
                    <a:pt x="6" y="4"/>
                    <a:pt x="4" y="2"/>
                    <a:pt x="3" y="0"/>
                  </a:cubicBezTo>
                  <a:close/>
                </a:path>
              </a:pathLst>
            </a:custGeom>
            <a:solidFill>
              <a:srgbClr val="575759"/>
            </a:solidFill>
            <a:ln>
              <a:noFill/>
            </a:ln>
          </p:spPr>
          <p:txBody>
            <a:bodyPr/>
            <a:lstStyle/>
            <a:p>
              <a:endParaRPr lang="zh-CN" altLang="en-US"/>
            </a:p>
          </p:txBody>
        </p:sp>
        <p:sp>
          <p:nvSpPr>
            <p:cNvPr id="1048952" name="Freeform 97"/>
            <p:cNvSpPr/>
            <p:nvPr/>
          </p:nvSpPr>
          <p:spPr bwMode="auto">
            <a:xfrm>
              <a:off x="4306888" y="4684713"/>
              <a:ext cx="187325" cy="188913"/>
            </a:xfrm>
            <a:custGeom>
              <a:avLst/>
              <a:gdLst>
                <a:gd name="T0" fmla="*/ 2147483646 w 44"/>
                <a:gd name="T1" fmla="*/ 2147483646 h 44"/>
                <a:gd name="T2" fmla="*/ 2147483646 w 44"/>
                <a:gd name="T3" fmla="*/ 0 h 44"/>
                <a:gd name="T4" fmla="*/ 2147483646 w 44"/>
                <a:gd name="T5" fmla="*/ 2147483646 h 44"/>
                <a:gd name="T6" fmla="*/ 2147483646 w 44"/>
                <a:gd name="T7" fmla="*/ 2147483646 h 44"/>
                <a:gd name="T8" fmla="*/ 2147483646 w 44"/>
                <a:gd name="T9" fmla="*/ 2147483646 h 44"/>
                <a:gd name="T10" fmla="*/ 2147483646 w 44"/>
                <a:gd name="T11" fmla="*/ 2147483646 h 44"/>
                <a:gd name="T12" fmla="*/ 2147483646 w 44"/>
                <a:gd name="T13" fmla="*/ 2147483646 h 4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4" h="44">
                  <a:moveTo>
                    <a:pt x="24" y="20"/>
                  </a:moveTo>
                  <a:cubicBezTo>
                    <a:pt x="14" y="9"/>
                    <a:pt x="6" y="0"/>
                    <a:pt x="6" y="0"/>
                  </a:cubicBezTo>
                  <a:cubicBezTo>
                    <a:pt x="4" y="2"/>
                    <a:pt x="3" y="3"/>
                    <a:pt x="1" y="5"/>
                  </a:cubicBezTo>
                  <a:cubicBezTo>
                    <a:pt x="0" y="6"/>
                    <a:pt x="8" y="15"/>
                    <a:pt x="19" y="25"/>
                  </a:cubicBezTo>
                  <a:cubicBezTo>
                    <a:pt x="29" y="36"/>
                    <a:pt x="38" y="44"/>
                    <a:pt x="39" y="43"/>
                  </a:cubicBezTo>
                  <a:cubicBezTo>
                    <a:pt x="41" y="41"/>
                    <a:pt x="42" y="40"/>
                    <a:pt x="44" y="38"/>
                  </a:cubicBezTo>
                  <a:cubicBezTo>
                    <a:pt x="44" y="38"/>
                    <a:pt x="35" y="30"/>
                    <a:pt x="24" y="20"/>
                  </a:cubicBezTo>
                </a:path>
              </a:pathLst>
            </a:custGeom>
            <a:solidFill>
              <a:srgbClr val="31292B"/>
            </a:solidFill>
            <a:ln>
              <a:noFill/>
            </a:ln>
          </p:spPr>
          <p:txBody>
            <a:bodyPr/>
            <a:lstStyle/>
            <a:p>
              <a:endParaRPr lang="zh-CN" altLang="en-US"/>
            </a:p>
          </p:txBody>
        </p:sp>
        <p:sp>
          <p:nvSpPr>
            <p:cNvPr id="1048953" name="Freeform 98"/>
            <p:cNvSpPr/>
            <p:nvPr/>
          </p:nvSpPr>
          <p:spPr bwMode="auto">
            <a:xfrm>
              <a:off x="4302126" y="4689475"/>
              <a:ext cx="187325" cy="188913"/>
            </a:xfrm>
            <a:custGeom>
              <a:avLst/>
              <a:gdLst>
                <a:gd name="T0" fmla="*/ 2147483646 w 44"/>
                <a:gd name="T1" fmla="*/ 2147483646 h 44"/>
                <a:gd name="T2" fmla="*/ 2147483646 w 44"/>
                <a:gd name="T3" fmla="*/ 0 h 44"/>
                <a:gd name="T4" fmla="*/ 2147483646 w 44"/>
                <a:gd name="T5" fmla="*/ 2147483646 h 44"/>
                <a:gd name="T6" fmla="*/ 2147483646 w 44"/>
                <a:gd name="T7" fmla="*/ 2147483646 h 44"/>
                <a:gd name="T8" fmla="*/ 2147483646 w 44"/>
                <a:gd name="T9" fmla="*/ 2147483646 h 44"/>
                <a:gd name="T10" fmla="*/ 2147483646 w 44"/>
                <a:gd name="T11" fmla="*/ 2147483646 h 44"/>
                <a:gd name="T12" fmla="*/ 2147483646 w 44"/>
                <a:gd name="T13" fmla="*/ 2147483646 h 4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4" h="44">
                  <a:moveTo>
                    <a:pt x="24" y="20"/>
                  </a:moveTo>
                  <a:cubicBezTo>
                    <a:pt x="13" y="10"/>
                    <a:pt x="5" y="1"/>
                    <a:pt x="6" y="0"/>
                  </a:cubicBezTo>
                  <a:cubicBezTo>
                    <a:pt x="4" y="2"/>
                    <a:pt x="3" y="3"/>
                    <a:pt x="1" y="5"/>
                  </a:cubicBezTo>
                  <a:cubicBezTo>
                    <a:pt x="0" y="6"/>
                    <a:pt x="8" y="15"/>
                    <a:pt x="18" y="25"/>
                  </a:cubicBezTo>
                  <a:cubicBezTo>
                    <a:pt x="29" y="36"/>
                    <a:pt x="38" y="44"/>
                    <a:pt x="39" y="43"/>
                  </a:cubicBezTo>
                  <a:cubicBezTo>
                    <a:pt x="41" y="41"/>
                    <a:pt x="42" y="40"/>
                    <a:pt x="44" y="38"/>
                  </a:cubicBezTo>
                  <a:cubicBezTo>
                    <a:pt x="43" y="39"/>
                    <a:pt x="34" y="31"/>
                    <a:pt x="24" y="20"/>
                  </a:cubicBezTo>
                </a:path>
              </a:pathLst>
            </a:custGeom>
            <a:solidFill>
              <a:srgbClr val="F4B844"/>
            </a:solidFill>
            <a:ln>
              <a:noFill/>
            </a:ln>
          </p:spPr>
          <p:txBody>
            <a:bodyPr/>
            <a:lstStyle/>
            <a:p>
              <a:endParaRPr lang="zh-CN" altLang="en-US"/>
            </a:p>
          </p:txBody>
        </p:sp>
        <p:sp>
          <p:nvSpPr>
            <p:cNvPr id="1048954" name="Freeform 99"/>
            <p:cNvSpPr/>
            <p:nvPr/>
          </p:nvSpPr>
          <p:spPr bwMode="auto">
            <a:xfrm>
              <a:off x="4808538" y="4224338"/>
              <a:ext cx="30163" cy="33338"/>
            </a:xfrm>
            <a:custGeom>
              <a:avLst/>
              <a:gdLst>
                <a:gd name="T0" fmla="*/ 2147483646 w 7"/>
                <a:gd name="T1" fmla="*/ 0 h 8"/>
                <a:gd name="T2" fmla="*/ 0 w 7"/>
                <a:gd name="T3" fmla="*/ 2147483646 h 8"/>
                <a:gd name="T4" fmla="*/ 2147483646 w 7"/>
                <a:gd name="T5" fmla="*/ 2147483646 h 8"/>
                <a:gd name="T6" fmla="*/ 2147483646 w 7"/>
                <a:gd name="T7" fmla="*/ 2147483646 h 8"/>
                <a:gd name="T8" fmla="*/ 2147483646 w 7"/>
                <a:gd name="T9" fmla="*/ 0 h 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8">
                  <a:moveTo>
                    <a:pt x="3" y="0"/>
                  </a:moveTo>
                  <a:cubicBezTo>
                    <a:pt x="2" y="2"/>
                    <a:pt x="1" y="2"/>
                    <a:pt x="0" y="3"/>
                  </a:cubicBezTo>
                  <a:cubicBezTo>
                    <a:pt x="0" y="4"/>
                    <a:pt x="2" y="6"/>
                    <a:pt x="4" y="8"/>
                  </a:cubicBezTo>
                  <a:cubicBezTo>
                    <a:pt x="5" y="7"/>
                    <a:pt x="6" y="7"/>
                    <a:pt x="7" y="5"/>
                  </a:cubicBezTo>
                  <a:cubicBezTo>
                    <a:pt x="5" y="3"/>
                    <a:pt x="4" y="2"/>
                    <a:pt x="3" y="0"/>
                  </a:cubicBezTo>
                  <a:close/>
                </a:path>
              </a:pathLst>
            </a:custGeom>
            <a:solidFill>
              <a:srgbClr val="FFDA91"/>
            </a:solidFill>
            <a:ln>
              <a:noFill/>
            </a:ln>
          </p:spPr>
          <p:txBody>
            <a:bodyPr/>
            <a:lstStyle/>
            <a:p>
              <a:endParaRPr lang="zh-CN" altLang="en-US"/>
            </a:p>
          </p:txBody>
        </p:sp>
        <p:sp>
          <p:nvSpPr>
            <p:cNvPr id="1048955" name="Freeform 100"/>
            <p:cNvSpPr/>
            <p:nvPr/>
          </p:nvSpPr>
          <p:spPr bwMode="auto">
            <a:xfrm>
              <a:off x="4314826" y="4702175"/>
              <a:ext cx="30163" cy="38100"/>
            </a:xfrm>
            <a:custGeom>
              <a:avLst/>
              <a:gdLst>
                <a:gd name="T0" fmla="*/ 0 w 7"/>
                <a:gd name="T1" fmla="*/ 2147483646 h 9"/>
                <a:gd name="T2" fmla="*/ 2147483646 w 7"/>
                <a:gd name="T3" fmla="*/ 2147483646 h 9"/>
                <a:gd name="T4" fmla="*/ 2147483646 w 7"/>
                <a:gd name="T5" fmla="*/ 2147483646 h 9"/>
                <a:gd name="T6" fmla="*/ 2147483646 w 7"/>
                <a:gd name="T7" fmla="*/ 0 h 9"/>
                <a:gd name="T8" fmla="*/ 0 w 7"/>
                <a:gd name="T9" fmla="*/ 2147483646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9">
                  <a:moveTo>
                    <a:pt x="0" y="3"/>
                  </a:moveTo>
                  <a:cubicBezTo>
                    <a:pt x="0" y="4"/>
                    <a:pt x="2" y="6"/>
                    <a:pt x="4" y="9"/>
                  </a:cubicBezTo>
                  <a:cubicBezTo>
                    <a:pt x="6" y="7"/>
                    <a:pt x="6" y="7"/>
                    <a:pt x="7" y="5"/>
                  </a:cubicBezTo>
                  <a:cubicBezTo>
                    <a:pt x="5" y="3"/>
                    <a:pt x="4" y="1"/>
                    <a:pt x="3" y="0"/>
                  </a:cubicBezTo>
                  <a:cubicBezTo>
                    <a:pt x="1" y="1"/>
                    <a:pt x="1" y="2"/>
                    <a:pt x="0" y="3"/>
                  </a:cubicBezTo>
                  <a:close/>
                </a:path>
              </a:pathLst>
            </a:custGeom>
            <a:solidFill>
              <a:srgbClr val="FFDA91"/>
            </a:solidFill>
            <a:ln>
              <a:noFill/>
            </a:ln>
          </p:spPr>
          <p:txBody>
            <a:bodyPr/>
            <a:lstStyle/>
            <a:p>
              <a:endParaRPr lang="zh-CN" altLang="en-US"/>
            </a:p>
          </p:txBody>
        </p:sp>
        <p:sp>
          <p:nvSpPr>
            <p:cNvPr id="1048956" name="Freeform 101"/>
            <p:cNvSpPr/>
            <p:nvPr/>
          </p:nvSpPr>
          <p:spPr bwMode="auto">
            <a:xfrm>
              <a:off x="4826001" y="4244975"/>
              <a:ext cx="68263" cy="73025"/>
            </a:xfrm>
            <a:custGeom>
              <a:avLst/>
              <a:gdLst>
                <a:gd name="T0" fmla="*/ 2147483646 w 16"/>
                <a:gd name="T1" fmla="*/ 2147483646 h 17"/>
                <a:gd name="T2" fmla="*/ 2147483646 w 16"/>
                <a:gd name="T3" fmla="*/ 0 h 17"/>
                <a:gd name="T4" fmla="*/ 0 w 16"/>
                <a:gd name="T5" fmla="*/ 2147483646 h 17"/>
                <a:gd name="T6" fmla="*/ 2147483646 w 16"/>
                <a:gd name="T7" fmla="*/ 2147483646 h 17"/>
                <a:gd name="T8" fmla="*/ 2147483646 w 16"/>
                <a:gd name="T9" fmla="*/ 2147483646 h 17"/>
                <a:gd name="T10" fmla="*/ 2147483646 w 16"/>
                <a:gd name="T11" fmla="*/ 2147483646 h 17"/>
                <a:gd name="T12" fmla="*/ 2147483646 w 16"/>
                <a:gd name="T13" fmla="*/ 2147483646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 h="17">
                  <a:moveTo>
                    <a:pt x="14" y="11"/>
                  </a:moveTo>
                  <a:cubicBezTo>
                    <a:pt x="9" y="7"/>
                    <a:pt x="5" y="3"/>
                    <a:pt x="3" y="0"/>
                  </a:cubicBezTo>
                  <a:cubicBezTo>
                    <a:pt x="2" y="2"/>
                    <a:pt x="1" y="2"/>
                    <a:pt x="0" y="3"/>
                  </a:cubicBezTo>
                  <a:cubicBezTo>
                    <a:pt x="2" y="6"/>
                    <a:pt x="6" y="10"/>
                    <a:pt x="10" y="15"/>
                  </a:cubicBezTo>
                  <a:cubicBezTo>
                    <a:pt x="11" y="15"/>
                    <a:pt x="12" y="16"/>
                    <a:pt x="12" y="17"/>
                  </a:cubicBezTo>
                  <a:cubicBezTo>
                    <a:pt x="14" y="15"/>
                    <a:pt x="14" y="15"/>
                    <a:pt x="16" y="13"/>
                  </a:cubicBezTo>
                  <a:cubicBezTo>
                    <a:pt x="15" y="13"/>
                    <a:pt x="14" y="12"/>
                    <a:pt x="14" y="11"/>
                  </a:cubicBezTo>
                  <a:close/>
                </a:path>
              </a:pathLst>
            </a:custGeom>
            <a:solidFill>
              <a:srgbClr val="FFFFFF"/>
            </a:solidFill>
            <a:ln>
              <a:noFill/>
            </a:ln>
          </p:spPr>
          <p:txBody>
            <a:bodyPr/>
            <a:lstStyle/>
            <a:p>
              <a:endParaRPr lang="zh-CN" altLang="en-US"/>
            </a:p>
          </p:txBody>
        </p:sp>
        <p:sp>
          <p:nvSpPr>
            <p:cNvPr id="1048957" name="Freeform 102"/>
            <p:cNvSpPr/>
            <p:nvPr/>
          </p:nvSpPr>
          <p:spPr bwMode="auto">
            <a:xfrm>
              <a:off x="4876801" y="4300538"/>
              <a:ext cx="60325" cy="55563"/>
            </a:xfrm>
            <a:custGeom>
              <a:avLst/>
              <a:gdLst>
                <a:gd name="T0" fmla="*/ 2147483646 w 14"/>
                <a:gd name="T1" fmla="*/ 2147483646 h 13"/>
                <a:gd name="T2" fmla="*/ 2147483646 w 14"/>
                <a:gd name="T3" fmla="*/ 2147483646 h 13"/>
                <a:gd name="T4" fmla="*/ 2147483646 w 14"/>
                <a:gd name="T5" fmla="*/ 0 h 13"/>
                <a:gd name="T6" fmla="*/ 0 w 14"/>
                <a:gd name="T7" fmla="*/ 2147483646 h 13"/>
                <a:gd name="T8" fmla="*/ 2147483646 w 14"/>
                <a:gd name="T9" fmla="*/ 2147483646 h 13"/>
                <a:gd name="T10" fmla="*/ 2147483646 w 14"/>
                <a:gd name="T11" fmla="*/ 2147483646 h 13"/>
                <a:gd name="T12" fmla="*/ 2147483646 w 14"/>
                <a:gd name="T13" fmla="*/ 2147483646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 h="13">
                  <a:moveTo>
                    <a:pt x="14" y="10"/>
                  </a:moveTo>
                  <a:cubicBezTo>
                    <a:pt x="12" y="8"/>
                    <a:pt x="9" y="5"/>
                    <a:pt x="6" y="2"/>
                  </a:cubicBezTo>
                  <a:cubicBezTo>
                    <a:pt x="5" y="2"/>
                    <a:pt x="4" y="1"/>
                    <a:pt x="4" y="0"/>
                  </a:cubicBezTo>
                  <a:cubicBezTo>
                    <a:pt x="2" y="2"/>
                    <a:pt x="2" y="2"/>
                    <a:pt x="0" y="4"/>
                  </a:cubicBezTo>
                  <a:cubicBezTo>
                    <a:pt x="1" y="5"/>
                    <a:pt x="2" y="5"/>
                    <a:pt x="3" y="6"/>
                  </a:cubicBezTo>
                  <a:cubicBezTo>
                    <a:pt x="6" y="9"/>
                    <a:pt x="8" y="11"/>
                    <a:pt x="11" y="13"/>
                  </a:cubicBezTo>
                  <a:cubicBezTo>
                    <a:pt x="12" y="12"/>
                    <a:pt x="12" y="11"/>
                    <a:pt x="14" y="10"/>
                  </a:cubicBezTo>
                  <a:close/>
                </a:path>
              </a:pathLst>
            </a:custGeom>
            <a:solidFill>
              <a:srgbClr val="A95600"/>
            </a:solidFill>
            <a:ln>
              <a:noFill/>
            </a:ln>
          </p:spPr>
          <p:txBody>
            <a:bodyPr/>
            <a:lstStyle/>
            <a:p>
              <a:endParaRPr lang="zh-CN" altLang="en-US"/>
            </a:p>
          </p:txBody>
        </p:sp>
        <p:sp>
          <p:nvSpPr>
            <p:cNvPr id="1048958" name="Freeform 103"/>
            <p:cNvSpPr/>
            <p:nvPr/>
          </p:nvSpPr>
          <p:spPr bwMode="auto">
            <a:xfrm>
              <a:off x="4395788" y="4792663"/>
              <a:ext cx="63500" cy="58738"/>
            </a:xfrm>
            <a:custGeom>
              <a:avLst/>
              <a:gdLst>
                <a:gd name="T0" fmla="*/ 2147483646 w 15"/>
                <a:gd name="T1" fmla="*/ 2147483646 h 14"/>
                <a:gd name="T2" fmla="*/ 2147483646 w 15"/>
                <a:gd name="T3" fmla="*/ 0 h 14"/>
                <a:gd name="T4" fmla="*/ 0 w 15"/>
                <a:gd name="T5" fmla="*/ 2147483646 h 14"/>
                <a:gd name="T6" fmla="*/ 2147483646 w 15"/>
                <a:gd name="T7" fmla="*/ 2147483646 h 14"/>
                <a:gd name="T8" fmla="*/ 2147483646 w 15"/>
                <a:gd name="T9" fmla="*/ 2147483646 h 14"/>
                <a:gd name="T10" fmla="*/ 2147483646 w 15"/>
                <a:gd name="T11" fmla="*/ 2147483646 h 14"/>
                <a:gd name="T12" fmla="*/ 2147483646 w 15"/>
                <a:gd name="T13" fmla="*/ 2147483646 h 1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 h="14">
                  <a:moveTo>
                    <a:pt x="6" y="2"/>
                  </a:moveTo>
                  <a:cubicBezTo>
                    <a:pt x="5" y="2"/>
                    <a:pt x="4" y="1"/>
                    <a:pt x="3" y="0"/>
                  </a:cubicBezTo>
                  <a:cubicBezTo>
                    <a:pt x="2" y="1"/>
                    <a:pt x="1" y="1"/>
                    <a:pt x="0" y="3"/>
                  </a:cubicBezTo>
                  <a:cubicBezTo>
                    <a:pt x="1" y="4"/>
                    <a:pt x="2" y="4"/>
                    <a:pt x="2" y="5"/>
                  </a:cubicBezTo>
                  <a:cubicBezTo>
                    <a:pt x="6" y="9"/>
                    <a:pt x="9" y="12"/>
                    <a:pt x="12" y="14"/>
                  </a:cubicBezTo>
                  <a:cubicBezTo>
                    <a:pt x="13" y="12"/>
                    <a:pt x="13" y="12"/>
                    <a:pt x="15" y="11"/>
                  </a:cubicBezTo>
                  <a:cubicBezTo>
                    <a:pt x="12" y="8"/>
                    <a:pt x="9" y="6"/>
                    <a:pt x="6" y="2"/>
                  </a:cubicBezTo>
                </a:path>
              </a:pathLst>
            </a:custGeom>
            <a:solidFill>
              <a:srgbClr val="A95600"/>
            </a:solidFill>
            <a:ln>
              <a:noFill/>
            </a:ln>
          </p:spPr>
          <p:txBody>
            <a:bodyPr/>
            <a:lstStyle/>
            <a:p>
              <a:endParaRPr lang="zh-CN" altLang="en-US"/>
            </a:p>
          </p:txBody>
        </p:sp>
        <p:sp>
          <p:nvSpPr>
            <p:cNvPr id="1048959" name="Freeform 104"/>
            <p:cNvSpPr/>
            <p:nvPr/>
          </p:nvSpPr>
          <p:spPr bwMode="auto">
            <a:xfrm>
              <a:off x="4332288" y="4724400"/>
              <a:ext cx="76200" cy="80963"/>
            </a:xfrm>
            <a:custGeom>
              <a:avLst/>
              <a:gdLst>
                <a:gd name="T0" fmla="*/ 2147483646 w 18"/>
                <a:gd name="T1" fmla="*/ 0 h 19"/>
                <a:gd name="T2" fmla="*/ 0 w 18"/>
                <a:gd name="T3" fmla="*/ 2147483646 h 19"/>
                <a:gd name="T4" fmla="*/ 2147483646 w 18"/>
                <a:gd name="T5" fmla="*/ 2147483646 h 19"/>
                <a:gd name="T6" fmla="*/ 2147483646 w 18"/>
                <a:gd name="T7" fmla="*/ 2147483646 h 19"/>
                <a:gd name="T8" fmla="*/ 2147483646 w 18"/>
                <a:gd name="T9" fmla="*/ 2147483646 h 19"/>
                <a:gd name="T10" fmla="*/ 2147483646 w 18"/>
                <a:gd name="T11" fmla="*/ 2147483646 h 19"/>
                <a:gd name="T12" fmla="*/ 2147483646 w 18"/>
                <a:gd name="T13" fmla="*/ 0 h 1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 h="19">
                  <a:moveTo>
                    <a:pt x="3" y="0"/>
                  </a:moveTo>
                  <a:cubicBezTo>
                    <a:pt x="2" y="2"/>
                    <a:pt x="2" y="2"/>
                    <a:pt x="0" y="4"/>
                  </a:cubicBezTo>
                  <a:cubicBezTo>
                    <a:pt x="3" y="7"/>
                    <a:pt x="7" y="11"/>
                    <a:pt x="12" y="16"/>
                  </a:cubicBezTo>
                  <a:cubicBezTo>
                    <a:pt x="13" y="17"/>
                    <a:pt x="14" y="18"/>
                    <a:pt x="15" y="19"/>
                  </a:cubicBezTo>
                  <a:cubicBezTo>
                    <a:pt x="16" y="17"/>
                    <a:pt x="17" y="17"/>
                    <a:pt x="18" y="16"/>
                  </a:cubicBezTo>
                  <a:cubicBezTo>
                    <a:pt x="17" y="15"/>
                    <a:pt x="17" y="14"/>
                    <a:pt x="16" y="13"/>
                  </a:cubicBezTo>
                  <a:cubicBezTo>
                    <a:pt x="10" y="8"/>
                    <a:pt x="6" y="3"/>
                    <a:pt x="3" y="0"/>
                  </a:cubicBezTo>
                </a:path>
              </a:pathLst>
            </a:custGeom>
            <a:solidFill>
              <a:srgbClr val="FFFFFF"/>
            </a:solidFill>
            <a:ln>
              <a:noFill/>
            </a:ln>
          </p:spPr>
          <p:txBody>
            <a:bodyPr/>
            <a:lstStyle/>
            <a:p>
              <a:endParaRPr lang="zh-CN" altLang="en-US"/>
            </a:p>
          </p:txBody>
        </p:sp>
        <p:sp>
          <p:nvSpPr>
            <p:cNvPr id="1048960" name="Freeform 105"/>
            <p:cNvSpPr/>
            <p:nvPr/>
          </p:nvSpPr>
          <p:spPr bwMode="auto">
            <a:xfrm>
              <a:off x="3783013" y="5262563"/>
              <a:ext cx="136525" cy="136525"/>
            </a:xfrm>
            <a:custGeom>
              <a:avLst/>
              <a:gdLst>
                <a:gd name="T0" fmla="*/ 2147483646 w 32"/>
                <a:gd name="T1" fmla="*/ 2147483646 h 32"/>
                <a:gd name="T2" fmla="*/ 2147483646 w 32"/>
                <a:gd name="T3" fmla="*/ 0 h 32"/>
                <a:gd name="T4" fmla="*/ 2147483646 w 32"/>
                <a:gd name="T5" fmla="*/ 2147483646 h 32"/>
                <a:gd name="T6" fmla="*/ 2147483646 w 32"/>
                <a:gd name="T7" fmla="*/ 2147483646 h 32"/>
                <a:gd name="T8" fmla="*/ 2147483646 w 32"/>
                <a:gd name="T9" fmla="*/ 2147483646 h 32"/>
                <a:gd name="T10" fmla="*/ 2147483646 w 32"/>
                <a:gd name="T11" fmla="*/ 2147483646 h 32"/>
                <a:gd name="T12" fmla="*/ 2147483646 w 32"/>
                <a:gd name="T13" fmla="*/ 2147483646 h 3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2" h="32">
                  <a:moveTo>
                    <a:pt x="18" y="14"/>
                  </a:moveTo>
                  <a:cubicBezTo>
                    <a:pt x="10" y="7"/>
                    <a:pt x="5" y="0"/>
                    <a:pt x="5" y="0"/>
                  </a:cubicBezTo>
                  <a:cubicBezTo>
                    <a:pt x="3" y="2"/>
                    <a:pt x="2" y="3"/>
                    <a:pt x="1" y="5"/>
                  </a:cubicBezTo>
                  <a:cubicBezTo>
                    <a:pt x="0" y="5"/>
                    <a:pt x="6" y="12"/>
                    <a:pt x="13" y="19"/>
                  </a:cubicBezTo>
                  <a:cubicBezTo>
                    <a:pt x="20" y="26"/>
                    <a:pt x="27" y="32"/>
                    <a:pt x="27" y="31"/>
                  </a:cubicBezTo>
                  <a:cubicBezTo>
                    <a:pt x="29" y="29"/>
                    <a:pt x="30" y="29"/>
                    <a:pt x="32" y="27"/>
                  </a:cubicBezTo>
                  <a:cubicBezTo>
                    <a:pt x="32" y="27"/>
                    <a:pt x="25" y="22"/>
                    <a:pt x="18" y="14"/>
                  </a:cubicBezTo>
                  <a:close/>
                </a:path>
              </a:pathLst>
            </a:custGeom>
            <a:solidFill>
              <a:srgbClr val="31292B"/>
            </a:solidFill>
            <a:ln>
              <a:noFill/>
            </a:ln>
          </p:spPr>
          <p:txBody>
            <a:bodyPr/>
            <a:lstStyle/>
            <a:p>
              <a:endParaRPr lang="zh-CN" altLang="en-US"/>
            </a:p>
          </p:txBody>
        </p:sp>
        <p:sp>
          <p:nvSpPr>
            <p:cNvPr id="1048961" name="Freeform 106"/>
            <p:cNvSpPr/>
            <p:nvPr/>
          </p:nvSpPr>
          <p:spPr bwMode="auto">
            <a:xfrm>
              <a:off x="3787776" y="5253038"/>
              <a:ext cx="139700" cy="136525"/>
            </a:xfrm>
            <a:custGeom>
              <a:avLst/>
              <a:gdLst>
                <a:gd name="T0" fmla="*/ 2147483646 w 33"/>
                <a:gd name="T1" fmla="*/ 2147483646 h 32"/>
                <a:gd name="T2" fmla="*/ 2147483646 w 33"/>
                <a:gd name="T3" fmla="*/ 0 h 32"/>
                <a:gd name="T4" fmla="*/ 2147483646 w 33"/>
                <a:gd name="T5" fmla="*/ 2147483646 h 32"/>
                <a:gd name="T6" fmla="*/ 2147483646 w 33"/>
                <a:gd name="T7" fmla="*/ 2147483646 h 32"/>
                <a:gd name="T8" fmla="*/ 2147483646 w 33"/>
                <a:gd name="T9" fmla="*/ 2147483646 h 32"/>
                <a:gd name="T10" fmla="*/ 2147483646 w 33"/>
                <a:gd name="T11" fmla="*/ 2147483646 h 32"/>
                <a:gd name="T12" fmla="*/ 2147483646 w 33"/>
                <a:gd name="T13" fmla="*/ 2147483646 h 3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 h="32">
                  <a:moveTo>
                    <a:pt x="18" y="15"/>
                  </a:moveTo>
                  <a:cubicBezTo>
                    <a:pt x="10" y="7"/>
                    <a:pt x="5" y="1"/>
                    <a:pt x="5" y="0"/>
                  </a:cubicBezTo>
                  <a:cubicBezTo>
                    <a:pt x="4" y="2"/>
                    <a:pt x="3" y="3"/>
                    <a:pt x="1" y="5"/>
                  </a:cubicBezTo>
                  <a:cubicBezTo>
                    <a:pt x="0" y="6"/>
                    <a:pt x="6" y="12"/>
                    <a:pt x="13" y="20"/>
                  </a:cubicBezTo>
                  <a:cubicBezTo>
                    <a:pt x="21" y="27"/>
                    <a:pt x="27" y="32"/>
                    <a:pt x="28" y="32"/>
                  </a:cubicBezTo>
                  <a:cubicBezTo>
                    <a:pt x="30" y="30"/>
                    <a:pt x="31" y="29"/>
                    <a:pt x="33" y="28"/>
                  </a:cubicBezTo>
                  <a:cubicBezTo>
                    <a:pt x="32" y="28"/>
                    <a:pt x="25" y="23"/>
                    <a:pt x="18" y="15"/>
                  </a:cubicBezTo>
                  <a:close/>
                </a:path>
              </a:pathLst>
            </a:custGeom>
            <a:solidFill>
              <a:srgbClr val="F4B844"/>
            </a:solidFill>
            <a:ln>
              <a:noFill/>
            </a:ln>
          </p:spPr>
          <p:txBody>
            <a:bodyPr/>
            <a:lstStyle/>
            <a:p>
              <a:endParaRPr lang="zh-CN" altLang="en-US"/>
            </a:p>
          </p:txBody>
        </p:sp>
        <p:sp>
          <p:nvSpPr>
            <p:cNvPr id="1048962" name="Freeform 107"/>
            <p:cNvSpPr/>
            <p:nvPr/>
          </p:nvSpPr>
          <p:spPr bwMode="auto">
            <a:xfrm>
              <a:off x="3795713" y="5265738"/>
              <a:ext cx="25400" cy="30163"/>
            </a:xfrm>
            <a:custGeom>
              <a:avLst/>
              <a:gdLst>
                <a:gd name="T0" fmla="*/ 0 w 6"/>
                <a:gd name="T1" fmla="*/ 2147483646 h 7"/>
                <a:gd name="T2" fmla="*/ 2147483646 w 6"/>
                <a:gd name="T3" fmla="*/ 2147483646 h 7"/>
                <a:gd name="T4" fmla="*/ 2147483646 w 6"/>
                <a:gd name="T5" fmla="*/ 2147483646 h 7"/>
                <a:gd name="T6" fmla="*/ 2147483646 w 6"/>
                <a:gd name="T7" fmla="*/ 0 h 7"/>
                <a:gd name="T8" fmla="*/ 0 w 6"/>
                <a:gd name="T9" fmla="*/ 2147483646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7">
                  <a:moveTo>
                    <a:pt x="0" y="2"/>
                  </a:moveTo>
                  <a:cubicBezTo>
                    <a:pt x="1" y="3"/>
                    <a:pt x="2" y="5"/>
                    <a:pt x="4" y="7"/>
                  </a:cubicBezTo>
                  <a:cubicBezTo>
                    <a:pt x="5" y="5"/>
                    <a:pt x="5" y="5"/>
                    <a:pt x="6" y="4"/>
                  </a:cubicBezTo>
                  <a:cubicBezTo>
                    <a:pt x="5" y="2"/>
                    <a:pt x="4" y="1"/>
                    <a:pt x="3" y="0"/>
                  </a:cubicBezTo>
                  <a:cubicBezTo>
                    <a:pt x="2" y="1"/>
                    <a:pt x="1" y="1"/>
                    <a:pt x="0" y="2"/>
                  </a:cubicBezTo>
                  <a:close/>
                </a:path>
              </a:pathLst>
            </a:custGeom>
            <a:solidFill>
              <a:srgbClr val="FFDA91"/>
            </a:solidFill>
            <a:ln>
              <a:noFill/>
            </a:ln>
          </p:spPr>
          <p:txBody>
            <a:bodyPr/>
            <a:lstStyle/>
            <a:p>
              <a:endParaRPr lang="zh-CN" altLang="en-US"/>
            </a:p>
          </p:txBody>
        </p:sp>
        <p:sp>
          <p:nvSpPr>
            <p:cNvPr id="1048963" name="Freeform 108"/>
            <p:cNvSpPr/>
            <p:nvPr/>
          </p:nvSpPr>
          <p:spPr bwMode="auto">
            <a:xfrm>
              <a:off x="3856038" y="5330825"/>
              <a:ext cx="46038" cy="42863"/>
            </a:xfrm>
            <a:custGeom>
              <a:avLst/>
              <a:gdLst>
                <a:gd name="T0" fmla="*/ 2147483646 w 11"/>
                <a:gd name="T1" fmla="*/ 2147483646 h 10"/>
                <a:gd name="T2" fmla="*/ 2147483646 w 11"/>
                <a:gd name="T3" fmla="*/ 0 h 10"/>
                <a:gd name="T4" fmla="*/ 0 w 11"/>
                <a:gd name="T5" fmla="*/ 2147483646 h 10"/>
                <a:gd name="T6" fmla="*/ 2147483646 w 11"/>
                <a:gd name="T7" fmla="*/ 2147483646 h 10"/>
                <a:gd name="T8" fmla="*/ 2147483646 w 11"/>
                <a:gd name="T9" fmla="*/ 2147483646 h 10"/>
                <a:gd name="T10" fmla="*/ 2147483646 w 11"/>
                <a:gd name="T11" fmla="*/ 2147483646 h 10"/>
                <a:gd name="T12" fmla="*/ 2147483646 w 11"/>
                <a:gd name="T13" fmla="*/ 2147483646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 h="10">
                  <a:moveTo>
                    <a:pt x="5" y="2"/>
                  </a:moveTo>
                  <a:cubicBezTo>
                    <a:pt x="4" y="1"/>
                    <a:pt x="4" y="0"/>
                    <a:pt x="3" y="0"/>
                  </a:cubicBezTo>
                  <a:cubicBezTo>
                    <a:pt x="2" y="1"/>
                    <a:pt x="1" y="1"/>
                    <a:pt x="0" y="2"/>
                  </a:cubicBezTo>
                  <a:cubicBezTo>
                    <a:pt x="1" y="3"/>
                    <a:pt x="1" y="4"/>
                    <a:pt x="2" y="4"/>
                  </a:cubicBezTo>
                  <a:cubicBezTo>
                    <a:pt x="4" y="6"/>
                    <a:pt x="6" y="9"/>
                    <a:pt x="8" y="10"/>
                  </a:cubicBezTo>
                  <a:cubicBezTo>
                    <a:pt x="9" y="9"/>
                    <a:pt x="10" y="8"/>
                    <a:pt x="11" y="7"/>
                  </a:cubicBezTo>
                  <a:cubicBezTo>
                    <a:pt x="9" y="6"/>
                    <a:pt x="7" y="4"/>
                    <a:pt x="5" y="2"/>
                  </a:cubicBezTo>
                  <a:close/>
                </a:path>
              </a:pathLst>
            </a:custGeom>
            <a:solidFill>
              <a:srgbClr val="A95600"/>
            </a:solidFill>
            <a:ln>
              <a:noFill/>
            </a:ln>
          </p:spPr>
          <p:txBody>
            <a:bodyPr/>
            <a:lstStyle/>
            <a:p>
              <a:endParaRPr lang="zh-CN" altLang="en-US"/>
            </a:p>
          </p:txBody>
        </p:sp>
        <p:sp>
          <p:nvSpPr>
            <p:cNvPr id="1048964" name="Freeform 109"/>
            <p:cNvSpPr/>
            <p:nvPr/>
          </p:nvSpPr>
          <p:spPr bwMode="auto">
            <a:xfrm>
              <a:off x="3813176" y="5283200"/>
              <a:ext cx="55563" cy="55563"/>
            </a:xfrm>
            <a:custGeom>
              <a:avLst/>
              <a:gdLst>
                <a:gd name="T0" fmla="*/ 2147483646 w 13"/>
                <a:gd name="T1" fmla="*/ 0 h 13"/>
                <a:gd name="T2" fmla="*/ 0 w 13"/>
                <a:gd name="T3" fmla="*/ 2147483646 h 13"/>
                <a:gd name="T4" fmla="*/ 2147483646 w 13"/>
                <a:gd name="T5" fmla="*/ 2147483646 h 13"/>
                <a:gd name="T6" fmla="*/ 2147483646 w 13"/>
                <a:gd name="T7" fmla="*/ 2147483646 h 13"/>
                <a:gd name="T8" fmla="*/ 2147483646 w 13"/>
                <a:gd name="T9" fmla="*/ 2147483646 h 13"/>
                <a:gd name="T10" fmla="*/ 2147483646 w 13"/>
                <a:gd name="T11" fmla="*/ 2147483646 h 13"/>
                <a:gd name="T12" fmla="*/ 2147483646 w 13"/>
                <a:gd name="T13" fmla="*/ 0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 h="13">
                  <a:moveTo>
                    <a:pt x="2" y="0"/>
                  </a:moveTo>
                  <a:cubicBezTo>
                    <a:pt x="1" y="1"/>
                    <a:pt x="1" y="1"/>
                    <a:pt x="0" y="3"/>
                  </a:cubicBezTo>
                  <a:cubicBezTo>
                    <a:pt x="2" y="5"/>
                    <a:pt x="5" y="8"/>
                    <a:pt x="8" y="12"/>
                  </a:cubicBezTo>
                  <a:cubicBezTo>
                    <a:pt x="9" y="12"/>
                    <a:pt x="9" y="13"/>
                    <a:pt x="10" y="13"/>
                  </a:cubicBezTo>
                  <a:cubicBezTo>
                    <a:pt x="11" y="12"/>
                    <a:pt x="12" y="12"/>
                    <a:pt x="13" y="11"/>
                  </a:cubicBezTo>
                  <a:cubicBezTo>
                    <a:pt x="12" y="10"/>
                    <a:pt x="12" y="9"/>
                    <a:pt x="11" y="9"/>
                  </a:cubicBezTo>
                  <a:cubicBezTo>
                    <a:pt x="7" y="5"/>
                    <a:pt x="4" y="2"/>
                    <a:pt x="2" y="0"/>
                  </a:cubicBezTo>
                  <a:close/>
                </a:path>
              </a:pathLst>
            </a:custGeom>
            <a:solidFill>
              <a:srgbClr val="FFFFFF"/>
            </a:solidFill>
            <a:ln>
              <a:noFill/>
            </a:ln>
          </p:spPr>
          <p:txBody>
            <a:bodyPr/>
            <a:lstStyle/>
            <a:p>
              <a:endParaRPr lang="zh-CN" altLang="en-US"/>
            </a:p>
          </p:txBody>
        </p:sp>
        <p:sp>
          <p:nvSpPr>
            <p:cNvPr id="1048965" name="Freeform 110"/>
            <p:cNvSpPr>
              <a:spLocks noEditPoints="1"/>
            </p:cNvSpPr>
            <p:nvPr/>
          </p:nvSpPr>
          <p:spPr bwMode="auto">
            <a:xfrm>
              <a:off x="3957638" y="5035550"/>
              <a:ext cx="319088" cy="273050"/>
            </a:xfrm>
            <a:custGeom>
              <a:avLst/>
              <a:gdLst>
                <a:gd name="T0" fmla="*/ 2147483646 w 75"/>
                <a:gd name="T1" fmla="*/ 2147483646 h 64"/>
                <a:gd name="T2" fmla="*/ 2147483646 w 75"/>
                <a:gd name="T3" fmla="*/ 2147483646 h 64"/>
                <a:gd name="T4" fmla="*/ 2147483646 w 75"/>
                <a:gd name="T5" fmla="*/ 2147483646 h 64"/>
                <a:gd name="T6" fmla="*/ 2147483646 w 75"/>
                <a:gd name="T7" fmla="*/ 2147483646 h 64"/>
                <a:gd name="T8" fmla="*/ 2147483646 w 75"/>
                <a:gd name="T9" fmla="*/ 2147483646 h 64"/>
                <a:gd name="T10" fmla="*/ 2147483646 w 75"/>
                <a:gd name="T11" fmla="*/ 2147483646 h 64"/>
                <a:gd name="T12" fmla="*/ 2147483646 w 75"/>
                <a:gd name="T13" fmla="*/ 2147483646 h 64"/>
                <a:gd name="T14" fmla="*/ 2147483646 w 75"/>
                <a:gd name="T15" fmla="*/ 2147483646 h 64"/>
                <a:gd name="T16" fmla="*/ 2147483646 w 75"/>
                <a:gd name="T17" fmla="*/ 2147483646 h 64"/>
                <a:gd name="T18" fmla="*/ 2147483646 w 75"/>
                <a:gd name="T19" fmla="*/ 2147483646 h 64"/>
                <a:gd name="T20" fmla="*/ 2147483646 w 75"/>
                <a:gd name="T21" fmla="*/ 2147483646 h 64"/>
                <a:gd name="T22" fmla="*/ 2147483646 w 75"/>
                <a:gd name="T23" fmla="*/ 2147483646 h 64"/>
                <a:gd name="T24" fmla="*/ 2147483646 w 75"/>
                <a:gd name="T25" fmla="*/ 2147483646 h 64"/>
                <a:gd name="T26" fmla="*/ 2147483646 w 75"/>
                <a:gd name="T27" fmla="*/ 2147483646 h 64"/>
                <a:gd name="T28" fmla="*/ 2147483646 w 75"/>
                <a:gd name="T29" fmla="*/ 2147483646 h 64"/>
                <a:gd name="T30" fmla="*/ 2147483646 w 75"/>
                <a:gd name="T31" fmla="*/ 0 h 64"/>
                <a:gd name="T32" fmla="*/ 2147483646 w 75"/>
                <a:gd name="T33" fmla="*/ 2147483646 h 64"/>
                <a:gd name="T34" fmla="*/ 2147483646 w 75"/>
                <a:gd name="T35" fmla="*/ 2147483646 h 64"/>
                <a:gd name="T36" fmla="*/ 2147483646 w 75"/>
                <a:gd name="T37" fmla="*/ 2147483646 h 64"/>
                <a:gd name="T38" fmla="*/ 2147483646 w 75"/>
                <a:gd name="T39" fmla="*/ 0 h 6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75" h="64">
                  <a:moveTo>
                    <a:pt x="7" y="60"/>
                  </a:moveTo>
                  <a:cubicBezTo>
                    <a:pt x="6" y="61"/>
                    <a:pt x="6" y="62"/>
                    <a:pt x="5" y="63"/>
                  </a:cubicBezTo>
                  <a:cubicBezTo>
                    <a:pt x="5" y="64"/>
                    <a:pt x="6" y="64"/>
                    <a:pt x="6" y="64"/>
                  </a:cubicBezTo>
                  <a:cubicBezTo>
                    <a:pt x="6" y="64"/>
                    <a:pt x="7" y="63"/>
                    <a:pt x="8" y="62"/>
                  </a:cubicBezTo>
                  <a:cubicBezTo>
                    <a:pt x="8" y="61"/>
                    <a:pt x="8" y="61"/>
                    <a:pt x="7" y="60"/>
                  </a:cubicBezTo>
                  <a:moveTo>
                    <a:pt x="56" y="7"/>
                  </a:moveTo>
                  <a:cubicBezTo>
                    <a:pt x="23" y="19"/>
                    <a:pt x="23" y="19"/>
                    <a:pt x="23" y="19"/>
                  </a:cubicBezTo>
                  <a:cubicBezTo>
                    <a:pt x="22" y="20"/>
                    <a:pt x="21" y="20"/>
                    <a:pt x="20" y="21"/>
                  </a:cubicBezTo>
                  <a:cubicBezTo>
                    <a:pt x="14" y="26"/>
                    <a:pt x="8" y="32"/>
                    <a:pt x="3" y="37"/>
                  </a:cubicBezTo>
                  <a:cubicBezTo>
                    <a:pt x="3" y="39"/>
                    <a:pt x="2" y="40"/>
                    <a:pt x="2" y="42"/>
                  </a:cubicBezTo>
                  <a:cubicBezTo>
                    <a:pt x="0" y="49"/>
                    <a:pt x="1" y="55"/>
                    <a:pt x="3" y="59"/>
                  </a:cubicBezTo>
                  <a:cubicBezTo>
                    <a:pt x="4" y="58"/>
                    <a:pt x="5" y="57"/>
                    <a:pt x="6" y="56"/>
                  </a:cubicBezTo>
                  <a:cubicBezTo>
                    <a:pt x="3" y="46"/>
                    <a:pt x="7" y="33"/>
                    <a:pt x="24" y="25"/>
                  </a:cubicBezTo>
                  <a:cubicBezTo>
                    <a:pt x="46" y="16"/>
                    <a:pt x="46" y="16"/>
                    <a:pt x="46" y="16"/>
                  </a:cubicBezTo>
                  <a:cubicBezTo>
                    <a:pt x="50" y="13"/>
                    <a:pt x="53" y="10"/>
                    <a:pt x="56" y="7"/>
                  </a:cubicBezTo>
                  <a:moveTo>
                    <a:pt x="75" y="0"/>
                  </a:moveTo>
                  <a:cubicBezTo>
                    <a:pt x="67" y="3"/>
                    <a:pt x="67" y="3"/>
                    <a:pt x="67" y="3"/>
                  </a:cubicBezTo>
                  <a:cubicBezTo>
                    <a:pt x="63" y="6"/>
                    <a:pt x="60" y="9"/>
                    <a:pt x="57" y="13"/>
                  </a:cubicBezTo>
                  <a:cubicBezTo>
                    <a:pt x="64" y="10"/>
                    <a:pt x="64" y="10"/>
                    <a:pt x="64" y="10"/>
                  </a:cubicBezTo>
                  <a:cubicBezTo>
                    <a:pt x="69" y="6"/>
                    <a:pt x="72" y="2"/>
                    <a:pt x="75" y="0"/>
                  </a:cubicBezTo>
                </a:path>
              </a:pathLst>
            </a:custGeom>
            <a:solidFill>
              <a:srgbClr val="08070C"/>
            </a:solidFill>
            <a:ln>
              <a:noFill/>
            </a:ln>
          </p:spPr>
          <p:txBody>
            <a:bodyPr/>
            <a:lstStyle/>
            <a:p>
              <a:endParaRPr lang="zh-CN" altLang="en-US"/>
            </a:p>
          </p:txBody>
        </p:sp>
        <p:sp>
          <p:nvSpPr>
            <p:cNvPr id="1048966" name="Freeform 111"/>
            <p:cNvSpPr>
              <a:spLocks noEditPoints="1"/>
            </p:cNvSpPr>
            <p:nvPr/>
          </p:nvSpPr>
          <p:spPr bwMode="auto">
            <a:xfrm>
              <a:off x="3970338" y="5048250"/>
              <a:ext cx="273050" cy="257175"/>
            </a:xfrm>
            <a:custGeom>
              <a:avLst/>
              <a:gdLst>
                <a:gd name="T0" fmla="*/ 2147483646 w 64"/>
                <a:gd name="T1" fmla="*/ 2147483646 h 60"/>
                <a:gd name="T2" fmla="*/ 0 w 64"/>
                <a:gd name="T3" fmla="*/ 2147483646 h 60"/>
                <a:gd name="T4" fmla="*/ 2147483646 w 64"/>
                <a:gd name="T5" fmla="*/ 2147483646 h 60"/>
                <a:gd name="T6" fmla="*/ 2147483646 w 64"/>
                <a:gd name="T7" fmla="*/ 2147483646 h 60"/>
                <a:gd name="T8" fmla="*/ 2147483646 w 64"/>
                <a:gd name="T9" fmla="*/ 2147483646 h 60"/>
                <a:gd name="T10" fmla="*/ 2147483646 w 64"/>
                <a:gd name="T11" fmla="*/ 0 h 60"/>
                <a:gd name="T12" fmla="*/ 2147483646 w 64"/>
                <a:gd name="T13" fmla="*/ 2147483646 h 60"/>
                <a:gd name="T14" fmla="*/ 2147483646 w 64"/>
                <a:gd name="T15" fmla="*/ 2147483646 h 60"/>
                <a:gd name="T16" fmla="*/ 2147483646 w 64"/>
                <a:gd name="T17" fmla="*/ 2147483646 h 60"/>
                <a:gd name="T18" fmla="*/ 2147483646 w 64"/>
                <a:gd name="T19" fmla="*/ 0 h 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4" h="60">
                  <a:moveTo>
                    <a:pt x="3" y="53"/>
                  </a:moveTo>
                  <a:cubicBezTo>
                    <a:pt x="2" y="54"/>
                    <a:pt x="1" y="55"/>
                    <a:pt x="0" y="56"/>
                  </a:cubicBezTo>
                  <a:cubicBezTo>
                    <a:pt x="0" y="58"/>
                    <a:pt x="1" y="59"/>
                    <a:pt x="2" y="60"/>
                  </a:cubicBezTo>
                  <a:cubicBezTo>
                    <a:pt x="3" y="59"/>
                    <a:pt x="3" y="58"/>
                    <a:pt x="4" y="57"/>
                  </a:cubicBezTo>
                  <a:cubicBezTo>
                    <a:pt x="4" y="56"/>
                    <a:pt x="3" y="54"/>
                    <a:pt x="3" y="53"/>
                  </a:cubicBezTo>
                  <a:moveTo>
                    <a:pt x="64" y="0"/>
                  </a:moveTo>
                  <a:cubicBezTo>
                    <a:pt x="53" y="4"/>
                    <a:pt x="53" y="4"/>
                    <a:pt x="53" y="4"/>
                  </a:cubicBezTo>
                  <a:cubicBezTo>
                    <a:pt x="50" y="7"/>
                    <a:pt x="47" y="10"/>
                    <a:pt x="43" y="13"/>
                  </a:cubicBezTo>
                  <a:cubicBezTo>
                    <a:pt x="54" y="10"/>
                    <a:pt x="54" y="10"/>
                    <a:pt x="54" y="10"/>
                  </a:cubicBezTo>
                  <a:cubicBezTo>
                    <a:pt x="57" y="6"/>
                    <a:pt x="60" y="3"/>
                    <a:pt x="64" y="0"/>
                  </a:cubicBezTo>
                </a:path>
              </a:pathLst>
            </a:custGeom>
            <a:solidFill>
              <a:srgbClr val="2A2829"/>
            </a:solidFill>
            <a:ln>
              <a:noFill/>
            </a:ln>
          </p:spPr>
          <p:txBody>
            <a:bodyPr/>
            <a:lstStyle/>
            <a:p>
              <a:endParaRPr lang="zh-CN" altLang="en-US"/>
            </a:p>
          </p:txBody>
        </p:sp>
        <p:sp>
          <p:nvSpPr>
            <p:cNvPr id="1048967" name="Freeform 112"/>
            <p:cNvSpPr/>
            <p:nvPr/>
          </p:nvSpPr>
          <p:spPr bwMode="auto">
            <a:xfrm>
              <a:off x="3970338" y="5126038"/>
              <a:ext cx="73025" cy="68263"/>
            </a:xfrm>
            <a:custGeom>
              <a:avLst/>
              <a:gdLst>
                <a:gd name="T0" fmla="*/ 2147483646 w 17"/>
                <a:gd name="T1" fmla="*/ 0 h 16"/>
                <a:gd name="T2" fmla="*/ 0 w 17"/>
                <a:gd name="T3" fmla="*/ 2147483646 h 16"/>
                <a:gd name="T4" fmla="*/ 2147483646 w 17"/>
                <a:gd name="T5" fmla="*/ 0 h 16"/>
                <a:gd name="T6" fmla="*/ 0 60000 65536"/>
                <a:gd name="T7" fmla="*/ 0 60000 65536"/>
                <a:gd name="T8" fmla="*/ 0 60000 65536"/>
              </a:gdLst>
              <a:ahLst/>
              <a:cxnLst>
                <a:cxn ang="T6">
                  <a:pos x="T0" y="T1"/>
                </a:cxn>
                <a:cxn ang="T7">
                  <a:pos x="T2" y="T3"/>
                </a:cxn>
                <a:cxn ang="T8">
                  <a:pos x="T4" y="T5"/>
                </a:cxn>
              </a:cxnLst>
              <a:rect l="0" t="0" r="r" b="b"/>
              <a:pathLst>
                <a:path w="17" h="16">
                  <a:moveTo>
                    <a:pt x="17" y="0"/>
                  </a:moveTo>
                  <a:cubicBezTo>
                    <a:pt x="9" y="4"/>
                    <a:pt x="3" y="8"/>
                    <a:pt x="0" y="16"/>
                  </a:cubicBezTo>
                  <a:cubicBezTo>
                    <a:pt x="5" y="11"/>
                    <a:pt x="11" y="5"/>
                    <a:pt x="17" y="0"/>
                  </a:cubicBezTo>
                </a:path>
              </a:pathLst>
            </a:custGeom>
            <a:solidFill>
              <a:srgbClr val="2A2829"/>
            </a:solidFill>
            <a:ln>
              <a:noFill/>
            </a:ln>
          </p:spPr>
          <p:txBody>
            <a:bodyPr/>
            <a:lstStyle/>
            <a:p>
              <a:endParaRPr lang="zh-CN" altLang="en-US"/>
            </a:p>
          </p:txBody>
        </p:sp>
        <p:sp>
          <p:nvSpPr>
            <p:cNvPr id="1048968" name="Freeform 113"/>
            <p:cNvSpPr/>
            <p:nvPr/>
          </p:nvSpPr>
          <p:spPr bwMode="auto">
            <a:xfrm>
              <a:off x="3914776" y="4967288"/>
              <a:ext cx="571500" cy="401638"/>
            </a:xfrm>
            <a:custGeom>
              <a:avLst/>
              <a:gdLst>
                <a:gd name="T0" fmla="*/ 2147483646 w 134"/>
                <a:gd name="T1" fmla="*/ 0 h 94"/>
                <a:gd name="T2" fmla="*/ 2147483646 w 134"/>
                <a:gd name="T3" fmla="*/ 2147483646 h 94"/>
                <a:gd name="T4" fmla="*/ 2147483646 w 134"/>
                <a:gd name="T5" fmla="*/ 2147483646 h 94"/>
                <a:gd name="T6" fmla="*/ 2147483646 w 134"/>
                <a:gd name="T7" fmla="*/ 2147483646 h 94"/>
                <a:gd name="T8" fmla="*/ 2147483646 w 134"/>
                <a:gd name="T9" fmla="*/ 2147483646 h 94"/>
                <a:gd name="T10" fmla="*/ 2147483646 w 134"/>
                <a:gd name="T11" fmla="*/ 2147483646 h 94"/>
                <a:gd name="T12" fmla="*/ 2147483646 w 134"/>
                <a:gd name="T13" fmla="*/ 0 h 9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4" h="94">
                  <a:moveTo>
                    <a:pt x="116" y="0"/>
                  </a:moveTo>
                  <a:cubicBezTo>
                    <a:pt x="113" y="11"/>
                    <a:pt x="93" y="19"/>
                    <a:pt x="93" y="19"/>
                  </a:cubicBezTo>
                  <a:cubicBezTo>
                    <a:pt x="34" y="41"/>
                    <a:pt x="34" y="41"/>
                    <a:pt x="34" y="41"/>
                  </a:cubicBezTo>
                  <a:cubicBezTo>
                    <a:pt x="0" y="57"/>
                    <a:pt x="17" y="94"/>
                    <a:pt x="45" y="88"/>
                  </a:cubicBezTo>
                  <a:cubicBezTo>
                    <a:pt x="123" y="69"/>
                    <a:pt x="123" y="69"/>
                    <a:pt x="123" y="69"/>
                  </a:cubicBezTo>
                  <a:cubicBezTo>
                    <a:pt x="126" y="69"/>
                    <a:pt x="131" y="70"/>
                    <a:pt x="134" y="70"/>
                  </a:cubicBezTo>
                  <a:cubicBezTo>
                    <a:pt x="116" y="0"/>
                    <a:pt x="116" y="0"/>
                    <a:pt x="116" y="0"/>
                  </a:cubicBezTo>
                </a:path>
              </a:pathLst>
            </a:custGeom>
            <a:solidFill>
              <a:srgbClr val="F8D5AC"/>
            </a:solidFill>
            <a:ln>
              <a:noFill/>
            </a:ln>
          </p:spPr>
          <p:txBody>
            <a:bodyPr/>
            <a:lstStyle/>
            <a:p>
              <a:endParaRPr lang="zh-CN" altLang="en-US"/>
            </a:p>
          </p:txBody>
        </p:sp>
        <p:sp>
          <p:nvSpPr>
            <p:cNvPr id="1048969" name="Freeform 114"/>
            <p:cNvSpPr>
              <a:spLocks noEditPoints="1"/>
            </p:cNvSpPr>
            <p:nvPr/>
          </p:nvSpPr>
          <p:spPr bwMode="auto">
            <a:xfrm>
              <a:off x="4259263" y="5283200"/>
              <a:ext cx="90488" cy="55563"/>
            </a:xfrm>
            <a:custGeom>
              <a:avLst/>
              <a:gdLst>
                <a:gd name="T0" fmla="*/ 2147483646 w 21"/>
                <a:gd name="T1" fmla="*/ 2147483646 h 13"/>
                <a:gd name="T2" fmla="*/ 0 w 21"/>
                <a:gd name="T3" fmla="*/ 2147483646 h 13"/>
                <a:gd name="T4" fmla="*/ 2147483646 w 21"/>
                <a:gd name="T5" fmla="*/ 2147483646 h 13"/>
                <a:gd name="T6" fmla="*/ 2147483646 w 21"/>
                <a:gd name="T7" fmla="*/ 2147483646 h 13"/>
                <a:gd name="T8" fmla="*/ 2147483646 w 21"/>
                <a:gd name="T9" fmla="*/ 2147483646 h 13"/>
                <a:gd name="T10" fmla="*/ 2147483646 w 21"/>
                <a:gd name="T11" fmla="*/ 2147483646 h 13"/>
                <a:gd name="T12" fmla="*/ 2147483646 w 21"/>
                <a:gd name="T13" fmla="*/ 0 h 13"/>
                <a:gd name="T14" fmla="*/ 2147483646 w 21"/>
                <a:gd name="T15" fmla="*/ 0 h 13"/>
                <a:gd name="T16" fmla="*/ 2147483646 w 21"/>
                <a:gd name="T17" fmla="*/ 2147483646 h 13"/>
                <a:gd name="T18" fmla="*/ 2147483646 w 21"/>
                <a:gd name="T19" fmla="*/ 2147483646 h 13"/>
                <a:gd name="T20" fmla="*/ 2147483646 w 21"/>
                <a:gd name="T21" fmla="*/ 0 h 1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 h="13">
                  <a:moveTo>
                    <a:pt x="15" y="2"/>
                  </a:moveTo>
                  <a:cubicBezTo>
                    <a:pt x="0" y="5"/>
                    <a:pt x="0" y="5"/>
                    <a:pt x="0" y="5"/>
                  </a:cubicBezTo>
                  <a:cubicBezTo>
                    <a:pt x="0" y="6"/>
                    <a:pt x="1" y="6"/>
                    <a:pt x="2" y="7"/>
                  </a:cubicBezTo>
                  <a:cubicBezTo>
                    <a:pt x="4" y="8"/>
                    <a:pt x="6" y="11"/>
                    <a:pt x="8" y="13"/>
                  </a:cubicBezTo>
                  <a:cubicBezTo>
                    <a:pt x="16" y="11"/>
                    <a:pt x="16" y="11"/>
                    <a:pt x="16" y="11"/>
                  </a:cubicBezTo>
                  <a:cubicBezTo>
                    <a:pt x="16" y="8"/>
                    <a:pt x="16" y="5"/>
                    <a:pt x="15" y="2"/>
                  </a:cubicBezTo>
                  <a:moveTo>
                    <a:pt x="20" y="0"/>
                  </a:moveTo>
                  <a:cubicBezTo>
                    <a:pt x="20" y="0"/>
                    <a:pt x="20" y="0"/>
                    <a:pt x="20" y="0"/>
                  </a:cubicBezTo>
                  <a:cubicBezTo>
                    <a:pt x="21" y="4"/>
                    <a:pt x="20" y="8"/>
                    <a:pt x="19" y="11"/>
                  </a:cubicBezTo>
                  <a:cubicBezTo>
                    <a:pt x="19" y="11"/>
                    <a:pt x="19" y="11"/>
                    <a:pt x="19" y="11"/>
                  </a:cubicBezTo>
                  <a:cubicBezTo>
                    <a:pt x="20" y="8"/>
                    <a:pt x="21" y="4"/>
                    <a:pt x="20" y="0"/>
                  </a:cubicBezTo>
                </a:path>
              </a:pathLst>
            </a:custGeom>
            <a:solidFill>
              <a:srgbClr val="DDB88F"/>
            </a:solidFill>
            <a:ln>
              <a:noFill/>
            </a:ln>
          </p:spPr>
          <p:txBody>
            <a:bodyPr/>
            <a:lstStyle/>
            <a:p>
              <a:endParaRPr lang="zh-CN" altLang="en-US"/>
            </a:p>
          </p:txBody>
        </p:sp>
        <p:sp>
          <p:nvSpPr>
            <p:cNvPr id="1048970" name="Freeform 115"/>
            <p:cNvSpPr/>
            <p:nvPr/>
          </p:nvSpPr>
          <p:spPr bwMode="auto">
            <a:xfrm>
              <a:off x="4195763" y="5305425"/>
              <a:ext cx="98425" cy="46038"/>
            </a:xfrm>
            <a:custGeom>
              <a:avLst/>
              <a:gdLst>
                <a:gd name="T0" fmla="*/ 2147483646 w 23"/>
                <a:gd name="T1" fmla="*/ 0 h 11"/>
                <a:gd name="T2" fmla="*/ 0 w 23"/>
                <a:gd name="T3" fmla="*/ 2147483646 h 11"/>
                <a:gd name="T4" fmla="*/ 2147483646 w 23"/>
                <a:gd name="T5" fmla="*/ 2147483646 h 11"/>
                <a:gd name="T6" fmla="*/ 2147483646 w 23"/>
                <a:gd name="T7" fmla="*/ 2147483646 h 11"/>
                <a:gd name="T8" fmla="*/ 2147483646 w 23"/>
                <a:gd name="T9" fmla="*/ 2147483646 h 11"/>
                <a:gd name="T10" fmla="*/ 2147483646 w 23"/>
                <a:gd name="T11" fmla="*/ 2147483646 h 11"/>
                <a:gd name="T12" fmla="*/ 2147483646 w 23"/>
                <a:gd name="T13" fmla="*/ 2147483646 h 11"/>
                <a:gd name="T14" fmla="*/ 2147483646 w 23"/>
                <a:gd name="T15" fmla="*/ 2147483646 h 11"/>
                <a:gd name="T16" fmla="*/ 2147483646 w 23"/>
                <a:gd name="T17" fmla="*/ 2147483646 h 11"/>
                <a:gd name="T18" fmla="*/ 2147483646 w 23"/>
                <a:gd name="T19" fmla="*/ 0 h 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 h="11">
                  <a:moveTo>
                    <a:pt x="15" y="0"/>
                  </a:moveTo>
                  <a:cubicBezTo>
                    <a:pt x="0" y="4"/>
                    <a:pt x="0" y="4"/>
                    <a:pt x="0" y="4"/>
                  </a:cubicBezTo>
                  <a:cubicBezTo>
                    <a:pt x="5" y="7"/>
                    <a:pt x="9" y="9"/>
                    <a:pt x="12" y="11"/>
                  </a:cubicBezTo>
                  <a:cubicBezTo>
                    <a:pt x="14" y="11"/>
                    <a:pt x="14" y="11"/>
                    <a:pt x="14" y="11"/>
                  </a:cubicBezTo>
                  <a:cubicBezTo>
                    <a:pt x="3" y="3"/>
                    <a:pt x="3" y="3"/>
                    <a:pt x="3" y="3"/>
                  </a:cubicBezTo>
                  <a:cubicBezTo>
                    <a:pt x="7" y="2"/>
                    <a:pt x="7" y="2"/>
                    <a:pt x="7" y="2"/>
                  </a:cubicBezTo>
                  <a:cubicBezTo>
                    <a:pt x="12" y="6"/>
                    <a:pt x="14" y="9"/>
                    <a:pt x="14" y="10"/>
                  </a:cubicBezTo>
                  <a:cubicBezTo>
                    <a:pt x="23" y="8"/>
                    <a:pt x="23" y="8"/>
                    <a:pt x="23" y="8"/>
                  </a:cubicBezTo>
                  <a:cubicBezTo>
                    <a:pt x="21" y="6"/>
                    <a:pt x="19" y="3"/>
                    <a:pt x="17" y="2"/>
                  </a:cubicBezTo>
                  <a:cubicBezTo>
                    <a:pt x="16" y="1"/>
                    <a:pt x="15" y="1"/>
                    <a:pt x="15" y="0"/>
                  </a:cubicBezTo>
                </a:path>
              </a:pathLst>
            </a:custGeom>
            <a:solidFill>
              <a:srgbClr val="D5AD82"/>
            </a:solidFill>
            <a:ln>
              <a:noFill/>
            </a:ln>
          </p:spPr>
          <p:txBody>
            <a:bodyPr/>
            <a:lstStyle/>
            <a:p>
              <a:endParaRPr lang="zh-CN" altLang="en-US"/>
            </a:p>
          </p:txBody>
        </p:sp>
        <p:sp>
          <p:nvSpPr>
            <p:cNvPr id="1048971" name="Freeform 116"/>
            <p:cNvSpPr/>
            <p:nvPr/>
          </p:nvSpPr>
          <p:spPr bwMode="auto">
            <a:xfrm>
              <a:off x="4324351" y="5283200"/>
              <a:ext cx="25400" cy="47625"/>
            </a:xfrm>
            <a:custGeom>
              <a:avLst/>
              <a:gdLst>
                <a:gd name="T0" fmla="*/ 2147483646 w 6"/>
                <a:gd name="T1" fmla="*/ 0 h 11"/>
                <a:gd name="T2" fmla="*/ 0 w 6"/>
                <a:gd name="T3" fmla="*/ 2147483646 h 11"/>
                <a:gd name="T4" fmla="*/ 2147483646 w 6"/>
                <a:gd name="T5" fmla="*/ 2147483646 h 11"/>
                <a:gd name="T6" fmla="*/ 2147483646 w 6"/>
                <a:gd name="T7" fmla="*/ 2147483646 h 11"/>
                <a:gd name="T8" fmla="*/ 2147483646 w 6"/>
                <a:gd name="T9" fmla="*/ 0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11">
                  <a:moveTo>
                    <a:pt x="5" y="0"/>
                  </a:moveTo>
                  <a:cubicBezTo>
                    <a:pt x="0" y="2"/>
                    <a:pt x="0" y="2"/>
                    <a:pt x="0" y="2"/>
                  </a:cubicBezTo>
                  <a:cubicBezTo>
                    <a:pt x="1" y="5"/>
                    <a:pt x="1" y="8"/>
                    <a:pt x="1" y="11"/>
                  </a:cubicBezTo>
                  <a:cubicBezTo>
                    <a:pt x="4" y="11"/>
                    <a:pt x="4" y="11"/>
                    <a:pt x="4" y="11"/>
                  </a:cubicBezTo>
                  <a:cubicBezTo>
                    <a:pt x="5" y="8"/>
                    <a:pt x="6" y="4"/>
                    <a:pt x="5" y="0"/>
                  </a:cubicBezTo>
                </a:path>
              </a:pathLst>
            </a:custGeom>
            <a:solidFill>
              <a:srgbClr val="DFC4A6"/>
            </a:solidFill>
            <a:ln>
              <a:noFill/>
            </a:ln>
          </p:spPr>
          <p:txBody>
            <a:bodyPr/>
            <a:lstStyle/>
            <a:p>
              <a:endParaRPr lang="zh-CN" altLang="en-US"/>
            </a:p>
          </p:txBody>
        </p:sp>
        <p:sp>
          <p:nvSpPr>
            <p:cNvPr id="1048972" name="Freeform 117"/>
            <p:cNvSpPr/>
            <p:nvPr/>
          </p:nvSpPr>
          <p:spPr bwMode="auto">
            <a:xfrm>
              <a:off x="4191001" y="5343525"/>
              <a:ext cx="26988" cy="17463"/>
            </a:xfrm>
            <a:custGeom>
              <a:avLst/>
              <a:gdLst>
                <a:gd name="T0" fmla="*/ 0 w 6"/>
                <a:gd name="T1" fmla="*/ 0 h 4"/>
                <a:gd name="T2" fmla="*/ 2147483646 w 6"/>
                <a:gd name="T3" fmla="*/ 2147483646 h 4"/>
                <a:gd name="T4" fmla="*/ 2147483646 w 6"/>
                <a:gd name="T5" fmla="*/ 2147483646 h 4"/>
                <a:gd name="T6" fmla="*/ 0 w 6"/>
                <a:gd name="T7" fmla="*/ 0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4">
                  <a:moveTo>
                    <a:pt x="0" y="0"/>
                  </a:moveTo>
                  <a:cubicBezTo>
                    <a:pt x="2" y="1"/>
                    <a:pt x="4" y="2"/>
                    <a:pt x="6" y="4"/>
                  </a:cubicBezTo>
                  <a:cubicBezTo>
                    <a:pt x="6" y="4"/>
                    <a:pt x="6" y="4"/>
                    <a:pt x="6" y="4"/>
                  </a:cubicBezTo>
                  <a:cubicBezTo>
                    <a:pt x="4" y="2"/>
                    <a:pt x="2" y="1"/>
                    <a:pt x="0" y="0"/>
                  </a:cubicBezTo>
                </a:path>
              </a:pathLst>
            </a:custGeom>
            <a:solidFill>
              <a:srgbClr val="D4CABE"/>
            </a:solidFill>
            <a:ln>
              <a:noFill/>
            </a:ln>
          </p:spPr>
          <p:txBody>
            <a:bodyPr/>
            <a:lstStyle/>
            <a:p>
              <a:endParaRPr lang="zh-CN" altLang="en-US"/>
            </a:p>
          </p:txBody>
        </p:sp>
        <p:sp>
          <p:nvSpPr>
            <p:cNvPr id="1048973" name="Freeform 118"/>
            <p:cNvSpPr>
              <a:spLocks noEditPoints="1"/>
            </p:cNvSpPr>
            <p:nvPr/>
          </p:nvSpPr>
          <p:spPr bwMode="auto">
            <a:xfrm>
              <a:off x="4165601" y="5321300"/>
              <a:ext cx="80963" cy="39688"/>
            </a:xfrm>
            <a:custGeom>
              <a:avLst/>
              <a:gdLst>
                <a:gd name="T0" fmla="*/ 2147483646 w 19"/>
                <a:gd name="T1" fmla="*/ 2147483646 h 9"/>
                <a:gd name="T2" fmla="*/ 0 w 19"/>
                <a:gd name="T3" fmla="*/ 2147483646 h 9"/>
                <a:gd name="T4" fmla="*/ 2147483646 w 19"/>
                <a:gd name="T5" fmla="*/ 2147483646 h 9"/>
                <a:gd name="T6" fmla="*/ 2147483646 w 19"/>
                <a:gd name="T7" fmla="*/ 2147483646 h 9"/>
                <a:gd name="T8" fmla="*/ 2147483646 w 19"/>
                <a:gd name="T9" fmla="*/ 2147483646 h 9"/>
                <a:gd name="T10" fmla="*/ 2147483646 w 19"/>
                <a:gd name="T11" fmla="*/ 2147483646 h 9"/>
                <a:gd name="T12" fmla="*/ 2147483646 w 19"/>
                <a:gd name="T13" fmla="*/ 2147483646 h 9"/>
                <a:gd name="T14" fmla="*/ 2147483646 w 19"/>
                <a:gd name="T15" fmla="*/ 0 h 9"/>
                <a:gd name="T16" fmla="*/ 2147483646 w 19"/>
                <a:gd name="T17" fmla="*/ 0 h 9"/>
                <a:gd name="T18" fmla="*/ 2147483646 w 19"/>
                <a:gd name="T19" fmla="*/ 0 h 9"/>
                <a:gd name="T20" fmla="*/ 2147483646 w 19"/>
                <a:gd name="T21" fmla="*/ 2147483646 h 9"/>
                <a:gd name="T22" fmla="*/ 2147483646 w 19"/>
                <a:gd name="T23" fmla="*/ 2147483646 h 9"/>
                <a:gd name="T24" fmla="*/ 2147483646 w 19"/>
                <a:gd name="T25" fmla="*/ 0 h 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9" h="9">
                  <a:moveTo>
                    <a:pt x="1" y="1"/>
                  </a:moveTo>
                  <a:cubicBezTo>
                    <a:pt x="0" y="1"/>
                    <a:pt x="0" y="1"/>
                    <a:pt x="0" y="1"/>
                  </a:cubicBezTo>
                  <a:cubicBezTo>
                    <a:pt x="2" y="3"/>
                    <a:pt x="4" y="4"/>
                    <a:pt x="6" y="5"/>
                  </a:cubicBezTo>
                  <a:cubicBezTo>
                    <a:pt x="8" y="6"/>
                    <a:pt x="10" y="7"/>
                    <a:pt x="12" y="9"/>
                  </a:cubicBezTo>
                  <a:cubicBezTo>
                    <a:pt x="12" y="9"/>
                    <a:pt x="12" y="9"/>
                    <a:pt x="12" y="9"/>
                  </a:cubicBezTo>
                  <a:cubicBezTo>
                    <a:pt x="9" y="6"/>
                    <a:pt x="5" y="4"/>
                    <a:pt x="1" y="2"/>
                  </a:cubicBezTo>
                  <a:cubicBezTo>
                    <a:pt x="1" y="1"/>
                    <a:pt x="1" y="1"/>
                    <a:pt x="1" y="1"/>
                  </a:cubicBezTo>
                  <a:moveTo>
                    <a:pt x="7" y="0"/>
                  </a:moveTo>
                  <a:cubicBezTo>
                    <a:pt x="5" y="0"/>
                    <a:pt x="5" y="0"/>
                    <a:pt x="5" y="0"/>
                  </a:cubicBezTo>
                  <a:cubicBezTo>
                    <a:pt x="5" y="0"/>
                    <a:pt x="5" y="0"/>
                    <a:pt x="5" y="0"/>
                  </a:cubicBezTo>
                  <a:cubicBezTo>
                    <a:pt x="17" y="8"/>
                    <a:pt x="17" y="8"/>
                    <a:pt x="17" y="8"/>
                  </a:cubicBezTo>
                  <a:cubicBezTo>
                    <a:pt x="19" y="7"/>
                    <a:pt x="19" y="7"/>
                    <a:pt x="19" y="7"/>
                  </a:cubicBezTo>
                  <a:cubicBezTo>
                    <a:pt x="16" y="5"/>
                    <a:pt x="12" y="3"/>
                    <a:pt x="7" y="0"/>
                  </a:cubicBezTo>
                </a:path>
              </a:pathLst>
            </a:custGeom>
            <a:solidFill>
              <a:srgbClr val="C79F74"/>
            </a:solidFill>
            <a:ln>
              <a:noFill/>
            </a:ln>
          </p:spPr>
          <p:txBody>
            <a:bodyPr/>
            <a:lstStyle/>
            <a:p>
              <a:endParaRPr lang="zh-CN" altLang="en-US"/>
            </a:p>
          </p:txBody>
        </p:sp>
        <p:sp>
          <p:nvSpPr>
            <p:cNvPr id="1048974" name="Freeform 119"/>
            <p:cNvSpPr/>
            <p:nvPr/>
          </p:nvSpPr>
          <p:spPr bwMode="auto">
            <a:xfrm>
              <a:off x="4170363" y="5321300"/>
              <a:ext cx="68263" cy="39688"/>
            </a:xfrm>
            <a:custGeom>
              <a:avLst/>
              <a:gdLst>
                <a:gd name="T0" fmla="*/ 2147483646 w 16"/>
                <a:gd name="T1" fmla="*/ 0 h 9"/>
                <a:gd name="T2" fmla="*/ 0 w 16"/>
                <a:gd name="T3" fmla="*/ 2147483646 h 9"/>
                <a:gd name="T4" fmla="*/ 0 w 16"/>
                <a:gd name="T5" fmla="*/ 2147483646 h 9"/>
                <a:gd name="T6" fmla="*/ 2147483646 w 16"/>
                <a:gd name="T7" fmla="*/ 2147483646 h 9"/>
                <a:gd name="T8" fmla="*/ 2147483646 w 16"/>
                <a:gd name="T9" fmla="*/ 2147483646 h 9"/>
                <a:gd name="T10" fmla="*/ 2147483646 w 16"/>
                <a:gd name="T11" fmla="*/ 0 h 9"/>
                <a:gd name="T12" fmla="*/ 2147483646 w 16"/>
                <a:gd name="T13" fmla="*/ 0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 h="9">
                  <a:moveTo>
                    <a:pt x="4" y="0"/>
                  </a:moveTo>
                  <a:cubicBezTo>
                    <a:pt x="0" y="1"/>
                    <a:pt x="0" y="1"/>
                    <a:pt x="0" y="1"/>
                  </a:cubicBezTo>
                  <a:cubicBezTo>
                    <a:pt x="0" y="2"/>
                    <a:pt x="0" y="2"/>
                    <a:pt x="0" y="2"/>
                  </a:cubicBezTo>
                  <a:cubicBezTo>
                    <a:pt x="4" y="4"/>
                    <a:pt x="8" y="6"/>
                    <a:pt x="11" y="9"/>
                  </a:cubicBezTo>
                  <a:cubicBezTo>
                    <a:pt x="16" y="8"/>
                    <a:pt x="16" y="8"/>
                    <a:pt x="16" y="8"/>
                  </a:cubicBezTo>
                  <a:cubicBezTo>
                    <a:pt x="4" y="0"/>
                    <a:pt x="4" y="0"/>
                    <a:pt x="4" y="0"/>
                  </a:cubicBezTo>
                  <a:cubicBezTo>
                    <a:pt x="4" y="0"/>
                    <a:pt x="4" y="0"/>
                    <a:pt x="4" y="0"/>
                  </a:cubicBezTo>
                </a:path>
              </a:pathLst>
            </a:custGeom>
            <a:solidFill>
              <a:srgbClr val="E2D9CD"/>
            </a:solidFill>
            <a:ln>
              <a:noFill/>
            </a:ln>
          </p:spPr>
          <p:txBody>
            <a:bodyPr/>
            <a:lstStyle/>
            <a:p>
              <a:endParaRPr lang="zh-CN" altLang="en-US"/>
            </a:p>
          </p:txBody>
        </p:sp>
        <p:sp>
          <p:nvSpPr>
            <p:cNvPr id="1048975" name="Freeform 120"/>
            <p:cNvSpPr/>
            <p:nvPr/>
          </p:nvSpPr>
          <p:spPr bwMode="auto">
            <a:xfrm>
              <a:off x="4208463" y="5313363"/>
              <a:ext cx="47625" cy="38100"/>
            </a:xfrm>
            <a:custGeom>
              <a:avLst/>
              <a:gdLst>
                <a:gd name="T0" fmla="*/ 2147483646 w 11"/>
                <a:gd name="T1" fmla="*/ 0 h 9"/>
                <a:gd name="T2" fmla="*/ 0 w 11"/>
                <a:gd name="T3" fmla="*/ 2147483646 h 9"/>
                <a:gd name="T4" fmla="*/ 2147483646 w 11"/>
                <a:gd name="T5" fmla="*/ 2147483646 h 9"/>
                <a:gd name="T6" fmla="*/ 2147483646 w 11"/>
                <a:gd name="T7" fmla="*/ 2147483646 h 9"/>
                <a:gd name="T8" fmla="*/ 2147483646 w 11"/>
                <a:gd name="T9" fmla="*/ 0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9">
                  <a:moveTo>
                    <a:pt x="4" y="0"/>
                  </a:moveTo>
                  <a:cubicBezTo>
                    <a:pt x="0" y="1"/>
                    <a:pt x="0" y="1"/>
                    <a:pt x="0" y="1"/>
                  </a:cubicBezTo>
                  <a:cubicBezTo>
                    <a:pt x="11" y="9"/>
                    <a:pt x="11" y="9"/>
                    <a:pt x="11" y="9"/>
                  </a:cubicBezTo>
                  <a:cubicBezTo>
                    <a:pt x="11" y="8"/>
                    <a:pt x="11" y="8"/>
                    <a:pt x="11" y="8"/>
                  </a:cubicBezTo>
                  <a:cubicBezTo>
                    <a:pt x="11" y="7"/>
                    <a:pt x="9" y="4"/>
                    <a:pt x="4" y="0"/>
                  </a:cubicBezTo>
                </a:path>
              </a:pathLst>
            </a:custGeom>
            <a:solidFill>
              <a:srgbClr val="DDB88F"/>
            </a:solidFill>
            <a:ln>
              <a:noFill/>
            </a:ln>
          </p:spPr>
          <p:txBody>
            <a:bodyPr/>
            <a:lstStyle/>
            <a:p>
              <a:endParaRPr lang="zh-CN" altLang="en-US"/>
            </a:p>
          </p:txBody>
        </p:sp>
        <p:sp>
          <p:nvSpPr>
            <p:cNvPr id="1048976" name="Freeform 121"/>
            <p:cNvSpPr/>
            <p:nvPr/>
          </p:nvSpPr>
          <p:spPr bwMode="auto">
            <a:xfrm>
              <a:off x="3876676" y="5022850"/>
              <a:ext cx="153988" cy="171450"/>
            </a:xfrm>
            <a:custGeom>
              <a:avLst/>
              <a:gdLst>
                <a:gd name="T0" fmla="*/ 2147483646 w 36"/>
                <a:gd name="T1" fmla="*/ 0 h 40"/>
                <a:gd name="T2" fmla="*/ 0 w 36"/>
                <a:gd name="T3" fmla="*/ 2147483646 h 40"/>
                <a:gd name="T4" fmla="*/ 2147483646 w 36"/>
                <a:gd name="T5" fmla="*/ 2147483646 h 40"/>
                <a:gd name="T6" fmla="*/ 2147483646 w 36"/>
                <a:gd name="T7" fmla="*/ 2147483646 h 40"/>
                <a:gd name="T8" fmla="*/ 2147483646 w 36"/>
                <a:gd name="T9" fmla="*/ 2147483646 h 40"/>
                <a:gd name="T10" fmla="*/ 2147483646 w 36"/>
                <a:gd name="T11" fmla="*/ 2147483646 h 40"/>
                <a:gd name="T12" fmla="*/ 2147483646 w 36"/>
                <a:gd name="T13" fmla="*/ 0 h 4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40">
                  <a:moveTo>
                    <a:pt x="36" y="0"/>
                  </a:moveTo>
                  <a:cubicBezTo>
                    <a:pt x="22" y="15"/>
                    <a:pt x="9" y="29"/>
                    <a:pt x="0" y="38"/>
                  </a:cubicBezTo>
                  <a:cubicBezTo>
                    <a:pt x="0" y="38"/>
                    <a:pt x="0" y="39"/>
                    <a:pt x="1" y="39"/>
                  </a:cubicBezTo>
                  <a:cubicBezTo>
                    <a:pt x="2" y="39"/>
                    <a:pt x="3" y="40"/>
                    <a:pt x="4" y="40"/>
                  </a:cubicBezTo>
                  <a:cubicBezTo>
                    <a:pt x="5" y="40"/>
                    <a:pt x="7" y="39"/>
                    <a:pt x="8" y="39"/>
                  </a:cubicBezTo>
                  <a:cubicBezTo>
                    <a:pt x="16" y="32"/>
                    <a:pt x="24" y="23"/>
                    <a:pt x="33" y="14"/>
                  </a:cubicBezTo>
                  <a:cubicBezTo>
                    <a:pt x="36" y="0"/>
                    <a:pt x="36" y="0"/>
                    <a:pt x="36" y="0"/>
                  </a:cubicBezTo>
                </a:path>
              </a:pathLst>
            </a:custGeom>
            <a:solidFill>
              <a:srgbClr val="08070C"/>
            </a:solidFill>
            <a:ln>
              <a:noFill/>
            </a:ln>
          </p:spPr>
          <p:txBody>
            <a:bodyPr/>
            <a:lstStyle/>
            <a:p>
              <a:endParaRPr lang="zh-CN" altLang="en-US"/>
            </a:p>
          </p:txBody>
        </p:sp>
        <p:sp>
          <p:nvSpPr>
            <p:cNvPr id="1048977" name="Freeform 122"/>
            <p:cNvSpPr/>
            <p:nvPr/>
          </p:nvSpPr>
          <p:spPr bwMode="auto">
            <a:xfrm>
              <a:off x="3910013" y="5083175"/>
              <a:ext cx="107950" cy="106363"/>
            </a:xfrm>
            <a:custGeom>
              <a:avLst/>
              <a:gdLst>
                <a:gd name="T0" fmla="*/ 2147483646 w 25"/>
                <a:gd name="T1" fmla="*/ 0 h 25"/>
                <a:gd name="T2" fmla="*/ 0 w 25"/>
                <a:gd name="T3" fmla="*/ 2147483646 h 25"/>
                <a:gd name="T4" fmla="*/ 2147483646 w 25"/>
                <a:gd name="T5" fmla="*/ 2147483646 h 25"/>
                <a:gd name="T6" fmla="*/ 2147483646 w 25"/>
                <a:gd name="T7" fmla="*/ 2147483646 h 25"/>
                <a:gd name="T8" fmla="*/ 2147483646 w 25"/>
                <a:gd name="T9" fmla="*/ 2147483646 h 25"/>
                <a:gd name="T10" fmla="*/ 2147483646 w 25"/>
                <a:gd name="T11" fmla="*/ 0 h 2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 h="25">
                  <a:moveTo>
                    <a:pt x="25" y="0"/>
                  </a:moveTo>
                  <a:cubicBezTo>
                    <a:pt x="16" y="9"/>
                    <a:pt x="8" y="18"/>
                    <a:pt x="0" y="25"/>
                  </a:cubicBezTo>
                  <a:cubicBezTo>
                    <a:pt x="2" y="25"/>
                    <a:pt x="5" y="24"/>
                    <a:pt x="7" y="23"/>
                  </a:cubicBezTo>
                  <a:cubicBezTo>
                    <a:pt x="12" y="18"/>
                    <a:pt x="17" y="13"/>
                    <a:pt x="23" y="7"/>
                  </a:cubicBezTo>
                  <a:cubicBezTo>
                    <a:pt x="23" y="6"/>
                    <a:pt x="24" y="4"/>
                    <a:pt x="25" y="3"/>
                  </a:cubicBezTo>
                  <a:cubicBezTo>
                    <a:pt x="25" y="0"/>
                    <a:pt x="25" y="0"/>
                    <a:pt x="25" y="0"/>
                  </a:cubicBezTo>
                </a:path>
              </a:pathLst>
            </a:custGeom>
            <a:solidFill>
              <a:srgbClr val="645E5E"/>
            </a:solidFill>
            <a:ln>
              <a:noFill/>
            </a:ln>
          </p:spPr>
          <p:txBody>
            <a:bodyPr/>
            <a:lstStyle/>
            <a:p>
              <a:endParaRPr lang="zh-CN" altLang="en-US"/>
            </a:p>
          </p:txBody>
        </p:sp>
        <p:sp>
          <p:nvSpPr>
            <p:cNvPr id="1048978" name="Freeform 123"/>
            <p:cNvSpPr/>
            <p:nvPr/>
          </p:nvSpPr>
          <p:spPr bwMode="auto">
            <a:xfrm>
              <a:off x="3940176" y="5111750"/>
              <a:ext cx="68263" cy="69850"/>
            </a:xfrm>
            <a:custGeom>
              <a:avLst/>
              <a:gdLst>
                <a:gd name="T0" fmla="*/ 2147483646 w 16"/>
                <a:gd name="T1" fmla="*/ 0 h 16"/>
                <a:gd name="T2" fmla="*/ 0 w 16"/>
                <a:gd name="T3" fmla="*/ 2147483646 h 16"/>
                <a:gd name="T4" fmla="*/ 2147483646 w 16"/>
                <a:gd name="T5" fmla="*/ 0 h 16"/>
                <a:gd name="T6" fmla="*/ 0 60000 65536"/>
                <a:gd name="T7" fmla="*/ 0 60000 65536"/>
                <a:gd name="T8" fmla="*/ 0 60000 65536"/>
              </a:gdLst>
              <a:ahLst/>
              <a:cxnLst>
                <a:cxn ang="T6">
                  <a:pos x="T0" y="T1"/>
                </a:cxn>
                <a:cxn ang="T7">
                  <a:pos x="T2" y="T3"/>
                </a:cxn>
                <a:cxn ang="T8">
                  <a:pos x="T4" y="T5"/>
                </a:cxn>
              </a:cxnLst>
              <a:rect l="0" t="0" r="r" b="b"/>
              <a:pathLst>
                <a:path w="16" h="16">
                  <a:moveTo>
                    <a:pt x="16" y="0"/>
                  </a:moveTo>
                  <a:cubicBezTo>
                    <a:pt x="10" y="6"/>
                    <a:pt x="5" y="11"/>
                    <a:pt x="0" y="16"/>
                  </a:cubicBezTo>
                  <a:cubicBezTo>
                    <a:pt x="6" y="14"/>
                    <a:pt x="11" y="9"/>
                    <a:pt x="16" y="0"/>
                  </a:cubicBezTo>
                </a:path>
              </a:pathLst>
            </a:custGeom>
            <a:solidFill>
              <a:srgbClr val="2A2829"/>
            </a:solidFill>
            <a:ln>
              <a:noFill/>
            </a:ln>
          </p:spPr>
          <p:txBody>
            <a:bodyPr/>
            <a:lstStyle/>
            <a:p>
              <a:endParaRPr lang="zh-CN" altLang="en-US"/>
            </a:p>
          </p:txBody>
        </p:sp>
        <p:sp>
          <p:nvSpPr>
            <p:cNvPr id="1048979" name="Freeform 124"/>
            <p:cNvSpPr/>
            <p:nvPr/>
          </p:nvSpPr>
          <p:spPr bwMode="auto">
            <a:xfrm>
              <a:off x="3808413" y="4600575"/>
              <a:ext cx="519113" cy="581025"/>
            </a:xfrm>
            <a:custGeom>
              <a:avLst/>
              <a:gdLst>
                <a:gd name="T0" fmla="*/ 2147483646 w 122"/>
                <a:gd name="T1" fmla="*/ 2147483646 h 136"/>
                <a:gd name="T2" fmla="*/ 2147483646 w 122"/>
                <a:gd name="T3" fmla="*/ 2147483646 h 136"/>
                <a:gd name="T4" fmla="*/ 2147483646 w 122"/>
                <a:gd name="T5" fmla="*/ 2147483646 h 136"/>
                <a:gd name="T6" fmla="*/ 2147483646 w 122"/>
                <a:gd name="T7" fmla="*/ 2147483646 h 136"/>
                <a:gd name="T8" fmla="*/ 2147483646 w 122"/>
                <a:gd name="T9" fmla="*/ 2147483646 h 136"/>
                <a:gd name="T10" fmla="*/ 2147483646 w 122"/>
                <a:gd name="T11" fmla="*/ 2147483646 h 136"/>
                <a:gd name="T12" fmla="*/ 2147483646 w 122"/>
                <a:gd name="T13" fmla="*/ 2147483646 h 136"/>
                <a:gd name="T14" fmla="*/ 2147483646 w 122"/>
                <a:gd name="T15" fmla="*/ 2147483646 h 136"/>
                <a:gd name="T16" fmla="*/ 2147483646 w 122"/>
                <a:gd name="T17" fmla="*/ 0 h 136"/>
                <a:gd name="T18" fmla="*/ 2147483646 w 122"/>
                <a:gd name="T19" fmla="*/ 2147483646 h 136"/>
                <a:gd name="T20" fmla="*/ 2147483646 w 122"/>
                <a:gd name="T21" fmla="*/ 2147483646 h 136"/>
                <a:gd name="T22" fmla="*/ 0 w 122"/>
                <a:gd name="T23" fmla="*/ 2147483646 h 136"/>
                <a:gd name="T24" fmla="*/ 2147483646 w 122"/>
                <a:gd name="T25" fmla="*/ 2147483646 h 136"/>
                <a:gd name="T26" fmla="*/ 2147483646 w 122"/>
                <a:gd name="T27" fmla="*/ 2147483646 h 136"/>
                <a:gd name="T28" fmla="*/ 2147483646 w 122"/>
                <a:gd name="T29" fmla="*/ 2147483646 h 136"/>
                <a:gd name="T30" fmla="*/ 2147483646 w 122"/>
                <a:gd name="T31" fmla="*/ 2147483646 h 1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22" h="136">
                  <a:moveTo>
                    <a:pt x="56" y="57"/>
                  </a:moveTo>
                  <a:cubicBezTo>
                    <a:pt x="98" y="42"/>
                    <a:pt x="98" y="42"/>
                    <a:pt x="98" y="42"/>
                  </a:cubicBezTo>
                  <a:cubicBezTo>
                    <a:pt x="98" y="41"/>
                    <a:pt x="112" y="37"/>
                    <a:pt x="117" y="31"/>
                  </a:cubicBezTo>
                  <a:cubicBezTo>
                    <a:pt x="117" y="31"/>
                    <a:pt x="117" y="31"/>
                    <a:pt x="118" y="30"/>
                  </a:cubicBezTo>
                  <a:cubicBezTo>
                    <a:pt x="116" y="29"/>
                    <a:pt x="116" y="27"/>
                    <a:pt x="116" y="27"/>
                  </a:cubicBezTo>
                  <a:cubicBezTo>
                    <a:pt x="118" y="25"/>
                    <a:pt x="120" y="23"/>
                    <a:pt x="122" y="21"/>
                  </a:cubicBezTo>
                  <a:cubicBezTo>
                    <a:pt x="117" y="19"/>
                    <a:pt x="109" y="16"/>
                    <a:pt x="105" y="16"/>
                  </a:cubicBezTo>
                  <a:cubicBezTo>
                    <a:pt x="103" y="16"/>
                    <a:pt x="89" y="20"/>
                    <a:pt x="80" y="23"/>
                  </a:cubicBezTo>
                  <a:cubicBezTo>
                    <a:pt x="77" y="14"/>
                    <a:pt x="75" y="5"/>
                    <a:pt x="73" y="0"/>
                  </a:cubicBezTo>
                  <a:cubicBezTo>
                    <a:pt x="56" y="6"/>
                    <a:pt x="38" y="13"/>
                    <a:pt x="28" y="17"/>
                  </a:cubicBezTo>
                  <a:cubicBezTo>
                    <a:pt x="23" y="19"/>
                    <a:pt x="18" y="24"/>
                    <a:pt x="17" y="30"/>
                  </a:cubicBezTo>
                  <a:cubicBezTo>
                    <a:pt x="16" y="36"/>
                    <a:pt x="0" y="126"/>
                    <a:pt x="0" y="126"/>
                  </a:cubicBezTo>
                  <a:cubicBezTo>
                    <a:pt x="0" y="131"/>
                    <a:pt x="8" y="136"/>
                    <a:pt x="18" y="136"/>
                  </a:cubicBezTo>
                  <a:cubicBezTo>
                    <a:pt x="24" y="135"/>
                    <a:pt x="29" y="133"/>
                    <a:pt x="34" y="128"/>
                  </a:cubicBezTo>
                  <a:cubicBezTo>
                    <a:pt x="39" y="122"/>
                    <a:pt x="43" y="114"/>
                    <a:pt x="47" y="104"/>
                  </a:cubicBezTo>
                  <a:lnTo>
                    <a:pt x="56" y="57"/>
                  </a:lnTo>
                  <a:close/>
                </a:path>
              </a:pathLst>
            </a:custGeom>
            <a:solidFill>
              <a:srgbClr val="EFC89A"/>
            </a:solidFill>
            <a:ln>
              <a:noFill/>
            </a:ln>
          </p:spPr>
          <p:txBody>
            <a:bodyPr/>
            <a:lstStyle/>
            <a:p>
              <a:endParaRPr lang="zh-CN" altLang="en-US"/>
            </a:p>
          </p:txBody>
        </p:sp>
        <p:sp>
          <p:nvSpPr>
            <p:cNvPr id="1048980" name="Freeform 125"/>
            <p:cNvSpPr/>
            <p:nvPr/>
          </p:nvSpPr>
          <p:spPr bwMode="auto">
            <a:xfrm>
              <a:off x="3808413" y="4583113"/>
              <a:ext cx="361950" cy="584200"/>
            </a:xfrm>
            <a:custGeom>
              <a:avLst/>
              <a:gdLst>
                <a:gd name="T0" fmla="*/ 0 w 85"/>
                <a:gd name="T1" fmla="*/ 2147483646 h 137"/>
                <a:gd name="T2" fmla="*/ 0 w 85"/>
                <a:gd name="T3" fmla="*/ 2147483646 h 137"/>
                <a:gd name="T4" fmla="*/ 2147483646 w 85"/>
                <a:gd name="T5" fmla="*/ 2147483646 h 137"/>
                <a:gd name="T6" fmla="*/ 2147483646 w 85"/>
                <a:gd name="T7" fmla="*/ 2147483646 h 137"/>
                <a:gd name="T8" fmla="*/ 2147483646 w 85"/>
                <a:gd name="T9" fmla="*/ 2147483646 h 137"/>
                <a:gd name="T10" fmla="*/ 2147483646 w 85"/>
                <a:gd name="T11" fmla="*/ 2147483646 h 137"/>
                <a:gd name="T12" fmla="*/ 2147483646 w 85"/>
                <a:gd name="T13" fmla="*/ 2147483646 h 137"/>
                <a:gd name="T14" fmla="*/ 2147483646 w 85"/>
                <a:gd name="T15" fmla="*/ 2147483646 h 137"/>
                <a:gd name="T16" fmla="*/ 2147483646 w 85"/>
                <a:gd name="T17" fmla="*/ 2147483646 h 137"/>
                <a:gd name="T18" fmla="*/ 2147483646 w 85"/>
                <a:gd name="T19" fmla="*/ 2147483646 h 137"/>
                <a:gd name="T20" fmla="*/ 2147483646 w 85"/>
                <a:gd name="T21" fmla="*/ 2147483646 h 137"/>
                <a:gd name="T22" fmla="*/ 2147483646 w 85"/>
                <a:gd name="T23" fmla="*/ 2147483646 h 137"/>
                <a:gd name="T24" fmla="*/ 2147483646 w 85"/>
                <a:gd name="T25" fmla="*/ 2147483646 h 137"/>
                <a:gd name="T26" fmla="*/ 2147483646 w 85"/>
                <a:gd name="T27" fmla="*/ 0 h 137"/>
                <a:gd name="T28" fmla="*/ 2147483646 w 85"/>
                <a:gd name="T29" fmla="*/ 2147483646 h 137"/>
                <a:gd name="T30" fmla="*/ 2147483646 w 85"/>
                <a:gd name="T31" fmla="*/ 2147483646 h 137"/>
                <a:gd name="T32" fmla="*/ 2147483646 w 85"/>
                <a:gd name="T33" fmla="*/ 2147483646 h 137"/>
                <a:gd name="T34" fmla="*/ 2147483646 w 85"/>
                <a:gd name="T35" fmla="*/ 2147483646 h 137"/>
                <a:gd name="T36" fmla="*/ 2147483646 w 85"/>
                <a:gd name="T37" fmla="*/ 2147483646 h 137"/>
                <a:gd name="T38" fmla="*/ 2147483646 w 85"/>
                <a:gd name="T39" fmla="*/ 2147483646 h 137"/>
                <a:gd name="T40" fmla="*/ 2147483646 w 85"/>
                <a:gd name="T41" fmla="*/ 2147483646 h 137"/>
                <a:gd name="T42" fmla="*/ 2147483646 w 85"/>
                <a:gd name="T43" fmla="*/ 2147483646 h 137"/>
                <a:gd name="T44" fmla="*/ 2147483646 w 85"/>
                <a:gd name="T45" fmla="*/ 2147483646 h 137"/>
                <a:gd name="T46" fmla="*/ 2147483646 w 85"/>
                <a:gd name="T47" fmla="*/ 2147483646 h 137"/>
                <a:gd name="T48" fmla="*/ 2147483646 w 85"/>
                <a:gd name="T49" fmla="*/ 2147483646 h 137"/>
                <a:gd name="T50" fmla="*/ 2147483646 w 85"/>
                <a:gd name="T51" fmla="*/ 2147483646 h 137"/>
                <a:gd name="T52" fmla="*/ 2147483646 w 85"/>
                <a:gd name="T53" fmla="*/ 2147483646 h 137"/>
                <a:gd name="T54" fmla="*/ 2147483646 w 85"/>
                <a:gd name="T55" fmla="*/ 2147483646 h 137"/>
                <a:gd name="T56" fmla="*/ 2147483646 w 85"/>
                <a:gd name="T57" fmla="*/ 2147483646 h 137"/>
                <a:gd name="T58" fmla="*/ 2147483646 w 85"/>
                <a:gd name="T59" fmla="*/ 2147483646 h 137"/>
                <a:gd name="T60" fmla="*/ 2147483646 w 85"/>
                <a:gd name="T61" fmla="*/ 2147483646 h 137"/>
                <a:gd name="T62" fmla="*/ 2147483646 w 85"/>
                <a:gd name="T63" fmla="*/ 2147483646 h 137"/>
                <a:gd name="T64" fmla="*/ 2147483646 w 85"/>
                <a:gd name="T65" fmla="*/ 2147483646 h 137"/>
                <a:gd name="T66" fmla="*/ 2147483646 w 85"/>
                <a:gd name="T67" fmla="*/ 2147483646 h 137"/>
                <a:gd name="T68" fmla="*/ 0 w 85"/>
                <a:gd name="T69" fmla="*/ 2147483646 h 137"/>
                <a:gd name="T70" fmla="*/ 0 w 85"/>
                <a:gd name="T71" fmla="*/ 2147483646 h 13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5" h="137">
                  <a:moveTo>
                    <a:pt x="0" y="131"/>
                  </a:moveTo>
                  <a:cubicBezTo>
                    <a:pt x="0" y="132"/>
                    <a:pt x="0" y="132"/>
                    <a:pt x="0" y="132"/>
                  </a:cubicBezTo>
                  <a:cubicBezTo>
                    <a:pt x="1" y="132"/>
                    <a:pt x="1" y="132"/>
                    <a:pt x="1" y="132"/>
                  </a:cubicBezTo>
                  <a:cubicBezTo>
                    <a:pt x="1" y="133"/>
                    <a:pt x="1" y="133"/>
                    <a:pt x="1" y="133"/>
                  </a:cubicBezTo>
                  <a:cubicBezTo>
                    <a:pt x="1" y="133"/>
                    <a:pt x="1" y="133"/>
                    <a:pt x="1" y="133"/>
                  </a:cubicBezTo>
                  <a:cubicBezTo>
                    <a:pt x="1" y="133"/>
                    <a:pt x="1" y="133"/>
                    <a:pt x="1" y="133"/>
                  </a:cubicBezTo>
                  <a:cubicBezTo>
                    <a:pt x="2" y="134"/>
                    <a:pt x="2" y="134"/>
                    <a:pt x="2" y="134"/>
                  </a:cubicBezTo>
                  <a:cubicBezTo>
                    <a:pt x="2" y="134"/>
                    <a:pt x="2" y="134"/>
                    <a:pt x="2" y="134"/>
                  </a:cubicBezTo>
                  <a:cubicBezTo>
                    <a:pt x="3" y="135"/>
                    <a:pt x="3" y="135"/>
                    <a:pt x="3" y="135"/>
                  </a:cubicBezTo>
                  <a:cubicBezTo>
                    <a:pt x="7" y="137"/>
                    <a:pt x="24" y="134"/>
                    <a:pt x="28" y="114"/>
                  </a:cubicBezTo>
                  <a:cubicBezTo>
                    <a:pt x="29" y="107"/>
                    <a:pt x="40" y="47"/>
                    <a:pt x="40" y="47"/>
                  </a:cubicBezTo>
                  <a:cubicBezTo>
                    <a:pt x="40" y="44"/>
                    <a:pt x="42" y="41"/>
                    <a:pt x="45" y="40"/>
                  </a:cubicBezTo>
                  <a:cubicBezTo>
                    <a:pt x="81" y="27"/>
                    <a:pt x="81" y="27"/>
                    <a:pt x="81" y="27"/>
                  </a:cubicBezTo>
                  <a:cubicBezTo>
                    <a:pt x="79" y="18"/>
                    <a:pt x="85" y="5"/>
                    <a:pt x="84" y="0"/>
                  </a:cubicBezTo>
                  <a:cubicBezTo>
                    <a:pt x="81" y="1"/>
                    <a:pt x="67" y="6"/>
                    <a:pt x="64" y="7"/>
                  </a:cubicBezTo>
                  <a:cubicBezTo>
                    <a:pt x="63" y="8"/>
                    <a:pt x="63" y="8"/>
                    <a:pt x="63" y="8"/>
                  </a:cubicBezTo>
                  <a:cubicBezTo>
                    <a:pt x="62" y="8"/>
                    <a:pt x="61" y="8"/>
                    <a:pt x="60" y="9"/>
                  </a:cubicBezTo>
                  <a:cubicBezTo>
                    <a:pt x="60" y="9"/>
                    <a:pt x="60" y="9"/>
                    <a:pt x="60" y="9"/>
                  </a:cubicBezTo>
                  <a:cubicBezTo>
                    <a:pt x="57" y="10"/>
                    <a:pt x="54" y="11"/>
                    <a:pt x="51" y="12"/>
                  </a:cubicBezTo>
                  <a:cubicBezTo>
                    <a:pt x="51" y="12"/>
                    <a:pt x="51" y="12"/>
                    <a:pt x="51" y="12"/>
                  </a:cubicBezTo>
                  <a:cubicBezTo>
                    <a:pt x="49" y="13"/>
                    <a:pt x="47" y="14"/>
                    <a:pt x="45" y="14"/>
                  </a:cubicBezTo>
                  <a:cubicBezTo>
                    <a:pt x="45" y="14"/>
                    <a:pt x="45" y="14"/>
                    <a:pt x="45" y="14"/>
                  </a:cubicBezTo>
                  <a:cubicBezTo>
                    <a:pt x="44" y="15"/>
                    <a:pt x="44" y="15"/>
                    <a:pt x="43" y="15"/>
                  </a:cubicBezTo>
                  <a:cubicBezTo>
                    <a:pt x="43" y="15"/>
                    <a:pt x="42" y="15"/>
                    <a:pt x="42" y="15"/>
                  </a:cubicBezTo>
                  <a:cubicBezTo>
                    <a:pt x="41" y="16"/>
                    <a:pt x="41" y="16"/>
                    <a:pt x="40" y="16"/>
                  </a:cubicBezTo>
                  <a:cubicBezTo>
                    <a:pt x="39" y="16"/>
                    <a:pt x="39" y="16"/>
                    <a:pt x="39" y="16"/>
                  </a:cubicBezTo>
                  <a:cubicBezTo>
                    <a:pt x="39" y="17"/>
                    <a:pt x="38" y="17"/>
                    <a:pt x="38" y="17"/>
                  </a:cubicBezTo>
                  <a:cubicBezTo>
                    <a:pt x="37" y="17"/>
                    <a:pt x="37" y="17"/>
                    <a:pt x="37" y="17"/>
                  </a:cubicBezTo>
                  <a:cubicBezTo>
                    <a:pt x="36" y="18"/>
                    <a:pt x="36" y="18"/>
                    <a:pt x="35" y="18"/>
                  </a:cubicBezTo>
                  <a:cubicBezTo>
                    <a:pt x="35" y="18"/>
                    <a:pt x="35" y="18"/>
                    <a:pt x="35" y="18"/>
                  </a:cubicBezTo>
                  <a:cubicBezTo>
                    <a:pt x="34" y="18"/>
                    <a:pt x="34" y="18"/>
                    <a:pt x="34" y="19"/>
                  </a:cubicBezTo>
                  <a:cubicBezTo>
                    <a:pt x="32" y="19"/>
                    <a:pt x="31" y="19"/>
                    <a:pt x="30" y="20"/>
                  </a:cubicBezTo>
                  <a:cubicBezTo>
                    <a:pt x="30" y="20"/>
                    <a:pt x="29" y="20"/>
                    <a:pt x="28" y="21"/>
                  </a:cubicBezTo>
                  <a:cubicBezTo>
                    <a:pt x="23" y="23"/>
                    <a:pt x="18" y="28"/>
                    <a:pt x="17" y="34"/>
                  </a:cubicBezTo>
                  <a:cubicBezTo>
                    <a:pt x="16" y="40"/>
                    <a:pt x="0" y="130"/>
                    <a:pt x="0" y="130"/>
                  </a:cubicBezTo>
                  <a:cubicBezTo>
                    <a:pt x="0" y="131"/>
                    <a:pt x="0" y="131"/>
                    <a:pt x="0" y="131"/>
                  </a:cubicBezTo>
                  <a:close/>
                </a:path>
              </a:pathLst>
            </a:custGeom>
            <a:solidFill>
              <a:srgbClr val="F8D5AC"/>
            </a:solidFill>
            <a:ln>
              <a:noFill/>
            </a:ln>
          </p:spPr>
          <p:txBody>
            <a:bodyPr/>
            <a:lstStyle/>
            <a:p>
              <a:endParaRPr lang="zh-CN" altLang="en-US"/>
            </a:p>
          </p:txBody>
        </p:sp>
        <p:sp>
          <p:nvSpPr>
            <p:cNvPr id="1048981" name="Freeform 126"/>
            <p:cNvSpPr/>
            <p:nvPr/>
          </p:nvSpPr>
          <p:spPr bwMode="auto">
            <a:xfrm>
              <a:off x="3816351" y="4535488"/>
              <a:ext cx="473075" cy="563563"/>
            </a:xfrm>
            <a:custGeom>
              <a:avLst/>
              <a:gdLst>
                <a:gd name="T0" fmla="*/ 2147483646 w 111"/>
                <a:gd name="T1" fmla="*/ 2147483646 h 132"/>
                <a:gd name="T2" fmla="*/ 2147483646 w 111"/>
                <a:gd name="T3" fmla="*/ 2147483646 h 132"/>
                <a:gd name="T4" fmla="*/ 0 w 111"/>
                <a:gd name="T5" fmla="*/ 2147483646 h 132"/>
                <a:gd name="T6" fmla="*/ 2147483646 w 111"/>
                <a:gd name="T7" fmla="*/ 2147483646 h 132"/>
                <a:gd name="T8" fmla="*/ 2147483646 w 111"/>
                <a:gd name="T9" fmla="*/ 2147483646 h 132"/>
                <a:gd name="T10" fmla="*/ 2147483646 w 111"/>
                <a:gd name="T11" fmla="*/ 2147483646 h 132"/>
                <a:gd name="T12" fmla="*/ 2147483646 w 111"/>
                <a:gd name="T13" fmla="*/ 2147483646 h 132"/>
                <a:gd name="T14" fmla="*/ 2147483646 w 111"/>
                <a:gd name="T15" fmla="*/ 0 h 132"/>
                <a:gd name="T16" fmla="*/ 2147483646 w 111"/>
                <a:gd name="T17" fmla="*/ 2147483646 h 13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11" h="132">
                  <a:moveTo>
                    <a:pt x="26" y="32"/>
                  </a:moveTo>
                  <a:cubicBezTo>
                    <a:pt x="21" y="34"/>
                    <a:pt x="16" y="39"/>
                    <a:pt x="15" y="45"/>
                  </a:cubicBezTo>
                  <a:cubicBezTo>
                    <a:pt x="14" y="49"/>
                    <a:pt x="4" y="109"/>
                    <a:pt x="0" y="132"/>
                  </a:cubicBezTo>
                  <a:cubicBezTo>
                    <a:pt x="1" y="132"/>
                    <a:pt x="2" y="132"/>
                    <a:pt x="4" y="132"/>
                  </a:cubicBezTo>
                  <a:cubicBezTo>
                    <a:pt x="8" y="110"/>
                    <a:pt x="17" y="54"/>
                    <a:pt x="18" y="50"/>
                  </a:cubicBezTo>
                  <a:cubicBezTo>
                    <a:pt x="19" y="43"/>
                    <a:pt x="24" y="39"/>
                    <a:pt x="29" y="37"/>
                  </a:cubicBezTo>
                  <a:cubicBezTo>
                    <a:pt x="47" y="30"/>
                    <a:pt x="87" y="16"/>
                    <a:pt x="109" y="7"/>
                  </a:cubicBezTo>
                  <a:cubicBezTo>
                    <a:pt x="111" y="0"/>
                    <a:pt x="111" y="0"/>
                    <a:pt x="111" y="0"/>
                  </a:cubicBezTo>
                  <a:cubicBezTo>
                    <a:pt x="91" y="7"/>
                    <a:pt x="45" y="24"/>
                    <a:pt x="26" y="32"/>
                  </a:cubicBezTo>
                  <a:close/>
                </a:path>
              </a:pathLst>
            </a:custGeom>
            <a:solidFill>
              <a:srgbClr val="FBE3C8"/>
            </a:solidFill>
            <a:ln>
              <a:noFill/>
            </a:ln>
          </p:spPr>
          <p:txBody>
            <a:bodyPr/>
            <a:lstStyle/>
            <a:p>
              <a:endParaRPr lang="zh-CN" altLang="en-US"/>
            </a:p>
          </p:txBody>
        </p:sp>
        <p:sp>
          <p:nvSpPr>
            <p:cNvPr id="1048982" name="Freeform 127"/>
            <p:cNvSpPr/>
            <p:nvPr/>
          </p:nvSpPr>
          <p:spPr bwMode="auto">
            <a:xfrm>
              <a:off x="4340226" y="4873625"/>
              <a:ext cx="128588" cy="204788"/>
            </a:xfrm>
            <a:custGeom>
              <a:avLst/>
              <a:gdLst>
                <a:gd name="T0" fmla="*/ 2147483646 w 30"/>
                <a:gd name="T1" fmla="*/ 2147483646 h 48"/>
                <a:gd name="T2" fmla="*/ 2147483646 w 30"/>
                <a:gd name="T3" fmla="*/ 2147483646 h 48"/>
                <a:gd name="T4" fmla="*/ 0 w 30"/>
                <a:gd name="T5" fmla="*/ 2147483646 h 48"/>
                <a:gd name="T6" fmla="*/ 2147483646 w 30"/>
                <a:gd name="T7" fmla="*/ 2147483646 h 48"/>
                <a:gd name="T8" fmla="*/ 2147483646 w 30"/>
                <a:gd name="T9" fmla="*/ 0 h 48"/>
                <a:gd name="T10" fmla="*/ 2147483646 w 30"/>
                <a:gd name="T11" fmla="*/ 2147483646 h 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 h="48">
                  <a:moveTo>
                    <a:pt x="18" y="6"/>
                  </a:moveTo>
                  <a:cubicBezTo>
                    <a:pt x="18" y="13"/>
                    <a:pt x="17" y="19"/>
                    <a:pt x="16" y="23"/>
                  </a:cubicBezTo>
                  <a:cubicBezTo>
                    <a:pt x="16" y="23"/>
                    <a:pt x="15" y="32"/>
                    <a:pt x="0" y="48"/>
                  </a:cubicBezTo>
                  <a:cubicBezTo>
                    <a:pt x="30" y="37"/>
                    <a:pt x="27" y="17"/>
                    <a:pt x="28" y="2"/>
                  </a:cubicBezTo>
                  <a:cubicBezTo>
                    <a:pt x="27" y="2"/>
                    <a:pt x="26" y="1"/>
                    <a:pt x="24" y="0"/>
                  </a:cubicBezTo>
                  <a:cubicBezTo>
                    <a:pt x="22" y="2"/>
                    <a:pt x="20" y="4"/>
                    <a:pt x="18" y="6"/>
                  </a:cubicBezTo>
                </a:path>
              </a:pathLst>
            </a:custGeom>
            <a:solidFill>
              <a:srgbClr val="EFC99C"/>
            </a:solidFill>
            <a:ln>
              <a:noFill/>
            </a:ln>
          </p:spPr>
          <p:txBody>
            <a:bodyPr/>
            <a:lstStyle/>
            <a:p>
              <a:endParaRPr lang="zh-CN" altLang="en-US"/>
            </a:p>
          </p:txBody>
        </p:sp>
        <p:sp>
          <p:nvSpPr>
            <p:cNvPr id="1048983" name="Freeform 128"/>
            <p:cNvSpPr/>
            <p:nvPr/>
          </p:nvSpPr>
          <p:spPr bwMode="auto">
            <a:xfrm>
              <a:off x="3846513" y="4727575"/>
              <a:ext cx="452438" cy="461963"/>
            </a:xfrm>
            <a:custGeom>
              <a:avLst/>
              <a:gdLst>
                <a:gd name="T0" fmla="*/ 2147483646 w 106"/>
                <a:gd name="T1" fmla="*/ 0 h 108"/>
                <a:gd name="T2" fmla="*/ 2147483646 w 106"/>
                <a:gd name="T3" fmla="*/ 2147483646 h 108"/>
                <a:gd name="T4" fmla="*/ 2147483646 w 106"/>
                <a:gd name="T5" fmla="*/ 2147483646 h 108"/>
                <a:gd name="T6" fmla="*/ 0 w 106"/>
                <a:gd name="T7" fmla="*/ 2147483646 h 108"/>
                <a:gd name="T8" fmla="*/ 2147483646 w 106"/>
                <a:gd name="T9" fmla="*/ 2147483646 h 108"/>
                <a:gd name="T10" fmla="*/ 2147483646 w 106"/>
                <a:gd name="T11" fmla="*/ 2147483646 h 108"/>
                <a:gd name="T12" fmla="*/ 2147483646 w 106"/>
                <a:gd name="T13" fmla="*/ 2147483646 h 108"/>
                <a:gd name="T14" fmla="*/ 2147483646 w 106"/>
                <a:gd name="T15" fmla="*/ 2147483646 h 108"/>
                <a:gd name="T16" fmla="*/ 2147483646 w 106"/>
                <a:gd name="T17" fmla="*/ 2147483646 h 108"/>
                <a:gd name="T18" fmla="*/ 2147483646 w 106"/>
                <a:gd name="T19" fmla="*/ 0 h 10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6" h="108">
                  <a:moveTo>
                    <a:pt x="92" y="0"/>
                  </a:moveTo>
                  <a:cubicBezTo>
                    <a:pt x="39" y="20"/>
                    <a:pt x="39" y="20"/>
                    <a:pt x="39" y="20"/>
                  </a:cubicBezTo>
                  <a:cubicBezTo>
                    <a:pt x="28" y="82"/>
                    <a:pt x="28" y="82"/>
                    <a:pt x="28" y="82"/>
                  </a:cubicBezTo>
                  <a:cubicBezTo>
                    <a:pt x="21" y="99"/>
                    <a:pt x="10" y="104"/>
                    <a:pt x="0" y="105"/>
                  </a:cubicBezTo>
                  <a:cubicBezTo>
                    <a:pt x="10" y="108"/>
                    <a:pt x="27" y="105"/>
                    <a:pt x="36" y="83"/>
                  </a:cubicBezTo>
                  <a:cubicBezTo>
                    <a:pt x="47" y="27"/>
                    <a:pt x="47" y="27"/>
                    <a:pt x="47" y="27"/>
                  </a:cubicBezTo>
                  <a:cubicBezTo>
                    <a:pt x="89" y="12"/>
                    <a:pt x="89" y="12"/>
                    <a:pt x="89" y="12"/>
                  </a:cubicBezTo>
                  <a:cubicBezTo>
                    <a:pt x="89" y="12"/>
                    <a:pt x="92" y="12"/>
                    <a:pt x="97" y="13"/>
                  </a:cubicBezTo>
                  <a:cubicBezTo>
                    <a:pt x="100" y="9"/>
                    <a:pt x="103" y="6"/>
                    <a:pt x="106" y="3"/>
                  </a:cubicBezTo>
                  <a:cubicBezTo>
                    <a:pt x="98" y="1"/>
                    <a:pt x="92" y="0"/>
                    <a:pt x="92" y="0"/>
                  </a:cubicBezTo>
                  <a:close/>
                </a:path>
              </a:pathLst>
            </a:custGeom>
            <a:solidFill>
              <a:srgbClr val="FBE3C8"/>
            </a:solidFill>
            <a:ln>
              <a:noFill/>
            </a:ln>
          </p:spPr>
          <p:txBody>
            <a:bodyPr/>
            <a:lstStyle/>
            <a:p>
              <a:endParaRPr lang="zh-CN" altLang="en-US"/>
            </a:p>
          </p:txBody>
        </p:sp>
        <p:sp>
          <p:nvSpPr>
            <p:cNvPr id="1048984" name="Freeform 129"/>
            <p:cNvSpPr/>
            <p:nvPr/>
          </p:nvSpPr>
          <p:spPr bwMode="auto">
            <a:xfrm>
              <a:off x="3808413" y="5018088"/>
              <a:ext cx="68263" cy="123825"/>
            </a:xfrm>
            <a:custGeom>
              <a:avLst/>
              <a:gdLst>
                <a:gd name="T0" fmla="*/ 2147483646 w 16"/>
                <a:gd name="T1" fmla="*/ 2147483646 h 29"/>
                <a:gd name="T2" fmla="*/ 2147483646 w 16"/>
                <a:gd name="T3" fmla="*/ 0 h 29"/>
                <a:gd name="T4" fmla="*/ 0 w 16"/>
                <a:gd name="T5" fmla="*/ 2147483646 h 29"/>
                <a:gd name="T6" fmla="*/ 0 w 16"/>
                <a:gd name="T7" fmla="*/ 2147483646 h 29"/>
                <a:gd name="T8" fmla="*/ 2147483646 w 16"/>
                <a:gd name="T9" fmla="*/ 2147483646 h 29"/>
                <a:gd name="T10" fmla="*/ 2147483646 w 16"/>
                <a:gd name="T11" fmla="*/ 2147483646 h 29"/>
                <a:gd name="T12" fmla="*/ 2147483646 w 16"/>
                <a:gd name="T13" fmla="*/ 2147483646 h 29"/>
                <a:gd name="T14" fmla="*/ 2147483646 w 16"/>
                <a:gd name="T15" fmla="*/ 2147483646 h 2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6" h="29">
                  <a:moveTo>
                    <a:pt x="11" y="1"/>
                  </a:moveTo>
                  <a:cubicBezTo>
                    <a:pt x="5" y="0"/>
                    <a:pt x="5" y="0"/>
                    <a:pt x="5" y="0"/>
                  </a:cubicBezTo>
                  <a:cubicBezTo>
                    <a:pt x="3" y="10"/>
                    <a:pt x="1" y="23"/>
                    <a:pt x="0" y="28"/>
                  </a:cubicBezTo>
                  <a:cubicBezTo>
                    <a:pt x="0" y="29"/>
                    <a:pt x="0" y="29"/>
                    <a:pt x="0" y="29"/>
                  </a:cubicBezTo>
                  <a:cubicBezTo>
                    <a:pt x="2" y="29"/>
                    <a:pt x="4" y="29"/>
                    <a:pt x="5" y="29"/>
                  </a:cubicBezTo>
                  <a:cubicBezTo>
                    <a:pt x="10" y="29"/>
                    <a:pt x="13" y="27"/>
                    <a:pt x="14" y="24"/>
                  </a:cubicBezTo>
                  <a:cubicBezTo>
                    <a:pt x="15" y="14"/>
                    <a:pt x="15" y="14"/>
                    <a:pt x="15" y="14"/>
                  </a:cubicBezTo>
                  <a:cubicBezTo>
                    <a:pt x="16" y="8"/>
                    <a:pt x="15" y="3"/>
                    <a:pt x="11" y="1"/>
                  </a:cubicBezTo>
                  <a:close/>
                </a:path>
              </a:pathLst>
            </a:custGeom>
            <a:solidFill>
              <a:srgbClr val="FEFBF7"/>
            </a:solidFill>
            <a:ln>
              <a:noFill/>
            </a:ln>
          </p:spPr>
          <p:txBody>
            <a:bodyPr/>
            <a:lstStyle/>
            <a:p>
              <a:endParaRPr lang="zh-CN" altLang="en-US"/>
            </a:p>
          </p:txBody>
        </p:sp>
        <p:sp>
          <p:nvSpPr>
            <p:cNvPr id="1048985" name="Freeform 130"/>
            <p:cNvSpPr/>
            <p:nvPr/>
          </p:nvSpPr>
          <p:spPr bwMode="auto">
            <a:xfrm>
              <a:off x="4456113" y="4727575"/>
              <a:ext cx="258763" cy="176213"/>
            </a:xfrm>
            <a:custGeom>
              <a:avLst/>
              <a:gdLst>
                <a:gd name="T0" fmla="*/ 2147483646 w 61"/>
                <a:gd name="T1" fmla="*/ 0 h 41"/>
                <a:gd name="T2" fmla="*/ 2147483646 w 61"/>
                <a:gd name="T3" fmla="*/ 2147483646 h 41"/>
                <a:gd name="T4" fmla="*/ 2147483646 w 61"/>
                <a:gd name="T5" fmla="*/ 2147483646 h 41"/>
                <a:gd name="T6" fmla="*/ 2147483646 w 61"/>
                <a:gd name="T7" fmla="*/ 2147483646 h 41"/>
                <a:gd name="T8" fmla="*/ 2147483646 w 61"/>
                <a:gd name="T9" fmla="*/ 2147483646 h 41"/>
                <a:gd name="T10" fmla="*/ 2147483646 w 61"/>
                <a:gd name="T11" fmla="*/ 2147483646 h 41"/>
                <a:gd name="T12" fmla="*/ 2147483646 w 61"/>
                <a:gd name="T13" fmla="*/ 2147483646 h 41"/>
                <a:gd name="T14" fmla="*/ 0 w 61"/>
                <a:gd name="T15" fmla="*/ 2147483646 h 41"/>
                <a:gd name="T16" fmla="*/ 2147483646 w 61"/>
                <a:gd name="T17" fmla="*/ 2147483646 h 41"/>
                <a:gd name="T18" fmla="*/ 2147483646 w 61"/>
                <a:gd name="T19" fmla="*/ 2147483646 h 41"/>
                <a:gd name="T20" fmla="*/ 2147483646 w 61"/>
                <a:gd name="T21" fmla="*/ 2147483646 h 41"/>
                <a:gd name="T22" fmla="*/ 2147483646 w 61"/>
                <a:gd name="T23" fmla="*/ 0 h 4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1" h="41">
                  <a:moveTo>
                    <a:pt x="37" y="0"/>
                  </a:moveTo>
                  <a:cubicBezTo>
                    <a:pt x="33" y="4"/>
                    <a:pt x="30" y="7"/>
                    <a:pt x="27" y="10"/>
                  </a:cubicBezTo>
                  <a:cubicBezTo>
                    <a:pt x="18" y="19"/>
                    <a:pt x="9" y="28"/>
                    <a:pt x="2" y="35"/>
                  </a:cubicBezTo>
                  <a:cubicBezTo>
                    <a:pt x="2" y="35"/>
                    <a:pt x="2" y="35"/>
                    <a:pt x="2" y="35"/>
                  </a:cubicBezTo>
                  <a:cubicBezTo>
                    <a:pt x="2" y="35"/>
                    <a:pt x="1" y="36"/>
                    <a:pt x="1" y="36"/>
                  </a:cubicBezTo>
                  <a:cubicBezTo>
                    <a:pt x="1" y="36"/>
                    <a:pt x="1" y="36"/>
                    <a:pt x="1" y="36"/>
                  </a:cubicBezTo>
                  <a:cubicBezTo>
                    <a:pt x="1" y="36"/>
                    <a:pt x="1" y="36"/>
                    <a:pt x="1" y="36"/>
                  </a:cubicBezTo>
                  <a:cubicBezTo>
                    <a:pt x="1" y="37"/>
                    <a:pt x="1" y="39"/>
                    <a:pt x="0" y="41"/>
                  </a:cubicBezTo>
                  <a:cubicBezTo>
                    <a:pt x="17" y="25"/>
                    <a:pt x="17" y="25"/>
                    <a:pt x="17" y="25"/>
                  </a:cubicBezTo>
                  <a:cubicBezTo>
                    <a:pt x="61" y="17"/>
                    <a:pt x="61" y="17"/>
                    <a:pt x="61" y="17"/>
                  </a:cubicBezTo>
                  <a:cubicBezTo>
                    <a:pt x="60" y="16"/>
                    <a:pt x="59" y="16"/>
                    <a:pt x="58" y="15"/>
                  </a:cubicBezTo>
                  <a:cubicBezTo>
                    <a:pt x="54" y="12"/>
                    <a:pt x="46" y="7"/>
                    <a:pt x="37" y="0"/>
                  </a:cubicBezTo>
                </a:path>
              </a:pathLst>
            </a:custGeom>
            <a:solidFill>
              <a:srgbClr val="E3BF96"/>
            </a:solidFill>
            <a:ln>
              <a:noFill/>
            </a:ln>
          </p:spPr>
          <p:txBody>
            <a:bodyPr/>
            <a:lstStyle/>
            <a:p>
              <a:endParaRPr lang="zh-CN" altLang="en-US"/>
            </a:p>
          </p:txBody>
        </p:sp>
        <p:sp>
          <p:nvSpPr>
            <p:cNvPr id="1048986" name="Freeform 131"/>
            <p:cNvSpPr/>
            <p:nvPr/>
          </p:nvSpPr>
          <p:spPr bwMode="auto">
            <a:xfrm>
              <a:off x="4702176" y="4792663"/>
              <a:ext cx="12700" cy="7938"/>
            </a:xfrm>
            <a:custGeom>
              <a:avLst/>
              <a:gdLst>
                <a:gd name="T0" fmla="*/ 0 w 3"/>
                <a:gd name="T1" fmla="*/ 0 h 2"/>
                <a:gd name="T2" fmla="*/ 2147483646 w 3"/>
                <a:gd name="T3" fmla="*/ 2147483646 h 2"/>
                <a:gd name="T4" fmla="*/ 2147483646 w 3"/>
                <a:gd name="T5" fmla="*/ 2147483646 h 2"/>
                <a:gd name="T6" fmla="*/ 0 w 3"/>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2">
                  <a:moveTo>
                    <a:pt x="0" y="0"/>
                  </a:moveTo>
                  <a:cubicBezTo>
                    <a:pt x="1" y="1"/>
                    <a:pt x="2" y="1"/>
                    <a:pt x="3" y="2"/>
                  </a:cubicBezTo>
                  <a:cubicBezTo>
                    <a:pt x="3" y="2"/>
                    <a:pt x="3" y="2"/>
                    <a:pt x="3" y="2"/>
                  </a:cubicBezTo>
                  <a:cubicBezTo>
                    <a:pt x="3" y="2"/>
                    <a:pt x="2" y="1"/>
                    <a:pt x="0" y="0"/>
                  </a:cubicBezTo>
                </a:path>
              </a:pathLst>
            </a:custGeom>
            <a:solidFill>
              <a:srgbClr val="E5CCAE"/>
            </a:solidFill>
            <a:ln>
              <a:noFill/>
            </a:ln>
          </p:spPr>
          <p:txBody>
            <a:bodyPr/>
            <a:lstStyle/>
            <a:p>
              <a:endParaRPr lang="zh-CN" altLang="en-US"/>
            </a:p>
          </p:txBody>
        </p:sp>
        <p:sp>
          <p:nvSpPr>
            <p:cNvPr id="1048987" name="Freeform 132"/>
            <p:cNvSpPr/>
            <p:nvPr/>
          </p:nvSpPr>
          <p:spPr bwMode="auto">
            <a:xfrm>
              <a:off x="4392613" y="4826000"/>
              <a:ext cx="50800" cy="73025"/>
            </a:xfrm>
            <a:custGeom>
              <a:avLst/>
              <a:gdLst>
                <a:gd name="T0" fmla="*/ 2147483646 w 12"/>
                <a:gd name="T1" fmla="*/ 0 h 17"/>
                <a:gd name="T2" fmla="*/ 0 w 12"/>
                <a:gd name="T3" fmla="*/ 2147483646 h 17"/>
                <a:gd name="T4" fmla="*/ 2147483646 w 12"/>
                <a:gd name="T5" fmla="*/ 2147483646 h 17"/>
                <a:gd name="T6" fmla="*/ 2147483646 w 12"/>
                <a:gd name="T7" fmla="*/ 2147483646 h 17"/>
                <a:gd name="T8" fmla="*/ 2147483646 w 12"/>
                <a:gd name="T9" fmla="*/ 2147483646 h 17"/>
                <a:gd name="T10" fmla="*/ 2147483646 w 12"/>
                <a:gd name="T11" fmla="*/ 2147483646 h 17"/>
                <a:gd name="T12" fmla="*/ 2147483646 w 12"/>
                <a:gd name="T13" fmla="*/ 2147483646 h 17"/>
                <a:gd name="T14" fmla="*/ 2147483646 w 12"/>
                <a:gd name="T15" fmla="*/ 2147483646 h 17"/>
                <a:gd name="T16" fmla="*/ 2147483646 w 12"/>
                <a:gd name="T17" fmla="*/ 2147483646 h 17"/>
                <a:gd name="T18" fmla="*/ 2147483646 w 12"/>
                <a:gd name="T19" fmla="*/ 0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2" h="17">
                  <a:moveTo>
                    <a:pt x="1" y="0"/>
                  </a:moveTo>
                  <a:cubicBezTo>
                    <a:pt x="0" y="2"/>
                    <a:pt x="0" y="2"/>
                    <a:pt x="0" y="2"/>
                  </a:cubicBezTo>
                  <a:cubicBezTo>
                    <a:pt x="0" y="3"/>
                    <a:pt x="1" y="3"/>
                    <a:pt x="1" y="3"/>
                  </a:cubicBezTo>
                  <a:cubicBezTo>
                    <a:pt x="2" y="5"/>
                    <a:pt x="3" y="6"/>
                    <a:pt x="3" y="8"/>
                  </a:cubicBezTo>
                  <a:cubicBezTo>
                    <a:pt x="3" y="8"/>
                    <a:pt x="3" y="8"/>
                    <a:pt x="3" y="7"/>
                  </a:cubicBezTo>
                  <a:cubicBezTo>
                    <a:pt x="5" y="9"/>
                    <a:pt x="6" y="10"/>
                    <a:pt x="7" y="11"/>
                  </a:cubicBezTo>
                  <a:cubicBezTo>
                    <a:pt x="6" y="11"/>
                    <a:pt x="6" y="12"/>
                    <a:pt x="5" y="13"/>
                  </a:cubicBezTo>
                  <a:cubicBezTo>
                    <a:pt x="5" y="14"/>
                    <a:pt x="5" y="16"/>
                    <a:pt x="6" y="17"/>
                  </a:cubicBezTo>
                  <a:cubicBezTo>
                    <a:pt x="8" y="15"/>
                    <a:pt x="10" y="13"/>
                    <a:pt x="12" y="11"/>
                  </a:cubicBezTo>
                  <a:cubicBezTo>
                    <a:pt x="10" y="8"/>
                    <a:pt x="6" y="5"/>
                    <a:pt x="1" y="0"/>
                  </a:cubicBezTo>
                </a:path>
              </a:pathLst>
            </a:custGeom>
            <a:solidFill>
              <a:srgbClr val="0C0B13"/>
            </a:solidFill>
            <a:ln>
              <a:noFill/>
            </a:ln>
          </p:spPr>
          <p:txBody>
            <a:bodyPr/>
            <a:lstStyle/>
            <a:p>
              <a:endParaRPr lang="zh-CN" altLang="en-US"/>
            </a:p>
          </p:txBody>
        </p:sp>
        <p:sp>
          <p:nvSpPr>
            <p:cNvPr id="1048988" name="Freeform 133"/>
            <p:cNvSpPr/>
            <p:nvPr/>
          </p:nvSpPr>
          <p:spPr bwMode="auto">
            <a:xfrm>
              <a:off x="4405313" y="4856163"/>
              <a:ext cx="15875" cy="25400"/>
            </a:xfrm>
            <a:custGeom>
              <a:avLst/>
              <a:gdLst>
                <a:gd name="T0" fmla="*/ 0 w 4"/>
                <a:gd name="T1" fmla="*/ 0 h 6"/>
                <a:gd name="T2" fmla="*/ 0 w 4"/>
                <a:gd name="T3" fmla="*/ 2147483646 h 6"/>
                <a:gd name="T4" fmla="*/ 2147483646 w 4"/>
                <a:gd name="T5" fmla="*/ 2147483646 h 6"/>
                <a:gd name="T6" fmla="*/ 2147483646 w 4"/>
                <a:gd name="T7" fmla="*/ 2147483646 h 6"/>
                <a:gd name="T8" fmla="*/ 0 w 4"/>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6">
                  <a:moveTo>
                    <a:pt x="0" y="0"/>
                  </a:moveTo>
                  <a:cubicBezTo>
                    <a:pt x="0" y="1"/>
                    <a:pt x="0" y="1"/>
                    <a:pt x="0" y="1"/>
                  </a:cubicBezTo>
                  <a:cubicBezTo>
                    <a:pt x="1" y="2"/>
                    <a:pt x="2" y="4"/>
                    <a:pt x="2" y="6"/>
                  </a:cubicBezTo>
                  <a:cubicBezTo>
                    <a:pt x="3" y="5"/>
                    <a:pt x="3" y="4"/>
                    <a:pt x="4" y="4"/>
                  </a:cubicBezTo>
                  <a:cubicBezTo>
                    <a:pt x="3" y="3"/>
                    <a:pt x="2" y="2"/>
                    <a:pt x="0" y="0"/>
                  </a:cubicBezTo>
                </a:path>
              </a:pathLst>
            </a:custGeom>
            <a:solidFill>
              <a:srgbClr val="414040"/>
            </a:solidFill>
            <a:ln>
              <a:noFill/>
            </a:ln>
          </p:spPr>
          <p:txBody>
            <a:bodyPr/>
            <a:lstStyle/>
            <a:p>
              <a:endParaRPr lang="zh-CN" altLang="en-US"/>
            </a:p>
          </p:txBody>
        </p:sp>
        <p:sp>
          <p:nvSpPr>
            <p:cNvPr id="1048989" name="Freeform 134"/>
            <p:cNvSpPr>
              <a:spLocks noEditPoints="1"/>
            </p:cNvSpPr>
            <p:nvPr/>
          </p:nvSpPr>
          <p:spPr bwMode="auto">
            <a:xfrm>
              <a:off x="4395788" y="4727575"/>
              <a:ext cx="217488" cy="153988"/>
            </a:xfrm>
            <a:custGeom>
              <a:avLst/>
              <a:gdLst>
                <a:gd name="T0" fmla="*/ 0 w 51"/>
                <a:gd name="T1" fmla="*/ 2147483646 h 36"/>
                <a:gd name="T2" fmla="*/ 0 w 51"/>
                <a:gd name="T3" fmla="*/ 2147483646 h 36"/>
                <a:gd name="T4" fmla="*/ 2147483646 w 51"/>
                <a:gd name="T5" fmla="*/ 2147483646 h 36"/>
                <a:gd name="T6" fmla="*/ 2147483646 w 51"/>
                <a:gd name="T7" fmla="*/ 2147483646 h 36"/>
                <a:gd name="T8" fmla="*/ 2147483646 w 51"/>
                <a:gd name="T9" fmla="*/ 2147483646 h 36"/>
                <a:gd name="T10" fmla="*/ 2147483646 w 51"/>
                <a:gd name="T11" fmla="*/ 2147483646 h 36"/>
                <a:gd name="T12" fmla="*/ 2147483646 w 51"/>
                <a:gd name="T13" fmla="*/ 2147483646 h 36"/>
                <a:gd name="T14" fmla="*/ 2147483646 w 51"/>
                <a:gd name="T15" fmla="*/ 2147483646 h 36"/>
                <a:gd name="T16" fmla="*/ 2147483646 w 51"/>
                <a:gd name="T17" fmla="*/ 2147483646 h 36"/>
                <a:gd name="T18" fmla="*/ 2147483646 w 51"/>
                <a:gd name="T19" fmla="*/ 2147483646 h 36"/>
                <a:gd name="T20" fmla="*/ 0 w 51"/>
                <a:gd name="T21" fmla="*/ 2147483646 h 36"/>
                <a:gd name="T22" fmla="*/ 2147483646 w 51"/>
                <a:gd name="T23" fmla="*/ 0 h 36"/>
                <a:gd name="T24" fmla="*/ 2147483646 w 51"/>
                <a:gd name="T25" fmla="*/ 2147483646 h 36"/>
                <a:gd name="T26" fmla="*/ 2147483646 w 51"/>
                <a:gd name="T27" fmla="*/ 0 h 36"/>
                <a:gd name="T28" fmla="*/ 2147483646 w 51"/>
                <a:gd name="T29" fmla="*/ 0 h 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1" h="36">
                  <a:moveTo>
                    <a:pt x="0" y="22"/>
                  </a:moveTo>
                  <a:cubicBezTo>
                    <a:pt x="0" y="23"/>
                    <a:pt x="0" y="23"/>
                    <a:pt x="0" y="23"/>
                  </a:cubicBezTo>
                  <a:cubicBezTo>
                    <a:pt x="5" y="28"/>
                    <a:pt x="9" y="31"/>
                    <a:pt x="11" y="34"/>
                  </a:cubicBezTo>
                  <a:cubicBezTo>
                    <a:pt x="11" y="34"/>
                    <a:pt x="11" y="34"/>
                    <a:pt x="11" y="34"/>
                  </a:cubicBezTo>
                  <a:cubicBezTo>
                    <a:pt x="13" y="35"/>
                    <a:pt x="14" y="36"/>
                    <a:pt x="15" y="36"/>
                  </a:cubicBezTo>
                  <a:cubicBezTo>
                    <a:pt x="15" y="36"/>
                    <a:pt x="15" y="36"/>
                    <a:pt x="15" y="36"/>
                  </a:cubicBezTo>
                  <a:cubicBezTo>
                    <a:pt x="15" y="36"/>
                    <a:pt x="15" y="36"/>
                    <a:pt x="15" y="36"/>
                  </a:cubicBezTo>
                  <a:cubicBezTo>
                    <a:pt x="15" y="36"/>
                    <a:pt x="15" y="36"/>
                    <a:pt x="15" y="36"/>
                  </a:cubicBezTo>
                  <a:cubicBezTo>
                    <a:pt x="15" y="36"/>
                    <a:pt x="16" y="35"/>
                    <a:pt x="16" y="35"/>
                  </a:cubicBezTo>
                  <a:cubicBezTo>
                    <a:pt x="16" y="35"/>
                    <a:pt x="16" y="35"/>
                    <a:pt x="16" y="35"/>
                  </a:cubicBezTo>
                  <a:cubicBezTo>
                    <a:pt x="15" y="35"/>
                    <a:pt x="8" y="30"/>
                    <a:pt x="0" y="22"/>
                  </a:cubicBezTo>
                  <a:moveTo>
                    <a:pt x="51" y="0"/>
                  </a:moveTo>
                  <a:cubicBezTo>
                    <a:pt x="47" y="4"/>
                    <a:pt x="44" y="7"/>
                    <a:pt x="41" y="10"/>
                  </a:cubicBezTo>
                  <a:cubicBezTo>
                    <a:pt x="44" y="7"/>
                    <a:pt x="47" y="4"/>
                    <a:pt x="51" y="0"/>
                  </a:cubicBezTo>
                  <a:cubicBezTo>
                    <a:pt x="51" y="0"/>
                    <a:pt x="51" y="0"/>
                    <a:pt x="51" y="0"/>
                  </a:cubicBezTo>
                </a:path>
              </a:pathLst>
            </a:custGeom>
            <a:solidFill>
              <a:srgbClr val="0C0B13"/>
            </a:solidFill>
            <a:ln>
              <a:noFill/>
            </a:ln>
          </p:spPr>
          <p:txBody>
            <a:bodyPr/>
            <a:lstStyle/>
            <a:p>
              <a:endParaRPr lang="zh-CN" altLang="en-US"/>
            </a:p>
          </p:txBody>
        </p:sp>
        <p:sp>
          <p:nvSpPr>
            <p:cNvPr id="1048990" name="Freeform 135"/>
            <p:cNvSpPr>
              <a:spLocks noEditPoints="1"/>
            </p:cNvSpPr>
            <p:nvPr/>
          </p:nvSpPr>
          <p:spPr bwMode="auto">
            <a:xfrm>
              <a:off x="4395788" y="4659313"/>
              <a:ext cx="217488" cy="219075"/>
            </a:xfrm>
            <a:custGeom>
              <a:avLst/>
              <a:gdLst>
                <a:gd name="T0" fmla="*/ 2147483646 w 51"/>
                <a:gd name="T1" fmla="*/ 2147483646 h 51"/>
                <a:gd name="T2" fmla="*/ 2147483646 w 51"/>
                <a:gd name="T3" fmla="*/ 2147483646 h 51"/>
                <a:gd name="T4" fmla="*/ 2147483646 w 51"/>
                <a:gd name="T5" fmla="*/ 2147483646 h 51"/>
                <a:gd name="T6" fmla="*/ 2147483646 w 51"/>
                <a:gd name="T7" fmla="*/ 2147483646 h 51"/>
                <a:gd name="T8" fmla="*/ 2147483646 w 51"/>
                <a:gd name="T9" fmla="*/ 2147483646 h 51"/>
                <a:gd name="T10" fmla="*/ 2147483646 w 51"/>
                <a:gd name="T11" fmla="*/ 2147483646 h 51"/>
                <a:gd name="T12" fmla="*/ 2147483646 w 51"/>
                <a:gd name="T13" fmla="*/ 2147483646 h 51"/>
                <a:gd name="T14" fmla="*/ 2147483646 w 51"/>
                <a:gd name="T15" fmla="*/ 2147483646 h 51"/>
                <a:gd name="T16" fmla="*/ 2147483646 w 51"/>
                <a:gd name="T17" fmla="*/ 2147483646 h 51"/>
                <a:gd name="T18" fmla="*/ 2147483646 w 51"/>
                <a:gd name="T19" fmla="*/ 2147483646 h 51"/>
                <a:gd name="T20" fmla="*/ 2147483646 w 51"/>
                <a:gd name="T21" fmla="*/ 2147483646 h 51"/>
                <a:gd name="T22" fmla="*/ 2147483646 w 51"/>
                <a:gd name="T23" fmla="*/ 2147483646 h 51"/>
                <a:gd name="T24" fmla="*/ 2147483646 w 51"/>
                <a:gd name="T25" fmla="*/ 2147483646 h 51"/>
                <a:gd name="T26" fmla="*/ 0 w 51"/>
                <a:gd name="T27" fmla="*/ 2147483646 h 51"/>
                <a:gd name="T28" fmla="*/ 2147483646 w 51"/>
                <a:gd name="T29" fmla="*/ 2147483646 h 51"/>
                <a:gd name="T30" fmla="*/ 2147483646 w 51"/>
                <a:gd name="T31" fmla="*/ 2147483646 h 51"/>
                <a:gd name="T32" fmla="*/ 2147483646 w 51"/>
                <a:gd name="T33" fmla="*/ 2147483646 h 51"/>
                <a:gd name="T34" fmla="*/ 2147483646 w 51"/>
                <a:gd name="T35" fmla="*/ 2147483646 h 51"/>
                <a:gd name="T36" fmla="*/ 2147483646 w 51"/>
                <a:gd name="T37" fmla="*/ 2147483646 h 51"/>
                <a:gd name="T38" fmla="*/ 2147483646 w 51"/>
                <a:gd name="T39" fmla="*/ 2147483646 h 51"/>
                <a:gd name="T40" fmla="*/ 2147483646 w 51"/>
                <a:gd name="T41" fmla="*/ 0 h 51"/>
                <a:gd name="T42" fmla="*/ 2147483646 w 51"/>
                <a:gd name="T43" fmla="*/ 2147483646 h 51"/>
                <a:gd name="T44" fmla="*/ 2147483646 w 51"/>
                <a:gd name="T45" fmla="*/ 2147483646 h 51"/>
                <a:gd name="T46" fmla="*/ 2147483646 w 51"/>
                <a:gd name="T47" fmla="*/ 2147483646 h 51"/>
                <a:gd name="T48" fmla="*/ 2147483646 w 51"/>
                <a:gd name="T49" fmla="*/ 2147483646 h 51"/>
                <a:gd name="T50" fmla="*/ 2147483646 w 51"/>
                <a:gd name="T51" fmla="*/ 0 h 5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51" h="51">
                  <a:moveTo>
                    <a:pt x="47" y="14"/>
                  </a:moveTo>
                  <a:cubicBezTo>
                    <a:pt x="37" y="24"/>
                    <a:pt x="28" y="33"/>
                    <a:pt x="20" y="41"/>
                  </a:cubicBezTo>
                  <a:cubicBezTo>
                    <a:pt x="21" y="43"/>
                    <a:pt x="23" y="44"/>
                    <a:pt x="23" y="44"/>
                  </a:cubicBezTo>
                  <a:cubicBezTo>
                    <a:pt x="23" y="44"/>
                    <a:pt x="23" y="44"/>
                    <a:pt x="23" y="44"/>
                  </a:cubicBezTo>
                  <a:cubicBezTo>
                    <a:pt x="23" y="44"/>
                    <a:pt x="23" y="44"/>
                    <a:pt x="23" y="44"/>
                  </a:cubicBezTo>
                  <a:cubicBezTo>
                    <a:pt x="23" y="44"/>
                    <a:pt x="23" y="44"/>
                    <a:pt x="23" y="44"/>
                  </a:cubicBezTo>
                  <a:cubicBezTo>
                    <a:pt x="22" y="45"/>
                    <a:pt x="21" y="46"/>
                    <a:pt x="20" y="47"/>
                  </a:cubicBezTo>
                  <a:cubicBezTo>
                    <a:pt x="19" y="48"/>
                    <a:pt x="19" y="48"/>
                    <a:pt x="18" y="49"/>
                  </a:cubicBezTo>
                  <a:cubicBezTo>
                    <a:pt x="18" y="49"/>
                    <a:pt x="18" y="49"/>
                    <a:pt x="18" y="49"/>
                  </a:cubicBezTo>
                  <a:cubicBezTo>
                    <a:pt x="18" y="49"/>
                    <a:pt x="18" y="49"/>
                    <a:pt x="18" y="49"/>
                  </a:cubicBezTo>
                  <a:cubicBezTo>
                    <a:pt x="18" y="49"/>
                    <a:pt x="17" y="50"/>
                    <a:pt x="17" y="50"/>
                  </a:cubicBezTo>
                  <a:cubicBezTo>
                    <a:pt x="17" y="50"/>
                    <a:pt x="17" y="50"/>
                    <a:pt x="16" y="50"/>
                  </a:cubicBezTo>
                  <a:cubicBezTo>
                    <a:pt x="15" y="50"/>
                    <a:pt x="9" y="45"/>
                    <a:pt x="1" y="37"/>
                  </a:cubicBezTo>
                  <a:cubicBezTo>
                    <a:pt x="0" y="38"/>
                    <a:pt x="0" y="38"/>
                    <a:pt x="0" y="38"/>
                  </a:cubicBezTo>
                  <a:cubicBezTo>
                    <a:pt x="8" y="46"/>
                    <a:pt x="15" y="51"/>
                    <a:pt x="16" y="51"/>
                  </a:cubicBezTo>
                  <a:cubicBezTo>
                    <a:pt x="16" y="51"/>
                    <a:pt x="16" y="51"/>
                    <a:pt x="16" y="51"/>
                  </a:cubicBezTo>
                  <a:cubicBezTo>
                    <a:pt x="16" y="51"/>
                    <a:pt x="16" y="51"/>
                    <a:pt x="16" y="51"/>
                  </a:cubicBezTo>
                  <a:cubicBezTo>
                    <a:pt x="23" y="44"/>
                    <a:pt x="32" y="35"/>
                    <a:pt x="41" y="26"/>
                  </a:cubicBezTo>
                  <a:cubicBezTo>
                    <a:pt x="44" y="23"/>
                    <a:pt x="47" y="20"/>
                    <a:pt x="51" y="16"/>
                  </a:cubicBezTo>
                  <a:cubicBezTo>
                    <a:pt x="49" y="15"/>
                    <a:pt x="48" y="14"/>
                    <a:pt x="47" y="14"/>
                  </a:cubicBezTo>
                  <a:moveTo>
                    <a:pt x="26" y="0"/>
                  </a:moveTo>
                  <a:cubicBezTo>
                    <a:pt x="22" y="4"/>
                    <a:pt x="18" y="8"/>
                    <a:pt x="14" y="12"/>
                  </a:cubicBezTo>
                  <a:cubicBezTo>
                    <a:pt x="6" y="28"/>
                    <a:pt x="6" y="28"/>
                    <a:pt x="6" y="28"/>
                  </a:cubicBezTo>
                  <a:cubicBezTo>
                    <a:pt x="9" y="32"/>
                    <a:pt x="13" y="35"/>
                    <a:pt x="15" y="37"/>
                  </a:cubicBezTo>
                  <a:cubicBezTo>
                    <a:pt x="23" y="29"/>
                    <a:pt x="33" y="20"/>
                    <a:pt x="42" y="10"/>
                  </a:cubicBezTo>
                  <a:cubicBezTo>
                    <a:pt x="37" y="7"/>
                    <a:pt x="31" y="3"/>
                    <a:pt x="26" y="0"/>
                  </a:cubicBezTo>
                </a:path>
              </a:pathLst>
            </a:custGeom>
            <a:solidFill>
              <a:srgbClr val="0C0B13"/>
            </a:solidFill>
            <a:ln>
              <a:noFill/>
            </a:ln>
          </p:spPr>
          <p:txBody>
            <a:bodyPr/>
            <a:lstStyle/>
            <a:p>
              <a:endParaRPr lang="zh-CN" altLang="en-US"/>
            </a:p>
          </p:txBody>
        </p:sp>
        <p:sp>
          <p:nvSpPr>
            <p:cNvPr id="1048991" name="Freeform 136"/>
            <p:cNvSpPr/>
            <p:nvPr/>
          </p:nvSpPr>
          <p:spPr bwMode="auto">
            <a:xfrm>
              <a:off x="4459288" y="4702175"/>
              <a:ext cx="136525" cy="133350"/>
            </a:xfrm>
            <a:custGeom>
              <a:avLst/>
              <a:gdLst>
                <a:gd name="T0" fmla="*/ 2147483646 w 32"/>
                <a:gd name="T1" fmla="*/ 0 h 31"/>
                <a:gd name="T2" fmla="*/ 0 w 32"/>
                <a:gd name="T3" fmla="*/ 2147483646 h 31"/>
                <a:gd name="T4" fmla="*/ 2147483646 w 32"/>
                <a:gd name="T5" fmla="*/ 2147483646 h 31"/>
                <a:gd name="T6" fmla="*/ 2147483646 w 32"/>
                <a:gd name="T7" fmla="*/ 2147483646 h 31"/>
                <a:gd name="T8" fmla="*/ 2147483646 w 32"/>
                <a:gd name="T9" fmla="*/ 0 h 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 h="31">
                  <a:moveTo>
                    <a:pt x="27" y="0"/>
                  </a:moveTo>
                  <a:cubicBezTo>
                    <a:pt x="18" y="10"/>
                    <a:pt x="8" y="19"/>
                    <a:pt x="0" y="27"/>
                  </a:cubicBezTo>
                  <a:cubicBezTo>
                    <a:pt x="2" y="29"/>
                    <a:pt x="3" y="30"/>
                    <a:pt x="5" y="31"/>
                  </a:cubicBezTo>
                  <a:cubicBezTo>
                    <a:pt x="13" y="23"/>
                    <a:pt x="22" y="14"/>
                    <a:pt x="32" y="4"/>
                  </a:cubicBezTo>
                  <a:cubicBezTo>
                    <a:pt x="30" y="3"/>
                    <a:pt x="29" y="1"/>
                    <a:pt x="27" y="0"/>
                  </a:cubicBezTo>
                </a:path>
              </a:pathLst>
            </a:custGeom>
            <a:solidFill>
              <a:srgbClr val="4F4E4D"/>
            </a:solidFill>
            <a:ln>
              <a:noFill/>
            </a:ln>
          </p:spPr>
          <p:txBody>
            <a:bodyPr/>
            <a:lstStyle/>
            <a:p>
              <a:endParaRPr lang="zh-CN" altLang="en-US"/>
            </a:p>
          </p:txBody>
        </p:sp>
        <p:sp>
          <p:nvSpPr>
            <p:cNvPr id="1048992" name="Freeform 137"/>
            <p:cNvSpPr/>
            <p:nvPr/>
          </p:nvSpPr>
          <p:spPr bwMode="auto">
            <a:xfrm>
              <a:off x="4456113" y="4646613"/>
              <a:ext cx="50800" cy="65088"/>
            </a:xfrm>
            <a:custGeom>
              <a:avLst/>
              <a:gdLst>
                <a:gd name="T0" fmla="*/ 2147483646 w 12"/>
                <a:gd name="T1" fmla="*/ 0 h 15"/>
                <a:gd name="T2" fmla="*/ 0 w 12"/>
                <a:gd name="T3" fmla="*/ 2147483646 h 15"/>
                <a:gd name="T4" fmla="*/ 2147483646 w 12"/>
                <a:gd name="T5" fmla="*/ 2147483646 h 15"/>
                <a:gd name="T6" fmla="*/ 2147483646 w 12"/>
                <a:gd name="T7" fmla="*/ 0 h 1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15">
                  <a:moveTo>
                    <a:pt x="8" y="0"/>
                  </a:moveTo>
                  <a:cubicBezTo>
                    <a:pt x="0" y="15"/>
                    <a:pt x="0" y="15"/>
                    <a:pt x="0" y="15"/>
                  </a:cubicBezTo>
                  <a:cubicBezTo>
                    <a:pt x="4" y="11"/>
                    <a:pt x="8" y="7"/>
                    <a:pt x="12" y="3"/>
                  </a:cubicBezTo>
                  <a:cubicBezTo>
                    <a:pt x="11" y="2"/>
                    <a:pt x="9" y="1"/>
                    <a:pt x="8" y="0"/>
                  </a:cubicBezTo>
                </a:path>
              </a:pathLst>
            </a:custGeom>
            <a:solidFill>
              <a:srgbClr val="4F4E4D"/>
            </a:solidFill>
            <a:ln>
              <a:noFill/>
            </a:ln>
          </p:spPr>
          <p:txBody>
            <a:bodyPr/>
            <a:lstStyle/>
            <a:p>
              <a:endParaRPr lang="zh-CN" altLang="en-US"/>
            </a:p>
          </p:txBody>
        </p:sp>
        <p:sp>
          <p:nvSpPr>
            <p:cNvPr id="1048993" name="Freeform 138"/>
            <p:cNvSpPr>
              <a:spLocks noEditPoints="1"/>
            </p:cNvSpPr>
            <p:nvPr/>
          </p:nvSpPr>
          <p:spPr bwMode="auto">
            <a:xfrm>
              <a:off x="4418013" y="4779963"/>
              <a:ext cx="76200" cy="88900"/>
            </a:xfrm>
            <a:custGeom>
              <a:avLst/>
              <a:gdLst>
                <a:gd name="T0" fmla="*/ 2147483646 w 18"/>
                <a:gd name="T1" fmla="*/ 2147483646 h 21"/>
                <a:gd name="T2" fmla="*/ 2147483646 w 18"/>
                <a:gd name="T3" fmla="*/ 2147483646 h 21"/>
                <a:gd name="T4" fmla="*/ 2147483646 w 18"/>
                <a:gd name="T5" fmla="*/ 2147483646 h 21"/>
                <a:gd name="T6" fmla="*/ 2147483646 w 18"/>
                <a:gd name="T7" fmla="*/ 2147483646 h 21"/>
                <a:gd name="T8" fmla="*/ 2147483646 w 18"/>
                <a:gd name="T9" fmla="*/ 0 h 21"/>
                <a:gd name="T10" fmla="*/ 0 w 18"/>
                <a:gd name="T11" fmla="*/ 2147483646 h 21"/>
                <a:gd name="T12" fmla="*/ 2147483646 w 18"/>
                <a:gd name="T13" fmla="*/ 2147483646 h 21"/>
                <a:gd name="T14" fmla="*/ 2147483646 w 18"/>
                <a:gd name="T15" fmla="*/ 2147483646 h 21"/>
                <a:gd name="T16" fmla="*/ 2147483646 w 18"/>
                <a:gd name="T17" fmla="*/ 2147483646 h 21"/>
                <a:gd name="T18" fmla="*/ 2147483646 w 18"/>
                <a:gd name="T19" fmla="*/ 2147483646 h 21"/>
                <a:gd name="T20" fmla="*/ 2147483646 w 18"/>
                <a:gd name="T21" fmla="*/ 2147483646 h 21"/>
                <a:gd name="T22" fmla="*/ 2147483646 w 18"/>
                <a:gd name="T23" fmla="*/ 2147483646 h 21"/>
                <a:gd name="T24" fmla="*/ 2147483646 w 18"/>
                <a:gd name="T25" fmla="*/ 2147483646 h 21"/>
                <a:gd name="T26" fmla="*/ 2147483646 w 18"/>
                <a:gd name="T27" fmla="*/ 2147483646 h 21"/>
                <a:gd name="T28" fmla="*/ 2147483646 w 18"/>
                <a:gd name="T29" fmla="*/ 2147483646 h 21"/>
                <a:gd name="T30" fmla="*/ 2147483646 w 18"/>
                <a:gd name="T31" fmla="*/ 0 h 2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8" h="21">
                  <a:moveTo>
                    <a:pt x="13" y="21"/>
                  </a:moveTo>
                  <a:cubicBezTo>
                    <a:pt x="13" y="21"/>
                    <a:pt x="13" y="21"/>
                    <a:pt x="13" y="21"/>
                  </a:cubicBezTo>
                  <a:cubicBezTo>
                    <a:pt x="13" y="21"/>
                    <a:pt x="13" y="21"/>
                    <a:pt x="13" y="21"/>
                  </a:cubicBezTo>
                  <a:cubicBezTo>
                    <a:pt x="13" y="21"/>
                    <a:pt x="13" y="21"/>
                    <a:pt x="13" y="21"/>
                  </a:cubicBezTo>
                  <a:moveTo>
                    <a:pt x="1" y="0"/>
                  </a:moveTo>
                  <a:cubicBezTo>
                    <a:pt x="0" y="2"/>
                    <a:pt x="0" y="2"/>
                    <a:pt x="0" y="2"/>
                  </a:cubicBezTo>
                  <a:cubicBezTo>
                    <a:pt x="8" y="11"/>
                    <a:pt x="16" y="17"/>
                    <a:pt x="17" y="17"/>
                  </a:cubicBezTo>
                  <a:cubicBezTo>
                    <a:pt x="17" y="17"/>
                    <a:pt x="17" y="17"/>
                    <a:pt x="17" y="17"/>
                  </a:cubicBezTo>
                  <a:cubicBezTo>
                    <a:pt x="17" y="17"/>
                    <a:pt x="17" y="17"/>
                    <a:pt x="17" y="17"/>
                  </a:cubicBezTo>
                  <a:cubicBezTo>
                    <a:pt x="17" y="17"/>
                    <a:pt x="17" y="17"/>
                    <a:pt x="17" y="17"/>
                  </a:cubicBezTo>
                  <a:cubicBezTo>
                    <a:pt x="16" y="18"/>
                    <a:pt x="16" y="18"/>
                    <a:pt x="15" y="19"/>
                  </a:cubicBezTo>
                  <a:cubicBezTo>
                    <a:pt x="16" y="18"/>
                    <a:pt x="17" y="17"/>
                    <a:pt x="18" y="16"/>
                  </a:cubicBezTo>
                  <a:cubicBezTo>
                    <a:pt x="18" y="16"/>
                    <a:pt x="18" y="16"/>
                    <a:pt x="18" y="16"/>
                  </a:cubicBezTo>
                  <a:cubicBezTo>
                    <a:pt x="18" y="16"/>
                    <a:pt x="16" y="15"/>
                    <a:pt x="15" y="13"/>
                  </a:cubicBezTo>
                  <a:cubicBezTo>
                    <a:pt x="13" y="12"/>
                    <a:pt x="12" y="11"/>
                    <a:pt x="10" y="9"/>
                  </a:cubicBezTo>
                  <a:cubicBezTo>
                    <a:pt x="8" y="7"/>
                    <a:pt x="4" y="4"/>
                    <a:pt x="1" y="0"/>
                  </a:cubicBezTo>
                </a:path>
              </a:pathLst>
            </a:custGeom>
            <a:solidFill>
              <a:srgbClr val="2D2525"/>
            </a:solidFill>
            <a:ln>
              <a:noFill/>
            </a:ln>
          </p:spPr>
          <p:txBody>
            <a:bodyPr/>
            <a:lstStyle/>
            <a:p>
              <a:endParaRPr lang="zh-CN" altLang="en-US"/>
            </a:p>
          </p:txBody>
        </p:sp>
        <p:sp>
          <p:nvSpPr>
            <p:cNvPr id="1048994" name="Freeform 139"/>
            <p:cNvSpPr/>
            <p:nvPr/>
          </p:nvSpPr>
          <p:spPr bwMode="auto">
            <a:xfrm>
              <a:off x="4400551" y="4787900"/>
              <a:ext cx="88900" cy="85725"/>
            </a:xfrm>
            <a:custGeom>
              <a:avLst/>
              <a:gdLst>
                <a:gd name="T0" fmla="*/ 2147483646 w 21"/>
                <a:gd name="T1" fmla="*/ 0 h 20"/>
                <a:gd name="T2" fmla="*/ 2147483646 w 21"/>
                <a:gd name="T3" fmla="*/ 2147483646 h 20"/>
                <a:gd name="T4" fmla="*/ 2147483646 w 21"/>
                <a:gd name="T5" fmla="*/ 2147483646 h 20"/>
                <a:gd name="T6" fmla="*/ 2147483646 w 21"/>
                <a:gd name="T7" fmla="*/ 2147483646 h 20"/>
                <a:gd name="T8" fmla="*/ 2147483646 w 21"/>
                <a:gd name="T9" fmla="*/ 2147483646 h 20"/>
                <a:gd name="T10" fmla="*/ 2147483646 w 21"/>
                <a:gd name="T11" fmla="*/ 2147483646 h 20"/>
                <a:gd name="T12" fmla="*/ 2147483646 w 21"/>
                <a:gd name="T13" fmla="*/ 2147483646 h 20"/>
                <a:gd name="T14" fmla="*/ 0 w 21"/>
                <a:gd name="T15" fmla="*/ 2147483646 h 20"/>
                <a:gd name="T16" fmla="*/ 2147483646 w 21"/>
                <a:gd name="T17" fmla="*/ 2147483646 h 20"/>
                <a:gd name="T18" fmla="*/ 2147483646 w 21"/>
                <a:gd name="T19" fmla="*/ 2147483646 h 20"/>
                <a:gd name="T20" fmla="*/ 2147483646 w 21"/>
                <a:gd name="T21" fmla="*/ 2147483646 h 20"/>
                <a:gd name="T22" fmla="*/ 2147483646 w 21"/>
                <a:gd name="T23" fmla="*/ 2147483646 h 20"/>
                <a:gd name="T24" fmla="*/ 2147483646 w 21"/>
                <a:gd name="T25" fmla="*/ 2147483646 h 20"/>
                <a:gd name="T26" fmla="*/ 2147483646 w 21"/>
                <a:gd name="T27" fmla="*/ 2147483646 h 20"/>
                <a:gd name="T28" fmla="*/ 2147483646 w 21"/>
                <a:gd name="T29" fmla="*/ 2147483646 h 20"/>
                <a:gd name="T30" fmla="*/ 2147483646 w 21"/>
                <a:gd name="T31" fmla="*/ 0 h 2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 h="20">
                  <a:moveTo>
                    <a:pt x="4" y="0"/>
                  </a:moveTo>
                  <a:cubicBezTo>
                    <a:pt x="3" y="1"/>
                    <a:pt x="3" y="1"/>
                    <a:pt x="3" y="1"/>
                  </a:cubicBezTo>
                  <a:cubicBezTo>
                    <a:pt x="4" y="2"/>
                    <a:pt x="4" y="3"/>
                    <a:pt x="5" y="3"/>
                  </a:cubicBezTo>
                  <a:cubicBezTo>
                    <a:pt x="8" y="7"/>
                    <a:pt x="11" y="9"/>
                    <a:pt x="14" y="12"/>
                  </a:cubicBezTo>
                  <a:cubicBezTo>
                    <a:pt x="12" y="13"/>
                    <a:pt x="12" y="13"/>
                    <a:pt x="11" y="15"/>
                  </a:cubicBezTo>
                  <a:cubicBezTo>
                    <a:pt x="8" y="13"/>
                    <a:pt x="5" y="10"/>
                    <a:pt x="1" y="6"/>
                  </a:cubicBezTo>
                  <a:cubicBezTo>
                    <a:pt x="1" y="6"/>
                    <a:pt x="1" y="6"/>
                    <a:pt x="1" y="6"/>
                  </a:cubicBezTo>
                  <a:cubicBezTo>
                    <a:pt x="0" y="7"/>
                    <a:pt x="0" y="7"/>
                    <a:pt x="0" y="7"/>
                  </a:cubicBezTo>
                  <a:cubicBezTo>
                    <a:pt x="8" y="15"/>
                    <a:pt x="14" y="20"/>
                    <a:pt x="15" y="20"/>
                  </a:cubicBezTo>
                  <a:cubicBezTo>
                    <a:pt x="16" y="20"/>
                    <a:pt x="16" y="20"/>
                    <a:pt x="16" y="20"/>
                  </a:cubicBezTo>
                  <a:cubicBezTo>
                    <a:pt x="16" y="20"/>
                    <a:pt x="17" y="19"/>
                    <a:pt x="17" y="19"/>
                  </a:cubicBezTo>
                  <a:cubicBezTo>
                    <a:pt x="17" y="19"/>
                    <a:pt x="17" y="19"/>
                    <a:pt x="17" y="19"/>
                  </a:cubicBezTo>
                  <a:cubicBezTo>
                    <a:pt x="18" y="18"/>
                    <a:pt x="18" y="18"/>
                    <a:pt x="19" y="17"/>
                  </a:cubicBezTo>
                  <a:cubicBezTo>
                    <a:pt x="20" y="16"/>
                    <a:pt x="20" y="16"/>
                    <a:pt x="21" y="15"/>
                  </a:cubicBezTo>
                  <a:cubicBezTo>
                    <a:pt x="21" y="15"/>
                    <a:pt x="21" y="15"/>
                    <a:pt x="21" y="15"/>
                  </a:cubicBezTo>
                  <a:cubicBezTo>
                    <a:pt x="20" y="15"/>
                    <a:pt x="12" y="9"/>
                    <a:pt x="4" y="0"/>
                  </a:cubicBezTo>
                </a:path>
              </a:pathLst>
            </a:custGeom>
            <a:solidFill>
              <a:srgbClr val="DFA53B"/>
            </a:solidFill>
            <a:ln>
              <a:noFill/>
            </a:ln>
          </p:spPr>
          <p:txBody>
            <a:bodyPr/>
            <a:lstStyle/>
            <a:p>
              <a:endParaRPr lang="zh-CN" altLang="en-US"/>
            </a:p>
          </p:txBody>
        </p:sp>
        <p:sp>
          <p:nvSpPr>
            <p:cNvPr id="1048995" name="Freeform 140"/>
            <p:cNvSpPr/>
            <p:nvPr/>
          </p:nvSpPr>
          <p:spPr bwMode="auto">
            <a:xfrm>
              <a:off x="4405313" y="4792663"/>
              <a:ext cx="53975" cy="58738"/>
            </a:xfrm>
            <a:custGeom>
              <a:avLst/>
              <a:gdLst>
                <a:gd name="T0" fmla="*/ 2147483646 w 13"/>
                <a:gd name="T1" fmla="*/ 0 h 14"/>
                <a:gd name="T2" fmla="*/ 0 w 13"/>
                <a:gd name="T3" fmla="*/ 2147483646 h 14"/>
                <a:gd name="T4" fmla="*/ 0 w 13"/>
                <a:gd name="T5" fmla="*/ 2147483646 h 14"/>
                <a:gd name="T6" fmla="*/ 2147483646 w 13"/>
                <a:gd name="T7" fmla="*/ 2147483646 h 14"/>
                <a:gd name="T8" fmla="*/ 2147483646 w 13"/>
                <a:gd name="T9" fmla="*/ 2147483646 h 14"/>
                <a:gd name="T10" fmla="*/ 2147483646 w 13"/>
                <a:gd name="T11" fmla="*/ 2147483646 h 14"/>
                <a:gd name="T12" fmla="*/ 2147483646 w 13"/>
                <a:gd name="T13" fmla="*/ 0 h 1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 h="14">
                  <a:moveTo>
                    <a:pt x="2" y="0"/>
                  </a:moveTo>
                  <a:cubicBezTo>
                    <a:pt x="0" y="5"/>
                    <a:pt x="0" y="5"/>
                    <a:pt x="0" y="5"/>
                  </a:cubicBezTo>
                  <a:cubicBezTo>
                    <a:pt x="0" y="5"/>
                    <a:pt x="0" y="5"/>
                    <a:pt x="0" y="5"/>
                  </a:cubicBezTo>
                  <a:cubicBezTo>
                    <a:pt x="4" y="9"/>
                    <a:pt x="7" y="12"/>
                    <a:pt x="10" y="14"/>
                  </a:cubicBezTo>
                  <a:cubicBezTo>
                    <a:pt x="11" y="12"/>
                    <a:pt x="11" y="12"/>
                    <a:pt x="13" y="11"/>
                  </a:cubicBezTo>
                  <a:cubicBezTo>
                    <a:pt x="10" y="8"/>
                    <a:pt x="7" y="6"/>
                    <a:pt x="4" y="2"/>
                  </a:cubicBezTo>
                  <a:cubicBezTo>
                    <a:pt x="3" y="2"/>
                    <a:pt x="3" y="1"/>
                    <a:pt x="2" y="0"/>
                  </a:cubicBezTo>
                </a:path>
              </a:pathLst>
            </a:custGeom>
            <a:solidFill>
              <a:srgbClr val="9A4D00"/>
            </a:solidFill>
            <a:ln>
              <a:noFill/>
            </a:ln>
          </p:spPr>
          <p:txBody>
            <a:bodyPr/>
            <a:lstStyle/>
            <a:p>
              <a:endParaRPr lang="zh-CN" altLang="en-US"/>
            </a:p>
          </p:txBody>
        </p:sp>
        <p:sp>
          <p:nvSpPr>
            <p:cNvPr id="1048996" name="Freeform 141"/>
            <p:cNvSpPr/>
            <p:nvPr/>
          </p:nvSpPr>
          <p:spPr bwMode="auto">
            <a:xfrm>
              <a:off x="4413251" y="4873625"/>
              <a:ext cx="46038" cy="73025"/>
            </a:xfrm>
            <a:custGeom>
              <a:avLst/>
              <a:gdLst>
                <a:gd name="T0" fmla="*/ 2147483646 w 11"/>
                <a:gd name="T1" fmla="*/ 0 h 17"/>
                <a:gd name="T2" fmla="*/ 2147483646 w 11"/>
                <a:gd name="T3" fmla="*/ 0 h 17"/>
                <a:gd name="T4" fmla="*/ 2147483646 w 11"/>
                <a:gd name="T5" fmla="*/ 2147483646 h 17"/>
                <a:gd name="T6" fmla="*/ 0 w 11"/>
                <a:gd name="T7" fmla="*/ 2147483646 h 17"/>
                <a:gd name="T8" fmla="*/ 2147483646 w 11"/>
                <a:gd name="T9" fmla="*/ 2147483646 h 17"/>
                <a:gd name="T10" fmla="*/ 2147483646 w 11"/>
                <a:gd name="T11" fmla="*/ 2147483646 h 17"/>
                <a:gd name="T12" fmla="*/ 2147483646 w 11"/>
                <a:gd name="T13" fmla="*/ 2147483646 h 17"/>
                <a:gd name="T14" fmla="*/ 2147483646 w 11"/>
                <a:gd name="T15" fmla="*/ 0 h 1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1" h="17">
                  <a:moveTo>
                    <a:pt x="7" y="0"/>
                  </a:moveTo>
                  <a:cubicBezTo>
                    <a:pt x="7" y="0"/>
                    <a:pt x="7" y="0"/>
                    <a:pt x="7" y="0"/>
                  </a:cubicBezTo>
                  <a:cubicBezTo>
                    <a:pt x="5" y="2"/>
                    <a:pt x="3" y="4"/>
                    <a:pt x="1" y="6"/>
                  </a:cubicBezTo>
                  <a:cubicBezTo>
                    <a:pt x="1" y="10"/>
                    <a:pt x="0" y="14"/>
                    <a:pt x="0" y="17"/>
                  </a:cubicBezTo>
                  <a:cubicBezTo>
                    <a:pt x="10" y="7"/>
                    <a:pt x="10" y="7"/>
                    <a:pt x="10" y="7"/>
                  </a:cubicBezTo>
                  <a:cubicBezTo>
                    <a:pt x="11" y="5"/>
                    <a:pt x="11" y="3"/>
                    <a:pt x="11" y="2"/>
                  </a:cubicBezTo>
                  <a:cubicBezTo>
                    <a:pt x="11" y="2"/>
                    <a:pt x="11" y="2"/>
                    <a:pt x="11" y="2"/>
                  </a:cubicBezTo>
                  <a:cubicBezTo>
                    <a:pt x="10" y="2"/>
                    <a:pt x="9" y="1"/>
                    <a:pt x="7" y="0"/>
                  </a:cubicBezTo>
                </a:path>
              </a:pathLst>
            </a:custGeom>
            <a:solidFill>
              <a:srgbClr val="DAB588"/>
            </a:solidFill>
            <a:ln>
              <a:noFill/>
            </a:ln>
          </p:spPr>
          <p:txBody>
            <a:bodyPr/>
            <a:lstStyle/>
            <a:p>
              <a:endParaRPr lang="zh-CN" altLang="en-US"/>
            </a:p>
          </p:txBody>
        </p:sp>
        <p:sp>
          <p:nvSpPr>
            <p:cNvPr id="1048997" name="Freeform 142"/>
            <p:cNvSpPr/>
            <p:nvPr/>
          </p:nvSpPr>
          <p:spPr bwMode="auto">
            <a:xfrm>
              <a:off x="3965576" y="5035550"/>
              <a:ext cx="1171575" cy="325438"/>
            </a:xfrm>
            <a:custGeom>
              <a:avLst/>
              <a:gdLst>
                <a:gd name="T0" fmla="*/ 2147483646 w 275"/>
                <a:gd name="T1" fmla="*/ 2147483646 h 76"/>
                <a:gd name="T2" fmla="*/ 2147483646 w 275"/>
                <a:gd name="T3" fmla="*/ 2147483646 h 76"/>
                <a:gd name="T4" fmla="*/ 2147483646 w 275"/>
                <a:gd name="T5" fmla="*/ 2147483646 h 76"/>
                <a:gd name="T6" fmla="*/ 2147483646 w 275"/>
                <a:gd name="T7" fmla="*/ 2147483646 h 76"/>
                <a:gd name="T8" fmla="*/ 2147483646 w 275"/>
                <a:gd name="T9" fmla="*/ 2147483646 h 76"/>
                <a:gd name="T10" fmla="*/ 2147483646 w 275"/>
                <a:gd name="T11" fmla="*/ 2147483646 h 76"/>
                <a:gd name="T12" fmla="*/ 2147483646 w 275"/>
                <a:gd name="T13" fmla="*/ 2147483646 h 76"/>
                <a:gd name="T14" fmla="*/ 2147483646 w 275"/>
                <a:gd name="T15" fmla="*/ 2147483646 h 76"/>
                <a:gd name="T16" fmla="*/ 2147483646 w 275"/>
                <a:gd name="T17" fmla="*/ 2147483646 h 76"/>
                <a:gd name="T18" fmla="*/ 2147483646 w 275"/>
                <a:gd name="T19" fmla="*/ 2147483646 h 76"/>
                <a:gd name="T20" fmla="*/ 2147483646 w 275"/>
                <a:gd name="T21" fmla="*/ 2147483646 h 76"/>
                <a:gd name="T22" fmla="*/ 2147483646 w 275"/>
                <a:gd name="T23" fmla="*/ 0 h 76"/>
                <a:gd name="T24" fmla="*/ 2147483646 w 275"/>
                <a:gd name="T25" fmla="*/ 2147483646 h 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75" h="76">
                  <a:moveTo>
                    <a:pt x="116" y="33"/>
                  </a:moveTo>
                  <a:cubicBezTo>
                    <a:pt x="113" y="33"/>
                    <a:pt x="110" y="33"/>
                    <a:pt x="109" y="33"/>
                  </a:cubicBezTo>
                  <a:cubicBezTo>
                    <a:pt x="30" y="51"/>
                    <a:pt x="30" y="51"/>
                    <a:pt x="30" y="51"/>
                  </a:cubicBezTo>
                  <a:cubicBezTo>
                    <a:pt x="15" y="55"/>
                    <a:pt x="6" y="57"/>
                    <a:pt x="3" y="45"/>
                  </a:cubicBezTo>
                  <a:cubicBezTo>
                    <a:pt x="0" y="61"/>
                    <a:pt x="14" y="76"/>
                    <a:pt x="33" y="72"/>
                  </a:cubicBezTo>
                  <a:cubicBezTo>
                    <a:pt x="111" y="53"/>
                    <a:pt x="111" y="53"/>
                    <a:pt x="111" y="53"/>
                  </a:cubicBezTo>
                  <a:cubicBezTo>
                    <a:pt x="113" y="53"/>
                    <a:pt x="115" y="53"/>
                    <a:pt x="118" y="54"/>
                  </a:cubicBezTo>
                  <a:cubicBezTo>
                    <a:pt x="165" y="75"/>
                    <a:pt x="221" y="61"/>
                    <a:pt x="226" y="61"/>
                  </a:cubicBezTo>
                  <a:cubicBezTo>
                    <a:pt x="253" y="61"/>
                    <a:pt x="275" y="61"/>
                    <a:pt x="275" y="61"/>
                  </a:cubicBezTo>
                  <a:cubicBezTo>
                    <a:pt x="275" y="52"/>
                    <a:pt x="275" y="52"/>
                    <a:pt x="275" y="52"/>
                  </a:cubicBezTo>
                  <a:cubicBezTo>
                    <a:pt x="275" y="52"/>
                    <a:pt x="234" y="52"/>
                    <a:pt x="207" y="52"/>
                  </a:cubicBezTo>
                  <a:cubicBezTo>
                    <a:pt x="215" y="44"/>
                    <a:pt x="224" y="31"/>
                    <a:pt x="224" y="0"/>
                  </a:cubicBezTo>
                  <a:cubicBezTo>
                    <a:pt x="220" y="16"/>
                    <a:pt x="213" y="65"/>
                    <a:pt x="116" y="33"/>
                  </a:cubicBezTo>
                </a:path>
              </a:pathLst>
            </a:custGeom>
            <a:solidFill>
              <a:srgbClr val="EFC89A"/>
            </a:solidFill>
            <a:ln>
              <a:noFill/>
            </a:ln>
          </p:spPr>
          <p:txBody>
            <a:bodyPr/>
            <a:lstStyle/>
            <a:p>
              <a:endParaRPr lang="zh-CN" altLang="en-US"/>
            </a:p>
          </p:txBody>
        </p:sp>
        <p:sp>
          <p:nvSpPr>
            <p:cNvPr id="1048998" name="Freeform 143"/>
            <p:cNvSpPr/>
            <p:nvPr/>
          </p:nvSpPr>
          <p:spPr bwMode="auto">
            <a:xfrm>
              <a:off x="3962401" y="4967288"/>
              <a:ext cx="446088" cy="333375"/>
            </a:xfrm>
            <a:custGeom>
              <a:avLst/>
              <a:gdLst>
                <a:gd name="T0" fmla="*/ 2147483646 w 105"/>
                <a:gd name="T1" fmla="*/ 2147483646 h 78"/>
                <a:gd name="T2" fmla="*/ 2147483646 w 105"/>
                <a:gd name="T3" fmla="*/ 2147483646 h 78"/>
                <a:gd name="T4" fmla="*/ 2147483646 w 105"/>
                <a:gd name="T5" fmla="*/ 2147483646 h 78"/>
                <a:gd name="T6" fmla="*/ 2147483646 w 105"/>
                <a:gd name="T7" fmla="*/ 2147483646 h 78"/>
                <a:gd name="T8" fmla="*/ 2147483646 w 105"/>
                <a:gd name="T9" fmla="*/ 2147483646 h 78"/>
                <a:gd name="T10" fmla="*/ 2147483646 w 105"/>
                <a:gd name="T11" fmla="*/ 0 h 78"/>
                <a:gd name="T12" fmla="*/ 2147483646 w 105"/>
                <a:gd name="T13" fmla="*/ 2147483646 h 7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5" h="78">
                  <a:moveTo>
                    <a:pt x="82" y="19"/>
                  </a:moveTo>
                  <a:cubicBezTo>
                    <a:pt x="23" y="41"/>
                    <a:pt x="23" y="41"/>
                    <a:pt x="23" y="41"/>
                  </a:cubicBezTo>
                  <a:cubicBezTo>
                    <a:pt x="3" y="51"/>
                    <a:pt x="0" y="67"/>
                    <a:pt x="7" y="78"/>
                  </a:cubicBezTo>
                  <a:cubicBezTo>
                    <a:pt x="5" y="68"/>
                    <a:pt x="6" y="55"/>
                    <a:pt x="22" y="48"/>
                  </a:cubicBezTo>
                  <a:cubicBezTo>
                    <a:pt x="22" y="48"/>
                    <a:pt x="71" y="33"/>
                    <a:pt x="87" y="27"/>
                  </a:cubicBezTo>
                  <a:cubicBezTo>
                    <a:pt x="101" y="22"/>
                    <a:pt x="105" y="0"/>
                    <a:pt x="105" y="0"/>
                  </a:cubicBezTo>
                  <a:cubicBezTo>
                    <a:pt x="102" y="10"/>
                    <a:pt x="82" y="19"/>
                    <a:pt x="82" y="19"/>
                  </a:cubicBezTo>
                  <a:close/>
                </a:path>
              </a:pathLst>
            </a:custGeom>
            <a:solidFill>
              <a:srgbClr val="FBE3C8"/>
            </a:solidFill>
            <a:ln>
              <a:noFill/>
            </a:ln>
          </p:spPr>
          <p:txBody>
            <a:bodyPr/>
            <a:lstStyle/>
            <a:p>
              <a:endParaRPr lang="zh-CN" altLang="en-US"/>
            </a:p>
          </p:txBody>
        </p:sp>
        <p:sp>
          <p:nvSpPr>
            <p:cNvPr id="1048999" name="Freeform 144"/>
            <p:cNvSpPr/>
            <p:nvPr/>
          </p:nvSpPr>
          <p:spPr bwMode="auto">
            <a:xfrm>
              <a:off x="3944938" y="5159375"/>
              <a:ext cx="238125" cy="196850"/>
            </a:xfrm>
            <a:custGeom>
              <a:avLst/>
              <a:gdLst>
                <a:gd name="T0" fmla="*/ 2147483646 w 56"/>
                <a:gd name="T1" fmla="*/ 2147483646 h 46"/>
                <a:gd name="T2" fmla="*/ 2147483646 w 56"/>
                <a:gd name="T3" fmla="*/ 2147483646 h 46"/>
                <a:gd name="T4" fmla="*/ 2147483646 w 56"/>
                <a:gd name="T5" fmla="*/ 2147483646 h 46"/>
                <a:gd name="T6" fmla="*/ 2147483646 w 56"/>
                <a:gd name="T7" fmla="*/ 2147483646 h 46"/>
                <a:gd name="T8" fmla="*/ 2147483646 w 56"/>
                <a:gd name="T9" fmla="*/ 2147483646 h 46"/>
                <a:gd name="T10" fmla="*/ 2147483646 w 56"/>
                <a:gd name="T11" fmla="*/ 2147483646 h 46"/>
                <a:gd name="T12" fmla="*/ 2147483646 w 56"/>
                <a:gd name="T13" fmla="*/ 2147483646 h 4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6" h="46">
                  <a:moveTo>
                    <a:pt x="39" y="1"/>
                  </a:moveTo>
                  <a:cubicBezTo>
                    <a:pt x="20" y="7"/>
                    <a:pt x="20" y="7"/>
                    <a:pt x="20" y="7"/>
                  </a:cubicBezTo>
                  <a:cubicBezTo>
                    <a:pt x="0" y="17"/>
                    <a:pt x="13" y="46"/>
                    <a:pt x="30" y="40"/>
                  </a:cubicBezTo>
                  <a:cubicBezTo>
                    <a:pt x="49" y="34"/>
                    <a:pt x="49" y="34"/>
                    <a:pt x="49" y="34"/>
                  </a:cubicBezTo>
                  <a:cubicBezTo>
                    <a:pt x="53" y="33"/>
                    <a:pt x="56" y="29"/>
                    <a:pt x="55" y="25"/>
                  </a:cubicBezTo>
                  <a:cubicBezTo>
                    <a:pt x="49" y="6"/>
                    <a:pt x="49" y="6"/>
                    <a:pt x="49" y="6"/>
                  </a:cubicBezTo>
                  <a:cubicBezTo>
                    <a:pt x="47" y="2"/>
                    <a:pt x="43" y="0"/>
                    <a:pt x="39" y="1"/>
                  </a:cubicBezTo>
                  <a:close/>
                </a:path>
              </a:pathLst>
            </a:custGeom>
            <a:solidFill>
              <a:srgbClr val="EFC99C"/>
            </a:solidFill>
            <a:ln>
              <a:noFill/>
            </a:ln>
          </p:spPr>
          <p:txBody>
            <a:bodyPr/>
            <a:lstStyle/>
            <a:p>
              <a:endParaRPr lang="zh-CN" altLang="en-US"/>
            </a:p>
          </p:txBody>
        </p:sp>
        <p:sp>
          <p:nvSpPr>
            <p:cNvPr id="1049000" name="Freeform 145"/>
            <p:cNvSpPr/>
            <p:nvPr/>
          </p:nvSpPr>
          <p:spPr bwMode="auto">
            <a:xfrm>
              <a:off x="3975101" y="5181600"/>
              <a:ext cx="190500" cy="157163"/>
            </a:xfrm>
            <a:custGeom>
              <a:avLst/>
              <a:gdLst>
                <a:gd name="T0" fmla="*/ 2147483646 w 45"/>
                <a:gd name="T1" fmla="*/ 2147483646 h 37"/>
                <a:gd name="T2" fmla="*/ 2147483646 w 45"/>
                <a:gd name="T3" fmla="*/ 2147483646 h 37"/>
                <a:gd name="T4" fmla="*/ 2147483646 w 45"/>
                <a:gd name="T5" fmla="*/ 2147483646 h 37"/>
                <a:gd name="T6" fmla="*/ 2147483646 w 45"/>
                <a:gd name="T7" fmla="*/ 2147483646 h 37"/>
                <a:gd name="T8" fmla="*/ 2147483646 w 45"/>
                <a:gd name="T9" fmla="*/ 2147483646 h 37"/>
                <a:gd name="T10" fmla="*/ 2147483646 w 45"/>
                <a:gd name="T11" fmla="*/ 2147483646 h 37"/>
                <a:gd name="T12" fmla="*/ 2147483646 w 45"/>
                <a:gd name="T13" fmla="*/ 2147483646 h 3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5" h="37">
                  <a:moveTo>
                    <a:pt x="31" y="1"/>
                  </a:moveTo>
                  <a:cubicBezTo>
                    <a:pt x="16" y="6"/>
                    <a:pt x="16" y="6"/>
                    <a:pt x="16" y="6"/>
                  </a:cubicBezTo>
                  <a:cubicBezTo>
                    <a:pt x="0" y="13"/>
                    <a:pt x="10" y="37"/>
                    <a:pt x="24" y="32"/>
                  </a:cubicBezTo>
                  <a:cubicBezTo>
                    <a:pt x="39" y="28"/>
                    <a:pt x="39" y="28"/>
                    <a:pt x="39" y="28"/>
                  </a:cubicBezTo>
                  <a:cubicBezTo>
                    <a:pt x="43" y="26"/>
                    <a:pt x="45" y="23"/>
                    <a:pt x="44" y="20"/>
                  </a:cubicBezTo>
                  <a:cubicBezTo>
                    <a:pt x="39" y="5"/>
                    <a:pt x="39" y="5"/>
                    <a:pt x="39" y="5"/>
                  </a:cubicBezTo>
                  <a:cubicBezTo>
                    <a:pt x="38" y="2"/>
                    <a:pt x="34" y="0"/>
                    <a:pt x="31" y="1"/>
                  </a:cubicBezTo>
                  <a:close/>
                </a:path>
              </a:pathLst>
            </a:custGeom>
            <a:solidFill>
              <a:srgbClr val="FEFBF7"/>
            </a:solidFill>
            <a:ln>
              <a:noFill/>
            </a:ln>
          </p:spPr>
          <p:txBody>
            <a:bodyPr/>
            <a:lstStyle/>
            <a:p>
              <a:endParaRPr lang="zh-CN" altLang="en-US"/>
            </a:p>
          </p:txBody>
        </p:sp>
        <p:sp>
          <p:nvSpPr>
            <p:cNvPr id="1049001" name="Freeform 146"/>
            <p:cNvSpPr/>
            <p:nvPr/>
          </p:nvSpPr>
          <p:spPr bwMode="auto">
            <a:xfrm>
              <a:off x="3990976" y="5189538"/>
              <a:ext cx="174625" cy="141288"/>
            </a:xfrm>
            <a:custGeom>
              <a:avLst/>
              <a:gdLst>
                <a:gd name="T0" fmla="*/ 2147483646 w 41"/>
                <a:gd name="T1" fmla="*/ 2147483646 h 33"/>
                <a:gd name="T2" fmla="*/ 2147483646 w 41"/>
                <a:gd name="T3" fmla="*/ 2147483646 h 33"/>
                <a:gd name="T4" fmla="*/ 2147483646 w 41"/>
                <a:gd name="T5" fmla="*/ 2147483646 h 33"/>
                <a:gd name="T6" fmla="*/ 2147483646 w 41"/>
                <a:gd name="T7" fmla="*/ 2147483646 h 33"/>
                <a:gd name="T8" fmla="*/ 2147483646 w 41"/>
                <a:gd name="T9" fmla="*/ 2147483646 h 33"/>
                <a:gd name="T10" fmla="*/ 2147483646 w 41"/>
                <a:gd name="T11" fmla="*/ 2147483646 h 33"/>
                <a:gd name="T12" fmla="*/ 2147483646 w 41"/>
                <a:gd name="T13" fmla="*/ 2147483646 h 3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1" h="33">
                  <a:moveTo>
                    <a:pt x="40" y="19"/>
                  </a:moveTo>
                  <a:cubicBezTo>
                    <a:pt x="35" y="5"/>
                    <a:pt x="35" y="5"/>
                    <a:pt x="35" y="5"/>
                  </a:cubicBezTo>
                  <a:cubicBezTo>
                    <a:pt x="34" y="2"/>
                    <a:pt x="30" y="0"/>
                    <a:pt x="27" y="1"/>
                  </a:cubicBezTo>
                  <a:cubicBezTo>
                    <a:pt x="15" y="5"/>
                    <a:pt x="15" y="5"/>
                    <a:pt x="15" y="5"/>
                  </a:cubicBezTo>
                  <a:cubicBezTo>
                    <a:pt x="0" y="12"/>
                    <a:pt x="11" y="33"/>
                    <a:pt x="24" y="29"/>
                  </a:cubicBezTo>
                  <a:cubicBezTo>
                    <a:pt x="36" y="25"/>
                    <a:pt x="36" y="25"/>
                    <a:pt x="36" y="25"/>
                  </a:cubicBezTo>
                  <a:cubicBezTo>
                    <a:pt x="39" y="24"/>
                    <a:pt x="41" y="21"/>
                    <a:pt x="40" y="19"/>
                  </a:cubicBezTo>
                  <a:close/>
                </a:path>
              </a:pathLst>
            </a:custGeom>
            <a:solidFill>
              <a:srgbClr val="FDF5EB"/>
            </a:solidFill>
            <a:ln>
              <a:noFill/>
            </a:ln>
          </p:spPr>
          <p:txBody>
            <a:bodyPr/>
            <a:lstStyle/>
            <a:p>
              <a:endParaRPr lang="zh-CN" altLang="en-US"/>
            </a:p>
          </p:txBody>
        </p:sp>
        <p:sp>
          <p:nvSpPr>
            <p:cNvPr id="1049002" name="Freeform 147"/>
            <p:cNvSpPr/>
            <p:nvPr/>
          </p:nvSpPr>
          <p:spPr bwMode="auto">
            <a:xfrm>
              <a:off x="3816351" y="5022850"/>
              <a:ext cx="52388" cy="106363"/>
            </a:xfrm>
            <a:custGeom>
              <a:avLst/>
              <a:gdLst>
                <a:gd name="T0" fmla="*/ 2147483646 w 12"/>
                <a:gd name="T1" fmla="*/ 2147483646 h 25"/>
                <a:gd name="T2" fmla="*/ 2147483646 w 12"/>
                <a:gd name="T3" fmla="*/ 0 h 25"/>
                <a:gd name="T4" fmla="*/ 0 w 12"/>
                <a:gd name="T5" fmla="*/ 2147483646 h 25"/>
                <a:gd name="T6" fmla="*/ 2147483646 w 12"/>
                <a:gd name="T7" fmla="*/ 2147483646 h 25"/>
                <a:gd name="T8" fmla="*/ 2147483646 w 12"/>
                <a:gd name="T9" fmla="*/ 2147483646 h 25"/>
                <a:gd name="T10" fmla="*/ 2147483646 w 12"/>
                <a:gd name="T11" fmla="*/ 2147483646 h 25"/>
                <a:gd name="T12" fmla="*/ 2147483646 w 12"/>
                <a:gd name="T13" fmla="*/ 2147483646 h 25"/>
                <a:gd name="T14" fmla="*/ 2147483646 w 12"/>
                <a:gd name="T15" fmla="*/ 2147483646 h 2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2" h="25">
                  <a:moveTo>
                    <a:pt x="8" y="1"/>
                  </a:moveTo>
                  <a:cubicBezTo>
                    <a:pt x="4" y="0"/>
                    <a:pt x="4" y="0"/>
                    <a:pt x="4" y="0"/>
                  </a:cubicBezTo>
                  <a:cubicBezTo>
                    <a:pt x="2" y="8"/>
                    <a:pt x="1" y="18"/>
                    <a:pt x="0" y="24"/>
                  </a:cubicBezTo>
                  <a:cubicBezTo>
                    <a:pt x="1" y="25"/>
                    <a:pt x="1" y="25"/>
                    <a:pt x="3" y="25"/>
                  </a:cubicBezTo>
                  <a:cubicBezTo>
                    <a:pt x="7" y="25"/>
                    <a:pt x="10" y="23"/>
                    <a:pt x="10" y="20"/>
                  </a:cubicBezTo>
                  <a:cubicBezTo>
                    <a:pt x="12" y="10"/>
                    <a:pt x="12" y="10"/>
                    <a:pt x="12" y="10"/>
                  </a:cubicBezTo>
                  <a:cubicBezTo>
                    <a:pt x="12" y="9"/>
                    <a:pt x="12" y="8"/>
                    <a:pt x="12" y="6"/>
                  </a:cubicBezTo>
                  <a:cubicBezTo>
                    <a:pt x="12" y="4"/>
                    <a:pt x="10" y="2"/>
                    <a:pt x="8" y="1"/>
                  </a:cubicBezTo>
                  <a:close/>
                </a:path>
              </a:pathLst>
            </a:custGeom>
            <a:solidFill>
              <a:srgbClr val="FDF5EB"/>
            </a:solidFill>
            <a:ln>
              <a:noFill/>
            </a:ln>
          </p:spPr>
          <p:txBody>
            <a:bodyPr/>
            <a:lstStyle/>
            <a:p>
              <a:endParaRPr lang="zh-CN" altLang="en-US"/>
            </a:p>
          </p:txBody>
        </p:sp>
        <p:sp>
          <p:nvSpPr>
            <p:cNvPr id="1049003" name="Freeform 148"/>
            <p:cNvSpPr/>
            <p:nvPr/>
          </p:nvSpPr>
          <p:spPr bwMode="auto">
            <a:xfrm>
              <a:off x="5018088" y="4932363"/>
              <a:ext cx="119063" cy="325438"/>
            </a:xfrm>
            <a:custGeom>
              <a:avLst/>
              <a:gdLst>
                <a:gd name="T0" fmla="*/ 2147483646 w 28"/>
                <a:gd name="T1" fmla="*/ 0 h 76"/>
                <a:gd name="T2" fmla="*/ 2147483646 w 28"/>
                <a:gd name="T3" fmla="*/ 0 h 76"/>
                <a:gd name="T4" fmla="*/ 0 w 28"/>
                <a:gd name="T5" fmla="*/ 2147483646 h 76"/>
                <a:gd name="T6" fmla="*/ 2147483646 w 28"/>
                <a:gd name="T7" fmla="*/ 2147483646 h 76"/>
                <a:gd name="T8" fmla="*/ 2147483646 w 28"/>
                <a:gd name="T9" fmla="*/ 0 h 7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76">
                  <a:moveTo>
                    <a:pt x="28" y="0"/>
                  </a:moveTo>
                  <a:cubicBezTo>
                    <a:pt x="13" y="0"/>
                    <a:pt x="13" y="0"/>
                    <a:pt x="13" y="0"/>
                  </a:cubicBezTo>
                  <a:cubicBezTo>
                    <a:pt x="0" y="76"/>
                    <a:pt x="0" y="76"/>
                    <a:pt x="0" y="76"/>
                  </a:cubicBezTo>
                  <a:cubicBezTo>
                    <a:pt x="16" y="76"/>
                    <a:pt x="28" y="76"/>
                    <a:pt x="28" y="76"/>
                  </a:cubicBezTo>
                  <a:cubicBezTo>
                    <a:pt x="28" y="0"/>
                    <a:pt x="28" y="0"/>
                    <a:pt x="28" y="0"/>
                  </a:cubicBezTo>
                </a:path>
              </a:pathLst>
            </a:custGeom>
            <a:solidFill>
              <a:srgbClr val="E7C49B"/>
            </a:solidFill>
            <a:ln>
              <a:noFill/>
            </a:ln>
          </p:spPr>
          <p:txBody>
            <a:bodyPr/>
            <a:lstStyle/>
            <a:p>
              <a:endParaRPr lang="zh-CN" altLang="en-US"/>
            </a:p>
          </p:txBody>
        </p:sp>
        <p:sp>
          <p:nvSpPr>
            <p:cNvPr id="1049004" name="Freeform 149"/>
            <p:cNvSpPr/>
            <p:nvPr/>
          </p:nvSpPr>
          <p:spPr bwMode="auto">
            <a:xfrm>
              <a:off x="5073651" y="4881563"/>
              <a:ext cx="63500" cy="50800"/>
            </a:xfrm>
            <a:custGeom>
              <a:avLst/>
              <a:gdLst>
                <a:gd name="T0" fmla="*/ 2147483646 w 40"/>
                <a:gd name="T1" fmla="*/ 0 h 32"/>
                <a:gd name="T2" fmla="*/ 2147483646 w 40"/>
                <a:gd name="T3" fmla="*/ 0 h 32"/>
                <a:gd name="T4" fmla="*/ 0 w 40"/>
                <a:gd name="T5" fmla="*/ 2147483646 h 32"/>
                <a:gd name="T6" fmla="*/ 2147483646 w 40"/>
                <a:gd name="T7" fmla="*/ 2147483646 h 32"/>
                <a:gd name="T8" fmla="*/ 2147483646 w 40"/>
                <a:gd name="T9" fmla="*/ 0 h 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32">
                  <a:moveTo>
                    <a:pt x="40" y="0"/>
                  </a:moveTo>
                  <a:lnTo>
                    <a:pt x="5" y="0"/>
                  </a:lnTo>
                  <a:lnTo>
                    <a:pt x="0" y="32"/>
                  </a:lnTo>
                  <a:lnTo>
                    <a:pt x="40" y="32"/>
                  </a:lnTo>
                  <a:lnTo>
                    <a:pt x="40" y="0"/>
                  </a:lnTo>
                  <a:close/>
                </a:path>
              </a:pathLst>
            </a:custGeom>
            <a:solidFill>
              <a:srgbClr val="EAD1B4"/>
            </a:solidFill>
            <a:ln>
              <a:noFill/>
            </a:ln>
          </p:spPr>
          <p:txBody>
            <a:bodyPr/>
            <a:lstStyle/>
            <a:p>
              <a:endParaRPr lang="zh-CN" altLang="en-US"/>
            </a:p>
          </p:txBody>
        </p:sp>
        <p:sp>
          <p:nvSpPr>
            <p:cNvPr id="1049005" name="Freeform 150"/>
            <p:cNvSpPr/>
            <p:nvPr/>
          </p:nvSpPr>
          <p:spPr bwMode="auto">
            <a:xfrm>
              <a:off x="5073651" y="4881563"/>
              <a:ext cx="63500" cy="50800"/>
            </a:xfrm>
            <a:custGeom>
              <a:avLst/>
              <a:gdLst>
                <a:gd name="T0" fmla="*/ 2147483646 w 40"/>
                <a:gd name="T1" fmla="*/ 0 h 32"/>
                <a:gd name="T2" fmla="*/ 2147483646 w 40"/>
                <a:gd name="T3" fmla="*/ 0 h 32"/>
                <a:gd name="T4" fmla="*/ 0 w 40"/>
                <a:gd name="T5" fmla="*/ 2147483646 h 32"/>
                <a:gd name="T6" fmla="*/ 2147483646 w 40"/>
                <a:gd name="T7" fmla="*/ 2147483646 h 32"/>
                <a:gd name="T8" fmla="*/ 2147483646 w 40"/>
                <a:gd name="T9" fmla="*/ 0 h 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32">
                  <a:moveTo>
                    <a:pt x="40" y="0"/>
                  </a:moveTo>
                  <a:lnTo>
                    <a:pt x="5" y="0"/>
                  </a:lnTo>
                  <a:lnTo>
                    <a:pt x="0" y="32"/>
                  </a:lnTo>
                  <a:lnTo>
                    <a:pt x="40" y="32"/>
                  </a:lnTo>
                  <a:lnTo>
                    <a:pt x="40" y="0"/>
                  </a:lnTo>
                </a:path>
              </a:pathLst>
            </a:custGeom>
            <a:noFill/>
            <a:ln>
              <a:noFill/>
            </a:ln>
          </p:spPr>
          <p:txBody>
            <a:bodyPr/>
            <a:lstStyle/>
            <a:p>
              <a:endParaRPr lang="zh-CN" altLang="en-US"/>
            </a:p>
          </p:txBody>
        </p:sp>
        <p:sp>
          <p:nvSpPr>
            <p:cNvPr id="1049006" name="Freeform 151"/>
            <p:cNvSpPr/>
            <p:nvPr/>
          </p:nvSpPr>
          <p:spPr bwMode="auto">
            <a:xfrm>
              <a:off x="5013326" y="5257800"/>
              <a:ext cx="123825" cy="38100"/>
            </a:xfrm>
            <a:custGeom>
              <a:avLst/>
              <a:gdLst>
                <a:gd name="T0" fmla="*/ 2147483646 w 29"/>
                <a:gd name="T1" fmla="*/ 0 h 9"/>
                <a:gd name="T2" fmla="*/ 2147483646 w 29"/>
                <a:gd name="T3" fmla="*/ 0 h 9"/>
                <a:gd name="T4" fmla="*/ 2147483646 w 29"/>
                <a:gd name="T5" fmla="*/ 0 h 9"/>
                <a:gd name="T6" fmla="*/ 0 w 29"/>
                <a:gd name="T7" fmla="*/ 2147483646 h 9"/>
                <a:gd name="T8" fmla="*/ 2147483646 w 29"/>
                <a:gd name="T9" fmla="*/ 2147483646 h 9"/>
                <a:gd name="T10" fmla="*/ 2147483646 w 29"/>
                <a:gd name="T11" fmla="*/ 0 h 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 h="9">
                  <a:moveTo>
                    <a:pt x="29" y="0"/>
                  </a:moveTo>
                  <a:cubicBezTo>
                    <a:pt x="29" y="0"/>
                    <a:pt x="29" y="0"/>
                    <a:pt x="29" y="0"/>
                  </a:cubicBezTo>
                  <a:cubicBezTo>
                    <a:pt x="29" y="0"/>
                    <a:pt x="17" y="0"/>
                    <a:pt x="1" y="0"/>
                  </a:cubicBezTo>
                  <a:cubicBezTo>
                    <a:pt x="0" y="9"/>
                    <a:pt x="0" y="9"/>
                    <a:pt x="0" y="9"/>
                  </a:cubicBezTo>
                  <a:cubicBezTo>
                    <a:pt x="11" y="9"/>
                    <a:pt x="29" y="9"/>
                    <a:pt x="29" y="9"/>
                  </a:cubicBezTo>
                  <a:cubicBezTo>
                    <a:pt x="29" y="0"/>
                    <a:pt x="29" y="0"/>
                    <a:pt x="29" y="0"/>
                  </a:cubicBezTo>
                </a:path>
              </a:pathLst>
            </a:custGeom>
            <a:solidFill>
              <a:srgbClr val="DFB88B"/>
            </a:solidFill>
            <a:ln>
              <a:noFill/>
            </a:ln>
          </p:spPr>
          <p:txBody>
            <a:bodyPr/>
            <a:lstStyle/>
            <a:p>
              <a:endParaRPr lang="zh-CN" altLang="en-US"/>
            </a:p>
          </p:txBody>
        </p:sp>
        <p:sp>
          <p:nvSpPr>
            <p:cNvPr id="1049007" name="Rectangle 152"/>
            <p:cNvSpPr>
              <a:spLocks noChangeArrowheads="1"/>
            </p:cNvSpPr>
            <p:nvPr/>
          </p:nvSpPr>
          <p:spPr bwMode="auto">
            <a:xfrm>
              <a:off x="5089526" y="4856163"/>
              <a:ext cx="733425" cy="504825"/>
            </a:xfrm>
            <a:prstGeom prst="rect">
              <a:avLst/>
            </a:prstGeom>
            <a:solidFill>
              <a:srgbClr val="FFFFFF"/>
            </a:solidFill>
            <a:ln>
              <a:noFill/>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eaLnBrk="1" hangingPunct="1">
                <a:lnSpc>
                  <a:spcPct val="100000"/>
                </a:lnSpc>
                <a:spcBef>
                  <a:spcPct val="0"/>
                </a:spcBef>
                <a:buFontTx/>
                <a:buNone/>
              </a:pPr>
              <a:endParaRPr lang="zh-CN" altLang="en-US" sz="1800"/>
            </a:p>
          </p:txBody>
        </p:sp>
        <p:sp>
          <p:nvSpPr>
            <p:cNvPr id="1049008" name="Freeform 153"/>
            <p:cNvSpPr/>
            <p:nvPr/>
          </p:nvSpPr>
          <p:spPr bwMode="auto">
            <a:xfrm>
              <a:off x="5114926" y="5103813"/>
              <a:ext cx="384175" cy="257175"/>
            </a:xfrm>
            <a:custGeom>
              <a:avLst/>
              <a:gdLst>
                <a:gd name="T0" fmla="*/ 0 w 90"/>
                <a:gd name="T1" fmla="*/ 2147483646 h 60"/>
                <a:gd name="T2" fmla="*/ 2147483646 w 90"/>
                <a:gd name="T3" fmla="*/ 2147483646 h 60"/>
                <a:gd name="T4" fmla="*/ 2147483646 w 90"/>
                <a:gd name="T5" fmla="*/ 0 h 60"/>
                <a:gd name="T6" fmla="*/ 0 w 90"/>
                <a:gd name="T7" fmla="*/ 0 h 60"/>
                <a:gd name="T8" fmla="*/ 0 w 90"/>
                <a:gd name="T9" fmla="*/ 2147483646 h 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0" h="60">
                  <a:moveTo>
                    <a:pt x="0" y="60"/>
                  </a:moveTo>
                  <a:cubicBezTo>
                    <a:pt x="90" y="60"/>
                    <a:pt x="90" y="60"/>
                    <a:pt x="90" y="60"/>
                  </a:cubicBezTo>
                  <a:cubicBezTo>
                    <a:pt x="89" y="43"/>
                    <a:pt x="90" y="17"/>
                    <a:pt x="89" y="0"/>
                  </a:cubicBezTo>
                  <a:cubicBezTo>
                    <a:pt x="0" y="0"/>
                    <a:pt x="0" y="0"/>
                    <a:pt x="0" y="0"/>
                  </a:cubicBezTo>
                  <a:lnTo>
                    <a:pt x="0" y="60"/>
                  </a:lnTo>
                  <a:close/>
                </a:path>
              </a:pathLst>
            </a:custGeom>
            <a:solidFill>
              <a:srgbClr val="E5E5E5"/>
            </a:solidFill>
            <a:ln>
              <a:noFill/>
            </a:ln>
          </p:spPr>
          <p:txBody>
            <a:bodyPr/>
            <a:lstStyle/>
            <a:p>
              <a:endParaRPr lang="zh-CN" altLang="en-US"/>
            </a:p>
          </p:txBody>
        </p:sp>
        <p:sp>
          <p:nvSpPr>
            <p:cNvPr id="1049009" name="Freeform 154"/>
            <p:cNvSpPr/>
            <p:nvPr/>
          </p:nvSpPr>
          <p:spPr bwMode="auto">
            <a:xfrm>
              <a:off x="5226051" y="4826000"/>
              <a:ext cx="596900" cy="568325"/>
            </a:xfrm>
            <a:custGeom>
              <a:avLst/>
              <a:gdLst>
                <a:gd name="T0" fmla="*/ 0 w 376"/>
                <a:gd name="T1" fmla="*/ 0 h 358"/>
                <a:gd name="T2" fmla="*/ 0 w 376"/>
                <a:gd name="T3" fmla="*/ 2147483646 h 358"/>
                <a:gd name="T4" fmla="*/ 2147483646 w 376"/>
                <a:gd name="T5" fmla="*/ 2147483646 h 358"/>
                <a:gd name="T6" fmla="*/ 2147483646 w 376"/>
                <a:gd name="T7" fmla="*/ 2147483646 h 358"/>
                <a:gd name="T8" fmla="*/ 0 w 376"/>
                <a:gd name="T9" fmla="*/ 0 h 35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76" h="358">
                  <a:moveTo>
                    <a:pt x="0" y="0"/>
                  </a:moveTo>
                  <a:lnTo>
                    <a:pt x="0" y="358"/>
                  </a:lnTo>
                  <a:lnTo>
                    <a:pt x="376" y="358"/>
                  </a:lnTo>
                  <a:lnTo>
                    <a:pt x="376" y="6"/>
                  </a:lnTo>
                  <a:lnTo>
                    <a:pt x="0" y="0"/>
                  </a:lnTo>
                  <a:close/>
                </a:path>
              </a:pathLst>
            </a:custGeom>
            <a:solidFill>
              <a:srgbClr val="555554"/>
            </a:solidFill>
            <a:ln>
              <a:noFill/>
            </a:ln>
          </p:spPr>
          <p:txBody>
            <a:bodyPr/>
            <a:lstStyle/>
            <a:p>
              <a:endParaRPr lang="zh-CN" altLang="en-US"/>
            </a:p>
          </p:txBody>
        </p:sp>
        <p:sp>
          <p:nvSpPr>
            <p:cNvPr id="1049010" name="Rectangle 155"/>
            <p:cNvSpPr>
              <a:spLocks noChangeArrowheads="1"/>
            </p:cNvSpPr>
            <p:nvPr/>
          </p:nvSpPr>
          <p:spPr bwMode="auto">
            <a:xfrm>
              <a:off x="5251451" y="5057775"/>
              <a:ext cx="571500" cy="336550"/>
            </a:xfrm>
            <a:prstGeom prst="rect">
              <a:avLst/>
            </a:prstGeom>
            <a:solidFill>
              <a:srgbClr val="424241"/>
            </a:solidFill>
            <a:ln>
              <a:noFill/>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eaLnBrk="1" hangingPunct="1">
                <a:lnSpc>
                  <a:spcPct val="100000"/>
                </a:lnSpc>
                <a:spcBef>
                  <a:spcPct val="0"/>
                </a:spcBef>
                <a:buFontTx/>
                <a:buNone/>
              </a:pPr>
              <a:endParaRPr lang="zh-CN" altLang="en-US" sz="1800"/>
            </a:p>
          </p:txBody>
        </p:sp>
        <p:sp>
          <p:nvSpPr>
            <p:cNvPr id="1049011" name="Freeform 156"/>
            <p:cNvSpPr/>
            <p:nvPr/>
          </p:nvSpPr>
          <p:spPr bwMode="auto">
            <a:xfrm>
              <a:off x="5281613" y="5262563"/>
              <a:ext cx="76200" cy="76200"/>
            </a:xfrm>
            <a:custGeom>
              <a:avLst/>
              <a:gdLst>
                <a:gd name="T0" fmla="*/ 2147483646 w 18"/>
                <a:gd name="T1" fmla="*/ 2147483646 h 18"/>
                <a:gd name="T2" fmla="*/ 2147483646 w 18"/>
                <a:gd name="T3" fmla="*/ 2147483646 h 18"/>
                <a:gd name="T4" fmla="*/ 2147483646 w 18"/>
                <a:gd name="T5" fmla="*/ 2147483646 h 18"/>
                <a:gd name="T6" fmla="*/ 2147483646 w 18"/>
                <a:gd name="T7" fmla="*/ 2147483646 h 18"/>
                <a:gd name="T8" fmla="*/ 2147483646 w 18"/>
                <a:gd name="T9" fmla="*/ 2147483646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18">
                  <a:moveTo>
                    <a:pt x="5" y="16"/>
                  </a:moveTo>
                  <a:cubicBezTo>
                    <a:pt x="9" y="18"/>
                    <a:pt x="14" y="17"/>
                    <a:pt x="16" y="13"/>
                  </a:cubicBezTo>
                  <a:cubicBezTo>
                    <a:pt x="18" y="9"/>
                    <a:pt x="17" y="4"/>
                    <a:pt x="13" y="2"/>
                  </a:cubicBezTo>
                  <a:cubicBezTo>
                    <a:pt x="9" y="0"/>
                    <a:pt x="4" y="1"/>
                    <a:pt x="2" y="5"/>
                  </a:cubicBezTo>
                  <a:cubicBezTo>
                    <a:pt x="0" y="9"/>
                    <a:pt x="1" y="14"/>
                    <a:pt x="5" y="16"/>
                  </a:cubicBezTo>
                  <a:close/>
                </a:path>
              </a:pathLst>
            </a:custGeom>
            <a:solidFill>
              <a:srgbClr val="FFFFFF"/>
            </a:solidFill>
            <a:ln>
              <a:noFill/>
            </a:ln>
          </p:spPr>
          <p:txBody>
            <a:bodyPr/>
            <a:lstStyle/>
            <a:p>
              <a:endParaRPr lang="zh-CN" altLang="en-US"/>
            </a:p>
          </p:txBody>
        </p:sp>
        <p:sp>
          <p:nvSpPr>
            <p:cNvPr id="1049012" name="Freeform 157"/>
            <p:cNvSpPr/>
            <p:nvPr/>
          </p:nvSpPr>
          <p:spPr bwMode="auto">
            <a:xfrm>
              <a:off x="5299076" y="5295900"/>
              <a:ext cx="15875" cy="17463"/>
            </a:xfrm>
            <a:custGeom>
              <a:avLst/>
              <a:gdLst>
                <a:gd name="T0" fmla="*/ 2147483646 w 4"/>
                <a:gd name="T1" fmla="*/ 2147483646 h 4"/>
                <a:gd name="T2" fmla="*/ 2147483646 w 4"/>
                <a:gd name="T3" fmla="*/ 2147483646 h 4"/>
                <a:gd name="T4" fmla="*/ 2147483646 w 4"/>
                <a:gd name="T5" fmla="*/ 0 h 4"/>
                <a:gd name="T6" fmla="*/ 2147483646 w 4"/>
                <a:gd name="T7" fmla="*/ 2147483646 h 4"/>
                <a:gd name="T8" fmla="*/ 2147483646 w 4"/>
                <a:gd name="T9" fmla="*/ 2147483646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4">
                  <a:moveTo>
                    <a:pt x="1" y="3"/>
                  </a:moveTo>
                  <a:cubicBezTo>
                    <a:pt x="2" y="4"/>
                    <a:pt x="3" y="3"/>
                    <a:pt x="3" y="3"/>
                  </a:cubicBezTo>
                  <a:cubicBezTo>
                    <a:pt x="4" y="2"/>
                    <a:pt x="4" y="1"/>
                    <a:pt x="3" y="0"/>
                  </a:cubicBezTo>
                  <a:cubicBezTo>
                    <a:pt x="2" y="0"/>
                    <a:pt x="1" y="0"/>
                    <a:pt x="1" y="1"/>
                  </a:cubicBezTo>
                  <a:cubicBezTo>
                    <a:pt x="0" y="2"/>
                    <a:pt x="1" y="3"/>
                    <a:pt x="1" y="3"/>
                  </a:cubicBezTo>
                  <a:close/>
                </a:path>
              </a:pathLst>
            </a:custGeom>
            <a:solidFill>
              <a:srgbClr val="555554"/>
            </a:solidFill>
            <a:ln>
              <a:noFill/>
            </a:ln>
          </p:spPr>
          <p:txBody>
            <a:bodyPr/>
            <a:lstStyle/>
            <a:p>
              <a:endParaRPr lang="zh-CN" altLang="en-US"/>
            </a:p>
          </p:txBody>
        </p:sp>
        <p:sp>
          <p:nvSpPr>
            <p:cNvPr id="1049013" name="Freeform 158"/>
            <p:cNvSpPr/>
            <p:nvPr/>
          </p:nvSpPr>
          <p:spPr bwMode="auto">
            <a:xfrm>
              <a:off x="5307013" y="5278438"/>
              <a:ext cx="17463" cy="17463"/>
            </a:xfrm>
            <a:custGeom>
              <a:avLst/>
              <a:gdLst>
                <a:gd name="T0" fmla="*/ 2147483646 w 4"/>
                <a:gd name="T1" fmla="*/ 2147483646 h 4"/>
                <a:gd name="T2" fmla="*/ 2147483646 w 4"/>
                <a:gd name="T3" fmla="*/ 2147483646 h 4"/>
                <a:gd name="T4" fmla="*/ 2147483646 w 4"/>
                <a:gd name="T5" fmla="*/ 2147483646 h 4"/>
                <a:gd name="T6" fmla="*/ 2147483646 w 4"/>
                <a:gd name="T7" fmla="*/ 2147483646 h 4"/>
                <a:gd name="T8" fmla="*/ 2147483646 w 4"/>
                <a:gd name="T9" fmla="*/ 2147483646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4">
                  <a:moveTo>
                    <a:pt x="1" y="4"/>
                  </a:moveTo>
                  <a:cubicBezTo>
                    <a:pt x="2" y="4"/>
                    <a:pt x="3" y="4"/>
                    <a:pt x="3" y="3"/>
                  </a:cubicBezTo>
                  <a:cubicBezTo>
                    <a:pt x="4" y="2"/>
                    <a:pt x="4" y="1"/>
                    <a:pt x="3" y="1"/>
                  </a:cubicBezTo>
                  <a:cubicBezTo>
                    <a:pt x="2" y="0"/>
                    <a:pt x="1" y="1"/>
                    <a:pt x="1" y="1"/>
                  </a:cubicBezTo>
                  <a:cubicBezTo>
                    <a:pt x="0" y="2"/>
                    <a:pt x="1" y="3"/>
                    <a:pt x="1" y="4"/>
                  </a:cubicBezTo>
                  <a:close/>
                </a:path>
              </a:pathLst>
            </a:custGeom>
            <a:solidFill>
              <a:srgbClr val="555554"/>
            </a:solidFill>
            <a:ln>
              <a:noFill/>
            </a:ln>
          </p:spPr>
          <p:txBody>
            <a:bodyPr/>
            <a:lstStyle/>
            <a:p>
              <a:endParaRPr lang="zh-CN" altLang="en-US"/>
            </a:p>
          </p:txBody>
        </p:sp>
        <p:sp>
          <p:nvSpPr>
            <p:cNvPr id="1049014" name="Freeform 159"/>
            <p:cNvSpPr/>
            <p:nvPr/>
          </p:nvSpPr>
          <p:spPr bwMode="auto">
            <a:xfrm>
              <a:off x="5314951" y="5305425"/>
              <a:ext cx="17463" cy="15875"/>
            </a:xfrm>
            <a:custGeom>
              <a:avLst/>
              <a:gdLst>
                <a:gd name="T0" fmla="*/ 2147483646 w 4"/>
                <a:gd name="T1" fmla="*/ 2147483646 h 4"/>
                <a:gd name="T2" fmla="*/ 2147483646 w 4"/>
                <a:gd name="T3" fmla="*/ 2147483646 h 4"/>
                <a:gd name="T4" fmla="*/ 2147483646 w 4"/>
                <a:gd name="T5" fmla="*/ 2147483646 h 4"/>
                <a:gd name="T6" fmla="*/ 2147483646 w 4"/>
                <a:gd name="T7" fmla="*/ 2147483646 h 4"/>
                <a:gd name="T8" fmla="*/ 2147483646 w 4"/>
                <a:gd name="T9" fmla="*/ 2147483646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4">
                  <a:moveTo>
                    <a:pt x="1" y="3"/>
                  </a:moveTo>
                  <a:cubicBezTo>
                    <a:pt x="2" y="4"/>
                    <a:pt x="3" y="4"/>
                    <a:pt x="4" y="3"/>
                  </a:cubicBezTo>
                  <a:cubicBezTo>
                    <a:pt x="4" y="2"/>
                    <a:pt x="4" y="1"/>
                    <a:pt x="3" y="1"/>
                  </a:cubicBezTo>
                  <a:cubicBezTo>
                    <a:pt x="2" y="0"/>
                    <a:pt x="1" y="0"/>
                    <a:pt x="1" y="1"/>
                  </a:cubicBezTo>
                  <a:cubicBezTo>
                    <a:pt x="0" y="2"/>
                    <a:pt x="1" y="3"/>
                    <a:pt x="1" y="3"/>
                  </a:cubicBezTo>
                  <a:close/>
                </a:path>
              </a:pathLst>
            </a:custGeom>
            <a:solidFill>
              <a:srgbClr val="555554"/>
            </a:solidFill>
            <a:ln>
              <a:noFill/>
            </a:ln>
          </p:spPr>
          <p:txBody>
            <a:bodyPr/>
            <a:lstStyle/>
            <a:p>
              <a:endParaRPr lang="zh-CN" altLang="en-US"/>
            </a:p>
          </p:txBody>
        </p:sp>
        <p:sp>
          <p:nvSpPr>
            <p:cNvPr id="1049015" name="Freeform 160"/>
            <p:cNvSpPr/>
            <p:nvPr/>
          </p:nvSpPr>
          <p:spPr bwMode="auto">
            <a:xfrm>
              <a:off x="5324476" y="5291138"/>
              <a:ext cx="17463" cy="14288"/>
            </a:xfrm>
            <a:custGeom>
              <a:avLst/>
              <a:gdLst>
                <a:gd name="T0" fmla="*/ 2147483646 w 4"/>
                <a:gd name="T1" fmla="*/ 2147483646 h 3"/>
                <a:gd name="T2" fmla="*/ 2147483646 w 4"/>
                <a:gd name="T3" fmla="*/ 2147483646 h 3"/>
                <a:gd name="T4" fmla="*/ 2147483646 w 4"/>
                <a:gd name="T5" fmla="*/ 0 h 3"/>
                <a:gd name="T6" fmla="*/ 2147483646 w 4"/>
                <a:gd name="T7" fmla="*/ 2147483646 h 3"/>
                <a:gd name="T8" fmla="*/ 2147483646 w 4"/>
                <a:gd name="T9" fmla="*/ 2147483646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3">
                  <a:moveTo>
                    <a:pt x="1" y="3"/>
                  </a:moveTo>
                  <a:cubicBezTo>
                    <a:pt x="2" y="3"/>
                    <a:pt x="3" y="3"/>
                    <a:pt x="3" y="2"/>
                  </a:cubicBezTo>
                  <a:cubicBezTo>
                    <a:pt x="4" y="1"/>
                    <a:pt x="4" y="0"/>
                    <a:pt x="3" y="0"/>
                  </a:cubicBezTo>
                  <a:cubicBezTo>
                    <a:pt x="2" y="0"/>
                    <a:pt x="1" y="0"/>
                    <a:pt x="1" y="1"/>
                  </a:cubicBezTo>
                  <a:cubicBezTo>
                    <a:pt x="0" y="1"/>
                    <a:pt x="1" y="2"/>
                    <a:pt x="1" y="3"/>
                  </a:cubicBezTo>
                  <a:close/>
                </a:path>
              </a:pathLst>
            </a:custGeom>
            <a:solidFill>
              <a:srgbClr val="555554"/>
            </a:solidFill>
            <a:ln>
              <a:noFill/>
            </a:ln>
          </p:spPr>
          <p:txBody>
            <a:bodyPr/>
            <a:lstStyle/>
            <a:p>
              <a:endParaRPr lang="zh-CN" altLang="en-US"/>
            </a:p>
          </p:txBody>
        </p:sp>
        <p:sp>
          <p:nvSpPr>
            <p:cNvPr id="1049016" name="Freeform 161"/>
            <p:cNvSpPr/>
            <p:nvPr/>
          </p:nvSpPr>
          <p:spPr bwMode="auto">
            <a:xfrm>
              <a:off x="5392738" y="5262563"/>
              <a:ext cx="80963" cy="76200"/>
            </a:xfrm>
            <a:custGeom>
              <a:avLst/>
              <a:gdLst>
                <a:gd name="T0" fmla="*/ 2147483646 w 19"/>
                <a:gd name="T1" fmla="*/ 2147483646 h 18"/>
                <a:gd name="T2" fmla="*/ 2147483646 w 19"/>
                <a:gd name="T3" fmla="*/ 2147483646 h 18"/>
                <a:gd name="T4" fmla="*/ 2147483646 w 19"/>
                <a:gd name="T5" fmla="*/ 2147483646 h 18"/>
                <a:gd name="T6" fmla="*/ 2147483646 w 19"/>
                <a:gd name="T7" fmla="*/ 2147483646 h 18"/>
                <a:gd name="T8" fmla="*/ 2147483646 w 19"/>
                <a:gd name="T9" fmla="*/ 2147483646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 h="18">
                  <a:moveTo>
                    <a:pt x="5" y="16"/>
                  </a:moveTo>
                  <a:cubicBezTo>
                    <a:pt x="9" y="18"/>
                    <a:pt x="14" y="17"/>
                    <a:pt x="17" y="13"/>
                  </a:cubicBezTo>
                  <a:cubicBezTo>
                    <a:pt x="19" y="9"/>
                    <a:pt x="17" y="4"/>
                    <a:pt x="13" y="2"/>
                  </a:cubicBezTo>
                  <a:cubicBezTo>
                    <a:pt x="9" y="0"/>
                    <a:pt x="4" y="1"/>
                    <a:pt x="2" y="5"/>
                  </a:cubicBezTo>
                  <a:cubicBezTo>
                    <a:pt x="0" y="9"/>
                    <a:pt x="2" y="14"/>
                    <a:pt x="5" y="16"/>
                  </a:cubicBezTo>
                  <a:close/>
                </a:path>
              </a:pathLst>
            </a:custGeom>
            <a:solidFill>
              <a:srgbClr val="FFFFFF"/>
            </a:solidFill>
            <a:ln>
              <a:noFill/>
            </a:ln>
          </p:spPr>
          <p:txBody>
            <a:bodyPr/>
            <a:lstStyle/>
            <a:p>
              <a:endParaRPr lang="zh-CN" altLang="en-US"/>
            </a:p>
          </p:txBody>
        </p:sp>
        <p:sp>
          <p:nvSpPr>
            <p:cNvPr id="1049017" name="Freeform 162"/>
            <p:cNvSpPr/>
            <p:nvPr/>
          </p:nvSpPr>
          <p:spPr bwMode="auto">
            <a:xfrm>
              <a:off x="5413376" y="5295900"/>
              <a:ext cx="12700" cy="17463"/>
            </a:xfrm>
            <a:custGeom>
              <a:avLst/>
              <a:gdLst>
                <a:gd name="T0" fmla="*/ 2147483646 w 3"/>
                <a:gd name="T1" fmla="*/ 2147483646 h 4"/>
                <a:gd name="T2" fmla="*/ 2147483646 w 3"/>
                <a:gd name="T3" fmla="*/ 2147483646 h 4"/>
                <a:gd name="T4" fmla="*/ 2147483646 w 3"/>
                <a:gd name="T5" fmla="*/ 0 h 4"/>
                <a:gd name="T6" fmla="*/ 0 w 3"/>
                <a:gd name="T7" fmla="*/ 2147483646 h 4"/>
                <a:gd name="T8" fmla="*/ 2147483646 w 3"/>
                <a:gd name="T9" fmla="*/ 2147483646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4">
                  <a:moveTo>
                    <a:pt x="1" y="3"/>
                  </a:moveTo>
                  <a:cubicBezTo>
                    <a:pt x="1" y="4"/>
                    <a:pt x="2" y="3"/>
                    <a:pt x="3" y="3"/>
                  </a:cubicBezTo>
                  <a:cubicBezTo>
                    <a:pt x="3" y="2"/>
                    <a:pt x="3" y="1"/>
                    <a:pt x="2" y="0"/>
                  </a:cubicBezTo>
                  <a:cubicBezTo>
                    <a:pt x="1" y="0"/>
                    <a:pt x="0" y="0"/>
                    <a:pt x="0" y="1"/>
                  </a:cubicBezTo>
                  <a:cubicBezTo>
                    <a:pt x="0" y="2"/>
                    <a:pt x="0" y="3"/>
                    <a:pt x="1" y="3"/>
                  </a:cubicBezTo>
                  <a:close/>
                </a:path>
              </a:pathLst>
            </a:custGeom>
            <a:solidFill>
              <a:srgbClr val="555554"/>
            </a:solidFill>
            <a:ln>
              <a:noFill/>
            </a:ln>
          </p:spPr>
          <p:txBody>
            <a:bodyPr/>
            <a:lstStyle/>
            <a:p>
              <a:endParaRPr lang="zh-CN" altLang="en-US"/>
            </a:p>
          </p:txBody>
        </p:sp>
        <p:sp>
          <p:nvSpPr>
            <p:cNvPr id="1049018" name="Freeform 163"/>
            <p:cNvSpPr/>
            <p:nvPr/>
          </p:nvSpPr>
          <p:spPr bwMode="auto">
            <a:xfrm>
              <a:off x="5421313" y="5278438"/>
              <a:ext cx="14288" cy="17463"/>
            </a:xfrm>
            <a:custGeom>
              <a:avLst/>
              <a:gdLst>
                <a:gd name="T0" fmla="*/ 2147483646 w 3"/>
                <a:gd name="T1" fmla="*/ 2147483646 h 4"/>
                <a:gd name="T2" fmla="*/ 2147483646 w 3"/>
                <a:gd name="T3" fmla="*/ 2147483646 h 4"/>
                <a:gd name="T4" fmla="*/ 2147483646 w 3"/>
                <a:gd name="T5" fmla="*/ 2147483646 h 4"/>
                <a:gd name="T6" fmla="*/ 0 w 3"/>
                <a:gd name="T7" fmla="*/ 2147483646 h 4"/>
                <a:gd name="T8" fmla="*/ 2147483646 w 3"/>
                <a:gd name="T9" fmla="*/ 2147483646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4">
                  <a:moveTo>
                    <a:pt x="1" y="4"/>
                  </a:moveTo>
                  <a:cubicBezTo>
                    <a:pt x="1" y="4"/>
                    <a:pt x="2" y="4"/>
                    <a:pt x="3" y="3"/>
                  </a:cubicBezTo>
                  <a:cubicBezTo>
                    <a:pt x="3" y="2"/>
                    <a:pt x="3" y="1"/>
                    <a:pt x="2" y="1"/>
                  </a:cubicBezTo>
                  <a:cubicBezTo>
                    <a:pt x="1" y="0"/>
                    <a:pt x="0" y="1"/>
                    <a:pt x="0" y="1"/>
                  </a:cubicBezTo>
                  <a:cubicBezTo>
                    <a:pt x="0" y="2"/>
                    <a:pt x="0" y="3"/>
                    <a:pt x="1" y="4"/>
                  </a:cubicBezTo>
                  <a:close/>
                </a:path>
              </a:pathLst>
            </a:custGeom>
            <a:solidFill>
              <a:srgbClr val="555554"/>
            </a:solidFill>
            <a:ln>
              <a:noFill/>
            </a:ln>
          </p:spPr>
          <p:txBody>
            <a:bodyPr/>
            <a:lstStyle/>
            <a:p>
              <a:endParaRPr lang="zh-CN" altLang="en-US"/>
            </a:p>
          </p:txBody>
        </p:sp>
        <p:sp>
          <p:nvSpPr>
            <p:cNvPr id="1049019" name="Freeform 164"/>
            <p:cNvSpPr/>
            <p:nvPr/>
          </p:nvSpPr>
          <p:spPr bwMode="auto">
            <a:xfrm>
              <a:off x="5430838" y="5305425"/>
              <a:ext cx="12700" cy="15875"/>
            </a:xfrm>
            <a:custGeom>
              <a:avLst/>
              <a:gdLst>
                <a:gd name="T0" fmla="*/ 2147483646 w 3"/>
                <a:gd name="T1" fmla="*/ 2147483646 h 4"/>
                <a:gd name="T2" fmla="*/ 2147483646 w 3"/>
                <a:gd name="T3" fmla="*/ 2147483646 h 4"/>
                <a:gd name="T4" fmla="*/ 2147483646 w 3"/>
                <a:gd name="T5" fmla="*/ 2147483646 h 4"/>
                <a:gd name="T6" fmla="*/ 0 w 3"/>
                <a:gd name="T7" fmla="*/ 2147483646 h 4"/>
                <a:gd name="T8" fmla="*/ 2147483646 w 3"/>
                <a:gd name="T9" fmla="*/ 2147483646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4">
                  <a:moveTo>
                    <a:pt x="1" y="3"/>
                  </a:moveTo>
                  <a:cubicBezTo>
                    <a:pt x="1" y="4"/>
                    <a:pt x="2" y="4"/>
                    <a:pt x="3" y="3"/>
                  </a:cubicBezTo>
                  <a:cubicBezTo>
                    <a:pt x="3" y="2"/>
                    <a:pt x="3" y="1"/>
                    <a:pt x="2" y="1"/>
                  </a:cubicBezTo>
                  <a:cubicBezTo>
                    <a:pt x="1" y="0"/>
                    <a:pt x="0" y="0"/>
                    <a:pt x="0" y="1"/>
                  </a:cubicBezTo>
                  <a:cubicBezTo>
                    <a:pt x="0" y="2"/>
                    <a:pt x="0" y="3"/>
                    <a:pt x="1" y="3"/>
                  </a:cubicBezTo>
                  <a:close/>
                </a:path>
              </a:pathLst>
            </a:custGeom>
            <a:solidFill>
              <a:srgbClr val="555554"/>
            </a:solidFill>
            <a:ln>
              <a:noFill/>
            </a:ln>
          </p:spPr>
          <p:txBody>
            <a:bodyPr/>
            <a:lstStyle/>
            <a:p>
              <a:endParaRPr lang="zh-CN" altLang="en-US"/>
            </a:p>
          </p:txBody>
        </p:sp>
        <p:sp>
          <p:nvSpPr>
            <p:cNvPr id="1049020" name="Freeform 165"/>
            <p:cNvSpPr/>
            <p:nvPr/>
          </p:nvSpPr>
          <p:spPr bwMode="auto">
            <a:xfrm>
              <a:off x="5438776" y="5291138"/>
              <a:ext cx="12700" cy="14288"/>
            </a:xfrm>
            <a:custGeom>
              <a:avLst/>
              <a:gdLst>
                <a:gd name="T0" fmla="*/ 2147483646 w 3"/>
                <a:gd name="T1" fmla="*/ 2147483646 h 3"/>
                <a:gd name="T2" fmla="*/ 2147483646 w 3"/>
                <a:gd name="T3" fmla="*/ 2147483646 h 3"/>
                <a:gd name="T4" fmla="*/ 2147483646 w 3"/>
                <a:gd name="T5" fmla="*/ 0 h 3"/>
                <a:gd name="T6" fmla="*/ 0 w 3"/>
                <a:gd name="T7" fmla="*/ 2147483646 h 3"/>
                <a:gd name="T8" fmla="*/ 2147483646 w 3"/>
                <a:gd name="T9" fmla="*/ 2147483646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3">
                  <a:moveTo>
                    <a:pt x="1" y="3"/>
                  </a:moveTo>
                  <a:cubicBezTo>
                    <a:pt x="1" y="3"/>
                    <a:pt x="2" y="3"/>
                    <a:pt x="3" y="2"/>
                  </a:cubicBezTo>
                  <a:cubicBezTo>
                    <a:pt x="3" y="1"/>
                    <a:pt x="3" y="0"/>
                    <a:pt x="2" y="0"/>
                  </a:cubicBezTo>
                  <a:cubicBezTo>
                    <a:pt x="1" y="0"/>
                    <a:pt x="0" y="0"/>
                    <a:pt x="0" y="1"/>
                  </a:cubicBezTo>
                  <a:cubicBezTo>
                    <a:pt x="0" y="1"/>
                    <a:pt x="0" y="2"/>
                    <a:pt x="1" y="3"/>
                  </a:cubicBezTo>
                  <a:close/>
                </a:path>
              </a:pathLst>
            </a:custGeom>
            <a:solidFill>
              <a:srgbClr val="555554"/>
            </a:solidFill>
            <a:ln>
              <a:noFill/>
            </a:ln>
          </p:spPr>
          <p:txBody>
            <a:bodyPr/>
            <a:lstStyle/>
            <a:p>
              <a:endParaRPr lang="zh-CN" altLang="en-US"/>
            </a:p>
          </p:txBody>
        </p:sp>
        <p:sp>
          <p:nvSpPr>
            <p:cNvPr id="1049021" name="Freeform 166"/>
            <p:cNvSpPr/>
            <p:nvPr/>
          </p:nvSpPr>
          <p:spPr bwMode="auto">
            <a:xfrm>
              <a:off x="5226051" y="4826000"/>
              <a:ext cx="596900" cy="568325"/>
            </a:xfrm>
            <a:custGeom>
              <a:avLst/>
              <a:gdLst>
                <a:gd name="T0" fmla="*/ 2147483646 w 376"/>
                <a:gd name="T1" fmla="*/ 2147483646 h 358"/>
                <a:gd name="T2" fmla="*/ 2147483646 w 376"/>
                <a:gd name="T3" fmla="*/ 2147483646 h 358"/>
                <a:gd name="T4" fmla="*/ 0 w 376"/>
                <a:gd name="T5" fmla="*/ 2147483646 h 358"/>
                <a:gd name="T6" fmla="*/ 0 w 376"/>
                <a:gd name="T7" fmla="*/ 0 h 358"/>
                <a:gd name="T8" fmla="*/ 2147483646 w 376"/>
                <a:gd name="T9" fmla="*/ 0 h 358"/>
                <a:gd name="T10" fmla="*/ 2147483646 w 376"/>
                <a:gd name="T11" fmla="*/ 2147483646 h 358"/>
                <a:gd name="T12" fmla="*/ 2147483646 w 376"/>
                <a:gd name="T13" fmla="*/ 2147483646 h 35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6" h="358">
                  <a:moveTo>
                    <a:pt x="19" y="24"/>
                  </a:moveTo>
                  <a:lnTo>
                    <a:pt x="19" y="358"/>
                  </a:lnTo>
                  <a:lnTo>
                    <a:pt x="0" y="358"/>
                  </a:lnTo>
                  <a:lnTo>
                    <a:pt x="0" y="0"/>
                  </a:lnTo>
                  <a:lnTo>
                    <a:pt x="376" y="0"/>
                  </a:lnTo>
                  <a:lnTo>
                    <a:pt x="376" y="24"/>
                  </a:lnTo>
                  <a:lnTo>
                    <a:pt x="19" y="24"/>
                  </a:lnTo>
                  <a:close/>
                </a:path>
              </a:pathLst>
            </a:custGeom>
            <a:solidFill>
              <a:srgbClr val="7B7778"/>
            </a:solidFill>
            <a:ln>
              <a:noFill/>
            </a:ln>
          </p:spPr>
          <p:txBody>
            <a:bodyPr/>
            <a:lstStyle/>
            <a:p>
              <a:endParaRPr lang="zh-CN" altLang="en-US"/>
            </a:p>
          </p:txBody>
        </p:sp>
      </p:grpSp>
      <p:pic>
        <p:nvPicPr>
          <p:cNvPr id="14" name="图片 13" descr="retouch_2022030613052642"/>
          <p:cNvPicPr>
            <a:picLocks noChangeAspect="1"/>
          </p:cNvPicPr>
          <p:nvPr/>
        </p:nvPicPr>
        <p:blipFill>
          <a:blip r:embed="rId6"/>
          <a:stretch>
            <a:fillRect/>
          </a:stretch>
        </p:blipFill>
        <p:spPr>
          <a:xfrm>
            <a:off x="3815080" y="3206115"/>
            <a:ext cx="3884295" cy="127635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custDataLst>
              <p:tags r:id="rId1"/>
            </p:custDataLst>
          </p:nvPr>
        </p:nvGraphicFramePr>
        <p:xfrm>
          <a:off x="571500" y="866140"/>
          <a:ext cx="10990580" cy="5572760"/>
        </p:xfrm>
        <a:graphic>
          <a:graphicData uri="http://schemas.openxmlformats.org/drawingml/2006/table">
            <a:tbl>
              <a:tblPr firstRow="1" bandRow="1"/>
              <a:tblGrid>
                <a:gridCol w="6080125">
                  <a:extLst>
                    <a:ext uri="{9D8B030D-6E8A-4147-A177-3AD203B41FA5}">
                      <a16:colId xmlns:a16="http://schemas.microsoft.com/office/drawing/2014/main" val="20000"/>
                    </a:ext>
                  </a:extLst>
                </a:gridCol>
                <a:gridCol w="4910455">
                  <a:extLst>
                    <a:ext uri="{9D8B030D-6E8A-4147-A177-3AD203B41FA5}">
                      <a16:colId xmlns:a16="http://schemas.microsoft.com/office/drawing/2014/main" val="20001"/>
                    </a:ext>
                  </a:extLst>
                </a:gridCol>
              </a:tblGrid>
              <a:tr h="911225">
                <a:tc gridSpan="2">
                  <a:txBody>
                    <a:bodyPr/>
                    <a:lstStyle>
                      <a:lvl1pPr marL="0" algn="l" defTabSz="914400" rtl="0" eaLnBrk="1" latinLnBrk="0" hangingPunct="1">
                        <a:defRPr sz="1800" b="1" kern="1200">
                          <a:solidFill>
                            <a:schemeClr val="lt1"/>
                          </a:solidFill>
                          <a:latin typeface="Arial" panose="020B0604020202020204"/>
                          <a:ea typeface="宋体" panose="02010600030101010101" pitchFamily="2" charset="-122"/>
                        </a:defRPr>
                      </a:lvl1pPr>
                      <a:lvl2pPr marL="457200" algn="l" defTabSz="914400" rtl="0" eaLnBrk="1" latinLnBrk="0" hangingPunct="1">
                        <a:defRPr sz="1800" b="1" kern="1200">
                          <a:solidFill>
                            <a:schemeClr val="lt1"/>
                          </a:solidFill>
                          <a:latin typeface="Arial" panose="020B0604020202020204"/>
                          <a:ea typeface="宋体" panose="02010600030101010101" pitchFamily="2" charset="-122"/>
                        </a:defRPr>
                      </a:lvl2pPr>
                      <a:lvl3pPr marL="914400" algn="l" defTabSz="914400" rtl="0" eaLnBrk="1" latinLnBrk="0" hangingPunct="1">
                        <a:defRPr sz="1800" b="1" kern="1200">
                          <a:solidFill>
                            <a:schemeClr val="lt1"/>
                          </a:solidFill>
                          <a:latin typeface="Arial" panose="020B0604020202020204"/>
                          <a:ea typeface="宋体" panose="02010600030101010101" pitchFamily="2" charset="-122"/>
                        </a:defRPr>
                      </a:lvl3pPr>
                      <a:lvl4pPr marL="1371600" algn="l" defTabSz="914400" rtl="0" eaLnBrk="1" latinLnBrk="0" hangingPunct="1">
                        <a:defRPr sz="1800" b="1" kern="1200">
                          <a:solidFill>
                            <a:schemeClr val="lt1"/>
                          </a:solidFill>
                          <a:latin typeface="Arial" panose="020B0604020202020204"/>
                          <a:ea typeface="宋体" panose="02010600030101010101" pitchFamily="2" charset="-122"/>
                        </a:defRPr>
                      </a:lvl4pPr>
                      <a:lvl5pPr marL="1828800" algn="l" defTabSz="914400" rtl="0" eaLnBrk="1" latinLnBrk="0" hangingPunct="1">
                        <a:defRPr sz="1800" b="1" kern="1200">
                          <a:solidFill>
                            <a:schemeClr val="lt1"/>
                          </a:solidFill>
                          <a:latin typeface="Arial" panose="020B0604020202020204"/>
                          <a:ea typeface="宋体" panose="02010600030101010101" pitchFamily="2" charset="-122"/>
                        </a:defRPr>
                      </a:lvl5pPr>
                      <a:lvl6pPr marL="2286000" algn="l" defTabSz="914400" rtl="0" eaLnBrk="1" latinLnBrk="0" hangingPunct="1">
                        <a:defRPr sz="1800" b="1" kern="1200">
                          <a:solidFill>
                            <a:schemeClr val="lt1"/>
                          </a:solidFill>
                          <a:latin typeface="Arial" panose="020B0604020202020204"/>
                          <a:ea typeface="宋体" panose="02010600030101010101" pitchFamily="2" charset="-122"/>
                        </a:defRPr>
                      </a:lvl6pPr>
                      <a:lvl7pPr marL="2743200" algn="l" defTabSz="914400" rtl="0" eaLnBrk="1" latinLnBrk="0" hangingPunct="1">
                        <a:defRPr sz="1800" b="1" kern="1200">
                          <a:solidFill>
                            <a:schemeClr val="lt1"/>
                          </a:solidFill>
                          <a:latin typeface="Arial" panose="020B0604020202020204"/>
                          <a:ea typeface="宋体" panose="02010600030101010101" pitchFamily="2" charset="-122"/>
                        </a:defRPr>
                      </a:lvl7pPr>
                      <a:lvl8pPr marL="3200400" algn="l" defTabSz="914400" rtl="0" eaLnBrk="1" latinLnBrk="0" hangingPunct="1">
                        <a:defRPr sz="1800" b="1" kern="1200">
                          <a:solidFill>
                            <a:schemeClr val="lt1"/>
                          </a:solidFill>
                          <a:latin typeface="Arial" panose="020B0604020202020204"/>
                          <a:ea typeface="宋体" panose="02010600030101010101" pitchFamily="2" charset="-122"/>
                        </a:defRPr>
                      </a:lvl8pPr>
                      <a:lvl9pPr marL="3657600" algn="l" defTabSz="914400" rtl="0" eaLnBrk="1" latinLnBrk="0" hangingPunct="1">
                        <a:defRPr sz="1800" b="1" kern="1200">
                          <a:solidFill>
                            <a:schemeClr val="lt1"/>
                          </a:solidFill>
                          <a:latin typeface="Arial" panose="020B0604020202020204"/>
                          <a:ea typeface="宋体" panose="02010600030101010101" pitchFamily="2" charset="-122"/>
                        </a:defRPr>
                      </a:lvl9pPr>
                    </a:lstStyle>
                    <a:p>
                      <a:pPr marL="0" marR="0" indent="0" algn="l" defTabSz="914400" rtl="0" eaLnBrk="1" fontAlgn="auto" latinLnBrk="0" hangingPunct="1">
                        <a:lnSpc>
                          <a:spcPct val="100000"/>
                        </a:lnSpc>
                        <a:spcBef>
                          <a:spcPts val="0"/>
                        </a:spcBef>
                        <a:spcAft>
                          <a:spcPts val="0"/>
                        </a:spcAft>
                        <a:buClrTx/>
                        <a:buSzTx/>
                        <a:buFontTx/>
                        <a:buNone/>
                        <a:defRPr/>
                      </a:pPr>
                      <a:r>
                        <a:rPr lang="en-US" altLang="zh-CN" sz="3000" b="1" kern="1200" dirty="0">
                          <a:solidFill>
                            <a:schemeClr val="accent1">
                              <a:lumMod val="75000"/>
                            </a:schemeClr>
                          </a:solidFill>
                          <a:latin typeface="Times New Roman" panose="02020603050405020304" pitchFamily="18" charset="0"/>
                          <a:ea typeface="宋体" panose="02010600030101010101" pitchFamily="2" charset="-122"/>
                          <a:cs typeface="Times New Roman" panose="02020603050405020304" pitchFamily="18" charset="0"/>
                        </a:rPr>
                        <a:t>Try to write two paragraphs.</a:t>
                      </a:r>
                    </a:p>
                  </a:txBody>
                  <a:tcPr marL="91443" marR="91443" marT="45669" marB="45669"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C99"/>
                    </a:solidFill>
                  </a:tcPr>
                </a:tc>
                <a:tc hMerge="1">
                  <a:txBody>
                    <a:bodyPr/>
                    <a:lstStyle/>
                    <a:p>
                      <a:endParaRPr lang="zh-CN"/>
                    </a:p>
                  </a:txBody>
                  <a:tcPr marL="91443" marR="91443" marT="45669" marB="45669"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C99"/>
                    </a:solidFill>
                  </a:tcPr>
                </a:tc>
                <a:extLst>
                  <a:ext uri="{0D108BD9-81ED-4DB2-BD59-A6C34878D82A}">
                    <a16:rowId xmlns:a16="http://schemas.microsoft.com/office/drawing/2014/main" val="10000"/>
                  </a:ext>
                </a:extLst>
              </a:tr>
              <a:tr h="4661535">
                <a:tc>
                  <a:txBody>
                    <a:bodyPr/>
                    <a:lstStyle>
                      <a:lvl1pPr marL="0" algn="l" defTabSz="914400" rtl="0" eaLnBrk="1" latinLnBrk="0" hangingPunct="1">
                        <a:defRPr sz="1800" kern="1200">
                          <a:solidFill>
                            <a:schemeClr val="dk1"/>
                          </a:solidFill>
                          <a:latin typeface="Arial" panose="020B0604020202020204"/>
                          <a:ea typeface="宋体" panose="02010600030101010101" pitchFamily="2" charset="-122"/>
                        </a:defRPr>
                      </a:lvl1pPr>
                      <a:lvl2pPr marL="457200" algn="l" defTabSz="914400" rtl="0" eaLnBrk="1" latinLnBrk="0" hangingPunct="1">
                        <a:defRPr sz="1800" kern="1200">
                          <a:solidFill>
                            <a:schemeClr val="dk1"/>
                          </a:solidFill>
                          <a:latin typeface="Arial" panose="020B0604020202020204"/>
                          <a:ea typeface="宋体" panose="02010600030101010101" pitchFamily="2" charset="-122"/>
                        </a:defRPr>
                      </a:lvl2pPr>
                      <a:lvl3pPr marL="914400" algn="l" defTabSz="914400" rtl="0" eaLnBrk="1" latinLnBrk="0" hangingPunct="1">
                        <a:defRPr sz="1800" kern="1200">
                          <a:solidFill>
                            <a:schemeClr val="dk1"/>
                          </a:solidFill>
                          <a:latin typeface="Arial" panose="020B0604020202020204"/>
                          <a:ea typeface="宋体" panose="02010600030101010101" pitchFamily="2" charset="-122"/>
                        </a:defRPr>
                      </a:lvl3pPr>
                      <a:lvl4pPr marL="1371600" algn="l" defTabSz="914400" rtl="0" eaLnBrk="1" latinLnBrk="0" hangingPunct="1">
                        <a:defRPr sz="1800" kern="1200">
                          <a:solidFill>
                            <a:schemeClr val="dk1"/>
                          </a:solidFill>
                          <a:latin typeface="Arial" panose="020B0604020202020204"/>
                          <a:ea typeface="宋体" panose="02010600030101010101" pitchFamily="2" charset="-122"/>
                        </a:defRPr>
                      </a:lvl4pPr>
                      <a:lvl5pPr marL="1828800" algn="l" defTabSz="914400" rtl="0" eaLnBrk="1" latinLnBrk="0" hangingPunct="1">
                        <a:defRPr sz="1800" kern="1200">
                          <a:solidFill>
                            <a:schemeClr val="dk1"/>
                          </a:solidFill>
                          <a:latin typeface="Arial" panose="020B0604020202020204"/>
                          <a:ea typeface="宋体" panose="02010600030101010101" pitchFamily="2" charset="-122"/>
                        </a:defRPr>
                      </a:lvl5pPr>
                      <a:lvl6pPr marL="2286000" algn="l" defTabSz="914400" rtl="0" eaLnBrk="1" latinLnBrk="0" hangingPunct="1">
                        <a:defRPr sz="1800" kern="1200">
                          <a:solidFill>
                            <a:schemeClr val="dk1"/>
                          </a:solidFill>
                          <a:latin typeface="Arial" panose="020B0604020202020204"/>
                          <a:ea typeface="宋体" panose="02010600030101010101" pitchFamily="2" charset="-122"/>
                        </a:defRPr>
                      </a:lvl6pPr>
                      <a:lvl7pPr marL="2743200" algn="l" defTabSz="914400" rtl="0" eaLnBrk="1" latinLnBrk="0" hangingPunct="1">
                        <a:defRPr sz="1800" kern="1200">
                          <a:solidFill>
                            <a:schemeClr val="dk1"/>
                          </a:solidFill>
                          <a:latin typeface="Arial" panose="020B0604020202020204"/>
                          <a:ea typeface="宋体" panose="02010600030101010101" pitchFamily="2" charset="-122"/>
                        </a:defRPr>
                      </a:lvl7pPr>
                      <a:lvl8pPr marL="3200400" algn="l" defTabSz="914400" rtl="0" eaLnBrk="1" latinLnBrk="0" hangingPunct="1">
                        <a:defRPr sz="1800" kern="1200">
                          <a:solidFill>
                            <a:schemeClr val="dk1"/>
                          </a:solidFill>
                          <a:latin typeface="Arial" panose="020B0604020202020204"/>
                          <a:ea typeface="宋体" panose="02010600030101010101" pitchFamily="2" charset="-122"/>
                        </a:defRPr>
                      </a:lvl8pPr>
                      <a:lvl9pPr marL="3657600" algn="l" defTabSz="914400" rtl="0" eaLnBrk="1" latinLnBrk="0" hangingPunct="1">
                        <a:defRPr sz="1800" kern="1200">
                          <a:solidFill>
                            <a:schemeClr val="dk1"/>
                          </a:solidFill>
                          <a:latin typeface="Arial" panose="020B0604020202020204"/>
                          <a:ea typeface="宋体" panose="02010600030101010101" pitchFamily="2" charset="-122"/>
                        </a:defRPr>
                      </a:lvl9pPr>
                    </a:lstStyle>
                    <a:p>
                      <a:pPr eaLnBrk="1" hangingPunct="1">
                        <a:lnSpc>
                          <a:spcPct val="100000"/>
                        </a:lnSpc>
                      </a:pPr>
                      <a:r>
                        <a:rPr lang="en-US" altLang="zh-CN" sz="2600" b="1" dirty="0">
                          <a:solidFill>
                            <a:srgbClr val="C00000"/>
                          </a:solidFill>
                          <a:latin typeface="Times New Roman" panose="02020603050405020304" pitchFamily="18" charset="0"/>
                          <a:cs typeface="Times New Roman" panose="02020603050405020304" pitchFamily="18" charset="0"/>
                        </a:rPr>
                        <a:t>First,</a:t>
                      </a:r>
                      <a:r>
                        <a:rPr lang="zh-CN" altLang="en-US" sz="2600" b="1" dirty="0">
                          <a:solidFill>
                            <a:srgbClr val="C00000"/>
                          </a:solidFill>
                          <a:latin typeface="Times New Roman" panose="02020603050405020304" pitchFamily="18" charset="0"/>
                          <a:cs typeface="Times New Roman" panose="02020603050405020304" pitchFamily="18" charset="0"/>
                        </a:rPr>
                        <a:t> </a:t>
                      </a:r>
                      <a:r>
                        <a:rPr lang="en-US" altLang="zh-CN" sz="2600" b="1" dirty="0">
                          <a:solidFill>
                            <a:srgbClr val="C00000"/>
                          </a:solidFill>
                          <a:latin typeface="Times New Roman" panose="02020603050405020304" pitchFamily="18" charset="0"/>
                          <a:cs typeface="Times New Roman" panose="02020603050405020304" pitchFamily="18" charset="0"/>
                        </a:rPr>
                        <a:t>say if you agree or disagree.</a:t>
                      </a:r>
                    </a:p>
                    <a:p>
                      <a:pPr eaLnBrk="1" hangingPunct="1">
                        <a:lnSpc>
                          <a:spcPct val="100000"/>
                        </a:lnSpc>
                      </a:pPr>
                      <a:r>
                        <a:rPr lang="en-US" altLang="zh-CN" sz="2600" b="1" i="1" dirty="0">
                          <a:latin typeface="Times New Roman" panose="02020603050405020304" pitchFamily="18" charset="0"/>
                          <a:cs typeface="Times New Roman" panose="02020603050405020304" pitchFamily="18" charset="0"/>
                        </a:rPr>
                        <a:t>Dear…,</a:t>
                      </a:r>
                    </a:p>
                    <a:p>
                      <a:pPr eaLnBrk="1" hangingPunct="1">
                        <a:lnSpc>
                          <a:spcPct val="100000"/>
                        </a:lnSpc>
                      </a:pPr>
                      <a:r>
                        <a:rPr lang="en-US" altLang="zh-CN" sz="2600" b="1" i="1" dirty="0">
                          <a:latin typeface="Times New Roman" panose="02020603050405020304" pitchFamily="18" charset="0"/>
                          <a:cs typeface="Times New Roman" panose="02020603050405020304" pitchFamily="18" charset="0"/>
                        </a:rPr>
                        <a:t>I don’t really agree with…because</a:t>
                      </a:r>
                      <a:r>
                        <a:rPr kumimoji="0" lang="en-US" altLang="zh-CN" sz="2600" b="1" i="1" u="none" strike="noStrike" kern="1200" cap="none" spc="0" normalizeH="0" baseline="0" noProof="0" dirty="0">
                          <a:ln>
                            <a:noFill/>
                          </a:ln>
                          <a:solidFill>
                            <a:prstClr val="black"/>
                          </a:solidFill>
                          <a:effectLst/>
                          <a:uLnTx/>
                          <a:uFillTx/>
                          <a:latin typeface="Times New Roman" panose="02020603050405020304" pitchFamily="18" charset="0"/>
                          <a:ea typeface="楷体" panose="02010609060101010101" pitchFamily="49" charset="-122"/>
                          <a:cs typeface="Times New Roman" panose="02020603050405020304" pitchFamily="18" charset="0"/>
                        </a:rPr>
                        <a:t>…</a:t>
                      </a:r>
                    </a:p>
                    <a:p>
                      <a:pPr eaLnBrk="1" hangingPunct="1">
                        <a:lnSpc>
                          <a:spcPct val="100000"/>
                        </a:lnSpc>
                      </a:pPr>
                      <a:r>
                        <a:rPr lang="en-US" altLang="zh-CN" sz="2600" b="1" i="1" dirty="0">
                          <a:latin typeface="Times New Roman" panose="02020603050405020304" pitchFamily="18" charset="0"/>
                          <a:cs typeface="Times New Roman" panose="02020603050405020304" pitchFamily="18" charset="0"/>
                        </a:rPr>
                        <a:t>Although some parents are right about…,</a:t>
                      </a:r>
                      <a:r>
                        <a:rPr lang="zh-CN" altLang="en-US" sz="2600" b="1" i="1" dirty="0">
                          <a:latin typeface="Times New Roman" panose="02020603050405020304" pitchFamily="18" charset="0"/>
                          <a:cs typeface="Times New Roman" panose="02020603050405020304" pitchFamily="18" charset="0"/>
                        </a:rPr>
                        <a:t> </a:t>
                      </a:r>
                      <a:r>
                        <a:rPr lang="en-US" altLang="zh-CN" sz="2600" b="1" i="1" dirty="0">
                          <a:latin typeface="Times New Roman" panose="02020603050405020304" pitchFamily="18" charset="0"/>
                          <a:cs typeface="Times New Roman" panose="02020603050405020304" pitchFamily="18" charset="0"/>
                        </a:rPr>
                        <a:t>I think children should…</a:t>
                      </a:r>
                      <a:endParaRPr lang="zh-CN" altLang="zh-CN" sz="2600" b="1" i="1" dirty="0">
                        <a:latin typeface="Times New Roman" panose="02020603050405020304" pitchFamily="18" charset="0"/>
                        <a:cs typeface="Times New Roman" panose="02020603050405020304" pitchFamily="18" charset="0"/>
                      </a:endParaRPr>
                    </a:p>
                  </a:txBody>
                  <a:tcPr marL="91443" marR="91443" marT="45669" marB="45669">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lvl1pPr marL="0" algn="l" defTabSz="914400" rtl="0" eaLnBrk="1" latinLnBrk="0" hangingPunct="1">
                        <a:defRPr sz="1800" kern="1200">
                          <a:solidFill>
                            <a:schemeClr val="dk1"/>
                          </a:solidFill>
                          <a:latin typeface="Arial" panose="020B0604020202020204"/>
                          <a:ea typeface="宋体" panose="02010600030101010101" pitchFamily="2" charset="-122"/>
                        </a:defRPr>
                      </a:lvl1pPr>
                      <a:lvl2pPr marL="457200" algn="l" defTabSz="914400" rtl="0" eaLnBrk="1" latinLnBrk="0" hangingPunct="1">
                        <a:defRPr sz="1800" kern="1200">
                          <a:solidFill>
                            <a:schemeClr val="dk1"/>
                          </a:solidFill>
                          <a:latin typeface="Arial" panose="020B0604020202020204"/>
                          <a:ea typeface="宋体" panose="02010600030101010101" pitchFamily="2" charset="-122"/>
                        </a:defRPr>
                      </a:lvl2pPr>
                      <a:lvl3pPr marL="914400" algn="l" defTabSz="914400" rtl="0" eaLnBrk="1" latinLnBrk="0" hangingPunct="1">
                        <a:defRPr sz="1800" kern="1200">
                          <a:solidFill>
                            <a:schemeClr val="dk1"/>
                          </a:solidFill>
                          <a:latin typeface="Arial" panose="020B0604020202020204"/>
                          <a:ea typeface="宋体" panose="02010600030101010101" pitchFamily="2" charset="-122"/>
                        </a:defRPr>
                      </a:lvl3pPr>
                      <a:lvl4pPr marL="1371600" algn="l" defTabSz="914400" rtl="0" eaLnBrk="1" latinLnBrk="0" hangingPunct="1">
                        <a:defRPr sz="1800" kern="1200">
                          <a:solidFill>
                            <a:schemeClr val="dk1"/>
                          </a:solidFill>
                          <a:latin typeface="Arial" panose="020B0604020202020204"/>
                          <a:ea typeface="宋体" panose="02010600030101010101" pitchFamily="2" charset="-122"/>
                        </a:defRPr>
                      </a:lvl4pPr>
                      <a:lvl5pPr marL="1828800" algn="l" defTabSz="914400" rtl="0" eaLnBrk="1" latinLnBrk="0" hangingPunct="1">
                        <a:defRPr sz="1800" kern="1200">
                          <a:solidFill>
                            <a:schemeClr val="dk1"/>
                          </a:solidFill>
                          <a:latin typeface="Arial" panose="020B0604020202020204"/>
                          <a:ea typeface="宋体" panose="02010600030101010101" pitchFamily="2" charset="-122"/>
                        </a:defRPr>
                      </a:lvl5pPr>
                      <a:lvl6pPr marL="2286000" algn="l" defTabSz="914400" rtl="0" eaLnBrk="1" latinLnBrk="0" hangingPunct="1">
                        <a:defRPr sz="1800" kern="1200">
                          <a:solidFill>
                            <a:schemeClr val="dk1"/>
                          </a:solidFill>
                          <a:latin typeface="Arial" panose="020B0604020202020204"/>
                          <a:ea typeface="宋体" panose="02010600030101010101" pitchFamily="2" charset="-122"/>
                        </a:defRPr>
                      </a:lvl6pPr>
                      <a:lvl7pPr marL="2743200" algn="l" defTabSz="914400" rtl="0" eaLnBrk="1" latinLnBrk="0" hangingPunct="1">
                        <a:defRPr sz="1800" kern="1200">
                          <a:solidFill>
                            <a:schemeClr val="dk1"/>
                          </a:solidFill>
                          <a:latin typeface="Arial" panose="020B0604020202020204"/>
                          <a:ea typeface="宋体" panose="02010600030101010101" pitchFamily="2" charset="-122"/>
                        </a:defRPr>
                      </a:lvl7pPr>
                      <a:lvl8pPr marL="3200400" algn="l" defTabSz="914400" rtl="0" eaLnBrk="1" latinLnBrk="0" hangingPunct="1">
                        <a:defRPr sz="1800" kern="1200">
                          <a:solidFill>
                            <a:schemeClr val="dk1"/>
                          </a:solidFill>
                          <a:latin typeface="Arial" panose="020B0604020202020204"/>
                          <a:ea typeface="宋体" panose="02010600030101010101" pitchFamily="2" charset="-122"/>
                        </a:defRPr>
                      </a:lvl8pPr>
                      <a:lvl9pPr marL="3657600" algn="l" defTabSz="914400" rtl="0" eaLnBrk="1" latinLnBrk="0" hangingPunct="1">
                        <a:defRPr sz="1800" kern="1200">
                          <a:solidFill>
                            <a:schemeClr val="dk1"/>
                          </a:solidFill>
                          <a:latin typeface="Arial" panose="020B0604020202020204"/>
                          <a:ea typeface="宋体" panose="02010600030101010101" pitchFamily="2" charset="-122"/>
                        </a:defRPr>
                      </a:lvl9pPr>
                    </a:lstStyle>
                    <a:p>
                      <a:pPr>
                        <a:lnSpc>
                          <a:spcPct val="100000"/>
                        </a:lnSpc>
                      </a:pPr>
                      <a:r>
                        <a:rPr lang="en-US" altLang="zh-CN" sz="2600" b="1" dirty="0">
                          <a:solidFill>
                            <a:srgbClr val="C00000"/>
                          </a:solidFill>
                          <a:latin typeface="Times New Roman" panose="02020603050405020304" pitchFamily="18" charset="0"/>
                          <a:cs typeface="Times New Roman" panose="02020603050405020304" pitchFamily="18" charset="0"/>
                        </a:rPr>
                        <a:t>Then,</a:t>
                      </a:r>
                      <a:r>
                        <a:rPr lang="zh-CN" altLang="en-US" sz="2600" b="1" dirty="0">
                          <a:solidFill>
                            <a:srgbClr val="C00000"/>
                          </a:solidFill>
                          <a:latin typeface="Times New Roman" panose="02020603050405020304" pitchFamily="18" charset="0"/>
                          <a:cs typeface="Times New Roman" panose="02020603050405020304" pitchFamily="18" charset="0"/>
                        </a:rPr>
                        <a:t> </a:t>
                      </a:r>
                      <a:r>
                        <a:rPr lang="en-US" altLang="zh-CN" sz="2600" b="1" dirty="0">
                          <a:solidFill>
                            <a:srgbClr val="C00000"/>
                          </a:solidFill>
                          <a:latin typeface="Times New Roman" panose="02020603050405020304" pitchFamily="18" charset="0"/>
                          <a:cs typeface="Times New Roman" panose="02020603050405020304" pitchFamily="18" charset="0"/>
                        </a:rPr>
                        <a:t>explain why.</a:t>
                      </a:r>
                    </a:p>
                    <a:p>
                      <a:pPr>
                        <a:lnSpc>
                          <a:spcPct val="100000"/>
                        </a:lnSpc>
                      </a:pPr>
                      <a:r>
                        <a:rPr lang="en-US" altLang="zh-CN" sz="2600" b="1" i="1" u="sng" dirty="0">
                          <a:solidFill>
                            <a:srgbClr val="FF0000"/>
                          </a:solidFill>
                          <a:latin typeface="Times New Roman" panose="02020603050405020304" pitchFamily="18" charset="0"/>
                          <a:cs typeface="Times New Roman" panose="02020603050405020304" pitchFamily="18" charset="0"/>
                        </a:rPr>
                        <a:t>In my opinion</a:t>
                      </a:r>
                      <a:r>
                        <a:rPr lang="en-US" altLang="zh-CN" sz="2600" b="1" i="1" dirty="0">
                          <a:latin typeface="Times New Roman" panose="02020603050405020304" pitchFamily="18" charset="0"/>
                          <a:cs typeface="Times New Roman" panose="02020603050405020304" pitchFamily="18" charset="0"/>
                        </a:rPr>
                        <a:t>,</a:t>
                      </a:r>
                      <a:r>
                        <a:rPr lang="zh-CN" altLang="en-US" sz="2600" b="1" i="1" dirty="0">
                          <a:latin typeface="Times New Roman" panose="02020603050405020304" pitchFamily="18" charset="0"/>
                          <a:cs typeface="Times New Roman" panose="02020603050405020304" pitchFamily="18" charset="0"/>
                        </a:rPr>
                        <a:t> </a:t>
                      </a:r>
                      <a:r>
                        <a:rPr lang="en-US" altLang="zh-CN" sz="2600" b="1" i="1" dirty="0">
                          <a:latin typeface="Times New Roman" panose="02020603050405020304" pitchFamily="18" charset="0"/>
                          <a:cs typeface="Times New Roman" panose="02020603050405020304" pitchFamily="18" charset="0"/>
                        </a:rPr>
                        <a:t>it is important for children/parents to…</a:t>
                      </a:r>
                    </a:p>
                    <a:p>
                      <a:pPr>
                        <a:lnSpc>
                          <a:spcPct val="100000"/>
                        </a:lnSpc>
                      </a:pPr>
                      <a:r>
                        <a:rPr lang="en-US" altLang="zh-CN" sz="2600" b="1" i="1" dirty="0">
                          <a:latin typeface="Times New Roman" panose="02020603050405020304" pitchFamily="18" charset="0"/>
                          <a:cs typeface="Times New Roman" panose="02020603050405020304" pitchFamily="18" charset="0"/>
                        </a:rPr>
                        <a:t>I believe it is better if children/parents…so that…</a:t>
                      </a:r>
                    </a:p>
                    <a:p>
                      <a:pPr>
                        <a:lnSpc>
                          <a:spcPct val="100000"/>
                        </a:lnSpc>
                      </a:pPr>
                      <a:r>
                        <a:rPr lang="en-US" altLang="zh-CN" sz="2600" b="1" i="1" u="sng" dirty="0">
                          <a:solidFill>
                            <a:srgbClr val="FF0000"/>
                          </a:solidFill>
                          <a:latin typeface="Times New Roman" panose="02020603050405020304" pitchFamily="18" charset="0"/>
                          <a:cs typeface="Times New Roman" panose="02020603050405020304" pitchFamily="18" charset="0"/>
                        </a:rPr>
                        <a:t>Perhaps</a:t>
                      </a:r>
                      <a:r>
                        <a:rPr lang="en-US" altLang="zh-CN" sz="2600" b="1" i="1" dirty="0">
                          <a:latin typeface="Times New Roman" panose="02020603050405020304" pitchFamily="18" charset="0"/>
                          <a:cs typeface="Times New Roman" panose="02020603050405020304" pitchFamily="18" charset="0"/>
                        </a:rPr>
                        <a:t> children/parents should/could…</a:t>
                      </a:r>
                    </a:p>
                    <a:p>
                      <a:pPr>
                        <a:lnSpc>
                          <a:spcPct val="100000"/>
                        </a:lnSpc>
                      </a:pPr>
                      <a:r>
                        <a:rPr lang="en-US" altLang="zh-CN" sz="2600" b="1" i="1" dirty="0">
                          <a:latin typeface="Times New Roman" panose="02020603050405020304" pitchFamily="18" charset="0"/>
                          <a:cs typeface="Times New Roman" panose="02020603050405020304" pitchFamily="18" charset="0"/>
                        </a:rPr>
                        <a:t>If children…, they will</a:t>
                      </a:r>
                      <a:r>
                        <a:rPr kumimoji="0" lang="en-US" altLang="zh-CN" sz="2600" b="1" i="1" u="none" strike="noStrike" kern="1200" cap="none" spc="0" normalizeH="0" baseline="0" noProof="0" dirty="0">
                          <a:ln>
                            <a:noFill/>
                          </a:ln>
                          <a:solidFill>
                            <a:prstClr val="black"/>
                          </a:solidFill>
                          <a:effectLst/>
                          <a:uLnTx/>
                          <a:uFillTx/>
                          <a:latin typeface="Times New Roman" panose="02020603050405020304" pitchFamily="18" charset="0"/>
                          <a:ea typeface="楷体" panose="02010609060101010101" pitchFamily="49" charset="-122"/>
                          <a:cs typeface="Times New Roman" panose="02020603050405020304" pitchFamily="18" charset="0"/>
                        </a:rPr>
                        <a:t>…</a:t>
                      </a:r>
                      <a:endParaRPr lang="zh-CN" altLang="en-US" sz="2600" b="1" i="1" dirty="0">
                        <a:latin typeface="Times New Roman" panose="02020603050405020304" pitchFamily="18" charset="0"/>
                        <a:cs typeface="Times New Roman" panose="02020603050405020304" pitchFamily="18" charset="0"/>
                      </a:endParaRPr>
                    </a:p>
                  </a:txBody>
                  <a:tcPr marL="91443" marR="91443" marT="45669" marB="45669">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10001"/>
                  </a:ext>
                </a:extLst>
              </a:tr>
            </a:tbl>
          </a:graphicData>
        </a:graphic>
      </p:graphicFrame>
      <p:grpSp>
        <p:nvGrpSpPr>
          <p:cNvPr id="95" name="组合 170"/>
          <p:cNvGrpSpPr/>
          <p:nvPr/>
        </p:nvGrpSpPr>
        <p:grpSpPr bwMode="auto">
          <a:xfrm>
            <a:off x="9628505" y="40005"/>
            <a:ext cx="2560320" cy="1648460"/>
            <a:chOff x="3613151" y="4186238"/>
            <a:chExt cx="2209800" cy="1422400"/>
          </a:xfrm>
        </p:grpSpPr>
        <p:sp>
          <p:nvSpPr>
            <p:cNvPr id="1048860" name="Freeform 5"/>
            <p:cNvSpPr/>
            <p:nvPr/>
          </p:nvSpPr>
          <p:spPr bwMode="auto">
            <a:xfrm>
              <a:off x="3613151" y="5535613"/>
              <a:ext cx="787400" cy="73025"/>
            </a:xfrm>
            <a:custGeom>
              <a:avLst/>
              <a:gdLst>
                <a:gd name="T0" fmla="*/ 2147483646 w 185"/>
                <a:gd name="T1" fmla="*/ 0 h 17"/>
                <a:gd name="T2" fmla="*/ 2147483646 w 185"/>
                <a:gd name="T3" fmla="*/ 0 h 17"/>
                <a:gd name="T4" fmla="*/ 0 w 185"/>
                <a:gd name="T5" fmla="*/ 2147483646 h 17"/>
                <a:gd name="T6" fmla="*/ 0 w 185"/>
                <a:gd name="T7" fmla="*/ 2147483646 h 17"/>
                <a:gd name="T8" fmla="*/ 2147483646 w 185"/>
                <a:gd name="T9" fmla="*/ 0 h 17"/>
                <a:gd name="T10" fmla="*/ 2147483646 w 185"/>
                <a:gd name="T11" fmla="*/ 0 h 17"/>
                <a:gd name="T12" fmla="*/ 2147483646 w 185"/>
                <a:gd name="T13" fmla="*/ 2147483646 h 17"/>
                <a:gd name="T14" fmla="*/ 2147483646 w 185"/>
                <a:gd name="T15" fmla="*/ 2147483646 h 17"/>
                <a:gd name="T16" fmla="*/ 2147483646 w 185"/>
                <a:gd name="T17" fmla="*/ 2147483646 h 17"/>
                <a:gd name="T18" fmla="*/ 0 w 185"/>
                <a:gd name="T19" fmla="*/ 2147483646 h 17"/>
                <a:gd name="T20" fmla="*/ 2147483646 w 185"/>
                <a:gd name="T21" fmla="*/ 2147483646 h 17"/>
                <a:gd name="T22" fmla="*/ 2147483646 w 185"/>
                <a:gd name="T23" fmla="*/ 2147483646 h 17"/>
                <a:gd name="T24" fmla="*/ 2147483646 w 185"/>
                <a:gd name="T25" fmla="*/ 2147483646 h 17"/>
                <a:gd name="T26" fmla="*/ 2147483646 w 185"/>
                <a:gd name="T27" fmla="*/ 0 h 1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85" h="17">
                  <a:moveTo>
                    <a:pt x="137" y="0"/>
                  </a:moveTo>
                  <a:cubicBezTo>
                    <a:pt x="137" y="0"/>
                    <a:pt x="136" y="0"/>
                    <a:pt x="136" y="0"/>
                  </a:cubicBezTo>
                  <a:cubicBezTo>
                    <a:pt x="86" y="0"/>
                    <a:pt x="0" y="4"/>
                    <a:pt x="0" y="9"/>
                  </a:cubicBezTo>
                  <a:cubicBezTo>
                    <a:pt x="0" y="9"/>
                    <a:pt x="0" y="9"/>
                    <a:pt x="0" y="9"/>
                  </a:cubicBezTo>
                  <a:cubicBezTo>
                    <a:pt x="0" y="4"/>
                    <a:pt x="85" y="0"/>
                    <a:pt x="134" y="0"/>
                  </a:cubicBezTo>
                  <a:cubicBezTo>
                    <a:pt x="134" y="0"/>
                    <a:pt x="134" y="0"/>
                    <a:pt x="134" y="0"/>
                  </a:cubicBezTo>
                  <a:cubicBezTo>
                    <a:pt x="182" y="0"/>
                    <a:pt x="176" y="4"/>
                    <a:pt x="176" y="9"/>
                  </a:cubicBezTo>
                  <a:cubicBezTo>
                    <a:pt x="176" y="13"/>
                    <a:pt x="182" y="17"/>
                    <a:pt x="134" y="17"/>
                  </a:cubicBezTo>
                  <a:cubicBezTo>
                    <a:pt x="133" y="17"/>
                    <a:pt x="133" y="17"/>
                    <a:pt x="133" y="17"/>
                  </a:cubicBezTo>
                  <a:cubicBezTo>
                    <a:pt x="84" y="17"/>
                    <a:pt x="0" y="13"/>
                    <a:pt x="0" y="9"/>
                  </a:cubicBezTo>
                  <a:cubicBezTo>
                    <a:pt x="0" y="14"/>
                    <a:pt x="85" y="17"/>
                    <a:pt x="135" y="17"/>
                  </a:cubicBezTo>
                  <a:cubicBezTo>
                    <a:pt x="135" y="17"/>
                    <a:pt x="136" y="17"/>
                    <a:pt x="136" y="17"/>
                  </a:cubicBezTo>
                  <a:cubicBezTo>
                    <a:pt x="185" y="17"/>
                    <a:pt x="179" y="13"/>
                    <a:pt x="179" y="9"/>
                  </a:cubicBezTo>
                  <a:cubicBezTo>
                    <a:pt x="179" y="4"/>
                    <a:pt x="185" y="0"/>
                    <a:pt x="137" y="0"/>
                  </a:cubicBezTo>
                </a:path>
              </a:pathLst>
            </a:custGeom>
            <a:solidFill>
              <a:srgbClr val="FFFFFF"/>
            </a:solidFill>
            <a:ln>
              <a:noFill/>
            </a:ln>
          </p:spPr>
          <p:txBody>
            <a:bodyPr/>
            <a:lstStyle/>
            <a:p>
              <a:endParaRPr lang="zh-CN" altLang="en-US"/>
            </a:p>
          </p:txBody>
        </p:sp>
        <p:sp>
          <p:nvSpPr>
            <p:cNvPr id="1048861" name="Freeform 6"/>
            <p:cNvSpPr/>
            <p:nvPr/>
          </p:nvSpPr>
          <p:spPr bwMode="auto">
            <a:xfrm>
              <a:off x="3613151" y="5535613"/>
              <a:ext cx="774700" cy="73025"/>
            </a:xfrm>
            <a:custGeom>
              <a:avLst/>
              <a:gdLst>
                <a:gd name="T0" fmla="*/ 2147483646 w 182"/>
                <a:gd name="T1" fmla="*/ 0 h 17"/>
                <a:gd name="T2" fmla="*/ 2147483646 w 182"/>
                <a:gd name="T3" fmla="*/ 0 h 17"/>
                <a:gd name="T4" fmla="*/ 0 w 182"/>
                <a:gd name="T5" fmla="*/ 2147483646 h 17"/>
                <a:gd name="T6" fmla="*/ 0 w 182"/>
                <a:gd name="T7" fmla="*/ 2147483646 h 17"/>
                <a:gd name="T8" fmla="*/ 2147483646 w 182"/>
                <a:gd name="T9" fmla="*/ 0 h 17"/>
                <a:gd name="T10" fmla="*/ 2147483646 w 182"/>
                <a:gd name="T11" fmla="*/ 0 h 17"/>
                <a:gd name="T12" fmla="*/ 2147483646 w 182"/>
                <a:gd name="T13" fmla="*/ 2147483646 h 17"/>
                <a:gd name="T14" fmla="*/ 2147483646 w 182"/>
                <a:gd name="T15" fmla="*/ 2147483646 h 17"/>
                <a:gd name="T16" fmla="*/ 2147483646 w 182"/>
                <a:gd name="T17" fmla="*/ 2147483646 h 17"/>
                <a:gd name="T18" fmla="*/ 0 w 182"/>
                <a:gd name="T19" fmla="*/ 2147483646 h 17"/>
                <a:gd name="T20" fmla="*/ 0 w 182"/>
                <a:gd name="T21" fmla="*/ 2147483646 h 17"/>
                <a:gd name="T22" fmla="*/ 2147483646 w 182"/>
                <a:gd name="T23" fmla="*/ 2147483646 h 17"/>
                <a:gd name="T24" fmla="*/ 2147483646 w 182"/>
                <a:gd name="T25" fmla="*/ 2147483646 h 17"/>
                <a:gd name="T26" fmla="*/ 2147483646 w 182"/>
                <a:gd name="T27" fmla="*/ 2147483646 h 17"/>
                <a:gd name="T28" fmla="*/ 2147483646 w 182"/>
                <a:gd name="T29" fmla="*/ 0 h 1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82" h="17">
                  <a:moveTo>
                    <a:pt x="134" y="0"/>
                  </a:moveTo>
                  <a:cubicBezTo>
                    <a:pt x="134" y="0"/>
                    <a:pt x="134" y="0"/>
                    <a:pt x="134" y="0"/>
                  </a:cubicBezTo>
                  <a:cubicBezTo>
                    <a:pt x="85" y="0"/>
                    <a:pt x="0" y="4"/>
                    <a:pt x="0" y="9"/>
                  </a:cubicBezTo>
                  <a:cubicBezTo>
                    <a:pt x="0" y="9"/>
                    <a:pt x="0" y="9"/>
                    <a:pt x="0" y="9"/>
                  </a:cubicBezTo>
                  <a:cubicBezTo>
                    <a:pt x="0" y="4"/>
                    <a:pt x="83" y="0"/>
                    <a:pt x="131" y="0"/>
                  </a:cubicBezTo>
                  <a:cubicBezTo>
                    <a:pt x="131" y="0"/>
                    <a:pt x="132" y="0"/>
                    <a:pt x="132" y="0"/>
                  </a:cubicBezTo>
                  <a:cubicBezTo>
                    <a:pt x="179" y="0"/>
                    <a:pt x="172" y="4"/>
                    <a:pt x="172" y="9"/>
                  </a:cubicBezTo>
                  <a:cubicBezTo>
                    <a:pt x="172" y="13"/>
                    <a:pt x="179" y="17"/>
                    <a:pt x="131" y="17"/>
                  </a:cubicBezTo>
                  <a:cubicBezTo>
                    <a:pt x="131" y="17"/>
                    <a:pt x="130" y="17"/>
                    <a:pt x="130" y="17"/>
                  </a:cubicBezTo>
                  <a:cubicBezTo>
                    <a:pt x="82" y="17"/>
                    <a:pt x="0" y="13"/>
                    <a:pt x="0" y="9"/>
                  </a:cubicBezTo>
                  <a:cubicBezTo>
                    <a:pt x="0" y="9"/>
                    <a:pt x="0" y="9"/>
                    <a:pt x="0" y="9"/>
                  </a:cubicBezTo>
                  <a:cubicBezTo>
                    <a:pt x="0" y="13"/>
                    <a:pt x="84" y="17"/>
                    <a:pt x="133" y="17"/>
                  </a:cubicBezTo>
                  <a:cubicBezTo>
                    <a:pt x="133" y="17"/>
                    <a:pt x="133" y="17"/>
                    <a:pt x="134" y="17"/>
                  </a:cubicBezTo>
                  <a:cubicBezTo>
                    <a:pt x="182" y="17"/>
                    <a:pt x="176" y="13"/>
                    <a:pt x="176" y="9"/>
                  </a:cubicBezTo>
                  <a:cubicBezTo>
                    <a:pt x="176" y="4"/>
                    <a:pt x="182" y="0"/>
                    <a:pt x="134" y="0"/>
                  </a:cubicBezTo>
                </a:path>
              </a:pathLst>
            </a:custGeom>
            <a:solidFill>
              <a:srgbClr val="FEFEFE"/>
            </a:solidFill>
            <a:ln>
              <a:noFill/>
            </a:ln>
          </p:spPr>
          <p:txBody>
            <a:bodyPr/>
            <a:lstStyle/>
            <a:p>
              <a:endParaRPr lang="zh-CN" altLang="en-US"/>
            </a:p>
          </p:txBody>
        </p:sp>
        <p:sp>
          <p:nvSpPr>
            <p:cNvPr id="1048862" name="Freeform 7"/>
            <p:cNvSpPr/>
            <p:nvPr/>
          </p:nvSpPr>
          <p:spPr bwMode="auto">
            <a:xfrm>
              <a:off x="3613151" y="5535613"/>
              <a:ext cx="762000" cy="73025"/>
            </a:xfrm>
            <a:custGeom>
              <a:avLst/>
              <a:gdLst>
                <a:gd name="T0" fmla="*/ 2147483646 w 179"/>
                <a:gd name="T1" fmla="*/ 0 h 17"/>
                <a:gd name="T2" fmla="*/ 2147483646 w 179"/>
                <a:gd name="T3" fmla="*/ 0 h 17"/>
                <a:gd name="T4" fmla="*/ 0 w 179"/>
                <a:gd name="T5" fmla="*/ 2147483646 h 17"/>
                <a:gd name="T6" fmla="*/ 2147483646 w 179"/>
                <a:gd name="T7" fmla="*/ 0 h 17"/>
                <a:gd name="T8" fmla="*/ 2147483646 w 179"/>
                <a:gd name="T9" fmla="*/ 0 h 17"/>
                <a:gd name="T10" fmla="*/ 2147483646 w 179"/>
                <a:gd name="T11" fmla="*/ 2147483646 h 17"/>
                <a:gd name="T12" fmla="*/ 2147483646 w 179"/>
                <a:gd name="T13" fmla="*/ 2147483646 h 17"/>
                <a:gd name="T14" fmla="*/ 2147483646 w 179"/>
                <a:gd name="T15" fmla="*/ 2147483646 h 17"/>
                <a:gd name="T16" fmla="*/ 0 w 179"/>
                <a:gd name="T17" fmla="*/ 2147483646 h 17"/>
                <a:gd name="T18" fmla="*/ 0 w 179"/>
                <a:gd name="T19" fmla="*/ 2147483646 h 17"/>
                <a:gd name="T20" fmla="*/ 2147483646 w 179"/>
                <a:gd name="T21" fmla="*/ 2147483646 h 17"/>
                <a:gd name="T22" fmla="*/ 2147483646 w 179"/>
                <a:gd name="T23" fmla="*/ 2147483646 h 17"/>
                <a:gd name="T24" fmla="*/ 2147483646 w 179"/>
                <a:gd name="T25" fmla="*/ 2147483646 h 17"/>
                <a:gd name="T26" fmla="*/ 2147483646 w 179"/>
                <a:gd name="T27" fmla="*/ 0 h 1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79" h="17">
                  <a:moveTo>
                    <a:pt x="132" y="0"/>
                  </a:moveTo>
                  <a:cubicBezTo>
                    <a:pt x="132" y="0"/>
                    <a:pt x="131" y="0"/>
                    <a:pt x="131" y="0"/>
                  </a:cubicBezTo>
                  <a:cubicBezTo>
                    <a:pt x="83" y="0"/>
                    <a:pt x="0" y="4"/>
                    <a:pt x="0" y="9"/>
                  </a:cubicBezTo>
                  <a:cubicBezTo>
                    <a:pt x="0" y="4"/>
                    <a:pt x="82" y="0"/>
                    <a:pt x="129" y="0"/>
                  </a:cubicBezTo>
                  <a:cubicBezTo>
                    <a:pt x="129" y="0"/>
                    <a:pt x="129" y="0"/>
                    <a:pt x="130" y="0"/>
                  </a:cubicBezTo>
                  <a:cubicBezTo>
                    <a:pt x="175" y="0"/>
                    <a:pt x="169" y="4"/>
                    <a:pt x="169" y="9"/>
                  </a:cubicBezTo>
                  <a:cubicBezTo>
                    <a:pt x="169" y="13"/>
                    <a:pt x="176" y="17"/>
                    <a:pt x="129" y="17"/>
                  </a:cubicBezTo>
                  <a:cubicBezTo>
                    <a:pt x="128" y="17"/>
                    <a:pt x="128" y="17"/>
                    <a:pt x="128" y="17"/>
                  </a:cubicBezTo>
                  <a:cubicBezTo>
                    <a:pt x="81" y="17"/>
                    <a:pt x="0" y="13"/>
                    <a:pt x="0" y="9"/>
                  </a:cubicBezTo>
                  <a:cubicBezTo>
                    <a:pt x="0" y="9"/>
                    <a:pt x="0" y="9"/>
                    <a:pt x="0" y="9"/>
                  </a:cubicBezTo>
                  <a:cubicBezTo>
                    <a:pt x="0" y="13"/>
                    <a:pt x="82" y="17"/>
                    <a:pt x="130" y="17"/>
                  </a:cubicBezTo>
                  <a:cubicBezTo>
                    <a:pt x="130" y="17"/>
                    <a:pt x="131" y="17"/>
                    <a:pt x="131" y="17"/>
                  </a:cubicBezTo>
                  <a:cubicBezTo>
                    <a:pt x="179" y="17"/>
                    <a:pt x="172" y="13"/>
                    <a:pt x="172" y="9"/>
                  </a:cubicBezTo>
                  <a:cubicBezTo>
                    <a:pt x="172" y="4"/>
                    <a:pt x="179" y="0"/>
                    <a:pt x="132" y="0"/>
                  </a:cubicBezTo>
                </a:path>
              </a:pathLst>
            </a:custGeom>
            <a:solidFill>
              <a:srgbClr val="FCFCFC"/>
            </a:solidFill>
            <a:ln>
              <a:noFill/>
            </a:ln>
          </p:spPr>
          <p:txBody>
            <a:bodyPr/>
            <a:lstStyle/>
            <a:p>
              <a:endParaRPr lang="zh-CN" altLang="en-US"/>
            </a:p>
          </p:txBody>
        </p:sp>
        <p:sp>
          <p:nvSpPr>
            <p:cNvPr id="1048863" name="Freeform 8"/>
            <p:cNvSpPr/>
            <p:nvPr/>
          </p:nvSpPr>
          <p:spPr bwMode="auto">
            <a:xfrm>
              <a:off x="3613151" y="5535613"/>
              <a:ext cx="749300" cy="73025"/>
            </a:xfrm>
            <a:custGeom>
              <a:avLst/>
              <a:gdLst>
                <a:gd name="T0" fmla="*/ 2147483646 w 176"/>
                <a:gd name="T1" fmla="*/ 0 h 17"/>
                <a:gd name="T2" fmla="*/ 2147483646 w 176"/>
                <a:gd name="T3" fmla="*/ 0 h 17"/>
                <a:gd name="T4" fmla="*/ 0 w 176"/>
                <a:gd name="T5" fmla="*/ 2147483646 h 17"/>
                <a:gd name="T6" fmla="*/ 0 w 176"/>
                <a:gd name="T7" fmla="*/ 2147483646 h 17"/>
                <a:gd name="T8" fmla="*/ 0 w 176"/>
                <a:gd name="T9" fmla="*/ 2147483646 h 17"/>
                <a:gd name="T10" fmla="*/ 0 w 176"/>
                <a:gd name="T11" fmla="*/ 2147483646 h 17"/>
                <a:gd name="T12" fmla="*/ 0 w 176"/>
                <a:gd name="T13" fmla="*/ 2147483646 h 17"/>
                <a:gd name="T14" fmla="*/ 2147483646 w 176"/>
                <a:gd name="T15" fmla="*/ 2147483646 h 17"/>
                <a:gd name="T16" fmla="*/ 2147483646 w 176"/>
                <a:gd name="T17" fmla="*/ 2147483646 h 17"/>
                <a:gd name="T18" fmla="*/ 2147483646 w 176"/>
                <a:gd name="T19" fmla="*/ 2147483646 h 17"/>
                <a:gd name="T20" fmla="*/ 2147483646 w 176"/>
                <a:gd name="T21" fmla="*/ 2147483646 h 17"/>
                <a:gd name="T22" fmla="*/ 2147483646 w 176"/>
                <a:gd name="T23" fmla="*/ 2147483646 h 17"/>
                <a:gd name="T24" fmla="*/ 0 w 176"/>
                <a:gd name="T25" fmla="*/ 2147483646 h 17"/>
                <a:gd name="T26" fmla="*/ 0 w 176"/>
                <a:gd name="T27" fmla="*/ 2147483646 h 17"/>
                <a:gd name="T28" fmla="*/ 0 w 176"/>
                <a:gd name="T29" fmla="*/ 2147483646 h 17"/>
                <a:gd name="T30" fmla="*/ 2147483646 w 176"/>
                <a:gd name="T31" fmla="*/ 2147483646 h 17"/>
                <a:gd name="T32" fmla="*/ 2147483646 w 176"/>
                <a:gd name="T33" fmla="*/ 2147483646 h 17"/>
                <a:gd name="T34" fmla="*/ 2147483646 w 176"/>
                <a:gd name="T35" fmla="*/ 2147483646 h 17"/>
                <a:gd name="T36" fmla="*/ 2147483646 w 176"/>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76" h="17">
                  <a:moveTo>
                    <a:pt x="130" y="0"/>
                  </a:moveTo>
                  <a:cubicBezTo>
                    <a:pt x="129" y="0"/>
                    <a:pt x="129" y="0"/>
                    <a:pt x="129" y="0"/>
                  </a:cubicBezTo>
                  <a:cubicBezTo>
                    <a:pt x="82" y="0"/>
                    <a:pt x="0" y="4"/>
                    <a:pt x="0" y="9"/>
                  </a:cubicBezTo>
                  <a:cubicBezTo>
                    <a:pt x="0" y="9"/>
                    <a:pt x="0" y="9"/>
                    <a:pt x="0" y="9"/>
                  </a:cubicBezTo>
                  <a:cubicBezTo>
                    <a:pt x="0" y="9"/>
                    <a:pt x="0" y="9"/>
                    <a:pt x="0" y="9"/>
                  </a:cubicBezTo>
                  <a:cubicBezTo>
                    <a:pt x="0" y="9"/>
                    <a:pt x="0" y="9"/>
                    <a:pt x="0" y="9"/>
                  </a:cubicBezTo>
                  <a:cubicBezTo>
                    <a:pt x="0" y="9"/>
                    <a:pt x="0" y="9"/>
                    <a:pt x="0" y="9"/>
                  </a:cubicBezTo>
                  <a:cubicBezTo>
                    <a:pt x="0" y="4"/>
                    <a:pt x="80" y="1"/>
                    <a:pt x="126" y="1"/>
                  </a:cubicBezTo>
                  <a:cubicBezTo>
                    <a:pt x="127" y="1"/>
                    <a:pt x="127" y="1"/>
                    <a:pt x="127" y="1"/>
                  </a:cubicBezTo>
                  <a:cubicBezTo>
                    <a:pt x="172" y="1"/>
                    <a:pt x="166" y="4"/>
                    <a:pt x="166" y="9"/>
                  </a:cubicBezTo>
                  <a:cubicBezTo>
                    <a:pt x="166" y="13"/>
                    <a:pt x="172" y="17"/>
                    <a:pt x="126" y="17"/>
                  </a:cubicBezTo>
                  <a:cubicBezTo>
                    <a:pt x="126" y="17"/>
                    <a:pt x="126" y="17"/>
                    <a:pt x="125" y="17"/>
                  </a:cubicBezTo>
                  <a:cubicBezTo>
                    <a:pt x="79" y="17"/>
                    <a:pt x="0" y="13"/>
                    <a:pt x="0" y="9"/>
                  </a:cubicBezTo>
                  <a:cubicBezTo>
                    <a:pt x="0" y="9"/>
                    <a:pt x="0" y="9"/>
                    <a:pt x="0" y="9"/>
                  </a:cubicBezTo>
                  <a:cubicBezTo>
                    <a:pt x="0" y="9"/>
                    <a:pt x="0" y="9"/>
                    <a:pt x="0" y="9"/>
                  </a:cubicBezTo>
                  <a:cubicBezTo>
                    <a:pt x="0" y="13"/>
                    <a:pt x="81" y="17"/>
                    <a:pt x="128" y="17"/>
                  </a:cubicBezTo>
                  <a:cubicBezTo>
                    <a:pt x="128" y="17"/>
                    <a:pt x="128" y="17"/>
                    <a:pt x="129" y="17"/>
                  </a:cubicBezTo>
                  <a:cubicBezTo>
                    <a:pt x="176" y="17"/>
                    <a:pt x="169" y="13"/>
                    <a:pt x="169" y="9"/>
                  </a:cubicBezTo>
                  <a:cubicBezTo>
                    <a:pt x="169" y="4"/>
                    <a:pt x="175" y="0"/>
                    <a:pt x="130" y="0"/>
                  </a:cubicBezTo>
                </a:path>
              </a:pathLst>
            </a:custGeom>
            <a:solidFill>
              <a:srgbClr val="FBFBFB"/>
            </a:solidFill>
            <a:ln>
              <a:noFill/>
            </a:ln>
          </p:spPr>
          <p:txBody>
            <a:bodyPr/>
            <a:lstStyle/>
            <a:p>
              <a:endParaRPr lang="zh-CN" altLang="en-US"/>
            </a:p>
          </p:txBody>
        </p:sp>
        <p:sp>
          <p:nvSpPr>
            <p:cNvPr id="1048864" name="Freeform 9"/>
            <p:cNvSpPr/>
            <p:nvPr/>
          </p:nvSpPr>
          <p:spPr bwMode="auto">
            <a:xfrm>
              <a:off x="3613151" y="5540375"/>
              <a:ext cx="731838" cy="68263"/>
            </a:xfrm>
            <a:custGeom>
              <a:avLst/>
              <a:gdLst>
                <a:gd name="T0" fmla="*/ 2147483646 w 172"/>
                <a:gd name="T1" fmla="*/ 0 h 16"/>
                <a:gd name="T2" fmla="*/ 2147483646 w 172"/>
                <a:gd name="T3" fmla="*/ 0 h 16"/>
                <a:gd name="T4" fmla="*/ 0 w 172"/>
                <a:gd name="T5" fmla="*/ 2147483646 h 16"/>
                <a:gd name="T6" fmla="*/ 0 w 172"/>
                <a:gd name="T7" fmla="*/ 2147483646 h 16"/>
                <a:gd name="T8" fmla="*/ 2147483646 w 172"/>
                <a:gd name="T9" fmla="*/ 0 h 16"/>
                <a:gd name="T10" fmla="*/ 2147483646 w 172"/>
                <a:gd name="T11" fmla="*/ 0 h 16"/>
                <a:gd name="T12" fmla="*/ 2147483646 w 172"/>
                <a:gd name="T13" fmla="*/ 2147483646 h 16"/>
                <a:gd name="T14" fmla="*/ 2147483646 w 172"/>
                <a:gd name="T15" fmla="*/ 2147483646 h 16"/>
                <a:gd name="T16" fmla="*/ 2147483646 w 172"/>
                <a:gd name="T17" fmla="*/ 2147483646 h 16"/>
                <a:gd name="T18" fmla="*/ 0 w 172"/>
                <a:gd name="T19" fmla="*/ 2147483646 h 16"/>
                <a:gd name="T20" fmla="*/ 0 w 172"/>
                <a:gd name="T21" fmla="*/ 2147483646 h 16"/>
                <a:gd name="T22" fmla="*/ 0 w 172"/>
                <a:gd name="T23" fmla="*/ 2147483646 h 16"/>
                <a:gd name="T24" fmla="*/ 0 w 172"/>
                <a:gd name="T25" fmla="*/ 2147483646 h 16"/>
                <a:gd name="T26" fmla="*/ 0 w 172"/>
                <a:gd name="T27" fmla="*/ 2147483646 h 16"/>
                <a:gd name="T28" fmla="*/ 0 w 172"/>
                <a:gd name="T29" fmla="*/ 2147483646 h 16"/>
                <a:gd name="T30" fmla="*/ 0 w 172"/>
                <a:gd name="T31" fmla="*/ 2147483646 h 16"/>
                <a:gd name="T32" fmla="*/ 0 w 172"/>
                <a:gd name="T33" fmla="*/ 2147483646 h 16"/>
                <a:gd name="T34" fmla="*/ 0 w 172"/>
                <a:gd name="T35" fmla="*/ 2147483646 h 16"/>
                <a:gd name="T36" fmla="*/ 2147483646 w 172"/>
                <a:gd name="T37" fmla="*/ 2147483646 h 16"/>
                <a:gd name="T38" fmla="*/ 2147483646 w 172"/>
                <a:gd name="T39" fmla="*/ 2147483646 h 16"/>
                <a:gd name="T40" fmla="*/ 2147483646 w 172"/>
                <a:gd name="T41" fmla="*/ 2147483646 h 16"/>
                <a:gd name="T42" fmla="*/ 2147483646 w 172"/>
                <a:gd name="T43" fmla="*/ 0 h 1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72" h="16">
                  <a:moveTo>
                    <a:pt x="127" y="0"/>
                  </a:moveTo>
                  <a:cubicBezTo>
                    <a:pt x="127" y="0"/>
                    <a:pt x="127" y="0"/>
                    <a:pt x="126" y="0"/>
                  </a:cubicBezTo>
                  <a:cubicBezTo>
                    <a:pt x="80" y="0"/>
                    <a:pt x="0" y="3"/>
                    <a:pt x="0" y="8"/>
                  </a:cubicBezTo>
                  <a:cubicBezTo>
                    <a:pt x="0" y="8"/>
                    <a:pt x="0" y="8"/>
                    <a:pt x="0" y="8"/>
                  </a:cubicBezTo>
                  <a:cubicBezTo>
                    <a:pt x="0" y="3"/>
                    <a:pt x="79" y="0"/>
                    <a:pt x="124" y="0"/>
                  </a:cubicBezTo>
                  <a:cubicBezTo>
                    <a:pt x="124" y="0"/>
                    <a:pt x="124" y="0"/>
                    <a:pt x="125" y="0"/>
                  </a:cubicBezTo>
                  <a:cubicBezTo>
                    <a:pt x="169" y="0"/>
                    <a:pt x="163" y="3"/>
                    <a:pt x="163" y="8"/>
                  </a:cubicBezTo>
                  <a:cubicBezTo>
                    <a:pt x="163" y="12"/>
                    <a:pt x="169" y="15"/>
                    <a:pt x="124" y="16"/>
                  </a:cubicBezTo>
                  <a:cubicBezTo>
                    <a:pt x="124" y="16"/>
                    <a:pt x="123" y="16"/>
                    <a:pt x="123" y="16"/>
                  </a:cubicBezTo>
                  <a:cubicBezTo>
                    <a:pt x="78" y="16"/>
                    <a:pt x="0" y="12"/>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12"/>
                    <a:pt x="79" y="16"/>
                    <a:pt x="125" y="16"/>
                  </a:cubicBezTo>
                  <a:cubicBezTo>
                    <a:pt x="126" y="16"/>
                    <a:pt x="126" y="16"/>
                    <a:pt x="126" y="16"/>
                  </a:cubicBezTo>
                  <a:cubicBezTo>
                    <a:pt x="172" y="16"/>
                    <a:pt x="166" y="12"/>
                    <a:pt x="166" y="8"/>
                  </a:cubicBezTo>
                  <a:cubicBezTo>
                    <a:pt x="166" y="3"/>
                    <a:pt x="172" y="0"/>
                    <a:pt x="127" y="0"/>
                  </a:cubicBezTo>
                </a:path>
              </a:pathLst>
            </a:custGeom>
            <a:solidFill>
              <a:srgbClr val="FAF9F9"/>
            </a:solidFill>
            <a:ln>
              <a:noFill/>
            </a:ln>
          </p:spPr>
          <p:txBody>
            <a:bodyPr/>
            <a:lstStyle/>
            <a:p>
              <a:endParaRPr lang="zh-CN" altLang="en-US"/>
            </a:p>
          </p:txBody>
        </p:sp>
        <p:sp>
          <p:nvSpPr>
            <p:cNvPr id="1048865" name="Freeform 10"/>
            <p:cNvSpPr/>
            <p:nvPr/>
          </p:nvSpPr>
          <p:spPr bwMode="auto">
            <a:xfrm>
              <a:off x="3613151" y="5540375"/>
              <a:ext cx="719138" cy="68263"/>
            </a:xfrm>
            <a:custGeom>
              <a:avLst/>
              <a:gdLst>
                <a:gd name="T0" fmla="*/ 2147483646 w 169"/>
                <a:gd name="T1" fmla="*/ 0 h 16"/>
                <a:gd name="T2" fmla="*/ 2147483646 w 169"/>
                <a:gd name="T3" fmla="*/ 0 h 16"/>
                <a:gd name="T4" fmla="*/ 0 w 169"/>
                <a:gd name="T5" fmla="*/ 2147483646 h 16"/>
                <a:gd name="T6" fmla="*/ 0 w 169"/>
                <a:gd name="T7" fmla="*/ 2147483646 h 16"/>
                <a:gd name="T8" fmla="*/ 2147483646 w 169"/>
                <a:gd name="T9" fmla="*/ 0 h 16"/>
                <a:gd name="T10" fmla="*/ 2147483646 w 169"/>
                <a:gd name="T11" fmla="*/ 0 h 16"/>
                <a:gd name="T12" fmla="*/ 2147483646 w 169"/>
                <a:gd name="T13" fmla="*/ 2147483646 h 16"/>
                <a:gd name="T14" fmla="*/ 2147483646 w 169"/>
                <a:gd name="T15" fmla="*/ 2147483646 h 16"/>
                <a:gd name="T16" fmla="*/ 2147483646 w 169"/>
                <a:gd name="T17" fmla="*/ 2147483646 h 16"/>
                <a:gd name="T18" fmla="*/ 0 w 169"/>
                <a:gd name="T19" fmla="*/ 2147483646 h 16"/>
                <a:gd name="T20" fmla="*/ 2147483646 w 169"/>
                <a:gd name="T21" fmla="*/ 2147483646 h 16"/>
                <a:gd name="T22" fmla="*/ 2147483646 w 169"/>
                <a:gd name="T23" fmla="*/ 2147483646 h 16"/>
                <a:gd name="T24" fmla="*/ 2147483646 w 169"/>
                <a:gd name="T25" fmla="*/ 2147483646 h 16"/>
                <a:gd name="T26" fmla="*/ 2147483646 w 169"/>
                <a:gd name="T27" fmla="*/ 0 h 1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69" h="16">
                  <a:moveTo>
                    <a:pt x="125" y="0"/>
                  </a:moveTo>
                  <a:cubicBezTo>
                    <a:pt x="124" y="0"/>
                    <a:pt x="124" y="0"/>
                    <a:pt x="124" y="0"/>
                  </a:cubicBezTo>
                  <a:cubicBezTo>
                    <a:pt x="79" y="0"/>
                    <a:pt x="0" y="3"/>
                    <a:pt x="0" y="8"/>
                  </a:cubicBezTo>
                  <a:cubicBezTo>
                    <a:pt x="0" y="8"/>
                    <a:pt x="0" y="8"/>
                    <a:pt x="0" y="8"/>
                  </a:cubicBezTo>
                  <a:cubicBezTo>
                    <a:pt x="0" y="3"/>
                    <a:pt x="77" y="0"/>
                    <a:pt x="121" y="0"/>
                  </a:cubicBezTo>
                  <a:cubicBezTo>
                    <a:pt x="122" y="0"/>
                    <a:pt x="122" y="0"/>
                    <a:pt x="122" y="0"/>
                  </a:cubicBezTo>
                  <a:cubicBezTo>
                    <a:pt x="166" y="0"/>
                    <a:pt x="160" y="3"/>
                    <a:pt x="160" y="8"/>
                  </a:cubicBezTo>
                  <a:cubicBezTo>
                    <a:pt x="160" y="12"/>
                    <a:pt x="166" y="15"/>
                    <a:pt x="121" y="15"/>
                  </a:cubicBezTo>
                  <a:cubicBezTo>
                    <a:pt x="121" y="15"/>
                    <a:pt x="121" y="15"/>
                    <a:pt x="121" y="15"/>
                  </a:cubicBezTo>
                  <a:cubicBezTo>
                    <a:pt x="76" y="15"/>
                    <a:pt x="0" y="12"/>
                    <a:pt x="0" y="8"/>
                  </a:cubicBezTo>
                  <a:cubicBezTo>
                    <a:pt x="0" y="12"/>
                    <a:pt x="78" y="16"/>
                    <a:pt x="123" y="16"/>
                  </a:cubicBezTo>
                  <a:cubicBezTo>
                    <a:pt x="123" y="16"/>
                    <a:pt x="124" y="16"/>
                    <a:pt x="124" y="16"/>
                  </a:cubicBezTo>
                  <a:cubicBezTo>
                    <a:pt x="169" y="15"/>
                    <a:pt x="163" y="12"/>
                    <a:pt x="163" y="8"/>
                  </a:cubicBezTo>
                  <a:cubicBezTo>
                    <a:pt x="163" y="3"/>
                    <a:pt x="169" y="0"/>
                    <a:pt x="125" y="0"/>
                  </a:cubicBezTo>
                </a:path>
              </a:pathLst>
            </a:custGeom>
            <a:solidFill>
              <a:srgbClr val="F9F8F8"/>
            </a:solidFill>
            <a:ln>
              <a:noFill/>
            </a:ln>
          </p:spPr>
          <p:txBody>
            <a:bodyPr/>
            <a:lstStyle/>
            <a:p>
              <a:endParaRPr lang="zh-CN" altLang="en-US"/>
            </a:p>
          </p:txBody>
        </p:sp>
        <p:sp>
          <p:nvSpPr>
            <p:cNvPr id="1048866" name="Freeform 11"/>
            <p:cNvSpPr/>
            <p:nvPr/>
          </p:nvSpPr>
          <p:spPr bwMode="auto">
            <a:xfrm>
              <a:off x="3613151" y="5540375"/>
              <a:ext cx="706438" cy="63500"/>
            </a:xfrm>
            <a:custGeom>
              <a:avLst/>
              <a:gdLst>
                <a:gd name="T0" fmla="*/ 2147483646 w 166"/>
                <a:gd name="T1" fmla="*/ 0 h 15"/>
                <a:gd name="T2" fmla="*/ 2147483646 w 166"/>
                <a:gd name="T3" fmla="*/ 0 h 15"/>
                <a:gd name="T4" fmla="*/ 0 w 166"/>
                <a:gd name="T5" fmla="*/ 2147483646 h 15"/>
                <a:gd name="T6" fmla="*/ 0 w 166"/>
                <a:gd name="T7" fmla="*/ 2147483646 h 15"/>
                <a:gd name="T8" fmla="*/ 0 w 166"/>
                <a:gd name="T9" fmla="*/ 2147483646 h 15"/>
                <a:gd name="T10" fmla="*/ 2147483646 w 166"/>
                <a:gd name="T11" fmla="*/ 0 h 15"/>
                <a:gd name="T12" fmla="*/ 2147483646 w 166"/>
                <a:gd name="T13" fmla="*/ 0 h 15"/>
                <a:gd name="T14" fmla="*/ 2147483646 w 166"/>
                <a:gd name="T15" fmla="*/ 2147483646 h 15"/>
                <a:gd name="T16" fmla="*/ 2147483646 w 166"/>
                <a:gd name="T17" fmla="*/ 2147483646 h 15"/>
                <a:gd name="T18" fmla="*/ 2147483646 w 166"/>
                <a:gd name="T19" fmla="*/ 2147483646 h 15"/>
                <a:gd name="T20" fmla="*/ 0 w 166"/>
                <a:gd name="T21" fmla="*/ 2147483646 h 15"/>
                <a:gd name="T22" fmla="*/ 0 w 166"/>
                <a:gd name="T23" fmla="*/ 2147483646 h 15"/>
                <a:gd name="T24" fmla="*/ 2147483646 w 166"/>
                <a:gd name="T25" fmla="*/ 2147483646 h 15"/>
                <a:gd name="T26" fmla="*/ 2147483646 w 166"/>
                <a:gd name="T27" fmla="*/ 2147483646 h 15"/>
                <a:gd name="T28" fmla="*/ 2147483646 w 166"/>
                <a:gd name="T29" fmla="*/ 2147483646 h 15"/>
                <a:gd name="T30" fmla="*/ 2147483646 w 166"/>
                <a:gd name="T31" fmla="*/ 0 h 1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66" h="15">
                  <a:moveTo>
                    <a:pt x="122" y="0"/>
                  </a:moveTo>
                  <a:cubicBezTo>
                    <a:pt x="122" y="0"/>
                    <a:pt x="122" y="0"/>
                    <a:pt x="121" y="0"/>
                  </a:cubicBezTo>
                  <a:cubicBezTo>
                    <a:pt x="77" y="0"/>
                    <a:pt x="0" y="3"/>
                    <a:pt x="0" y="8"/>
                  </a:cubicBezTo>
                  <a:cubicBezTo>
                    <a:pt x="0" y="8"/>
                    <a:pt x="0" y="8"/>
                    <a:pt x="0" y="8"/>
                  </a:cubicBezTo>
                  <a:cubicBezTo>
                    <a:pt x="0" y="8"/>
                    <a:pt x="0" y="8"/>
                    <a:pt x="0" y="8"/>
                  </a:cubicBezTo>
                  <a:cubicBezTo>
                    <a:pt x="0" y="4"/>
                    <a:pt x="76" y="0"/>
                    <a:pt x="119" y="0"/>
                  </a:cubicBezTo>
                  <a:cubicBezTo>
                    <a:pt x="119" y="0"/>
                    <a:pt x="120" y="0"/>
                    <a:pt x="120" y="0"/>
                  </a:cubicBezTo>
                  <a:cubicBezTo>
                    <a:pt x="162" y="0"/>
                    <a:pt x="156" y="3"/>
                    <a:pt x="156" y="8"/>
                  </a:cubicBezTo>
                  <a:cubicBezTo>
                    <a:pt x="156" y="12"/>
                    <a:pt x="162" y="15"/>
                    <a:pt x="119" y="15"/>
                  </a:cubicBezTo>
                  <a:cubicBezTo>
                    <a:pt x="119" y="15"/>
                    <a:pt x="118" y="15"/>
                    <a:pt x="118" y="15"/>
                  </a:cubicBezTo>
                  <a:cubicBezTo>
                    <a:pt x="75" y="15"/>
                    <a:pt x="0" y="12"/>
                    <a:pt x="0" y="8"/>
                  </a:cubicBezTo>
                  <a:cubicBezTo>
                    <a:pt x="0" y="8"/>
                    <a:pt x="0" y="8"/>
                    <a:pt x="0" y="8"/>
                  </a:cubicBezTo>
                  <a:cubicBezTo>
                    <a:pt x="0" y="12"/>
                    <a:pt x="76" y="15"/>
                    <a:pt x="121" y="15"/>
                  </a:cubicBezTo>
                  <a:cubicBezTo>
                    <a:pt x="121" y="15"/>
                    <a:pt x="121" y="15"/>
                    <a:pt x="121" y="15"/>
                  </a:cubicBezTo>
                  <a:cubicBezTo>
                    <a:pt x="166" y="15"/>
                    <a:pt x="160" y="12"/>
                    <a:pt x="160" y="8"/>
                  </a:cubicBezTo>
                  <a:cubicBezTo>
                    <a:pt x="160" y="3"/>
                    <a:pt x="166" y="0"/>
                    <a:pt x="122" y="0"/>
                  </a:cubicBezTo>
                </a:path>
              </a:pathLst>
            </a:custGeom>
            <a:solidFill>
              <a:srgbClr val="F7F6F6"/>
            </a:solidFill>
            <a:ln>
              <a:noFill/>
            </a:ln>
          </p:spPr>
          <p:txBody>
            <a:bodyPr/>
            <a:lstStyle/>
            <a:p>
              <a:endParaRPr lang="zh-CN" altLang="en-US"/>
            </a:p>
          </p:txBody>
        </p:sp>
        <p:sp>
          <p:nvSpPr>
            <p:cNvPr id="1048867" name="Freeform 12"/>
            <p:cNvSpPr/>
            <p:nvPr/>
          </p:nvSpPr>
          <p:spPr bwMode="auto">
            <a:xfrm>
              <a:off x="3613151" y="5540375"/>
              <a:ext cx="688975" cy="63500"/>
            </a:xfrm>
            <a:custGeom>
              <a:avLst/>
              <a:gdLst>
                <a:gd name="T0" fmla="*/ 2147483646 w 162"/>
                <a:gd name="T1" fmla="*/ 0 h 15"/>
                <a:gd name="T2" fmla="*/ 2147483646 w 162"/>
                <a:gd name="T3" fmla="*/ 0 h 15"/>
                <a:gd name="T4" fmla="*/ 0 w 162"/>
                <a:gd name="T5" fmla="*/ 2147483646 h 15"/>
                <a:gd name="T6" fmla="*/ 2147483646 w 162"/>
                <a:gd name="T7" fmla="*/ 0 h 15"/>
                <a:gd name="T8" fmla="*/ 2147483646 w 162"/>
                <a:gd name="T9" fmla="*/ 0 h 15"/>
                <a:gd name="T10" fmla="*/ 2147483646 w 162"/>
                <a:gd name="T11" fmla="*/ 2147483646 h 15"/>
                <a:gd name="T12" fmla="*/ 2147483646 w 162"/>
                <a:gd name="T13" fmla="*/ 2147483646 h 15"/>
                <a:gd name="T14" fmla="*/ 2147483646 w 162"/>
                <a:gd name="T15" fmla="*/ 2147483646 h 15"/>
                <a:gd name="T16" fmla="*/ 0 w 162"/>
                <a:gd name="T17" fmla="*/ 2147483646 h 15"/>
                <a:gd name="T18" fmla="*/ 0 w 162"/>
                <a:gd name="T19" fmla="*/ 2147483646 h 15"/>
                <a:gd name="T20" fmla="*/ 2147483646 w 162"/>
                <a:gd name="T21" fmla="*/ 2147483646 h 15"/>
                <a:gd name="T22" fmla="*/ 2147483646 w 162"/>
                <a:gd name="T23" fmla="*/ 2147483646 h 15"/>
                <a:gd name="T24" fmla="*/ 2147483646 w 162"/>
                <a:gd name="T25" fmla="*/ 2147483646 h 15"/>
                <a:gd name="T26" fmla="*/ 2147483646 w 162"/>
                <a:gd name="T27" fmla="*/ 0 h 1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62" h="15">
                  <a:moveTo>
                    <a:pt x="120" y="0"/>
                  </a:moveTo>
                  <a:cubicBezTo>
                    <a:pt x="120" y="0"/>
                    <a:pt x="119" y="0"/>
                    <a:pt x="119" y="0"/>
                  </a:cubicBezTo>
                  <a:cubicBezTo>
                    <a:pt x="76" y="0"/>
                    <a:pt x="0" y="4"/>
                    <a:pt x="0" y="8"/>
                  </a:cubicBezTo>
                  <a:cubicBezTo>
                    <a:pt x="0" y="4"/>
                    <a:pt x="74" y="0"/>
                    <a:pt x="117" y="0"/>
                  </a:cubicBezTo>
                  <a:cubicBezTo>
                    <a:pt x="117" y="0"/>
                    <a:pt x="117" y="0"/>
                    <a:pt x="117" y="0"/>
                  </a:cubicBezTo>
                  <a:cubicBezTo>
                    <a:pt x="159" y="0"/>
                    <a:pt x="153" y="4"/>
                    <a:pt x="153" y="8"/>
                  </a:cubicBezTo>
                  <a:cubicBezTo>
                    <a:pt x="153" y="12"/>
                    <a:pt x="159" y="15"/>
                    <a:pt x="117" y="15"/>
                  </a:cubicBezTo>
                  <a:cubicBezTo>
                    <a:pt x="116" y="15"/>
                    <a:pt x="116" y="15"/>
                    <a:pt x="116" y="15"/>
                  </a:cubicBezTo>
                  <a:cubicBezTo>
                    <a:pt x="73" y="15"/>
                    <a:pt x="0" y="12"/>
                    <a:pt x="0" y="8"/>
                  </a:cubicBezTo>
                  <a:cubicBezTo>
                    <a:pt x="0" y="8"/>
                    <a:pt x="0" y="8"/>
                    <a:pt x="0" y="8"/>
                  </a:cubicBezTo>
                  <a:cubicBezTo>
                    <a:pt x="0" y="12"/>
                    <a:pt x="75" y="15"/>
                    <a:pt x="118" y="15"/>
                  </a:cubicBezTo>
                  <a:cubicBezTo>
                    <a:pt x="118" y="15"/>
                    <a:pt x="119" y="15"/>
                    <a:pt x="119" y="15"/>
                  </a:cubicBezTo>
                  <a:cubicBezTo>
                    <a:pt x="162" y="15"/>
                    <a:pt x="156" y="12"/>
                    <a:pt x="156" y="8"/>
                  </a:cubicBezTo>
                  <a:cubicBezTo>
                    <a:pt x="156" y="3"/>
                    <a:pt x="162" y="0"/>
                    <a:pt x="120" y="0"/>
                  </a:cubicBezTo>
                </a:path>
              </a:pathLst>
            </a:custGeom>
            <a:solidFill>
              <a:srgbClr val="F6F5F5"/>
            </a:solidFill>
            <a:ln>
              <a:noFill/>
            </a:ln>
          </p:spPr>
          <p:txBody>
            <a:bodyPr/>
            <a:lstStyle/>
            <a:p>
              <a:endParaRPr lang="zh-CN" altLang="en-US"/>
            </a:p>
          </p:txBody>
        </p:sp>
        <p:sp>
          <p:nvSpPr>
            <p:cNvPr id="1048868" name="Freeform 13"/>
            <p:cNvSpPr/>
            <p:nvPr/>
          </p:nvSpPr>
          <p:spPr bwMode="auto">
            <a:xfrm>
              <a:off x="3613151" y="5540375"/>
              <a:ext cx="676275" cy="63500"/>
            </a:xfrm>
            <a:custGeom>
              <a:avLst/>
              <a:gdLst>
                <a:gd name="T0" fmla="*/ 2147483646 w 159"/>
                <a:gd name="T1" fmla="*/ 0 h 15"/>
                <a:gd name="T2" fmla="*/ 2147483646 w 159"/>
                <a:gd name="T3" fmla="*/ 0 h 15"/>
                <a:gd name="T4" fmla="*/ 0 w 159"/>
                <a:gd name="T5" fmla="*/ 2147483646 h 15"/>
                <a:gd name="T6" fmla="*/ 0 w 159"/>
                <a:gd name="T7" fmla="*/ 2147483646 h 15"/>
                <a:gd name="T8" fmla="*/ 0 w 159"/>
                <a:gd name="T9" fmla="*/ 2147483646 h 15"/>
                <a:gd name="T10" fmla="*/ 0 w 159"/>
                <a:gd name="T11" fmla="*/ 2147483646 h 15"/>
                <a:gd name="T12" fmla="*/ 2147483646 w 159"/>
                <a:gd name="T13" fmla="*/ 0 h 15"/>
                <a:gd name="T14" fmla="*/ 2147483646 w 159"/>
                <a:gd name="T15" fmla="*/ 0 h 15"/>
                <a:gd name="T16" fmla="*/ 2147483646 w 159"/>
                <a:gd name="T17" fmla="*/ 2147483646 h 15"/>
                <a:gd name="T18" fmla="*/ 2147483646 w 159"/>
                <a:gd name="T19" fmla="*/ 2147483646 h 15"/>
                <a:gd name="T20" fmla="*/ 2147483646 w 159"/>
                <a:gd name="T21" fmla="*/ 2147483646 h 15"/>
                <a:gd name="T22" fmla="*/ 0 w 159"/>
                <a:gd name="T23" fmla="*/ 2147483646 h 15"/>
                <a:gd name="T24" fmla="*/ 0 w 159"/>
                <a:gd name="T25" fmla="*/ 2147483646 h 15"/>
                <a:gd name="T26" fmla="*/ 0 w 159"/>
                <a:gd name="T27" fmla="*/ 2147483646 h 15"/>
                <a:gd name="T28" fmla="*/ 0 w 159"/>
                <a:gd name="T29" fmla="*/ 2147483646 h 15"/>
                <a:gd name="T30" fmla="*/ 0 w 159"/>
                <a:gd name="T31" fmla="*/ 2147483646 h 15"/>
                <a:gd name="T32" fmla="*/ 0 w 159"/>
                <a:gd name="T33" fmla="*/ 2147483646 h 15"/>
                <a:gd name="T34" fmla="*/ 2147483646 w 159"/>
                <a:gd name="T35" fmla="*/ 2147483646 h 15"/>
                <a:gd name="T36" fmla="*/ 2147483646 w 159"/>
                <a:gd name="T37" fmla="*/ 2147483646 h 15"/>
                <a:gd name="T38" fmla="*/ 2147483646 w 159"/>
                <a:gd name="T39" fmla="*/ 2147483646 h 15"/>
                <a:gd name="T40" fmla="*/ 2147483646 w 159"/>
                <a:gd name="T41" fmla="*/ 0 h 1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59" h="15">
                  <a:moveTo>
                    <a:pt x="117" y="0"/>
                  </a:moveTo>
                  <a:cubicBezTo>
                    <a:pt x="117" y="0"/>
                    <a:pt x="117" y="0"/>
                    <a:pt x="117" y="0"/>
                  </a:cubicBezTo>
                  <a:cubicBezTo>
                    <a:pt x="74" y="0"/>
                    <a:pt x="0" y="4"/>
                    <a:pt x="0" y="8"/>
                  </a:cubicBezTo>
                  <a:cubicBezTo>
                    <a:pt x="0" y="8"/>
                    <a:pt x="0" y="8"/>
                    <a:pt x="0" y="8"/>
                  </a:cubicBezTo>
                  <a:cubicBezTo>
                    <a:pt x="0" y="8"/>
                    <a:pt x="0" y="8"/>
                    <a:pt x="0" y="8"/>
                  </a:cubicBezTo>
                  <a:cubicBezTo>
                    <a:pt x="0" y="8"/>
                    <a:pt x="0" y="8"/>
                    <a:pt x="0" y="8"/>
                  </a:cubicBezTo>
                  <a:cubicBezTo>
                    <a:pt x="0" y="4"/>
                    <a:pt x="73" y="0"/>
                    <a:pt x="114" y="0"/>
                  </a:cubicBezTo>
                  <a:cubicBezTo>
                    <a:pt x="114" y="0"/>
                    <a:pt x="115" y="0"/>
                    <a:pt x="115" y="0"/>
                  </a:cubicBezTo>
                  <a:cubicBezTo>
                    <a:pt x="156" y="0"/>
                    <a:pt x="150" y="4"/>
                    <a:pt x="150" y="8"/>
                  </a:cubicBezTo>
                  <a:cubicBezTo>
                    <a:pt x="150" y="12"/>
                    <a:pt x="156" y="15"/>
                    <a:pt x="114" y="15"/>
                  </a:cubicBezTo>
                  <a:cubicBezTo>
                    <a:pt x="114" y="15"/>
                    <a:pt x="114" y="15"/>
                    <a:pt x="113" y="15"/>
                  </a:cubicBezTo>
                  <a:cubicBezTo>
                    <a:pt x="72" y="15"/>
                    <a:pt x="0" y="12"/>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12"/>
                    <a:pt x="73" y="15"/>
                    <a:pt x="116" y="15"/>
                  </a:cubicBezTo>
                  <a:cubicBezTo>
                    <a:pt x="116" y="15"/>
                    <a:pt x="116" y="15"/>
                    <a:pt x="117" y="15"/>
                  </a:cubicBezTo>
                  <a:cubicBezTo>
                    <a:pt x="159" y="15"/>
                    <a:pt x="153" y="12"/>
                    <a:pt x="153" y="8"/>
                  </a:cubicBezTo>
                  <a:cubicBezTo>
                    <a:pt x="153" y="4"/>
                    <a:pt x="159" y="0"/>
                    <a:pt x="117" y="0"/>
                  </a:cubicBezTo>
                </a:path>
              </a:pathLst>
            </a:custGeom>
            <a:solidFill>
              <a:srgbClr val="F5F4F3"/>
            </a:solidFill>
            <a:ln>
              <a:noFill/>
            </a:ln>
          </p:spPr>
          <p:txBody>
            <a:bodyPr/>
            <a:lstStyle/>
            <a:p>
              <a:endParaRPr lang="zh-CN" altLang="en-US"/>
            </a:p>
          </p:txBody>
        </p:sp>
        <p:sp>
          <p:nvSpPr>
            <p:cNvPr id="1048869" name="Freeform 14"/>
            <p:cNvSpPr/>
            <p:nvPr/>
          </p:nvSpPr>
          <p:spPr bwMode="auto">
            <a:xfrm>
              <a:off x="3613151" y="5540375"/>
              <a:ext cx="663575" cy="63500"/>
            </a:xfrm>
            <a:custGeom>
              <a:avLst/>
              <a:gdLst>
                <a:gd name="T0" fmla="*/ 2147483646 w 156"/>
                <a:gd name="T1" fmla="*/ 0 h 15"/>
                <a:gd name="T2" fmla="*/ 2147483646 w 156"/>
                <a:gd name="T3" fmla="*/ 0 h 15"/>
                <a:gd name="T4" fmla="*/ 0 w 156"/>
                <a:gd name="T5" fmla="*/ 2147483646 h 15"/>
                <a:gd name="T6" fmla="*/ 2147483646 w 156"/>
                <a:gd name="T7" fmla="*/ 2147483646 h 15"/>
                <a:gd name="T8" fmla="*/ 2147483646 w 156"/>
                <a:gd name="T9" fmla="*/ 2147483646 h 15"/>
                <a:gd name="T10" fmla="*/ 2147483646 w 156"/>
                <a:gd name="T11" fmla="*/ 2147483646 h 15"/>
                <a:gd name="T12" fmla="*/ 2147483646 w 156"/>
                <a:gd name="T13" fmla="*/ 2147483646 h 15"/>
                <a:gd name="T14" fmla="*/ 2147483646 w 156"/>
                <a:gd name="T15" fmla="*/ 2147483646 h 15"/>
                <a:gd name="T16" fmla="*/ 0 w 156"/>
                <a:gd name="T17" fmla="*/ 2147483646 h 15"/>
                <a:gd name="T18" fmla="*/ 2147483646 w 156"/>
                <a:gd name="T19" fmla="*/ 2147483646 h 15"/>
                <a:gd name="T20" fmla="*/ 2147483646 w 156"/>
                <a:gd name="T21" fmla="*/ 2147483646 h 15"/>
                <a:gd name="T22" fmla="*/ 2147483646 w 156"/>
                <a:gd name="T23" fmla="*/ 2147483646 h 15"/>
                <a:gd name="T24" fmla="*/ 2147483646 w 156"/>
                <a:gd name="T25" fmla="*/ 0 h 1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6" h="15">
                  <a:moveTo>
                    <a:pt x="115" y="0"/>
                  </a:moveTo>
                  <a:cubicBezTo>
                    <a:pt x="115" y="0"/>
                    <a:pt x="114" y="0"/>
                    <a:pt x="114" y="0"/>
                  </a:cubicBezTo>
                  <a:cubicBezTo>
                    <a:pt x="73" y="0"/>
                    <a:pt x="0" y="4"/>
                    <a:pt x="0" y="8"/>
                  </a:cubicBezTo>
                  <a:cubicBezTo>
                    <a:pt x="0" y="4"/>
                    <a:pt x="71" y="1"/>
                    <a:pt x="112" y="1"/>
                  </a:cubicBezTo>
                  <a:cubicBezTo>
                    <a:pt x="112" y="1"/>
                    <a:pt x="112" y="1"/>
                    <a:pt x="113" y="1"/>
                  </a:cubicBezTo>
                  <a:cubicBezTo>
                    <a:pt x="152" y="1"/>
                    <a:pt x="147" y="4"/>
                    <a:pt x="147" y="8"/>
                  </a:cubicBezTo>
                  <a:cubicBezTo>
                    <a:pt x="147" y="11"/>
                    <a:pt x="152" y="15"/>
                    <a:pt x="112" y="15"/>
                  </a:cubicBezTo>
                  <a:cubicBezTo>
                    <a:pt x="111" y="15"/>
                    <a:pt x="111" y="15"/>
                    <a:pt x="111" y="15"/>
                  </a:cubicBezTo>
                  <a:cubicBezTo>
                    <a:pt x="70" y="15"/>
                    <a:pt x="0" y="12"/>
                    <a:pt x="0" y="8"/>
                  </a:cubicBezTo>
                  <a:cubicBezTo>
                    <a:pt x="0" y="12"/>
                    <a:pt x="72" y="15"/>
                    <a:pt x="113" y="15"/>
                  </a:cubicBezTo>
                  <a:cubicBezTo>
                    <a:pt x="114" y="15"/>
                    <a:pt x="114" y="15"/>
                    <a:pt x="114" y="15"/>
                  </a:cubicBezTo>
                  <a:cubicBezTo>
                    <a:pt x="156" y="15"/>
                    <a:pt x="150" y="12"/>
                    <a:pt x="150" y="8"/>
                  </a:cubicBezTo>
                  <a:cubicBezTo>
                    <a:pt x="150" y="4"/>
                    <a:pt x="156" y="0"/>
                    <a:pt x="115" y="0"/>
                  </a:cubicBezTo>
                </a:path>
              </a:pathLst>
            </a:custGeom>
            <a:solidFill>
              <a:srgbClr val="F4F2F2"/>
            </a:solidFill>
            <a:ln>
              <a:noFill/>
            </a:ln>
          </p:spPr>
          <p:txBody>
            <a:bodyPr/>
            <a:lstStyle/>
            <a:p>
              <a:endParaRPr lang="zh-CN" altLang="en-US"/>
            </a:p>
          </p:txBody>
        </p:sp>
        <p:sp>
          <p:nvSpPr>
            <p:cNvPr id="1048870" name="Freeform 15"/>
            <p:cNvSpPr/>
            <p:nvPr/>
          </p:nvSpPr>
          <p:spPr bwMode="auto">
            <a:xfrm>
              <a:off x="3613151" y="5543550"/>
              <a:ext cx="646113" cy="60325"/>
            </a:xfrm>
            <a:custGeom>
              <a:avLst/>
              <a:gdLst>
                <a:gd name="T0" fmla="*/ 2147483646 w 152"/>
                <a:gd name="T1" fmla="*/ 0 h 14"/>
                <a:gd name="T2" fmla="*/ 2147483646 w 152"/>
                <a:gd name="T3" fmla="*/ 0 h 14"/>
                <a:gd name="T4" fmla="*/ 0 w 152"/>
                <a:gd name="T5" fmla="*/ 2147483646 h 14"/>
                <a:gd name="T6" fmla="*/ 0 w 152"/>
                <a:gd name="T7" fmla="*/ 2147483646 h 14"/>
                <a:gd name="T8" fmla="*/ 0 w 152"/>
                <a:gd name="T9" fmla="*/ 2147483646 h 14"/>
                <a:gd name="T10" fmla="*/ 2147483646 w 152"/>
                <a:gd name="T11" fmla="*/ 0 h 14"/>
                <a:gd name="T12" fmla="*/ 2147483646 w 152"/>
                <a:gd name="T13" fmla="*/ 0 h 14"/>
                <a:gd name="T14" fmla="*/ 2147483646 w 152"/>
                <a:gd name="T15" fmla="*/ 2147483646 h 14"/>
                <a:gd name="T16" fmla="*/ 2147483646 w 152"/>
                <a:gd name="T17" fmla="*/ 2147483646 h 14"/>
                <a:gd name="T18" fmla="*/ 2147483646 w 152"/>
                <a:gd name="T19" fmla="*/ 2147483646 h 14"/>
                <a:gd name="T20" fmla="*/ 0 w 152"/>
                <a:gd name="T21" fmla="*/ 2147483646 h 14"/>
                <a:gd name="T22" fmla="*/ 0 w 152"/>
                <a:gd name="T23" fmla="*/ 2147483646 h 14"/>
                <a:gd name="T24" fmla="*/ 0 w 152"/>
                <a:gd name="T25" fmla="*/ 2147483646 h 14"/>
                <a:gd name="T26" fmla="*/ 0 w 152"/>
                <a:gd name="T27" fmla="*/ 2147483646 h 14"/>
                <a:gd name="T28" fmla="*/ 0 w 152"/>
                <a:gd name="T29" fmla="*/ 2147483646 h 14"/>
                <a:gd name="T30" fmla="*/ 0 w 152"/>
                <a:gd name="T31" fmla="*/ 2147483646 h 14"/>
                <a:gd name="T32" fmla="*/ 0 w 152"/>
                <a:gd name="T33" fmla="*/ 2147483646 h 14"/>
                <a:gd name="T34" fmla="*/ 0 w 152"/>
                <a:gd name="T35" fmla="*/ 2147483646 h 14"/>
                <a:gd name="T36" fmla="*/ 0 w 152"/>
                <a:gd name="T37" fmla="*/ 2147483646 h 14"/>
                <a:gd name="T38" fmla="*/ 0 w 152"/>
                <a:gd name="T39" fmla="*/ 2147483646 h 14"/>
                <a:gd name="T40" fmla="*/ 2147483646 w 152"/>
                <a:gd name="T41" fmla="*/ 2147483646 h 14"/>
                <a:gd name="T42" fmla="*/ 2147483646 w 152"/>
                <a:gd name="T43" fmla="*/ 2147483646 h 14"/>
                <a:gd name="T44" fmla="*/ 2147483646 w 152"/>
                <a:gd name="T45" fmla="*/ 2147483646 h 14"/>
                <a:gd name="T46" fmla="*/ 2147483646 w 152"/>
                <a:gd name="T47" fmla="*/ 0 h 1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52" h="14">
                  <a:moveTo>
                    <a:pt x="113" y="0"/>
                  </a:moveTo>
                  <a:cubicBezTo>
                    <a:pt x="112" y="0"/>
                    <a:pt x="112" y="0"/>
                    <a:pt x="112" y="0"/>
                  </a:cubicBezTo>
                  <a:cubicBezTo>
                    <a:pt x="71" y="0"/>
                    <a:pt x="0" y="3"/>
                    <a:pt x="0" y="7"/>
                  </a:cubicBezTo>
                  <a:cubicBezTo>
                    <a:pt x="0" y="7"/>
                    <a:pt x="0" y="7"/>
                    <a:pt x="0" y="7"/>
                  </a:cubicBezTo>
                  <a:cubicBezTo>
                    <a:pt x="0" y="7"/>
                    <a:pt x="0" y="7"/>
                    <a:pt x="0" y="7"/>
                  </a:cubicBezTo>
                  <a:cubicBezTo>
                    <a:pt x="0" y="3"/>
                    <a:pt x="70" y="0"/>
                    <a:pt x="109" y="0"/>
                  </a:cubicBezTo>
                  <a:cubicBezTo>
                    <a:pt x="110" y="0"/>
                    <a:pt x="110" y="0"/>
                    <a:pt x="110" y="0"/>
                  </a:cubicBezTo>
                  <a:cubicBezTo>
                    <a:pt x="149" y="0"/>
                    <a:pt x="144" y="3"/>
                    <a:pt x="144" y="7"/>
                  </a:cubicBezTo>
                  <a:cubicBezTo>
                    <a:pt x="144" y="10"/>
                    <a:pt x="149" y="13"/>
                    <a:pt x="109" y="13"/>
                  </a:cubicBezTo>
                  <a:cubicBezTo>
                    <a:pt x="109" y="13"/>
                    <a:pt x="109" y="13"/>
                    <a:pt x="109" y="13"/>
                  </a:cubicBezTo>
                  <a:cubicBezTo>
                    <a:pt x="69" y="13"/>
                    <a:pt x="0" y="11"/>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11"/>
                    <a:pt x="70" y="14"/>
                    <a:pt x="111" y="14"/>
                  </a:cubicBezTo>
                  <a:cubicBezTo>
                    <a:pt x="111" y="14"/>
                    <a:pt x="111" y="14"/>
                    <a:pt x="112" y="14"/>
                  </a:cubicBezTo>
                  <a:cubicBezTo>
                    <a:pt x="152" y="14"/>
                    <a:pt x="147" y="10"/>
                    <a:pt x="147" y="7"/>
                  </a:cubicBezTo>
                  <a:cubicBezTo>
                    <a:pt x="147" y="3"/>
                    <a:pt x="152" y="0"/>
                    <a:pt x="113" y="0"/>
                  </a:cubicBezTo>
                </a:path>
              </a:pathLst>
            </a:custGeom>
            <a:solidFill>
              <a:srgbClr val="F2F1F0"/>
            </a:solidFill>
            <a:ln>
              <a:noFill/>
            </a:ln>
          </p:spPr>
          <p:txBody>
            <a:bodyPr/>
            <a:lstStyle/>
            <a:p>
              <a:endParaRPr lang="zh-CN" altLang="en-US"/>
            </a:p>
          </p:txBody>
        </p:sp>
        <p:sp>
          <p:nvSpPr>
            <p:cNvPr id="1048871" name="Freeform 16"/>
            <p:cNvSpPr/>
            <p:nvPr/>
          </p:nvSpPr>
          <p:spPr bwMode="auto">
            <a:xfrm>
              <a:off x="3613151" y="5543550"/>
              <a:ext cx="633413" cy="55563"/>
            </a:xfrm>
            <a:custGeom>
              <a:avLst/>
              <a:gdLst>
                <a:gd name="T0" fmla="*/ 2147483646 w 149"/>
                <a:gd name="T1" fmla="*/ 0 h 13"/>
                <a:gd name="T2" fmla="*/ 2147483646 w 149"/>
                <a:gd name="T3" fmla="*/ 0 h 13"/>
                <a:gd name="T4" fmla="*/ 0 w 149"/>
                <a:gd name="T5" fmla="*/ 2147483646 h 13"/>
                <a:gd name="T6" fmla="*/ 0 w 149"/>
                <a:gd name="T7" fmla="*/ 2147483646 h 13"/>
                <a:gd name="T8" fmla="*/ 2147483646 w 149"/>
                <a:gd name="T9" fmla="*/ 0 h 13"/>
                <a:gd name="T10" fmla="*/ 2147483646 w 149"/>
                <a:gd name="T11" fmla="*/ 0 h 13"/>
                <a:gd name="T12" fmla="*/ 2147483646 w 149"/>
                <a:gd name="T13" fmla="*/ 2147483646 h 13"/>
                <a:gd name="T14" fmla="*/ 2147483646 w 149"/>
                <a:gd name="T15" fmla="*/ 2147483646 h 13"/>
                <a:gd name="T16" fmla="*/ 2147483646 w 149"/>
                <a:gd name="T17" fmla="*/ 2147483646 h 13"/>
                <a:gd name="T18" fmla="*/ 0 w 149"/>
                <a:gd name="T19" fmla="*/ 2147483646 h 13"/>
                <a:gd name="T20" fmla="*/ 2147483646 w 149"/>
                <a:gd name="T21" fmla="*/ 2147483646 h 13"/>
                <a:gd name="T22" fmla="*/ 2147483646 w 149"/>
                <a:gd name="T23" fmla="*/ 2147483646 h 13"/>
                <a:gd name="T24" fmla="*/ 2147483646 w 149"/>
                <a:gd name="T25" fmla="*/ 2147483646 h 13"/>
                <a:gd name="T26" fmla="*/ 2147483646 w 149"/>
                <a:gd name="T27" fmla="*/ 0 h 1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49" h="13">
                  <a:moveTo>
                    <a:pt x="110" y="0"/>
                  </a:moveTo>
                  <a:cubicBezTo>
                    <a:pt x="110" y="0"/>
                    <a:pt x="110" y="0"/>
                    <a:pt x="109" y="0"/>
                  </a:cubicBezTo>
                  <a:cubicBezTo>
                    <a:pt x="70" y="0"/>
                    <a:pt x="0" y="3"/>
                    <a:pt x="0" y="7"/>
                  </a:cubicBezTo>
                  <a:cubicBezTo>
                    <a:pt x="0" y="7"/>
                    <a:pt x="0" y="7"/>
                    <a:pt x="0" y="7"/>
                  </a:cubicBezTo>
                  <a:cubicBezTo>
                    <a:pt x="0" y="3"/>
                    <a:pt x="68" y="0"/>
                    <a:pt x="107" y="0"/>
                  </a:cubicBezTo>
                  <a:cubicBezTo>
                    <a:pt x="107" y="0"/>
                    <a:pt x="107" y="0"/>
                    <a:pt x="108" y="0"/>
                  </a:cubicBezTo>
                  <a:cubicBezTo>
                    <a:pt x="146" y="0"/>
                    <a:pt x="141" y="3"/>
                    <a:pt x="141" y="7"/>
                  </a:cubicBezTo>
                  <a:cubicBezTo>
                    <a:pt x="141" y="10"/>
                    <a:pt x="146" y="13"/>
                    <a:pt x="107" y="13"/>
                  </a:cubicBezTo>
                  <a:cubicBezTo>
                    <a:pt x="107" y="13"/>
                    <a:pt x="106" y="13"/>
                    <a:pt x="106" y="13"/>
                  </a:cubicBezTo>
                  <a:cubicBezTo>
                    <a:pt x="67" y="13"/>
                    <a:pt x="0" y="10"/>
                    <a:pt x="0" y="7"/>
                  </a:cubicBezTo>
                  <a:cubicBezTo>
                    <a:pt x="0" y="11"/>
                    <a:pt x="69" y="13"/>
                    <a:pt x="109" y="13"/>
                  </a:cubicBezTo>
                  <a:cubicBezTo>
                    <a:pt x="109" y="13"/>
                    <a:pt x="109" y="13"/>
                    <a:pt x="109" y="13"/>
                  </a:cubicBezTo>
                  <a:cubicBezTo>
                    <a:pt x="149" y="13"/>
                    <a:pt x="144" y="10"/>
                    <a:pt x="144" y="7"/>
                  </a:cubicBezTo>
                  <a:cubicBezTo>
                    <a:pt x="144" y="3"/>
                    <a:pt x="149" y="0"/>
                    <a:pt x="110" y="0"/>
                  </a:cubicBezTo>
                </a:path>
              </a:pathLst>
            </a:custGeom>
            <a:solidFill>
              <a:srgbClr val="F1EFEF"/>
            </a:solidFill>
            <a:ln>
              <a:noFill/>
            </a:ln>
          </p:spPr>
          <p:txBody>
            <a:bodyPr/>
            <a:lstStyle/>
            <a:p>
              <a:endParaRPr lang="zh-CN" altLang="en-US"/>
            </a:p>
          </p:txBody>
        </p:sp>
        <p:sp>
          <p:nvSpPr>
            <p:cNvPr id="1048872" name="Freeform 17"/>
            <p:cNvSpPr/>
            <p:nvPr/>
          </p:nvSpPr>
          <p:spPr bwMode="auto">
            <a:xfrm>
              <a:off x="3613151" y="5543550"/>
              <a:ext cx="620713" cy="55563"/>
            </a:xfrm>
            <a:custGeom>
              <a:avLst/>
              <a:gdLst>
                <a:gd name="T0" fmla="*/ 2147483646 w 146"/>
                <a:gd name="T1" fmla="*/ 0 h 13"/>
                <a:gd name="T2" fmla="*/ 2147483646 w 146"/>
                <a:gd name="T3" fmla="*/ 0 h 13"/>
                <a:gd name="T4" fmla="*/ 0 w 146"/>
                <a:gd name="T5" fmla="*/ 2147483646 h 13"/>
                <a:gd name="T6" fmla="*/ 0 w 146"/>
                <a:gd name="T7" fmla="*/ 2147483646 h 13"/>
                <a:gd name="T8" fmla="*/ 0 w 146"/>
                <a:gd name="T9" fmla="*/ 2147483646 h 13"/>
                <a:gd name="T10" fmla="*/ 0 w 146"/>
                <a:gd name="T11" fmla="*/ 2147483646 h 13"/>
                <a:gd name="T12" fmla="*/ 2147483646 w 146"/>
                <a:gd name="T13" fmla="*/ 0 h 13"/>
                <a:gd name="T14" fmla="*/ 2147483646 w 146"/>
                <a:gd name="T15" fmla="*/ 0 h 13"/>
                <a:gd name="T16" fmla="*/ 2147483646 w 146"/>
                <a:gd name="T17" fmla="*/ 2147483646 h 13"/>
                <a:gd name="T18" fmla="*/ 2147483646 w 146"/>
                <a:gd name="T19" fmla="*/ 2147483646 h 13"/>
                <a:gd name="T20" fmla="*/ 2147483646 w 146"/>
                <a:gd name="T21" fmla="*/ 2147483646 h 13"/>
                <a:gd name="T22" fmla="*/ 0 w 146"/>
                <a:gd name="T23" fmla="*/ 2147483646 h 13"/>
                <a:gd name="T24" fmla="*/ 0 w 146"/>
                <a:gd name="T25" fmla="*/ 2147483646 h 13"/>
                <a:gd name="T26" fmla="*/ 2147483646 w 146"/>
                <a:gd name="T27" fmla="*/ 2147483646 h 13"/>
                <a:gd name="T28" fmla="*/ 2147483646 w 146"/>
                <a:gd name="T29" fmla="*/ 2147483646 h 13"/>
                <a:gd name="T30" fmla="*/ 2147483646 w 146"/>
                <a:gd name="T31" fmla="*/ 2147483646 h 13"/>
                <a:gd name="T32" fmla="*/ 2147483646 w 146"/>
                <a:gd name="T33" fmla="*/ 0 h 1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46" h="13">
                  <a:moveTo>
                    <a:pt x="108" y="0"/>
                  </a:moveTo>
                  <a:cubicBezTo>
                    <a:pt x="107" y="0"/>
                    <a:pt x="107" y="0"/>
                    <a:pt x="107" y="0"/>
                  </a:cubicBezTo>
                  <a:cubicBezTo>
                    <a:pt x="68" y="0"/>
                    <a:pt x="0" y="3"/>
                    <a:pt x="0" y="7"/>
                  </a:cubicBezTo>
                  <a:cubicBezTo>
                    <a:pt x="0" y="7"/>
                    <a:pt x="0" y="7"/>
                    <a:pt x="0" y="7"/>
                  </a:cubicBezTo>
                  <a:cubicBezTo>
                    <a:pt x="0" y="7"/>
                    <a:pt x="0" y="7"/>
                    <a:pt x="0" y="7"/>
                  </a:cubicBezTo>
                  <a:cubicBezTo>
                    <a:pt x="0" y="7"/>
                    <a:pt x="0" y="7"/>
                    <a:pt x="0" y="7"/>
                  </a:cubicBezTo>
                  <a:cubicBezTo>
                    <a:pt x="0" y="3"/>
                    <a:pt x="66" y="0"/>
                    <a:pt x="104" y="0"/>
                  </a:cubicBezTo>
                  <a:cubicBezTo>
                    <a:pt x="105" y="0"/>
                    <a:pt x="105" y="0"/>
                    <a:pt x="105" y="0"/>
                  </a:cubicBezTo>
                  <a:cubicBezTo>
                    <a:pt x="142" y="0"/>
                    <a:pt x="137" y="3"/>
                    <a:pt x="137" y="7"/>
                  </a:cubicBezTo>
                  <a:cubicBezTo>
                    <a:pt x="137" y="10"/>
                    <a:pt x="143" y="13"/>
                    <a:pt x="104" y="13"/>
                  </a:cubicBezTo>
                  <a:cubicBezTo>
                    <a:pt x="104" y="13"/>
                    <a:pt x="104" y="13"/>
                    <a:pt x="104" y="13"/>
                  </a:cubicBezTo>
                  <a:cubicBezTo>
                    <a:pt x="66" y="13"/>
                    <a:pt x="0" y="10"/>
                    <a:pt x="0" y="7"/>
                  </a:cubicBezTo>
                  <a:cubicBezTo>
                    <a:pt x="0" y="7"/>
                    <a:pt x="0" y="7"/>
                    <a:pt x="0" y="7"/>
                  </a:cubicBezTo>
                  <a:cubicBezTo>
                    <a:pt x="0" y="10"/>
                    <a:pt x="67" y="13"/>
                    <a:pt x="106" y="13"/>
                  </a:cubicBezTo>
                  <a:cubicBezTo>
                    <a:pt x="106" y="13"/>
                    <a:pt x="107" y="13"/>
                    <a:pt x="107" y="13"/>
                  </a:cubicBezTo>
                  <a:cubicBezTo>
                    <a:pt x="146" y="13"/>
                    <a:pt x="141" y="10"/>
                    <a:pt x="141" y="7"/>
                  </a:cubicBezTo>
                  <a:cubicBezTo>
                    <a:pt x="141" y="3"/>
                    <a:pt x="146" y="0"/>
                    <a:pt x="108" y="0"/>
                  </a:cubicBezTo>
                </a:path>
              </a:pathLst>
            </a:custGeom>
            <a:solidFill>
              <a:srgbClr val="F0EEED"/>
            </a:solidFill>
            <a:ln>
              <a:noFill/>
            </a:ln>
          </p:spPr>
          <p:txBody>
            <a:bodyPr/>
            <a:lstStyle/>
            <a:p>
              <a:endParaRPr lang="zh-CN" altLang="en-US"/>
            </a:p>
          </p:txBody>
        </p:sp>
        <p:sp>
          <p:nvSpPr>
            <p:cNvPr id="1048873" name="Freeform 18"/>
            <p:cNvSpPr/>
            <p:nvPr/>
          </p:nvSpPr>
          <p:spPr bwMode="auto">
            <a:xfrm>
              <a:off x="3613151" y="5543550"/>
              <a:ext cx="608013" cy="55563"/>
            </a:xfrm>
            <a:custGeom>
              <a:avLst/>
              <a:gdLst>
                <a:gd name="T0" fmla="*/ 2147483646 w 143"/>
                <a:gd name="T1" fmla="*/ 0 h 13"/>
                <a:gd name="T2" fmla="*/ 2147483646 w 143"/>
                <a:gd name="T3" fmla="*/ 0 h 13"/>
                <a:gd name="T4" fmla="*/ 0 w 143"/>
                <a:gd name="T5" fmla="*/ 2147483646 h 13"/>
                <a:gd name="T6" fmla="*/ 2147483646 w 143"/>
                <a:gd name="T7" fmla="*/ 0 h 13"/>
                <a:gd name="T8" fmla="*/ 2147483646 w 143"/>
                <a:gd name="T9" fmla="*/ 0 h 13"/>
                <a:gd name="T10" fmla="*/ 2147483646 w 143"/>
                <a:gd name="T11" fmla="*/ 2147483646 h 13"/>
                <a:gd name="T12" fmla="*/ 2147483646 w 143"/>
                <a:gd name="T13" fmla="*/ 2147483646 h 13"/>
                <a:gd name="T14" fmla="*/ 2147483646 w 143"/>
                <a:gd name="T15" fmla="*/ 2147483646 h 13"/>
                <a:gd name="T16" fmla="*/ 0 w 143"/>
                <a:gd name="T17" fmla="*/ 2147483646 h 13"/>
                <a:gd name="T18" fmla="*/ 0 w 143"/>
                <a:gd name="T19" fmla="*/ 2147483646 h 13"/>
                <a:gd name="T20" fmla="*/ 2147483646 w 143"/>
                <a:gd name="T21" fmla="*/ 2147483646 h 13"/>
                <a:gd name="T22" fmla="*/ 2147483646 w 143"/>
                <a:gd name="T23" fmla="*/ 2147483646 h 13"/>
                <a:gd name="T24" fmla="*/ 2147483646 w 143"/>
                <a:gd name="T25" fmla="*/ 2147483646 h 13"/>
                <a:gd name="T26" fmla="*/ 2147483646 w 143"/>
                <a:gd name="T27" fmla="*/ 0 h 1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43" h="13">
                  <a:moveTo>
                    <a:pt x="105" y="0"/>
                  </a:moveTo>
                  <a:cubicBezTo>
                    <a:pt x="105" y="0"/>
                    <a:pt x="105" y="0"/>
                    <a:pt x="104" y="0"/>
                  </a:cubicBezTo>
                  <a:cubicBezTo>
                    <a:pt x="66" y="0"/>
                    <a:pt x="0" y="3"/>
                    <a:pt x="0" y="7"/>
                  </a:cubicBezTo>
                  <a:cubicBezTo>
                    <a:pt x="0" y="3"/>
                    <a:pt x="65" y="0"/>
                    <a:pt x="102" y="0"/>
                  </a:cubicBezTo>
                  <a:cubicBezTo>
                    <a:pt x="102" y="0"/>
                    <a:pt x="103" y="0"/>
                    <a:pt x="103" y="0"/>
                  </a:cubicBezTo>
                  <a:cubicBezTo>
                    <a:pt x="139" y="0"/>
                    <a:pt x="134" y="3"/>
                    <a:pt x="134" y="7"/>
                  </a:cubicBezTo>
                  <a:cubicBezTo>
                    <a:pt x="134" y="10"/>
                    <a:pt x="139" y="13"/>
                    <a:pt x="102" y="13"/>
                  </a:cubicBezTo>
                  <a:cubicBezTo>
                    <a:pt x="102" y="13"/>
                    <a:pt x="102" y="13"/>
                    <a:pt x="101" y="13"/>
                  </a:cubicBezTo>
                  <a:cubicBezTo>
                    <a:pt x="64" y="13"/>
                    <a:pt x="0" y="10"/>
                    <a:pt x="0" y="7"/>
                  </a:cubicBezTo>
                  <a:cubicBezTo>
                    <a:pt x="0" y="7"/>
                    <a:pt x="0" y="7"/>
                    <a:pt x="0" y="7"/>
                  </a:cubicBezTo>
                  <a:cubicBezTo>
                    <a:pt x="0" y="10"/>
                    <a:pt x="66" y="13"/>
                    <a:pt x="104" y="13"/>
                  </a:cubicBezTo>
                  <a:cubicBezTo>
                    <a:pt x="104" y="13"/>
                    <a:pt x="104" y="13"/>
                    <a:pt x="104" y="13"/>
                  </a:cubicBezTo>
                  <a:cubicBezTo>
                    <a:pt x="143" y="13"/>
                    <a:pt x="137" y="10"/>
                    <a:pt x="137" y="7"/>
                  </a:cubicBezTo>
                  <a:cubicBezTo>
                    <a:pt x="137" y="3"/>
                    <a:pt x="142" y="0"/>
                    <a:pt x="105" y="0"/>
                  </a:cubicBezTo>
                </a:path>
              </a:pathLst>
            </a:custGeom>
            <a:solidFill>
              <a:srgbClr val="EFEDEC"/>
            </a:solidFill>
            <a:ln>
              <a:noFill/>
            </a:ln>
          </p:spPr>
          <p:txBody>
            <a:bodyPr/>
            <a:lstStyle/>
            <a:p>
              <a:endParaRPr lang="zh-CN" altLang="en-US"/>
            </a:p>
          </p:txBody>
        </p:sp>
        <p:sp>
          <p:nvSpPr>
            <p:cNvPr id="1048874" name="Freeform 19"/>
            <p:cNvSpPr/>
            <p:nvPr/>
          </p:nvSpPr>
          <p:spPr bwMode="auto">
            <a:xfrm>
              <a:off x="3613151" y="5543550"/>
              <a:ext cx="592138" cy="55563"/>
            </a:xfrm>
            <a:custGeom>
              <a:avLst/>
              <a:gdLst>
                <a:gd name="T0" fmla="*/ 2147483646 w 139"/>
                <a:gd name="T1" fmla="*/ 0 h 13"/>
                <a:gd name="T2" fmla="*/ 2147483646 w 139"/>
                <a:gd name="T3" fmla="*/ 0 h 13"/>
                <a:gd name="T4" fmla="*/ 0 w 139"/>
                <a:gd name="T5" fmla="*/ 2147483646 h 13"/>
                <a:gd name="T6" fmla="*/ 0 w 139"/>
                <a:gd name="T7" fmla="*/ 2147483646 h 13"/>
                <a:gd name="T8" fmla="*/ 2147483646 w 139"/>
                <a:gd name="T9" fmla="*/ 2147483646 h 13"/>
                <a:gd name="T10" fmla="*/ 2147483646 w 139"/>
                <a:gd name="T11" fmla="*/ 2147483646 h 13"/>
                <a:gd name="T12" fmla="*/ 2147483646 w 139"/>
                <a:gd name="T13" fmla="*/ 2147483646 h 13"/>
                <a:gd name="T14" fmla="*/ 2147483646 w 139"/>
                <a:gd name="T15" fmla="*/ 2147483646 h 13"/>
                <a:gd name="T16" fmla="*/ 2147483646 w 139"/>
                <a:gd name="T17" fmla="*/ 2147483646 h 13"/>
                <a:gd name="T18" fmla="*/ 0 w 139"/>
                <a:gd name="T19" fmla="*/ 2147483646 h 13"/>
                <a:gd name="T20" fmla="*/ 0 w 139"/>
                <a:gd name="T21" fmla="*/ 2147483646 h 13"/>
                <a:gd name="T22" fmla="*/ 0 w 139"/>
                <a:gd name="T23" fmla="*/ 2147483646 h 13"/>
                <a:gd name="T24" fmla="*/ 0 w 139"/>
                <a:gd name="T25" fmla="*/ 2147483646 h 13"/>
                <a:gd name="T26" fmla="*/ 0 w 139"/>
                <a:gd name="T27" fmla="*/ 2147483646 h 13"/>
                <a:gd name="T28" fmla="*/ 0 w 139"/>
                <a:gd name="T29" fmla="*/ 2147483646 h 13"/>
                <a:gd name="T30" fmla="*/ 0 w 139"/>
                <a:gd name="T31" fmla="*/ 2147483646 h 13"/>
                <a:gd name="T32" fmla="*/ 0 w 139"/>
                <a:gd name="T33" fmla="*/ 2147483646 h 13"/>
                <a:gd name="T34" fmla="*/ 2147483646 w 139"/>
                <a:gd name="T35" fmla="*/ 2147483646 h 13"/>
                <a:gd name="T36" fmla="*/ 2147483646 w 139"/>
                <a:gd name="T37" fmla="*/ 2147483646 h 13"/>
                <a:gd name="T38" fmla="*/ 2147483646 w 139"/>
                <a:gd name="T39" fmla="*/ 2147483646 h 13"/>
                <a:gd name="T40" fmla="*/ 2147483646 w 139"/>
                <a:gd name="T41" fmla="*/ 0 h 1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39" h="13">
                  <a:moveTo>
                    <a:pt x="103" y="0"/>
                  </a:moveTo>
                  <a:cubicBezTo>
                    <a:pt x="103" y="0"/>
                    <a:pt x="102" y="0"/>
                    <a:pt x="102" y="0"/>
                  </a:cubicBezTo>
                  <a:cubicBezTo>
                    <a:pt x="65" y="0"/>
                    <a:pt x="0" y="3"/>
                    <a:pt x="0" y="7"/>
                  </a:cubicBezTo>
                  <a:cubicBezTo>
                    <a:pt x="0" y="7"/>
                    <a:pt x="0" y="7"/>
                    <a:pt x="0" y="7"/>
                  </a:cubicBezTo>
                  <a:cubicBezTo>
                    <a:pt x="0" y="3"/>
                    <a:pt x="63" y="1"/>
                    <a:pt x="100" y="1"/>
                  </a:cubicBezTo>
                  <a:cubicBezTo>
                    <a:pt x="100" y="1"/>
                    <a:pt x="100" y="1"/>
                    <a:pt x="100" y="1"/>
                  </a:cubicBezTo>
                  <a:cubicBezTo>
                    <a:pt x="136" y="1"/>
                    <a:pt x="131" y="3"/>
                    <a:pt x="131" y="7"/>
                  </a:cubicBezTo>
                  <a:cubicBezTo>
                    <a:pt x="131" y="10"/>
                    <a:pt x="136" y="13"/>
                    <a:pt x="100" y="13"/>
                  </a:cubicBezTo>
                  <a:cubicBezTo>
                    <a:pt x="99" y="13"/>
                    <a:pt x="99" y="13"/>
                    <a:pt x="99" y="13"/>
                  </a:cubicBezTo>
                  <a:cubicBezTo>
                    <a:pt x="63" y="13"/>
                    <a:pt x="0" y="10"/>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10"/>
                    <a:pt x="64" y="13"/>
                    <a:pt x="101" y="13"/>
                  </a:cubicBezTo>
                  <a:cubicBezTo>
                    <a:pt x="102" y="13"/>
                    <a:pt x="102" y="13"/>
                    <a:pt x="102" y="13"/>
                  </a:cubicBezTo>
                  <a:cubicBezTo>
                    <a:pt x="139" y="13"/>
                    <a:pt x="134" y="10"/>
                    <a:pt x="134" y="7"/>
                  </a:cubicBezTo>
                  <a:cubicBezTo>
                    <a:pt x="134" y="3"/>
                    <a:pt x="139" y="0"/>
                    <a:pt x="103" y="0"/>
                  </a:cubicBezTo>
                </a:path>
              </a:pathLst>
            </a:custGeom>
            <a:solidFill>
              <a:srgbClr val="EDEBEB"/>
            </a:solidFill>
            <a:ln>
              <a:noFill/>
            </a:ln>
          </p:spPr>
          <p:txBody>
            <a:bodyPr/>
            <a:lstStyle/>
            <a:p>
              <a:endParaRPr lang="zh-CN" altLang="en-US"/>
            </a:p>
          </p:txBody>
        </p:sp>
        <p:sp>
          <p:nvSpPr>
            <p:cNvPr id="1048875" name="Freeform 20"/>
            <p:cNvSpPr/>
            <p:nvPr/>
          </p:nvSpPr>
          <p:spPr bwMode="auto">
            <a:xfrm>
              <a:off x="3613151" y="5548313"/>
              <a:ext cx="577850" cy="50800"/>
            </a:xfrm>
            <a:custGeom>
              <a:avLst/>
              <a:gdLst>
                <a:gd name="T0" fmla="*/ 2147483646 w 136"/>
                <a:gd name="T1" fmla="*/ 0 h 12"/>
                <a:gd name="T2" fmla="*/ 2147483646 w 136"/>
                <a:gd name="T3" fmla="*/ 0 h 12"/>
                <a:gd name="T4" fmla="*/ 0 w 136"/>
                <a:gd name="T5" fmla="*/ 2147483646 h 12"/>
                <a:gd name="T6" fmla="*/ 0 w 136"/>
                <a:gd name="T7" fmla="*/ 2147483646 h 12"/>
                <a:gd name="T8" fmla="*/ 0 w 136"/>
                <a:gd name="T9" fmla="*/ 2147483646 h 12"/>
                <a:gd name="T10" fmla="*/ 2147483646 w 136"/>
                <a:gd name="T11" fmla="*/ 0 h 12"/>
                <a:gd name="T12" fmla="*/ 2147483646 w 136"/>
                <a:gd name="T13" fmla="*/ 0 h 12"/>
                <a:gd name="T14" fmla="*/ 2147483646 w 136"/>
                <a:gd name="T15" fmla="*/ 2147483646 h 12"/>
                <a:gd name="T16" fmla="*/ 2147483646 w 136"/>
                <a:gd name="T17" fmla="*/ 2147483646 h 12"/>
                <a:gd name="T18" fmla="*/ 2147483646 w 136"/>
                <a:gd name="T19" fmla="*/ 2147483646 h 12"/>
                <a:gd name="T20" fmla="*/ 0 w 136"/>
                <a:gd name="T21" fmla="*/ 2147483646 h 12"/>
                <a:gd name="T22" fmla="*/ 2147483646 w 136"/>
                <a:gd name="T23" fmla="*/ 2147483646 h 12"/>
                <a:gd name="T24" fmla="*/ 2147483646 w 136"/>
                <a:gd name="T25" fmla="*/ 2147483646 h 12"/>
                <a:gd name="T26" fmla="*/ 2147483646 w 136"/>
                <a:gd name="T27" fmla="*/ 2147483646 h 12"/>
                <a:gd name="T28" fmla="*/ 2147483646 w 136"/>
                <a:gd name="T29" fmla="*/ 0 h 1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36" h="12">
                  <a:moveTo>
                    <a:pt x="100" y="0"/>
                  </a:moveTo>
                  <a:cubicBezTo>
                    <a:pt x="100" y="0"/>
                    <a:pt x="100" y="0"/>
                    <a:pt x="100" y="0"/>
                  </a:cubicBezTo>
                  <a:cubicBezTo>
                    <a:pt x="63" y="0"/>
                    <a:pt x="0" y="2"/>
                    <a:pt x="0" y="6"/>
                  </a:cubicBezTo>
                  <a:cubicBezTo>
                    <a:pt x="0" y="6"/>
                    <a:pt x="0" y="6"/>
                    <a:pt x="0" y="6"/>
                  </a:cubicBezTo>
                  <a:cubicBezTo>
                    <a:pt x="0" y="6"/>
                    <a:pt x="0" y="6"/>
                    <a:pt x="0" y="6"/>
                  </a:cubicBezTo>
                  <a:cubicBezTo>
                    <a:pt x="0" y="2"/>
                    <a:pt x="62" y="0"/>
                    <a:pt x="97" y="0"/>
                  </a:cubicBezTo>
                  <a:cubicBezTo>
                    <a:pt x="97" y="0"/>
                    <a:pt x="98" y="0"/>
                    <a:pt x="98" y="0"/>
                  </a:cubicBezTo>
                  <a:cubicBezTo>
                    <a:pt x="133" y="0"/>
                    <a:pt x="128" y="2"/>
                    <a:pt x="128" y="6"/>
                  </a:cubicBezTo>
                  <a:cubicBezTo>
                    <a:pt x="128" y="9"/>
                    <a:pt x="133" y="12"/>
                    <a:pt x="97" y="12"/>
                  </a:cubicBezTo>
                  <a:cubicBezTo>
                    <a:pt x="97" y="12"/>
                    <a:pt x="97" y="12"/>
                    <a:pt x="97" y="12"/>
                  </a:cubicBezTo>
                  <a:cubicBezTo>
                    <a:pt x="61" y="12"/>
                    <a:pt x="0" y="9"/>
                    <a:pt x="0" y="6"/>
                  </a:cubicBezTo>
                  <a:cubicBezTo>
                    <a:pt x="0" y="9"/>
                    <a:pt x="63" y="12"/>
                    <a:pt x="99" y="12"/>
                  </a:cubicBezTo>
                  <a:cubicBezTo>
                    <a:pt x="99" y="12"/>
                    <a:pt x="99" y="12"/>
                    <a:pt x="100" y="12"/>
                  </a:cubicBezTo>
                  <a:cubicBezTo>
                    <a:pt x="136" y="12"/>
                    <a:pt x="131" y="9"/>
                    <a:pt x="131" y="6"/>
                  </a:cubicBezTo>
                  <a:cubicBezTo>
                    <a:pt x="131" y="2"/>
                    <a:pt x="136" y="0"/>
                    <a:pt x="100" y="0"/>
                  </a:cubicBezTo>
                </a:path>
              </a:pathLst>
            </a:custGeom>
            <a:solidFill>
              <a:srgbClr val="ECEAE9"/>
            </a:solidFill>
            <a:ln>
              <a:noFill/>
            </a:ln>
          </p:spPr>
          <p:txBody>
            <a:bodyPr/>
            <a:lstStyle/>
            <a:p>
              <a:endParaRPr lang="zh-CN" altLang="en-US"/>
            </a:p>
          </p:txBody>
        </p:sp>
        <p:sp>
          <p:nvSpPr>
            <p:cNvPr id="1048876" name="Freeform 21"/>
            <p:cNvSpPr/>
            <p:nvPr/>
          </p:nvSpPr>
          <p:spPr bwMode="auto">
            <a:xfrm>
              <a:off x="3613151" y="5548313"/>
              <a:ext cx="565150" cy="50800"/>
            </a:xfrm>
            <a:custGeom>
              <a:avLst/>
              <a:gdLst>
                <a:gd name="T0" fmla="*/ 2147483646 w 133"/>
                <a:gd name="T1" fmla="*/ 0 h 12"/>
                <a:gd name="T2" fmla="*/ 2147483646 w 133"/>
                <a:gd name="T3" fmla="*/ 0 h 12"/>
                <a:gd name="T4" fmla="*/ 0 w 133"/>
                <a:gd name="T5" fmla="*/ 2147483646 h 12"/>
                <a:gd name="T6" fmla="*/ 0 w 133"/>
                <a:gd name="T7" fmla="*/ 2147483646 h 12"/>
                <a:gd name="T8" fmla="*/ 0 w 133"/>
                <a:gd name="T9" fmla="*/ 2147483646 h 12"/>
                <a:gd name="T10" fmla="*/ 2147483646 w 133"/>
                <a:gd name="T11" fmla="*/ 0 h 12"/>
                <a:gd name="T12" fmla="*/ 2147483646 w 133"/>
                <a:gd name="T13" fmla="*/ 0 h 12"/>
                <a:gd name="T14" fmla="*/ 2147483646 w 133"/>
                <a:gd name="T15" fmla="*/ 2147483646 h 12"/>
                <a:gd name="T16" fmla="*/ 2147483646 w 133"/>
                <a:gd name="T17" fmla="*/ 2147483646 h 12"/>
                <a:gd name="T18" fmla="*/ 2147483646 w 133"/>
                <a:gd name="T19" fmla="*/ 2147483646 h 12"/>
                <a:gd name="T20" fmla="*/ 0 w 133"/>
                <a:gd name="T21" fmla="*/ 2147483646 h 12"/>
                <a:gd name="T22" fmla="*/ 0 w 133"/>
                <a:gd name="T23" fmla="*/ 2147483646 h 12"/>
                <a:gd name="T24" fmla="*/ 2147483646 w 133"/>
                <a:gd name="T25" fmla="*/ 2147483646 h 12"/>
                <a:gd name="T26" fmla="*/ 2147483646 w 133"/>
                <a:gd name="T27" fmla="*/ 2147483646 h 12"/>
                <a:gd name="T28" fmla="*/ 2147483646 w 133"/>
                <a:gd name="T29" fmla="*/ 2147483646 h 12"/>
                <a:gd name="T30" fmla="*/ 2147483646 w 133"/>
                <a:gd name="T31" fmla="*/ 0 h 1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33" h="12">
                  <a:moveTo>
                    <a:pt x="98" y="0"/>
                  </a:moveTo>
                  <a:cubicBezTo>
                    <a:pt x="98" y="0"/>
                    <a:pt x="97" y="0"/>
                    <a:pt x="97" y="0"/>
                  </a:cubicBezTo>
                  <a:cubicBezTo>
                    <a:pt x="62" y="0"/>
                    <a:pt x="0" y="2"/>
                    <a:pt x="0" y="6"/>
                  </a:cubicBezTo>
                  <a:cubicBezTo>
                    <a:pt x="0" y="6"/>
                    <a:pt x="0" y="6"/>
                    <a:pt x="0" y="6"/>
                  </a:cubicBezTo>
                  <a:cubicBezTo>
                    <a:pt x="0" y="6"/>
                    <a:pt x="0" y="6"/>
                    <a:pt x="0" y="6"/>
                  </a:cubicBezTo>
                  <a:cubicBezTo>
                    <a:pt x="0" y="3"/>
                    <a:pt x="60" y="0"/>
                    <a:pt x="95" y="0"/>
                  </a:cubicBezTo>
                  <a:cubicBezTo>
                    <a:pt x="95" y="0"/>
                    <a:pt x="95" y="0"/>
                    <a:pt x="95" y="0"/>
                  </a:cubicBezTo>
                  <a:cubicBezTo>
                    <a:pt x="129" y="0"/>
                    <a:pt x="125" y="2"/>
                    <a:pt x="125" y="6"/>
                  </a:cubicBezTo>
                  <a:cubicBezTo>
                    <a:pt x="125" y="9"/>
                    <a:pt x="129" y="11"/>
                    <a:pt x="95" y="11"/>
                  </a:cubicBezTo>
                  <a:cubicBezTo>
                    <a:pt x="95" y="11"/>
                    <a:pt x="94" y="11"/>
                    <a:pt x="94" y="11"/>
                  </a:cubicBezTo>
                  <a:cubicBezTo>
                    <a:pt x="59" y="11"/>
                    <a:pt x="0" y="9"/>
                    <a:pt x="0" y="6"/>
                  </a:cubicBezTo>
                  <a:cubicBezTo>
                    <a:pt x="0" y="6"/>
                    <a:pt x="0" y="6"/>
                    <a:pt x="0" y="6"/>
                  </a:cubicBezTo>
                  <a:cubicBezTo>
                    <a:pt x="0" y="9"/>
                    <a:pt x="61" y="12"/>
                    <a:pt x="97" y="12"/>
                  </a:cubicBezTo>
                  <a:cubicBezTo>
                    <a:pt x="97" y="12"/>
                    <a:pt x="97" y="12"/>
                    <a:pt x="97" y="12"/>
                  </a:cubicBezTo>
                  <a:cubicBezTo>
                    <a:pt x="133" y="12"/>
                    <a:pt x="128" y="9"/>
                    <a:pt x="128" y="6"/>
                  </a:cubicBezTo>
                  <a:cubicBezTo>
                    <a:pt x="128" y="2"/>
                    <a:pt x="133" y="0"/>
                    <a:pt x="98" y="0"/>
                  </a:cubicBezTo>
                </a:path>
              </a:pathLst>
            </a:custGeom>
            <a:solidFill>
              <a:srgbClr val="EBE8E8"/>
            </a:solidFill>
            <a:ln>
              <a:noFill/>
            </a:ln>
          </p:spPr>
          <p:txBody>
            <a:bodyPr/>
            <a:lstStyle/>
            <a:p>
              <a:endParaRPr lang="zh-CN" altLang="en-US"/>
            </a:p>
          </p:txBody>
        </p:sp>
        <p:sp>
          <p:nvSpPr>
            <p:cNvPr id="1048877" name="Freeform 22"/>
            <p:cNvSpPr/>
            <p:nvPr/>
          </p:nvSpPr>
          <p:spPr bwMode="auto">
            <a:xfrm>
              <a:off x="3613151" y="5548313"/>
              <a:ext cx="549275" cy="47625"/>
            </a:xfrm>
            <a:custGeom>
              <a:avLst/>
              <a:gdLst>
                <a:gd name="T0" fmla="*/ 2147483646 w 129"/>
                <a:gd name="T1" fmla="*/ 0 h 11"/>
                <a:gd name="T2" fmla="*/ 2147483646 w 129"/>
                <a:gd name="T3" fmla="*/ 0 h 11"/>
                <a:gd name="T4" fmla="*/ 0 w 129"/>
                <a:gd name="T5" fmla="*/ 2147483646 h 11"/>
                <a:gd name="T6" fmla="*/ 2147483646 w 129"/>
                <a:gd name="T7" fmla="*/ 0 h 11"/>
                <a:gd name="T8" fmla="*/ 2147483646 w 129"/>
                <a:gd name="T9" fmla="*/ 0 h 11"/>
                <a:gd name="T10" fmla="*/ 2147483646 w 129"/>
                <a:gd name="T11" fmla="*/ 2147483646 h 11"/>
                <a:gd name="T12" fmla="*/ 2147483646 w 129"/>
                <a:gd name="T13" fmla="*/ 2147483646 h 11"/>
                <a:gd name="T14" fmla="*/ 2147483646 w 129"/>
                <a:gd name="T15" fmla="*/ 2147483646 h 11"/>
                <a:gd name="T16" fmla="*/ 0 w 129"/>
                <a:gd name="T17" fmla="*/ 2147483646 h 11"/>
                <a:gd name="T18" fmla="*/ 0 w 129"/>
                <a:gd name="T19" fmla="*/ 2147483646 h 11"/>
                <a:gd name="T20" fmla="*/ 0 w 129"/>
                <a:gd name="T21" fmla="*/ 2147483646 h 11"/>
                <a:gd name="T22" fmla="*/ 0 w 129"/>
                <a:gd name="T23" fmla="*/ 2147483646 h 11"/>
                <a:gd name="T24" fmla="*/ 0 w 129"/>
                <a:gd name="T25" fmla="*/ 2147483646 h 11"/>
                <a:gd name="T26" fmla="*/ 0 w 129"/>
                <a:gd name="T27" fmla="*/ 2147483646 h 11"/>
                <a:gd name="T28" fmla="*/ 2147483646 w 129"/>
                <a:gd name="T29" fmla="*/ 2147483646 h 11"/>
                <a:gd name="T30" fmla="*/ 2147483646 w 129"/>
                <a:gd name="T31" fmla="*/ 2147483646 h 11"/>
                <a:gd name="T32" fmla="*/ 2147483646 w 129"/>
                <a:gd name="T33" fmla="*/ 2147483646 h 11"/>
                <a:gd name="T34" fmla="*/ 2147483646 w 129"/>
                <a:gd name="T35" fmla="*/ 0 h 1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9" h="11">
                  <a:moveTo>
                    <a:pt x="95" y="0"/>
                  </a:moveTo>
                  <a:cubicBezTo>
                    <a:pt x="95" y="0"/>
                    <a:pt x="95" y="0"/>
                    <a:pt x="95" y="0"/>
                  </a:cubicBezTo>
                  <a:cubicBezTo>
                    <a:pt x="60" y="0"/>
                    <a:pt x="0" y="3"/>
                    <a:pt x="0" y="6"/>
                  </a:cubicBezTo>
                  <a:cubicBezTo>
                    <a:pt x="0" y="3"/>
                    <a:pt x="59" y="0"/>
                    <a:pt x="92" y="0"/>
                  </a:cubicBezTo>
                  <a:cubicBezTo>
                    <a:pt x="93" y="0"/>
                    <a:pt x="93" y="0"/>
                    <a:pt x="93" y="0"/>
                  </a:cubicBezTo>
                  <a:cubicBezTo>
                    <a:pt x="126" y="0"/>
                    <a:pt x="122" y="3"/>
                    <a:pt x="122" y="6"/>
                  </a:cubicBezTo>
                  <a:cubicBezTo>
                    <a:pt x="122" y="9"/>
                    <a:pt x="126" y="11"/>
                    <a:pt x="92" y="11"/>
                  </a:cubicBezTo>
                  <a:cubicBezTo>
                    <a:pt x="92" y="11"/>
                    <a:pt x="92" y="11"/>
                    <a:pt x="92" y="11"/>
                  </a:cubicBezTo>
                  <a:cubicBezTo>
                    <a:pt x="58" y="11"/>
                    <a:pt x="0" y="9"/>
                    <a:pt x="0" y="6"/>
                  </a:cubicBezTo>
                  <a:cubicBezTo>
                    <a:pt x="0" y="6"/>
                    <a:pt x="0" y="6"/>
                    <a:pt x="0" y="6"/>
                  </a:cubicBezTo>
                  <a:cubicBezTo>
                    <a:pt x="0" y="6"/>
                    <a:pt x="0" y="6"/>
                    <a:pt x="0" y="6"/>
                  </a:cubicBezTo>
                  <a:cubicBezTo>
                    <a:pt x="0" y="6"/>
                    <a:pt x="0" y="6"/>
                    <a:pt x="0" y="6"/>
                  </a:cubicBezTo>
                  <a:cubicBezTo>
                    <a:pt x="0" y="6"/>
                    <a:pt x="0" y="6"/>
                    <a:pt x="0" y="6"/>
                  </a:cubicBezTo>
                  <a:cubicBezTo>
                    <a:pt x="0" y="6"/>
                    <a:pt x="0" y="6"/>
                    <a:pt x="0" y="6"/>
                  </a:cubicBezTo>
                  <a:cubicBezTo>
                    <a:pt x="0" y="9"/>
                    <a:pt x="59" y="11"/>
                    <a:pt x="94" y="11"/>
                  </a:cubicBezTo>
                  <a:cubicBezTo>
                    <a:pt x="94" y="11"/>
                    <a:pt x="95" y="11"/>
                    <a:pt x="95" y="11"/>
                  </a:cubicBezTo>
                  <a:cubicBezTo>
                    <a:pt x="129" y="11"/>
                    <a:pt x="125" y="9"/>
                    <a:pt x="125" y="6"/>
                  </a:cubicBezTo>
                  <a:cubicBezTo>
                    <a:pt x="125" y="2"/>
                    <a:pt x="129" y="0"/>
                    <a:pt x="95" y="0"/>
                  </a:cubicBezTo>
                </a:path>
              </a:pathLst>
            </a:custGeom>
            <a:solidFill>
              <a:srgbClr val="E9E7E6"/>
            </a:solidFill>
            <a:ln>
              <a:noFill/>
            </a:ln>
          </p:spPr>
          <p:txBody>
            <a:bodyPr/>
            <a:lstStyle/>
            <a:p>
              <a:endParaRPr lang="zh-CN" altLang="en-US"/>
            </a:p>
          </p:txBody>
        </p:sp>
        <p:sp>
          <p:nvSpPr>
            <p:cNvPr id="1048878" name="Freeform 23"/>
            <p:cNvSpPr/>
            <p:nvPr/>
          </p:nvSpPr>
          <p:spPr bwMode="auto">
            <a:xfrm>
              <a:off x="3613151" y="5548313"/>
              <a:ext cx="536575" cy="47625"/>
            </a:xfrm>
            <a:custGeom>
              <a:avLst/>
              <a:gdLst>
                <a:gd name="T0" fmla="*/ 2147483646 w 126"/>
                <a:gd name="T1" fmla="*/ 0 h 11"/>
                <a:gd name="T2" fmla="*/ 2147483646 w 126"/>
                <a:gd name="T3" fmla="*/ 0 h 11"/>
                <a:gd name="T4" fmla="*/ 0 w 126"/>
                <a:gd name="T5" fmla="*/ 2147483646 h 11"/>
                <a:gd name="T6" fmla="*/ 0 w 126"/>
                <a:gd name="T7" fmla="*/ 2147483646 h 11"/>
                <a:gd name="T8" fmla="*/ 0 w 126"/>
                <a:gd name="T9" fmla="*/ 2147483646 h 11"/>
                <a:gd name="T10" fmla="*/ 0 w 126"/>
                <a:gd name="T11" fmla="*/ 2147483646 h 11"/>
                <a:gd name="T12" fmla="*/ 2147483646 w 126"/>
                <a:gd name="T13" fmla="*/ 0 h 11"/>
                <a:gd name="T14" fmla="*/ 2147483646 w 126"/>
                <a:gd name="T15" fmla="*/ 0 h 11"/>
                <a:gd name="T16" fmla="*/ 2147483646 w 126"/>
                <a:gd name="T17" fmla="*/ 2147483646 h 11"/>
                <a:gd name="T18" fmla="*/ 2147483646 w 126"/>
                <a:gd name="T19" fmla="*/ 2147483646 h 11"/>
                <a:gd name="T20" fmla="*/ 2147483646 w 126"/>
                <a:gd name="T21" fmla="*/ 2147483646 h 11"/>
                <a:gd name="T22" fmla="*/ 0 w 126"/>
                <a:gd name="T23" fmla="*/ 2147483646 h 11"/>
                <a:gd name="T24" fmla="*/ 2147483646 w 126"/>
                <a:gd name="T25" fmla="*/ 2147483646 h 11"/>
                <a:gd name="T26" fmla="*/ 2147483646 w 126"/>
                <a:gd name="T27" fmla="*/ 2147483646 h 11"/>
                <a:gd name="T28" fmla="*/ 2147483646 w 126"/>
                <a:gd name="T29" fmla="*/ 2147483646 h 11"/>
                <a:gd name="T30" fmla="*/ 2147483646 w 126"/>
                <a:gd name="T31" fmla="*/ 0 h 1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26" h="11">
                  <a:moveTo>
                    <a:pt x="93" y="0"/>
                  </a:moveTo>
                  <a:cubicBezTo>
                    <a:pt x="93" y="0"/>
                    <a:pt x="93" y="0"/>
                    <a:pt x="92" y="0"/>
                  </a:cubicBezTo>
                  <a:cubicBezTo>
                    <a:pt x="59" y="0"/>
                    <a:pt x="0" y="3"/>
                    <a:pt x="0" y="6"/>
                  </a:cubicBezTo>
                  <a:cubicBezTo>
                    <a:pt x="0" y="6"/>
                    <a:pt x="0" y="6"/>
                    <a:pt x="0" y="6"/>
                  </a:cubicBezTo>
                  <a:cubicBezTo>
                    <a:pt x="0" y="6"/>
                    <a:pt x="0" y="6"/>
                    <a:pt x="0" y="6"/>
                  </a:cubicBezTo>
                  <a:cubicBezTo>
                    <a:pt x="0" y="6"/>
                    <a:pt x="0" y="6"/>
                    <a:pt x="0" y="6"/>
                  </a:cubicBezTo>
                  <a:cubicBezTo>
                    <a:pt x="0" y="3"/>
                    <a:pt x="57" y="0"/>
                    <a:pt x="90" y="0"/>
                  </a:cubicBezTo>
                  <a:cubicBezTo>
                    <a:pt x="90" y="0"/>
                    <a:pt x="90" y="0"/>
                    <a:pt x="91" y="0"/>
                  </a:cubicBezTo>
                  <a:cubicBezTo>
                    <a:pt x="123" y="0"/>
                    <a:pt x="118" y="3"/>
                    <a:pt x="118" y="6"/>
                  </a:cubicBezTo>
                  <a:cubicBezTo>
                    <a:pt x="118" y="9"/>
                    <a:pt x="123" y="11"/>
                    <a:pt x="90" y="11"/>
                  </a:cubicBezTo>
                  <a:cubicBezTo>
                    <a:pt x="90" y="11"/>
                    <a:pt x="90" y="11"/>
                    <a:pt x="89" y="11"/>
                  </a:cubicBezTo>
                  <a:cubicBezTo>
                    <a:pt x="56" y="11"/>
                    <a:pt x="0" y="9"/>
                    <a:pt x="0" y="6"/>
                  </a:cubicBezTo>
                  <a:cubicBezTo>
                    <a:pt x="0" y="9"/>
                    <a:pt x="58" y="11"/>
                    <a:pt x="92" y="11"/>
                  </a:cubicBezTo>
                  <a:cubicBezTo>
                    <a:pt x="92" y="11"/>
                    <a:pt x="92" y="11"/>
                    <a:pt x="92" y="11"/>
                  </a:cubicBezTo>
                  <a:cubicBezTo>
                    <a:pt x="126" y="11"/>
                    <a:pt x="122" y="9"/>
                    <a:pt x="122" y="6"/>
                  </a:cubicBezTo>
                  <a:cubicBezTo>
                    <a:pt x="122" y="3"/>
                    <a:pt x="126" y="0"/>
                    <a:pt x="93" y="0"/>
                  </a:cubicBezTo>
                </a:path>
              </a:pathLst>
            </a:custGeom>
            <a:solidFill>
              <a:srgbClr val="E8E5E5"/>
            </a:solidFill>
            <a:ln>
              <a:noFill/>
            </a:ln>
          </p:spPr>
          <p:txBody>
            <a:bodyPr/>
            <a:lstStyle/>
            <a:p>
              <a:endParaRPr lang="zh-CN" altLang="en-US"/>
            </a:p>
          </p:txBody>
        </p:sp>
        <p:sp>
          <p:nvSpPr>
            <p:cNvPr id="1048879" name="Freeform 24"/>
            <p:cNvSpPr/>
            <p:nvPr/>
          </p:nvSpPr>
          <p:spPr bwMode="auto">
            <a:xfrm>
              <a:off x="3613151" y="5548313"/>
              <a:ext cx="523875" cy="47625"/>
            </a:xfrm>
            <a:custGeom>
              <a:avLst/>
              <a:gdLst>
                <a:gd name="T0" fmla="*/ 2147483646 w 123"/>
                <a:gd name="T1" fmla="*/ 0 h 11"/>
                <a:gd name="T2" fmla="*/ 2147483646 w 123"/>
                <a:gd name="T3" fmla="*/ 0 h 11"/>
                <a:gd name="T4" fmla="*/ 0 w 123"/>
                <a:gd name="T5" fmla="*/ 2147483646 h 11"/>
                <a:gd name="T6" fmla="*/ 2147483646 w 123"/>
                <a:gd name="T7" fmla="*/ 0 h 11"/>
                <a:gd name="T8" fmla="*/ 2147483646 w 123"/>
                <a:gd name="T9" fmla="*/ 0 h 11"/>
                <a:gd name="T10" fmla="*/ 2147483646 w 123"/>
                <a:gd name="T11" fmla="*/ 2147483646 h 11"/>
                <a:gd name="T12" fmla="*/ 2147483646 w 123"/>
                <a:gd name="T13" fmla="*/ 2147483646 h 11"/>
                <a:gd name="T14" fmla="*/ 2147483646 w 123"/>
                <a:gd name="T15" fmla="*/ 2147483646 h 11"/>
                <a:gd name="T16" fmla="*/ 0 w 123"/>
                <a:gd name="T17" fmla="*/ 2147483646 h 11"/>
                <a:gd name="T18" fmla="*/ 0 w 123"/>
                <a:gd name="T19" fmla="*/ 2147483646 h 11"/>
                <a:gd name="T20" fmla="*/ 0 w 123"/>
                <a:gd name="T21" fmla="*/ 2147483646 h 11"/>
                <a:gd name="T22" fmla="*/ 0 w 123"/>
                <a:gd name="T23" fmla="*/ 2147483646 h 11"/>
                <a:gd name="T24" fmla="*/ 0 w 123"/>
                <a:gd name="T25" fmla="*/ 2147483646 h 11"/>
                <a:gd name="T26" fmla="*/ 0 w 123"/>
                <a:gd name="T27" fmla="*/ 2147483646 h 11"/>
                <a:gd name="T28" fmla="*/ 2147483646 w 123"/>
                <a:gd name="T29" fmla="*/ 2147483646 h 11"/>
                <a:gd name="T30" fmla="*/ 2147483646 w 123"/>
                <a:gd name="T31" fmla="*/ 2147483646 h 11"/>
                <a:gd name="T32" fmla="*/ 2147483646 w 123"/>
                <a:gd name="T33" fmla="*/ 2147483646 h 11"/>
                <a:gd name="T34" fmla="*/ 2147483646 w 123"/>
                <a:gd name="T35" fmla="*/ 0 h 1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3" h="11">
                  <a:moveTo>
                    <a:pt x="91" y="0"/>
                  </a:moveTo>
                  <a:cubicBezTo>
                    <a:pt x="90" y="0"/>
                    <a:pt x="90" y="0"/>
                    <a:pt x="90" y="0"/>
                  </a:cubicBezTo>
                  <a:cubicBezTo>
                    <a:pt x="57" y="0"/>
                    <a:pt x="0" y="3"/>
                    <a:pt x="0" y="6"/>
                  </a:cubicBezTo>
                  <a:cubicBezTo>
                    <a:pt x="0" y="3"/>
                    <a:pt x="56" y="0"/>
                    <a:pt x="88" y="0"/>
                  </a:cubicBezTo>
                  <a:cubicBezTo>
                    <a:pt x="88" y="0"/>
                    <a:pt x="88" y="0"/>
                    <a:pt x="88" y="0"/>
                  </a:cubicBezTo>
                  <a:cubicBezTo>
                    <a:pt x="119" y="0"/>
                    <a:pt x="115" y="3"/>
                    <a:pt x="115" y="6"/>
                  </a:cubicBezTo>
                  <a:cubicBezTo>
                    <a:pt x="115" y="9"/>
                    <a:pt x="119" y="11"/>
                    <a:pt x="88" y="11"/>
                  </a:cubicBezTo>
                  <a:cubicBezTo>
                    <a:pt x="87" y="11"/>
                    <a:pt x="87" y="11"/>
                    <a:pt x="87" y="11"/>
                  </a:cubicBezTo>
                  <a:cubicBezTo>
                    <a:pt x="55" y="11"/>
                    <a:pt x="0" y="9"/>
                    <a:pt x="0" y="6"/>
                  </a:cubicBezTo>
                  <a:cubicBezTo>
                    <a:pt x="0" y="6"/>
                    <a:pt x="0" y="6"/>
                    <a:pt x="0" y="6"/>
                  </a:cubicBezTo>
                  <a:cubicBezTo>
                    <a:pt x="0" y="6"/>
                    <a:pt x="0" y="6"/>
                    <a:pt x="0" y="6"/>
                  </a:cubicBezTo>
                  <a:cubicBezTo>
                    <a:pt x="0" y="6"/>
                    <a:pt x="0" y="6"/>
                    <a:pt x="0" y="6"/>
                  </a:cubicBezTo>
                  <a:cubicBezTo>
                    <a:pt x="0" y="6"/>
                    <a:pt x="0" y="6"/>
                    <a:pt x="0" y="6"/>
                  </a:cubicBezTo>
                  <a:cubicBezTo>
                    <a:pt x="0" y="6"/>
                    <a:pt x="0" y="6"/>
                    <a:pt x="0" y="6"/>
                  </a:cubicBezTo>
                  <a:cubicBezTo>
                    <a:pt x="0" y="9"/>
                    <a:pt x="56" y="11"/>
                    <a:pt x="89" y="11"/>
                  </a:cubicBezTo>
                  <a:cubicBezTo>
                    <a:pt x="90" y="11"/>
                    <a:pt x="90" y="11"/>
                    <a:pt x="90" y="11"/>
                  </a:cubicBezTo>
                  <a:cubicBezTo>
                    <a:pt x="123" y="11"/>
                    <a:pt x="118" y="9"/>
                    <a:pt x="118" y="6"/>
                  </a:cubicBezTo>
                  <a:cubicBezTo>
                    <a:pt x="118" y="3"/>
                    <a:pt x="123" y="0"/>
                    <a:pt x="91" y="0"/>
                  </a:cubicBezTo>
                </a:path>
              </a:pathLst>
            </a:custGeom>
            <a:solidFill>
              <a:srgbClr val="E7E4E3"/>
            </a:solidFill>
            <a:ln>
              <a:noFill/>
            </a:ln>
          </p:spPr>
          <p:txBody>
            <a:bodyPr/>
            <a:lstStyle/>
            <a:p>
              <a:endParaRPr lang="zh-CN" altLang="en-US"/>
            </a:p>
          </p:txBody>
        </p:sp>
        <p:sp>
          <p:nvSpPr>
            <p:cNvPr id="1048880" name="Freeform 25"/>
            <p:cNvSpPr/>
            <p:nvPr/>
          </p:nvSpPr>
          <p:spPr bwMode="auto">
            <a:xfrm>
              <a:off x="3613151" y="5548313"/>
              <a:ext cx="506413" cy="47625"/>
            </a:xfrm>
            <a:custGeom>
              <a:avLst/>
              <a:gdLst>
                <a:gd name="T0" fmla="*/ 2147483646 w 119"/>
                <a:gd name="T1" fmla="*/ 0 h 11"/>
                <a:gd name="T2" fmla="*/ 2147483646 w 119"/>
                <a:gd name="T3" fmla="*/ 0 h 11"/>
                <a:gd name="T4" fmla="*/ 0 w 119"/>
                <a:gd name="T5" fmla="*/ 2147483646 h 11"/>
                <a:gd name="T6" fmla="*/ 0 w 119"/>
                <a:gd name="T7" fmla="*/ 2147483646 h 11"/>
                <a:gd name="T8" fmla="*/ 0 w 119"/>
                <a:gd name="T9" fmla="*/ 2147483646 h 11"/>
                <a:gd name="T10" fmla="*/ 0 w 119"/>
                <a:gd name="T11" fmla="*/ 2147483646 h 11"/>
                <a:gd name="T12" fmla="*/ 2147483646 w 119"/>
                <a:gd name="T13" fmla="*/ 2147483646 h 11"/>
                <a:gd name="T14" fmla="*/ 2147483646 w 119"/>
                <a:gd name="T15" fmla="*/ 2147483646 h 11"/>
                <a:gd name="T16" fmla="*/ 2147483646 w 119"/>
                <a:gd name="T17" fmla="*/ 2147483646 h 11"/>
                <a:gd name="T18" fmla="*/ 2147483646 w 119"/>
                <a:gd name="T19" fmla="*/ 2147483646 h 11"/>
                <a:gd name="T20" fmla="*/ 2147483646 w 119"/>
                <a:gd name="T21" fmla="*/ 2147483646 h 11"/>
                <a:gd name="T22" fmla="*/ 0 w 119"/>
                <a:gd name="T23" fmla="*/ 2147483646 h 11"/>
                <a:gd name="T24" fmla="*/ 0 w 119"/>
                <a:gd name="T25" fmla="*/ 2147483646 h 11"/>
                <a:gd name="T26" fmla="*/ 2147483646 w 119"/>
                <a:gd name="T27" fmla="*/ 2147483646 h 11"/>
                <a:gd name="T28" fmla="*/ 2147483646 w 119"/>
                <a:gd name="T29" fmla="*/ 2147483646 h 11"/>
                <a:gd name="T30" fmla="*/ 2147483646 w 119"/>
                <a:gd name="T31" fmla="*/ 2147483646 h 11"/>
                <a:gd name="T32" fmla="*/ 2147483646 w 119"/>
                <a:gd name="T33" fmla="*/ 0 h 1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19" h="11">
                  <a:moveTo>
                    <a:pt x="88" y="0"/>
                  </a:moveTo>
                  <a:cubicBezTo>
                    <a:pt x="88" y="0"/>
                    <a:pt x="88" y="0"/>
                    <a:pt x="88" y="0"/>
                  </a:cubicBezTo>
                  <a:cubicBezTo>
                    <a:pt x="56" y="0"/>
                    <a:pt x="0" y="3"/>
                    <a:pt x="0" y="6"/>
                  </a:cubicBezTo>
                  <a:cubicBezTo>
                    <a:pt x="0" y="6"/>
                    <a:pt x="0" y="6"/>
                    <a:pt x="0" y="6"/>
                  </a:cubicBezTo>
                  <a:cubicBezTo>
                    <a:pt x="0" y="6"/>
                    <a:pt x="0" y="6"/>
                    <a:pt x="0" y="6"/>
                  </a:cubicBezTo>
                  <a:cubicBezTo>
                    <a:pt x="0" y="6"/>
                    <a:pt x="0" y="6"/>
                    <a:pt x="0" y="6"/>
                  </a:cubicBezTo>
                  <a:cubicBezTo>
                    <a:pt x="0" y="3"/>
                    <a:pt x="54" y="1"/>
                    <a:pt x="85" y="1"/>
                  </a:cubicBezTo>
                  <a:cubicBezTo>
                    <a:pt x="85" y="1"/>
                    <a:pt x="86" y="1"/>
                    <a:pt x="86" y="1"/>
                  </a:cubicBezTo>
                  <a:cubicBezTo>
                    <a:pt x="116" y="1"/>
                    <a:pt x="112" y="3"/>
                    <a:pt x="112" y="6"/>
                  </a:cubicBezTo>
                  <a:cubicBezTo>
                    <a:pt x="112" y="8"/>
                    <a:pt x="116" y="11"/>
                    <a:pt x="85" y="11"/>
                  </a:cubicBezTo>
                  <a:cubicBezTo>
                    <a:pt x="85" y="11"/>
                    <a:pt x="85" y="11"/>
                    <a:pt x="85" y="11"/>
                  </a:cubicBezTo>
                  <a:cubicBezTo>
                    <a:pt x="53" y="11"/>
                    <a:pt x="0" y="9"/>
                    <a:pt x="0" y="6"/>
                  </a:cubicBezTo>
                  <a:cubicBezTo>
                    <a:pt x="0" y="6"/>
                    <a:pt x="0" y="6"/>
                    <a:pt x="0" y="6"/>
                  </a:cubicBezTo>
                  <a:cubicBezTo>
                    <a:pt x="0" y="9"/>
                    <a:pt x="55" y="11"/>
                    <a:pt x="87" y="11"/>
                  </a:cubicBezTo>
                  <a:cubicBezTo>
                    <a:pt x="87" y="11"/>
                    <a:pt x="87" y="11"/>
                    <a:pt x="88" y="11"/>
                  </a:cubicBezTo>
                  <a:cubicBezTo>
                    <a:pt x="119" y="11"/>
                    <a:pt x="115" y="9"/>
                    <a:pt x="115" y="6"/>
                  </a:cubicBezTo>
                  <a:cubicBezTo>
                    <a:pt x="115" y="3"/>
                    <a:pt x="119" y="0"/>
                    <a:pt x="88" y="0"/>
                  </a:cubicBezTo>
                </a:path>
              </a:pathLst>
            </a:custGeom>
            <a:solidFill>
              <a:srgbClr val="E6E3E2"/>
            </a:solidFill>
            <a:ln>
              <a:noFill/>
            </a:ln>
          </p:spPr>
          <p:txBody>
            <a:bodyPr/>
            <a:lstStyle/>
            <a:p>
              <a:endParaRPr lang="zh-CN" altLang="en-US"/>
            </a:p>
          </p:txBody>
        </p:sp>
        <p:sp>
          <p:nvSpPr>
            <p:cNvPr id="1048881" name="Freeform 26"/>
            <p:cNvSpPr/>
            <p:nvPr/>
          </p:nvSpPr>
          <p:spPr bwMode="auto">
            <a:xfrm>
              <a:off x="3613151" y="5553075"/>
              <a:ext cx="493713" cy="42863"/>
            </a:xfrm>
            <a:custGeom>
              <a:avLst/>
              <a:gdLst>
                <a:gd name="T0" fmla="*/ 2147483646 w 116"/>
                <a:gd name="T1" fmla="*/ 0 h 10"/>
                <a:gd name="T2" fmla="*/ 2147483646 w 116"/>
                <a:gd name="T3" fmla="*/ 0 h 10"/>
                <a:gd name="T4" fmla="*/ 0 w 116"/>
                <a:gd name="T5" fmla="*/ 2147483646 h 10"/>
                <a:gd name="T6" fmla="*/ 2147483646 w 116"/>
                <a:gd name="T7" fmla="*/ 0 h 10"/>
                <a:gd name="T8" fmla="*/ 2147483646 w 116"/>
                <a:gd name="T9" fmla="*/ 0 h 10"/>
                <a:gd name="T10" fmla="*/ 2147483646 w 116"/>
                <a:gd name="T11" fmla="*/ 2147483646 h 10"/>
                <a:gd name="T12" fmla="*/ 2147483646 w 116"/>
                <a:gd name="T13" fmla="*/ 2147483646 h 10"/>
                <a:gd name="T14" fmla="*/ 2147483646 w 116"/>
                <a:gd name="T15" fmla="*/ 2147483646 h 10"/>
                <a:gd name="T16" fmla="*/ 0 w 116"/>
                <a:gd name="T17" fmla="*/ 2147483646 h 10"/>
                <a:gd name="T18" fmla="*/ 2147483646 w 116"/>
                <a:gd name="T19" fmla="*/ 2147483646 h 10"/>
                <a:gd name="T20" fmla="*/ 2147483646 w 116"/>
                <a:gd name="T21" fmla="*/ 2147483646 h 10"/>
                <a:gd name="T22" fmla="*/ 2147483646 w 116"/>
                <a:gd name="T23" fmla="*/ 2147483646 h 10"/>
                <a:gd name="T24" fmla="*/ 2147483646 w 116"/>
                <a:gd name="T25" fmla="*/ 0 h 1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6" h="10">
                  <a:moveTo>
                    <a:pt x="86" y="0"/>
                  </a:moveTo>
                  <a:cubicBezTo>
                    <a:pt x="86" y="0"/>
                    <a:pt x="85" y="0"/>
                    <a:pt x="85" y="0"/>
                  </a:cubicBezTo>
                  <a:cubicBezTo>
                    <a:pt x="54" y="0"/>
                    <a:pt x="0" y="2"/>
                    <a:pt x="0" y="5"/>
                  </a:cubicBezTo>
                  <a:cubicBezTo>
                    <a:pt x="0" y="2"/>
                    <a:pt x="53" y="0"/>
                    <a:pt x="83" y="0"/>
                  </a:cubicBezTo>
                  <a:cubicBezTo>
                    <a:pt x="83" y="0"/>
                    <a:pt x="83" y="0"/>
                    <a:pt x="83" y="0"/>
                  </a:cubicBezTo>
                  <a:cubicBezTo>
                    <a:pt x="113" y="0"/>
                    <a:pt x="109" y="2"/>
                    <a:pt x="109" y="5"/>
                  </a:cubicBezTo>
                  <a:cubicBezTo>
                    <a:pt x="109" y="7"/>
                    <a:pt x="113" y="10"/>
                    <a:pt x="83" y="10"/>
                  </a:cubicBezTo>
                  <a:cubicBezTo>
                    <a:pt x="83" y="10"/>
                    <a:pt x="82" y="10"/>
                    <a:pt x="82" y="10"/>
                  </a:cubicBezTo>
                  <a:cubicBezTo>
                    <a:pt x="52" y="10"/>
                    <a:pt x="0" y="7"/>
                    <a:pt x="0" y="5"/>
                  </a:cubicBezTo>
                  <a:cubicBezTo>
                    <a:pt x="0" y="8"/>
                    <a:pt x="53" y="10"/>
                    <a:pt x="85" y="10"/>
                  </a:cubicBezTo>
                  <a:cubicBezTo>
                    <a:pt x="85" y="10"/>
                    <a:pt x="85" y="10"/>
                    <a:pt x="85" y="10"/>
                  </a:cubicBezTo>
                  <a:cubicBezTo>
                    <a:pt x="116" y="10"/>
                    <a:pt x="112" y="7"/>
                    <a:pt x="112" y="5"/>
                  </a:cubicBezTo>
                  <a:cubicBezTo>
                    <a:pt x="112" y="2"/>
                    <a:pt x="116" y="0"/>
                    <a:pt x="86" y="0"/>
                  </a:cubicBezTo>
                </a:path>
              </a:pathLst>
            </a:custGeom>
            <a:solidFill>
              <a:srgbClr val="E4E1E0"/>
            </a:solidFill>
            <a:ln>
              <a:noFill/>
            </a:ln>
          </p:spPr>
          <p:txBody>
            <a:bodyPr/>
            <a:lstStyle/>
            <a:p>
              <a:endParaRPr lang="zh-CN" altLang="en-US"/>
            </a:p>
          </p:txBody>
        </p:sp>
        <p:sp>
          <p:nvSpPr>
            <p:cNvPr id="1048882" name="Freeform 27"/>
            <p:cNvSpPr/>
            <p:nvPr/>
          </p:nvSpPr>
          <p:spPr bwMode="auto">
            <a:xfrm>
              <a:off x="3613151" y="5553075"/>
              <a:ext cx="481013" cy="42863"/>
            </a:xfrm>
            <a:custGeom>
              <a:avLst/>
              <a:gdLst>
                <a:gd name="T0" fmla="*/ 2147483646 w 113"/>
                <a:gd name="T1" fmla="*/ 0 h 10"/>
                <a:gd name="T2" fmla="*/ 2147483646 w 113"/>
                <a:gd name="T3" fmla="*/ 0 h 10"/>
                <a:gd name="T4" fmla="*/ 0 w 113"/>
                <a:gd name="T5" fmla="*/ 2147483646 h 10"/>
                <a:gd name="T6" fmla="*/ 0 w 113"/>
                <a:gd name="T7" fmla="*/ 2147483646 h 10"/>
                <a:gd name="T8" fmla="*/ 0 w 113"/>
                <a:gd name="T9" fmla="*/ 2147483646 h 10"/>
                <a:gd name="T10" fmla="*/ 2147483646 w 113"/>
                <a:gd name="T11" fmla="*/ 0 h 10"/>
                <a:gd name="T12" fmla="*/ 2147483646 w 113"/>
                <a:gd name="T13" fmla="*/ 0 h 10"/>
                <a:gd name="T14" fmla="*/ 2147483646 w 113"/>
                <a:gd name="T15" fmla="*/ 2147483646 h 10"/>
                <a:gd name="T16" fmla="*/ 2147483646 w 113"/>
                <a:gd name="T17" fmla="*/ 2147483646 h 10"/>
                <a:gd name="T18" fmla="*/ 2147483646 w 113"/>
                <a:gd name="T19" fmla="*/ 2147483646 h 10"/>
                <a:gd name="T20" fmla="*/ 0 w 113"/>
                <a:gd name="T21" fmla="*/ 2147483646 h 10"/>
                <a:gd name="T22" fmla="*/ 0 w 113"/>
                <a:gd name="T23" fmla="*/ 2147483646 h 10"/>
                <a:gd name="T24" fmla="*/ 0 w 113"/>
                <a:gd name="T25" fmla="*/ 2147483646 h 10"/>
                <a:gd name="T26" fmla="*/ 0 w 113"/>
                <a:gd name="T27" fmla="*/ 2147483646 h 10"/>
                <a:gd name="T28" fmla="*/ 0 w 113"/>
                <a:gd name="T29" fmla="*/ 2147483646 h 10"/>
                <a:gd name="T30" fmla="*/ 2147483646 w 113"/>
                <a:gd name="T31" fmla="*/ 2147483646 h 10"/>
                <a:gd name="T32" fmla="*/ 2147483646 w 113"/>
                <a:gd name="T33" fmla="*/ 2147483646 h 10"/>
                <a:gd name="T34" fmla="*/ 2147483646 w 113"/>
                <a:gd name="T35" fmla="*/ 2147483646 h 10"/>
                <a:gd name="T36" fmla="*/ 2147483646 w 113"/>
                <a:gd name="T37" fmla="*/ 0 h 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13" h="10">
                  <a:moveTo>
                    <a:pt x="83" y="0"/>
                  </a:moveTo>
                  <a:cubicBezTo>
                    <a:pt x="83" y="0"/>
                    <a:pt x="83" y="0"/>
                    <a:pt x="83" y="0"/>
                  </a:cubicBezTo>
                  <a:cubicBezTo>
                    <a:pt x="53" y="0"/>
                    <a:pt x="0" y="2"/>
                    <a:pt x="0" y="5"/>
                  </a:cubicBezTo>
                  <a:cubicBezTo>
                    <a:pt x="0" y="5"/>
                    <a:pt x="0" y="5"/>
                    <a:pt x="0" y="5"/>
                  </a:cubicBezTo>
                  <a:cubicBezTo>
                    <a:pt x="0" y="5"/>
                    <a:pt x="0" y="5"/>
                    <a:pt x="0" y="5"/>
                  </a:cubicBezTo>
                  <a:cubicBezTo>
                    <a:pt x="0" y="2"/>
                    <a:pt x="51" y="0"/>
                    <a:pt x="80" y="0"/>
                  </a:cubicBezTo>
                  <a:cubicBezTo>
                    <a:pt x="80" y="0"/>
                    <a:pt x="81" y="0"/>
                    <a:pt x="81" y="0"/>
                  </a:cubicBezTo>
                  <a:cubicBezTo>
                    <a:pt x="110" y="0"/>
                    <a:pt x="106" y="2"/>
                    <a:pt x="106" y="5"/>
                  </a:cubicBezTo>
                  <a:cubicBezTo>
                    <a:pt x="106" y="7"/>
                    <a:pt x="110" y="9"/>
                    <a:pt x="80" y="9"/>
                  </a:cubicBezTo>
                  <a:cubicBezTo>
                    <a:pt x="80" y="9"/>
                    <a:pt x="80" y="9"/>
                    <a:pt x="80" y="9"/>
                  </a:cubicBezTo>
                  <a:cubicBezTo>
                    <a:pt x="50" y="9"/>
                    <a:pt x="0" y="7"/>
                    <a:pt x="0" y="5"/>
                  </a:cubicBezTo>
                  <a:cubicBezTo>
                    <a:pt x="0" y="5"/>
                    <a:pt x="0" y="5"/>
                    <a:pt x="0" y="5"/>
                  </a:cubicBezTo>
                  <a:cubicBezTo>
                    <a:pt x="0" y="5"/>
                    <a:pt x="0" y="5"/>
                    <a:pt x="0" y="5"/>
                  </a:cubicBezTo>
                  <a:cubicBezTo>
                    <a:pt x="0" y="5"/>
                    <a:pt x="0" y="5"/>
                    <a:pt x="0" y="5"/>
                  </a:cubicBezTo>
                  <a:cubicBezTo>
                    <a:pt x="0" y="5"/>
                    <a:pt x="0" y="5"/>
                    <a:pt x="0" y="5"/>
                  </a:cubicBezTo>
                  <a:cubicBezTo>
                    <a:pt x="0" y="7"/>
                    <a:pt x="52" y="10"/>
                    <a:pt x="82" y="10"/>
                  </a:cubicBezTo>
                  <a:cubicBezTo>
                    <a:pt x="82" y="10"/>
                    <a:pt x="83" y="10"/>
                    <a:pt x="83" y="10"/>
                  </a:cubicBezTo>
                  <a:cubicBezTo>
                    <a:pt x="113" y="10"/>
                    <a:pt x="109" y="7"/>
                    <a:pt x="109" y="5"/>
                  </a:cubicBezTo>
                  <a:cubicBezTo>
                    <a:pt x="109" y="2"/>
                    <a:pt x="113" y="0"/>
                    <a:pt x="83" y="0"/>
                  </a:cubicBezTo>
                </a:path>
              </a:pathLst>
            </a:custGeom>
            <a:solidFill>
              <a:srgbClr val="E3E0DF"/>
            </a:solidFill>
            <a:ln>
              <a:noFill/>
            </a:ln>
          </p:spPr>
          <p:txBody>
            <a:bodyPr/>
            <a:lstStyle/>
            <a:p>
              <a:endParaRPr lang="zh-CN" altLang="en-US"/>
            </a:p>
          </p:txBody>
        </p:sp>
        <p:sp>
          <p:nvSpPr>
            <p:cNvPr id="1048883" name="Freeform 28"/>
            <p:cNvSpPr/>
            <p:nvPr/>
          </p:nvSpPr>
          <p:spPr bwMode="auto">
            <a:xfrm>
              <a:off x="3613151" y="5553075"/>
              <a:ext cx="468313" cy="38100"/>
            </a:xfrm>
            <a:custGeom>
              <a:avLst/>
              <a:gdLst>
                <a:gd name="T0" fmla="*/ 2147483646 w 110"/>
                <a:gd name="T1" fmla="*/ 0 h 9"/>
                <a:gd name="T2" fmla="*/ 2147483646 w 110"/>
                <a:gd name="T3" fmla="*/ 0 h 9"/>
                <a:gd name="T4" fmla="*/ 0 w 110"/>
                <a:gd name="T5" fmla="*/ 2147483646 h 9"/>
                <a:gd name="T6" fmla="*/ 0 w 110"/>
                <a:gd name="T7" fmla="*/ 2147483646 h 9"/>
                <a:gd name="T8" fmla="*/ 2147483646 w 110"/>
                <a:gd name="T9" fmla="*/ 0 h 9"/>
                <a:gd name="T10" fmla="*/ 2147483646 w 110"/>
                <a:gd name="T11" fmla="*/ 0 h 9"/>
                <a:gd name="T12" fmla="*/ 2147483646 w 110"/>
                <a:gd name="T13" fmla="*/ 2147483646 h 9"/>
                <a:gd name="T14" fmla="*/ 2147483646 w 110"/>
                <a:gd name="T15" fmla="*/ 2147483646 h 9"/>
                <a:gd name="T16" fmla="*/ 2147483646 w 110"/>
                <a:gd name="T17" fmla="*/ 2147483646 h 9"/>
                <a:gd name="T18" fmla="*/ 0 w 110"/>
                <a:gd name="T19" fmla="*/ 2147483646 h 9"/>
                <a:gd name="T20" fmla="*/ 0 w 110"/>
                <a:gd name="T21" fmla="*/ 2147483646 h 9"/>
                <a:gd name="T22" fmla="*/ 0 w 110"/>
                <a:gd name="T23" fmla="*/ 2147483646 h 9"/>
                <a:gd name="T24" fmla="*/ 2147483646 w 110"/>
                <a:gd name="T25" fmla="*/ 2147483646 h 9"/>
                <a:gd name="T26" fmla="*/ 2147483646 w 110"/>
                <a:gd name="T27" fmla="*/ 2147483646 h 9"/>
                <a:gd name="T28" fmla="*/ 2147483646 w 110"/>
                <a:gd name="T29" fmla="*/ 2147483646 h 9"/>
                <a:gd name="T30" fmla="*/ 2147483646 w 110"/>
                <a:gd name="T31" fmla="*/ 0 h 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10" h="9">
                  <a:moveTo>
                    <a:pt x="81" y="0"/>
                  </a:moveTo>
                  <a:cubicBezTo>
                    <a:pt x="81" y="0"/>
                    <a:pt x="80" y="0"/>
                    <a:pt x="80" y="0"/>
                  </a:cubicBezTo>
                  <a:cubicBezTo>
                    <a:pt x="51" y="0"/>
                    <a:pt x="0" y="2"/>
                    <a:pt x="0" y="5"/>
                  </a:cubicBezTo>
                  <a:cubicBezTo>
                    <a:pt x="0" y="5"/>
                    <a:pt x="0" y="5"/>
                    <a:pt x="0" y="5"/>
                  </a:cubicBezTo>
                  <a:cubicBezTo>
                    <a:pt x="0" y="2"/>
                    <a:pt x="49" y="0"/>
                    <a:pt x="78" y="0"/>
                  </a:cubicBezTo>
                  <a:cubicBezTo>
                    <a:pt x="78" y="0"/>
                    <a:pt x="78" y="0"/>
                    <a:pt x="78" y="0"/>
                  </a:cubicBezTo>
                  <a:cubicBezTo>
                    <a:pt x="106" y="0"/>
                    <a:pt x="102" y="2"/>
                    <a:pt x="102" y="5"/>
                  </a:cubicBezTo>
                  <a:cubicBezTo>
                    <a:pt x="102" y="7"/>
                    <a:pt x="106" y="9"/>
                    <a:pt x="78" y="9"/>
                  </a:cubicBezTo>
                  <a:cubicBezTo>
                    <a:pt x="78" y="9"/>
                    <a:pt x="77" y="9"/>
                    <a:pt x="77" y="9"/>
                  </a:cubicBezTo>
                  <a:cubicBezTo>
                    <a:pt x="49" y="9"/>
                    <a:pt x="0" y="7"/>
                    <a:pt x="0" y="5"/>
                  </a:cubicBezTo>
                  <a:cubicBezTo>
                    <a:pt x="0" y="5"/>
                    <a:pt x="0" y="5"/>
                    <a:pt x="0" y="5"/>
                  </a:cubicBezTo>
                  <a:cubicBezTo>
                    <a:pt x="0" y="5"/>
                    <a:pt x="0" y="5"/>
                    <a:pt x="0" y="5"/>
                  </a:cubicBezTo>
                  <a:cubicBezTo>
                    <a:pt x="0" y="7"/>
                    <a:pt x="50" y="9"/>
                    <a:pt x="80" y="9"/>
                  </a:cubicBezTo>
                  <a:cubicBezTo>
                    <a:pt x="80" y="9"/>
                    <a:pt x="80" y="9"/>
                    <a:pt x="80" y="9"/>
                  </a:cubicBezTo>
                  <a:cubicBezTo>
                    <a:pt x="110" y="9"/>
                    <a:pt x="106" y="7"/>
                    <a:pt x="106" y="5"/>
                  </a:cubicBezTo>
                  <a:cubicBezTo>
                    <a:pt x="106" y="2"/>
                    <a:pt x="110" y="0"/>
                    <a:pt x="81" y="0"/>
                  </a:cubicBezTo>
                </a:path>
              </a:pathLst>
            </a:custGeom>
            <a:solidFill>
              <a:srgbClr val="E2DEDD"/>
            </a:solidFill>
            <a:ln>
              <a:noFill/>
            </a:ln>
          </p:spPr>
          <p:txBody>
            <a:bodyPr/>
            <a:lstStyle/>
            <a:p>
              <a:endParaRPr lang="zh-CN" altLang="en-US"/>
            </a:p>
          </p:txBody>
        </p:sp>
        <p:sp>
          <p:nvSpPr>
            <p:cNvPr id="1048884" name="Freeform 29"/>
            <p:cNvSpPr/>
            <p:nvPr/>
          </p:nvSpPr>
          <p:spPr bwMode="auto">
            <a:xfrm>
              <a:off x="3613151" y="5553075"/>
              <a:ext cx="450850" cy="38100"/>
            </a:xfrm>
            <a:custGeom>
              <a:avLst/>
              <a:gdLst>
                <a:gd name="T0" fmla="*/ 2147483646 w 106"/>
                <a:gd name="T1" fmla="*/ 0 h 9"/>
                <a:gd name="T2" fmla="*/ 2147483646 w 106"/>
                <a:gd name="T3" fmla="*/ 0 h 9"/>
                <a:gd name="T4" fmla="*/ 0 w 106"/>
                <a:gd name="T5" fmla="*/ 2147483646 h 9"/>
                <a:gd name="T6" fmla="*/ 0 w 106"/>
                <a:gd name="T7" fmla="*/ 2147483646 h 9"/>
                <a:gd name="T8" fmla="*/ 2147483646 w 106"/>
                <a:gd name="T9" fmla="*/ 0 h 9"/>
                <a:gd name="T10" fmla="*/ 2147483646 w 106"/>
                <a:gd name="T11" fmla="*/ 0 h 9"/>
                <a:gd name="T12" fmla="*/ 2147483646 w 106"/>
                <a:gd name="T13" fmla="*/ 2147483646 h 9"/>
                <a:gd name="T14" fmla="*/ 2147483646 w 106"/>
                <a:gd name="T15" fmla="*/ 2147483646 h 9"/>
                <a:gd name="T16" fmla="*/ 2147483646 w 106"/>
                <a:gd name="T17" fmla="*/ 2147483646 h 9"/>
                <a:gd name="T18" fmla="*/ 0 w 106"/>
                <a:gd name="T19" fmla="*/ 2147483646 h 9"/>
                <a:gd name="T20" fmla="*/ 0 w 106"/>
                <a:gd name="T21" fmla="*/ 2147483646 h 9"/>
                <a:gd name="T22" fmla="*/ 0 w 106"/>
                <a:gd name="T23" fmla="*/ 2147483646 h 9"/>
                <a:gd name="T24" fmla="*/ 2147483646 w 106"/>
                <a:gd name="T25" fmla="*/ 2147483646 h 9"/>
                <a:gd name="T26" fmla="*/ 2147483646 w 106"/>
                <a:gd name="T27" fmla="*/ 2147483646 h 9"/>
                <a:gd name="T28" fmla="*/ 2147483646 w 106"/>
                <a:gd name="T29" fmla="*/ 2147483646 h 9"/>
                <a:gd name="T30" fmla="*/ 2147483646 w 106"/>
                <a:gd name="T31" fmla="*/ 0 h 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06" h="9">
                  <a:moveTo>
                    <a:pt x="78" y="0"/>
                  </a:moveTo>
                  <a:cubicBezTo>
                    <a:pt x="78" y="0"/>
                    <a:pt x="78" y="0"/>
                    <a:pt x="78" y="0"/>
                  </a:cubicBezTo>
                  <a:cubicBezTo>
                    <a:pt x="49" y="0"/>
                    <a:pt x="0" y="2"/>
                    <a:pt x="0" y="5"/>
                  </a:cubicBezTo>
                  <a:cubicBezTo>
                    <a:pt x="0" y="5"/>
                    <a:pt x="0" y="5"/>
                    <a:pt x="0" y="5"/>
                  </a:cubicBezTo>
                  <a:cubicBezTo>
                    <a:pt x="0" y="2"/>
                    <a:pt x="48" y="0"/>
                    <a:pt x="75" y="0"/>
                  </a:cubicBezTo>
                  <a:cubicBezTo>
                    <a:pt x="76" y="0"/>
                    <a:pt x="76" y="0"/>
                    <a:pt x="76" y="0"/>
                  </a:cubicBezTo>
                  <a:cubicBezTo>
                    <a:pt x="103" y="0"/>
                    <a:pt x="99" y="2"/>
                    <a:pt x="99" y="5"/>
                  </a:cubicBezTo>
                  <a:cubicBezTo>
                    <a:pt x="99" y="7"/>
                    <a:pt x="103" y="9"/>
                    <a:pt x="75" y="9"/>
                  </a:cubicBezTo>
                  <a:cubicBezTo>
                    <a:pt x="75" y="9"/>
                    <a:pt x="75" y="9"/>
                    <a:pt x="75" y="9"/>
                  </a:cubicBezTo>
                  <a:cubicBezTo>
                    <a:pt x="47" y="9"/>
                    <a:pt x="0" y="7"/>
                    <a:pt x="0" y="5"/>
                  </a:cubicBezTo>
                  <a:cubicBezTo>
                    <a:pt x="0" y="5"/>
                    <a:pt x="0" y="5"/>
                    <a:pt x="0" y="5"/>
                  </a:cubicBezTo>
                  <a:cubicBezTo>
                    <a:pt x="0" y="5"/>
                    <a:pt x="0" y="5"/>
                    <a:pt x="0" y="5"/>
                  </a:cubicBezTo>
                  <a:cubicBezTo>
                    <a:pt x="0" y="7"/>
                    <a:pt x="49" y="9"/>
                    <a:pt x="77" y="9"/>
                  </a:cubicBezTo>
                  <a:cubicBezTo>
                    <a:pt x="77" y="9"/>
                    <a:pt x="78" y="9"/>
                    <a:pt x="78" y="9"/>
                  </a:cubicBezTo>
                  <a:cubicBezTo>
                    <a:pt x="106" y="9"/>
                    <a:pt x="102" y="7"/>
                    <a:pt x="102" y="5"/>
                  </a:cubicBezTo>
                  <a:cubicBezTo>
                    <a:pt x="102" y="2"/>
                    <a:pt x="106" y="0"/>
                    <a:pt x="78" y="0"/>
                  </a:cubicBezTo>
                </a:path>
              </a:pathLst>
            </a:custGeom>
            <a:solidFill>
              <a:srgbClr val="E1DDDC"/>
            </a:solidFill>
            <a:ln>
              <a:noFill/>
            </a:ln>
          </p:spPr>
          <p:txBody>
            <a:bodyPr/>
            <a:lstStyle/>
            <a:p>
              <a:endParaRPr lang="zh-CN" altLang="en-US"/>
            </a:p>
          </p:txBody>
        </p:sp>
        <p:sp>
          <p:nvSpPr>
            <p:cNvPr id="1048885" name="Freeform 30"/>
            <p:cNvSpPr/>
            <p:nvPr/>
          </p:nvSpPr>
          <p:spPr bwMode="auto">
            <a:xfrm>
              <a:off x="3613151" y="5553075"/>
              <a:ext cx="438150" cy="38100"/>
            </a:xfrm>
            <a:custGeom>
              <a:avLst/>
              <a:gdLst>
                <a:gd name="T0" fmla="*/ 2147483646 w 103"/>
                <a:gd name="T1" fmla="*/ 0 h 9"/>
                <a:gd name="T2" fmla="*/ 2147483646 w 103"/>
                <a:gd name="T3" fmla="*/ 0 h 9"/>
                <a:gd name="T4" fmla="*/ 0 w 103"/>
                <a:gd name="T5" fmla="*/ 2147483646 h 9"/>
                <a:gd name="T6" fmla="*/ 2147483646 w 103"/>
                <a:gd name="T7" fmla="*/ 0 h 9"/>
                <a:gd name="T8" fmla="*/ 2147483646 w 103"/>
                <a:gd name="T9" fmla="*/ 0 h 9"/>
                <a:gd name="T10" fmla="*/ 2147483646 w 103"/>
                <a:gd name="T11" fmla="*/ 2147483646 h 9"/>
                <a:gd name="T12" fmla="*/ 2147483646 w 103"/>
                <a:gd name="T13" fmla="*/ 2147483646 h 9"/>
                <a:gd name="T14" fmla="*/ 2147483646 w 103"/>
                <a:gd name="T15" fmla="*/ 2147483646 h 9"/>
                <a:gd name="T16" fmla="*/ 0 w 103"/>
                <a:gd name="T17" fmla="*/ 2147483646 h 9"/>
                <a:gd name="T18" fmla="*/ 0 w 103"/>
                <a:gd name="T19" fmla="*/ 2147483646 h 9"/>
                <a:gd name="T20" fmla="*/ 0 w 103"/>
                <a:gd name="T21" fmla="*/ 2147483646 h 9"/>
                <a:gd name="T22" fmla="*/ 2147483646 w 103"/>
                <a:gd name="T23" fmla="*/ 2147483646 h 9"/>
                <a:gd name="T24" fmla="*/ 2147483646 w 103"/>
                <a:gd name="T25" fmla="*/ 2147483646 h 9"/>
                <a:gd name="T26" fmla="*/ 2147483646 w 103"/>
                <a:gd name="T27" fmla="*/ 2147483646 h 9"/>
                <a:gd name="T28" fmla="*/ 2147483646 w 103"/>
                <a:gd name="T29" fmla="*/ 0 h 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03" h="9">
                  <a:moveTo>
                    <a:pt x="76" y="0"/>
                  </a:moveTo>
                  <a:cubicBezTo>
                    <a:pt x="76" y="0"/>
                    <a:pt x="76" y="0"/>
                    <a:pt x="75" y="0"/>
                  </a:cubicBezTo>
                  <a:cubicBezTo>
                    <a:pt x="48" y="0"/>
                    <a:pt x="0" y="2"/>
                    <a:pt x="0" y="5"/>
                  </a:cubicBezTo>
                  <a:cubicBezTo>
                    <a:pt x="0" y="2"/>
                    <a:pt x="46" y="1"/>
                    <a:pt x="73" y="0"/>
                  </a:cubicBezTo>
                  <a:cubicBezTo>
                    <a:pt x="73" y="0"/>
                    <a:pt x="73" y="0"/>
                    <a:pt x="74" y="0"/>
                  </a:cubicBezTo>
                  <a:cubicBezTo>
                    <a:pt x="100" y="0"/>
                    <a:pt x="96" y="2"/>
                    <a:pt x="96" y="5"/>
                  </a:cubicBezTo>
                  <a:cubicBezTo>
                    <a:pt x="96" y="7"/>
                    <a:pt x="100" y="9"/>
                    <a:pt x="73" y="9"/>
                  </a:cubicBezTo>
                  <a:cubicBezTo>
                    <a:pt x="73" y="9"/>
                    <a:pt x="73" y="9"/>
                    <a:pt x="72" y="9"/>
                  </a:cubicBezTo>
                  <a:cubicBezTo>
                    <a:pt x="46" y="9"/>
                    <a:pt x="0" y="7"/>
                    <a:pt x="0" y="5"/>
                  </a:cubicBezTo>
                  <a:cubicBezTo>
                    <a:pt x="0" y="5"/>
                    <a:pt x="0" y="5"/>
                    <a:pt x="0" y="5"/>
                  </a:cubicBezTo>
                  <a:cubicBezTo>
                    <a:pt x="0" y="5"/>
                    <a:pt x="0" y="5"/>
                    <a:pt x="0" y="5"/>
                  </a:cubicBezTo>
                  <a:cubicBezTo>
                    <a:pt x="0" y="7"/>
                    <a:pt x="47" y="9"/>
                    <a:pt x="75" y="9"/>
                  </a:cubicBezTo>
                  <a:cubicBezTo>
                    <a:pt x="75" y="9"/>
                    <a:pt x="75" y="9"/>
                    <a:pt x="75" y="9"/>
                  </a:cubicBezTo>
                  <a:cubicBezTo>
                    <a:pt x="103" y="9"/>
                    <a:pt x="99" y="7"/>
                    <a:pt x="99" y="5"/>
                  </a:cubicBezTo>
                  <a:cubicBezTo>
                    <a:pt x="99" y="2"/>
                    <a:pt x="103" y="0"/>
                    <a:pt x="76" y="0"/>
                  </a:cubicBezTo>
                </a:path>
              </a:pathLst>
            </a:custGeom>
            <a:solidFill>
              <a:srgbClr val="DFDBDA"/>
            </a:solidFill>
            <a:ln>
              <a:noFill/>
            </a:ln>
          </p:spPr>
          <p:txBody>
            <a:bodyPr/>
            <a:lstStyle/>
            <a:p>
              <a:endParaRPr lang="zh-CN" altLang="en-US"/>
            </a:p>
          </p:txBody>
        </p:sp>
        <p:sp>
          <p:nvSpPr>
            <p:cNvPr id="1048886" name="Freeform 31"/>
            <p:cNvSpPr>
              <a:spLocks noEditPoints="1"/>
            </p:cNvSpPr>
            <p:nvPr/>
          </p:nvSpPr>
          <p:spPr bwMode="auto">
            <a:xfrm>
              <a:off x="3613151" y="5553075"/>
              <a:ext cx="425450" cy="38100"/>
            </a:xfrm>
            <a:custGeom>
              <a:avLst/>
              <a:gdLst>
                <a:gd name="T0" fmla="*/ 2147483646 w 100"/>
                <a:gd name="T1" fmla="*/ 2147483646 h 9"/>
                <a:gd name="T2" fmla="*/ 0 w 100"/>
                <a:gd name="T3" fmla="*/ 2147483646 h 9"/>
                <a:gd name="T4" fmla="*/ 2147483646 w 100"/>
                <a:gd name="T5" fmla="*/ 2147483646 h 9"/>
                <a:gd name="T6" fmla="*/ 2147483646 w 100"/>
                <a:gd name="T7" fmla="*/ 2147483646 h 9"/>
                <a:gd name="T8" fmla="*/ 2147483646 w 100"/>
                <a:gd name="T9" fmla="*/ 2147483646 h 9"/>
                <a:gd name="T10" fmla="*/ 2147483646 w 100"/>
                <a:gd name="T11" fmla="*/ 2147483646 h 9"/>
                <a:gd name="T12" fmla="*/ 2147483646 w 100"/>
                <a:gd name="T13" fmla="*/ 2147483646 h 9"/>
                <a:gd name="T14" fmla="*/ 2147483646 w 100"/>
                <a:gd name="T15" fmla="*/ 0 h 9"/>
                <a:gd name="T16" fmla="*/ 2147483646 w 100"/>
                <a:gd name="T17" fmla="*/ 0 h 9"/>
                <a:gd name="T18" fmla="*/ 0 w 100"/>
                <a:gd name="T19" fmla="*/ 2147483646 h 9"/>
                <a:gd name="T20" fmla="*/ 0 w 100"/>
                <a:gd name="T21" fmla="*/ 2147483646 h 9"/>
                <a:gd name="T22" fmla="*/ 0 w 100"/>
                <a:gd name="T23" fmla="*/ 2147483646 h 9"/>
                <a:gd name="T24" fmla="*/ 0 w 100"/>
                <a:gd name="T25" fmla="*/ 2147483646 h 9"/>
                <a:gd name="T26" fmla="*/ 0 w 100"/>
                <a:gd name="T27" fmla="*/ 2147483646 h 9"/>
                <a:gd name="T28" fmla="*/ 0 w 100"/>
                <a:gd name="T29" fmla="*/ 2147483646 h 9"/>
                <a:gd name="T30" fmla="*/ 0 w 100"/>
                <a:gd name="T31" fmla="*/ 2147483646 h 9"/>
                <a:gd name="T32" fmla="*/ 0 w 100"/>
                <a:gd name="T33" fmla="*/ 2147483646 h 9"/>
                <a:gd name="T34" fmla="*/ 0 w 100"/>
                <a:gd name="T35" fmla="*/ 2147483646 h 9"/>
                <a:gd name="T36" fmla="*/ 0 w 100"/>
                <a:gd name="T37" fmla="*/ 2147483646 h 9"/>
                <a:gd name="T38" fmla="*/ 0 w 100"/>
                <a:gd name="T39" fmla="*/ 2147483646 h 9"/>
                <a:gd name="T40" fmla="*/ 0 w 100"/>
                <a:gd name="T41" fmla="*/ 2147483646 h 9"/>
                <a:gd name="T42" fmla="*/ 0 w 100"/>
                <a:gd name="T43" fmla="*/ 2147483646 h 9"/>
                <a:gd name="T44" fmla="*/ 0 w 100"/>
                <a:gd name="T45" fmla="*/ 2147483646 h 9"/>
                <a:gd name="T46" fmla="*/ 0 w 100"/>
                <a:gd name="T47" fmla="*/ 2147483646 h 9"/>
                <a:gd name="T48" fmla="*/ 0 w 100"/>
                <a:gd name="T49" fmla="*/ 2147483646 h 9"/>
                <a:gd name="T50" fmla="*/ 0 w 100"/>
                <a:gd name="T51" fmla="*/ 2147483646 h 9"/>
                <a:gd name="T52" fmla="*/ 0 w 100"/>
                <a:gd name="T53" fmla="*/ 2147483646 h 9"/>
                <a:gd name="T54" fmla="*/ 2147483646 w 100"/>
                <a:gd name="T55" fmla="*/ 2147483646 h 9"/>
                <a:gd name="T56" fmla="*/ 2147483646 w 100"/>
                <a:gd name="T57" fmla="*/ 2147483646 h 9"/>
                <a:gd name="T58" fmla="*/ 2147483646 w 100"/>
                <a:gd name="T59" fmla="*/ 2147483646 h 9"/>
                <a:gd name="T60" fmla="*/ 2147483646 w 100"/>
                <a:gd name="T61" fmla="*/ 0 h 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00" h="9">
                  <a:moveTo>
                    <a:pt x="70" y="9"/>
                  </a:moveTo>
                  <a:cubicBezTo>
                    <a:pt x="44" y="9"/>
                    <a:pt x="0" y="7"/>
                    <a:pt x="0" y="5"/>
                  </a:cubicBezTo>
                  <a:cubicBezTo>
                    <a:pt x="0" y="3"/>
                    <a:pt x="45" y="1"/>
                    <a:pt x="70" y="1"/>
                  </a:cubicBezTo>
                  <a:cubicBezTo>
                    <a:pt x="71" y="1"/>
                    <a:pt x="71" y="1"/>
                    <a:pt x="71" y="1"/>
                  </a:cubicBezTo>
                  <a:cubicBezTo>
                    <a:pt x="96" y="1"/>
                    <a:pt x="93" y="2"/>
                    <a:pt x="93" y="5"/>
                  </a:cubicBezTo>
                  <a:cubicBezTo>
                    <a:pt x="93" y="7"/>
                    <a:pt x="96" y="9"/>
                    <a:pt x="70" y="9"/>
                  </a:cubicBezTo>
                  <a:cubicBezTo>
                    <a:pt x="70" y="9"/>
                    <a:pt x="70" y="9"/>
                    <a:pt x="70" y="9"/>
                  </a:cubicBezTo>
                  <a:moveTo>
                    <a:pt x="74" y="0"/>
                  </a:moveTo>
                  <a:cubicBezTo>
                    <a:pt x="73" y="0"/>
                    <a:pt x="73" y="0"/>
                    <a:pt x="73" y="0"/>
                  </a:cubicBezTo>
                  <a:cubicBezTo>
                    <a:pt x="46" y="1"/>
                    <a:pt x="0" y="2"/>
                    <a:pt x="0"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7"/>
                    <a:pt x="46" y="9"/>
                    <a:pt x="72" y="9"/>
                  </a:cubicBezTo>
                  <a:cubicBezTo>
                    <a:pt x="73" y="9"/>
                    <a:pt x="73" y="9"/>
                    <a:pt x="73" y="9"/>
                  </a:cubicBezTo>
                  <a:cubicBezTo>
                    <a:pt x="100" y="9"/>
                    <a:pt x="96" y="7"/>
                    <a:pt x="96" y="5"/>
                  </a:cubicBezTo>
                  <a:cubicBezTo>
                    <a:pt x="96" y="2"/>
                    <a:pt x="100" y="0"/>
                    <a:pt x="74" y="0"/>
                  </a:cubicBezTo>
                </a:path>
              </a:pathLst>
            </a:custGeom>
            <a:solidFill>
              <a:srgbClr val="DEDAD9"/>
            </a:solidFill>
            <a:ln>
              <a:noFill/>
            </a:ln>
          </p:spPr>
          <p:txBody>
            <a:bodyPr/>
            <a:lstStyle/>
            <a:p>
              <a:endParaRPr lang="zh-CN" altLang="en-US"/>
            </a:p>
          </p:txBody>
        </p:sp>
        <p:sp>
          <p:nvSpPr>
            <p:cNvPr id="1048887" name="Freeform 32"/>
            <p:cNvSpPr>
              <a:spLocks noEditPoints="1"/>
            </p:cNvSpPr>
            <p:nvPr/>
          </p:nvSpPr>
          <p:spPr bwMode="auto">
            <a:xfrm>
              <a:off x="3613151" y="5556250"/>
              <a:ext cx="407988" cy="34925"/>
            </a:xfrm>
            <a:custGeom>
              <a:avLst/>
              <a:gdLst>
                <a:gd name="T0" fmla="*/ 2147483646 w 96"/>
                <a:gd name="T1" fmla="*/ 2147483646 h 8"/>
                <a:gd name="T2" fmla="*/ 0 w 96"/>
                <a:gd name="T3" fmla="*/ 2147483646 h 8"/>
                <a:gd name="T4" fmla="*/ 2147483646 w 96"/>
                <a:gd name="T5" fmla="*/ 0 h 8"/>
                <a:gd name="T6" fmla="*/ 2147483646 w 96"/>
                <a:gd name="T7" fmla="*/ 0 h 8"/>
                <a:gd name="T8" fmla="*/ 2147483646 w 96"/>
                <a:gd name="T9" fmla="*/ 2147483646 h 8"/>
                <a:gd name="T10" fmla="*/ 2147483646 w 96"/>
                <a:gd name="T11" fmla="*/ 2147483646 h 8"/>
                <a:gd name="T12" fmla="*/ 2147483646 w 96"/>
                <a:gd name="T13" fmla="*/ 2147483646 h 8"/>
                <a:gd name="T14" fmla="*/ 2147483646 w 96"/>
                <a:gd name="T15" fmla="*/ 0 h 8"/>
                <a:gd name="T16" fmla="*/ 2147483646 w 96"/>
                <a:gd name="T17" fmla="*/ 0 h 8"/>
                <a:gd name="T18" fmla="*/ 0 w 96"/>
                <a:gd name="T19" fmla="*/ 2147483646 h 8"/>
                <a:gd name="T20" fmla="*/ 2147483646 w 96"/>
                <a:gd name="T21" fmla="*/ 2147483646 h 8"/>
                <a:gd name="T22" fmla="*/ 2147483646 w 96"/>
                <a:gd name="T23" fmla="*/ 2147483646 h 8"/>
                <a:gd name="T24" fmla="*/ 2147483646 w 96"/>
                <a:gd name="T25" fmla="*/ 2147483646 h 8"/>
                <a:gd name="T26" fmla="*/ 2147483646 w 96"/>
                <a:gd name="T27" fmla="*/ 0 h 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96" h="8">
                  <a:moveTo>
                    <a:pt x="67" y="8"/>
                  </a:moveTo>
                  <a:cubicBezTo>
                    <a:pt x="42" y="8"/>
                    <a:pt x="0" y="6"/>
                    <a:pt x="0" y="4"/>
                  </a:cubicBezTo>
                  <a:cubicBezTo>
                    <a:pt x="0" y="2"/>
                    <a:pt x="43" y="0"/>
                    <a:pt x="68" y="0"/>
                  </a:cubicBezTo>
                  <a:cubicBezTo>
                    <a:pt x="68" y="0"/>
                    <a:pt x="68" y="0"/>
                    <a:pt x="68" y="0"/>
                  </a:cubicBezTo>
                  <a:cubicBezTo>
                    <a:pt x="92" y="0"/>
                    <a:pt x="89" y="2"/>
                    <a:pt x="89" y="4"/>
                  </a:cubicBezTo>
                  <a:cubicBezTo>
                    <a:pt x="89" y="6"/>
                    <a:pt x="93" y="8"/>
                    <a:pt x="68" y="8"/>
                  </a:cubicBezTo>
                  <a:cubicBezTo>
                    <a:pt x="68" y="8"/>
                    <a:pt x="67" y="8"/>
                    <a:pt x="67" y="8"/>
                  </a:cubicBezTo>
                  <a:moveTo>
                    <a:pt x="71" y="0"/>
                  </a:moveTo>
                  <a:cubicBezTo>
                    <a:pt x="71" y="0"/>
                    <a:pt x="71" y="0"/>
                    <a:pt x="70" y="0"/>
                  </a:cubicBezTo>
                  <a:cubicBezTo>
                    <a:pt x="45" y="0"/>
                    <a:pt x="0" y="2"/>
                    <a:pt x="0" y="4"/>
                  </a:cubicBezTo>
                  <a:cubicBezTo>
                    <a:pt x="0" y="6"/>
                    <a:pt x="44" y="8"/>
                    <a:pt x="70" y="8"/>
                  </a:cubicBezTo>
                  <a:cubicBezTo>
                    <a:pt x="70" y="8"/>
                    <a:pt x="70" y="8"/>
                    <a:pt x="70" y="8"/>
                  </a:cubicBezTo>
                  <a:cubicBezTo>
                    <a:pt x="96" y="8"/>
                    <a:pt x="93" y="6"/>
                    <a:pt x="93" y="4"/>
                  </a:cubicBezTo>
                  <a:cubicBezTo>
                    <a:pt x="93" y="1"/>
                    <a:pt x="96" y="0"/>
                    <a:pt x="71" y="0"/>
                  </a:cubicBezTo>
                </a:path>
              </a:pathLst>
            </a:custGeom>
            <a:solidFill>
              <a:srgbClr val="DBD8D7"/>
            </a:solidFill>
            <a:ln>
              <a:noFill/>
            </a:ln>
          </p:spPr>
          <p:txBody>
            <a:bodyPr/>
            <a:lstStyle/>
            <a:p>
              <a:endParaRPr lang="zh-CN" altLang="en-US"/>
            </a:p>
          </p:txBody>
        </p:sp>
        <p:sp>
          <p:nvSpPr>
            <p:cNvPr id="1048888" name="Freeform 33"/>
            <p:cNvSpPr>
              <a:spLocks noEditPoints="1"/>
            </p:cNvSpPr>
            <p:nvPr/>
          </p:nvSpPr>
          <p:spPr bwMode="auto">
            <a:xfrm>
              <a:off x="3613151" y="5556250"/>
              <a:ext cx="395288" cy="34925"/>
            </a:xfrm>
            <a:custGeom>
              <a:avLst/>
              <a:gdLst>
                <a:gd name="T0" fmla="*/ 2147483646 w 93"/>
                <a:gd name="T1" fmla="*/ 2147483646 h 8"/>
                <a:gd name="T2" fmla="*/ 0 w 93"/>
                <a:gd name="T3" fmla="*/ 2147483646 h 8"/>
                <a:gd name="T4" fmla="*/ 2147483646 w 93"/>
                <a:gd name="T5" fmla="*/ 0 h 8"/>
                <a:gd name="T6" fmla="*/ 2147483646 w 93"/>
                <a:gd name="T7" fmla="*/ 0 h 8"/>
                <a:gd name="T8" fmla="*/ 2147483646 w 93"/>
                <a:gd name="T9" fmla="*/ 2147483646 h 8"/>
                <a:gd name="T10" fmla="*/ 2147483646 w 93"/>
                <a:gd name="T11" fmla="*/ 2147483646 h 8"/>
                <a:gd name="T12" fmla="*/ 2147483646 w 93"/>
                <a:gd name="T13" fmla="*/ 2147483646 h 8"/>
                <a:gd name="T14" fmla="*/ 2147483646 w 93"/>
                <a:gd name="T15" fmla="*/ 0 h 8"/>
                <a:gd name="T16" fmla="*/ 2147483646 w 93"/>
                <a:gd name="T17" fmla="*/ 0 h 8"/>
                <a:gd name="T18" fmla="*/ 0 w 93"/>
                <a:gd name="T19" fmla="*/ 2147483646 h 8"/>
                <a:gd name="T20" fmla="*/ 2147483646 w 93"/>
                <a:gd name="T21" fmla="*/ 2147483646 h 8"/>
                <a:gd name="T22" fmla="*/ 2147483646 w 93"/>
                <a:gd name="T23" fmla="*/ 2147483646 h 8"/>
                <a:gd name="T24" fmla="*/ 2147483646 w 93"/>
                <a:gd name="T25" fmla="*/ 2147483646 h 8"/>
                <a:gd name="T26" fmla="*/ 2147483646 w 93"/>
                <a:gd name="T27" fmla="*/ 0 h 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93" h="8">
                  <a:moveTo>
                    <a:pt x="65" y="7"/>
                  </a:moveTo>
                  <a:cubicBezTo>
                    <a:pt x="41" y="7"/>
                    <a:pt x="0" y="6"/>
                    <a:pt x="0" y="4"/>
                  </a:cubicBezTo>
                  <a:cubicBezTo>
                    <a:pt x="0" y="2"/>
                    <a:pt x="41" y="0"/>
                    <a:pt x="65" y="0"/>
                  </a:cubicBezTo>
                  <a:cubicBezTo>
                    <a:pt x="65" y="0"/>
                    <a:pt x="65" y="0"/>
                    <a:pt x="66" y="0"/>
                  </a:cubicBezTo>
                  <a:cubicBezTo>
                    <a:pt x="89" y="0"/>
                    <a:pt x="86" y="2"/>
                    <a:pt x="86" y="4"/>
                  </a:cubicBezTo>
                  <a:cubicBezTo>
                    <a:pt x="86" y="6"/>
                    <a:pt x="89" y="7"/>
                    <a:pt x="65" y="7"/>
                  </a:cubicBezTo>
                  <a:cubicBezTo>
                    <a:pt x="65" y="7"/>
                    <a:pt x="65" y="7"/>
                    <a:pt x="65" y="7"/>
                  </a:cubicBezTo>
                  <a:moveTo>
                    <a:pt x="68" y="0"/>
                  </a:moveTo>
                  <a:cubicBezTo>
                    <a:pt x="68" y="0"/>
                    <a:pt x="68" y="0"/>
                    <a:pt x="68" y="0"/>
                  </a:cubicBezTo>
                  <a:cubicBezTo>
                    <a:pt x="43" y="0"/>
                    <a:pt x="0" y="2"/>
                    <a:pt x="0" y="4"/>
                  </a:cubicBezTo>
                  <a:cubicBezTo>
                    <a:pt x="0" y="6"/>
                    <a:pt x="42" y="8"/>
                    <a:pt x="67" y="8"/>
                  </a:cubicBezTo>
                  <a:cubicBezTo>
                    <a:pt x="67" y="8"/>
                    <a:pt x="68" y="8"/>
                    <a:pt x="68" y="8"/>
                  </a:cubicBezTo>
                  <a:cubicBezTo>
                    <a:pt x="93" y="8"/>
                    <a:pt x="89" y="6"/>
                    <a:pt x="89" y="4"/>
                  </a:cubicBezTo>
                  <a:cubicBezTo>
                    <a:pt x="89" y="2"/>
                    <a:pt x="92" y="0"/>
                    <a:pt x="68" y="0"/>
                  </a:cubicBezTo>
                </a:path>
              </a:pathLst>
            </a:custGeom>
            <a:solidFill>
              <a:srgbClr val="D9D5D4"/>
            </a:solidFill>
            <a:ln>
              <a:noFill/>
            </a:ln>
          </p:spPr>
          <p:txBody>
            <a:bodyPr/>
            <a:lstStyle/>
            <a:p>
              <a:endParaRPr lang="zh-CN" altLang="en-US"/>
            </a:p>
          </p:txBody>
        </p:sp>
        <p:sp>
          <p:nvSpPr>
            <p:cNvPr id="1048889" name="Freeform 34"/>
            <p:cNvSpPr>
              <a:spLocks noEditPoints="1"/>
            </p:cNvSpPr>
            <p:nvPr/>
          </p:nvSpPr>
          <p:spPr bwMode="auto">
            <a:xfrm>
              <a:off x="3613151" y="5556250"/>
              <a:ext cx="377825" cy="30163"/>
            </a:xfrm>
            <a:custGeom>
              <a:avLst/>
              <a:gdLst>
                <a:gd name="T0" fmla="*/ 2147483646 w 89"/>
                <a:gd name="T1" fmla="*/ 2147483646 h 7"/>
                <a:gd name="T2" fmla="*/ 0 w 89"/>
                <a:gd name="T3" fmla="*/ 2147483646 h 7"/>
                <a:gd name="T4" fmla="*/ 2147483646 w 89"/>
                <a:gd name="T5" fmla="*/ 0 h 7"/>
                <a:gd name="T6" fmla="*/ 2147483646 w 89"/>
                <a:gd name="T7" fmla="*/ 0 h 7"/>
                <a:gd name="T8" fmla="*/ 2147483646 w 89"/>
                <a:gd name="T9" fmla="*/ 2147483646 h 7"/>
                <a:gd name="T10" fmla="*/ 2147483646 w 89"/>
                <a:gd name="T11" fmla="*/ 2147483646 h 7"/>
                <a:gd name="T12" fmla="*/ 2147483646 w 89"/>
                <a:gd name="T13" fmla="*/ 2147483646 h 7"/>
                <a:gd name="T14" fmla="*/ 2147483646 w 89"/>
                <a:gd name="T15" fmla="*/ 0 h 7"/>
                <a:gd name="T16" fmla="*/ 2147483646 w 89"/>
                <a:gd name="T17" fmla="*/ 0 h 7"/>
                <a:gd name="T18" fmla="*/ 0 w 89"/>
                <a:gd name="T19" fmla="*/ 2147483646 h 7"/>
                <a:gd name="T20" fmla="*/ 2147483646 w 89"/>
                <a:gd name="T21" fmla="*/ 2147483646 h 7"/>
                <a:gd name="T22" fmla="*/ 2147483646 w 89"/>
                <a:gd name="T23" fmla="*/ 2147483646 h 7"/>
                <a:gd name="T24" fmla="*/ 2147483646 w 89"/>
                <a:gd name="T25" fmla="*/ 2147483646 h 7"/>
                <a:gd name="T26" fmla="*/ 2147483646 w 89"/>
                <a:gd name="T27" fmla="*/ 0 h 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89" h="7">
                  <a:moveTo>
                    <a:pt x="62" y="7"/>
                  </a:moveTo>
                  <a:cubicBezTo>
                    <a:pt x="39" y="7"/>
                    <a:pt x="0" y="6"/>
                    <a:pt x="0" y="4"/>
                  </a:cubicBezTo>
                  <a:cubicBezTo>
                    <a:pt x="0" y="2"/>
                    <a:pt x="40" y="0"/>
                    <a:pt x="63" y="0"/>
                  </a:cubicBezTo>
                  <a:cubicBezTo>
                    <a:pt x="63" y="0"/>
                    <a:pt x="63" y="0"/>
                    <a:pt x="63" y="0"/>
                  </a:cubicBezTo>
                  <a:cubicBezTo>
                    <a:pt x="85" y="0"/>
                    <a:pt x="82" y="2"/>
                    <a:pt x="82" y="4"/>
                  </a:cubicBezTo>
                  <a:cubicBezTo>
                    <a:pt x="82" y="6"/>
                    <a:pt x="85" y="7"/>
                    <a:pt x="63" y="7"/>
                  </a:cubicBezTo>
                  <a:cubicBezTo>
                    <a:pt x="62" y="7"/>
                    <a:pt x="62" y="7"/>
                    <a:pt x="62" y="7"/>
                  </a:cubicBezTo>
                  <a:moveTo>
                    <a:pt x="66" y="0"/>
                  </a:moveTo>
                  <a:cubicBezTo>
                    <a:pt x="65" y="0"/>
                    <a:pt x="65" y="0"/>
                    <a:pt x="65" y="0"/>
                  </a:cubicBezTo>
                  <a:cubicBezTo>
                    <a:pt x="41" y="0"/>
                    <a:pt x="0" y="2"/>
                    <a:pt x="0" y="4"/>
                  </a:cubicBezTo>
                  <a:cubicBezTo>
                    <a:pt x="0" y="6"/>
                    <a:pt x="41" y="7"/>
                    <a:pt x="65" y="7"/>
                  </a:cubicBezTo>
                  <a:cubicBezTo>
                    <a:pt x="65" y="7"/>
                    <a:pt x="65" y="7"/>
                    <a:pt x="65" y="7"/>
                  </a:cubicBezTo>
                  <a:cubicBezTo>
                    <a:pt x="89" y="7"/>
                    <a:pt x="86" y="6"/>
                    <a:pt x="86" y="4"/>
                  </a:cubicBezTo>
                  <a:cubicBezTo>
                    <a:pt x="86" y="2"/>
                    <a:pt x="89" y="0"/>
                    <a:pt x="66" y="0"/>
                  </a:cubicBezTo>
                </a:path>
              </a:pathLst>
            </a:custGeom>
            <a:solidFill>
              <a:srgbClr val="D6D3D2"/>
            </a:solidFill>
            <a:ln>
              <a:noFill/>
            </a:ln>
          </p:spPr>
          <p:txBody>
            <a:bodyPr/>
            <a:lstStyle/>
            <a:p>
              <a:endParaRPr lang="zh-CN" altLang="en-US"/>
            </a:p>
          </p:txBody>
        </p:sp>
        <p:sp>
          <p:nvSpPr>
            <p:cNvPr id="1048890" name="Freeform 35"/>
            <p:cNvSpPr>
              <a:spLocks noEditPoints="1"/>
            </p:cNvSpPr>
            <p:nvPr/>
          </p:nvSpPr>
          <p:spPr bwMode="auto">
            <a:xfrm>
              <a:off x="3613151" y="5556250"/>
              <a:ext cx="361950" cy="30163"/>
            </a:xfrm>
            <a:custGeom>
              <a:avLst/>
              <a:gdLst>
                <a:gd name="T0" fmla="*/ 2147483646 w 85"/>
                <a:gd name="T1" fmla="*/ 2147483646 h 7"/>
                <a:gd name="T2" fmla="*/ 0 w 85"/>
                <a:gd name="T3" fmla="*/ 2147483646 h 7"/>
                <a:gd name="T4" fmla="*/ 2147483646 w 85"/>
                <a:gd name="T5" fmla="*/ 0 h 7"/>
                <a:gd name="T6" fmla="*/ 2147483646 w 85"/>
                <a:gd name="T7" fmla="*/ 0 h 7"/>
                <a:gd name="T8" fmla="*/ 2147483646 w 85"/>
                <a:gd name="T9" fmla="*/ 2147483646 h 7"/>
                <a:gd name="T10" fmla="*/ 2147483646 w 85"/>
                <a:gd name="T11" fmla="*/ 2147483646 h 7"/>
                <a:gd name="T12" fmla="*/ 2147483646 w 85"/>
                <a:gd name="T13" fmla="*/ 2147483646 h 7"/>
                <a:gd name="T14" fmla="*/ 2147483646 w 85"/>
                <a:gd name="T15" fmla="*/ 0 h 7"/>
                <a:gd name="T16" fmla="*/ 2147483646 w 85"/>
                <a:gd name="T17" fmla="*/ 0 h 7"/>
                <a:gd name="T18" fmla="*/ 0 w 85"/>
                <a:gd name="T19" fmla="*/ 2147483646 h 7"/>
                <a:gd name="T20" fmla="*/ 2147483646 w 85"/>
                <a:gd name="T21" fmla="*/ 2147483646 h 7"/>
                <a:gd name="T22" fmla="*/ 2147483646 w 85"/>
                <a:gd name="T23" fmla="*/ 2147483646 h 7"/>
                <a:gd name="T24" fmla="*/ 2147483646 w 85"/>
                <a:gd name="T25" fmla="*/ 2147483646 h 7"/>
                <a:gd name="T26" fmla="*/ 2147483646 w 85"/>
                <a:gd name="T27" fmla="*/ 0 h 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85" h="7">
                  <a:moveTo>
                    <a:pt x="59" y="7"/>
                  </a:moveTo>
                  <a:cubicBezTo>
                    <a:pt x="38" y="7"/>
                    <a:pt x="0" y="6"/>
                    <a:pt x="0" y="4"/>
                  </a:cubicBezTo>
                  <a:cubicBezTo>
                    <a:pt x="0" y="2"/>
                    <a:pt x="38" y="0"/>
                    <a:pt x="60" y="0"/>
                  </a:cubicBezTo>
                  <a:cubicBezTo>
                    <a:pt x="60" y="0"/>
                    <a:pt x="60" y="0"/>
                    <a:pt x="60" y="0"/>
                  </a:cubicBezTo>
                  <a:cubicBezTo>
                    <a:pt x="82" y="0"/>
                    <a:pt x="79" y="2"/>
                    <a:pt x="79" y="4"/>
                  </a:cubicBezTo>
                  <a:cubicBezTo>
                    <a:pt x="79" y="6"/>
                    <a:pt x="82" y="7"/>
                    <a:pt x="60" y="7"/>
                  </a:cubicBezTo>
                  <a:cubicBezTo>
                    <a:pt x="60" y="7"/>
                    <a:pt x="60" y="7"/>
                    <a:pt x="59" y="7"/>
                  </a:cubicBezTo>
                  <a:moveTo>
                    <a:pt x="63" y="0"/>
                  </a:moveTo>
                  <a:cubicBezTo>
                    <a:pt x="63" y="0"/>
                    <a:pt x="63" y="0"/>
                    <a:pt x="63" y="0"/>
                  </a:cubicBezTo>
                  <a:cubicBezTo>
                    <a:pt x="40" y="0"/>
                    <a:pt x="0" y="2"/>
                    <a:pt x="0" y="4"/>
                  </a:cubicBezTo>
                  <a:cubicBezTo>
                    <a:pt x="0" y="6"/>
                    <a:pt x="39" y="7"/>
                    <a:pt x="62" y="7"/>
                  </a:cubicBezTo>
                  <a:cubicBezTo>
                    <a:pt x="62" y="7"/>
                    <a:pt x="62" y="7"/>
                    <a:pt x="63" y="7"/>
                  </a:cubicBezTo>
                  <a:cubicBezTo>
                    <a:pt x="85" y="7"/>
                    <a:pt x="82" y="6"/>
                    <a:pt x="82" y="4"/>
                  </a:cubicBezTo>
                  <a:cubicBezTo>
                    <a:pt x="82" y="2"/>
                    <a:pt x="85" y="0"/>
                    <a:pt x="63" y="0"/>
                  </a:cubicBezTo>
                </a:path>
              </a:pathLst>
            </a:custGeom>
            <a:solidFill>
              <a:srgbClr val="D3D0D0"/>
            </a:solidFill>
            <a:ln>
              <a:noFill/>
            </a:ln>
          </p:spPr>
          <p:txBody>
            <a:bodyPr/>
            <a:lstStyle/>
            <a:p>
              <a:endParaRPr lang="zh-CN" altLang="en-US"/>
            </a:p>
          </p:txBody>
        </p:sp>
        <p:sp>
          <p:nvSpPr>
            <p:cNvPr id="1048891" name="Freeform 36"/>
            <p:cNvSpPr>
              <a:spLocks noEditPoints="1"/>
            </p:cNvSpPr>
            <p:nvPr/>
          </p:nvSpPr>
          <p:spPr bwMode="auto">
            <a:xfrm>
              <a:off x="3613151" y="5556250"/>
              <a:ext cx="349250" cy="30163"/>
            </a:xfrm>
            <a:custGeom>
              <a:avLst/>
              <a:gdLst>
                <a:gd name="T0" fmla="*/ 2147483646 w 82"/>
                <a:gd name="T1" fmla="*/ 2147483646 h 7"/>
                <a:gd name="T2" fmla="*/ 0 w 82"/>
                <a:gd name="T3" fmla="*/ 2147483646 h 7"/>
                <a:gd name="T4" fmla="*/ 2147483646 w 82"/>
                <a:gd name="T5" fmla="*/ 0 h 7"/>
                <a:gd name="T6" fmla="*/ 2147483646 w 82"/>
                <a:gd name="T7" fmla="*/ 0 h 7"/>
                <a:gd name="T8" fmla="*/ 2147483646 w 82"/>
                <a:gd name="T9" fmla="*/ 2147483646 h 7"/>
                <a:gd name="T10" fmla="*/ 2147483646 w 82"/>
                <a:gd name="T11" fmla="*/ 2147483646 h 7"/>
                <a:gd name="T12" fmla="*/ 2147483646 w 82"/>
                <a:gd name="T13" fmla="*/ 2147483646 h 7"/>
                <a:gd name="T14" fmla="*/ 2147483646 w 82"/>
                <a:gd name="T15" fmla="*/ 0 h 7"/>
                <a:gd name="T16" fmla="*/ 2147483646 w 82"/>
                <a:gd name="T17" fmla="*/ 0 h 7"/>
                <a:gd name="T18" fmla="*/ 0 w 82"/>
                <a:gd name="T19" fmla="*/ 2147483646 h 7"/>
                <a:gd name="T20" fmla="*/ 2147483646 w 82"/>
                <a:gd name="T21" fmla="*/ 2147483646 h 7"/>
                <a:gd name="T22" fmla="*/ 2147483646 w 82"/>
                <a:gd name="T23" fmla="*/ 2147483646 h 7"/>
                <a:gd name="T24" fmla="*/ 2147483646 w 82"/>
                <a:gd name="T25" fmla="*/ 2147483646 h 7"/>
                <a:gd name="T26" fmla="*/ 2147483646 w 82"/>
                <a:gd name="T27" fmla="*/ 0 h 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82" h="7">
                  <a:moveTo>
                    <a:pt x="57" y="7"/>
                  </a:moveTo>
                  <a:cubicBezTo>
                    <a:pt x="36" y="7"/>
                    <a:pt x="0" y="6"/>
                    <a:pt x="0" y="4"/>
                  </a:cubicBezTo>
                  <a:cubicBezTo>
                    <a:pt x="0" y="2"/>
                    <a:pt x="36" y="0"/>
                    <a:pt x="57" y="0"/>
                  </a:cubicBezTo>
                  <a:cubicBezTo>
                    <a:pt x="57" y="0"/>
                    <a:pt x="58" y="0"/>
                    <a:pt x="58" y="0"/>
                  </a:cubicBezTo>
                  <a:cubicBezTo>
                    <a:pt x="78" y="0"/>
                    <a:pt x="76" y="2"/>
                    <a:pt x="76" y="4"/>
                  </a:cubicBezTo>
                  <a:cubicBezTo>
                    <a:pt x="76" y="6"/>
                    <a:pt x="78" y="7"/>
                    <a:pt x="57" y="7"/>
                  </a:cubicBezTo>
                  <a:cubicBezTo>
                    <a:pt x="57" y="7"/>
                    <a:pt x="57" y="7"/>
                    <a:pt x="57" y="7"/>
                  </a:cubicBezTo>
                  <a:moveTo>
                    <a:pt x="60" y="0"/>
                  </a:moveTo>
                  <a:cubicBezTo>
                    <a:pt x="60" y="0"/>
                    <a:pt x="60" y="0"/>
                    <a:pt x="60" y="0"/>
                  </a:cubicBezTo>
                  <a:cubicBezTo>
                    <a:pt x="38" y="0"/>
                    <a:pt x="0" y="2"/>
                    <a:pt x="0" y="4"/>
                  </a:cubicBezTo>
                  <a:cubicBezTo>
                    <a:pt x="0" y="6"/>
                    <a:pt x="38" y="7"/>
                    <a:pt x="59" y="7"/>
                  </a:cubicBezTo>
                  <a:cubicBezTo>
                    <a:pt x="60" y="7"/>
                    <a:pt x="60" y="7"/>
                    <a:pt x="60" y="7"/>
                  </a:cubicBezTo>
                  <a:cubicBezTo>
                    <a:pt x="82" y="7"/>
                    <a:pt x="79" y="6"/>
                    <a:pt x="79" y="4"/>
                  </a:cubicBezTo>
                  <a:cubicBezTo>
                    <a:pt x="79" y="2"/>
                    <a:pt x="82" y="0"/>
                    <a:pt x="60" y="0"/>
                  </a:cubicBezTo>
                </a:path>
              </a:pathLst>
            </a:custGeom>
            <a:solidFill>
              <a:srgbClr val="D1CECE"/>
            </a:solidFill>
            <a:ln>
              <a:noFill/>
            </a:ln>
          </p:spPr>
          <p:txBody>
            <a:bodyPr/>
            <a:lstStyle/>
            <a:p>
              <a:endParaRPr lang="zh-CN" altLang="en-US"/>
            </a:p>
          </p:txBody>
        </p:sp>
        <p:sp>
          <p:nvSpPr>
            <p:cNvPr id="1048892" name="Freeform 37"/>
            <p:cNvSpPr>
              <a:spLocks noEditPoints="1"/>
            </p:cNvSpPr>
            <p:nvPr/>
          </p:nvSpPr>
          <p:spPr bwMode="auto">
            <a:xfrm>
              <a:off x="3613151" y="5556250"/>
              <a:ext cx="331788" cy="30163"/>
            </a:xfrm>
            <a:custGeom>
              <a:avLst/>
              <a:gdLst>
                <a:gd name="T0" fmla="*/ 2147483646 w 78"/>
                <a:gd name="T1" fmla="*/ 2147483646 h 7"/>
                <a:gd name="T2" fmla="*/ 0 w 78"/>
                <a:gd name="T3" fmla="*/ 2147483646 h 7"/>
                <a:gd name="T4" fmla="*/ 2147483646 w 78"/>
                <a:gd name="T5" fmla="*/ 2147483646 h 7"/>
                <a:gd name="T6" fmla="*/ 2147483646 w 78"/>
                <a:gd name="T7" fmla="*/ 2147483646 h 7"/>
                <a:gd name="T8" fmla="*/ 2147483646 w 78"/>
                <a:gd name="T9" fmla="*/ 2147483646 h 7"/>
                <a:gd name="T10" fmla="*/ 2147483646 w 78"/>
                <a:gd name="T11" fmla="*/ 2147483646 h 7"/>
                <a:gd name="T12" fmla="*/ 2147483646 w 78"/>
                <a:gd name="T13" fmla="*/ 2147483646 h 7"/>
                <a:gd name="T14" fmla="*/ 2147483646 w 78"/>
                <a:gd name="T15" fmla="*/ 0 h 7"/>
                <a:gd name="T16" fmla="*/ 2147483646 w 78"/>
                <a:gd name="T17" fmla="*/ 0 h 7"/>
                <a:gd name="T18" fmla="*/ 0 w 78"/>
                <a:gd name="T19" fmla="*/ 2147483646 h 7"/>
                <a:gd name="T20" fmla="*/ 2147483646 w 78"/>
                <a:gd name="T21" fmla="*/ 2147483646 h 7"/>
                <a:gd name="T22" fmla="*/ 2147483646 w 78"/>
                <a:gd name="T23" fmla="*/ 2147483646 h 7"/>
                <a:gd name="T24" fmla="*/ 2147483646 w 78"/>
                <a:gd name="T25" fmla="*/ 2147483646 h 7"/>
                <a:gd name="T26" fmla="*/ 2147483646 w 78"/>
                <a:gd name="T27" fmla="*/ 0 h 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8" h="7">
                  <a:moveTo>
                    <a:pt x="54" y="7"/>
                  </a:moveTo>
                  <a:cubicBezTo>
                    <a:pt x="34" y="7"/>
                    <a:pt x="0" y="5"/>
                    <a:pt x="0" y="4"/>
                  </a:cubicBezTo>
                  <a:cubicBezTo>
                    <a:pt x="0" y="2"/>
                    <a:pt x="35" y="1"/>
                    <a:pt x="55" y="1"/>
                  </a:cubicBezTo>
                  <a:cubicBezTo>
                    <a:pt x="55" y="1"/>
                    <a:pt x="55" y="1"/>
                    <a:pt x="55" y="1"/>
                  </a:cubicBezTo>
                  <a:cubicBezTo>
                    <a:pt x="74" y="1"/>
                    <a:pt x="72" y="2"/>
                    <a:pt x="72" y="4"/>
                  </a:cubicBezTo>
                  <a:cubicBezTo>
                    <a:pt x="72" y="5"/>
                    <a:pt x="75" y="7"/>
                    <a:pt x="55" y="7"/>
                  </a:cubicBezTo>
                  <a:cubicBezTo>
                    <a:pt x="55" y="7"/>
                    <a:pt x="54" y="7"/>
                    <a:pt x="54" y="7"/>
                  </a:cubicBezTo>
                  <a:moveTo>
                    <a:pt x="58" y="0"/>
                  </a:moveTo>
                  <a:cubicBezTo>
                    <a:pt x="58" y="0"/>
                    <a:pt x="57" y="0"/>
                    <a:pt x="57" y="0"/>
                  </a:cubicBezTo>
                  <a:cubicBezTo>
                    <a:pt x="36" y="0"/>
                    <a:pt x="0" y="2"/>
                    <a:pt x="0" y="4"/>
                  </a:cubicBezTo>
                  <a:cubicBezTo>
                    <a:pt x="0" y="6"/>
                    <a:pt x="36" y="7"/>
                    <a:pt x="57" y="7"/>
                  </a:cubicBezTo>
                  <a:cubicBezTo>
                    <a:pt x="57" y="7"/>
                    <a:pt x="57" y="7"/>
                    <a:pt x="57" y="7"/>
                  </a:cubicBezTo>
                  <a:cubicBezTo>
                    <a:pt x="78" y="7"/>
                    <a:pt x="76" y="6"/>
                    <a:pt x="76" y="4"/>
                  </a:cubicBezTo>
                  <a:cubicBezTo>
                    <a:pt x="76" y="2"/>
                    <a:pt x="78" y="0"/>
                    <a:pt x="58" y="0"/>
                  </a:cubicBezTo>
                </a:path>
              </a:pathLst>
            </a:custGeom>
            <a:solidFill>
              <a:srgbClr val="CECBCB"/>
            </a:solidFill>
            <a:ln>
              <a:noFill/>
            </a:ln>
          </p:spPr>
          <p:txBody>
            <a:bodyPr/>
            <a:lstStyle/>
            <a:p>
              <a:endParaRPr lang="zh-CN" altLang="en-US"/>
            </a:p>
          </p:txBody>
        </p:sp>
        <p:sp>
          <p:nvSpPr>
            <p:cNvPr id="1048893" name="Freeform 38"/>
            <p:cNvSpPr>
              <a:spLocks noEditPoints="1"/>
            </p:cNvSpPr>
            <p:nvPr/>
          </p:nvSpPr>
          <p:spPr bwMode="auto">
            <a:xfrm>
              <a:off x="3613151" y="5561013"/>
              <a:ext cx="319088" cy="25400"/>
            </a:xfrm>
            <a:custGeom>
              <a:avLst/>
              <a:gdLst>
                <a:gd name="T0" fmla="*/ 2147483646 w 75"/>
                <a:gd name="T1" fmla="*/ 2147483646 h 6"/>
                <a:gd name="T2" fmla="*/ 0 w 75"/>
                <a:gd name="T3" fmla="*/ 2147483646 h 6"/>
                <a:gd name="T4" fmla="*/ 2147483646 w 75"/>
                <a:gd name="T5" fmla="*/ 0 h 6"/>
                <a:gd name="T6" fmla="*/ 2147483646 w 75"/>
                <a:gd name="T7" fmla="*/ 0 h 6"/>
                <a:gd name="T8" fmla="*/ 2147483646 w 75"/>
                <a:gd name="T9" fmla="*/ 2147483646 h 6"/>
                <a:gd name="T10" fmla="*/ 2147483646 w 75"/>
                <a:gd name="T11" fmla="*/ 2147483646 h 6"/>
                <a:gd name="T12" fmla="*/ 2147483646 w 75"/>
                <a:gd name="T13" fmla="*/ 2147483646 h 6"/>
                <a:gd name="T14" fmla="*/ 2147483646 w 75"/>
                <a:gd name="T15" fmla="*/ 0 h 6"/>
                <a:gd name="T16" fmla="*/ 2147483646 w 75"/>
                <a:gd name="T17" fmla="*/ 0 h 6"/>
                <a:gd name="T18" fmla="*/ 0 w 75"/>
                <a:gd name="T19" fmla="*/ 2147483646 h 6"/>
                <a:gd name="T20" fmla="*/ 2147483646 w 75"/>
                <a:gd name="T21" fmla="*/ 2147483646 h 6"/>
                <a:gd name="T22" fmla="*/ 2147483646 w 75"/>
                <a:gd name="T23" fmla="*/ 2147483646 h 6"/>
                <a:gd name="T24" fmla="*/ 2147483646 w 75"/>
                <a:gd name="T25" fmla="*/ 2147483646 h 6"/>
                <a:gd name="T26" fmla="*/ 2147483646 w 75"/>
                <a:gd name="T27" fmla="*/ 0 h 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5" h="6">
                  <a:moveTo>
                    <a:pt x="52" y="6"/>
                  </a:moveTo>
                  <a:cubicBezTo>
                    <a:pt x="33" y="6"/>
                    <a:pt x="0" y="4"/>
                    <a:pt x="0" y="3"/>
                  </a:cubicBezTo>
                  <a:cubicBezTo>
                    <a:pt x="0" y="1"/>
                    <a:pt x="33" y="0"/>
                    <a:pt x="52" y="0"/>
                  </a:cubicBezTo>
                  <a:cubicBezTo>
                    <a:pt x="52" y="0"/>
                    <a:pt x="52" y="0"/>
                    <a:pt x="52" y="0"/>
                  </a:cubicBezTo>
                  <a:cubicBezTo>
                    <a:pt x="71" y="0"/>
                    <a:pt x="69" y="1"/>
                    <a:pt x="69" y="3"/>
                  </a:cubicBezTo>
                  <a:cubicBezTo>
                    <a:pt x="69" y="4"/>
                    <a:pt x="71" y="6"/>
                    <a:pt x="52" y="6"/>
                  </a:cubicBezTo>
                  <a:cubicBezTo>
                    <a:pt x="52" y="6"/>
                    <a:pt x="52" y="6"/>
                    <a:pt x="52" y="6"/>
                  </a:cubicBezTo>
                  <a:moveTo>
                    <a:pt x="55" y="0"/>
                  </a:moveTo>
                  <a:cubicBezTo>
                    <a:pt x="55" y="0"/>
                    <a:pt x="55" y="0"/>
                    <a:pt x="55" y="0"/>
                  </a:cubicBezTo>
                  <a:cubicBezTo>
                    <a:pt x="35" y="0"/>
                    <a:pt x="0" y="1"/>
                    <a:pt x="0" y="3"/>
                  </a:cubicBezTo>
                  <a:cubicBezTo>
                    <a:pt x="0" y="4"/>
                    <a:pt x="34" y="6"/>
                    <a:pt x="54" y="6"/>
                  </a:cubicBezTo>
                  <a:cubicBezTo>
                    <a:pt x="54" y="6"/>
                    <a:pt x="55" y="6"/>
                    <a:pt x="55" y="6"/>
                  </a:cubicBezTo>
                  <a:cubicBezTo>
                    <a:pt x="75" y="6"/>
                    <a:pt x="72" y="4"/>
                    <a:pt x="72" y="3"/>
                  </a:cubicBezTo>
                  <a:cubicBezTo>
                    <a:pt x="72" y="1"/>
                    <a:pt x="74" y="0"/>
                    <a:pt x="55" y="0"/>
                  </a:cubicBezTo>
                </a:path>
              </a:pathLst>
            </a:custGeom>
            <a:solidFill>
              <a:srgbClr val="CBC9C9"/>
            </a:solidFill>
            <a:ln>
              <a:noFill/>
            </a:ln>
          </p:spPr>
          <p:txBody>
            <a:bodyPr/>
            <a:lstStyle/>
            <a:p>
              <a:endParaRPr lang="zh-CN" altLang="en-US"/>
            </a:p>
          </p:txBody>
        </p:sp>
        <p:sp>
          <p:nvSpPr>
            <p:cNvPr id="1048894" name="Freeform 39"/>
            <p:cNvSpPr>
              <a:spLocks noEditPoints="1"/>
            </p:cNvSpPr>
            <p:nvPr/>
          </p:nvSpPr>
          <p:spPr bwMode="auto">
            <a:xfrm>
              <a:off x="3613151" y="5561013"/>
              <a:ext cx="301625" cy="25400"/>
            </a:xfrm>
            <a:custGeom>
              <a:avLst/>
              <a:gdLst>
                <a:gd name="T0" fmla="*/ 2147483646 w 71"/>
                <a:gd name="T1" fmla="*/ 2147483646 h 6"/>
                <a:gd name="T2" fmla="*/ 0 w 71"/>
                <a:gd name="T3" fmla="*/ 2147483646 h 6"/>
                <a:gd name="T4" fmla="*/ 2147483646 w 71"/>
                <a:gd name="T5" fmla="*/ 0 h 6"/>
                <a:gd name="T6" fmla="*/ 2147483646 w 71"/>
                <a:gd name="T7" fmla="*/ 0 h 6"/>
                <a:gd name="T8" fmla="*/ 2147483646 w 71"/>
                <a:gd name="T9" fmla="*/ 2147483646 h 6"/>
                <a:gd name="T10" fmla="*/ 2147483646 w 71"/>
                <a:gd name="T11" fmla="*/ 2147483646 h 6"/>
                <a:gd name="T12" fmla="*/ 2147483646 w 71"/>
                <a:gd name="T13" fmla="*/ 2147483646 h 6"/>
                <a:gd name="T14" fmla="*/ 2147483646 w 71"/>
                <a:gd name="T15" fmla="*/ 0 h 6"/>
                <a:gd name="T16" fmla="*/ 2147483646 w 71"/>
                <a:gd name="T17" fmla="*/ 0 h 6"/>
                <a:gd name="T18" fmla="*/ 0 w 71"/>
                <a:gd name="T19" fmla="*/ 2147483646 h 6"/>
                <a:gd name="T20" fmla="*/ 2147483646 w 71"/>
                <a:gd name="T21" fmla="*/ 2147483646 h 6"/>
                <a:gd name="T22" fmla="*/ 2147483646 w 71"/>
                <a:gd name="T23" fmla="*/ 2147483646 h 6"/>
                <a:gd name="T24" fmla="*/ 2147483646 w 71"/>
                <a:gd name="T25" fmla="*/ 2147483646 h 6"/>
                <a:gd name="T26" fmla="*/ 2147483646 w 71"/>
                <a:gd name="T27" fmla="*/ 0 h 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1" h="6">
                  <a:moveTo>
                    <a:pt x="49" y="6"/>
                  </a:moveTo>
                  <a:cubicBezTo>
                    <a:pt x="31" y="6"/>
                    <a:pt x="0" y="4"/>
                    <a:pt x="0" y="3"/>
                  </a:cubicBezTo>
                  <a:cubicBezTo>
                    <a:pt x="0" y="1"/>
                    <a:pt x="31" y="0"/>
                    <a:pt x="49" y="0"/>
                  </a:cubicBezTo>
                  <a:cubicBezTo>
                    <a:pt x="50" y="0"/>
                    <a:pt x="50" y="0"/>
                    <a:pt x="50" y="0"/>
                  </a:cubicBezTo>
                  <a:cubicBezTo>
                    <a:pt x="67" y="0"/>
                    <a:pt x="65" y="1"/>
                    <a:pt x="65" y="3"/>
                  </a:cubicBezTo>
                  <a:cubicBezTo>
                    <a:pt x="65" y="4"/>
                    <a:pt x="67" y="6"/>
                    <a:pt x="49" y="6"/>
                  </a:cubicBezTo>
                  <a:cubicBezTo>
                    <a:pt x="49" y="6"/>
                    <a:pt x="49" y="6"/>
                    <a:pt x="49" y="6"/>
                  </a:cubicBezTo>
                  <a:moveTo>
                    <a:pt x="52" y="0"/>
                  </a:moveTo>
                  <a:cubicBezTo>
                    <a:pt x="52" y="0"/>
                    <a:pt x="52" y="0"/>
                    <a:pt x="52" y="0"/>
                  </a:cubicBezTo>
                  <a:cubicBezTo>
                    <a:pt x="33" y="0"/>
                    <a:pt x="0" y="1"/>
                    <a:pt x="0" y="3"/>
                  </a:cubicBezTo>
                  <a:cubicBezTo>
                    <a:pt x="0" y="4"/>
                    <a:pt x="33" y="6"/>
                    <a:pt x="52" y="6"/>
                  </a:cubicBezTo>
                  <a:cubicBezTo>
                    <a:pt x="52" y="6"/>
                    <a:pt x="52" y="6"/>
                    <a:pt x="52" y="6"/>
                  </a:cubicBezTo>
                  <a:cubicBezTo>
                    <a:pt x="71" y="6"/>
                    <a:pt x="69" y="4"/>
                    <a:pt x="69" y="3"/>
                  </a:cubicBezTo>
                  <a:cubicBezTo>
                    <a:pt x="69" y="1"/>
                    <a:pt x="71" y="0"/>
                    <a:pt x="52" y="0"/>
                  </a:cubicBezTo>
                </a:path>
              </a:pathLst>
            </a:custGeom>
            <a:solidFill>
              <a:srgbClr val="C8C7C7"/>
            </a:solidFill>
            <a:ln>
              <a:noFill/>
            </a:ln>
          </p:spPr>
          <p:txBody>
            <a:bodyPr/>
            <a:lstStyle/>
            <a:p>
              <a:endParaRPr lang="zh-CN" altLang="en-US"/>
            </a:p>
          </p:txBody>
        </p:sp>
        <p:sp>
          <p:nvSpPr>
            <p:cNvPr id="1048895" name="Freeform 40"/>
            <p:cNvSpPr>
              <a:spLocks noEditPoints="1"/>
            </p:cNvSpPr>
            <p:nvPr/>
          </p:nvSpPr>
          <p:spPr bwMode="auto">
            <a:xfrm>
              <a:off x="3613151" y="5561013"/>
              <a:ext cx="284163" cy="25400"/>
            </a:xfrm>
            <a:custGeom>
              <a:avLst/>
              <a:gdLst>
                <a:gd name="T0" fmla="*/ 2147483646 w 67"/>
                <a:gd name="T1" fmla="*/ 2147483646 h 6"/>
                <a:gd name="T2" fmla="*/ 2147483646 w 67"/>
                <a:gd name="T3" fmla="*/ 2147483646 h 6"/>
                <a:gd name="T4" fmla="*/ 2147483646 w 67"/>
                <a:gd name="T5" fmla="*/ 0 h 6"/>
                <a:gd name="T6" fmla="*/ 2147483646 w 67"/>
                <a:gd name="T7" fmla="*/ 0 h 6"/>
                <a:gd name="T8" fmla="*/ 2147483646 w 67"/>
                <a:gd name="T9" fmla="*/ 2147483646 h 6"/>
                <a:gd name="T10" fmla="*/ 2147483646 w 67"/>
                <a:gd name="T11" fmla="*/ 2147483646 h 6"/>
                <a:gd name="T12" fmla="*/ 2147483646 w 67"/>
                <a:gd name="T13" fmla="*/ 2147483646 h 6"/>
                <a:gd name="T14" fmla="*/ 2147483646 w 67"/>
                <a:gd name="T15" fmla="*/ 0 h 6"/>
                <a:gd name="T16" fmla="*/ 2147483646 w 67"/>
                <a:gd name="T17" fmla="*/ 0 h 6"/>
                <a:gd name="T18" fmla="*/ 0 w 67"/>
                <a:gd name="T19" fmla="*/ 2147483646 h 6"/>
                <a:gd name="T20" fmla="*/ 2147483646 w 67"/>
                <a:gd name="T21" fmla="*/ 2147483646 h 6"/>
                <a:gd name="T22" fmla="*/ 2147483646 w 67"/>
                <a:gd name="T23" fmla="*/ 2147483646 h 6"/>
                <a:gd name="T24" fmla="*/ 2147483646 w 67"/>
                <a:gd name="T25" fmla="*/ 2147483646 h 6"/>
                <a:gd name="T26" fmla="*/ 2147483646 w 67"/>
                <a:gd name="T27" fmla="*/ 0 h 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67" h="6">
                  <a:moveTo>
                    <a:pt x="46" y="5"/>
                  </a:moveTo>
                  <a:cubicBezTo>
                    <a:pt x="29" y="5"/>
                    <a:pt x="1" y="4"/>
                    <a:pt x="1" y="3"/>
                  </a:cubicBezTo>
                  <a:cubicBezTo>
                    <a:pt x="1" y="1"/>
                    <a:pt x="30" y="0"/>
                    <a:pt x="47" y="0"/>
                  </a:cubicBezTo>
                  <a:cubicBezTo>
                    <a:pt x="47" y="0"/>
                    <a:pt x="47" y="0"/>
                    <a:pt x="47" y="0"/>
                  </a:cubicBezTo>
                  <a:cubicBezTo>
                    <a:pt x="64" y="0"/>
                    <a:pt x="62" y="1"/>
                    <a:pt x="62" y="3"/>
                  </a:cubicBezTo>
                  <a:cubicBezTo>
                    <a:pt x="62" y="4"/>
                    <a:pt x="64" y="5"/>
                    <a:pt x="47" y="5"/>
                  </a:cubicBezTo>
                  <a:cubicBezTo>
                    <a:pt x="47" y="5"/>
                    <a:pt x="47" y="5"/>
                    <a:pt x="46" y="5"/>
                  </a:cubicBezTo>
                  <a:moveTo>
                    <a:pt x="50" y="0"/>
                  </a:moveTo>
                  <a:cubicBezTo>
                    <a:pt x="50" y="0"/>
                    <a:pt x="50" y="0"/>
                    <a:pt x="49" y="0"/>
                  </a:cubicBezTo>
                  <a:cubicBezTo>
                    <a:pt x="31" y="0"/>
                    <a:pt x="0" y="1"/>
                    <a:pt x="0" y="3"/>
                  </a:cubicBezTo>
                  <a:cubicBezTo>
                    <a:pt x="0" y="4"/>
                    <a:pt x="31" y="6"/>
                    <a:pt x="49" y="6"/>
                  </a:cubicBezTo>
                  <a:cubicBezTo>
                    <a:pt x="49" y="6"/>
                    <a:pt x="49" y="6"/>
                    <a:pt x="49" y="6"/>
                  </a:cubicBezTo>
                  <a:cubicBezTo>
                    <a:pt x="67" y="6"/>
                    <a:pt x="65" y="4"/>
                    <a:pt x="65" y="3"/>
                  </a:cubicBezTo>
                  <a:cubicBezTo>
                    <a:pt x="65" y="1"/>
                    <a:pt x="67" y="0"/>
                    <a:pt x="50" y="0"/>
                  </a:cubicBezTo>
                </a:path>
              </a:pathLst>
            </a:custGeom>
            <a:solidFill>
              <a:srgbClr val="C6C4C5"/>
            </a:solidFill>
            <a:ln>
              <a:noFill/>
            </a:ln>
          </p:spPr>
          <p:txBody>
            <a:bodyPr/>
            <a:lstStyle/>
            <a:p>
              <a:endParaRPr lang="zh-CN" altLang="en-US"/>
            </a:p>
          </p:txBody>
        </p:sp>
        <p:sp>
          <p:nvSpPr>
            <p:cNvPr id="1048896" name="Freeform 41"/>
            <p:cNvSpPr>
              <a:spLocks noEditPoints="1"/>
            </p:cNvSpPr>
            <p:nvPr/>
          </p:nvSpPr>
          <p:spPr bwMode="auto">
            <a:xfrm>
              <a:off x="3616326" y="5561013"/>
              <a:ext cx="268288" cy="20638"/>
            </a:xfrm>
            <a:custGeom>
              <a:avLst/>
              <a:gdLst>
                <a:gd name="T0" fmla="*/ 2147483646 w 63"/>
                <a:gd name="T1" fmla="*/ 2147483646 h 5"/>
                <a:gd name="T2" fmla="*/ 0 w 63"/>
                <a:gd name="T3" fmla="*/ 2147483646 h 5"/>
                <a:gd name="T4" fmla="*/ 2147483646 w 63"/>
                <a:gd name="T5" fmla="*/ 0 h 5"/>
                <a:gd name="T6" fmla="*/ 2147483646 w 63"/>
                <a:gd name="T7" fmla="*/ 0 h 5"/>
                <a:gd name="T8" fmla="*/ 2147483646 w 63"/>
                <a:gd name="T9" fmla="*/ 2147483646 h 5"/>
                <a:gd name="T10" fmla="*/ 2147483646 w 63"/>
                <a:gd name="T11" fmla="*/ 2147483646 h 5"/>
                <a:gd name="T12" fmla="*/ 2147483646 w 63"/>
                <a:gd name="T13" fmla="*/ 2147483646 h 5"/>
                <a:gd name="T14" fmla="*/ 2147483646 w 63"/>
                <a:gd name="T15" fmla="*/ 0 h 5"/>
                <a:gd name="T16" fmla="*/ 2147483646 w 63"/>
                <a:gd name="T17" fmla="*/ 0 h 5"/>
                <a:gd name="T18" fmla="*/ 0 w 63"/>
                <a:gd name="T19" fmla="*/ 2147483646 h 5"/>
                <a:gd name="T20" fmla="*/ 2147483646 w 63"/>
                <a:gd name="T21" fmla="*/ 2147483646 h 5"/>
                <a:gd name="T22" fmla="*/ 2147483646 w 63"/>
                <a:gd name="T23" fmla="*/ 2147483646 h 5"/>
                <a:gd name="T24" fmla="*/ 2147483646 w 63"/>
                <a:gd name="T25" fmla="*/ 2147483646 h 5"/>
                <a:gd name="T26" fmla="*/ 2147483646 w 63"/>
                <a:gd name="T27" fmla="*/ 0 h 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63" h="5">
                  <a:moveTo>
                    <a:pt x="43" y="5"/>
                  </a:moveTo>
                  <a:cubicBezTo>
                    <a:pt x="27" y="5"/>
                    <a:pt x="0" y="4"/>
                    <a:pt x="0" y="3"/>
                  </a:cubicBezTo>
                  <a:cubicBezTo>
                    <a:pt x="0" y="1"/>
                    <a:pt x="27" y="0"/>
                    <a:pt x="43" y="0"/>
                  </a:cubicBezTo>
                  <a:cubicBezTo>
                    <a:pt x="43" y="0"/>
                    <a:pt x="43" y="0"/>
                    <a:pt x="43" y="0"/>
                  </a:cubicBezTo>
                  <a:cubicBezTo>
                    <a:pt x="59" y="0"/>
                    <a:pt x="58" y="1"/>
                    <a:pt x="58" y="3"/>
                  </a:cubicBezTo>
                  <a:cubicBezTo>
                    <a:pt x="58" y="4"/>
                    <a:pt x="59" y="5"/>
                    <a:pt x="43" y="5"/>
                  </a:cubicBezTo>
                  <a:cubicBezTo>
                    <a:pt x="43" y="5"/>
                    <a:pt x="43" y="5"/>
                    <a:pt x="43" y="5"/>
                  </a:cubicBezTo>
                  <a:moveTo>
                    <a:pt x="46" y="0"/>
                  </a:moveTo>
                  <a:cubicBezTo>
                    <a:pt x="46" y="0"/>
                    <a:pt x="46" y="0"/>
                    <a:pt x="46" y="0"/>
                  </a:cubicBezTo>
                  <a:cubicBezTo>
                    <a:pt x="29" y="0"/>
                    <a:pt x="0" y="1"/>
                    <a:pt x="0" y="3"/>
                  </a:cubicBezTo>
                  <a:cubicBezTo>
                    <a:pt x="0" y="4"/>
                    <a:pt x="28" y="5"/>
                    <a:pt x="45" y="5"/>
                  </a:cubicBezTo>
                  <a:cubicBezTo>
                    <a:pt x="46" y="5"/>
                    <a:pt x="46" y="5"/>
                    <a:pt x="46" y="5"/>
                  </a:cubicBezTo>
                  <a:cubicBezTo>
                    <a:pt x="63" y="5"/>
                    <a:pt x="61" y="4"/>
                    <a:pt x="61" y="3"/>
                  </a:cubicBezTo>
                  <a:cubicBezTo>
                    <a:pt x="61" y="1"/>
                    <a:pt x="63" y="0"/>
                    <a:pt x="46" y="0"/>
                  </a:cubicBezTo>
                </a:path>
              </a:pathLst>
            </a:custGeom>
            <a:solidFill>
              <a:srgbClr val="C3C2C2"/>
            </a:solidFill>
            <a:ln>
              <a:noFill/>
            </a:ln>
          </p:spPr>
          <p:txBody>
            <a:bodyPr/>
            <a:lstStyle/>
            <a:p>
              <a:endParaRPr lang="zh-CN" altLang="en-US"/>
            </a:p>
          </p:txBody>
        </p:sp>
        <p:sp>
          <p:nvSpPr>
            <p:cNvPr id="1048897" name="Freeform 42"/>
            <p:cNvSpPr>
              <a:spLocks noEditPoints="1"/>
            </p:cNvSpPr>
            <p:nvPr/>
          </p:nvSpPr>
          <p:spPr bwMode="auto">
            <a:xfrm>
              <a:off x="3616326" y="5561013"/>
              <a:ext cx="252413" cy="20638"/>
            </a:xfrm>
            <a:custGeom>
              <a:avLst/>
              <a:gdLst>
                <a:gd name="T0" fmla="*/ 2147483646 w 59"/>
                <a:gd name="T1" fmla="*/ 2147483646 h 5"/>
                <a:gd name="T2" fmla="*/ 0 w 59"/>
                <a:gd name="T3" fmla="*/ 2147483646 h 5"/>
                <a:gd name="T4" fmla="*/ 2147483646 w 59"/>
                <a:gd name="T5" fmla="*/ 0 h 5"/>
                <a:gd name="T6" fmla="*/ 2147483646 w 59"/>
                <a:gd name="T7" fmla="*/ 0 h 5"/>
                <a:gd name="T8" fmla="*/ 2147483646 w 59"/>
                <a:gd name="T9" fmla="*/ 2147483646 h 5"/>
                <a:gd name="T10" fmla="*/ 2147483646 w 59"/>
                <a:gd name="T11" fmla="*/ 2147483646 h 5"/>
                <a:gd name="T12" fmla="*/ 2147483646 w 59"/>
                <a:gd name="T13" fmla="*/ 2147483646 h 5"/>
                <a:gd name="T14" fmla="*/ 2147483646 w 59"/>
                <a:gd name="T15" fmla="*/ 0 h 5"/>
                <a:gd name="T16" fmla="*/ 2147483646 w 59"/>
                <a:gd name="T17" fmla="*/ 0 h 5"/>
                <a:gd name="T18" fmla="*/ 0 w 59"/>
                <a:gd name="T19" fmla="*/ 2147483646 h 5"/>
                <a:gd name="T20" fmla="*/ 2147483646 w 59"/>
                <a:gd name="T21" fmla="*/ 2147483646 h 5"/>
                <a:gd name="T22" fmla="*/ 2147483646 w 59"/>
                <a:gd name="T23" fmla="*/ 2147483646 h 5"/>
                <a:gd name="T24" fmla="*/ 2147483646 w 59"/>
                <a:gd name="T25" fmla="*/ 2147483646 h 5"/>
                <a:gd name="T26" fmla="*/ 2147483646 w 59"/>
                <a:gd name="T27" fmla="*/ 0 h 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59" h="5">
                  <a:moveTo>
                    <a:pt x="40" y="5"/>
                  </a:moveTo>
                  <a:cubicBezTo>
                    <a:pt x="25" y="5"/>
                    <a:pt x="0" y="4"/>
                    <a:pt x="0" y="3"/>
                  </a:cubicBezTo>
                  <a:cubicBezTo>
                    <a:pt x="0" y="1"/>
                    <a:pt x="25" y="0"/>
                    <a:pt x="41" y="0"/>
                  </a:cubicBezTo>
                  <a:cubicBezTo>
                    <a:pt x="41" y="0"/>
                    <a:pt x="41" y="0"/>
                    <a:pt x="41" y="0"/>
                  </a:cubicBezTo>
                  <a:cubicBezTo>
                    <a:pt x="56" y="0"/>
                    <a:pt x="54" y="1"/>
                    <a:pt x="54" y="3"/>
                  </a:cubicBezTo>
                  <a:cubicBezTo>
                    <a:pt x="54" y="4"/>
                    <a:pt x="56" y="5"/>
                    <a:pt x="41" y="5"/>
                  </a:cubicBezTo>
                  <a:cubicBezTo>
                    <a:pt x="40" y="5"/>
                    <a:pt x="40" y="5"/>
                    <a:pt x="40" y="5"/>
                  </a:cubicBezTo>
                  <a:moveTo>
                    <a:pt x="43" y="0"/>
                  </a:moveTo>
                  <a:cubicBezTo>
                    <a:pt x="43" y="0"/>
                    <a:pt x="43" y="0"/>
                    <a:pt x="43" y="0"/>
                  </a:cubicBezTo>
                  <a:cubicBezTo>
                    <a:pt x="27" y="0"/>
                    <a:pt x="0" y="1"/>
                    <a:pt x="0" y="3"/>
                  </a:cubicBezTo>
                  <a:cubicBezTo>
                    <a:pt x="0" y="4"/>
                    <a:pt x="27" y="5"/>
                    <a:pt x="43" y="5"/>
                  </a:cubicBezTo>
                  <a:cubicBezTo>
                    <a:pt x="43" y="5"/>
                    <a:pt x="43" y="5"/>
                    <a:pt x="43" y="5"/>
                  </a:cubicBezTo>
                  <a:cubicBezTo>
                    <a:pt x="59" y="5"/>
                    <a:pt x="58" y="4"/>
                    <a:pt x="58" y="3"/>
                  </a:cubicBezTo>
                  <a:cubicBezTo>
                    <a:pt x="58" y="1"/>
                    <a:pt x="59" y="0"/>
                    <a:pt x="43" y="0"/>
                  </a:cubicBezTo>
                </a:path>
              </a:pathLst>
            </a:custGeom>
            <a:solidFill>
              <a:srgbClr val="C0BFC0"/>
            </a:solidFill>
            <a:ln>
              <a:noFill/>
            </a:ln>
          </p:spPr>
          <p:txBody>
            <a:bodyPr/>
            <a:lstStyle/>
            <a:p>
              <a:endParaRPr lang="zh-CN" altLang="en-US"/>
            </a:p>
          </p:txBody>
        </p:sp>
        <p:sp>
          <p:nvSpPr>
            <p:cNvPr id="1048898" name="Freeform 43"/>
            <p:cNvSpPr>
              <a:spLocks noEditPoints="1"/>
            </p:cNvSpPr>
            <p:nvPr/>
          </p:nvSpPr>
          <p:spPr bwMode="auto">
            <a:xfrm>
              <a:off x="3616326" y="5561013"/>
              <a:ext cx="239713" cy="20638"/>
            </a:xfrm>
            <a:custGeom>
              <a:avLst/>
              <a:gdLst>
                <a:gd name="T0" fmla="*/ 2147483646 w 56"/>
                <a:gd name="T1" fmla="*/ 2147483646 h 5"/>
                <a:gd name="T2" fmla="*/ 0 w 56"/>
                <a:gd name="T3" fmla="*/ 2147483646 h 5"/>
                <a:gd name="T4" fmla="*/ 2147483646 w 56"/>
                <a:gd name="T5" fmla="*/ 0 h 5"/>
                <a:gd name="T6" fmla="*/ 2147483646 w 56"/>
                <a:gd name="T7" fmla="*/ 0 h 5"/>
                <a:gd name="T8" fmla="*/ 2147483646 w 56"/>
                <a:gd name="T9" fmla="*/ 2147483646 h 5"/>
                <a:gd name="T10" fmla="*/ 2147483646 w 56"/>
                <a:gd name="T11" fmla="*/ 2147483646 h 5"/>
                <a:gd name="T12" fmla="*/ 2147483646 w 56"/>
                <a:gd name="T13" fmla="*/ 2147483646 h 5"/>
                <a:gd name="T14" fmla="*/ 2147483646 w 56"/>
                <a:gd name="T15" fmla="*/ 0 h 5"/>
                <a:gd name="T16" fmla="*/ 2147483646 w 56"/>
                <a:gd name="T17" fmla="*/ 0 h 5"/>
                <a:gd name="T18" fmla="*/ 0 w 56"/>
                <a:gd name="T19" fmla="*/ 2147483646 h 5"/>
                <a:gd name="T20" fmla="*/ 2147483646 w 56"/>
                <a:gd name="T21" fmla="*/ 2147483646 h 5"/>
                <a:gd name="T22" fmla="*/ 2147483646 w 56"/>
                <a:gd name="T23" fmla="*/ 2147483646 h 5"/>
                <a:gd name="T24" fmla="*/ 2147483646 w 56"/>
                <a:gd name="T25" fmla="*/ 2147483646 h 5"/>
                <a:gd name="T26" fmla="*/ 2147483646 w 56"/>
                <a:gd name="T27" fmla="*/ 0 h 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56" h="5">
                  <a:moveTo>
                    <a:pt x="38" y="5"/>
                  </a:moveTo>
                  <a:cubicBezTo>
                    <a:pt x="23" y="5"/>
                    <a:pt x="0" y="4"/>
                    <a:pt x="0" y="3"/>
                  </a:cubicBezTo>
                  <a:cubicBezTo>
                    <a:pt x="0" y="1"/>
                    <a:pt x="24" y="0"/>
                    <a:pt x="38" y="0"/>
                  </a:cubicBezTo>
                  <a:cubicBezTo>
                    <a:pt x="38" y="0"/>
                    <a:pt x="38" y="0"/>
                    <a:pt x="38" y="0"/>
                  </a:cubicBezTo>
                  <a:cubicBezTo>
                    <a:pt x="52" y="0"/>
                    <a:pt x="51" y="1"/>
                    <a:pt x="51" y="3"/>
                  </a:cubicBezTo>
                  <a:cubicBezTo>
                    <a:pt x="51" y="4"/>
                    <a:pt x="52" y="5"/>
                    <a:pt x="38" y="5"/>
                  </a:cubicBezTo>
                  <a:cubicBezTo>
                    <a:pt x="38" y="5"/>
                    <a:pt x="38" y="5"/>
                    <a:pt x="38" y="5"/>
                  </a:cubicBezTo>
                  <a:moveTo>
                    <a:pt x="41" y="0"/>
                  </a:moveTo>
                  <a:cubicBezTo>
                    <a:pt x="41" y="0"/>
                    <a:pt x="41" y="0"/>
                    <a:pt x="41" y="0"/>
                  </a:cubicBezTo>
                  <a:cubicBezTo>
                    <a:pt x="25" y="0"/>
                    <a:pt x="0" y="1"/>
                    <a:pt x="0" y="3"/>
                  </a:cubicBezTo>
                  <a:cubicBezTo>
                    <a:pt x="0" y="4"/>
                    <a:pt x="25" y="5"/>
                    <a:pt x="40" y="5"/>
                  </a:cubicBezTo>
                  <a:cubicBezTo>
                    <a:pt x="40" y="5"/>
                    <a:pt x="40" y="5"/>
                    <a:pt x="41" y="5"/>
                  </a:cubicBezTo>
                  <a:cubicBezTo>
                    <a:pt x="56" y="5"/>
                    <a:pt x="54" y="4"/>
                    <a:pt x="54" y="3"/>
                  </a:cubicBezTo>
                  <a:cubicBezTo>
                    <a:pt x="54" y="1"/>
                    <a:pt x="56" y="0"/>
                    <a:pt x="41" y="0"/>
                  </a:cubicBezTo>
                </a:path>
              </a:pathLst>
            </a:custGeom>
            <a:solidFill>
              <a:srgbClr val="BEBDBE"/>
            </a:solidFill>
            <a:ln>
              <a:noFill/>
            </a:ln>
          </p:spPr>
          <p:txBody>
            <a:bodyPr/>
            <a:lstStyle/>
            <a:p>
              <a:endParaRPr lang="zh-CN" altLang="en-US"/>
            </a:p>
          </p:txBody>
        </p:sp>
        <p:sp>
          <p:nvSpPr>
            <p:cNvPr id="1048899" name="Freeform 44"/>
            <p:cNvSpPr>
              <a:spLocks noEditPoints="1"/>
            </p:cNvSpPr>
            <p:nvPr/>
          </p:nvSpPr>
          <p:spPr bwMode="auto">
            <a:xfrm>
              <a:off x="3616326" y="5561013"/>
              <a:ext cx="222250" cy="20638"/>
            </a:xfrm>
            <a:custGeom>
              <a:avLst/>
              <a:gdLst>
                <a:gd name="T0" fmla="*/ 2147483646 w 52"/>
                <a:gd name="T1" fmla="*/ 2147483646 h 5"/>
                <a:gd name="T2" fmla="*/ 0 w 52"/>
                <a:gd name="T3" fmla="*/ 2147483646 h 5"/>
                <a:gd name="T4" fmla="*/ 2147483646 w 52"/>
                <a:gd name="T5" fmla="*/ 2147483646 h 5"/>
                <a:gd name="T6" fmla="*/ 2147483646 w 52"/>
                <a:gd name="T7" fmla="*/ 2147483646 h 5"/>
                <a:gd name="T8" fmla="*/ 2147483646 w 52"/>
                <a:gd name="T9" fmla="*/ 2147483646 h 5"/>
                <a:gd name="T10" fmla="*/ 2147483646 w 52"/>
                <a:gd name="T11" fmla="*/ 2147483646 h 5"/>
                <a:gd name="T12" fmla="*/ 2147483646 w 52"/>
                <a:gd name="T13" fmla="*/ 2147483646 h 5"/>
                <a:gd name="T14" fmla="*/ 2147483646 w 52"/>
                <a:gd name="T15" fmla="*/ 0 h 5"/>
                <a:gd name="T16" fmla="*/ 2147483646 w 52"/>
                <a:gd name="T17" fmla="*/ 0 h 5"/>
                <a:gd name="T18" fmla="*/ 0 w 52"/>
                <a:gd name="T19" fmla="*/ 2147483646 h 5"/>
                <a:gd name="T20" fmla="*/ 2147483646 w 52"/>
                <a:gd name="T21" fmla="*/ 2147483646 h 5"/>
                <a:gd name="T22" fmla="*/ 2147483646 w 52"/>
                <a:gd name="T23" fmla="*/ 2147483646 h 5"/>
                <a:gd name="T24" fmla="*/ 2147483646 w 52"/>
                <a:gd name="T25" fmla="*/ 2147483646 h 5"/>
                <a:gd name="T26" fmla="*/ 2147483646 w 52"/>
                <a:gd name="T27" fmla="*/ 0 h 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52" h="5">
                  <a:moveTo>
                    <a:pt x="35" y="5"/>
                  </a:moveTo>
                  <a:cubicBezTo>
                    <a:pt x="22" y="5"/>
                    <a:pt x="0" y="4"/>
                    <a:pt x="0" y="3"/>
                  </a:cubicBezTo>
                  <a:cubicBezTo>
                    <a:pt x="0" y="2"/>
                    <a:pt x="22" y="1"/>
                    <a:pt x="35" y="1"/>
                  </a:cubicBezTo>
                  <a:cubicBezTo>
                    <a:pt x="35" y="1"/>
                    <a:pt x="35" y="1"/>
                    <a:pt x="36" y="1"/>
                  </a:cubicBezTo>
                  <a:cubicBezTo>
                    <a:pt x="48" y="1"/>
                    <a:pt x="47" y="2"/>
                    <a:pt x="47" y="3"/>
                  </a:cubicBezTo>
                  <a:cubicBezTo>
                    <a:pt x="47" y="4"/>
                    <a:pt x="48" y="5"/>
                    <a:pt x="35" y="5"/>
                  </a:cubicBezTo>
                  <a:cubicBezTo>
                    <a:pt x="35" y="5"/>
                    <a:pt x="35" y="5"/>
                    <a:pt x="35" y="5"/>
                  </a:cubicBezTo>
                  <a:moveTo>
                    <a:pt x="38" y="0"/>
                  </a:moveTo>
                  <a:cubicBezTo>
                    <a:pt x="38" y="0"/>
                    <a:pt x="38" y="0"/>
                    <a:pt x="38" y="0"/>
                  </a:cubicBezTo>
                  <a:cubicBezTo>
                    <a:pt x="24" y="0"/>
                    <a:pt x="0" y="1"/>
                    <a:pt x="0" y="3"/>
                  </a:cubicBezTo>
                  <a:cubicBezTo>
                    <a:pt x="0" y="4"/>
                    <a:pt x="23" y="5"/>
                    <a:pt x="38" y="5"/>
                  </a:cubicBezTo>
                  <a:cubicBezTo>
                    <a:pt x="38" y="5"/>
                    <a:pt x="38" y="5"/>
                    <a:pt x="38" y="5"/>
                  </a:cubicBezTo>
                  <a:cubicBezTo>
                    <a:pt x="52" y="5"/>
                    <a:pt x="51" y="4"/>
                    <a:pt x="51" y="3"/>
                  </a:cubicBezTo>
                  <a:cubicBezTo>
                    <a:pt x="51" y="1"/>
                    <a:pt x="52" y="0"/>
                    <a:pt x="38" y="0"/>
                  </a:cubicBezTo>
                </a:path>
              </a:pathLst>
            </a:custGeom>
            <a:solidFill>
              <a:srgbClr val="BBBBBC"/>
            </a:solidFill>
            <a:ln>
              <a:noFill/>
            </a:ln>
          </p:spPr>
          <p:txBody>
            <a:bodyPr/>
            <a:lstStyle/>
            <a:p>
              <a:endParaRPr lang="zh-CN" altLang="en-US"/>
            </a:p>
          </p:txBody>
        </p:sp>
        <p:sp>
          <p:nvSpPr>
            <p:cNvPr id="1048900" name="Freeform 45"/>
            <p:cNvSpPr>
              <a:spLocks noEditPoints="1"/>
            </p:cNvSpPr>
            <p:nvPr/>
          </p:nvSpPr>
          <p:spPr bwMode="auto">
            <a:xfrm>
              <a:off x="3616326" y="5565775"/>
              <a:ext cx="204788" cy="15875"/>
            </a:xfrm>
            <a:custGeom>
              <a:avLst/>
              <a:gdLst>
                <a:gd name="T0" fmla="*/ 2147483646 w 48"/>
                <a:gd name="T1" fmla="*/ 2147483646 h 4"/>
                <a:gd name="T2" fmla="*/ 0 w 48"/>
                <a:gd name="T3" fmla="*/ 2147483646 h 4"/>
                <a:gd name="T4" fmla="*/ 2147483646 w 48"/>
                <a:gd name="T5" fmla="*/ 0 h 4"/>
                <a:gd name="T6" fmla="*/ 2147483646 w 48"/>
                <a:gd name="T7" fmla="*/ 0 h 4"/>
                <a:gd name="T8" fmla="*/ 2147483646 w 48"/>
                <a:gd name="T9" fmla="*/ 2147483646 h 4"/>
                <a:gd name="T10" fmla="*/ 2147483646 w 48"/>
                <a:gd name="T11" fmla="*/ 2147483646 h 4"/>
                <a:gd name="T12" fmla="*/ 2147483646 w 48"/>
                <a:gd name="T13" fmla="*/ 2147483646 h 4"/>
                <a:gd name="T14" fmla="*/ 2147483646 w 48"/>
                <a:gd name="T15" fmla="*/ 0 h 4"/>
                <a:gd name="T16" fmla="*/ 2147483646 w 48"/>
                <a:gd name="T17" fmla="*/ 0 h 4"/>
                <a:gd name="T18" fmla="*/ 0 w 48"/>
                <a:gd name="T19" fmla="*/ 2147483646 h 4"/>
                <a:gd name="T20" fmla="*/ 2147483646 w 48"/>
                <a:gd name="T21" fmla="*/ 2147483646 h 4"/>
                <a:gd name="T22" fmla="*/ 2147483646 w 48"/>
                <a:gd name="T23" fmla="*/ 2147483646 h 4"/>
                <a:gd name="T24" fmla="*/ 2147483646 w 48"/>
                <a:gd name="T25" fmla="*/ 2147483646 h 4"/>
                <a:gd name="T26" fmla="*/ 2147483646 w 48"/>
                <a:gd name="T27" fmla="*/ 0 h 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8" h="4">
                  <a:moveTo>
                    <a:pt x="32" y="4"/>
                  </a:moveTo>
                  <a:cubicBezTo>
                    <a:pt x="20" y="4"/>
                    <a:pt x="0" y="3"/>
                    <a:pt x="0" y="2"/>
                  </a:cubicBezTo>
                  <a:cubicBezTo>
                    <a:pt x="0" y="1"/>
                    <a:pt x="21" y="0"/>
                    <a:pt x="33" y="0"/>
                  </a:cubicBezTo>
                  <a:cubicBezTo>
                    <a:pt x="33" y="0"/>
                    <a:pt x="33" y="0"/>
                    <a:pt x="33" y="0"/>
                  </a:cubicBezTo>
                  <a:cubicBezTo>
                    <a:pt x="45" y="0"/>
                    <a:pt x="44" y="1"/>
                    <a:pt x="44" y="2"/>
                  </a:cubicBezTo>
                  <a:cubicBezTo>
                    <a:pt x="44" y="3"/>
                    <a:pt x="45" y="4"/>
                    <a:pt x="33" y="4"/>
                  </a:cubicBezTo>
                  <a:cubicBezTo>
                    <a:pt x="33" y="4"/>
                    <a:pt x="32" y="4"/>
                    <a:pt x="32" y="4"/>
                  </a:cubicBezTo>
                  <a:moveTo>
                    <a:pt x="36" y="0"/>
                  </a:moveTo>
                  <a:cubicBezTo>
                    <a:pt x="35" y="0"/>
                    <a:pt x="35" y="0"/>
                    <a:pt x="35" y="0"/>
                  </a:cubicBezTo>
                  <a:cubicBezTo>
                    <a:pt x="22" y="0"/>
                    <a:pt x="0" y="1"/>
                    <a:pt x="0" y="2"/>
                  </a:cubicBezTo>
                  <a:cubicBezTo>
                    <a:pt x="0" y="3"/>
                    <a:pt x="22" y="4"/>
                    <a:pt x="35" y="4"/>
                  </a:cubicBezTo>
                  <a:cubicBezTo>
                    <a:pt x="35" y="4"/>
                    <a:pt x="35" y="4"/>
                    <a:pt x="35" y="4"/>
                  </a:cubicBezTo>
                  <a:cubicBezTo>
                    <a:pt x="48" y="4"/>
                    <a:pt x="47" y="3"/>
                    <a:pt x="47" y="2"/>
                  </a:cubicBezTo>
                  <a:cubicBezTo>
                    <a:pt x="47" y="1"/>
                    <a:pt x="48" y="0"/>
                    <a:pt x="36" y="0"/>
                  </a:cubicBezTo>
                </a:path>
              </a:pathLst>
            </a:custGeom>
            <a:solidFill>
              <a:srgbClr val="B8B8B9"/>
            </a:solidFill>
            <a:ln>
              <a:noFill/>
            </a:ln>
          </p:spPr>
          <p:txBody>
            <a:bodyPr/>
            <a:lstStyle/>
            <a:p>
              <a:endParaRPr lang="zh-CN" altLang="en-US"/>
            </a:p>
          </p:txBody>
        </p:sp>
        <p:sp>
          <p:nvSpPr>
            <p:cNvPr id="1048901" name="Freeform 46"/>
            <p:cNvSpPr>
              <a:spLocks noEditPoints="1"/>
            </p:cNvSpPr>
            <p:nvPr/>
          </p:nvSpPr>
          <p:spPr bwMode="auto">
            <a:xfrm>
              <a:off x="3616326" y="5565775"/>
              <a:ext cx="192088" cy="15875"/>
            </a:xfrm>
            <a:custGeom>
              <a:avLst/>
              <a:gdLst>
                <a:gd name="T0" fmla="*/ 2147483646 w 45"/>
                <a:gd name="T1" fmla="*/ 2147483646 h 4"/>
                <a:gd name="T2" fmla="*/ 0 w 45"/>
                <a:gd name="T3" fmla="*/ 2147483646 h 4"/>
                <a:gd name="T4" fmla="*/ 2147483646 w 45"/>
                <a:gd name="T5" fmla="*/ 0 h 4"/>
                <a:gd name="T6" fmla="*/ 2147483646 w 45"/>
                <a:gd name="T7" fmla="*/ 0 h 4"/>
                <a:gd name="T8" fmla="*/ 2147483646 w 45"/>
                <a:gd name="T9" fmla="*/ 2147483646 h 4"/>
                <a:gd name="T10" fmla="*/ 2147483646 w 45"/>
                <a:gd name="T11" fmla="*/ 2147483646 h 4"/>
                <a:gd name="T12" fmla="*/ 2147483646 w 45"/>
                <a:gd name="T13" fmla="*/ 2147483646 h 4"/>
                <a:gd name="T14" fmla="*/ 2147483646 w 45"/>
                <a:gd name="T15" fmla="*/ 0 h 4"/>
                <a:gd name="T16" fmla="*/ 2147483646 w 45"/>
                <a:gd name="T17" fmla="*/ 0 h 4"/>
                <a:gd name="T18" fmla="*/ 0 w 45"/>
                <a:gd name="T19" fmla="*/ 2147483646 h 4"/>
                <a:gd name="T20" fmla="*/ 2147483646 w 45"/>
                <a:gd name="T21" fmla="*/ 2147483646 h 4"/>
                <a:gd name="T22" fmla="*/ 2147483646 w 45"/>
                <a:gd name="T23" fmla="*/ 2147483646 h 4"/>
                <a:gd name="T24" fmla="*/ 2147483646 w 45"/>
                <a:gd name="T25" fmla="*/ 2147483646 h 4"/>
                <a:gd name="T26" fmla="*/ 2147483646 w 45"/>
                <a:gd name="T27" fmla="*/ 0 h 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5" h="4">
                  <a:moveTo>
                    <a:pt x="30" y="4"/>
                  </a:moveTo>
                  <a:cubicBezTo>
                    <a:pt x="19" y="4"/>
                    <a:pt x="0" y="3"/>
                    <a:pt x="0" y="2"/>
                  </a:cubicBezTo>
                  <a:cubicBezTo>
                    <a:pt x="0" y="1"/>
                    <a:pt x="19" y="0"/>
                    <a:pt x="30" y="0"/>
                  </a:cubicBezTo>
                  <a:cubicBezTo>
                    <a:pt x="30" y="0"/>
                    <a:pt x="30" y="0"/>
                    <a:pt x="30" y="0"/>
                  </a:cubicBezTo>
                  <a:cubicBezTo>
                    <a:pt x="41" y="0"/>
                    <a:pt x="41" y="1"/>
                    <a:pt x="41" y="2"/>
                  </a:cubicBezTo>
                  <a:cubicBezTo>
                    <a:pt x="41" y="3"/>
                    <a:pt x="41" y="4"/>
                    <a:pt x="30" y="4"/>
                  </a:cubicBezTo>
                  <a:cubicBezTo>
                    <a:pt x="30" y="4"/>
                    <a:pt x="30" y="4"/>
                    <a:pt x="30" y="4"/>
                  </a:cubicBezTo>
                  <a:moveTo>
                    <a:pt x="33" y="0"/>
                  </a:moveTo>
                  <a:cubicBezTo>
                    <a:pt x="33" y="0"/>
                    <a:pt x="33" y="0"/>
                    <a:pt x="33" y="0"/>
                  </a:cubicBezTo>
                  <a:cubicBezTo>
                    <a:pt x="21" y="0"/>
                    <a:pt x="0" y="1"/>
                    <a:pt x="0" y="2"/>
                  </a:cubicBezTo>
                  <a:cubicBezTo>
                    <a:pt x="0" y="3"/>
                    <a:pt x="20" y="4"/>
                    <a:pt x="32" y="4"/>
                  </a:cubicBezTo>
                  <a:cubicBezTo>
                    <a:pt x="32" y="4"/>
                    <a:pt x="33" y="4"/>
                    <a:pt x="33" y="4"/>
                  </a:cubicBezTo>
                  <a:cubicBezTo>
                    <a:pt x="45" y="4"/>
                    <a:pt x="44" y="3"/>
                    <a:pt x="44" y="2"/>
                  </a:cubicBezTo>
                  <a:cubicBezTo>
                    <a:pt x="44" y="1"/>
                    <a:pt x="45" y="0"/>
                    <a:pt x="33" y="0"/>
                  </a:cubicBezTo>
                </a:path>
              </a:pathLst>
            </a:custGeom>
            <a:solidFill>
              <a:srgbClr val="B6B6B7"/>
            </a:solidFill>
            <a:ln>
              <a:noFill/>
            </a:ln>
          </p:spPr>
          <p:txBody>
            <a:bodyPr/>
            <a:lstStyle/>
            <a:p>
              <a:endParaRPr lang="zh-CN" altLang="en-US"/>
            </a:p>
          </p:txBody>
        </p:sp>
        <p:sp>
          <p:nvSpPr>
            <p:cNvPr id="1048902" name="Freeform 47"/>
            <p:cNvSpPr>
              <a:spLocks noEditPoints="1"/>
            </p:cNvSpPr>
            <p:nvPr/>
          </p:nvSpPr>
          <p:spPr bwMode="auto">
            <a:xfrm>
              <a:off x="3616326" y="5565775"/>
              <a:ext cx="174625" cy="15875"/>
            </a:xfrm>
            <a:custGeom>
              <a:avLst/>
              <a:gdLst>
                <a:gd name="T0" fmla="*/ 2147483646 w 41"/>
                <a:gd name="T1" fmla="*/ 2147483646 h 4"/>
                <a:gd name="T2" fmla="*/ 0 w 41"/>
                <a:gd name="T3" fmla="*/ 2147483646 h 4"/>
                <a:gd name="T4" fmla="*/ 2147483646 w 41"/>
                <a:gd name="T5" fmla="*/ 0 h 4"/>
                <a:gd name="T6" fmla="*/ 2147483646 w 41"/>
                <a:gd name="T7" fmla="*/ 0 h 4"/>
                <a:gd name="T8" fmla="*/ 2147483646 w 41"/>
                <a:gd name="T9" fmla="*/ 2147483646 h 4"/>
                <a:gd name="T10" fmla="*/ 2147483646 w 41"/>
                <a:gd name="T11" fmla="*/ 2147483646 h 4"/>
                <a:gd name="T12" fmla="*/ 2147483646 w 41"/>
                <a:gd name="T13" fmla="*/ 2147483646 h 4"/>
                <a:gd name="T14" fmla="*/ 2147483646 w 41"/>
                <a:gd name="T15" fmla="*/ 0 h 4"/>
                <a:gd name="T16" fmla="*/ 2147483646 w 41"/>
                <a:gd name="T17" fmla="*/ 0 h 4"/>
                <a:gd name="T18" fmla="*/ 0 w 41"/>
                <a:gd name="T19" fmla="*/ 2147483646 h 4"/>
                <a:gd name="T20" fmla="*/ 2147483646 w 41"/>
                <a:gd name="T21" fmla="*/ 2147483646 h 4"/>
                <a:gd name="T22" fmla="*/ 2147483646 w 41"/>
                <a:gd name="T23" fmla="*/ 2147483646 h 4"/>
                <a:gd name="T24" fmla="*/ 2147483646 w 41"/>
                <a:gd name="T25" fmla="*/ 2147483646 h 4"/>
                <a:gd name="T26" fmla="*/ 2147483646 w 41"/>
                <a:gd name="T27" fmla="*/ 0 h 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1" h="4">
                  <a:moveTo>
                    <a:pt x="27" y="3"/>
                  </a:moveTo>
                  <a:cubicBezTo>
                    <a:pt x="17" y="3"/>
                    <a:pt x="0" y="3"/>
                    <a:pt x="0" y="2"/>
                  </a:cubicBezTo>
                  <a:cubicBezTo>
                    <a:pt x="0" y="1"/>
                    <a:pt x="17" y="0"/>
                    <a:pt x="27" y="0"/>
                  </a:cubicBezTo>
                  <a:cubicBezTo>
                    <a:pt x="27" y="0"/>
                    <a:pt x="28" y="0"/>
                    <a:pt x="28" y="0"/>
                  </a:cubicBezTo>
                  <a:cubicBezTo>
                    <a:pt x="38" y="0"/>
                    <a:pt x="37" y="1"/>
                    <a:pt x="37" y="2"/>
                  </a:cubicBezTo>
                  <a:cubicBezTo>
                    <a:pt x="37" y="3"/>
                    <a:pt x="38" y="3"/>
                    <a:pt x="27" y="3"/>
                  </a:cubicBezTo>
                  <a:cubicBezTo>
                    <a:pt x="27" y="3"/>
                    <a:pt x="27" y="3"/>
                    <a:pt x="27" y="3"/>
                  </a:cubicBezTo>
                  <a:moveTo>
                    <a:pt x="30" y="0"/>
                  </a:moveTo>
                  <a:cubicBezTo>
                    <a:pt x="30" y="0"/>
                    <a:pt x="30" y="0"/>
                    <a:pt x="30" y="0"/>
                  </a:cubicBezTo>
                  <a:cubicBezTo>
                    <a:pt x="19" y="0"/>
                    <a:pt x="0" y="1"/>
                    <a:pt x="0" y="2"/>
                  </a:cubicBezTo>
                  <a:cubicBezTo>
                    <a:pt x="0" y="3"/>
                    <a:pt x="19" y="4"/>
                    <a:pt x="30" y="4"/>
                  </a:cubicBezTo>
                  <a:cubicBezTo>
                    <a:pt x="30" y="4"/>
                    <a:pt x="30" y="4"/>
                    <a:pt x="30" y="4"/>
                  </a:cubicBezTo>
                  <a:cubicBezTo>
                    <a:pt x="41" y="4"/>
                    <a:pt x="41" y="3"/>
                    <a:pt x="41" y="2"/>
                  </a:cubicBezTo>
                  <a:cubicBezTo>
                    <a:pt x="41" y="1"/>
                    <a:pt x="41" y="0"/>
                    <a:pt x="30" y="0"/>
                  </a:cubicBezTo>
                </a:path>
              </a:pathLst>
            </a:custGeom>
            <a:solidFill>
              <a:srgbClr val="B3B3B5"/>
            </a:solidFill>
            <a:ln>
              <a:noFill/>
            </a:ln>
          </p:spPr>
          <p:txBody>
            <a:bodyPr/>
            <a:lstStyle/>
            <a:p>
              <a:endParaRPr lang="zh-CN" altLang="en-US"/>
            </a:p>
          </p:txBody>
        </p:sp>
        <p:sp>
          <p:nvSpPr>
            <p:cNvPr id="1048903" name="Freeform 48"/>
            <p:cNvSpPr>
              <a:spLocks noEditPoints="1"/>
            </p:cNvSpPr>
            <p:nvPr/>
          </p:nvSpPr>
          <p:spPr bwMode="auto">
            <a:xfrm>
              <a:off x="3616326" y="5565775"/>
              <a:ext cx="161925" cy="12700"/>
            </a:xfrm>
            <a:custGeom>
              <a:avLst/>
              <a:gdLst>
                <a:gd name="T0" fmla="*/ 2147483646 w 38"/>
                <a:gd name="T1" fmla="*/ 2147483646 h 3"/>
                <a:gd name="T2" fmla="*/ 0 w 38"/>
                <a:gd name="T3" fmla="*/ 2147483646 h 3"/>
                <a:gd name="T4" fmla="*/ 2147483646 w 38"/>
                <a:gd name="T5" fmla="*/ 0 h 3"/>
                <a:gd name="T6" fmla="*/ 2147483646 w 38"/>
                <a:gd name="T7" fmla="*/ 0 h 3"/>
                <a:gd name="T8" fmla="*/ 2147483646 w 38"/>
                <a:gd name="T9" fmla="*/ 2147483646 h 3"/>
                <a:gd name="T10" fmla="*/ 2147483646 w 38"/>
                <a:gd name="T11" fmla="*/ 2147483646 h 3"/>
                <a:gd name="T12" fmla="*/ 2147483646 w 38"/>
                <a:gd name="T13" fmla="*/ 2147483646 h 3"/>
                <a:gd name="T14" fmla="*/ 2147483646 w 38"/>
                <a:gd name="T15" fmla="*/ 0 h 3"/>
                <a:gd name="T16" fmla="*/ 2147483646 w 38"/>
                <a:gd name="T17" fmla="*/ 0 h 3"/>
                <a:gd name="T18" fmla="*/ 0 w 38"/>
                <a:gd name="T19" fmla="*/ 2147483646 h 3"/>
                <a:gd name="T20" fmla="*/ 2147483646 w 38"/>
                <a:gd name="T21" fmla="*/ 2147483646 h 3"/>
                <a:gd name="T22" fmla="*/ 2147483646 w 38"/>
                <a:gd name="T23" fmla="*/ 2147483646 h 3"/>
                <a:gd name="T24" fmla="*/ 2147483646 w 38"/>
                <a:gd name="T25" fmla="*/ 2147483646 h 3"/>
                <a:gd name="T26" fmla="*/ 2147483646 w 38"/>
                <a:gd name="T27" fmla="*/ 0 h 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8" h="3">
                  <a:moveTo>
                    <a:pt x="25" y="3"/>
                  </a:moveTo>
                  <a:cubicBezTo>
                    <a:pt x="15" y="3"/>
                    <a:pt x="0" y="3"/>
                    <a:pt x="0" y="2"/>
                  </a:cubicBezTo>
                  <a:cubicBezTo>
                    <a:pt x="0" y="1"/>
                    <a:pt x="16" y="0"/>
                    <a:pt x="25" y="0"/>
                  </a:cubicBezTo>
                  <a:cubicBezTo>
                    <a:pt x="25" y="0"/>
                    <a:pt x="25" y="0"/>
                    <a:pt x="25" y="0"/>
                  </a:cubicBezTo>
                  <a:cubicBezTo>
                    <a:pt x="34" y="0"/>
                    <a:pt x="34" y="1"/>
                    <a:pt x="34" y="2"/>
                  </a:cubicBezTo>
                  <a:cubicBezTo>
                    <a:pt x="34" y="3"/>
                    <a:pt x="34" y="3"/>
                    <a:pt x="25" y="3"/>
                  </a:cubicBezTo>
                  <a:cubicBezTo>
                    <a:pt x="25" y="3"/>
                    <a:pt x="25" y="3"/>
                    <a:pt x="25" y="3"/>
                  </a:cubicBezTo>
                  <a:moveTo>
                    <a:pt x="28" y="0"/>
                  </a:moveTo>
                  <a:cubicBezTo>
                    <a:pt x="28" y="0"/>
                    <a:pt x="27" y="0"/>
                    <a:pt x="27" y="0"/>
                  </a:cubicBezTo>
                  <a:cubicBezTo>
                    <a:pt x="17" y="0"/>
                    <a:pt x="0" y="1"/>
                    <a:pt x="0" y="2"/>
                  </a:cubicBezTo>
                  <a:cubicBezTo>
                    <a:pt x="0" y="3"/>
                    <a:pt x="17" y="3"/>
                    <a:pt x="27" y="3"/>
                  </a:cubicBezTo>
                  <a:cubicBezTo>
                    <a:pt x="27" y="3"/>
                    <a:pt x="27" y="3"/>
                    <a:pt x="27" y="3"/>
                  </a:cubicBezTo>
                  <a:cubicBezTo>
                    <a:pt x="38" y="3"/>
                    <a:pt x="37" y="3"/>
                    <a:pt x="37" y="2"/>
                  </a:cubicBezTo>
                  <a:cubicBezTo>
                    <a:pt x="37" y="1"/>
                    <a:pt x="38" y="0"/>
                    <a:pt x="28" y="0"/>
                  </a:cubicBezTo>
                </a:path>
              </a:pathLst>
            </a:custGeom>
            <a:solidFill>
              <a:srgbClr val="B0B1B2"/>
            </a:solidFill>
            <a:ln>
              <a:noFill/>
            </a:ln>
          </p:spPr>
          <p:txBody>
            <a:bodyPr/>
            <a:lstStyle/>
            <a:p>
              <a:endParaRPr lang="zh-CN" altLang="en-US"/>
            </a:p>
          </p:txBody>
        </p:sp>
        <p:sp>
          <p:nvSpPr>
            <p:cNvPr id="1048904" name="Freeform 49"/>
            <p:cNvSpPr>
              <a:spLocks noEditPoints="1"/>
            </p:cNvSpPr>
            <p:nvPr/>
          </p:nvSpPr>
          <p:spPr bwMode="auto">
            <a:xfrm>
              <a:off x="3616326" y="5565775"/>
              <a:ext cx="146050" cy="12700"/>
            </a:xfrm>
            <a:custGeom>
              <a:avLst/>
              <a:gdLst>
                <a:gd name="T0" fmla="*/ 2147483646 w 34"/>
                <a:gd name="T1" fmla="*/ 2147483646 h 3"/>
                <a:gd name="T2" fmla="*/ 0 w 34"/>
                <a:gd name="T3" fmla="*/ 2147483646 h 3"/>
                <a:gd name="T4" fmla="*/ 2147483646 w 34"/>
                <a:gd name="T5" fmla="*/ 0 h 3"/>
                <a:gd name="T6" fmla="*/ 2147483646 w 34"/>
                <a:gd name="T7" fmla="*/ 0 h 3"/>
                <a:gd name="T8" fmla="*/ 2147483646 w 34"/>
                <a:gd name="T9" fmla="*/ 2147483646 h 3"/>
                <a:gd name="T10" fmla="*/ 2147483646 w 34"/>
                <a:gd name="T11" fmla="*/ 2147483646 h 3"/>
                <a:gd name="T12" fmla="*/ 2147483646 w 34"/>
                <a:gd name="T13" fmla="*/ 2147483646 h 3"/>
                <a:gd name="T14" fmla="*/ 2147483646 w 34"/>
                <a:gd name="T15" fmla="*/ 0 h 3"/>
                <a:gd name="T16" fmla="*/ 2147483646 w 34"/>
                <a:gd name="T17" fmla="*/ 0 h 3"/>
                <a:gd name="T18" fmla="*/ 0 w 34"/>
                <a:gd name="T19" fmla="*/ 2147483646 h 3"/>
                <a:gd name="T20" fmla="*/ 2147483646 w 34"/>
                <a:gd name="T21" fmla="*/ 2147483646 h 3"/>
                <a:gd name="T22" fmla="*/ 2147483646 w 34"/>
                <a:gd name="T23" fmla="*/ 2147483646 h 3"/>
                <a:gd name="T24" fmla="*/ 2147483646 w 34"/>
                <a:gd name="T25" fmla="*/ 2147483646 h 3"/>
                <a:gd name="T26" fmla="*/ 2147483646 w 34"/>
                <a:gd name="T27" fmla="*/ 0 h 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4" h="3">
                  <a:moveTo>
                    <a:pt x="22" y="3"/>
                  </a:moveTo>
                  <a:cubicBezTo>
                    <a:pt x="14" y="3"/>
                    <a:pt x="0" y="3"/>
                    <a:pt x="0" y="2"/>
                  </a:cubicBezTo>
                  <a:cubicBezTo>
                    <a:pt x="0" y="1"/>
                    <a:pt x="14" y="0"/>
                    <a:pt x="22" y="0"/>
                  </a:cubicBezTo>
                  <a:cubicBezTo>
                    <a:pt x="22" y="0"/>
                    <a:pt x="22" y="0"/>
                    <a:pt x="22" y="0"/>
                  </a:cubicBezTo>
                  <a:cubicBezTo>
                    <a:pt x="30" y="0"/>
                    <a:pt x="30" y="1"/>
                    <a:pt x="30" y="2"/>
                  </a:cubicBezTo>
                  <a:cubicBezTo>
                    <a:pt x="30" y="3"/>
                    <a:pt x="30" y="3"/>
                    <a:pt x="22" y="3"/>
                  </a:cubicBezTo>
                  <a:cubicBezTo>
                    <a:pt x="22" y="3"/>
                    <a:pt x="22" y="3"/>
                    <a:pt x="22" y="3"/>
                  </a:cubicBezTo>
                  <a:moveTo>
                    <a:pt x="25" y="0"/>
                  </a:moveTo>
                  <a:cubicBezTo>
                    <a:pt x="25" y="0"/>
                    <a:pt x="25" y="0"/>
                    <a:pt x="25" y="0"/>
                  </a:cubicBezTo>
                  <a:cubicBezTo>
                    <a:pt x="16" y="0"/>
                    <a:pt x="0" y="1"/>
                    <a:pt x="0" y="2"/>
                  </a:cubicBezTo>
                  <a:cubicBezTo>
                    <a:pt x="0" y="3"/>
                    <a:pt x="15" y="3"/>
                    <a:pt x="25" y="3"/>
                  </a:cubicBezTo>
                  <a:cubicBezTo>
                    <a:pt x="25" y="3"/>
                    <a:pt x="25" y="3"/>
                    <a:pt x="25" y="3"/>
                  </a:cubicBezTo>
                  <a:cubicBezTo>
                    <a:pt x="34" y="3"/>
                    <a:pt x="34" y="3"/>
                    <a:pt x="34" y="2"/>
                  </a:cubicBezTo>
                  <a:cubicBezTo>
                    <a:pt x="34" y="1"/>
                    <a:pt x="34" y="0"/>
                    <a:pt x="25" y="0"/>
                  </a:cubicBezTo>
                </a:path>
              </a:pathLst>
            </a:custGeom>
            <a:solidFill>
              <a:srgbClr val="AEAEB0"/>
            </a:solidFill>
            <a:ln>
              <a:noFill/>
            </a:ln>
          </p:spPr>
          <p:txBody>
            <a:bodyPr/>
            <a:lstStyle/>
            <a:p>
              <a:endParaRPr lang="zh-CN" altLang="en-US"/>
            </a:p>
          </p:txBody>
        </p:sp>
        <p:sp>
          <p:nvSpPr>
            <p:cNvPr id="1048905" name="Freeform 50"/>
            <p:cNvSpPr>
              <a:spLocks noEditPoints="1"/>
            </p:cNvSpPr>
            <p:nvPr/>
          </p:nvSpPr>
          <p:spPr bwMode="auto">
            <a:xfrm>
              <a:off x="3616326" y="5565775"/>
              <a:ext cx="128588" cy="12700"/>
            </a:xfrm>
            <a:custGeom>
              <a:avLst/>
              <a:gdLst>
                <a:gd name="T0" fmla="*/ 2147483646 w 30"/>
                <a:gd name="T1" fmla="*/ 2147483646 h 3"/>
                <a:gd name="T2" fmla="*/ 0 w 30"/>
                <a:gd name="T3" fmla="*/ 2147483646 h 3"/>
                <a:gd name="T4" fmla="*/ 2147483646 w 30"/>
                <a:gd name="T5" fmla="*/ 0 h 3"/>
                <a:gd name="T6" fmla="*/ 2147483646 w 30"/>
                <a:gd name="T7" fmla="*/ 0 h 3"/>
                <a:gd name="T8" fmla="*/ 2147483646 w 30"/>
                <a:gd name="T9" fmla="*/ 2147483646 h 3"/>
                <a:gd name="T10" fmla="*/ 2147483646 w 30"/>
                <a:gd name="T11" fmla="*/ 2147483646 h 3"/>
                <a:gd name="T12" fmla="*/ 2147483646 w 30"/>
                <a:gd name="T13" fmla="*/ 2147483646 h 3"/>
                <a:gd name="T14" fmla="*/ 2147483646 w 30"/>
                <a:gd name="T15" fmla="*/ 0 h 3"/>
                <a:gd name="T16" fmla="*/ 2147483646 w 30"/>
                <a:gd name="T17" fmla="*/ 0 h 3"/>
                <a:gd name="T18" fmla="*/ 0 w 30"/>
                <a:gd name="T19" fmla="*/ 2147483646 h 3"/>
                <a:gd name="T20" fmla="*/ 2147483646 w 30"/>
                <a:gd name="T21" fmla="*/ 2147483646 h 3"/>
                <a:gd name="T22" fmla="*/ 2147483646 w 30"/>
                <a:gd name="T23" fmla="*/ 2147483646 h 3"/>
                <a:gd name="T24" fmla="*/ 2147483646 w 30"/>
                <a:gd name="T25" fmla="*/ 2147483646 h 3"/>
                <a:gd name="T26" fmla="*/ 2147483646 w 30"/>
                <a:gd name="T27" fmla="*/ 0 h 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0" h="3">
                  <a:moveTo>
                    <a:pt x="19" y="3"/>
                  </a:moveTo>
                  <a:cubicBezTo>
                    <a:pt x="12" y="3"/>
                    <a:pt x="0" y="2"/>
                    <a:pt x="0" y="2"/>
                  </a:cubicBezTo>
                  <a:cubicBezTo>
                    <a:pt x="0" y="1"/>
                    <a:pt x="12" y="0"/>
                    <a:pt x="20" y="0"/>
                  </a:cubicBezTo>
                  <a:cubicBezTo>
                    <a:pt x="20" y="0"/>
                    <a:pt x="20" y="0"/>
                    <a:pt x="20" y="0"/>
                  </a:cubicBezTo>
                  <a:cubicBezTo>
                    <a:pt x="27" y="0"/>
                    <a:pt x="27" y="1"/>
                    <a:pt x="27" y="2"/>
                  </a:cubicBezTo>
                  <a:cubicBezTo>
                    <a:pt x="27" y="2"/>
                    <a:pt x="27" y="3"/>
                    <a:pt x="20" y="3"/>
                  </a:cubicBezTo>
                  <a:cubicBezTo>
                    <a:pt x="19" y="3"/>
                    <a:pt x="19" y="3"/>
                    <a:pt x="19" y="3"/>
                  </a:cubicBezTo>
                  <a:moveTo>
                    <a:pt x="22" y="0"/>
                  </a:moveTo>
                  <a:cubicBezTo>
                    <a:pt x="22" y="0"/>
                    <a:pt x="22" y="0"/>
                    <a:pt x="22" y="0"/>
                  </a:cubicBezTo>
                  <a:cubicBezTo>
                    <a:pt x="14" y="0"/>
                    <a:pt x="0" y="1"/>
                    <a:pt x="0" y="2"/>
                  </a:cubicBezTo>
                  <a:cubicBezTo>
                    <a:pt x="0" y="3"/>
                    <a:pt x="14" y="3"/>
                    <a:pt x="22" y="3"/>
                  </a:cubicBezTo>
                  <a:cubicBezTo>
                    <a:pt x="22" y="3"/>
                    <a:pt x="22" y="3"/>
                    <a:pt x="22" y="3"/>
                  </a:cubicBezTo>
                  <a:cubicBezTo>
                    <a:pt x="30" y="3"/>
                    <a:pt x="30" y="3"/>
                    <a:pt x="30" y="2"/>
                  </a:cubicBezTo>
                  <a:cubicBezTo>
                    <a:pt x="30" y="1"/>
                    <a:pt x="30" y="0"/>
                    <a:pt x="22" y="0"/>
                  </a:cubicBezTo>
                </a:path>
              </a:pathLst>
            </a:custGeom>
            <a:solidFill>
              <a:srgbClr val="ABACAE"/>
            </a:solidFill>
            <a:ln>
              <a:noFill/>
            </a:ln>
          </p:spPr>
          <p:txBody>
            <a:bodyPr/>
            <a:lstStyle/>
            <a:p>
              <a:endParaRPr lang="zh-CN" altLang="en-US"/>
            </a:p>
          </p:txBody>
        </p:sp>
        <p:sp>
          <p:nvSpPr>
            <p:cNvPr id="1048906" name="Freeform 51"/>
            <p:cNvSpPr>
              <a:spLocks noEditPoints="1"/>
            </p:cNvSpPr>
            <p:nvPr/>
          </p:nvSpPr>
          <p:spPr bwMode="auto">
            <a:xfrm>
              <a:off x="3616326" y="5565775"/>
              <a:ext cx="115888" cy="12700"/>
            </a:xfrm>
            <a:custGeom>
              <a:avLst/>
              <a:gdLst>
                <a:gd name="T0" fmla="*/ 2147483646 w 27"/>
                <a:gd name="T1" fmla="*/ 2147483646 h 3"/>
                <a:gd name="T2" fmla="*/ 2147483646 w 27"/>
                <a:gd name="T3" fmla="*/ 2147483646 h 3"/>
                <a:gd name="T4" fmla="*/ 2147483646 w 27"/>
                <a:gd name="T5" fmla="*/ 2147483646 h 3"/>
                <a:gd name="T6" fmla="*/ 2147483646 w 27"/>
                <a:gd name="T7" fmla="*/ 2147483646 h 3"/>
                <a:gd name="T8" fmla="*/ 2147483646 w 27"/>
                <a:gd name="T9" fmla="*/ 2147483646 h 3"/>
                <a:gd name="T10" fmla="*/ 2147483646 w 27"/>
                <a:gd name="T11" fmla="*/ 2147483646 h 3"/>
                <a:gd name="T12" fmla="*/ 2147483646 w 27"/>
                <a:gd name="T13" fmla="*/ 2147483646 h 3"/>
                <a:gd name="T14" fmla="*/ 2147483646 w 27"/>
                <a:gd name="T15" fmla="*/ 0 h 3"/>
                <a:gd name="T16" fmla="*/ 2147483646 w 27"/>
                <a:gd name="T17" fmla="*/ 0 h 3"/>
                <a:gd name="T18" fmla="*/ 0 w 27"/>
                <a:gd name="T19" fmla="*/ 2147483646 h 3"/>
                <a:gd name="T20" fmla="*/ 2147483646 w 27"/>
                <a:gd name="T21" fmla="*/ 2147483646 h 3"/>
                <a:gd name="T22" fmla="*/ 2147483646 w 27"/>
                <a:gd name="T23" fmla="*/ 2147483646 h 3"/>
                <a:gd name="T24" fmla="*/ 2147483646 w 27"/>
                <a:gd name="T25" fmla="*/ 2147483646 h 3"/>
                <a:gd name="T26" fmla="*/ 2147483646 w 27"/>
                <a:gd name="T27" fmla="*/ 0 h 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7" h="3">
                  <a:moveTo>
                    <a:pt x="17" y="3"/>
                  </a:moveTo>
                  <a:cubicBezTo>
                    <a:pt x="10" y="3"/>
                    <a:pt x="1" y="2"/>
                    <a:pt x="1" y="2"/>
                  </a:cubicBezTo>
                  <a:cubicBezTo>
                    <a:pt x="1" y="1"/>
                    <a:pt x="11" y="1"/>
                    <a:pt x="17" y="1"/>
                  </a:cubicBezTo>
                  <a:cubicBezTo>
                    <a:pt x="17" y="1"/>
                    <a:pt x="17" y="1"/>
                    <a:pt x="17" y="1"/>
                  </a:cubicBezTo>
                  <a:cubicBezTo>
                    <a:pt x="23" y="1"/>
                    <a:pt x="23" y="1"/>
                    <a:pt x="23" y="2"/>
                  </a:cubicBezTo>
                  <a:cubicBezTo>
                    <a:pt x="23" y="2"/>
                    <a:pt x="23" y="3"/>
                    <a:pt x="17" y="3"/>
                  </a:cubicBezTo>
                  <a:cubicBezTo>
                    <a:pt x="17" y="3"/>
                    <a:pt x="17" y="3"/>
                    <a:pt x="17" y="3"/>
                  </a:cubicBezTo>
                  <a:moveTo>
                    <a:pt x="20" y="0"/>
                  </a:moveTo>
                  <a:cubicBezTo>
                    <a:pt x="20" y="0"/>
                    <a:pt x="20" y="0"/>
                    <a:pt x="20" y="0"/>
                  </a:cubicBezTo>
                  <a:cubicBezTo>
                    <a:pt x="12" y="0"/>
                    <a:pt x="0" y="1"/>
                    <a:pt x="0" y="2"/>
                  </a:cubicBezTo>
                  <a:cubicBezTo>
                    <a:pt x="0" y="2"/>
                    <a:pt x="12" y="3"/>
                    <a:pt x="19" y="3"/>
                  </a:cubicBezTo>
                  <a:cubicBezTo>
                    <a:pt x="19" y="3"/>
                    <a:pt x="19" y="3"/>
                    <a:pt x="20" y="3"/>
                  </a:cubicBezTo>
                  <a:cubicBezTo>
                    <a:pt x="27" y="3"/>
                    <a:pt x="27" y="2"/>
                    <a:pt x="27" y="2"/>
                  </a:cubicBezTo>
                  <a:cubicBezTo>
                    <a:pt x="27" y="1"/>
                    <a:pt x="27" y="0"/>
                    <a:pt x="20" y="0"/>
                  </a:cubicBezTo>
                </a:path>
              </a:pathLst>
            </a:custGeom>
            <a:solidFill>
              <a:srgbClr val="A8AAAC"/>
            </a:solidFill>
            <a:ln>
              <a:noFill/>
            </a:ln>
          </p:spPr>
          <p:txBody>
            <a:bodyPr/>
            <a:lstStyle/>
            <a:p>
              <a:endParaRPr lang="zh-CN" altLang="en-US"/>
            </a:p>
          </p:txBody>
        </p:sp>
        <p:sp>
          <p:nvSpPr>
            <p:cNvPr id="1048907" name="Freeform 52"/>
            <p:cNvSpPr>
              <a:spLocks noEditPoints="1"/>
            </p:cNvSpPr>
            <p:nvPr/>
          </p:nvSpPr>
          <p:spPr bwMode="auto">
            <a:xfrm>
              <a:off x="3621088" y="5568950"/>
              <a:ext cx="93663" cy="9525"/>
            </a:xfrm>
            <a:custGeom>
              <a:avLst/>
              <a:gdLst>
                <a:gd name="T0" fmla="*/ 2147483646 w 22"/>
                <a:gd name="T1" fmla="*/ 2147483646 h 2"/>
                <a:gd name="T2" fmla="*/ 0 w 22"/>
                <a:gd name="T3" fmla="*/ 2147483646 h 2"/>
                <a:gd name="T4" fmla="*/ 2147483646 w 22"/>
                <a:gd name="T5" fmla="*/ 0 h 2"/>
                <a:gd name="T6" fmla="*/ 2147483646 w 22"/>
                <a:gd name="T7" fmla="*/ 0 h 2"/>
                <a:gd name="T8" fmla="*/ 2147483646 w 22"/>
                <a:gd name="T9" fmla="*/ 2147483646 h 2"/>
                <a:gd name="T10" fmla="*/ 2147483646 w 22"/>
                <a:gd name="T11" fmla="*/ 2147483646 h 2"/>
                <a:gd name="T12" fmla="*/ 2147483646 w 22"/>
                <a:gd name="T13" fmla="*/ 2147483646 h 2"/>
                <a:gd name="T14" fmla="*/ 2147483646 w 22"/>
                <a:gd name="T15" fmla="*/ 0 h 2"/>
                <a:gd name="T16" fmla="*/ 2147483646 w 22"/>
                <a:gd name="T17" fmla="*/ 0 h 2"/>
                <a:gd name="T18" fmla="*/ 0 w 22"/>
                <a:gd name="T19" fmla="*/ 2147483646 h 2"/>
                <a:gd name="T20" fmla="*/ 2147483646 w 22"/>
                <a:gd name="T21" fmla="*/ 2147483646 h 2"/>
                <a:gd name="T22" fmla="*/ 2147483646 w 22"/>
                <a:gd name="T23" fmla="*/ 2147483646 h 2"/>
                <a:gd name="T24" fmla="*/ 2147483646 w 22"/>
                <a:gd name="T25" fmla="*/ 2147483646 h 2"/>
                <a:gd name="T26" fmla="*/ 2147483646 w 22"/>
                <a:gd name="T27" fmla="*/ 0 h 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2" h="2">
                  <a:moveTo>
                    <a:pt x="13" y="2"/>
                  </a:moveTo>
                  <a:cubicBezTo>
                    <a:pt x="8" y="2"/>
                    <a:pt x="0" y="1"/>
                    <a:pt x="0" y="1"/>
                  </a:cubicBezTo>
                  <a:cubicBezTo>
                    <a:pt x="0" y="0"/>
                    <a:pt x="8" y="0"/>
                    <a:pt x="13" y="0"/>
                  </a:cubicBezTo>
                  <a:cubicBezTo>
                    <a:pt x="13" y="0"/>
                    <a:pt x="13" y="0"/>
                    <a:pt x="13" y="0"/>
                  </a:cubicBezTo>
                  <a:cubicBezTo>
                    <a:pt x="19" y="0"/>
                    <a:pt x="19" y="0"/>
                    <a:pt x="19" y="1"/>
                  </a:cubicBezTo>
                  <a:cubicBezTo>
                    <a:pt x="19" y="1"/>
                    <a:pt x="19" y="2"/>
                    <a:pt x="13" y="2"/>
                  </a:cubicBezTo>
                  <a:cubicBezTo>
                    <a:pt x="13" y="2"/>
                    <a:pt x="13" y="2"/>
                    <a:pt x="13" y="2"/>
                  </a:cubicBezTo>
                  <a:moveTo>
                    <a:pt x="16" y="0"/>
                  </a:moveTo>
                  <a:cubicBezTo>
                    <a:pt x="16" y="0"/>
                    <a:pt x="16" y="0"/>
                    <a:pt x="16" y="0"/>
                  </a:cubicBezTo>
                  <a:cubicBezTo>
                    <a:pt x="10" y="0"/>
                    <a:pt x="0" y="0"/>
                    <a:pt x="0" y="1"/>
                  </a:cubicBezTo>
                  <a:cubicBezTo>
                    <a:pt x="0" y="1"/>
                    <a:pt x="9" y="2"/>
                    <a:pt x="16" y="2"/>
                  </a:cubicBezTo>
                  <a:cubicBezTo>
                    <a:pt x="16" y="2"/>
                    <a:pt x="16" y="2"/>
                    <a:pt x="16" y="2"/>
                  </a:cubicBezTo>
                  <a:cubicBezTo>
                    <a:pt x="22" y="2"/>
                    <a:pt x="22" y="1"/>
                    <a:pt x="22" y="1"/>
                  </a:cubicBezTo>
                  <a:cubicBezTo>
                    <a:pt x="22" y="0"/>
                    <a:pt x="22" y="0"/>
                    <a:pt x="16" y="0"/>
                  </a:cubicBezTo>
                </a:path>
              </a:pathLst>
            </a:custGeom>
            <a:solidFill>
              <a:srgbClr val="A5A7A9"/>
            </a:solidFill>
            <a:ln>
              <a:noFill/>
            </a:ln>
          </p:spPr>
          <p:txBody>
            <a:bodyPr/>
            <a:lstStyle/>
            <a:p>
              <a:endParaRPr lang="zh-CN" altLang="en-US"/>
            </a:p>
          </p:txBody>
        </p:sp>
        <p:sp>
          <p:nvSpPr>
            <p:cNvPr id="1048908" name="Freeform 53"/>
            <p:cNvSpPr>
              <a:spLocks noEditPoints="1"/>
            </p:cNvSpPr>
            <p:nvPr/>
          </p:nvSpPr>
          <p:spPr bwMode="auto">
            <a:xfrm>
              <a:off x="3621088" y="5568950"/>
              <a:ext cx="80963" cy="9525"/>
            </a:xfrm>
            <a:custGeom>
              <a:avLst/>
              <a:gdLst>
                <a:gd name="T0" fmla="*/ 2147483646 w 19"/>
                <a:gd name="T1" fmla="*/ 2147483646 h 2"/>
                <a:gd name="T2" fmla="*/ 0 w 19"/>
                <a:gd name="T3" fmla="*/ 2147483646 h 2"/>
                <a:gd name="T4" fmla="*/ 2147483646 w 19"/>
                <a:gd name="T5" fmla="*/ 0 h 2"/>
                <a:gd name="T6" fmla="*/ 2147483646 w 19"/>
                <a:gd name="T7" fmla="*/ 0 h 2"/>
                <a:gd name="T8" fmla="*/ 2147483646 w 19"/>
                <a:gd name="T9" fmla="*/ 2147483646 h 2"/>
                <a:gd name="T10" fmla="*/ 2147483646 w 19"/>
                <a:gd name="T11" fmla="*/ 2147483646 h 2"/>
                <a:gd name="T12" fmla="*/ 2147483646 w 19"/>
                <a:gd name="T13" fmla="*/ 2147483646 h 2"/>
                <a:gd name="T14" fmla="*/ 2147483646 w 19"/>
                <a:gd name="T15" fmla="*/ 0 h 2"/>
                <a:gd name="T16" fmla="*/ 2147483646 w 19"/>
                <a:gd name="T17" fmla="*/ 0 h 2"/>
                <a:gd name="T18" fmla="*/ 0 w 19"/>
                <a:gd name="T19" fmla="*/ 2147483646 h 2"/>
                <a:gd name="T20" fmla="*/ 2147483646 w 19"/>
                <a:gd name="T21" fmla="*/ 2147483646 h 2"/>
                <a:gd name="T22" fmla="*/ 2147483646 w 19"/>
                <a:gd name="T23" fmla="*/ 2147483646 h 2"/>
                <a:gd name="T24" fmla="*/ 2147483646 w 19"/>
                <a:gd name="T25" fmla="*/ 2147483646 h 2"/>
                <a:gd name="T26" fmla="*/ 2147483646 w 19"/>
                <a:gd name="T27" fmla="*/ 0 h 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9" h="2">
                  <a:moveTo>
                    <a:pt x="11" y="2"/>
                  </a:moveTo>
                  <a:cubicBezTo>
                    <a:pt x="6" y="2"/>
                    <a:pt x="0" y="1"/>
                    <a:pt x="0" y="1"/>
                  </a:cubicBezTo>
                  <a:cubicBezTo>
                    <a:pt x="0" y="0"/>
                    <a:pt x="6" y="0"/>
                    <a:pt x="11" y="0"/>
                  </a:cubicBezTo>
                  <a:cubicBezTo>
                    <a:pt x="11" y="0"/>
                    <a:pt x="11" y="0"/>
                    <a:pt x="11" y="0"/>
                  </a:cubicBezTo>
                  <a:cubicBezTo>
                    <a:pt x="15" y="0"/>
                    <a:pt x="16" y="0"/>
                    <a:pt x="16" y="1"/>
                  </a:cubicBezTo>
                  <a:cubicBezTo>
                    <a:pt x="16" y="1"/>
                    <a:pt x="15" y="2"/>
                    <a:pt x="11" y="2"/>
                  </a:cubicBezTo>
                  <a:cubicBezTo>
                    <a:pt x="11" y="2"/>
                    <a:pt x="11" y="2"/>
                    <a:pt x="11" y="2"/>
                  </a:cubicBezTo>
                  <a:moveTo>
                    <a:pt x="13" y="0"/>
                  </a:moveTo>
                  <a:cubicBezTo>
                    <a:pt x="13" y="0"/>
                    <a:pt x="13" y="0"/>
                    <a:pt x="13" y="0"/>
                  </a:cubicBezTo>
                  <a:cubicBezTo>
                    <a:pt x="8" y="0"/>
                    <a:pt x="0" y="0"/>
                    <a:pt x="0" y="1"/>
                  </a:cubicBezTo>
                  <a:cubicBezTo>
                    <a:pt x="0" y="1"/>
                    <a:pt x="8" y="2"/>
                    <a:pt x="13" y="2"/>
                  </a:cubicBezTo>
                  <a:cubicBezTo>
                    <a:pt x="13" y="2"/>
                    <a:pt x="13" y="2"/>
                    <a:pt x="13" y="2"/>
                  </a:cubicBezTo>
                  <a:cubicBezTo>
                    <a:pt x="19" y="2"/>
                    <a:pt x="19" y="1"/>
                    <a:pt x="19" y="1"/>
                  </a:cubicBezTo>
                  <a:cubicBezTo>
                    <a:pt x="19" y="0"/>
                    <a:pt x="19" y="0"/>
                    <a:pt x="13" y="0"/>
                  </a:cubicBezTo>
                </a:path>
              </a:pathLst>
            </a:custGeom>
            <a:solidFill>
              <a:srgbClr val="A3A5A7"/>
            </a:solidFill>
            <a:ln>
              <a:noFill/>
            </a:ln>
          </p:spPr>
          <p:txBody>
            <a:bodyPr/>
            <a:lstStyle/>
            <a:p>
              <a:endParaRPr lang="zh-CN" altLang="en-US"/>
            </a:p>
          </p:txBody>
        </p:sp>
        <p:sp>
          <p:nvSpPr>
            <p:cNvPr id="1048909" name="Freeform 54"/>
            <p:cNvSpPr>
              <a:spLocks noEditPoints="1"/>
            </p:cNvSpPr>
            <p:nvPr/>
          </p:nvSpPr>
          <p:spPr bwMode="auto">
            <a:xfrm>
              <a:off x="3621088" y="5568950"/>
              <a:ext cx="68263" cy="9525"/>
            </a:xfrm>
            <a:custGeom>
              <a:avLst/>
              <a:gdLst>
                <a:gd name="T0" fmla="*/ 2147483646 w 16"/>
                <a:gd name="T1" fmla="*/ 2147483646 h 2"/>
                <a:gd name="T2" fmla="*/ 0 w 16"/>
                <a:gd name="T3" fmla="*/ 2147483646 h 2"/>
                <a:gd name="T4" fmla="*/ 2147483646 w 16"/>
                <a:gd name="T5" fmla="*/ 0 h 2"/>
                <a:gd name="T6" fmla="*/ 2147483646 w 16"/>
                <a:gd name="T7" fmla="*/ 0 h 2"/>
                <a:gd name="T8" fmla="*/ 2147483646 w 16"/>
                <a:gd name="T9" fmla="*/ 2147483646 h 2"/>
                <a:gd name="T10" fmla="*/ 2147483646 w 16"/>
                <a:gd name="T11" fmla="*/ 2147483646 h 2"/>
                <a:gd name="T12" fmla="*/ 2147483646 w 16"/>
                <a:gd name="T13" fmla="*/ 2147483646 h 2"/>
                <a:gd name="T14" fmla="*/ 2147483646 w 16"/>
                <a:gd name="T15" fmla="*/ 0 h 2"/>
                <a:gd name="T16" fmla="*/ 2147483646 w 16"/>
                <a:gd name="T17" fmla="*/ 0 h 2"/>
                <a:gd name="T18" fmla="*/ 0 w 16"/>
                <a:gd name="T19" fmla="*/ 2147483646 h 2"/>
                <a:gd name="T20" fmla="*/ 2147483646 w 16"/>
                <a:gd name="T21" fmla="*/ 2147483646 h 2"/>
                <a:gd name="T22" fmla="*/ 2147483646 w 16"/>
                <a:gd name="T23" fmla="*/ 2147483646 h 2"/>
                <a:gd name="T24" fmla="*/ 2147483646 w 16"/>
                <a:gd name="T25" fmla="*/ 2147483646 h 2"/>
                <a:gd name="T26" fmla="*/ 2147483646 w 16"/>
                <a:gd name="T27" fmla="*/ 0 h 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6" h="2">
                  <a:moveTo>
                    <a:pt x="8" y="1"/>
                  </a:moveTo>
                  <a:cubicBezTo>
                    <a:pt x="5" y="1"/>
                    <a:pt x="0" y="1"/>
                    <a:pt x="0" y="1"/>
                  </a:cubicBezTo>
                  <a:cubicBezTo>
                    <a:pt x="0" y="0"/>
                    <a:pt x="5" y="0"/>
                    <a:pt x="8" y="0"/>
                  </a:cubicBezTo>
                  <a:cubicBezTo>
                    <a:pt x="8" y="0"/>
                    <a:pt x="8" y="0"/>
                    <a:pt x="8" y="0"/>
                  </a:cubicBezTo>
                  <a:cubicBezTo>
                    <a:pt x="11" y="0"/>
                    <a:pt x="12" y="0"/>
                    <a:pt x="12" y="1"/>
                  </a:cubicBezTo>
                  <a:cubicBezTo>
                    <a:pt x="12" y="1"/>
                    <a:pt x="11" y="1"/>
                    <a:pt x="8" y="1"/>
                  </a:cubicBezTo>
                  <a:cubicBezTo>
                    <a:pt x="8" y="1"/>
                    <a:pt x="8" y="1"/>
                    <a:pt x="8" y="1"/>
                  </a:cubicBezTo>
                  <a:moveTo>
                    <a:pt x="11" y="0"/>
                  </a:moveTo>
                  <a:cubicBezTo>
                    <a:pt x="11" y="0"/>
                    <a:pt x="11" y="0"/>
                    <a:pt x="11" y="0"/>
                  </a:cubicBezTo>
                  <a:cubicBezTo>
                    <a:pt x="6" y="0"/>
                    <a:pt x="0" y="0"/>
                    <a:pt x="0" y="1"/>
                  </a:cubicBezTo>
                  <a:cubicBezTo>
                    <a:pt x="0" y="1"/>
                    <a:pt x="6" y="2"/>
                    <a:pt x="11" y="2"/>
                  </a:cubicBezTo>
                  <a:cubicBezTo>
                    <a:pt x="11" y="2"/>
                    <a:pt x="11" y="2"/>
                    <a:pt x="11" y="2"/>
                  </a:cubicBezTo>
                  <a:cubicBezTo>
                    <a:pt x="15" y="2"/>
                    <a:pt x="16" y="1"/>
                    <a:pt x="16" y="1"/>
                  </a:cubicBezTo>
                  <a:cubicBezTo>
                    <a:pt x="16" y="0"/>
                    <a:pt x="15" y="0"/>
                    <a:pt x="11" y="0"/>
                  </a:cubicBezTo>
                </a:path>
              </a:pathLst>
            </a:custGeom>
            <a:solidFill>
              <a:srgbClr val="A0A2A5"/>
            </a:solidFill>
            <a:ln>
              <a:noFill/>
            </a:ln>
          </p:spPr>
          <p:txBody>
            <a:bodyPr/>
            <a:lstStyle/>
            <a:p>
              <a:endParaRPr lang="zh-CN" altLang="en-US"/>
            </a:p>
          </p:txBody>
        </p:sp>
        <p:sp>
          <p:nvSpPr>
            <p:cNvPr id="1048910" name="Freeform 55"/>
            <p:cNvSpPr>
              <a:spLocks noEditPoints="1"/>
            </p:cNvSpPr>
            <p:nvPr/>
          </p:nvSpPr>
          <p:spPr bwMode="auto">
            <a:xfrm>
              <a:off x="3621088" y="5568950"/>
              <a:ext cx="50800" cy="4763"/>
            </a:xfrm>
            <a:custGeom>
              <a:avLst/>
              <a:gdLst>
                <a:gd name="T0" fmla="*/ 2147483646 w 12"/>
                <a:gd name="T1" fmla="*/ 2147483646 h 1"/>
                <a:gd name="T2" fmla="*/ 0 w 12"/>
                <a:gd name="T3" fmla="*/ 2147483646 h 1"/>
                <a:gd name="T4" fmla="*/ 2147483646 w 12"/>
                <a:gd name="T5" fmla="*/ 0 h 1"/>
                <a:gd name="T6" fmla="*/ 2147483646 w 12"/>
                <a:gd name="T7" fmla="*/ 0 h 1"/>
                <a:gd name="T8" fmla="*/ 2147483646 w 12"/>
                <a:gd name="T9" fmla="*/ 2147483646 h 1"/>
                <a:gd name="T10" fmla="*/ 2147483646 w 12"/>
                <a:gd name="T11" fmla="*/ 2147483646 h 1"/>
                <a:gd name="T12" fmla="*/ 2147483646 w 12"/>
                <a:gd name="T13" fmla="*/ 2147483646 h 1"/>
                <a:gd name="T14" fmla="*/ 2147483646 w 12"/>
                <a:gd name="T15" fmla="*/ 0 h 1"/>
                <a:gd name="T16" fmla="*/ 2147483646 w 12"/>
                <a:gd name="T17" fmla="*/ 0 h 1"/>
                <a:gd name="T18" fmla="*/ 0 w 12"/>
                <a:gd name="T19" fmla="*/ 2147483646 h 1"/>
                <a:gd name="T20" fmla="*/ 2147483646 w 12"/>
                <a:gd name="T21" fmla="*/ 2147483646 h 1"/>
                <a:gd name="T22" fmla="*/ 2147483646 w 12"/>
                <a:gd name="T23" fmla="*/ 2147483646 h 1"/>
                <a:gd name="T24" fmla="*/ 2147483646 w 12"/>
                <a:gd name="T25" fmla="*/ 2147483646 h 1"/>
                <a:gd name="T26" fmla="*/ 2147483646 w 12"/>
                <a:gd name="T27" fmla="*/ 0 h 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2" h="1">
                  <a:moveTo>
                    <a:pt x="5" y="1"/>
                  </a:moveTo>
                  <a:cubicBezTo>
                    <a:pt x="3" y="1"/>
                    <a:pt x="0" y="1"/>
                    <a:pt x="0" y="1"/>
                  </a:cubicBezTo>
                  <a:cubicBezTo>
                    <a:pt x="0" y="0"/>
                    <a:pt x="3" y="0"/>
                    <a:pt x="5" y="0"/>
                  </a:cubicBezTo>
                  <a:cubicBezTo>
                    <a:pt x="5" y="0"/>
                    <a:pt x="5" y="0"/>
                    <a:pt x="5" y="0"/>
                  </a:cubicBezTo>
                  <a:cubicBezTo>
                    <a:pt x="8" y="0"/>
                    <a:pt x="9" y="0"/>
                    <a:pt x="9" y="1"/>
                  </a:cubicBezTo>
                  <a:cubicBezTo>
                    <a:pt x="9" y="1"/>
                    <a:pt x="8" y="1"/>
                    <a:pt x="5" y="1"/>
                  </a:cubicBezTo>
                  <a:cubicBezTo>
                    <a:pt x="5" y="1"/>
                    <a:pt x="5" y="1"/>
                    <a:pt x="5" y="1"/>
                  </a:cubicBezTo>
                  <a:moveTo>
                    <a:pt x="8" y="0"/>
                  </a:moveTo>
                  <a:cubicBezTo>
                    <a:pt x="8" y="0"/>
                    <a:pt x="8" y="0"/>
                    <a:pt x="8" y="0"/>
                  </a:cubicBezTo>
                  <a:cubicBezTo>
                    <a:pt x="5" y="0"/>
                    <a:pt x="0" y="0"/>
                    <a:pt x="0" y="1"/>
                  </a:cubicBezTo>
                  <a:cubicBezTo>
                    <a:pt x="0" y="1"/>
                    <a:pt x="5" y="1"/>
                    <a:pt x="8" y="1"/>
                  </a:cubicBezTo>
                  <a:cubicBezTo>
                    <a:pt x="8" y="1"/>
                    <a:pt x="8" y="1"/>
                    <a:pt x="8" y="1"/>
                  </a:cubicBezTo>
                  <a:cubicBezTo>
                    <a:pt x="11" y="1"/>
                    <a:pt x="12" y="1"/>
                    <a:pt x="12" y="1"/>
                  </a:cubicBezTo>
                  <a:cubicBezTo>
                    <a:pt x="12" y="0"/>
                    <a:pt x="11" y="0"/>
                    <a:pt x="8" y="0"/>
                  </a:cubicBezTo>
                </a:path>
              </a:pathLst>
            </a:custGeom>
            <a:solidFill>
              <a:srgbClr val="9DA0A3"/>
            </a:solidFill>
            <a:ln>
              <a:noFill/>
            </a:ln>
          </p:spPr>
          <p:txBody>
            <a:bodyPr/>
            <a:lstStyle/>
            <a:p>
              <a:endParaRPr lang="zh-CN" altLang="en-US"/>
            </a:p>
          </p:txBody>
        </p:sp>
        <p:sp>
          <p:nvSpPr>
            <p:cNvPr id="1048911" name="Freeform 56"/>
            <p:cNvSpPr>
              <a:spLocks noEditPoints="1"/>
            </p:cNvSpPr>
            <p:nvPr/>
          </p:nvSpPr>
          <p:spPr bwMode="auto">
            <a:xfrm>
              <a:off x="3621088" y="5568950"/>
              <a:ext cx="38100" cy="4763"/>
            </a:xfrm>
            <a:custGeom>
              <a:avLst/>
              <a:gdLst>
                <a:gd name="T0" fmla="*/ 2147483646 w 9"/>
                <a:gd name="T1" fmla="*/ 2147483646 h 1"/>
                <a:gd name="T2" fmla="*/ 0 w 9"/>
                <a:gd name="T3" fmla="*/ 2147483646 h 1"/>
                <a:gd name="T4" fmla="*/ 2147483646 w 9"/>
                <a:gd name="T5" fmla="*/ 0 h 1"/>
                <a:gd name="T6" fmla="*/ 2147483646 w 9"/>
                <a:gd name="T7" fmla="*/ 0 h 1"/>
                <a:gd name="T8" fmla="*/ 2147483646 w 9"/>
                <a:gd name="T9" fmla="*/ 2147483646 h 1"/>
                <a:gd name="T10" fmla="*/ 2147483646 w 9"/>
                <a:gd name="T11" fmla="*/ 2147483646 h 1"/>
                <a:gd name="T12" fmla="*/ 2147483646 w 9"/>
                <a:gd name="T13" fmla="*/ 2147483646 h 1"/>
                <a:gd name="T14" fmla="*/ 2147483646 w 9"/>
                <a:gd name="T15" fmla="*/ 0 h 1"/>
                <a:gd name="T16" fmla="*/ 2147483646 w 9"/>
                <a:gd name="T17" fmla="*/ 0 h 1"/>
                <a:gd name="T18" fmla="*/ 0 w 9"/>
                <a:gd name="T19" fmla="*/ 2147483646 h 1"/>
                <a:gd name="T20" fmla="*/ 2147483646 w 9"/>
                <a:gd name="T21" fmla="*/ 2147483646 h 1"/>
                <a:gd name="T22" fmla="*/ 2147483646 w 9"/>
                <a:gd name="T23" fmla="*/ 2147483646 h 1"/>
                <a:gd name="T24" fmla="*/ 2147483646 w 9"/>
                <a:gd name="T25" fmla="*/ 2147483646 h 1"/>
                <a:gd name="T26" fmla="*/ 2147483646 w 9"/>
                <a:gd name="T27" fmla="*/ 0 h 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9" h="1">
                  <a:moveTo>
                    <a:pt x="3" y="1"/>
                  </a:moveTo>
                  <a:cubicBezTo>
                    <a:pt x="1" y="1"/>
                    <a:pt x="0" y="1"/>
                    <a:pt x="0" y="1"/>
                  </a:cubicBezTo>
                  <a:cubicBezTo>
                    <a:pt x="0" y="1"/>
                    <a:pt x="1" y="0"/>
                    <a:pt x="3" y="0"/>
                  </a:cubicBezTo>
                  <a:cubicBezTo>
                    <a:pt x="3" y="0"/>
                    <a:pt x="3" y="0"/>
                    <a:pt x="3" y="0"/>
                  </a:cubicBezTo>
                  <a:cubicBezTo>
                    <a:pt x="4" y="0"/>
                    <a:pt x="5" y="1"/>
                    <a:pt x="5" y="1"/>
                  </a:cubicBezTo>
                  <a:cubicBezTo>
                    <a:pt x="5" y="1"/>
                    <a:pt x="4" y="1"/>
                    <a:pt x="3" y="1"/>
                  </a:cubicBezTo>
                  <a:cubicBezTo>
                    <a:pt x="3" y="1"/>
                    <a:pt x="3" y="1"/>
                    <a:pt x="3" y="1"/>
                  </a:cubicBezTo>
                  <a:moveTo>
                    <a:pt x="5" y="0"/>
                  </a:moveTo>
                  <a:cubicBezTo>
                    <a:pt x="5" y="0"/>
                    <a:pt x="5" y="0"/>
                    <a:pt x="5" y="0"/>
                  </a:cubicBezTo>
                  <a:cubicBezTo>
                    <a:pt x="3" y="0"/>
                    <a:pt x="0" y="0"/>
                    <a:pt x="0" y="1"/>
                  </a:cubicBezTo>
                  <a:cubicBezTo>
                    <a:pt x="0" y="1"/>
                    <a:pt x="3" y="1"/>
                    <a:pt x="5" y="1"/>
                  </a:cubicBezTo>
                  <a:cubicBezTo>
                    <a:pt x="5" y="1"/>
                    <a:pt x="5" y="1"/>
                    <a:pt x="5" y="1"/>
                  </a:cubicBezTo>
                  <a:cubicBezTo>
                    <a:pt x="8" y="1"/>
                    <a:pt x="9" y="1"/>
                    <a:pt x="9" y="1"/>
                  </a:cubicBezTo>
                  <a:cubicBezTo>
                    <a:pt x="9" y="0"/>
                    <a:pt x="8" y="0"/>
                    <a:pt x="5" y="0"/>
                  </a:cubicBezTo>
                </a:path>
              </a:pathLst>
            </a:custGeom>
            <a:solidFill>
              <a:srgbClr val="9B9DA0"/>
            </a:solidFill>
            <a:ln>
              <a:noFill/>
            </a:ln>
          </p:spPr>
          <p:txBody>
            <a:bodyPr/>
            <a:lstStyle/>
            <a:p>
              <a:endParaRPr lang="zh-CN" altLang="en-US"/>
            </a:p>
          </p:txBody>
        </p:sp>
        <p:sp>
          <p:nvSpPr>
            <p:cNvPr id="1048912" name="Freeform 57"/>
            <p:cNvSpPr/>
            <p:nvPr/>
          </p:nvSpPr>
          <p:spPr bwMode="auto">
            <a:xfrm>
              <a:off x="3621088" y="5568950"/>
              <a:ext cx="22225" cy="4763"/>
            </a:xfrm>
            <a:custGeom>
              <a:avLst/>
              <a:gdLst>
                <a:gd name="T0" fmla="*/ 2147483646 w 5"/>
                <a:gd name="T1" fmla="*/ 0 h 1"/>
                <a:gd name="T2" fmla="*/ 2147483646 w 5"/>
                <a:gd name="T3" fmla="*/ 0 h 1"/>
                <a:gd name="T4" fmla="*/ 0 w 5"/>
                <a:gd name="T5" fmla="*/ 2147483646 h 1"/>
                <a:gd name="T6" fmla="*/ 2147483646 w 5"/>
                <a:gd name="T7" fmla="*/ 2147483646 h 1"/>
                <a:gd name="T8" fmla="*/ 2147483646 w 5"/>
                <a:gd name="T9" fmla="*/ 2147483646 h 1"/>
                <a:gd name="T10" fmla="*/ 2147483646 w 5"/>
                <a:gd name="T11" fmla="*/ 2147483646 h 1"/>
                <a:gd name="T12" fmla="*/ 2147483646 w 5"/>
                <a:gd name="T13" fmla="*/ 0 h 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 h="1">
                  <a:moveTo>
                    <a:pt x="3" y="0"/>
                  </a:moveTo>
                  <a:cubicBezTo>
                    <a:pt x="3" y="0"/>
                    <a:pt x="3" y="0"/>
                    <a:pt x="3" y="0"/>
                  </a:cubicBezTo>
                  <a:cubicBezTo>
                    <a:pt x="1" y="0"/>
                    <a:pt x="0" y="1"/>
                    <a:pt x="0" y="1"/>
                  </a:cubicBezTo>
                  <a:cubicBezTo>
                    <a:pt x="0" y="1"/>
                    <a:pt x="1" y="1"/>
                    <a:pt x="3" y="1"/>
                  </a:cubicBezTo>
                  <a:cubicBezTo>
                    <a:pt x="3" y="1"/>
                    <a:pt x="3" y="1"/>
                    <a:pt x="3" y="1"/>
                  </a:cubicBezTo>
                  <a:cubicBezTo>
                    <a:pt x="4" y="1"/>
                    <a:pt x="5" y="1"/>
                    <a:pt x="5" y="1"/>
                  </a:cubicBezTo>
                  <a:cubicBezTo>
                    <a:pt x="5" y="1"/>
                    <a:pt x="4" y="0"/>
                    <a:pt x="3" y="0"/>
                  </a:cubicBezTo>
                </a:path>
              </a:pathLst>
            </a:custGeom>
            <a:solidFill>
              <a:srgbClr val="989B9E"/>
            </a:solidFill>
            <a:ln>
              <a:noFill/>
            </a:ln>
          </p:spPr>
          <p:txBody>
            <a:bodyPr/>
            <a:lstStyle/>
            <a:p>
              <a:endParaRPr lang="zh-CN" altLang="en-US"/>
            </a:p>
          </p:txBody>
        </p:sp>
        <p:sp>
          <p:nvSpPr>
            <p:cNvPr id="1048913" name="Rectangle 58"/>
            <p:cNvSpPr>
              <a:spLocks noChangeArrowheads="1"/>
            </p:cNvSpPr>
            <p:nvPr/>
          </p:nvSpPr>
          <p:spPr bwMode="auto">
            <a:xfrm>
              <a:off x="3927476" y="4727575"/>
              <a:ext cx="592138" cy="466725"/>
            </a:xfrm>
            <a:prstGeom prst="rect">
              <a:avLst/>
            </a:prstGeom>
            <a:solidFill>
              <a:srgbClr val="B07E52"/>
            </a:solidFill>
            <a:ln>
              <a:noFill/>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eaLnBrk="1" hangingPunct="1">
                <a:lnSpc>
                  <a:spcPct val="100000"/>
                </a:lnSpc>
                <a:spcBef>
                  <a:spcPct val="0"/>
                </a:spcBef>
                <a:buFontTx/>
                <a:buNone/>
              </a:pPr>
              <a:endParaRPr lang="zh-CN" altLang="en-US" sz="1800"/>
            </a:p>
          </p:txBody>
        </p:sp>
        <p:sp>
          <p:nvSpPr>
            <p:cNvPr id="1048914" name="Rectangle 59"/>
            <p:cNvSpPr>
              <a:spLocks noChangeArrowheads="1"/>
            </p:cNvSpPr>
            <p:nvPr/>
          </p:nvSpPr>
          <p:spPr bwMode="auto">
            <a:xfrm>
              <a:off x="3927476" y="4727575"/>
              <a:ext cx="592138" cy="466725"/>
            </a:xfrm>
            <a:prstGeom prst="rect">
              <a:avLst/>
            </a:prstGeom>
            <a:noFill/>
            <a:ln>
              <a:noFill/>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eaLnBrk="1" hangingPunct="1">
                <a:lnSpc>
                  <a:spcPct val="100000"/>
                </a:lnSpc>
                <a:spcBef>
                  <a:spcPct val="0"/>
                </a:spcBef>
                <a:buFontTx/>
                <a:buNone/>
              </a:pPr>
              <a:endParaRPr lang="zh-CN" altLang="en-US" sz="1800"/>
            </a:p>
          </p:txBody>
        </p:sp>
        <p:sp>
          <p:nvSpPr>
            <p:cNvPr id="1048915" name="Freeform 60"/>
            <p:cNvSpPr/>
            <p:nvPr/>
          </p:nvSpPr>
          <p:spPr bwMode="auto">
            <a:xfrm>
              <a:off x="4233863" y="4899025"/>
              <a:ext cx="184150" cy="179388"/>
            </a:xfrm>
            <a:custGeom>
              <a:avLst/>
              <a:gdLst>
                <a:gd name="T0" fmla="*/ 2147483646 w 43"/>
                <a:gd name="T1" fmla="*/ 0 h 42"/>
                <a:gd name="T2" fmla="*/ 2147483646 w 43"/>
                <a:gd name="T3" fmla="*/ 2147483646 h 42"/>
                <a:gd name="T4" fmla="*/ 2147483646 w 43"/>
                <a:gd name="T5" fmla="*/ 2147483646 h 42"/>
                <a:gd name="T6" fmla="*/ 2147483646 w 43"/>
                <a:gd name="T7" fmla="*/ 2147483646 h 42"/>
                <a:gd name="T8" fmla="*/ 2147483646 w 43"/>
                <a:gd name="T9" fmla="*/ 2147483646 h 42"/>
                <a:gd name="T10" fmla="*/ 0 w 43"/>
                <a:gd name="T11" fmla="*/ 2147483646 h 42"/>
                <a:gd name="T12" fmla="*/ 2147483646 w 43"/>
                <a:gd name="T13" fmla="*/ 2147483646 h 42"/>
                <a:gd name="T14" fmla="*/ 2147483646 w 43"/>
                <a:gd name="T15" fmla="*/ 2147483646 h 42"/>
                <a:gd name="T16" fmla="*/ 2147483646 w 43"/>
                <a:gd name="T17" fmla="*/ 2147483646 h 42"/>
                <a:gd name="T18" fmla="*/ 2147483646 w 43"/>
                <a:gd name="T19" fmla="*/ 0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3" h="42">
                  <a:moveTo>
                    <a:pt x="43" y="0"/>
                  </a:moveTo>
                  <a:cubicBezTo>
                    <a:pt x="42" y="1"/>
                    <a:pt x="42" y="1"/>
                    <a:pt x="41" y="2"/>
                  </a:cubicBezTo>
                  <a:cubicBezTo>
                    <a:pt x="41" y="5"/>
                    <a:pt x="40" y="8"/>
                    <a:pt x="40" y="11"/>
                  </a:cubicBezTo>
                  <a:cubicBezTo>
                    <a:pt x="37" y="21"/>
                    <a:pt x="17" y="29"/>
                    <a:pt x="17" y="29"/>
                  </a:cubicBezTo>
                  <a:cubicBezTo>
                    <a:pt x="10" y="32"/>
                    <a:pt x="10" y="32"/>
                    <a:pt x="10" y="32"/>
                  </a:cubicBezTo>
                  <a:cubicBezTo>
                    <a:pt x="7" y="35"/>
                    <a:pt x="4" y="38"/>
                    <a:pt x="0" y="42"/>
                  </a:cubicBezTo>
                  <a:cubicBezTo>
                    <a:pt x="18" y="35"/>
                    <a:pt x="18" y="35"/>
                    <a:pt x="18" y="35"/>
                  </a:cubicBezTo>
                  <a:cubicBezTo>
                    <a:pt x="18" y="35"/>
                    <a:pt x="38" y="27"/>
                    <a:pt x="41" y="16"/>
                  </a:cubicBezTo>
                  <a:cubicBezTo>
                    <a:pt x="42" y="15"/>
                    <a:pt x="42" y="14"/>
                    <a:pt x="42" y="13"/>
                  </a:cubicBezTo>
                  <a:cubicBezTo>
                    <a:pt x="42" y="9"/>
                    <a:pt x="43" y="5"/>
                    <a:pt x="43" y="0"/>
                  </a:cubicBezTo>
                </a:path>
              </a:pathLst>
            </a:custGeom>
            <a:solidFill>
              <a:srgbClr val="9E6E45"/>
            </a:solidFill>
            <a:ln>
              <a:noFill/>
            </a:ln>
          </p:spPr>
          <p:txBody>
            <a:bodyPr/>
            <a:lstStyle/>
            <a:p>
              <a:endParaRPr lang="zh-CN" altLang="en-US"/>
            </a:p>
          </p:txBody>
        </p:sp>
        <p:sp>
          <p:nvSpPr>
            <p:cNvPr id="1048916" name="Freeform 61"/>
            <p:cNvSpPr/>
            <p:nvPr/>
          </p:nvSpPr>
          <p:spPr bwMode="auto">
            <a:xfrm>
              <a:off x="3990976" y="4749800"/>
              <a:ext cx="268288" cy="307975"/>
            </a:xfrm>
            <a:custGeom>
              <a:avLst/>
              <a:gdLst>
                <a:gd name="T0" fmla="*/ 2147483646 w 63"/>
                <a:gd name="T1" fmla="*/ 0 h 72"/>
                <a:gd name="T2" fmla="*/ 0 w 63"/>
                <a:gd name="T3" fmla="*/ 0 h 72"/>
                <a:gd name="T4" fmla="*/ 0 w 63"/>
                <a:gd name="T5" fmla="*/ 2147483646 h 72"/>
                <a:gd name="T6" fmla="*/ 2147483646 w 63"/>
                <a:gd name="T7" fmla="*/ 2147483646 h 72"/>
                <a:gd name="T8" fmla="*/ 2147483646 w 63"/>
                <a:gd name="T9" fmla="*/ 2147483646 h 72"/>
                <a:gd name="T10" fmla="*/ 2147483646 w 63"/>
                <a:gd name="T11" fmla="*/ 2147483646 h 72"/>
                <a:gd name="T12" fmla="*/ 2147483646 w 63"/>
                <a:gd name="T13" fmla="*/ 2147483646 h 72"/>
                <a:gd name="T14" fmla="*/ 2147483646 w 63"/>
                <a:gd name="T15" fmla="*/ 2147483646 h 72"/>
                <a:gd name="T16" fmla="*/ 2147483646 w 63"/>
                <a:gd name="T17" fmla="*/ 2147483646 h 72"/>
                <a:gd name="T18" fmla="*/ 2147483646 w 63"/>
                <a:gd name="T19" fmla="*/ 2147483646 h 72"/>
                <a:gd name="T20" fmla="*/ 2147483646 w 63"/>
                <a:gd name="T21" fmla="*/ 0 h 7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3" h="72">
                  <a:moveTo>
                    <a:pt x="37" y="0"/>
                  </a:moveTo>
                  <a:cubicBezTo>
                    <a:pt x="0" y="0"/>
                    <a:pt x="0" y="0"/>
                    <a:pt x="0" y="0"/>
                  </a:cubicBezTo>
                  <a:cubicBezTo>
                    <a:pt x="0" y="72"/>
                    <a:pt x="0" y="72"/>
                    <a:pt x="0" y="72"/>
                  </a:cubicBezTo>
                  <a:cubicBezTo>
                    <a:pt x="4" y="68"/>
                    <a:pt x="8" y="64"/>
                    <a:pt x="12" y="60"/>
                  </a:cubicBezTo>
                  <a:cubicBezTo>
                    <a:pt x="18" y="32"/>
                    <a:pt x="18" y="32"/>
                    <a:pt x="18" y="32"/>
                  </a:cubicBezTo>
                  <a:cubicBezTo>
                    <a:pt x="50" y="19"/>
                    <a:pt x="50" y="19"/>
                    <a:pt x="50" y="19"/>
                  </a:cubicBezTo>
                  <a:cubicBezTo>
                    <a:pt x="53" y="18"/>
                    <a:pt x="53" y="18"/>
                    <a:pt x="53" y="18"/>
                  </a:cubicBezTo>
                  <a:cubicBezTo>
                    <a:pt x="57" y="14"/>
                    <a:pt x="60" y="11"/>
                    <a:pt x="63" y="8"/>
                  </a:cubicBezTo>
                  <a:cubicBezTo>
                    <a:pt x="58" y="7"/>
                    <a:pt x="55" y="7"/>
                    <a:pt x="55" y="7"/>
                  </a:cubicBezTo>
                  <a:cubicBezTo>
                    <a:pt x="37" y="14"/>
                    <a:pt x="37" y="14"/>
                    <a:pt x="37" y="14"/>
                  </a:cubicBezTo>
                  <a:cubicBezTo>
                    <a:pt x="37" y="0"/>
                    <a:pt x="37" y="0"/>
                    <a:pt x="37" y="0"/>
                  </a:cubicBezTo>
                </a:path>
              </a:pathLst>
            </a:custGeom>
            <a:solidFill>
              <a:srgbClr val="9E6E45"/>
            </a:solidFill>
            <a:ln>
              <a:noFill/>
            </a:ln>
          </p:spPr>
          <p:txBody>
            <a:bodyPr/>
            <a:lstStyle/>
            <a:p>
              <a:endParaRPr lang="zh-CN" altLang="en-US"/>
            </a:p>
          </p:txBody>
        </p:sp>
        <p:sp>
          <p:nvSpPr>
            <p:cNvPr id="1048917" name="Freeform 62"/>
            <p:cNvSpPr/>
            <p:nvPr/>
          </p:nvSpPr>
          <p:spPr bwMode="auto">
            <a:xfrm>
              <a:off x="3978276" y="5053013"/>
              <a:ext cx="427038" cy="341313"/>
            </a:xfrm>
            <a:custGeom>
              <a:avLst/>
              <a:gdLst>
                <a:gd name="T0" fmla="*/ 2147483646 w 100"/>
                <a:gd name="T1" fmla="*/ 0 h 80"/>
                <a:gd name="T2" fmla="*/ 0 w 100"/>
                <a:gd name="T3" fmla="*/ 2147483646 h 80"/>
                <a:gd name="T4" fmla="*/ 2147483646 w 100"/>
                <a:gd name="T5" fmla="*/ 2147483646 h 80"/>
                <a:gd name="T6" fmla="*/ 2147483646 w 100"/>
                <a:gd name="T7" fmla="*/ 2147483646 h 80"/>
                <a:gd name="T8" fmla="*/ 2147483646 w 100"/>
                <a:gd name="T9" fmla="*/ 0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 h="80">
                  <a:moveTo>
                    <a:pt x="23" y="0"/>
                  </a:moveTo>
                  <a:cubicBezTo>
                    <a:pt x="0" y="37"/>
                    <a:pt x="0" y="37"/>
                    <a:pt x="0" y="37"/>
                  </a:cubicBezTo>
                  <a:cubicBezTo>
                    <a:pt x="29" y="55"/>
                    <a:pt x="69" y="79"/>
                    <a:pt x="69" y="79"/>
                  </a:cubicBezTo>
                  <a:cubicBezTo>
                    <a:pt x="79" y="80"/>
                    <a:pt x="100" y="58"/>
                    <a:pt x="74" y="33"/>
                  </a:cubicBezTo>
                  <a:cubicBezTo>
                    <a:pt x="23" y="0"/>
                    <a:pt x="23" y="0"/>
                    <a:pt x="23" y="0"/>
                  </a:cubicBezTo>
                </a:path>
              </a:pathLst>
            </a:custGeom>
            <a:solidFill>
              <a:srgbClr val="F8D5AC"/>
            </a:solidFill>
            <a:ln>
              <a:noFill/>
            </a:ln>
          </p:spPr>
          <p:txBody>
            <a:bodyPr/>
            <a:lstStyle/>
            <a:p>
              <a:endParaRPr lang="zh-CN" altLang="en-US"/>
            </a:p>
          </p:txBody>
        </p:sp>
        <p:sp>
          <p:nvSpPr>
            <p:cNvPr id="1048918" name="Freeform 63"/>
            <p:cNvSpPr/>
            <p:nvPr/>
          </p:nvSpPr>
          <p:spPr bwMode="auto">
            <a:xfrm>
              <a:off x="3978276" y="5154613"/>
              <a:ext cx="328613" cy="239713"/>
            </a:xfrm>
            <a:custGeom>
              <a:avLst/>
              <a:gdLst>
                <a:gd name="T0" fmla="*/ 0 w 77"/>
                <a:gd name="T1" fmla="*/ 2147483646 h 56"/>
                <a:gd name="T2" fmla="*/ 2147483646 w 77"/>
                <a:gd name="T3" fmla="*/ 2147483646 h 56"/>
                <a:gd name="T4" fmla="*/ 2147483646 w 77"/>
                <a:gd name="T5" fmla="*/ 2147483646 h 56"/>
                <a:gd name="T6" fmla="*/ 2147483646 w 77"/>
                <a:gd name="T7" fmla="*/ 2147483646 h 56"/>
                <a:gd name="T8" fmla="*/ 2147483646 w 77"/>
                <a:gd name="T9" fmla="*/ 0 h 56"/>
                <a:gd name="T10" fmla="*/ 0 w 77"/>
                <a:gd name="T11" fmla="*/ 2147483646 h 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7" h="56">
                  <a:moveTo>
                    <a:pt x="0" y="13"/>
                  </a:moveTo>
                  <a:cubicBezTo>
                    <a:pt x="29" y="31"/>
                    <a:pt x="69" y="55"/>
                    <a:pt x="69" y="55"/>
                  </a:cubicBezTo>
                  <a:cubicBezTo>
                    <a:pt x="70" y="56"/>
                    <a:pt x="72" y="56"/>
                    <a:pt x="76" y="53"/>
                  </a:cubicBezTo>
                  <a:cubicBezTo>
                    <a:pt x="77" y="51"/>
                    <a:pt x="75" y="41"/>
                    <a:pt x="68" y="37"/>
                  </a:cubicBezTo>
                  <a:cubicBezTo>
                    <a:pt x="56" y="30"/>
                    <a:pt x="27" y="11"/>
                    <a:pt x="8" y="0"/>
                  </a:cubicBezTo>
                  <a:cubicBezTo>
                    <a:pt x="0" y="13"/>
                    <a:pt x="0" y="13"/>
                    <a:pt x="0" y="13"/>
                  </a:cubicBezTo>
                </a:path>
              </a:pathLst>
            </a:custGeom>
            <a:solidFill>
              <a:srgbClr val="EFC99C"/>
            </a:solidFill>
            <a:ln>
              <a:noFill/>
            </a:ln>
          </p:spPr>
          <p:txBody>
            <a:bodyPr/>
            <a:lstStyle/>
            <a:p>
              <a:endParaRPr lang="zh-CN" altLang="en-US"/>
            </a:p>
          </p:txBody>
        </p:sp>
        <p:sp>
          <p:nvSpPr>
            <p:cNvPr id="1048919" name="Freeform 64"/>
            <p:cNvSpPr/>
            <p:nvPr/>
          </p:nvSpPr>
          <p:spPr bwMode="auto">
            <a:xfrm>
              <a:off x="4051301" y="5053013"/>
              <a:ext cx="311150" cy="303213"/>
            </a:xfrm>
            <a:custGeom>
              <a:avLst/>
              <a:gdLst>
                <a:gd name="T0" fmla="*/ 0 w 73"/>
                <a:gd name="T1" fmla="*/ 2147483646 h 71"/>
                <a:gd name="T2" fmla="*/ 2147483646 w 73"/>
                <a:gd name="T3" fmla="*/ 2147483646 h 71"/>
                <a:gd name="T4" fmla="*/ 2147483646 w 73"/>
                <a:gd name="T5" fmla="*/ 2147483646 h 71"/>
                <a:gd name="T6" fmla="*/ 2147483646 w 73"/>
                <a:gd name="T7" fmla="*/ 2147483646 h 71"/>
                <a:gd name="T8" fmla="*/ 2147483646 w 73"/>
                <a:gd name="T9" fmla="*/ 0 h 71"/>
                <a:gd name="T10" fmla="*/ 0 w 73"/>
                <a:gd name="T11" fmla="*/ 2147483646 h 7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3" h="71">
                  <a:moveTo>
                    <a:pt x="0" y="10"/>
                  </a:moveTo>
                  <a:cubicBezTo>
                    <a:pt x="51" y="42"/>
                    <a:pt x="51" y="42"/>
                    <a:pt x="51" y="42"/>
                  </a:cubicBezTo>
                  <a:cubicBezTo>
                    <a:pt x="51" y="42"/>
                    <a:pt x="68" y="50"/>
                    <a:pt x="65" y="71"/>
                  </a:cubicBezTo>
                  <a:cubicBezTo>
                    <a:pt x="71" y="63"/>
                    <a:pt x="73" y="48"/>
                    <a:pt x="57" y="33"/>
                  </a:cubicBezTo>
                  <a:cubicBezTo>
                    <a:pt x="6" y="0"/>
                    <a:pt x="6" y="0"/>
                    <a:pt x="6" y="0"/>
                  </a:cubicBezTo>
                  <a:cubicBezTo>
                    <a:pt x="0" y="10"/>
                    <a:pt x="0" y="10"/>
                    <a:pt x="0" y="10"/>
                  </a:cubicBezTo>
                </a:path>
              </a:pathLst>
            </a:custGeom>
            <a:solidFill>
              <a:srgbClr val="FBE3C8"/>
            </a:solidFill>
            <a:ln>
              <a:noFill/>
            </a:ln>
          </p:spPr>
          <p:txBody>
            <a:bodyPr/>
            <a:lstStyle/>
            <a:p>
              <a:endParaRPr lang="zh-CN" altLang="en-US"/>
            </a:p>
          </p:txBody>
        </p:sp>
        <p:sp>
          <p:nvSpPr>
            <p:cNvPr id="1048920" name="Freeform 65"/>
            <p:cNvSpPr/>
            <p:nvPr/>
          </p:nvSpPr>
          <p:spPr bwMode="auto">
            <a:xfrm>
              <a:off x="4165601" y="5326063"/>
              <a:ext cx="103188" cy="63500"/>
            </a:xfrm>
            <a:custGeom>
              <a:avLst/>
              <a:gdLst>
                <a:gd name="T0" fmla="*/ 0 w 24"/>
                <a:gd name="T1" fmla="*/ 0 h 15"/>
                <a:gd name="T2" fmla="*/ 0 w 24"/>
                <a:gd name="T3" fmla="*/ 0 h 15"/>
                <a:gd name="T4" fmla="*/ 2147483646 w 24"/>
                <a:gd name="T5" fmla="*/ 2147483646 h 15"/>
                <a:gd name="T6" fmla="*/ 2147483646 w 24"/>
                <a:gd name="T7" fmla="*/ 2147483646 h 15"/>
                <a:gd name="T8" fmla="*/ 2147483646 w 24"/>
                <a:gd name="T9" fmla="*/ 2147483646 h 15"/>
                <a:gd name="T10" fmla="*/ 2147483646 w 24"/>
                <a:gd name="T11" fmla="*/ 2147483646 h 15"/>
                <a:gd name="T12" fmla="*/ 2147483646 w 24"/>
                <a:gd name="T13" fmla="*/ 2147483646 h 15"/>
                <a:gd name="T14" fmla="*/ 2147483646 w 24"/>
                <a:gd name="T15" fmla="*/ 2147483646 h 15"/>
                <a:gd name="T16" fmla="*/ 0 w 24"/>
                <a:gd name="T17" fmla="*/ 0 h 1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15">
                  <a:moveTo>
                    <a:pt x="0" y="0"/>
                  </a:moveTo>
                  <a:cubicBezTo>
                    <a:pt x="0" y="0"/>
                    <a:pt x="0" y="0"/>
                    <a:pt x="0" y="0"/>
                  </a:cubicBezTo>
                  <a:cubicBezTo>
                    <a:pt x="14" y="9"/>
                    <a:pt x="24" y="15"/>
                    <a:pt x="24" y="15"/>
                  </a:cubicBezTo>
                  <a:cubicBezTo>
                    <a:pt x="24" y="15"/>
                    <a:pt x="24" y="15"/>
                    <a:pt x="24" y="15"/>
                  </a:cubicBezTo>
                  <a:cubicBezTo>
                    <a:pt x="24" y="15"/>
                    <a:pt x="24" y="15"/>
                    <a:pt x="24" y="15"/>
                  </a:cubicBezTo>
                  <a:cubicBezTo>
                    <a:pt x="22" y="13"/>
                    <a:pt x="18" y="11"/>
                    <a:pt x="12" y="8"/>
                  </a:cubicBezTo>
                  <a:cubicBezTo>
                    <a:pt x="12" y="8"/>
                    <a:pt x="12" y="8"/>
                    <a:pt x="12" y="8"/>
                  </a:cubicBezTo>
                  <a:cubicBezTo>
                    <a:pt x="10" y="6"/>
                    <a:pt x="8" y="5"/>
                    <a:pt x="6" y="4"/>
                  </a:cubicBezTo>
                  <a:cubicBezTo>
                    <a:pt x="4" y="3"/>
                    <a:pt x="2" y="2"/>
                    <a:pt x="0" y="0"/>
                  </a:cubicBezTo>
                </a:path>
              </a:pathLst>
            </a:custGeom>
            <a:solidFill>
              <a:srgbClr val="EEEAE5"/>
            </a:solidFill>
            <a:ln>
              <a:noFill/>
            </a:ln>
          </p:spPr>
          <p:txBody>
            <a:bodyPr/>
            <a:lstStyle/>
            <a:p>
              <a:endParaRPr lang="zh-CN" altLang="en-US"/>
            </a:p>
          </p:txBody>
        </p:sp>
        <p:sp>
          <p:nvSpPr>
            <p:cNvPr id="1048921" name="Freeform 66"/>
            <p:cNvSpPr>
              <a:spLocks noEditPoints="1"/>
            </p:cNvSpPr>
            <p:nvPr/>
          </p:nvSpPr>
          <p:spPr bwMode="auto">
            <a:xfrm>
              <a:off x="4165601" y="5326063"/>
              <a:ext cx="111125" cy="63500"/>
            </a:xfrm>
            <a:custGeom>
              <a:avLst/>
              <a:gdLst>
                <a:gd name="T0" fmla="*/ 2147483646 w 26"/>
                <a:gd name="T1" fmla="*/ 2147483646 h 15"/>
                <a:gd name="T2" fmla="*/ 2147483646 w 26"/>
                <a:gd name="T3" fmla="*/ 2147483646 h 15"/>
                <a:gd name="T4" fmla="*/ 2147483646 w 26"/>
                <a:gd name="T5" fmla="*/ 2147483646 h 15"/>
                <a:gd name="T6" fmla="*/ 2147483646 w 26"/>
                <a:gd name="T7" fmla="*/ 2147483646 h 15"/>
                <a:gd name="T8" fmla="*/ 2147483646 w 26"/>
                <a:gd name="T9" fmla="*/ 2147483646 h 15"/>
                <a:gd name="T10" fmla="*/ 2147483646 w 26"/>
                <a:gd name="T11" fmla="*/ 2147483646 h 15"/>
                <a:gd name="T12" fmla="*/ 2147483646 w 26"/>
                <a:gd name="T13" fmla="*/ 2147483646 h 15"/>
                <a:gd name="T14" fmla="*/ 2147483646 w 26"/>
                <a:gd name="T15" fmla="*/ 2147483646 h 15"/>
                <a:gd name="T16" fmla="*/ 2147483646 w 26"/>
                <a:gd name="T17" fmla="*/ 2147483646 h 15"/>
                <a:gd name="T18" fmla="*/ 0 w 26"/>
                <a:gd name="T19" fmla="*/ 0 h 15"/>
                <a:gd name="T20" fmla="*/ 0 w 26"/>
                <a:gd name="T21" fmla="*/ 0 h 15"/>
                <a:gd name="T22" fmla="*/ 2147483646 w 26"/>
                <a:gd name="T23" fmla="*/ 2147483646 h 15"/>
                <a:gd name="T24" fmla="*/ 0 w 26"/>
                <a:gd name="T25" fmla="*/ 0 h 1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 h="15">
                  <a:moveTo>
                    <a:pt x="19" y="6"/>
                  </a:moveTo>
                  <a:cubicBezTo>
                    <a:pt x="17" y="7"/>
                    <a:pt x="17" y="7"/>
                    <a:pt x="17" y="7"/>
                  </a:cubicBezTo>
                  <a:cubicBezTo>
                    <a:pt x="20" y="9"/>
                    <a:pt x="20" y="9"/>
                    <a:pt x="20" y="9"/>
                  </a:cubicBezTo>
                  <a:cubicBezTo>
                    <a:pt x="20" y="9"/>
                    <a:pt x="23" y="11"/>
                    <a:pt x="22" y="14"/>
                  </a:cubicBezTo>
                  <a:cubicBezTo>
                    <a:pt x="20" y="12"/>
                    <a:pt x="17" y="10"/>
                    <a:pt x="12" y="8"/>
                  </a:cubicBezTo>
                  <a:cubicBezTo>
                    <a:pt x="12" y="8"/>
                    <a:pt x="12" y="8"/>
                    <a:pt x="12" y="8"/>
                  </a:cubicBezTo>
                  <a:cubicBezTo>
                    <a:pt x="18" y="11"/>
                    <a:pt x="22" y="13"/>
                    <a:pt x="24" y="15"/>
                  </a:cubicBezTo>
                  <a:cubicBezTo>
                    <a:pt x="25" y="15"/>
                    <a:pt x="26" y="10"/>
                    <a:pt x="23" y="8"/>
                  </a:cubicBezTo>
                  <a:cubicBezTo>
                    <a:pt x="23" y="8"/>
                    <a:pt x="21" y="7"/>
                    <a:pt x="19" y="6"/>
                  </a:cubicBezTo>
                  <a:moveTo>
                    <a:pt x="0" y="0"/>
                  </a:moveTo>
                  <a:cubicBezTo>
                    <a:pt x="0" y="0"/>
                    <a:pt x="0" y="0"/>
                    <a:pt x="0" y="0"/>
                  </a:cubicBezTo>
                  <a:cubicBezTo>
                    <a:pt x="2" y="2"/>
                    <a:pt x="4" y="3"/>
                    <a:pt x="6" y="4"/>
                  </a:cubicBezTo>
                  <a:cubicBezTo>
                    <a:pt x="4" y="3"/>
                    <a:pt x="2" y="2"/>
                    <a:pt x="0" y="0"/>
                  </a:cubicBezTo>
                </a:path>
              </a:pathLst>
            </a:custGeom>
            <a:solidFill>
              <a:srgbClr val="DFB88C"/>
            </a:solidFill>
            <a:ln>
              <a:noFill/>
            </a:ln>
          </p:spPr>
          <p:txBody>
            <a:bodyPr/>
            <a:lstStyle/>
            <a:p>
              <a:endParaRPr lang="zh-CN" altLang="en-US"/>
            </a:p>
          </p:txBody>
        </p:sp>
        <p:sp>
          <p:nvSpPr>
            <p:cNvPr id="1048922" name="Freeform 67"/>
            <p:cNvSpPr/>
            <p:nvPr/>
          </p:nvSpPr>
          <p:spPr bwMode="auto">
            <a:xfrm>
              <a:off x="4170363" y="5313363"/>
              <a:ext cx="93663" cy="73025"/>
            </a:xfrm>
            <a:custGeom>
              <a:avLst/>
              <a:gdLst>
                <a:gd name="T0" fmla="*/ 2147483646 w 22"/>
                <a:gd name="T1" fmla="*/ 2147483646 h 17"/>
                <a:gd name="T2" fmla="*/ 2147483646 w 22"/>
                <a:gd name="T3" fmla="*/ 2147483646 h 17"/>
                <a:gd name="T4" fmla="*/ 0 w 22"/>
                <a:gd name="T5" fmla="*/ 2147483646 h 17"/>
                <a:gd name="T6" fmla="*/ 0 w 22"/>
                <a:gd name="T7" fmla="*/ 2147483646 h 17"/>
                <a:gd name="T8" fmla="*/ 2147483646 w 22"/>
                <a:gd name="T9" fmla="*/ 2147483646 h 17"/>
                <a:gd name="T10" fmla="*/ 2147483646 w 22"/>
                <a:gd name="T11" fmla="*/ 2147483646 h 1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2" h="17">
                  <a:moveTo>
                    <a:pt x="19" y="12"/>
                  </a:moveTo>
                  <a:cubicBezTo>
                    <a:pt x="4" y="2"/>
                    <a:pt x="4" y="2"/>
                    <a:pt x="4" y="2"/>
                  </a:cubicBezTo>
                  <a:cubicBezTo>
                    <a:pt x="2" y="1"/>
                    <a:pt x="1" y="0"/>
                    <a:pt x="0" y="3"/>
                  </a:cubicBezTo>
                  <a:cubicBezTo>
                    <a:pt x="0" y="4"/>
                    <a:pt x="0" y="4"/>
                    <a:pt x="0" y="4"/>
                  </a:cubicBezTo>
                  <a:cubicBezTo>
                    <a:pt x="9" y="9"/>
                    <a:pt x="17" y="14"/>
                    <a:pt x="21" y="17"/>
                  </a:cubicBezTo>
                  <a:cubicBezTo>
                    <a:pt x="22" y="14"/>
                    <a:pt x="19" y="12"/>
                    <a:pt x="19" y="12"/>
                  </a:cubicBezTo>
                </a:path>
              </a:pathLst>
            </a:custGeom>
            <a:solidFill>
              <a:srgbClr val="FEFBF7"/>
            </a:solidFill>
            <a:ln>
              <a:noFill/>
            </a:ln>
          </p:spPr>
          <p:txBody>
            <a:bodyPr/>
            <a:lstStyle/>
            <a:p>
              <a:endParaRPr lang="zh-CN" altLang="en-US"/>
            </a:p>
          </p:txBody>
        </p:sp>
        <p:sp>
          <p:nvSpPr>
            <p:cNvPr id="1048923" name="Freeform 68"/>
            <p:cNvSpPr/>
            <p:nvPr/>
          </p:nvSpPr>
          <p:spPr bwMode="auto">
            <a:xfrm>
              <a:off x="4149726" y="4522788"/>
              <a:ext cx="987425" cy="833438"/>
            </a:xfrm>
            <a:custGeom>
              <a:avLst/>
              <a:gdLst>
                <a:gd name="T0" fmla="*/ 2147483646 w 232"/>
                <a:gd name="T1" fmla="*/ 2147483646 h 195"/>
                <a:gd name="T2" fmla="*/ 2147483646 w 232"/>
                <a:gd name="T3" fmla="*/ 2147483646 h 195"/>
                <a:gd name="T4" fmla="*/ 2147483646 w 232"/>
                <a:gd name="T5" fmla="*/ 2147483646 h 195"/>
                <a:gd name="T6" fmla="*/ 0 w 232"/>
                <a:gd name="T7" fmla="*/ 2147483646 h 195"/>
                <a:gd name="T8" fmla="*/ 0 w 232"/>
                <a:gd name="T9" fmla="*/ 2147483646 h 195"/>
                <a:gd name="T10" fmla="*/ 2147483646 w 232"/>
                <a:gd name="T11" fmla="*/ 2147483646 h 195"/>
                <a:gd name="T12" fmla="*/ 2147483646 w 232"/>
                <a:gd name="T13" fmla="*/ 2147483646 h 195"/>
                <a:gd name="T14" fmla="*/ 2147483646 w 232"/>
                <a:gd name="T15" fmla="*/ 2147483646 h 195"/>
                <a:gd name="T16" fmla="*/ 2147483646 w 232"/>
                <a:gd name="T17" fmla="*/ 2147483646 h 195"/>
                <a:gd name="T18" fmla="*/ 2147483646 w 232"/>
                <a:gd name="T19" fmla="*/ 2147483646 h 195"/>
                <a:gd name="T20" fmla="*/ 2147483646 w 232"/>
                <a:gd name="T21" fmla="*/ 2147483646 h 195"/>
                <a:gd name="T22" fmla="*/ 2147483646 w 232"/>
                <a:gd name="T23" fmla="*/ 2147483646 h 195"/>
                <a:gd name="T24" fmla="*/ 2147483646 w 232"/>
                <a:gd name="T25" fmla="*/ 2147483646 h 19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32" h="195">
                  <a:moveTo>
                    <a:pt x="185" y="84"/>
                  </a:moveTo>
                  <a:cubicBezTo>
                    <a:pt x="172" y="84"/>
                    <a:pt x="101" y="27"/>
                    <a:pt x="58" y="4"/>
                  </a:cubicBezTo>
                  <a:cubicBezTo>
                    <a:pt x="50" y="0"/>
                    <a:pt x="41" y="0"/>
                    <a:pt x="33" y="3"/>
                  </a:cubicBezTo>
                  <a:cubicBezTo>
                    <a:pt x="25" y="6"/>
                    <a:pt x="13" y="11"/>
                    <a:pt x="0" y="15"/>
                  </a:cubicBezTo>
                  <a:cubicBezTo>
                    <a:pt x="0" y="67"/>
                    <a:pt x="0" y="67"/>
                    <a:pt x="0" y="67"/>
                  </a:cubicBezTo>
                  <a:cubicBezTo>
                    <a:pt x="18" y="60"/>
                    <a:pt x="18" y="60"/>
                    <a:pt x="18" y="60"/>
                  </a:cubicBezTo>
                  <a:cubicBezTo>
                    <a:pt x="18" y="60"/>
                    <a:pt x="50" y="64"/>
                    <a:pt x="58" y="74"/>
                  </a:cubicBezTo>
                  <a:cubicBezTo>
                    <a:pt x="66" y="85"/>
                    <a:pt x="62" y="101"/>
                    <a:pt x="61" y="107"/>
                  </a:cubicBezTo>
                  <a:cubicBezTo>
                    <a:pt x="75" y="174"/>
                    <a:pt x="75" y="174"/>
                    <a:pt x="75" y="174"/>
                  </a:cubicBezTo>
                  <a:cubicBezTo>
                    <a:pt x="122" y="195"/>
                    <a:pt x="178" y="181"/>
                    <a:pt x="183" y="181"/>
                  </a:cubicBezTo>
                  <a:cubicBezTo>
                    <a:pt x="210" y="181"/>
                    <a:pt x="232" y="181"/>
                    <a:pt x="232" y="181"/>
                  </a:cubicBezTo>
                  <a:cubicBezTo>
                    <a:pt x="232" y="84"/>
                    <a:pt x="232" y="84"/>
                    <a:pt x="232" y="84"/>
                  </a:cubicBezTo>
                  <a:cubicBezTo>
                    <a:pt x="185" y="84"/>
                    <a:pt x="185" y="84"/>
                    <a:pt x="185" y="84"/>
                  </a:cubicBezTo>
                </a:path>
              </a:pathLst>
            </a:custGeom>
            <a:solidFill>
              <a:srgbClr val="F8D5AC"/>
            </a:solidFill>
            <a:ln>
              <a:noFill/>
            </a:ln>
          </p:spPr>
          <p:txBody>
            <a:bodyPr/>
            <a:lstStyle/>
            <a:p>
              <a:endParaRPr lang="zh-CN" altLang="en-US"/>
            </a:p>
          </p:txBody>
        </p:sp>
        <p:sp>
          <p:nvSpPr>
            <p:cNvPr id="1048924" name="Freeform 69"/>
            <p:cNvSpPr/>
            <p:nvPr/>
          </p:nvSpPr>
          <p:spPr bwMode="auto">
            <a:xfrm>
              <a:off x="4208463" y="5313363"/>
              <a:ext cx="47625" cy="38100"/>
            </a:xfrm>
            <a:custGeom>
              <a:avLst/>
              <a:gdLst>
                <a:gd name="T0" fmla="*/ 0 w 11"/>
                <a:gd name="T1" fmla="*/ 2147483646 h 9"/>
                <a:gd name="T2" fmla="*/ 2147483646 w 11"/>
                <a:gd name="T3" fmla="*/ 2147483646 h 9"/>
                <a:gd name="T4" fmla="*/ 2147483646 w 11"/>
                <a:gd name="T5" fmla="*/ 0 h 9"/>
                <a:gd name="T6" fmla="*/ 0 w 11"/>
                <a:gd name="T7" fmla="*/ 2147483646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 h="9">
                  <a:moveTo>
                    <a:pt x="0" y="1"/>
                  </a:moveTo>
                  <a:cubicBezTo>
                    <a:pt x="11" y="9"/>
                    <a:pt x="11" y="9"/>
                    <a:pt x="11" y="9"/>
                  </a:cubicBezTo>
                  <a:cubicBezTo>
                    <a:pt x="11" y="9"/>
                    <a:pt x="10" y="5"/>
                    <a:pt x="4" y="0"/>
                  </a:cubicBezTo>
                  <a:cubicBezTo>
                    <a:pt x="0" y="1"/>
                    <a:pt x="0" y="1"/>
                    <a:pt x="0" y="1"/>
                  </a:cubicBezTo>
                </a:path>
              </a:pathLst>
            </a:custGeom>
            <a:solidFill>
              <a:srgbClr val="F8D5AC"/>
            </a:solidFill>
            <a:ln>
              <a:noFill/>
            </a:ln>
          </p:spPr>
          <p:txBody>
            <a:bodyPr/>
            <a:lstStyle/>
            <a:p>
              <a:endParaRPr lang="zh-CN" altLang="en-US"/>
            </a:p>
          </p:txBody>
        </p:sp>
        <p:sp>
          <p:nvSpPr>
            <p:cNvPr id="1048925" name="Freeform 70"/>
            <p:cNvSpPr/>
            <p:nvPr/>
          </p:nvSpPr>
          <p:spPr bwMode="auto">
            <a:xfrm>
              <a:off x="4149726" y="4522788"/>
              <a:ext cx="987425" cy="409575"/>
            </a:xfrm>
            <a:custGeom>
              <a:avLst/>
              <a:gdLst>
                <a:gd name="T0" fmla="*/ 2147483646 w 232"/>
                <a:gd name="T1" fmla="*/ 2147483646 h 96"/>
                <a:gd name="T2" fmla="*/ 2147483646 w 232"/>
                <a:gd name="T3" fmla="*/ 2147483646 h 96"/>
                <a:gd name="T4" fmla="*/ 2147483646 w 232"/>
                <a:gd name="T5" fmla="*/ 2147483646 h 96"/>
                <a:gd name="T6" fmla="*/ 0 w 232"/>
                <a:gd name="T7" fmla="*/ 2147483646 h 96"/>
                <a:gd name="T8" fmla="*/ 0 w 232"/>
                <a:gd name="T9" fmla="*/ 2147483646 h 96"/>
                <a:gd name="T10" fmla="*/ 2147483646 w 232"/>
                <a:gd name="T11" fmla="*/ 2147483646 h 96"/>
                <a:gd name="T12" fmla="*/ 2147483646 w 232"/>
                <a:gd name="T13" fmla="*/ 2147483646 h 96"/>
                <a:gd name="T14" fmla="*/ 2147483646 w 232"/>
                <a:gd name="T15" fmla="*/ 2147483646 h 96"/>
                <a:gd name="T16" fmla="*/ 2147483646 w 232"/>
                <a:gd name="T17" fmla="*/ 2147483646 h 96"/>
                <a:gd name="T18" fmla="*/ 2147483646 w 232"/>
                <a:gd name="T19" fmla="*/ 2147483646 h 96"/>
                <a:gd name="T20" fmla="*/ 2147483646 w 232"/>
                <a:gd name="T21" fmla="*/ 2147483646 h 9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32" h="96">
                  <a:moveTo>
                    <a:pt x="185" y="84"/>
                  </a:moveTo>
                  <a:cubicBezTo>
                    <a:pt x="172" y="84"/>
                    <a:pt x="101" y="27"/>
                    <a:pt x="58" y="4"/>
                  </a:cubicBezTo>
                  <a:cubicBezTo>
                    <a:pt x="50" y="0"/>
                    <a:pt x="41" y="0"/>
                    <a:pt x="33" y="3"/>
                  </a:cubicBezTo>
                  <a:cubicBezTo>
                    <a:pt x="25" y="6"/>
                    <a:pt x="13" y="11"/>
                    <a:pt x="0" y="15"/>
                  </a:cubicBezTo>
                  <a:cubicBezTo>
                    <a:pt x="0" y="22"/>
                    <a:pt x="0" y="22"/>
                    <a:pt x="0" y="22"/>
                  </a:cubicBezTo>
                  <a:cubicBezTo>
                    <a:pt x="12" y="17"/>
                    <a:pt x="25" y="13"/>
                    <a:pt x="33" y="10"/>
                  </a:cubicBezTo>
                  <a:cubicBezTo>
                    <a:pt x="41" y="7"/>
                    <a:pt x="50" y="7"/>
                    <a:pt x="57" y="11"/>
                  </a:cubicBezTo>
                  <a:cubicBezTo>
                    <a:pt x="99" y="39"/>
                    <a:pt x="172" y="96"/>
                    <a:pt x="185" y="96"/>
                  </a:cubicBezTo>
                  <a:cubicBezTo>
                    <a:pt x="232" y="96"/>
                    <a:pt x="232" y="96"/>
                    <a:pt x="232" y="96"/>
                  </a:cubicBezTo>
                  <a:cubicBezTo>
                    <a:pt x="232" y="84"/>
                    <a:pt x="232" y="84"/>
                    <a:pt x="232" y="84"/>
                  </a:cubicBezTo>
                  <a:cubicBezTo>
                    <a:pt x="185" y="84"/>
                    <a:pt x="185" y="84"/>
                    <a:pt x="185" y="84"/>
                  </a:cubicBezTo>
                </a:path>
              </a:pathLst>
            </a:custGeom>
            <a:solidFill>
              <a:srgbClr val="FBE3C8"/>
            </a:solidFill>
            <a:ln>
              <a:noFill/>
            </a:ln>
          </p:spPr>
          <p:txBody>
            <a:bodyPr/>
            <a:lstStyle/>
            <a:p>
              <a:endParaRPr lang="zh-CN" altLang="en-US"/>
            </a:p>
          </p:txBody>
        </p:sp>
        <p:sp>
          <p:nvSpPr>
            <p:cNvPr id="1048926" name="Freeform 71"/>
            <p:cNvSpPr/>
            <p:nvPr/>
          </p:nvSpPr>
          <p:spPr bwMode="auto">
            <a:xfrm>
              <a:off x="3621088" y="5399088"/>
              <a:ext cx="161925" cy="161925"/>
            </a:xfrm>
            <a:custGeom>
              <a:avLst/>
              <a:gdLst>
                <a:gd name="T0" fmla="*/ 2147483646 w 38"/>
                <a:gd name="T1" fmla="*/ 2147483646 h 38"/>
                <a:gd name="T2" fmla="*/ 0 w 38"/>
                <a:gd name="T3" fmla="*/ 2147483646 h 38"/>
                <a:gd name="T4" fmla="*/ 2147483646 w 38"/>
                <a:gd name="T5" fmla="*/ 2147483646 h 38"/>
                <a:gd name="T6" fmla="*/ 2147483646 w 38"/>
                <a:gd name="T7" fmla="*/ 2147483646 h 38"/>
                <a:gd name="T8" fmla="*/ 2147483646 w 38"/>
                <a:gd name="T9" fmla="*/ 2147483646 h 38"/>
                <a:gd name="T10" fmla="*/ 2147483646 w 38"/>
                <a:gd name="T11" fmla="*/ 2147483646 h 38"/>
                <a:gd name="T12" fmla="*/ 2147483646 w 38"/>
                <a:gd name="T13" fmla="*/ 2147483646 h 38"/>
                <a:gd name="T14" fmla="*/ 2147483646 w 38"/>
                <a:gd name="T15" fmla="*/ 2147483646 h 38"/>
                <a:gd name="T16" fmla="*/ 2147483646 w 38"/>
                <a:gd name="T17" fmla="*/ 2147483646 h 3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8" h="38">
                  <a:moveTo>
                    <a:pt x="27" y="9"/>
                  </a:moveTo>
                  <a:cubicBezTo>
                    <a:pt x="0" y="36"/>
                    <a:pt x="0" y="36"/>
                    <a:pt x="0" y="36"/>
                  </a:cubicBezTo>
                  <a:cubicBezTo>
                    <a:pt x="0" y="36"/>
                    <a:pt x="1" y="36"/>
                    <a:pt x="1" y="37"/>
                  </a:cubicBezTo>
                  <a:cubicBezTo>
                    <a:pt x="1" y="37"/>
                    <a:pt x="2" y="38"/>
                    <a:pt x="2" y="38"/>
                  </a:cubicBezTo>
                  <a:cubicBezTo>
                    <a:pt x="29" y="11"/>
                    <a:pt x="29" y="11"/>
                    <a:pt x="29" y="11"/>
                  </a:cubicBezTo>
                  <a:cubicBezTo>
                    <a:pt x="31" y="12"/>
                    <a:pt x="34" y="12"/>
                    <a:pt x="36" y="10"/>
                  </a:cubicBezTo>
                  <a:cubicBezTo>
                    <a:pt x="38" y="8"/>
                    <a:pt x="38" y="4"/>
                    <a:pt x="36" y="2"/>
                  </a:cubicBezTo>
                  <a:cubicBezTo>
                    <a:pt x="34" y="0"/>
                    <a:pt x="30" y="0"/>
                    <a:pt x="28" y="2"/>
                  </a:cubicBezTo>
                  <a:cubicBezTo>
                    <a:pt x="26" y="4"/>
                    <a:pt x="26" y="7"/>
                    <a:pt x="27" y="9"/>
                  </a:cubicBezTo>
                  <a:close/>
                </a:path>
              </a:pathLst>
            </a:custGeom>
            <a:solidFill>
              <a:srgbClr val="DDDEDF"/>
            </a:solidFill>
            <a:ln>
              <a:noFill/>
            </a:ln>
          </p:spPr>
          <p:txBody>
            <a:bodyPr/>
            <a:lstStyle/>
            <a:p>
              <a:endParaRPr lang="zh-CN" altLang="en-US"/>
            </a:p>
          </p:txBody>
        </p:sp>
        <p:sp>
          <p:nvSpPr>
            <p:cNvPr id="1048927" name="Freeform 72"/>
            <p:cNvSpPr/>
            <p:nvPr/>
          </p:nvSpPr>
          <p:spPr bwMode="auto">
            <a:xfrm>
              <a:off x="3621088" y="5283200"/>
              <a:ext cx="276225" cy="277813"/>
            </a:xfrm>
            <a:custGeom>
              <a:avLst/>
              <a:gdLst>
                <a:gd name="T0" fmla="*/ 2147483646 w 65"/>
                <a:gd name="T1" fmla="*/ 2147483646 h 65"/>
                <a:gd name="T2" fmla="*/ 0 w 65"/>
                <a:gd name="T3" fmla="*/ 2147483646 h 65"/>
                <a:gd name="T4" fmla="*/ 0 w 65"/>
                <a:gd name="T5" fmla="*/ 2147483646 h 65"/>
                <a:gd name="T6" fmla="*/ 2147483646 w 65"/>
                <a:gd name="T7" fmla="*/ 2147483646 h 65"/>
                <a:gd name="T8" fmla="*/ 2147483646 w 65"/>
                <a:gd name="T9" fmla="*/ 2147483646 h 65"/>
                <a:gd name="T10" fmla="*/ 2147483646 w 65"/>
                <a:gd name="T11" fmla="*/ 2147483646 h 65"/>
                <a:gd name="T12" fmla="*/ 2147483646 w 65"/>
                <a:gd name="T13" fmla="*/ 2147483646 h 65"/>
                <a:gd name="T14" fmla="*/ 2147483646 w 65"/>
                <a:gd name="T15" fmla="*/ 2147483646 h 65"/>
                <a:gd name="T16" fmla="*/ 2147483646 w 65"/>
                <a:gd name="T17" fmla="*/ 2147483646 h 65"/>
                <a:gd name="T18" fmla="*/ 2147483646 w 65"/>
                <a:gd name="T19" fmla="*/ 2147483646 h 65"/>
                <a:gd name="T20" fmla="*/ 2147483646 w 65"/>
                <a:gd name="T21" fmla="*/ 2147483646 h 65"/>
                <a:gd name="T22" fmla="*/ 2147483646 w 65"/>
                <a:gd name="T23" fmla="*/ 2147483646 h 65"/>
                <a:gd name="T24" fmla="*/ 2147483646 w 65"/>
                <a:gd name="T25" fmla="*/ 2147483646 h 65"/>
                <a:gd name="T26" fmla="*/ 2147483646 w 65"/>
                <a:gd name="T27" fmla="*/ 0 h 65"/>
                <a:gd name="T28" fmla="*/ 2147483646 w 65"/>
                <a:gd name="T29" fmla="*/ 2147483646 h 65"/>
                <a:gd name="T30" fmla="*/ 2147483646 w 65"/>
                <a:gd name="T31" fmla="*/ 2147483646 h 6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5" h="65">
                  <a:moveTo>
                    <a:pt x="18" y="14"/>
                  </a:moveTo>
                  <a:cubicBezTo>
                    <a:pt x="16" y="21"/>
                    <a:pt x="11" y="41"/>
                    <a:pt x="0" y="59"/>
                  </a:cubicBezTo>
                  <a:cubicBezTo>
                    <a:pt x="0" y="60"/>
                    <a:pt x="0" y="62"/>
                    <a:pt x="0" y="63"/>
                  </a:cubicBezTo>
                  <a:cubicBezTo>
                    <a:pt x="27" y="36"/>
                    <a:pt x="27" y="36"/>
                    <a:pt x="27" y="36"/>
                  </a:cubicBezTo>
                  <a:cubicBezTo>
                    <a:pt x="26" y="34"/>
                    <a:pt x="26" y="31"/>
                    <a:pt x="28" y="29"/>
                  </a:cubicBezTo>
                  <a:cubicBezTo>
                    <a:pt x="30" y="27"/>
                    <a:pt x="34" y="27"/>
                    <a:pt x="36" y="29"/>
                  </a:cubicBezTo>
                  <a:cubicBezTo>
                    <a:pt x="38" y="31"/>
                    <a:pt x="38" y="35"/>
                    <a:pt x="36" y="37"/>
                  </a:cubicBezTo>
                  <a:cubicBezTo>
                    <a:pt x="34" y="39"/>
                    <a:pt x="31" y="39"/>
                    <a:pt x="29" y="38"/>
                  </a:cubicBezTo>
                  <a:cubicBezTo>
                    <a:pt x="2" y="65"/>
                    <a:pt x="2" y="65"/>
                    <a:pt x="2" y="65"/>
                  </a:cubicBezTo>
                  <a:cubicBezTo>
                    <a:pt x="3" y="65"/>
                    <a:pt x="4" y="65"/>
                    <a:pt x="5" y="65"/>
                  </a:cubicBezTo>
                  <a:cubicBezTo>
                    <a:pt x="24" y="54"/>
                    <a:pt x="44" y="49"/>
                    <a:pt x="51" y="47"/>
                  </a:cubicBezTo>
                  <a:cubicBezTo>
                    <a:pt x="52" y="47"/>
                    <a:pt x="53" y="46"/>
                    <a:pt x="53" y="44"/>
                  </a:cubicBezTo>
                  <a:cubicBezTo>
                    <a:pt x="52" y="34"/>
                    <a:pt x="65" y="21"/>
                    <a:pt x="65" y="21"/>
                  </a:cubicBezTo>
                  <a:cubicBezTo>
                    <a:pt x="44" y="0"/>
                    <a:pt x="44" y="0"/>
                    <a:pt x="44" y="0"/>
                  </a:cubicBezTo>
                  <a:cubicBezTo>
                    <a:pt x="44" y="0"/>
                    <a:pt x="31" y="12"/>
                    <a:pt x="20" y="12"/>
                  </a:cubicBezTo>
                  <a:cubicBezTo>
                    <a:pt x="19" y="12"/>
                    <a:pt x="18" y="13"/>
                    <a:pt x="18" y="14"/>
                  </a:cubicBezTo>
                  <a:close/>
                </a:path>
              </a:pathLst>
            </a:custGeom>
            <a:solidFill>
              <a:srgbClr val="F4B844"/>
            </a:solidFill>
            <a:ln>
              <a:noFill/>
            </a:ln>
          </p:spPr>
          <p:txBody>
            <a:bodyPr/>
            <a:lstStyle/>
            <a:p>
              <a:endParaRPr lang="zh-CN" altLang="en-US"/>
            </a:p>
          </p:txBody>
        </p:sp>
        <p:sp>
          <p:nvSpPr>
            <p:cNvPr id="1048928" name="Freeform 73"/>
            <p:cNvSpPr/>
            <p:nvPr/>
          </p:nvSpPr>
          <p:spPr bwMode="auto">
            <a:xfrm>
              <a:off x="3651251" y="5330825"/>
              <a:ext cx="217488" cy="217488"/>
            </a:xfrm>
            <a:custGeom>
              <a:avLst/>
              <a:gdLst>
                <a:gd name="T0" fmla="*/ 2147483646 w 51"/>
                <a:gd name="T1" fmla="*/ 2147483646 h 51"/>
                <a:gd name="T2" fmla="*/ 2147483646 w 51"/>
                <a:gd name="T3" fmla="*/ 2147483646 h 51"/>
                <a:gd name="T4" fmla="*/ 2147483646 w 51"/>
                <a:gd name="T5" fmla="*/ 2147483646 h 51"/>
                <a:gd name="T6" fmla="*/ 0 w 51"/>
                <a:gd name="T7" fmla="*/ 2147483646 h 51"/>
                <a:gd name="T8" fmla="*/ 2147483646 w 51"/>
                <a:gd name="T9" fmla="*/ 2147483646 h 51"/>
                <a:gd name="T10" fmla="*/ 2147483646 w 51"/>
                <a:gd name="T11" fmla="*/ 2147483646 h 51"/>
                <a:gd name="T12" fmla="*/ 2147483646 w 51"/>
                <a:gd name="T13" fmla="*/ 0 h 51"/>
                <a:gd name="T14" fmla="*/ 2147483646 w 51"/>
                <a:gd name="T15" fmla="*/ 2147483646 h 5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1" h="51">
                  <a:moveTo>
                    <a:pt x="30" y="17"/>
                  </a:moveTo>
                  <a:cubicBezTo>
                    <a:pt x="32" y="20"/>
                    <a:pt x="32" y="24"/>
                    <a:pt x="30" y="27"/>
                  </a:cubicBezTo>
                  <a:cubicBezTo>
                    <a:pt x="28" y="29"/>
                    <a:pt x="25" y="29"/>
                    <a:pt x="22" y="29"/>
                  </a:cubicBezTo>
                  <a:cubicBezTo>
                    <a:pt x="0" y="51"/>
                    <a:pt x="0" y="51"/>
                    <a:pt x="0" y="51"/>
                  </a:cubicBezTo>
                  <a:cubicBezTo>
                    <a:pt x="10" y="46"/>
                    <a:pt x="19" y="42"/>
                    <a:pt x="27" y="39"/>
                  </a:cubicBezTo>
                  <a:cubicBezTo>
                    <a:pt x="32" y="27"/>
                    <a:pt x="39" y="16"/>
                    <a:pt x="51" y="4"/>
                  </a:cubicBezTo>
                  <a:cubicBezTo>
                    <a:pt x="47" y="0"/>
                    <a:pt x="47" y="0"/>
                    <a:pt x="47" y="0"/>
                  </a:cubicBezTo>
                  <a:lnTo>
                    <a:pt x="30" y="17"/>
                  </a:lnTo>
                  <a:close/>
                </a:path>
              </a:pathLst>
            </a:custGeom>
            <a:solidFill>
              <a:srgbClr val="FFDA91"/>
            </a:solidFill>
            <a:ln>
              <a:noFill/>
            </a:ln>
          </p:spPr>
          <p:txBody>
            <a:bodyPr/>
            <a:lstStyle/>
            <a:p>
              <a:endParaRPr lang="zh-CN" altLang="en-US"/>
            </a:p>
          </p:txBody>
        </p:sp>
        <p:sp>
          <p:nvSpPr>
            <p:cNvPr id="1048929" name="Freeform 74"/>
            <p:cNvSpPr/>
            <p:nvPr/>
          </p:nvSpPr>
          <p:spPr bwMode="auto">
            <a:xfrm>
              <a:off x="3676651" y="5300663"/>
              <a:ext cx="153988" cy="141288"/>
            </a:xfrm>
            <a:custGeom>
              <a:avLst/>
              <a:gdLst>
                <a:gd name="T0" fmla="*/ 0 w 36"/>
                <a:gd name="T1" fmla="*/ 2147483646 h 33"/>
                <a:gd name="T2" fmla="*/ 2147483646 w 36"/>
                <a:gd name="T3" fmla="*/ 2147483646 h 33"/>
                <a:gd name="T4" fmla="*/ 2147483646 w 36"/>
                <a:gd name="T5" fmla="*/ 2147483646 h 33"/>
                <a:gd name="T6" fmla="*/ 2147483646 w 36"/>
                <a:gd name="T7" fmla="*/ 0 h 33"/>
                <a:gd name="T8" fmla="*/ 2147483646 w 36"/>
                <a:gd name="T9" fmla="*/ 2147483646 h 33"/>
                <a:gd name="T10" fmla="*/ 0 w 36"/>
                <a:gd name="T11" fmla="*/ 2147483646 h 3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6" h="33">
                  <a:moveTo>
                    <a:pt x="0" y="33"/>
                  </a:moveTo>
                  <a:cubicBezTo>
                    <a:pt x="2" y="26"/>
                    <a:pt x="6" y="16"/>
                    <a:pt x="6" y="13"/>
                  </a:cubicBezTo>
                  <a:cubicBezTo>
                    <a:pt x="6" y="12"/>
                    <a:pt x="7" y="12"/>
                    <a:pt x="8" y="12"/>
                  </a:cubicBezTo>
                  <a:cubicBezTo>
                    <a:pt x="17" y="12"/>
                    <a:pt x="30" y="3"/>
                    <a:pt x="33" y="0"/>
                  </a:cubicBezTo>
                  <a:cubicBezTo>
                    <a:pt x="36" y="3"/>
                    <a:pt x="36" y="3"/>
                    <a:pt x="36" y="3"/>
                  </a:cubicBezTo>
                  <a:cubicBezTo>
                    <a:pt x="32" y="7"/>
                    <a:pt x="14" y="24"/>
                    <a:pt x="0" y="33"/>
                  </a:cubicBezTo>
                  <a:close/>
                </a:path>
              </a:pathLst>
            </a:custGeom>
            <a:solidFill>
              <a:srgbClr val="FFDA91"/>
            </a:solidFill>
            <a:ln>
              <a:noFill/>
            </a:ln>
          </p:spPr>
          <p:txBody>
            <a:bodyPr/>
            <a:lstStyle/>
            <a:p>
              <a:endParaRPr lang="zh-CN" altLang="en-US"/>
            </a:p>
          </p:txBody>
        </p:sp>
        <p:sp>
          <p:nvSpPr>
            <p:cNvPr id="1048930" name="Freeform 75"/>
            <p:cNvSpPr/>
            <p:nvPr/>
          </p:nvSpPr>
          <p:spPr bwMode="auto">
            <a:xfrm>
              <a:off x="3795713" y="5364163"/>
              <a:ext cx="88900" cy="123825"/>
            </a:xfrm>
            <a:custGeom>
              <a:avLst/>
              <a:gdLst>
                <a:gd name="T0" fmla="*/ 2147483646 w 21"/>
                <a:gd name="T1" fmla="*/ 0 h 29"/>
                <a:gd name="T2" fmla="*/ 0 w 21"/>
                <a:gd name="T3" fmla="*/ 2147483646 h 29"/>
                <a:gd name="T4" fmla="*/ 2147483646 w 21"/>
                <a:gd name="T5" fmla="*/ 2147483646 h 29"/>
                <a:gd name="T6" fmla="*/ 2147483646 w 21"/>
                <a:gd name="T7" fmla="*/ 2147483646 h 29"/>
                <a:gd name="T8" fmla="*/ 2147483646 w 21"/>
                <a:gd name="T9" fmla="*/ 2147483646 h 29"/>
                <a:gd name="T10" fmla="*/ 2147483646 w 21"/>
                <a:gd name="T11" fmla="*/ 0 h 2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 h="29">
                  <a:moveTo>
                    <a:pt x="19" y="0"/>
                  </a:moveTo>
                  <a:cubicBezTo>
                    <a:pt x="13" y="6"/>
                    <a:pt x="5" y="17"/>
                    <a:pt x="0" y="29"/>
                  </a:cubicBezTo>
                  <a:cubicBezTo>
                    <a:pt x="4" y="28"/>
                    <a:pt x="6" y="27"/>
                    <a:pt x="8" y="27"/>
                  </a:cubicBezTo>
                  <a:cubicBezTo>
                    <a:pt x="9" y="27"/>
                    <a:pt x="9" y="26"/>
                    <a:pt x="9" y="25"/>
                  </a:cubicBezTo>
                  <a:cubicBezTo>
                    <a:pt x="9" y="16"/>
                    <a:pt x="18" y="5"/>
                    <a:pt x="21" y="2"/>
                  </a:cubicBezTo>
                  <a:lnTo>
                    <a:pt x="19" y="0"/>
                  </a:lnTo>
                  <a:close/>
                </a:path>
              </a:pathLst>
            </a:custGeom>
            <a:solidFill>
              <a:srgbClr val="A95600"/>
            </a:solidFill>
            <a:ln>
              <a:noFill/>
            </a:ln>
          </p:spPr>
          <p:txBody>
            <a:bodyPr/>
            <a:lstStyle/>
            <a:p>
              <a:endParaRPr lang="zh-CN" altLang="en-US"/>
            </a:p>
          </p:txBody>
        </p:sp>
        <p:sp>
          <p:nvSpPr>
            <p:cNvPr id="1048931" name="Freeform 76"/>
            <p:cNvSpPr/>
            <p:nvPr/>
          </p:nvSpPr>
          <p:spPr bwMode="auto">
            <a:xfrm>
              <a:off x="3625851" y="5407025"/>
              <a:ext cx="157163" cy="153988"/>
            </a:xfrm>
            <a:custGeom>
              <a:avLst/>
              <a:gdLst>
                <a:gd name="T0" fmla="*/ 2147483646 w 37"/>
                <a:gd name="T1" fmla="*/ 2147483646 h 36"/>
                <a:gd name="T2" fmla="*/ 2147483646 w 37"/>
                <a:gd name="T3" fmla="*/ 2147483646 h 36"/>
                <a:gd name="T4" fmla="*/ 0 w 37"/>
                <a:gd name="T5" fmla="*/ 2147483646 h 36"/>
                <a:gd name="T6" fmla="*/ 0 w 37"/>
                <a:gd name="T7" fmla="*/ 2147483646 h 36"/>
                <a:gd name="T8" fmla="*/ 0 w 37"/>
                <a:gd name="T9" fmla="*/ 2147483646 h 36"/>
                <a:gd name="T10" fmla="*/ 2147483646 w 37"/>
                <a:gd name="T11" fmla="*/ 2147483646 h 36"/>
                <a:gd name="T12" fmla="*/ 2147483646 w 37"/>
                <a:gd name="T13" fmla="*/ 2147483646 h 36"/>
                <a:gd name="T14" fmla="*/ 2147483646 w 37"/>
                <a:gd name="T15" fmla="*/ 2147483646 h 36"/>
                <a:gd name="T16" fmla="*/ 2147483646 w 37"/>
                <a:gd name="T17" fmla="*/ 0 h 36"/>
                <a:gd name="T18" fmla="*/ 2147483646 w 37"/>
                <a:gd name="T19" fmla="*/ 0 h 36"/>
                <a:gd name="T20" fmla="*/ 2147483646 w 37"/>
                <a:gd name="T21" fmla="*/ 2147483646 h 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7" h="36">
                  <a:moveTo>
                    <a:pt x="34" y="7"/>
                  </a:moveTo>
                  <a:cubicBezTo>
                    <a:pt x="32" y="9"/>
                    <a:pt x="29" y="9"/>
                    <a:pt x="27" y="8"/>
                  </a:cubicBezTo>
                  <a:cubicBezTo>
                    <a:pt x="0" y="35"/>
                    <a:pt x="0" y="35"/>
                    <a:pt x="0" y="35"/>
                  </a:cubicBezTo>
                  <a:cubicBezTo>
                    <a:pt x="0" y="34"/>
                    <a:pt x="0" y="34"/>
                    <a:pt x="0" y="34"/>
                  </a:cubicBezTo>
                  <a:cubicBezTo>
                    <a:pt x="0" y="35"/>
                    <a:pt x="0" y="35"/>
                    <a:pt x="0" y="35"/>
                  </a:cubicBezTo>
                  <a:cubicBezTo>
                    <a:pt x="0" y="35"/>
                    <a:pt x="1" y="36"/>
                    <a:pt x="1" y="36"/>
                  </a:cubicBezTo>
                  <a:cubicBezTo>
                    <a:pt x="28" y="9"/>
                    <a:pt x="28" y="9"/>
                    <a:pt x="28" y="9"/>
                  </a:cubicBezTo>
                  <a:cubicBezTo>
                    <a:pt x="30" y="10"/>
                    <a:pt x="33" y="10"/>
                    <a:pt x="35" y="8"/>
                  </a:cubicBezTo>
                  <a:cubicBezTo>
                    <a:pt x="37" y="6"/>
                    <a:pt x="37" y="2"/>
                    <a:pt x="35" y="0"/>
                  </a:cubicBezTo>
                  <a:cubicBezTo>
                    <a:pt x="34" y="0"/>
                    <a:pt x="34" y="0"/>
                    <a:pt x="34" y="0"/>
                  </a:cubicBezTo>
                  <a:cubicBezTo>
                    <a:pt x="36" y="2"/>
                    <a:pt x="36" y="5"/>
                    <a:pt x="34" y="7"/>
                  </a:cubicBezTo>
                  <a:close/>
                </a:path>
              </a:pathLst>
            </a:custGeom>
            <a:solidFill>
              <a:srgbClr val="FFDA91"/>
            </a:solidFill>
            <a:ln>
              <a:noFill/>
            </a:ln>
          </p:spPr>
          <p:txBody>
            <a:bodyPr/>
            <a:lstStyle/>
            <a:p>
              <a:endParaRPr lang="zh-CN" altLang="en-US"/>
            </a:p>
          </p:txBody>
        </p:sp>
        <p:sp>
          <p:nvSpPr>
            <p:cNvPr id="1048932" name="Freeform 77"/>
            <p:cNvSpPr/>
            <p:nvPr/>
          </p:nvSpPr>
          <p:spPr bwMode="auto">
            <a:xfrm>
              <a:off x="3787776" y="5283200"/>
              <a:ext cx="109538" cy="111125"/>
            </a:xfrm>
            <a:custGeom>
              <a:avLst/>
              <a:gdLst>
                <a:gd name="T0" fmla="*/ 2147483646 w 26"/>
                <a:gd name="T1" fmla="*/ 2147483646 h 26"/>
                <a:gd name="T2" fmla="*/ 2147483646 w 26"/>
                <a:gd name="T3" fmla="*/ 0 h 26"/>
                <a:gd name="T4" fmla="*/ 0 w 26"/>
                <a:gd name="T5" fmla="*/ 2147483646 h 26"/>
                <a:gd name="T6" fmla="*/ 2147483646 w 26"/>
                <a:gd name="T7" fmla="*/ 2147483646 h 26"/>
                <a:gd name="T8" fmla="*/ 2147483646 w 26"/>
                <a:gd name="T9" fmla="*/ 2147483646 h 26"/>
                <a:gd name="T10" fmla="*/ 2147483646 w 26"/>
                <a:gd name="T11" fmla="*/ 2147483646 h 26"/>
                <a:gd name="T12" fmla="*/ 2147483646 w 26"/>
                <a:gd name="T13" fmla="*/ 2147483646 h 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 h="26">
                  <a:moveTo>
                    <a:pt x="15" y="11"/>
                  </a:moveTo>
                  <a:cubicBezTo>
                    <a:pt x="11" y="7"/>
                    <a:pt x="7" y="3"/>
                    <a:pt x="5" y="0"/>
                  </a:cubicBezTo>
                  <a:cubicBezTo>
                    <a:pt x="4" y="1"/>
                    <a:pt x="2" y="2"/>
                    <a:pt x="0" y="4"/>
                  </a:cubicBezTo>
                  <a:cubicBezTo>
                    <a:pt x="2" y="7"/>
                    <a:pt x="6" y="11"/>
                    <a:pt x="10" y="16"/>
                  </a:cubicBezTo>
                  <a:cubicBezTo>
                    <a:pt x="15" y="20"/>
                    <a:pt x="19" y="24"/>
                    <a:pt x="22" y="26"/>
                  </a:cubicBezTo>
                  <a:cubicBezTo>
                    <a:pt x="23" y="24"/>
                    <a:pt x="25" y="22"/>
                    <a:pt x="26" y="21"/>
                  </a:cubicBezTo>
                  <a:cubicBezTo>
                    <a:pt x="23" y="19"/>
                    <a:pt x="19" y="15"/>
                    <a:pt x="15" y="11"/>
                  </a:cubicBezTo>
                  <a:close/>
                </a:path>
              </a:pathLst>
            </a:custGeom>
            <a:solidFill>
              <a:srgbClr val="F4B844"/>
            </a:solidFill>
            <a:ln>
              <a:noFill/>
            </a:ln>
          </p:spPr>
          <p:txBody>
            <a:bodyPr/>
            <a:lstStyle/>
            <a:p>
              <a:endParaRPr lang="zh-CN" altLang="en-US"/>
            </a:p>
          </p:txBody>
        </p:sp>
        <p:sp>
          <p:nvSpPr>
            <p:cNvPr id="1048933" name="Freeform 78"/>
            <p:cNvSpPr/>
            <p:nvPr/>
          </p:nvSpPr>
          <p:spPr bwMode="auto">
            <a:xfrm>
              <a:off x="4468813" y="4189413"/>
              <a:ext cx="352425" cy="312738"/>
            </a:xfrm>
            <a:custGeom>
              <a:avLst/>
              <a:gdLst>
                <a:gd name="T0" fmla="*/ 2147483646 w 83"/>
                <a:gd name="T1" fmla="*/ 2147483646 h 73"/>
                <a:gd name="T2" fmla="*/ 2147483646 w 83"/>
                <a:gd name="T3" fmla="*/ 2147483646 h 73"/>
                <a:gd name="T4" fmla="*/ 2147483646 w 83"/>
                <a:gd name="T5" fmla="*/ 2147483646 h 73"/>
                <a:gd name="T6" fmla="*/ 2147483646 w 83"/>
                <a:gd name="T7" fmla="*/ 2147483646 h 73"/>
                <a:gd name="T8" fmla="*/ 2147483646 w 83"/>
                <a:gd name="T9" fmla="*/ 2147483646 h 73"/>
                <a:gd name="T10" fmla="*/ 2147483646 w 83"/>
                <a:gd name="T11" fmla="*/ 2147483646 h 73"/>
                <a:gd name="T12" fmla="*/ 2147483646 w 83"/>
                <a:gd name="T13" fmla="*/ 2147483646 h 73"/>
                <a:gd name="T14" fmla="*/ 2147483646 w 83"/>
                <a:gd name="T15" fmla="*/ 2147483646 h 73"/>
                <a:gd name="T16" fmla="*/ 2147483646 w 83"/>
                <a:gd name="T17" fmla="*/ 2147483646 h 73"/>
                <a:gd name="T18" fmla="*/ 2147483646 w 83"/>
                <a:gd name="T19" fmla="*/ 2147483646 h 73"/>
                <a:gd name="T20" fmla="*/ 2147483646 w 83"/>
                <a:gd name="T21" fmla="*/ 2147483646 h 73"/>
                <a:gd name="T22" fmla="*/ 2147483646 w 83"/>
                <a:gd name="T23" fmla="*/ 2147483646 h 73"/>
                <a:gd name="T24" fmla="*/ 2147483646 w 83"/>
                <a:gd name="T25" fmla="*/ 2147483646 h 7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3">
                  <a:moveTo>
                    <a:pt x="1" y="66"/>
                  </a:moveTo>
                  <a:cubicBezTo>
                    <a:pt x="0" y="67"/>
                    <a:pt x="0" y="68"/>
                    <a:pt x="1" y="69"/>
                  </a:cubicBezTo>
                  <a:cubicBezTo>
                    <a:pt x="3" y="71"/>
                    <a:pt x="3" y="71"/>
                    <a:pt x="3" y="71"/>
                  </a:cubicBezTo>
                  <a:cubicBezTo>
                    <a:pt x="5" y="73"/>
                    <a:pt x="8" y="73"/>
                    <a:pt x="10" y="71"/>
                  </a:cubicBezTo>
                  <a:cubicBezTo>
                    <a:pt x="13" y="68"/>
                    <a:pt x="13" y="68"/>
                    <a:pt x="13" y="68"/>
                  </a:cubicBezTo>
                  <a:cubicBezTo>
                    <a:pt x="15" y="67"/>
                    <a:pt x="16" y="59"/>
                    <a:pt x="16" y="59"/>
                  </a:cubicBezTo>
                  <a:cubicBezTo>
                    <a:pt x="70" y="8"/>
                    <a:pt x="70" y="8"/>
                    <a:pt x="70" y="8"/>
                  </a:cubicBezTo>
                  <a:cubicBezTo>
                    <a:pt x="72" y="7"/>
                    <a:pt x="74" y="7"/>
                    <a:pt x="76" y="8"/>
                  </a:cubicBezTo>
                  <a:cubicBezTo>
                    <a:pt x="78" y="11"/>
                    <a:pt x="78" y="11"/>
                    <a:pt x="78" y="11"/>
                  </a:cubicBezTo>
                  <a:cubicBezTo>
                    <a:pt x="83" y="6"/>
                    <a:pt x="83" y="6"/>
                    <a:pt x="83" y="6"/>
                  </a:cubicBezTo>
                  <a:cubicBezTo>
                    <a:pt x="81" y="4"/>
                    <a:pt x="81" y="4"/>
                    <a:pt x="81" y="4"/>
                  </a:cubicBezTo>
                  <a:cubicBezTo>
                    <a:pt x="77" y="0"/>
                    <a:pt x="72" y="0"/>
                    <a:pt x="68" y="3"/>
                  </a:cubicBezTo>
                  <a:lnTo>
                    <a:pt x="1" y="66"/>
                  </a:lnTo>
                  <a:close/>
                </a:path>
              </a:pathLst>
            </a:custGeom>
            <a:solidFill>
              <a:srgbClr val="F4B844"/>
            </a:solidFill>
            <a:ln>
              <a:noFill/>
            </a:ln>
          </p:spPr>
          <p:txBody>
            <a:bodyPr/>
            <a:lstStyle/>
            <a:p>
              <a:endParaRPr lang="zh-CN" altLang="en-US"/>
            </a:p>
          </p:txBody>
        </p:sp>
        <p:sp>
          <p:nvSpPr>
            <p:cNvPr id="1048934" name="Freeform 79"/>
            <p:cNvSpPr/>
            <p:nvPr/>
          </p:nvSpPr>
          <p:spPr bwMode="auto">
            <a:xfrm>
              <a:off x="4476751" y="4214813"/>
              <a:ext cx="328613" cy="287338"/>
            </a:xfrm>
            <a:custGeom>
              <a:avLst/>
              <a:gdLst>
                <a:gd name="T0" fmla="*/ 2147483646 w 77"/>
                <a:gd name="T1" fmla="*/ 2147483646 h 67"/>
                <a:gd name="T2" fmla="*/ 2147483646 w 77"/>
                <a:gd name="T3" fmla="*/ 2147483646 h 67"/>
                <a:gd name="T4" fmla="*/ 2147483646 w 77"/>
                <a:gd name="T5" fmla="*/ 2147483646 h 67"/>
                <a:gd name="T6" fmla="*/ 2147483646 w 77"/>
                <a:gd name="T7" fmla="*/ 2147483646 h 67"/>
                <a:gd name="T8" fmla="*/ 0 w 77"/>
                <a:gd name="T9" fmla="*/ 2147483646 h 67"/>
                <a:gd name="T10" fmla="*/ 2147483646 w 77"/>
                <a:gd name="T11" fmla="*/ 2147483646 h 67"/>
                <a:gd name="T12" fmla="*/ 2147483646 w 77"/>
                <a:gd name="T13" fmla="*/ 2147483646 h 67"/>
                <a:gd name="T14" fmla="*/ 2147483646 w 77"/>
                <a:gd name="T15" fmla="*/ 2147483646 h 67"/>
                <a:gd name="T16" fmla="*/ 2147483646 w 77"/>
                <a:gd name="T17" fmla="*/ 2147483646 h 67"/>
                <a:gd name="T18" fmla="*/ 2147483646 w 77"/>
                <a:gd name="T19" fmla="*/ 2147483646 h 67"/>
                <a:gd name="T20" fmla="*/ 2147483646 w 77"/>
                <a:gd name="T21" fmla="*/ 2147483646 h 67"/>
                <a:gd name="T22" fmla="*/ 2147483646 w 77"/>
                <a:gd name="T23" fmla="*/ 2147483646 h 67"/>
                <a:gd name="T24" fmla="*/ 2147483646 w 77"/>
                <a:gd name="T25" fmla="*/ 2147483646 h 67"/>
                <a:gd name="T26" fmla="*/ 2147483646 w 77"/>
                <a:gd name="T27" fmla="*/ 2147483646 h 67"/>
                <a:gd name="T28" fmla="*/ 2147483646 w 77"/>
                <a:gd name="T29" fmla="*/ 2147483646 h 6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77" h="67">
                  <a:moveTo>
                    <a:pt x="68" y="2"/>
                  </a:moveTo>
                  <a:cubicBezTo>
                    <a:pt x="14" y="52"/>
                    <a:pt x="14" y="52"/>
                    <a:pt x="14" y="52"/>
                  </a:cubicBezTo>
                  <a:cubicBezTo>
                    <a:pt x="14" y="52"/>
                    <a:pt x="12" y="60"/>
                    <a:pt x="11" y="61"/>
                  </a:cubicBezTo>
                  <a:cubicBezTo>
                    <a:pt x="7" y="65"/>
                    <a:pt x="7" y="65"/>
                    <a:pt x="7" y="65"/>
                  </a:cubicBezTo>
                  <a:cubicBezTo>
                    <a:pt x="5" y="66"/>
                    <a:pt x="2" y="66"/>
                    <a:pt x="0" y="64"/>
                  </a:cubicBezTo>
                  <a:cubicBezTo>
                    <a:pt x="1" y="65"/>
                    <a:pt x="1" y="65"/>
                    <a:pt x="1" y="65"/>
                  </a:cubicBezTo>
                  <a:cubicBezTo>
                    <a:pt x="3" y="67"/>
                    <a:pt x="6" y="67"/>
                    <a:pt x="8" y="65"/>
                  </a:cubicBezTo>
                  <a:cubicBezTo>
                    <a:pt x="11" y="62"/>
                    <a:pt x="11" y="62"/>
                    <a:pt x="11" y="62"/>
                  </a:cubicBezTo>
                  <a:cubicBezTo>
                    <a:pt x="13" y="61"/>
                    <a:pt x="14" y="53"/>
                    <a:pt x="14" y="53"/>
                  </a:cubicBezTo>
                  <a:cubicBezTo>
                    <a:pt x="68" y="2"/>
                    <a:pt x="68" y="2"/>
                    <a:pt x="68" y="2"/>
                  </a:cubicBezTo>
                  <a:cubicBezTo>
                    <a:pt x="70" y="1"/>
                    <a:pt x="72" y="1"/>
                    <a:pt x="73" y="2"/>
                  </a:cubicBezTo>
                  <a:cubicBezTo>
                    <a:pt x="77" y="6"/>
                    <a:pt x="77" y="6"/>
                    <a:pt x="77" y="6"/>
                  </a:cubicBezTo>
                  <a:cubicBezTo>
                    <a:pt x="77" y="5"/>
                    <a:pt x="77" y="5"/>
                    <a:pt x="77" y="5"/>
                  </a:cubicBezTo>
                  <a:cubicBezTo>
                    <a:pt x="77" y="5"/>
                    <a:pt x="76" y="4"/>
                    <a:pt x="74" y="2"/>
                  </a:cubicBezTo>
                  <a:cubicBezTo>
                    <a:pt x="72" y="0"/>
                    <a:pt x="70" y="0"/>
                    <a:pt x="68" y="2"/>
                  </a:cubicBezTo>
                  <a:close/>
                </a:path>
              </a:pathLst>
            </a:custGeom>
            <a:solidFill>
              <a:srgbClr val="31292B"/>
            </a:solidFill>
            <a:ln>
              <a:noFill/>
            </a:ln>
          </p:spPr>
          <p:txBody>
            <a:bodyPr/>
            <a:lstStyle/>
            <a:p>
              <a:endParaRPr lang="zh-CN" altLang="en-US"/>
            </a:p>
          </p:txBody>
        </p:sp>
        <p:sp>
          <p:nvSpPr>
            <p:cNvPr id="1048935" name="Freeform 80"/>
            <p:cNvSpPr/>
            <p:nvPr/>
          </p:nvSpPr>
          <p:spPr bwMode="auto">
            <a:xfrm>
              <a:off x="4476751" y="4194175"/>
              <a:ext cx="344488" cy="295275"/>
            </a:xfrm>
            <a:custGeom>
              <a:avLst/>
              <a:gdLst>
                <a:gd name="T0" fmla="*/ 2147483646 w 81"/>
                <a:gd name="T1" fmla="*/ 2147483646 h 69"/>
                <a:gd name="T2" fmla="*/ 2147483646 w 81"/>
                <a:gd name="T3" fmla="*/ 2147483646 h 69"/>
                <a:gd name="T4" fmla="*/ 2147483646 w 81"/>
                <a:gd name="T5" fmla="*/ 2147483646 h 69"/>
                <a:gd name="T6" fmla="*/ 2147483646 w 81"/>
                <a:gd name="T7" fmla="*/ 2147483646 h 69"/>
                <a:gd name="T8" fmla="*/ 0 w 81"/>
                <a:gd name="T9" fmla="*/ 2147483646 h 69"/>
                <a:gd name="T10" fmla="*/ 2147483646 w 81"/>
                <a:gd name="T11" fmla="*/ 2147483646 h 69"/>
                <a:gd name="T12" fmla="*/ 2147483646 w 81"/>
                <a:gd name="T13" fmla="*/ 2147483646 h 69"/>
                <a:gd name="T14" fmla="*/ 2147483646 w 81"/>
                <a:gd name="T15" fmla="*/ 2147483646 h 69"/>
                <a:gd name="T16" fmla="*/ 2147483646 w 81"/>
                <a:gd name="T17" fmla="*/ 2147483646 h 69"/>
                <a:gd name="T18" fmla="*/ 2147483646 w 81"/>
                <a:gd name="T19" fmla="*/ 2147483646 h 69"/>
                <a:gd name="T20" fmla="*/ 2147483646 w 81"/>
                <a:gd name="T21" fmla="*/ 2147483646 h 69"/>
                <a:gd name="T22" fmla="*/ 2147483646 w 81"/>
                <a:gd name="T23" fmla="*/ 2147483646 h 69"/>
                <a:gd name="T24" fmla="*/ 2147483646 w 81"/>
                <a:gd name="T25" fmla="*/ 2147483646 h 6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1" h="69">
                  <a:moveTo>
                    <a:pt x="79" y="9"/>
                  </a:moveTo>
                  <a:cubicBezTo>
                    <a:pt x="81" y="7"/>
                    <a:pt x="81" y="7"/>
                    <a:pt x="81" y="7"/>
                  </a:cubicBezTo>
                  <a:cubicBezTo>
                    <a:pt x="78" y="4"/>
                    <a:pt x="78" y="4"/>
                    <a:pt x="78" y="4"/>
                  </a:cubicBezTo>
                  <a:cubicBezTo>
                    <a:pt x="75" y="1"/>
                    <a:pt x="70" y="0"/>
                    <a:pt x="67" y="3"/>
                  </a:cubicBezTo>
                  <a:cubicBezTo>
                    <a:pt x="0" y="66"/>
                    <a:pt x="0" y="66"/>
                    <a:pt x="0" y="66"/>
                  </a:cubicBezTo>
                  <a:cubicBezTo>
                    <a:pt x="2" y="68"/>
                    <a:pt x="2" y="68"/>
                    <a:pt x="2" y="68"/>
                  </a:cubicBezTo>
                  <a:cubicBezTo>
                    <a:pt x="3" y="69"/>
                    <a:pt x="4" y="69"/>
                    <a:pt x="6" y="68"/>
                  </a:cubicBezTo>
                  <a:cubicBezTo>
                    <a:pt x="9" y="65"/>
                    <a:pt x="9" y="65"/>
                    <a:pt x="9" y="65"/>
                  </a:cubicBezTo>
                  <a:cubicBezTo>
                    <a:pt x="10" y="64"/>
                    <a:pt x="11" y="61"/>
                    <a:pt x="12" y="57"/>
                  </a:cubicBezTo>
                  <a:cubicBezTo>
                    <a:pt x="12" y="56"/>
                    <a:pt x="12" y="56"/>
                    <a:pt x="12" y="56"/>
                  </a:cubicBezTo>
                  <a:cubicBezTo>
                    <a:pt x="66" y="5"/>
                    <a:pt x="66" y="5"/>
                    <a:pt x="66" y="5"/>
                  </a:cubicBezTo>
                  <a:cubicBezTo>
                    <a:pt x="69" y="2"/>
                    <a:pt x="73" y="3"/>
                    <a:pt x="75" y="5"/>
                  </a:cubicBezTo>
                  <a:lnTo>
                    <a:pt x="79" y="9"/>
                  </a:lnTo>
                  <a:close/>
                </a:path>
              </a:pathLst>
            </a:custGeom>
            <a:solidFill>
              <a:srgbClr val="FFDA91"/>
            </a:solidFill>
            <a:ln>
              <a:noFill/>
            </a:ln>
          </p:spPr>
          <p:txBody>
            <a:bodyPr/>
            <a:lstStyle/>
            <a:p>
              <a:endParaRPr lang="zh-CN" altLang="en-US"/>
            </a:p>
          </p:txBody>
        </p:sp>
        <p:sp>
          <p:nvSpPr>
            <p:cNvPr id="1048936" name="Freeform 81"/>
            <p:cNvSpPr/>
            <p:nvPr/>
          </p:nvSpPr>
          <p:spPr bwMode="auto">
            <a:xfrm>
              <a:off x="3808413" y="4727575"/>
              <a:ext cx="638175" cy="646113"/>
            </a:xfrm>
            <a:custGeom>
              <a:avLst/>
              <a:gdLst>
                <a:gd name="T0" fmla="*/ 0 w 150"/>
                <a:gd name="T1" fmla="*/ 2147483646 h 151"/>
                <a:gd name="T2" fmla="*/ 2147483646 w 150"/>
                <a:gd name="T3" fmla="*/ 0 h 151"/>
                <a:gd name="T4" fmla="*/ 2147483646 w 150"/>
                <a:gd name="T5" fmla="*/ 2147483646 h 151"/>
                <a:gd name="T6" fmla="*/ 2147483646 w 150"/>
                <a:gd name="T7" fmla="*/ 2147483646 h 151"/>
                <a:gd name="T8" fmla="*/ 2147483646 w 150"/>
                <a:gd name="T9" fmla="*/ 2147483646 h 151"/>
                <a:gd name="T10" fmla="*/ 0 w 150"/>
                <a:gd name="T11" fmla="*/ 2147483646 h 15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0" h="151">
                  <a:moveTo>
                    <a:pt x="0" y="123"/>
                  </a:moveTo>
                  <a:cubicBezTo>
                    <a:pt x="23" y="98"/>
                    <a:pt x="94" y="25"/>
                    <a:pt x="118" y="0"/>
                  </a:cubicBezTo>
                  <a:cubicBezTo>
                    <a:pt x="129" y="11"/>
                    <a:pt x="140" y="22"/>
                    <a:pt x="150" y="33"/>
                  </a:cubicBezTo>
                  <a:cubicBezTo>
                    <a:pt x="126" y="57"/>
                    <a:pt x="53" y="128"/>
                    <a:pt x="27" y="151"/>
                  </a:cubicBezTo>
                  <a:cubicBezTo>
                    <a:pt x="27" y="151"/>
                    <a:pt x="20" y="145"/>
                    <a:pt x="13" y="138"/>
                  </a:cubicBezTo>
                  <a:cubicBezTo>
                    <a:pt x="5" y="130"/>
                    <a:pt x="0" y="124"/>
                    <a:pt x="0" y="123"/>
                  </a:cubicBezTo>
                </a:path>
              </a:pathLst>
            </a:custGeom>
            <a:solidFill>
              <a:srgbClr val="0D0C16"/>
            </a:solidFill>
            <a:ln>
              <a:noFill/>
            </a:ln>
          </p:spPr>
          <p:txBody>
            <a:bodyPr/>
            <a:lstStyle/>
            <a:p>
              <a:endParaRPr lang="zh-CN" altLang="en-US"/>
            </a:p>
          </p:txBody>
        </p:sp>
        <p:sp>
          <p:nvSpPr>
            <p:cNvPr id="1048937" name="Freeform 82"/>
            <p:cNvSpPr/>
            <p:nvPr/>
          </p:nvSpPr>
          <p:spPr bwMode="auto">
            <a:xfrm>
              <a:off x="3910013" y="4856163"/>
              <a:ext cx="511175" cy="495300"/>
            </a:xfrm>
            <a:custGeom>
              <a:avLst/>
              <a:gdLst>
                <a:gd name="T0" fmla="*/ 0 w 120"/>
                <a:gd name="T1" fmla="*/ 2147483646 h 116"/>
                <a:gd name="T2" fmla="*/ 2147483646 w 120"/>
                <a:gd name="T3" fmla="*/ 2147483646 h 116"/>
                <a:gd name="T4" fmla="*/ 2147483646 w 120"/>
                <a:gd name="T5" fmla="*/ 2147483646 h 116"/>
                <a:gd name="T6" fmla="*/ 2147483646 w 120"/>
                <a:gd name="T7" fmla="*/ 0 h 116"/>
                <a:gd name="T8" fmla="*/ 0 w 120"/>
                <a:gd name="T9" fmla="*/ 2147483646 h 1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 h="116">
                  <a:moveTo>
                    <a:pt x="0" y="114"/>
                  </a:moveTo>
                  <a:cubicBezTo>
                    <a:pt x="1" y="115"/>
                    <a:pt x="3" y="116"/>
                    <a:pt x="3" y="116"/>
                  </a:cubicBezTo>
                  <a:cubicBezTo>
                    <a:pt x="27" y="95"/>
                    <a:pt x="97" y="26"/>
                    <a:pt x="120" y="4"/>
                  </a:cubicBezTo>
                  <a:cubicBezTo>
                    <a:pt x="119" y="3"/>
                    <a:pt x="118" y="2"/>
                    <a:pt x="116" y="0"/>
                  </a:cubicBezTo>
                  <a:cubicBezTo>
                    <a:pt x="94" y="23"/>
                    <a:pt x="24" y="92"/>
                    <a:pt x="0" y="114"/>
                  </a:cubicBezTo>
                </a:path>
              </a:pathLst>
            </a:custGeom>
            <a:solidFill>
              <a:srgbClr val="47474A"/>
            </a:solidFill>
            <a:ln>
              <a:noFill/>
            </a:ln>
          </p:spPr>
          <p:txBody>
            <a:bodyPr/>
            <a:lstStyle/>
            <a:p>
              <a:endParaRPr lang="zh-CN" altLang="en-US"/>
            </a:p>
          </p:txBody>
        </p:sp>
        <p:sp>
          <p:nvSpPr>
            <p:cNvPr id="1048938" name="Freeform 83"/>
            <p:cNvSpPr/>
            <p:nvPr/>
          </p:nvSpPr>
          <p:spPr bwMode="auto">
            <a:xfrm>
              <a:off x="3838576" y="4770438"/>
              <a:ext cx="501650" cy="517525"/>
            </a:xfrm>
            <a:custGeom>
              <a:avLst/>
              <a:gdLst>
                <a:gd name="T0" fmla="*/ 2147483646 w 118"/>
                <a:gd name="T1" fmla="*/ 2147483646 h 121"/>
                <a:gd name="T2" fmla="*/ 2147483646 w 118"/>
                <a:gd name="T3" fmla="*/ 0 h 121"/>
                <a:gd name="T4" fmla="*/ 0 w 118"/>
                <a:gd name="T5" fmla="*/ 2147483646 h 121"/>
                <a:gd name="T6" fmla="*/ 0 w 118"/>
                <a:gd name="T7" fmla="*/ 2147483646 h 121"/>
                <a:gd name="T8" fmla="*/ 2147483646 w 118"/>
                <a:gd name="T9" fmla="*/ 2147483646 h 121"/>
                <a:gd name="T10" fmla="*/ 2147483646 w 118"/>
                <a:gd name="T11" fmla="*/ 2147483646 h 121"/>
                <a:gd name="T12" fmla="*/ 2147483646 w 118"/>
                <a:gd name="T13" fmla="*/ 2147483646 h 12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8" h="121">
                  <a:moveTo>
                    <a:pt x="118" y="5"/>
                  </a:moveTo>
                  <a:cubicBezTo>
                    <a:pt x="116" y="4"/>
                    <a:pt x="115" y="2"/>
                    <a:pt x="113" y="0"/>
                  </a:cubicBezTo>
                  <a:cubicBezTo>
                    <a:pt x="91" y="23"/>
                    <a:pt x="22" y="93"/>
                    <a:pt x="0" y="116"/>
                  </a:cubicBezTo>
                  <a:cubicBezTo>
                    <a:pt x="0" y="117"/>
                    <a:pt x="0" y="117"/>
                    <a:pt x="0" y="117"/>
                  </a:cubicBezTo>
                  <a:cubicBezTo>
                    <a:pt x="1" y="117"/>
                    <a:pt x="1" y="117"/>
                    <a:pt x="1" y="117"/>
                  </a:cubicBezTo>
                  <a:cubicBezTo>
                    <a:pt x="2" y="118"/>
                    <a:pt x="3" y="119"/>
                    <a:pt x="4" y="121"/>
                  </a:cubicBezTo>
                  <a:cubicBezTo>
                    <a:pt x="26" y="98"/>
                    <a:pt x="96" y="28"/>
                    <a:pt x="118" y="5"/>
                  </a:cubicBezTo>
                </a:path>
              </a:pathLst>
            </a:custGeom>
            <a:solidFill>
              <a:srgbClr val="AAA7AA"/>
            </a:solidFill>
            <a:ln>
              <a:noFill/>
            </a:ln>
          </p:spPr>
          <p:txBody>
            <a:bodyPr/>
            <a:lstStyle/>
            <a:p>
              <a:endParaRPr lang="zh-CN" altLang="en-US"/>
            </a:p>
          </p:txBody>
        </p:sp>
        <p:sp>
          <p:nvSpPr>
            <p:cNvPr id="1048939" name="Freeform 84"/>
            <p:cNvSpPr/>
            <p:nvPr/>
          </p:nvSpPr>
          <p:spPr bwMode="auto">
            <a:xfrm>
              <a:off x="3843338" y="4783138"/>
              <a:ext cx="514350" cy="512763"/>
            </a:xfrm>
            <a:custGeom>
              <a:avLst/>
              <a:gdLst>
                <a:gd name="T0" fmla="*/ 2147483646 w 121"/>
                <a:gd name="T1" fmla="*/ 0 h 120"/>
                <a:gd name="T2" fmla="*/ 2147483646 w 121"/>
                <a:gd name="T3" fmla="*/ 2147483646 h 120"/>
                <a:gd name="T4" fmla="*/ 2147483646 w 121"/>
                <a:gd name="T5" fmla="*/ 2147483646 h 120"/>
                <a:gd name="T6" fmla="*/ 2147483646 w 121"/>
                <a:gd name="T7" fmla="*/ 2147483646 h 120"/>
                <a:gd name="T8" fmla="*/ 2147483646 w 121"/>
                <a:gd name="T9" fmla="*/ 2147483646 h 120"/>
                <a:gd name="T10" fmla="*/ 2147483646 w 121"/>
                <a:gd name="T11" fmla="*/ 2147483646 h 120"/>
                <a:gd name="T12" fmla="*/ 2147483646 w 121"/>
                <a:gd name="T13" fmla="*/ 0 h 1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1" h="120">
                  <a:moveTo>
                    <a:pt x="115" y="0"/>
                  </a:moveTo>
                  <a:cubicBezTo>
                    <a:pt x="93" y="23"/>
                    <a:pt x="23" y="93"/>
                    <a:pt x="1" y="116"/>
                  </a:cubicBezTo>
                  <a:cubicBezTo>
                    <a:pt x="0" y="114"/>
                    <a:pt x="2" y="117"/>
                    <a:pt x="5" y="120"/>
                  </a:cubicBezTo>
                  <a:cubicBezTo>
                    <a:pt x="6" y="120"/>
                    <a:pt x="6" y="120"/>
                    <a:pt x="6" y="120"/>
                  </a:cubicBezTo>
                  <a:cubicBezTo>
                    <a:pt x="28" y="98"/>
                    <a:pt x="98" y="28"/>
                    <a:pt x="121" y="6"/>
                  </a:cubicBezTo>
                  <a:cubicBezTo>
                    <a:pt x="120" y="5"/>
                    <a:pt x="120" y="5"/>
                    <a:pt x="120" y="5"/>
                  </a:cubicBezTo>
                  <a:cubicBezTo>
                    <a:pt x="118" y="3"/>
                    <a:pt x="116" y="2"/>
                    <a:pt x="115" y="0"/>
                  </a:cubicBezTo>
                </a:path>
              </a:pathLst>
            </a:custGeom>
            <a:solidFill>
              <a:srgbClr val="47474A"/>
            </a:solidFill>
            <a:ln>
              <a:noFill/>
            </a:ln>
          </p:spPr>
          <p:txBody>
            <a:bodyPr/>
            <a:lstStyle/>
            <a:p>
              <a:endParaRPr lang="zh-CN" altLang="en-US"/>
            </a:p>
          </p:txBody>
        </p:sp>
        <p:sp>
          <p:nvSpPr>
            <p:cNvPr id="1048940" name="Freeform 85"/>
            <p:cNvSpPr/>
            <p:nvPr/>
          </p:nvSpPr>
          <p:spPr bwMode="auto">
            <a:xfrm>
              <a:off x="4294188" y="4189413"/>
              <a:ext cx="693738" cy="696913"/>
            </a:xfrm>
            <a:custGeom>
              <a:avLst/>
              <a:gdLst>
                <a:gd name="T0" fmla="*/ 2147483646 w 163"/>
                <a:gd name="T1" fmla="*/ 2147483646 h 163"/>
                <a:gd name="T2" fmla="*/ 2147483646 w 163"/>
                <a:gd name="T3" fmla="*/ 2147483646 h 163"/>
                <a:gd name="T4" fmla="*/ 2147483646 w 163"/>
                <a:gd name="T5" fmla="*/ 2147483646 h 163"/>
                <a:gd name="T6" fmla="*/ 2147483646 w 163"/>
                <a:gd name="T7" fmla="*/ 2147483646 h 163"/>
                <a:gd name="T8" fmla="*/ 2147483646 w 163"/>
                <a:gd name="T9" fmla="*/ 2147483646 h 163"/>
                <a:gd name="T10" fmla="*/ 2147483646 w 163"/>
                <a:gd name="T11" fmla="*/ 2147483646 h 163"/>
                <a:gd name="T12" fmla="*/ 2147483646 w 163"/>
                <a:gd name="T13" fmla="*/ 2147483646 h 16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3" h="163">
                  <a:moveTo>
                    <a:pt x="129" y="2"/>
                  </a:moveTo>
                  <a:cubicBezTo>
                    <a:pt x="92" y="34"/>
                    <a:pt x="35" y="89"/>
                    <a:pt x="1" y="124"/>
                  </a:cubicBezTo>
                  <a:cubicBezTo>
                    <a:pt x="0" y="125"/>
                    <a:pt x="8" y="134"/>
                    <a:pt x="19" y="144"/>
                  </a:cubicBezTo>
                  <a:cubicBezTo>
                    <a:pt x="29" y="155"/>
                    <a:pt x="38" y="163"/>
                    <a:pt x="39" y="162"/>
                  </a:cubicBezTo>
                  <a:cubicBezTo>
                    <a:pt x="74" y="128"/>
                    <a:pt x="129" y="71"/>
                    <a:pt x="161" y="34"/>
                  </a:cubicBezTo>
                  <a:cubicBezTo>
                    <a:pt x="161" y="34"/>
                    <a:pt x="163" y="17"/>
                    <a:pt x="154" y="9"/>
                  </a:cubicBezTo>
                  <a:cubicBezTo>
                    <a:pt x="146" y="0"/>
                    <a:pt x="129" y="2"/>
                    <a:pt x="129" y="2"/>
                  </a:cubicBezTo>
                </a:path>
              </a:pathLst>
            </a:custGeom>
            <a:solidFill>
              <a:srgbClr val="0D0C16"/>
            </a:solidFill>
            <a:ln>
              <a:noFill/>
            </a:ln>
          </p:spPr>
          <p:txBody>
            <a:bodyPr/>
            <a:lstStyle/>
            <a:p>
              <a:endParaRPr lang="zh-CN" altLang="en-US"/>
            </a:p>
          </p:txBody>
        </p:sp>
        <p:sp>
          <p:nvSpPr>
            <p:cNvPr id="1048941" name="Freeform 86"/>
            <p:cNvSpPr/>
            <p:nvPr/>
          </p:nvSpPr>
          <p:spPr bwMode="auto">
            <a:xfrm>
              <a:off x="4298951" y="4186238"/>
              <a:ext cx="693738" cy="695325"/>
            </a:xfrm>
            <a:custGeom>
              <a:avLst/>
              <a:gdLst>
                <a:gd name="T0" fmla="*/ 2147483646 w 163"/>
                <a:gd name="T1" fmla="*/ 2147483646 h 163"/>
                <a:gd name="T2" fmla="*/ 2147483646 w 163"/>
                <a:gd name="T3" fmla="*/ 2147483646 h 163"/>
                <a:gd name="T4" fmla="*/ 2147483646 w 163"/>
                <a:gd name="T5" fmla="*/ 2147483646 h 163"/>
                <a:gd name="T6" fmla="*/ 2147483646 w 163"/>
                <a:gd name="T7" fmla="*/ 2147483646 h 163"/>
                <a:gd name="T8" fmla="*/ 2147483646 w 163"/>
                <a:gd name="T9" fmla="*/ 2147483646 h 163"/>
                <a:gd name="T10" fmla="*/ 2147483646 w 163"/>
                <a:gd name="T11" fmla="*/ 2147483646 h 163"/>
                <a:gd name="T12" fmla="*/ 2147483646 w 163"/>
                <a:gd name="T13" fmla="*/ 2147483646 h 16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3" h="163">
                  <a:moveTo>
                    <a:pt x="129" y="2"/>
                  </a:moveTo>
                  <a:cubicBezTo>
                    <a:pt x="93" y="34"/>
                    <a:pt x="35" y="89"/>
                    <a:pt x="1" y="124"/>
                  </a:cubicBezTo>
                  <a:cubicBezTo>
                    <a:pt x="0" y="125"/>
                    <a:pt x="8" y="134"/>
                    <a:pt x="19" y="144"/>
                  </a:cubicBezTo>
                  <a:cubicBezTo>
                    <a:pt x="29" y="155"/>
                    <a:pt x="38" y="163"/>
                    <a:pt x="39" y="162"/>
                  </a:cubicBezTo>
                  <a:cubicBezTo>
                    <a:pt x="74" y="128"/>
                    <a:pt x="129" y="71"/>
                    <a:pt x="161" y="34"/>
                  </a:cubicBezTo>
                  <a:cubicBezTo>
                    <a:pt x="162" y="33"/>
                    <a:pt x="163" y="17"/>
                    <a:pt x="154" y="9"/>
                  </a:cubicBezTo>
                  <a:cubicBezTo>
                    <a:pt x="146" y="0"/>
                    <a:pt x="130" y="1"/>
                    <a:pt x="129" y="2"/>
                  </a:cubicBezTo>
                </a:path>
              </a:pathLst>
            </a:custGeom>
            <a:solidFill>
              <a:srgbClr val="0D0C16"/>
            </a:solidFill>
            <a:ln>
              <a:noFill/>
            </a:ln>
          </p:spPr>
          <p:txBody>
            <a:bodyPr/>
            <a:lstStyle/>
            <a:p>
              <a:endParaRPr lang="zh-CN" altLang="en-US"/>
            </a:p>
          </p:txBody>
        </p:sp>
        <p:sp>
          <p:nvSpPr>
            <p:cNvPr id="1048942" name="Freeform 87"/>
            <p:cNvSpPr/>
            <p:nvPr/>
          </p:nvSpPr>
          <p:spPr bwMode="auto">
            <a:xfrm>
              <a:off x="4438651" y="4343400"/>
              <a:ext cx="498475" cy="517525"/>
            </a:xfrm>
            <a:custGeom>
              <a:avLst/>
              <a:gdLst>
                <a:gd name="T0" fmla="*/ 2147483646 w 117"/>
                <a:gd name="T1" fmla="*/ 0 h 121"/>
                <a:gd name="T2" fmla="*/ 0 w 117"/>
                <a:gd name="T3" fmla="*/ 2147483646 h 121"/>
                <a:gd name="T4" fmla="*/ 0 w 117"/>
                <a:gd name="T5" fmla="*/ 2147483646 h 121"/>
                <a:gd name="T6" fmla="*/ 2147483646 w 117"/>
                <a:gd name="T7" fmla="*/ 2147483646 h 121"/>
                <a:gd name="T8" fmla="*/ 2147483646 w 117"/>
                <a:gd name="T9" fmla="*/ 2147483646 h 121"/>
                <a:gd name="T10" fmla="*/ 2147483646 w 117"/>
                <a:gd name="T11" fmla="*/ 0 h 12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7" h="121">
                  <a:moveTo>
                    <a:pt x="114" y="0"/>
                  </a:moveTo>
                  <a:cubicBezTo>
                    <a:pt x="84" y="32"/>
                    <a:pt x="31" y="86"/>
                    <a:pt x="0" y="117"/>
                  </a:cubicBezTo>
                  <a:cubicBezTo>
                    <a:pt x="0" y="117"/>
                    <a:pt x="0" y="117"/>
                    <a:pt x="0" y="117"/>
                  </a:cubicBezTo>
                  <a:cubicBezTo>
                    <a:pt x="1" y="118"/>
                    <a:pt x="3" y="120"/>
                    <a:pt x="4" y="121"/>
                  </a:cubicBezTo>
                  <a:cubicBezTo>
                    <a:pt x="35" y="90"/>
                    <a:pt x="88" y="36"/>
                    <a:pt x="117" y="3"/>
                  </a:cubicBezTo>
                  <a:cubicBezTo>
                    <a:pt x="116" y="2"/>
                    <a:pt x="115" y="1"/>
                    <a:pt x="114" y="0"/>
                  </a:cubicBezTo>
                </a:path>
              </a:pathLst>
            </a:custGeom>
            <a:solidFill>
              <a:srgbClr val="575759"/>
            </a:solidFill>
            <a:ln>
              <a:noFill/>
            </a:ln>
          </p:spPr>
          <p:txBody>
            <a:bodyPr/>
            <a:lstStyle/>
            <a:p>
              <a:endParaRPr lang="zh-CN" altLang="en-US"/>
            </a:p>
          </p:txBody>
        </p:sp>
        <p:sp>
          <p:nvSpPr>
            <p:cNvPr id="1048943" name="Freeform 88"/>
            <p:cNvSpPr/>
            <p:nvPr/>
          </p:nvSpPr>
          <p:spPr bwMode="auto">
            <a:xfrm>
              <a:off x="4337051" y="4254500"/>
              <a:ext cx="519113" cy="512763"/>
            </a:xfrm>
            <a:custGeom>
              <a:avLst/>
              <a:gdLst>
                <a:gd name="T0" fmla="*/ 2147483646 w 122"/>
                <a:gd name="T1" fmla="*/ 0 h 120"/>
                <a:gd name="T2" fmla="*/ 0 w 122"/>
                <a:gd name="T3" fmla="*/ 2147483646 h 120"/>
                <a:gd name="T4" fmla="*/ 0 w 122"/>
                <a:gd name="T5" fmla="*/ 2147483646 h 120"/>
                <a:gd name="T6" fmla="*/ 2147483646 w 122"/>
                <a:gd name="T7" fmla="*/ 2147483646 h 120"/>
                <a:gd name="T8" fmla="*/ 2147483646 w 122"/>
                <a:gd name="T9" fmla="*/ 2147483646 h 120"/>
                <a:gd name="T10" fmla="*/ 2147483646 w 122"/>
                <a:gd name="T11" fmla="*/ 2147483646 h 120"/>
                <a:gd name="T12" fmla="*/ 2147483646 w 122"/>
                <a:gd name="T13" fmla="*/ 0 h 1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2" h="120">
                  <a:moveTo>
                    <a:pt x="117" y="0"/>
                  </a:moveTo>
                  <a:cubicBezTo>
                    <a:pt x="85" y="30"/>
                    <a:pt x="31" y="83"/>
                    <a:pt x="0" y="114"/>
                  </a:cubicBezTo>
                  <a:cubicBezTo>
                    <a:pt x="0" y="115"/>
                    <a:pt x="0" y="115"/>
                    <a:pt x="0" y="115"/>
                  </a:cubicBezTo>
                  <a:cubicBezTo>
                    <a:pt x="1" y="115"/>
                    <a:pt x="1" y="115"/>
                    <a:pt x="1" y="115"/>
                  </a:cubicBezTo>
                  <a:cubicBezTo>
                    <a:pt x="2" y="117"/>
                    <a:pt x="4" y="118"/>
                    <a:pt x="6" y="120"/>
                  </a:cubicBezTo>
                  <a:cubicBezTo>
                    <a:pt x="37" y="89"/>
                    <a:pt x="90" y="36"/>
                    <a:pt x="122" y="5"/>
                  </a:cubicBezTo>
                  <a:cubicBezTo>
                    <a:pt x="120" y="3"/>
                    <a:pt x="119" y="2"/>
                    <a:pt x="117" y="0"/>
                  </a:cubicBezTo>
                </a:path>
              </a:pathLst>
            </a:custGeom>
            <a:solidFill>
              <a:srgbClr val="E1DFE0"/>
            </a:solidFill>
            <a:ln>
              <a:noFill/>
            </a:ln>
          </p:spPr>
          <p:txBody>
            <a:bodyPr/>
            <a:lstStyle/>
            <a:p>
              <a:endParaRPr lang="zh-CN" altLang="en-US"/>
            </a:p>
          </p:txBody>
        </p:sp>
        <p:sp>
          <p:nvSpPr>
            <p:cNvPr id="1048944" name="Freeform 89"/>
            <p:cNvSpPr/>
            <p:nvPr/>
          </p:nvSpPr>
          <p:spPr bwMode="auto">
            <a:xfrm>
              <a:off x="4327526" y="4267200"/>
              <a:ext cx="546100" cy="520700"/>
            </a:xfrm>
            <a:custGeom>
              <a:avLst/>
              <a:gdLst>
                <a:gd name="T0" fmla="*/ 2147483646 w 128"/>
                <a:gd name="T1" fmla="*/ 0 h 122"/>
                <a:gd name="T2" fmla="*/ 2147483646 w 128"/>
                <a:gd name="T3" fmla="*/ 2147483646 h 122"/>
                <a:gd name="T4" fmla="*/ 0 w 128"/>
                <a:gd name="T5" fmla="*/ 2147483646 h 122"/>
                <a:gd name="T6" fmla="*/ 2147483646 w 128"/>
                <a:gd name="T7" fmla="*/ 2147483646 h 122"/>
                <a:gd name="T8" fmla="*/ 2147483646 w 128"/>
                <a:gd name="T9" fmla="*/ 2147483646 h 122"/>
                <a:gd name="T10" fmla="*/ 2147483646 w 128"/>
                <a:gd name="T11" fmla="*/ 2147483646 h 122"/>
                <a:gd name="T12" fmla="*/ 2147483646 w 128"/>
                <a:gd name="T13" fmla="*/ 0 h 12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8" h="122">
                  <a:moveTo>
                    <a:pt x="122" y="0"/>
                  </a:moveTo>
                  <a:cubicBezTo>
                    <a:pt x="90" y="31"/>
                    <a:pt x="37" y="84"/>
                    <a:pt x="5" y="115"/>
                  </a:cubicBezTo>
                  <a:cubicBezTo>
                    <a:pt x="3" y="113"/>
                    <a:pt x="0" y="110"/>
                    <a:pt x="0" y="110"/>
                  </a:cubicBezTo>
                  <a:cubicBezTo>
                    <a:pt x="0" y="110"/>
                    <a:pt x="7" y="117"/>
                    <a:pt x="11" y="121"/>
                  </a:cubicBezTo>
                  <a:cubicBezTo>
                    <a:pt x="12" y="122"/>
                    <a:pt x="12" y="122"/>
                    <a:pt x="12" y="122"/>
                  </a:cubicBezTo>
                  <a:cubicBezTo>
                    <a:pt x="44" y="90"/>
                    <a:pt x="97" y="37"/>
                    <a:pt x="128" y="6"/>
                  </a:cubicBezTo>
                  <a:cubicBezTo>
                    <a:pt x="126" y="3"/>
                    <a:pt x="124" y="2"/>
                    <a:pt x="122" y="0"/>
                  </a:cubicBezTo>
                </a:path>
              </a:pathLst>
            </a:custGeom>
            <a:solidFill>
              <a:srgbClr val="575759"/>
            </a:solidFill>
            <a:ln>
              <a:noFill/>
            </a:ln>
          </p:spPr>
          <p:txBody>
            <a:bodyPr/>
            <a:lstStyle/>
            <a:p>
              <a:endParaRPr lang="zh-CN" altLang="en-US"/>
            </a:p>
          </p:txBody>
        </p:sp>
        <p:sp>
          <p:nvSpPr>
            <p:cNvPr id="1048945" name="Freeform 90"/>
            <p:cNvSpPr/>
            <p:nvPr/>
          </p:nvSpPr>
          <p:spPr bwMode="auto">
            <a:xfrm>
              <a:off x="4783138" y="4229100"/>
              <a:ext cx="166688" cy="165100"/>
            </a:xfrm>
            <a:custGeom>
              <a:avLst/>
              <a:gdLst>
                <a:gd name="T0" fmla="*/ 2147483646 w 39"/>
                <a:gd name="T1" fmla="*/ 2147483646 h 39"/>
                <a:gd name="T2" fmla="*/ 2147483646 w 39"/>
                <a:gd name="T3" fmla="*/ 0 h 39"/>
                <a:gd name="T4" fmla="*/ 2147483646 w 39"/>
                <a:gd name="T5" fmla="*/ 2147483646 h 39"/>
                <a:gd name="T6" fmla="*/ 2147483646 w 39"/>
                <a:gd name="T7" fmla="*/ 2147483646 h 39"/>
                <a:gd name="T8" fmla="*/ 2147483646 w 39"/>
                <a:gd name="T9" fmla="*/ 2147483646 h 39"/>
                <a:gd name="T10" fmla="*/ 2147483646 w 39"/>
                <a:gd name="T11" fmla="*/ 2147483646 h 39"/>
                <a:gd name="T12" fmla="*/ 2147483646 w 39"/>
                <a:gd name="T13" fmla="*/ 2147483646 h 3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9" h="39">
                  <a:moveTo>
                    <a:pt x="21" y="18"/>
                  </a:moveTo>
                  <a:cubicBezTo>
                    <a:pt x="12" y="8"/>
                    <a:pt x="6" y="1"/>
                    <a:pt x="6" y="0"/>
                  </a:cubicBezTo>
                  <a:cubicBezTo>
                    <a:pt x="4" y="2"/>
                    <a:pt x="3" y="3"/>
                    <a:pt x="1" y="5"/>
                  </a:cubicBezTo>
                  <a:cubicBezTo>
                    <a:pt x="0" y="6"/>
                    <a:pt x="7" y="14"/>
                    <a:pt x="16" y="23"/>
                  </a:cubicBezTo>
                  <a:cubicBezTo>
                    <a:pt x="25" y="32"/>
                    <a:pt x="33" y="39"/>
                    <a:pt x="34" y="39"/>
                  </a:cubicBezTo>
                  <a:cubicBezTo>
                    <a:pt x="36" y="36"/>
                    <a:pt x="37" y="35"/>
                    <a:pt x="39" y="33"/>
                  </a:cubicBezTo>
                  <a:cubicBezTo>
                    <a:pt x="38" y="34"/>
                    <a:pt x="31" y="27"/>
                    <a:pt x="21" y="18"/>
                  </a:cubicBezTo>
                  <a:close/>
                </a:path>
              </a:pathLst>
            </a:custGeom>
            <a:solidFill>
              <a:srgbClr val="0D0C16"/>
            </a:solidFill>
            <a:ln>
              <a:noFill/>
            </a:ln>
          </p:spPr>
          <p:txBody>
            <a:bodyPr/>
            <a:lstStyle/>
            <a:p>
              <a:endParaRPr lang="zh-CN" altLang="en-US"/>
            </a:p>
          </p:txBody>
        </p:sp>
        <p:sp>
          <p:nvSpPr>
            <p:cNvPr id="1048946" name="Freeform 91"/>
            <p:cNvSpPr/>
            <p:nvPr/>
          </p:nvSpPr>
          <p:spPr bwMode="auto">
            <a:xfrm>
              <a:off x="4792663" y="4219575"/>
              <a:ext cx="165100" cy="166688"/>
            </a:xfrm>
            <a:custGeom>
              <a:avLst/>
              <a:gdLst>
                <a:gd name="T0" fmla="*/ 2147483646 w 39"/>
                <a:gd name="T1" fmla="*/ 2147483646 h 39"/>
                <a:gd name="T2" fmla="*/ 2147483646 w 39"/>
                <a:gd name="T3" fmla="*/ 0 h 39"/>
                <a:gd name="T4" fmla="*/ 2147483646 w 39"/>
                <a:gd name="T5" fmla="*/ 2147483646 h 39"/>
                <a:gd name="T6" fmla="*/ 2147483646 w 39"/>
                <a:gd name="T7" fmla="*/ 2147483646 h 39"/>
                <a:gd name="T8" fmla="*/ 2147483646 w 39"/>
                <a:gd name="T9" fmla="*/ 2147483646 h 39"/>
                <a:gd name="T10" fmla="*/ 2147483646 w 39"/>
                <a:gd name="T11" fmla="*/ 2147483646 h 39"/>
                <a:gd name="T12" fmla="*/ 2147483646 w 39"/>
                <a:gd name="T13" fmla="*/ 2147483646 h 3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9" h="39">
                  <a:moveTo>
                    <a:pt x="22" y="17"/>
                  </a:moveTo>
                  <a:cubicBezTo>
                    <a:pt x="13" y="8"/>
                    <a:pt x="6" y="0"/>
                    <a:pt x="7" y="0"/>
                  </a:cubicBezTo>
                  <a:cubicBezTo>
                    <a:pt x="5" y="2"/>
                    <a:pt x="3" y="3"/>
                    <a:pt x="1" y="5"/>
                  </a:cubicBezTo>
                  <a:cubicBezTo>
                    <a:pt x="0" y="5"/>
                    <a:pt x="7" y="13"/>
                    <a:pt x="17" y="22"/>
                  </a:cubicBezTo>
                  <a:cubicBezTo>
                    <a:pt x="26" y="32"/>
                    <a:pt x="34" y="39"/>
                    <a:pt x="34" y="38"/>
                  </a:cubicBezTo>
                  <a:cubicBezTo>
                    <a:pt x="36" y="36"/>
                    <a:pt x="37" y="35"/>
                    <a:pt x="39" y="32"/>
                  </a:cubicBezTo>
                  <a:cubicBezTo>
                    <a:pt x="39" y="33"/>
                    <a:pt x="31" y="26"/>
                    <a:pt x="22" y="17"/>
                  </a:cubicBezTo>
                  <a:close/>
                </a:path>
              </a:pathLst>
            </a:custGeom>
            <a:solidFill>
              <a:srgbClr val="31292B"/>
            </a:solidFill>
            <a:ln>
              <a:noFill/>
            </a:ln>
          </p:spPr>
          <p:txBody>
            <a:bodyPr/>
            <a:lstStyle/>
            <a:p>
              <a:endParaRPr lang="zh-CN" altLang="en-US"/>
            </a:p>
          </p:txBody>
        </p:sp>
        <p:sp>
          <p:nvSpPr>
            <p:cNvPr id="1048947" name="Freeform 92"/>
            <p:cNvSpPr/>
            <p:nvPr/>
          </p:nvSpPr>
          <p:spPr bwMode="auto">
            <a:xfrm>
              <a:off x="4795838" y="4214813"/>
              <a:ext cx="166688" cy="166688"/>
            </a:xfrm>
            <a:custGeom>
              <a:avLst/>
              <a:gdLst>
                <a:gd name="T0" fmla="*/ 2147483646 w 39"/>
                <a:gd name="T1" fmla="*/ 2147483646 h 39"/>
                <a:gd name="T2" fmla="*/ 2147483646 w 39"/>
                <a:gd name="T3" fmla="*/ 0 h 39"/>
                <a:gd name="T4" fmla="*/ 2147483646 w 39"/>
                <a:gd name="T5" fmla="*/ 2147483646 h 39"/>
                <a:gd name="T6" fmla="*/ 2147483646 w 39"/>
                <a:gd name="T7" fmla="*/ 2147483646 h 39"/>
                <a:gd name="T8" fmla="*/ 2147483646 w 39"/>
                <a:gd name="T9" fmla="*/ 2147483646 h 39"/>
                <a:gd name="T10" fmla="*/ 2147483646 w 39"/>
                <a:gd name="T11" fmla="*/ 2147483646 h 39"/>
                <a:gd name="T12" fmla="*/ 2147483646 w 39"/>
                <a:gd name="T13" fmla="*/ 2147483646 h 3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9" h="39">
                  <a:moveTo>
                    <a:pt x="22" y="17"/>
                  </a:moveTo>
                  <a:cubicBezTo>
                    <a:pt x="13" y="8"/>
                    <a:pt x="6" y="1"/>
                    <a:pt x="7" y="0"/>
                  </a:cubicBezTo>
                  <a:cubicBezTo>
                    <a:pt x="4" y="2"/>
                    <a:pt x="3" y="3"/>
                    <a:pt x="1" y="5"/>
                  </a:cubicBezTo>
                  <a:cubicBezTo>
                    <a:pt x="0" y="6"/>
                    <a:pt x="7" y="13"/>
                    <a:pt x="16" y="23"/>
                  </a:cubicBezTo>
                  <a:cubicBezTo>
                    <a:pt x="25" y="32"/>
                    <a:pt x="33" y="39"/>
                    <a:pt x="34" y="38"/>
                  </a:cubicBezTo>
                  <a:cubicBezTo>
                    <a:pt x="36" y="36"/>
                    <a:pt x="37" y="35"/>
                    <a:pt x="39" y="32"/>
                  </a:cubicBezTo>
                  <a:cubicBezTo>
                    <a:pt x="38" y="33"/>
                    <a:pt x="31" y="26"/>
                    <a:pt x="22" y="17"/>
                  </a:cubicBezTo>
                  <a:close/>
                </a:path>
              </a:pathLst>
            </a:custGeom>
            <a:solidFill>
              <a:srgbClr val="F4B844"/>
            </a:solidFill>
            <a:ln>
              <a:noFill/>
            </a:ln>
          </p:spPr>
          <p:txBody>
            <a:bodyPr/>
            <a:lstStyle/>
            <a:p>
              <a:endParaRPr lang="zh-CN" altLang="en-US"/>
            </a:p>
          </p:txBody>
        </p:sp>
        <p:sp>
          <p:nvSpPr>
            <p:cNvPr id="1048948" name="Freeform 93"/>
            <p:cNvSpPr/>
            <p:nvPr/>
          </p:nvSpPr>
          <p:spPr bwMode="auto">
            <a:xfrm>
              <a:off x="4821238" y="4194175"/>
              <a:ext cx="161925" cy="161925"/>
            </a:xfrm>
            <a:custGeom>
              <a:avLst/>
              <a:gdLst>
                <a:gd name="T0" fmla="*/ 2147483646 w 38"/>
                <a:gd name="T1" fmla="*/ 2147483646 h 38"/>
                <a:gd name="T2" fmla="*/ 2147483646 w 38"/>
                <a:gd name="T3" fmla="*/ 0 h 38"/>
                <a:gd name="T4" fmla="*/ 2147483646 w 38"/>
                <a:gd name="T5" fmla="*/ 2147483646 h 38"/>
                <a:gd name="T6" fmla="*/ 2147483646 w 38"/>
                <a:gd name="T7" fmla="*/ 2147483646 h 38"/>
                <a:gd name="T8" fmla="*/ 2147483646 w 38"/>
                <a:gd name="T9" fmla="*/ 2147483646 h 38"/>
                <a:gd name="T10" fmla="*/ 2147483646 w 38"/>
                <a:gd name="T11" fmla="*/ 2147483646 h 38"/>
                <a:gd name="T12" fmla="*/ 2147483646 w 38"/>
                <a:gd name="T13" fmla="*/ 2147483646 h 3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38">
                  <a:moveTo>
                    <a:pt x="21" y="17"/>
                  </a:moveTo>
                  <a:cubicBezTo>
                    <a:pt x="12" y="8"/>
                    <a:pt x="6" y="1"/>
                    <a:pt x="6" y="0"/>
                  </a:cubicBezTo>
                  <a:cubicBezTo>
                    <a:pt x="4" y="2"/>
                    <a:pt x="3" y="3"/>
                    <a:pt x="1" y="5"/>
                  </a:cubicBezTo>
                  <a:cubicBezTo>
                    <a:pt x="0" y="6"/>
                    <a:pt x="7" y="13"/>
                    <a:pt x="16" y="22"/>
                  </a:cubicBezTo>
                  <a:cubicBezTo>
                    <a:pt x="25" y="31"/>
                    <a:pt x="32" y="38"/>
                    <a:pt x="33" y="37"/>
                  </a:cubicBezTo>
                  <a:cubicBezTo>
                    <a:pt x="35" y="35"/>
                    <a:pt x="36" y="34"/>
                    <a:pt x="38" y="32"/>
                  </a:cubicBezTo>
                  <a:cubicBezTo>
                    <a:pt x="37" y="32"/>
                    <a:pt x="30" y="26"/>
                    <a:pt x="21" y="17"/>
                  </a:cubicBezTo>
                  <a:close/>
                </a:path>
              </a:pathLst>
            </a:custGeom>
            <a:solidFill>
              <a:srgbClr val="0D0C16"/>
            </a:solidFill>
            <a:ln>
              <a:noFill/>
            </a:ln>
          </p:spPr>
          <p:txBody>
            <a:bodyPr/>
            <a:lstStyle/>
            <a:p>
              <a:endParaRPr lang="zh-CN" altLang="en-US"/>
            </a:p>
          </p:txBody>
        </p:sp>
        <p:sp>
          <p:nvSpPr>
            <p:cNvPr id="1048949" name="Freeform 94"/>
            <p:cNvSpPr/>
            <p:nvPr/>
          </p:nvSpPr>
          <p:spPr bwMode="auto">
            <a:xfrm>
              <a:off x="4940301" y="4313238"/>
              <a:ext cx="26988" cy="25400"/>
            </a:xfrm>
            <a:custGeom>
              <a:avLst/>
              <a:gdLst>
                <a:gd name="T0" fmla="*/ 0 w 6"/>
                <a:gd name="T1" fmla="*/ 2147483646 h 6"/>
                <a:gd name="T2" fmla="*/ 2147483646 w 6"/>
                <a:gd name="T3" fmla="*/ 2147483646 h 6"/>
                <a:gd name="T4" fmla="*/ 2147483646 w 6"/>
                <a:gd name="T5" fmla="*/ 2147483646 h 6"/>
                <a:gd name="T6" fmla="*/ 2147483646 w 6"/>
                <a:gd name="T7" fmla="*/ 0 h 6"/>
                <a:gd name="T8" fmla="*/ 0 w 6"/>
                <a:gd name="T9" fmla="*/ 214748364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0" y="3"/>
                  </a:moveTo>
                  <a:cubicBezTo>
                    <a:pt x="1" y="4"/>
                    <a:pt x="2" y="5"/>
                    <a:pt x="3" y="6"/>
                  </a:cubicBezTo>
                  <a:cubicBezTo>
                    <a:pt x="4" y="5"/>
                    <a:pt x="5" y="4"/>
                    <a:pt x="6" y="3"/>
                  </a:cubicBezTo>
                  <a:cubicBezTo>
                    <a:pt x="5" y="2"/>
                    <a:pt x="4" y="1"/>
                    <a:pt x="2" y="0"/>
                  </a:cubicBezTo>
                  <a:cubicBezTo>
                    <a:pt x="1" y="1"/>
                    <a:pt x="1" y="1"/>
                    <a:pt x="0" y="3"/>
                  </a:cubicBezTo>
                  <a:close/>
                </a:path>
              </a:pathLst>
            </a:custGeom>
            <a:solidFill>
              <a:srgbClr val="575759"/>
            </a:solidFill>
            <a:ln>
              <a:noFill/>
            </a:ln>
          </p:spPr>
          <p:txBody>
            <a:bodyPr/>
            <a:lstStyle/>
            <a:p>
              <a:endParaRPr lang="zh-CN" altLang="en-US"/>
            </a:p>
          </p:txBody>
        </p:sp>
        <p:sp>
          <p:nvSpPr>
            <p:cNvPr id="1048950" name="Freeform 95"/>
            <p:cNvSpPr/>
            <p:nvPr/>
          </p:nvSpPr>
          <p:spPr bwMode="auto">
            <a:xfrm>
              <a:off x="4851401" y="4224338"/>
              <a:ext cx="34925" cy="38100"/>
            </a:xfrm>
            <a:custGeom>
              <a:avLst/>
              <a:gdLst>
                <a:gd name="T0" fmla="*/ 2147483646 w 8"/>
                <a:gd name="T1" fmla="*/ 2147483646 h 9"/>
                <a:gd name="T2" fmla="*/ 2147483646 w 8"/>
                <a:gd name="T3" fmla="*/ 0 h 9"/>
                <a:gd name="T4" fmla="*/ 0 w 8"/>
                <a:gd name="T5" fmla="*/ 2147483646 h 9"/>
                <a:gd name="T6" fmla="*/ 2147483646 w 8"/>
                <a:gd name="T7" fmla="*/ 2147483646 h 9"/>
                <a:gd name="T8" fmla="*/ 2147483646 w 8"/>
                <a:gd name="T9" fmla="*/ 2147483646 h 9"/>
                <a:gd name="T10" fmla="*/ 2147483646 w 8"/>
                <a:gd name="T11" fmla="*/ 2147483646 h 9"/>
                <a:gd name="T12" fmla="*/ 2147483646 w 8"/>
                <a:gd name="T13" fmla="*/ 2147483646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 h="9">
                  <a:moveTo>
                    <a:pt x="8" y="6"/>
                  </a:moveTo>
                  <a:cubicBezTo>
                    <a:pt x="6" y="4"/>
                    <a:pt x="5" y="2"/>
                    <a:pt x="3" y="0"/>
                  </a:cubicBezTo>
                  <a:cubicBezTo>
                    <a:pt x="2" y="2"/>
                    <a:pt x="1" y="2"/>
                    <a:pt x="0" y="3"/>
                  </a:cubicBezTo>
                  <a:cubicBezTo>
                    <a:pt x="1" y="4"/>
                    <a:pt x="1" y="4"/>
                    <a:pt x="1" y="4"/>
                  </a:cubicBezTo>
                  <a:cubicBezTo>
                    <a:pt x="1" y="4"/>
                    <a:pt x="1" y="4"/>
                    <a:pt x="1" y="4"/>
                  </a:cubicBezTo>
                  <a:cubicBezTo>
                    <a:pt x="2" y="5"/>
                    <a:pt x="4" y="7"/>
                    <a:pt x="5" y="9"/>
                  </a:cubicBezTo>
                  <a:cubicBezTo>
                    <a:pt x="6" y="7"/>
                    <a:pt x="7" y="7"/>
                    <a:pt x="8" y="6"/>
                  </a:cubicBezTo>
                  <a:close/>
                </a:path>
              </a:pathLst>
            </a:custGeom>
            <a:solidFill>
              <a:srgbClr val="E1DFE0"/>
            </a:solidFill>
            <a:ln>
              <a:noFill/>
            </a:ln>
          </p:spPr>
          <p:txBody>
            <a:bodyPr/>
            <a:lstStyle/>
            <a:p>
              <a:endParaRPr lang="zh-CN" altLang="en-US"/>
            </a:p>
          </p:txBody>
        </p:sp>
        <p:sp>
          <p:nvSpPr>
            <p:cNvPr id="1048951" name="Freeform 96"/>
            <p:cNvSpPr/>
            <p:nvPr/>
          </p:nvSpPr>
          <p:spPr bwMode="auto">
            <a:xfrm>
              <a:off x="4864101" y="4237038"/>
              <a:ext cx="38100" cy="38100"/>
            </a:xfrm>
            <a:custGeom>
              <a:avLst/>
              <a:gdLst>
                <a:gd name="T0" fmla="*/ 2147483646 w 9"/>
                <a:gd name="T1" fmla="*/ 0 h 9"/>
                <a:gd name="T2" fmla="*/ 0 w 9"/>
                <a:gd name="T3" fmla="*/ 2147483646 h 9"/>
                <a:gd name="T4" fmla="*/ 2147483646 w 9"/>
                <a:gd name="T5" fmla="*/ 2147483646 h 9"/>
                <a:gd name="T6" fmla="*/ 2147483646 w 9"/>
                <a:gd name="T7" fmla="*/ 2147483646 h 9"/>
                <a:gd name="T8" fmla="*/ 2147483646 w 9"/>
                <a:gd name="T9" fmla="*/ 2147483646 h 9"/>
                <a:gd name="T10" fmla="*/ 2147483646 w 9"/>
                <a:gd name="T11" fmla="*/ 2147483646 h 9"/>
                <a:gd name="T12" fmla="*/ 2147483646 w 9"/>
                <a:gd name="T13" fmla="*/ 0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 h="9">
                  <a:moveTo>
                    <a:pt x="3" y="0"/>
                  </a:moveTo>
                  <a:cubicBezTo>
                    <a:pt x="2" y="1"/>
                    <a:pt x="0" y="3"/>
                    <a:pt x="0" y="3"/>
                  </a:cubicBezTo>
                  <a:cubicBezTo>
                    <a:pt x="0" y="3"/>
                    <a:pt x="1" y="5"/>
                    <a:pt x="5" y="8"/>
                  </a:cubicBezTo>
                  <a:cubicBezTo>
                    <a:pt x="6" y="9"/>
                    <a:pt x="6" y="9"/>
                    <a:pt x="6" y="9"/>
                  </a:cubicBezTo>
                  <a:cubicBezTo>
                    <a:pt x="7" y="8"/>
                    <a:pt x="7" y="7"/>
                    <a:pt x="9" y="6"/>
                  </a:cubicBezTo>
                  <a:cubicBezTo>
                    <a:pt x="8" y="6"/>
                    <a:pt x="8" y="6"/>
                    <a:pt x="8" y="6"/>
                  </a:cubicBezTo>
                  <a:cubicBezTo>
                    <a:pt x="6" y="4"/>
                    <a:pt x="4" y="2"/>
                    <a:pt x="3" y="0"/>
                  </a:cubicBezTo>
                  <a:close/>
                </a:path>
              </a:pathLst>
            </a:custGeom>
            <a:solidFill>
              <a:srgbClr val="575759"/>
            </a:solidFill>
            <a:ln>
              <a:noFill/>
            </a:ln>
          </p:spPr>
          <p:txBody>
            <a:bodyPr/>
            <a:lstStyle/>
            <a:p>
              <a:endParaRPr lang="zh-CN" altLang="en-US"/>
            </a:p>
          </p:txBody>
        </p:sp>
        <p:sp>
          <p:nvSpPr>
            <p:cNvPr id="1048952" name="Freeform 97"/>
            <p:cNvSpPr/>
            <p:nvPr/>
          </p:nvSpPr>
          <p:spPr bwMode="auto">
            <a:xfrm>
              <a:off x="4306888" y="4684713"/>
              <a:ext cx="187325" cy="188913"/>
            </a:xfrm>
            <a:custGeom>
              <a:avLst/>
              <a:gdLst>
                <a:gd name="T0" fmla="*/ 2147483646 w 44"/>
                <a:gd name="T1" fmla="*/ 2147483646 h 44"/>
                <a:gd name="T2" fmla="*/ 2147483646 w 44"/>
                <a:gd name="T3" fmla="*/ 0 h 44"/>
                <a:gd name="T4" fmla="*/ 2147483646 w 44"/>
                <a:gd name="T5" fmla="*/ 2147483646 h 44"/>
                <a:gd name="T6" fmla="*/ 2147483646 w 44"/>
                <a:gd name="T7" fmla="*/ 2147483646 h 44"/>
                <a:gd name="T8" fmla="*/ 2147483646 w 44"/>
                <a:gd name="T9" fmla="*/ 2147483646 h 44"/>
                <a:gd name="T10" fmla="*/ 2147483646 w 44"/>
                <a:gd name="T11" fmla="*/ 2147483646 h 44"/>
                <a:gd name="T12" fmla="*/ 2147483646 w 44"/>
                <a:gd name="T13" fmla="*/ 2147483646 h 4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4" h="44">
                  <a:moveTo>
                    <a:pt x="24" y="20"/>
                  </a:moveTo>
                  <a:cubicBezTo>
                    <a:pt x="14" y="9"/>
                    <a:pt x="6" y="0"/>
                    <a:pt x="6" y="0"/>
                  </a:cubicBezTo>
                  <a:cubicBezTo>
                    <a:pt x="4" y="2"/>
                    <a:pt x="3" y="3"/>
                    <a:pt x="1" y="5"/>
                  </a:cubicBezTo>
                  <a:cubicBezTo>
                    <a:pt x="0" y="6"/>
                    <a:pt x="8" y="15"/>
                    <a:pt x="19" y="25"/>
                  </a:cubicBezTo>
                  <a:cubicBezTo>
                    <a:pt x="29" y="36"/>
                    <a:pt x="38" y="44"/>
                    <a:pt x="39" y="43"/>
                  </a:cubicBezTo>
                  <a:cubicBezTo>
                    <a:pt x="41" y="41"/>
                    <a:pt x="42" y="40"/>
                    <a:pt x="44" y="38"/>
                  </a:cubicBezTo>
                  <a:cubicBezTo>
                    <a:pt x="44" y="38"/>
                    <a:pt x="35" y="30"/>
                    <a:pt x="24" y="20"/>
                  </a:cubicBezTo>
                </a:path>
              </a:pathLst>
            </a:custGeom>
            <a:solidFill>
              <a:srgbClr val="31292B"/>
            </a:solidFill>
            <a:ln>
              <a:noFill/>
            </a:ln>
          </p:spPr>
          <p:txBody>
            <a:bodyPr/>
            <a:lstStyle/>
            <a:p>
              <a:endParaRPr lang="zh-CN" altLang="en-US"/>
            </a:p>
          </p:txBody>
        </p:sp>
        <p:sp>
          <p:nvSpPr>
            <p:cNvPr id="1048953" name="Freeform 98"/>
            <p:cNvSpPr/>
            <p:nvPr/>
          </p:nvSpPr>
          <p:spPr bwMode="auto">
            <a:xfrm>
              <a:off x="4302126" y="4689475"/>
              <a:ext cx="187325" cy="188913"/>
            </a:xfrm>
            <a:custGeom>
              <a:avLst/>
              <a:gdLst>
                <a:gd name="T0" fmla="*/ 2147483646 w 44"/>
                <a:gd name="T1" fmla="*/ 2147483646 h 44"/>
                <a:gd name="T2" fmla="*/ 2147483646 w 44"/>
                <a:gd name="T3" fmla="*/ 0 h 44"/>
                <a:gd name="T4" fmla="*/ 2147483646 w 44"/>
                <a:gd name="T5" fmla="*/ 2147483646 h 44"/>
                <a:gd name="T6" fmla="*/ 2147483646 w 44"/>
                <a:gd name="T7" fmla="*/ 2147483646 h 44"/>
                <a:gd name="T8" fmla="*/ 2147483646 w 44"/>
                <a:gd name="T9" fmla="*/ 2147483646 h 44"/>
                <a:gd name="T10" fmla="*/ 2147483646 w 44"/>
                <a:gd name="T11" fmla="*/ 2147483646 h 44"/>
                <a:gd name="T12" fmla="*/ 2147483646 w 44"/>
                <a:gd name="T13" fmla="*/ 2147483646 h 4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4" h="44">
                  <a:moveTo>
                    <a:pt x="24" y="20"/>
                  </a:moveTo>
                  <a:cubicBezTo>
                    <a:pt x="13" y="10"/>
                    <a:pt x="5" y="1"/>
                    <a:pt x="6" y="0"/>
                  </a:cubicBezTo>
                  <a:cubicBezTo>
                    <a:pt x="4" y="2"/>
                    <a:pt x="3" y="3"/>
                    <a:pt x="1" y="5"/>
                  </a:cubicBezTo>
                  <a:cubicBezTo>
                    <a:pt x="0" y="6"/>
                    <a:pt x="8" y="15"/>
                    <a:pt x="18" y="25"/>
                  </a:cubicBezTo>
                  <a:cubicBezTo>
                    <a:pt x="29" y="36"/>
                    <a:pt x="38" y="44"/>
                    <a:pt x="39" y="43"/>
                  </a:cubicBezTo>
                  <a:cubicBezTo>
                    <a:pt x="41" y="41"/>
                    <a:pt x="42" y="40"/>
                    <a:pt x="44" y="38"/>
                  </a:cubicBezTo>
                  <a:cubicBezTo>
                    <a:pt x="43" y="39"/>
                    <a:pt x="34" y="31"/>
                    <a:pt x="24" y="20"/>
                  </a:cubicBezTo>
                </a:path>
              </a:pathLst>
            </a:custGeom>
            <a:solidFill>
              <a:srgbClr val="F4B844"/>
            </a:solidFill>
            <a:ln>
              <a:noFill/>
            </a:ln>
          </p:spPr>
          <p:txBody>
            <a:bodyPr/>
            <a:lstStyle/>
            <a:p>
              <a:endParaRPr lang="zh-CN" altLang="en-US"/>
            </a:p>
          </p:txBody>
        </p:sp>
        <p:sp>
          <p:nvSpPr>
            <p:cNvPr id="1048954" name="Freeform 99"/>
            <p:cNvSpPr/>
            <p:nvPr/>
          </p:nvSpPr>
          <p:spPr bwMode="auto">
            <a:xfrm>
              <a:off x="4808538" y="4224338"/>
              <a:ext cx="30163" cy="33338"/>
            </a:xfrm>
            <a:custGeom>
              <a:avLst/>
              <a:gdLst>
                <a:gd name="T0" fmla="*/ 2147483646 w 7"/>
                <a:gd name="T1" fmla="*/ 0 h 8"/>
                <a:gd name="T2" fmla="*/ 0 w 7"/>
                <a:gd name="T3" fmla="*/ 2147483646 h 8"/>
                <a:gd name="T4" fmla="*/ 2147483646 w 7"/>
                <a:gd name="T5" fmla="*/ 2147483646 h 8"/>
                <a:gd name="T6" fmla="*/ 2147483646 w 7"/>
                <a:gd name="T7" fmla="*/ 2147483646 h 8"/>
                <a:gd name="T8" fmla="*/ 2147483646 w 7"/>
                <a:gd name="T9" fmla="*/ 0 h 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8">
                  <a:moveTo>
                    <a:pt x="3" y="0"/>
                  </a:moveTo>
                  <a:cubicBezTo>
                    <a:pt x="2" y="2"/>
                    <a:pt x="1" y="2"/>
                    <a:pt x="0" y="3"/>
                  </a:cubicBezTo>
                  <a:cubicBezTo>
                    <a:pt x="0" y="4"/>
                    <a:pt x="2" y="6"/>
                    <a:pt x="4" y="8"/>
                  </a:cubicBezTo>
                  <a:cubicBezTo>
                    <a:pt x="5" y="7"/>
                    <a:pt x="6" y="7"/>
                    <a:pt x="7" y="5"/>
                  </a:cubicBezTo>
                  <a:cubicBezTo>
                    <a:pt x="5" y="3"/>
                    <a:pt x="4" y="2"/>
                    <a:pt x="3" y="0"/>
                  </a:cubicBezTo>
                  <a:close/>
                </a:path>
              </a:pathLst>
            </a:custGeom>
            <a:solidFill>
              <a:srgbClr val="FFDA91"/>
            </a:solidFill>
            <a:ln>
              <a:noFill/>
            </a:ln>
          </p:spPr>
          <p:txBody>
            <a:bodyPr/>
            <a:lstStyle/>
            <a:p>
              <a:endParaRPr lang="zh-CN" altLang="en-US"/>
            </a:p>
          </p:txBody>
        </p:sp>
        <p:sp>
          <p:nvSpPr>
            <p:cNvPr id="1048955" name="Freeform 100"/>
            <p:cNvSpPr/>
            <p:nvPr/>
          </p:nvSpPr>
          <p:spPr bwMode="auto">
            <a:xfrm>
              <a:off x="4314826" y="4702175"/>
              <a:ext cx="30163" cy="38100"/>
            </a:xfrm>
            <a:custGeom>
              <a:avLst/>
              <a:gdLst>
                <a:gd name="T0" fmla="*/ 0 w 7"/>
                <a:gd name="T1" fmla="*/ 2147483646 h 9"/>
                <a:gd name="T2" fmla="*/ 2147483646 w 7"/>
                <a:gd name="T3" fmla="*/ 2147483646 h 9"/>
                <a:gd name="T4" fmla="*/ 2147483646 w 7"/>
                <a:gd name="T5" fmla="*/ 2147483646 h 9"/>
                <a:gd name="T6" fmla="*/ 2147483646 w 7"/>
                <a:gd name="T7" fmla="*/ 0 h 9"/>
                <a:gd name="T8" fmla="*/ 0 w 7"/>
                <a:gd name="T9" fmla="*/ 2147483646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9">
                  <a:moveTo>
                    <a:pt x="0" y="3"/>
                  </a:moveTo>
                  <a:cubicBezTo>
                    <a:pt x="0" y="4"/>
                    <a:pt x="2" y="6"/>
                    <a:pt x="4" y="9"/>
                  </a:cubicBezTo>
                  <a:cubicBezTo>
                    <a:pt x="6" y="7"/>
                    <a:pt x="6" y="7"/>
                    <a:pt x="7" y="5"/>
                  </a:cubicBezTo>
                  <a:cubicBezTo>
                    <a:pt x="5" y="3"/>
                    <a:pt x="4" y="1"/>
                    <a:pt x="3" y="0"/>
                  </a:cubicBezTo>
                  <a:cubicBezTo>
                    <a:pt x="1" y="1"/>
                    <a:pt x="1" y="2"/>
                    <a:pt x="0" y="3"/>
                  </a:cubicBezTo>
                  <a:close/>
                </a:path>
              </a:pathLst>
            </a:custGeom>
            <a:solidFill>
              <a:srgbClr val="FFDA91"/>
            </a:solidFill>
            <a:ln>
              <a:noFill/>
            </a:ln>
          </p:spPr>
          <p:txBody>
            <a:bodyPr/>
            <a:lstStyle/>
            <a:p>
              <a:endParaRPr lang="zh-CN" altLang="en-US"/>
            </a:p>
          </p:txBody>
        </p:sp>
        <p:sp>
          <p:nvSpPr>
            <p:cNvPr id="1048956" name="Freeform 101"/>
            <p:cNvSpPr/>
            <p:nvPr/>
          </p:nvSpPr>
          <p:spPr bwMode="auto">
            <a:xfrm>
              <a:off x="4826001" y="4244975"/>
              <a:ext cx="68263" cy="73025"/>
            </a:xfrm>
            <a:custGeom>
              <a:avLst/>
              <a:gdLst>
                <a:gd name="T0" fmla="*/ 2147483646 w 16"/>
                <a:gd name="T1" fmla="*/ 2147483646 h 17"/>
                <a:gd name="T2" fmla="*/ 2147483646 w 16"/>
                <a:gd name="T3" fmla="*/ 0 h 17"/>
                <a:gd name="T4" fmla="*/ 0 w 16"/>
                <a:gd name="T5" fmla="*/ 2147483646 h 17"/>
                <a:gd name="T6" fmla="*/ 2147483646 w 16"/>
                <a:gd name="T7" fmla="*/ 2147483646 h 17"/>
                <a:gd name="T8" fmla="*/ 2147483646 w 16"/>
                <a:gd name="T9" fmla="*/ 2147483646 h 17"/>
                <a:gd name="T10" fmla="*/ 2147483646 w 16"/>
                <a:gd name="T11" fmla="*/ 2147483646 h 17"/>
                <a:gd name="T12" fmla="*/ 2147483646 w 16"/>
                <a:gd name="T13" fmla="*/ 2147483646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 h="17">
                  <a:moveTo>
                    <a:pt x="14" y="11"/>
                  </a:moveTo>
                  <a:cubicBezTo>
                    <a:pt x="9" y="7"/>
                    <a:pt x="5" y="3"/>
                    <a:pt x="3" y="0"/>
                  </a:cubicBezTo>
                  <a:cubicBezTo>
                    <a:pt x="2" y="2"/>
                    <a:pt x="1" y="2"/>
                    <a:pt x="0" y="3"/>
                  </a:cubicBezTo>
                  <a:cubicBezTo>
                    <a:pt x="2" y="6"/>
                    <a:pt x="6" y="10"/>
                    <a:pt x="10" y="15"/>
                  </a:cubicBezTo>
                  <a:cubicBezTo>
                    <a:pt x="11" y="15"/>
                    <a:pt x="12" y="16"/>
                    <a:pt x="12" y="17"/>
                  </a:cubicBezTo>
                  <a:cubicBezTo>
                    <a:pt x="14" y="15"/>
                    <a:pt x="14" y="15"/>
                    <a:pt x="16" y="13"/>
                  </a:cubicBezTo>
                  <a:cubicBezTo>
                    <a:pt x="15" y="13"/>
                    <a:pt x="14" y="12"/>
                    <a:pt x="14" y="11"/>
                  </a:cubicBezTo>
                  <a:close/>
                </a:path>
              </a:pathLst>
            </a:custGeom>
            <a:solidFill>
              <a:srgbClr val="FFFFFF"/>
            </a:solidFill>
            <a:ln>
              <a:noFill/>
            </a:ln>
          </p:spPr>
          <p:txBody>
            <a:bodyPr/>
            <a:lstStyle/>
            <a:p>
              <a:endParaRPr lang="zh-CN" altLang="en-US"/>
            </a:p>
          </p:txBody>
        </p:sp>
        <p:sp>
          <p:nvSpPr>
            <p:cNvPr id="1048957" name="Freeform 102"/>
            <p:cNvSpPr/>
            <p:nvPr/>
          </p:nvSpPr>
          <p:spPr bwMode="auto">
            <a:xfrm>
              <a:off x="4876801" y="4300538"/>
              <a:ext cx="60325" cy="55563"/>
            </a:xfrm>
            <a:custGeom>
              <a:avLst/>
              <a:gdLst>
                <a:gd name="T0" fmla="*/ 2147483646 w 14"/>
                <a:gd name="T1" fmla="*/ 2147483646 h 13"/>
                <a:gd name="T2" fmla="*/ 2147483646 w 14"/>
                <a:gd name="T3" fmla="*/ 2147483646 h 13"/>
                <a:gd name="T4" fmla="*/ 2147483646 w 14"/>
                <a:gd name="T5" fmla="*/ 0 h 13"/>
                <a:gd name="T6" fmla="*/ 0 w 14"/>
                <a:gd name="T7" fmla="*/ 2147483646 h 13"/>
                <a:gd name="T8" fmla="*/ 2147483646 w 14"/>
                <a:gd name="T9" fmla="*/ 2147483646 h 13"/>
                <a:gd name="T10" fmla="*/ 2147483646 w 14"/>
                <a:gd name="T11" fmla="*/ 2147483646 h 13"/>
                <a:gd name="T12" fmla="*/ 2147483646 w 14"/>
                <a:gd name="T13" fmla="*/ 2147483646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 h="13">
                  <a:moveTo>
                    <a:pt x="14" y="10"/>
                  </a:moveTo>
                  <a:cubicBezTo>
                    <a:pt x="12" y="8"/>
                    <a:pt x="9" y="5"/>
                    <a:pt x="6" y="2"/>
                  </a:cubicBezTo>
                  <a:cubicBezTo>
                    <a:pt x="5" y="2"/>
                    <a:pt x="4" y="1"/>
                    <a:pt x="4" y="0"/>
                  </a:cubicBezTo>
                  <a:cubicBezTo>
                    <a:pt x="2" y="2"/>
                    <a:pt x="2" y="2"/>
                    <a:pt x="0" y="4"/>
                  </a:cubicBezTo>
                  <a:cubicBezTo>
                    <a:pt x="1" y="5"/>
                    <a:pt x="2" y="5"/>
                    <a:pt x="3" y="6"/>
                  </a:cubicBezTo>
                  <a:cubicBezTo>
                    <a:pt x="6" y="9"/>
                    <a:pt x="8" y="11"/>
                    <a:pt x="11" y="13"/>
                  </a:cubicBezTo>
                  <a:cubicBezTo>
                    <a:pt x="12" y="12"/>
                    <a:pt x="12" y="11"/>
                    <a:pt x="14" y="10"/>
                  </a:cubicBezTo>
                  <a:close/>
                </a:path>
              </a:pathLst>
            </a:custGeom>
            <a:solidFill>
              <a:srgbClr val="A95600"/>
            </a:solidFill>
            <a:ln>
              <a:noFill/>
            </a:ln>
          </p:spPr>
          <p:txBody>
            <a:bodyPr/>
            <a:lstStyle/>
            <a:p>
              <a:endParaRPr lang="zh-CN" altLang="en-US"/>
            </a:p>
          </p:txBody>
        </p:sp>
        <p:sp>
          <p:nvSpPr>
            <p:cNvPr id="1048958" name="Freeform 103"/>
            <p:cNvSpPr/>
            <p:nvPr/>
          </p:nvSpPr>
          <p:spPr bwMode="auto">
            <a:xfrm>
              <a:off x="4395788" y="4792663"/>
              <a:ext cx="63500" cy="58738"/>
            </a:xfrm>
            <a:custGeom>
              <a:avLst/>
              <a:gdLst>
                <a:gd name="T0" fmla="*/ 2147483646 w 15"/>
                <a:gd name="T1" fmla="*/ 2147483646 h 14"/>
                <a:gd name="T2" fmla="*/ 2147483646 w 15"/>
                <a:gd name="T3" fmla="*/ 0 h 14"/>
                <a:gd name="T4" fmla="*/ 0 w 15"/>
                <a:gd name="T5" fmla="*/ 2147483646 h 14"/>
                <a:gd name="T6" fmla="*/ 2147483646 w 15"/>
                <a:gd name="T7" fmla="*/ 2147483646 h 14"/>
                <a:gd name="T8" fmla="*/ 2147483646 w 15"/>
                <a:gd name="T9" fmla="*/ 2147483646 h 14"/>
                <a:gd name="T10" fmla="*/ 2147483646 w 15"/>
                <a:gd name="T11" fmla="*/ 2147483646 h 14"/>
                <a:gd name="T12" fmla="*/ 2147483646 w 15"/>
                <a:gd name="T13" fmla="*/ 2147483646 h 1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 h="14">
                  <a:moveTo>
                    <a:pt x="6" y="2"/>
                  </a:moveTo>
                  <a:cubicBezTo>
                    <a:pt x="5" y="2"/>
                    <a:pt x="4" y="1"/>
                    <a:pt x="3" y="0"/>
                  </a:cubicBezTo>
                  <a:cubicBezTo>
                    <a:pt x="2" y="1"/>
                    <a:pt x="1" y="1"/>
                    <a:pt x="0" y="3"/>
                  </a:cubicBezTo>
                  <a:cubicBezTo>
                    <a:pt x="1" y="4"/>
                    <a:pt x="2" y="4"/>
                    <a:pt x="2" y="5"/>
                  </a:cubicBezTo>
                  <a:cubicBezTo>
                    <a:pt x="6" y="9"/>
                    <a:pt x="9" y="12"/>
                    <a:pt x="12" y="14"/>
                  </a:cubicBezTo>
                  <a:cubicBezTo>
                    <a:pt x="13" y="12"/>
                    <a:pt x="13" y="12"/>
                    <a:pt x="15" y="11"/>
                  </a:cubicBezTo>
                  <a:cubicBezTo>
                    <a:pt x="12" y="8"/>
                    <a:pt x="9" y="6"/>
                    <a:pt x="6" y="2"/>
                  </a:cubicBezTo>
                </a:path>
              </a:pathLst>
            </a:custGeom>
            <a:solidFill>
              <a:srgbClr val="A95600"/>
            </a:solidFill>
            <a:ln>
              <a:noFill/>
            </a:ln>
          </p:spPr>
          <p:txBody>
            <a:bodyPr/>
            <a:lstStyle/>
            <a:p>
              <a:endParaRPr lang="zh-CN" altLang="en-US"/>
            </a:p>
          </p:txBody>
        </p:sp>
        <p:sp>
          <p:nvSpPr>
            <p:cNvPr id="1048959" name="Freeform 104"/>
            <p:cNvSpPr/>
            <p:nvPr/>
          </p:nvSpPr>
          <p:spPr bwMode="auto">
            <a:xfrm>
              <a:off x="4332288" y="4724400"/>
              <a:ext cx="76200" cy="80963"/>
            </a:xfrm>
            <a:custGeom>
              <a:avLst/>
              <a:gdLst>
                <a:gd name="T0" fmla="*/ 2147483646 w 18"/>
                <a:gd name="T1" fmla="*/ 0 h 19"/>
                <a:gd name="T2" fmla="*/ 0 w 18"/>
                <a:gd name="T3" fmla="*/ 2147483646 h 19"/>
                <a:gd name="T4" fmla="*/ 2147483646 w 18"/>
                <a:gd name="T5" fmla="*/ 2147483646 h 19"/>
                <a:gd name="T6" fmla="*/ 2147483646 w 18"/>
                <a:gd name="T7" fmla="*/ 2147483646 h 19"/>
                <a:gd name="T8" fmla="*/ 2147483646 w 18"/>
                <a:gd name="T9" fmla="*/ 2147483646 h 19"/>
                <a:gd name="T10" fmla="*/ 2147483646 w 18"/>
                <a:gd name="T11" fmla="*/ 2147483646 h 19"/>
                <a:gd name="T12" fmla="*/ 2147483646 w 18"/>
                <a:gd name="T13" fmla="*/ 0 h 1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 h="19">
                  <a:moveTo>
                    <a:pt x="3" y="0"/>
                  </a:moveTo>
                  <a:cubicBezTo>
                    <a:pt x="2" y="2"/>
                    <a:pt x="2" y="2"/>
                    <a:pt x="0" y="4"/>
                  </a:cubicBezTo>
                  <a:cubicBezTo>
                    <a:pt x="3" y="7"/>
                    <a:pt x="7" y="11"/>
                    <a:pt x="12" y="16"/>
                  </a:cubicBezTo>
                  <a:cubicBezTo>
                    <a:pt x="13" y="17"/>
                    <a:pt x="14" y="18"/>
                    <a:pt x="15" y="19"/>
                  </a:cubicBezTo>
                  <a:cubicBezTo>
                    <a:pt x="16" y="17"/>
                    <a:pt x="17" y="17"/>
                    <a:pt x="18" y="16"/>
                  </a:cubicBezTo>
                  <a:cubicBezTo>
                    <a:pt x="17" y="15"/>
                    <a:pt x="17" y="14"/>
                    <a:pt x="16" y="13"/>
                  </a:cubicBezTo>
                  <a:cubicBezTo>
                    <a:pt x="10" y="8"/>
                    <a:pt x="6" y="3"/>
                    <a:pt x="3" y="0"/>
                  </a:cubicBezTo>
                </a:path>
              </a:pathLst>
            </a:custGeom>
            <a:solidFill>
              <a:srgbClr val="FFFFFF"/>
            </a:solidFill>
            <a:ln>
              <a:noFill/>
            </a:ln>
          </p:spPr>
          <p:txBody>
            <a:bodyPr/>
            <a:lstStyle/>
            <a:p>
              <a:endParaRPr lang="zh-CN" altLang="en-US"/>
            </a:p>
          </p:txBody>
        </p:sp>
        <p:sp>
          <p:nvSpPr>
            <p:cNvPr id="1048960" name="Freeform 105"/>
            <p:cNvSpPr/>
            <p:nvPr/>
          </p:nvSpPr>
          <p:spPr bwMode="auto">
            <a:xfrm>
              <a:off x="3783013" y="5262563"/>
              <a:ext cx="136525" cy="136525"/>
            </a:xfrm>
            <a:custGeom>
              <a:avLst/>
              <a:gdLst>
                <a:gd name="T0" fmla="*/ 2147483646 w 32"/>
                <a:gd name="T1" fmla="*/ 2147483646 h 32"/>
                <a:gd name="T2" fmla="*/ 2147483646 w 32"/>
                <a:gd name="T3" fmla="*/ 0 h 32"/>
                <a:gd name="T4" fmla="*/ 2147483646 w 32"/>
                <a:gd name="T5" fmla="*/ 2147483646 h 32"/>
                <a:gd name="T6" fmla="*/ 2147483646 w 32"/>
                <a:gd name="T7" fmla="*/ 2147483646 h 32"/>
                <a:gd name="T8" fmla="*/ 2147483646 w 32"/>
                <a:gd name="T9" fmla="*/ 2147483646 h 32"/>
                <a:gd name="T10" fmla="*/ 2147483646 w 32"/>
                <a:gd name="T11" fmla="*/ 2147483646 h 32"/>
                <a:gd name="T12" fmla="*/ 2147483646 w 32"/>
                <a:gd name="T13" fmla="*/ 2147483646 h 3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2" h="32">
                  <a:moveTo>
                    <a:pt x="18" y="14"/>
                  </a:moveTo>
                  <a:cubicBezTo>
                    <a:pt x="10" y="7"/>
                    <a:pt x="5" y="0"/>
                    <a:pt x="5" y="0"/>
                  </a:cubicBezTo>
                  <a:cubicBezTo>
                    <a:pt x="3" y="2"/>
                    <a:pt x="2" y="3"/>
                    <a:pt x="1" y="5"/>
                  </a:cubicBezTo>
                  <a:cubicBezTo>
                    <a:pt x="0" y="5"/>
                    <a:pt x="6" y="12"/>
                    <a:pt x="13" y="19"/>
                  </a:cubicBezTo>
                  <a:cubicBezTo>
                    <a:pt x="20" y="26"/>
                    <a:pt x="27" y="32"/>
                    <a:pt x="27" y="31"/>
                  </a:cubicBezTo>
                  <a:cubicBezTo>
                    <a:pt x="29" y="29"/>
                    <a:pt x="30" y="29"/>
                    <a:pt x="32" y="27"/>
                  </a:cubicBezTo>
                  <a:cubicBezTo>
                    <a:pt x="32" y="27"/>
                    <a:pt x="25" y="22"/>
                    <a:pt x="18" y="14"/>
                  </a:cubicBezTo>
                  <a:close/>
                </a:path>
              </a:pathLst>
            </a:custGeom>
            <a:solidFill>
              <a:srgbClr val="31292B"/>
            </a:solidFill>
            <a:ln>
              <a:noFill/>
            </a:ln>
          </p:spPr>
          <p:txBody>
            <a:bodyPr/>
            <a:lstStyle/>
            <a:p>
              <a:endParaRPr lang="zh-CN" altLang="en-US"/>
            </a:p>
          </p:txBody>
        </p:sp>
        <p:sp>
          <p:nvSpPr>
            <p:cNvPr id="1048961" name="Freeform 106"/>
            <p:cNvSpPr/>
            <p:nvPr/>
          </p:nvSpPr>
          <p:spPr bwMode="auto">
            <a:xfrm>
              <a:off x="3787776" y="5253038"/>
              <a:ext cx="139700" cy="136525"/>
            </a:xfrm>
            <a:custGeom>
              <a:avLst/>
              <a:gdLst>
                <a:gd name="T0" fmla="*/ 2147483646 w 33"/>
                <a:gd name="T1" fmla="*/ 2147483646 h 32"/>
                <a:gd name="T2" fmla="*/ 2147483646 w 33"/>
                <a:gd name="T3" fmla="*/ 0 h 32"/>
                <a:gd name="T4" fmla="*/ 2147483646 w 33"/>
                <a:gd name="T5" fmla="*/ 2147483646 h 32"/>
                <a:gd name="T6" fmla="*/ 2147483646 w 33"/>
                <a:gd name="T7" fmla="*/ 2147483646 h 32"/>
                <a:gd name="T8" fmla="*/ 2147483646 w 33"/>
                <a:gd name="T9" fmla="*/ 2147483646 h 32"/>
                <a:gd name="T10" fmla="*/ 2147483646 w 33"/>
                <a:gd name="T11" fmla="*/ 2147483646 h 32"/>
                <a:gd name="T12" fmla="*/ 2147483646 w 33"/>
                <a:gd name="T13" fmla="*/ 2147483646 h 3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 h="32">
                  <a:moveTo>
                    <a:pt x="18" y="15"/>
                  </a:moveTo>
                  <a:cubicBezTo>
                    <a:pt x="10" y="7"/>
                    <a:pt x="5" y="1"/>
                    <a:pt x="5" y="0"/>
                  </a:cubicBezTo>
                  <a:cubicBezTo>
                    <a:pt x="4" y="2"/>
                    <a:pt x="3" y="3"/>
                    <a:pt x="1" y="5"/>
                  </a:cubicBezTo>
                  <a:cubicBezTo>
                    <a:pt x="0" y="6"/>
                    <a:pt x="6" y="12"/>
                    <a:pt x="13" y="20"/>
                  </a:cubicBezTo>
                  <a:cubicBezTo>
                    <a:pt x="21" y="27"/>
                    <a:pt x="27" y="32"/>
                    <a:pt x="28" y="32"/>
                  </a:cubicBezTo>
                  <a:cubicBezTo>
                    <a:pt x="30" y="30"/>
                    <a:pt x="31" y="29"/>
                    <a:pt x="33" y="28"/>
                  </a:cubicBezTo>
                  <a:cubicBezTo>
                    <a:pt x="32" y="28"/>
                    <a:pt x="25" y="23"/>
                    <a:pt x="18" y="15"/>
                  </a:cubicBezTo>
                  <a:close/>
                </a:path>
              </a:pathLst>
            </a:custGeom>
            <a:solidFill>
              <a:srgbClr val="F4B844"/>
            </a:solidFill>
            <a:ln>
              <a:noFill/>
            </a:ln>
          </p:spPr>
          <p:txBody>
            <a:bodyPr/>
            <a:lstStyle/>
            <a:p>
              <a:endParaRPr lang="zh-CN" altLang="en-US"/>
            </a:p>
          </p:txBody>
        </p:sp>
        <p:sp>
          <p:nvSpPr>
            <p:cNvPr id="1048962" name="Freeform 107"/>
            <p:cNvSpPr/>
            <p:nvPr/>
          </p:nvSpPr>
          <p:spPr bwMode="auto">
            <a:xfrm>
              <a:off x="3795713" y="5265738"/>
              <a:ext cx="25400" cy="30163"/>
            </a:xfrm>
            <a:custGeom>
              <a:avLst/>
              <a:gdLst>
                <a:gd name="T0" fmla="*/ 0 w 6"/>
                <a:gd name="T1" fmla="*/ 2147483646 h 7"/>
                <a:gd name="T2" fmla="*/ 2147483646 w 6"/>
                <a:gd name="T3" fmla="*/ 2147483646 h 7"/>
                <a:gd name="T4" fmla="*/ 2147483646 w 6"/>
                <a:gd name="T5" fmla="*/ 2147483646 h 7"/>
                <a:gd name="T6" fmla="*/ 2147483646 w 6"/>
                <a:gd name="T7" fmla="*/ 0 h 7"/>
                <a:gd name="T8" fmla="*/ 0 w 6"/>
                <a:gd name="T9" fmla="*/ 2147483646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7">
                  <a:moveTo>
                    <a:pt x="0" y="2"/>
                  </a:moveTo>
                  <a:cubicBezTo>
                    <a:pt x="1" y="3"/>
                    <a:pt x="2" y="5"/>
                    <a:pt x="4" y="7"/>
                  </a:cubicBezTo>
                  <a:cubicBezTo>
                    <a:pt x="5" y="5"/>
                    <a:pt x="5" y="5"/>
                    <a:pt x="6" y="4"/>
                  </a:cubicBezTo>
                  <a:cubicBezTo>
                    <a:pt x="5" y="2"/>
                    <a:pt x="4" y="1"/>
                    <a:pt x="3" y="0"/>
                  </a:cubicBezTo>
                  <a:cubicBezTo>
                    <a:pt x="2" y="1"/>
                    <a:pt x="1" y="1"/>
                    <a:pt x="0" y="2"/>
                  </a:cubicBezTo>
                  <a:close/>
                </a:path>
              </a:pathLst>
            </a:custGeom>
            <a:solidFill>
              <a:srgbClr val="FFDA91"/>
            </a:solidFill>
            <a:ln>
              <a:noFill/>
            </a:ln>
          </p:spPr>
          <p:txBody>
            <a:bodyPr/>
            <a:lstStyle/>
            <a:p>
              <a:endParaRPr lang="zh-CN" altLang="en-US"/>
            </a:p>
          </p:txBody>
        </p:sp>
        <p:sp>
          <p:nvSpPr>
            <p:cNvPr id="1048963" name="Freeform 108"/>
            <p:cNvSpPr/>
            <p:nvPr/>
          </p:nvSpPr>
          <p:spPr bwMode="auto">
            <a:xfrm>
              <a:off x="3856038" y="5330825"/>
              <a:ext cx="46038" cy="42863"/>
            </a:xfrm>
            <a:custGeom>
              <a:avLst/>
              <a:gdLst>
                <a:gd name="T0" fmla="*/ 2147483646 w 11"/>
                <a:gd name="T1" fmla="*/ 2147483646 h 10"/>
                <a:gd name="T2" fmla="*/ 2147483646 w 11"/>
                <a:gd name="T3" fmla="*/ 0 h 10"/>
                <a:gd name="T4" fmla="*/ 0 w 11"/>
                <a:gd name="T5" fmla="*/ 2147483646 h 10"/>
                <a:gd name="T6" fmla="*/ 2147483646 w 11"/>
                <a:gd name="T7" fmla="*/ 2147483646 h 10"/>
                <a:gd name="T8" fmla="*/ 2147483646 w 11"/>
                <a:gd name="T9" fmla="*/ 2147483646 h 10"/>
                <a:gd name="T10" fmla="*/ 2147483646 w 11"/>
                <a:gd name="T11" fmla="*/ 2147483646 h 10"/>
                <a:gd name="T12" fmla="*/ 2147483646 w 11"/>
                <a:gd name="T13" fmla="*/ 2147483646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 h="10">
                  <a:moveTo>
                    <a:pt x="5" y="2"/>
                  </a:moveTo>
                  <a:cubicBezTo>
                    <a:pt x="4" y="1"/>
                    <a:pt x="4" y="0"/>
                    <a:pt x="3" y="0"/>
                  </a:cubicBezTo>
                  <a:cubicBezTo>
                    <a:pt x="2" y="1"/>
                    <a:pt x="1" y="1"/>
                    <a:pt x="0" y="2"/>
                  </a:cubicBezTo>
                  <a:cubicBezTo>
                    <a:pt x="1" y="3"/>
                    <a:pt x="1" y="4"/>
                    <a:pt x="2" y="4"/>
                  </a:cubicBezTo>
                  <a:cubicBezTo>
                    <a:pt x="4" y="6"/>
                    <a:pt x="6" y="9"/>
                    <a:pt x="8" y="10"/>
                  </a:cubicBezTo>
                  <a:cubicBezTo>
                    <a:pt x="9" y="9"/>
                    <a:pt x="10" y="8"/>
                    <a:pt x="11" y="7"/>
                  </a:cubicBezTo>
                  <a:cubicBezTo>
                    <a:pt x="9" y="6"/>
                    <a:pt x="7" y="4"/>
                    <a:pt x="5" y="2"/>
                  </a:cubicBezTo>
                  <a:close/>
                </a:path>
              </a:pathLst>
            </a:custGeom>
            <a:solidFill>
              <a:srgbClr val="A95600"/>
            </a:solidFill>
            <a:ln>
              <a:noFill/>
            </a:ln>
          </p:spPr>
          <p:txBody>
            <a:bodyPr/>
            <a:lstStyle/>
            <a:p>
              <a:endParaRPr lang="zh-CN" altLang="en-US"/>
            </a:p>
          </p:txBody>
        </p:sp>
        <p:sp>
          <p:nvSpPr>
            <p:cNvPr id="1048964" name="Freeform 109"/>
            <p:cNvSpPr/>
            <p:nvPr/>
          </p:nvSpPr>
          <p:spPr bwMode="auto">
            <a:xfrm>
              <a:off x="3813176" y="5283200"/>
              <a:ext cx="55563" cy="55563"/>
            </a:xfrm>
            <a:custGeom>
              <a:avLst/>
              <a:gdLst>
                <a:gd name="T0" fmla="*/ 2147483646 w 13"/>
                <a:gd name="T1" fmla="*/ 0 h 13"/>
                <a:gd name="T2" fmla="*/ 0 w 13"/>
                <a:gd name="T3" fmla="*/ 2147483646 h 13"/>
                <a:gd name="T4" fmla="*/ 2147483646 w 13"/>
                <a:gd name="T5" fmla="*/ 2147483646 h 13"/>
                <a:gd name="T6" fmla="*/ 2147483646 w 13"/>
                <a:gd name="T7" fmla="*/ 2147483646 h 13"/>
                <a:gd name="T8" fmla="*/ 2147483646 w 13"/>
                <a:gd name="T9" fmla="*/ 2147483646 h 13"/>
                <a:gd name="T10" fmla="*/ 2147483646 w 13"/>
                <a:gd name="T11" fmla="*/ 2147483646 h 13"/>
                <a:gd name="T12" fmla="*/ 2147483646 w 13"/>
                <a:gd name="T13" fmla="*/ 0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 h="13">
                  <a:moveTo>
                    <a:pt x="2" y="0"/>
                  </a:moveTo>
                  <a:cubicBezTo>
                    <a:pt x="1" y="1"/>
                    <a:pt x="1" y="1"/>
                    <a:pt x="0" y="3"/>
                  </a:cubicBezTo>
                  <a:cubicBezTo>
                    <a:pt x="2" y="5"/>
                    <a:pt x="5" y="8"/>
                    <a:pt x="8" y="12"/>
                  </a:cubicBezTo>
                  <a:cubicBezTo>
                    <a:pt x="9" y="12"/>
                    <a:pt x="9" y="13"/>
                    <a:pt x="10" y="13"/>
                  </a:cubicBezTo>
                  <a:cubicBezTo>
                    <a:pt x="11" y="12"/>
                    <a:pt x="12" y="12"/>
                    <a:pt x="13" y="11"/>
                  </a:cubicBezTo>
                  <a:cubicBezTo>
                    <a:pt x="12" y="10"/>
                    <a:pt x="12" y="9"/>
                    <a:pt x="11" y="9"/>
                  </a:cubicBezTo>
                  <a:cubicBezTo>
                    <a:pt x="7" y="5"/>
                    <a:pt x="4" y="2"/>
                    <a:pt x="2" y="0"/>
                  </a:cubicBezTo>
                  <a:close/>
                </a:path>
              </a:pathLst>
            </a:custGeom>
            <a:solidFill>
              <a:srgbClr val="FFFFFF"/>
            </a:solidFill>
            <a:ln>
              <a:noFill/>
            </a:ln>
          </p:spPr>
          <p:txBody>
            <a:bodyPr/>
            <a:lstStyle/>
            <a:p>
              <a:endParaRPr lang="zh-CN" altLang="en-US"/>
            </a:p>
          </p:txBody>
        </p:sp>
        <p:sp>
          <p:nvSpPr>
            <p:cNvPr id="1048965" name="Freeform 110"/>
            <p:cNvSpPr>
              <a:spLocks noEditPoints="1"/>
            </p:cNvSpPr>
            <p:nvPr/>
          </p:nvSpPr>
          <p:spPr bwMode="auto">
            <a:xfrm>
              <a:off x="3957638" y="5035550"/>
              <a:ext cx="319088" cy="273050"/>
            </a:xfrm>
            <a:custGeom>
              <a:avLst/>
              <a:gdLst>
                <a:gd name="T0" fmla="*/ 2147483646 w 75"/>
                <a:gd name="T1" fmla="*/ 2147483646 h 64"/>
                <a:gd name="T2" fmla="*/ 2147483646 w 75"/>
                <a:gd name="T3" fmla="*/ 2147483646 h 64"/>
                <a:gd name="T4" fmla="*/ 2147483646 w 75"/>
                <a:gd name="T5" fmla="*/ 2147483646 h 64"/>
                <a:gd name="T6" fmla="*/ 2147483646 w 75"/>
                <a:gd name="T7" fmla="*/ 2147483646 h 64"/>
                <a:gd name="T8" fmla="*/ 2147483646 w 75"/>
                <a:gd name="T9" fmla="*/ 2147483646 h 64"/>
                <a:gd name="T10" fmla="*/ 2147483646 w 75"/>
                <a:gd name="T11" fmla="*/ 2147483646 h 64"/>
                <a:gd name="T12" fmla="*/ 2147483646 w 75"/>
                <a:gd name="T13" fmla="*/ 2147483646 h 64"/>
                <a:gd name="T14" fmla="*/ 2147483646 w 75"/>
                <a:gd name="T15" fmla="*/ 2147483646 h 64"/>
                <a:gd name="T16" fmla="*/ 2147483646 w 75"/>
                <a:gd name="T17" fmla="*/ 2147483646 h 64"/>
                <a:gd name="T18" fmla="*/ 2147483646 w 75"/>
                <a:gd name="T19" fmla="*/ 2147483646 h 64"/>
                <a:gd name="T20" fmla="*/ 2147483646 w 75"/>
                <a:gd name="T21" fmla="*/ 2147483646 h 64"/>
                <a:gd name="T22" fmla="*/ 2147483646 w 75"/>
                <a:gd name="T23" fmla="*/ 2147483646 h 64"/>
                <a:gd name="T24" fmla="*/ 2147483646 w 75"/>
                <a:gd name="T25" fmla="*/ 2147483646 h 64"/>
                <a:gd name="T26" fmla="*/ 2147483646 w 75"/>
                <a:gd name="T27" fmla="*/ 2147483646 h 64"/>
                <a:gd name="T28" fmla="*/ 2147483646 w 75"/>
                <a:gd name="T29" fmla="*/ 2147483646 h 64"/>
                <a:gd name="T30" fmla="*/ 2147483646 w 75"/>
                <a:gd name="T31" fmla="*/ 0 h 64"/>
                <a:gd name="T32" fmla="*/ 2147483646 w 75"/>
                <a:gd name="T33" fmla="*/ 2147483646 h 64"/>
                <a:gd name="T34" fmla="*/ 2147483646 w 75"/>
                <a:gd name="T35" fmla="*/ 2147483646 h 64"/>
                <a:gd name="T36" fmla="*/ 2147483646 w 75"/>
                <a:gd name="T37" fmla="*/ 2147483646 h 64"/>
                <a:gd name="T38" fmla="*/ 2147483646 w 75"/>
                <a:gd name="T39" fmla="*/ 0 h 6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75" h="64">
                  <a:moveTo>
                    <a:pt x="7" y="60"/>
                  </a:moveTo>
                  <a:cubicBezTo>
                    <a:pt x="6" y="61"/>
                    <a:pt x="6" y="62"/>
                    <a:pt x="5" y="63"/>
                  </a:cubicBezTo>
                  <a:cubicBezTo>
                    <a:pt x="5" y="64"/>
                    <a:pt x="6" y="64"/>
                    <a:pt x="6" y="64"/>
                  </a:cubicBezTo>
                  <a:cubicBezTo>
                    <a:pt x="6" y="64"/>
                    <a:pt x="7" y="63"/>
                    <a:pt x="8" y="62"/>
                  </a:cubicBezTo>
                  <a:cubicBezTo>
                    <a:pt x="8" y="61"/>
                    <a:pt x="8" y="61"/>
                    <a:pt x="7" y="60"/>
                  </a:cubicBezTo>
                  <a:moveTo>
                    <a:pt x="56" y="7"/>
                  </a:moveTo>
                  <a:cubicBezTo>
                    <a:pt x="23" y="19"/>
                    <a:pt x="23" y="19"/>
                    <a:pt x="23" y="19"/>
                  </a:cubicBezTo>
                  <a:cubicBezTo>
                    <a:pt x="22" y="20"/>
                    <a:pt x="21" y="20"/>
                    <a:pt x="20" y="21"/>
                  </a:cubicBezTo>
                  <a:cubicBezTo>
                    <a:pt x="14" y="26"/>
                    <a:pt x="8" y="32"/>
                    <a:pt x="3" y="37"/>
                  </a:cubicBezTo>
                  <a:cubicBezTo>
                    <a:pt x="3" y="39"/>
                    <a:pt x="2" y="40"/>
                    <a:pt x="2" y="42"/>
                  </a:cubicBezTo>
                  <a:cubicBezTo>
                    <a:pt x="0" y="49"/>
                    <a:pt x="1" y="55"/>
                    <a:pt x="3" y="59"/>
                  </a:cubicBezTo>
                  <a:cubicBezTo>
                    <a:pt x="4" y="58"/>
                    <a:pt x="5" y="57"/>
                    <a:pt x="6" y="56"/>
                  </a:cubicBezTo>
                  <a:cubicBezTo>
                    <a:pt x="3" y="46"/>
                    <a:pt x="7" y="33"/>
                    <a:pt x="24" y="25"/>
                  </a:cubicBezTo>
                  <a:cubicBezTo>
                    <a:pt x="46" y="16"/>
                    <a:pt x="46" y="16"/>
                    <a:pt x="46" y="16"/>
                  </a:cubicBezTo>
                  <a:cubicBezTo>
                    <a:pt x="50" y="13"/>
                    <a:pt x="53" y="10"/>
                    <a:pt x="56" y="7"/>
                  </a:cubicBezTo>
                  <a:moveTo>
                    <a:pt x="75" y="0"/>
                  </a:moveTo>
                  <a:cubicBezTo>
                    <a:pt x="67" y="3"/>
                    <a:pt x="67" y="3"/>
                    <a:pt x="67" y="3"/>
                  </a:cubicBezTo>
                  <a:cubicBezTo>
                    <a:pt x="63" y="6"/>
                    <a:pt x="60" y="9"/>
                    <a:pt x="57" y="13"/>
                  </a:cubicBezTo>
                  <a:cubicBezTo>
                    <a:pt x="64" y="10"/>
                    <a:pt x="64" y="10"/>
                    <a:pt x="64" y="10"/>
                  </a:cubicBezTo>
                  <a:cubicBezTo>
                    <a:pt x="69" y="6"/>
                    <a:pt x="72" y="2"/>
                    <a:pt x="75" y="0"/>
                  </a:cubicBezTo>
                </a:path>
              </a:pathLst>
            </a:custGeom>
            <a:solidFill>
              <a:srgbClr val="08070C"/>
            </a:solidFill>
            <a:ln>
              <a:noFill/>
            </a:ln>
          </p:spPr>
          <p:txBody>
            <a:bodyPr/>
            <a:lstStyle/>
            <a:p>
              <a:endParaRPr lang="zh-CN" altLang="en-US"/>
            </a:p>
          </p:txBody>
        </p:sp>
        <p:sp>
          <p:nvSpPr>
            <p:cNvPr id="1048966" name="Freeform 111"/>
            <p:cNvSpPr>
              <a:spLocks noEditPoints="1"/>
            </p:cNvSpPr>
            <p:nvPr/>
          </p:nvSpPr>
          <p:spPr bwMode="auto">
            <a:xfrm>
              <a:off x="3970338" y="5048250"/>
              <a:ext cx="273050" cy="257175"/>
            </a:xfrm>
            <a:custGeom>
              <a:avLst/>
              <a:gdLst>
                <a:gd name="T0" fmla="*/ 2147483646 w 64"/>
                <a:gd name="T1" fmla="*/ 2147483646 h 60"/>
                <a:gd name="T2" fmla="*/ 0 w 64"/>
                <a:gd name="T3" fmla="*/ 2147483646 h 60"/>
                <a:gd name="T4" fmla="*/ 2147483646 w 64"/>
                <a:gd name="T5" fmla="*/ 2147483646 h 60"/>
                <a:gd name="T6" fmla="*/ 2147483646 w 64"/>
                <a:gd name="T7" fmla="*/ 2147483646 h 60"/>
                <a:gd name="T8" fmla="*/ 2147483646 w 64"/>
                <a:gd name="T9" fmla="*/ 2147483646 h 60"/>
                <a:gd name="T10" fmla="*/ 2147483646 w 64"/>
                <a:gd name="T11" fmla="*/ 0 h 60"/>
                <a:gd name="T12" fmla="*/ 2147483646 w 64"/>
                <a:gd name="T13" fmla="*/ 2147483646 h 60"/>
                <a:gd name="T14" fmla="*/ 2147483646 w 64"/>
                <a:gd name="T15" fmla="*/ 2147483646 h 60"/>
                <a:gd name="T16" fmla="*/ 2147483646 w 64"/>
                <a:gd name="T17" fmla="*/ 2147483646 h 60"/>
                <a:gd name="T18" fmla="*/ 2147483646 w 64"/>
                <a:gd name="T19" fmla="*/ 0 h 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4" h="60">
                  <a:moveTo>
                    <a:pt x="3" y="53"/>
                  </a:moveTo>
                  <a:cubicBezTo>
                    <a:pt x="2" y="54"/>
                    <a:pt x="1" y="55"/>
                    <a:pt x="0" y="56"/>
                  </a:cubicBezTo>
                  <a:cubicBezTo>
                    <a:pt x="0" y="58"/>
                    <a:pt x="1" y="59"/>
                    <a:pt x="2" y="60"/>
                  </a:cubicBezTo>
                  <a:cubicBezTo>
                    <a:pt x="3" y="59"/>
                    <a:pt x="3" y="58"/>
                    <a:pt x="4" y="57"/>
                  </a:cubicBezTo>
                  <a:cubicBezTo>
                    <a:pt x="4" y="56"/>
                    <a:pt x="3" y="54"/>
                    <a:pt x="3" y="53"/>
                  </a:cubicBezTo>
                  <a:moveTo>
                    <a:pt x="64" y="0"/>
                  </a:moveTo>
                  <a:cubicBezTo>
                    <a:pt x="53" y="4"/>
                    <a:pt x="53" y="4"/>
                    <a:pt x="53" y="4"/>
                  </a:cubicBezTo>
                  <a:cubicBezTo>
                    <a:pt x="50" y="7"/>
                    <a:pt x="47" y="10"/>
                    <a:pt x="43" y="13"/>
                  </a:cubicBezTo>
                  <a:cubicBezTo>
                    <a:pt x="54" y="10"/>
                    <a:pt x="54" y="10"/>
                    <a:pt x="54" y="10"/>
                  </a:cubicBezTo>
                  <a:cubicBezTo>
                    <a:pt x="57" y="6"/>
                    <a:pt x="60" y="3"/>
                    <a:pt x="64" y="0"/>
                  </a:cubicBezTo>
                </a:path>
              </a:pathLst>
            </a:custGeom>
            <a:solidFill>
              <a:srgbClr val="2A2829"/>
            </a:solidFill>
            <a:ln>
              <a:noFill/>
            </a:ln>
          </p:spPr>
          <p:txBody>
            <a:bodyPr/>
            <a:lstStyle/>
            <a:p>
              <a:endParaRPr lang="zh-CN" altLang="en-US"/>
            </a:p>
          </p:txBody>
        </p:sp>
        <p:sp>
          <p:nvSpPr>
            <p:cNvPr id="1048967" name="Freeform 112"/>
            <p:cNvSpPr/>
            <p:nvPr/>
          </p:nvSpPr>
          <p:spPr bwMode="auto">
            <a:xfrm>
              <a:off x="3970338" y="5126038"/>
              <a:ext cx="73025" cy="68263"/>
            </a:xfrm>
            <a:custGeom>
              <a:avLst/>
              <a:gdLst>
                <a:gd name="T0" fmla="*/ 2147483646 w 17"/>
                <a:gd name="T1" fmla="*/ 0 h 16"/>
                <a:gd name="T2" fmla="*/ 0 w 17"/>
                <a:gd name="T3" fmla="*/ 2147483646 h 16"/>
                <a:gd name="T4" fmla="*/ 2147483646 w 17"/>
                <a:gd name="T5" fmla="*/ 0 h 16"/>
                <a:gd name="T6" fmla="*/ 0 60000 65536"/>
                <a:gd name="T7" fmla="*/ 0 60000 65536"/>
                <a:gd name="T8" fmla="*/ 0 60000 65536"/>
              </a:gdLst>
              <a:ahLst/>
              <a:cxnLst>
                <a:cxn ang="T6">
                  <a:pos x="T0" y="T1"/>
                </a:cxn>
                <a:cxn ang="T7">
                  <a:pos x="T2" y="T3"/>
                </a:cxn>
                <a:cxn ang="T8">
                  <a:pos x="T4" y="T5"/>
                </a:cxn>
              </a:cxnLst>
              <a:rect l="0" t="0" r="r" b="b"/>
              <a:pathLst>
                <a:path w="17" h="16">
                  <a:moveTo>
                    <a:pt x="17" y="0"/>
                  </a:moveTo>
                  <a:cubicBezTo>
                    <a:pt x="9" y="4"/>
                    <a:pt x="3" y="8"/>
                    <a:pt x="0" y="16"/>
                  </a:cubicBezTo>
                  <a:cubicBezTo>
                    <a:pt x="5" y="11"/>
                    <a:pt x="11" y="5"/>
                    <a:pt x="17" y="0"/>
                  </a:cubicBezTo>
                </a:path>
              </a:pathLst>
            </a:custGeom>
            <a:solidFill>
              <a:srgbClr val="2A2829"/>
            </a:solidFill>
            <a:ln>
              <a:noFill/>
            </a:ln>
          </p:spPr>
          <p:txBody>
            <a:bodyPr/>
            <a:lstStyle/>
            <a:p>
              <a:endParaRPr lang="zh-CN" altLang="en-US"/>
            </a:p>
          </p:txBody>
        </p:sp>
        <p:sp>
          <p:nvSpPr>
            <p:cNvPr id="1048968" name="Freeform 113"/>
            <p:cNvSpPr/>
            <p:nvPr/>
          </p:nvSpPr>
          <p:spPr bwMode="auto">
            <a:xfrm>
              <a:off x="3914776" y="4967288"/>
              <a:ext cx="571500" cy="401638"/>
            </a:xfrm>
            <a:custGeom>
              <a:avLst/>
              <a:gdLst>
                <a:gd name="T0" fmla="*/ 2147483646 w 134"/>
                <a:gd name="T1" fmla="*/ 0 h 94"/>
                <a:gd name="T2" fmla="*/ 2147483646 w 134"/>
                <a:gd name="T3" fmla="*/ 2147483646 h 94"/>
                <a:gd name="T4" fmla="*/ 2147483646 w 134"/>
                <a:gd name="T5" fmla="*/ 2147483646 h 94"/>
                <a:gd name="T6" fmla="*/ 2147483646 w 134"/>
                <a:gd name="T7" fmla="*/ 2147483646 h 94"/>
                <a:gd name="T8" fmla="*/ 2147483646 w 134"/>
                <a:gd name="T9" fmla="*/ 2147483646 h 94"/>
                <a:gd name="T10" fmla="*/ 2147483646 w 134"/>
                <a:gd name="T11" fmla="*/ 2147483646 h 94"/>
                <a:gd name="T12" fmla="*/ 2147483646 w 134"/>
                <a:gd name="T13" fmla="*/ 0 h 9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4" h="94">
                  <a:moveTo>
                    <a:pt x="116" y="0"/>
                  </a:moveTo>
                  <a:cubicBezTo>
                    <a:pt x="113" y="11"/>
                    <a:pt x="93" y="19"/>
                    <a:pt x="93" y="19"/>
                  </a:cubicBezTo>
                  <a:cubicBezTo>
                    <a:pt x="34" y="41"/>
                    <a:pt x="34" y="41"/>
                    <a:pt x="34" y="41"/>
                  </a:cubicBezTo>
                  <a:cubicBezTo>
                    <a:pt x="0" y="57"/>
                    <a:pt x="17" y="94"/>
                    <a:pt x="45" y="88"/>
                  </a:cubicBezTo>
                  <a:cubicBezTo>
                    <a:pt x="123" y="69"/>
                    <a:pt x="123" y="69"/>
                    <a:pt x="123" y="69"/>
                  </a:cubicBezTo>
                  <a:cubicBezTo>
                    <a:pt x="126" y="69"/>
                    <a:pt x="131" y="70"/>
                    <a:pt x="134" y="70"/>
                  </a:cubicBezTo>
                  <a:cubicBezTo>
                    <a:pt x="116" y="0"/>
                    <a:pt x="116" y="0"/>
                    <a:pt x="116" y="0"/>
                  </a:cubicBezTo>
                </a:path>
              </a:pathLst>
            </a:custGeom>
            <a:solidFill>
              <a:srgbClr val="F8D5AC"/>
            </a:solidFill>
            <a:ln>
              <a:noFill/>
            </a:ln>
          </p:spPr>
          <p:txBody>
            <a:bodyPr/>
            <a:lstStyle/>
            <a:p>
              <a:endParaRPr lang="zh-CN" altLang="en-US"/>
            </a:p>
          </p:txBody>
        </p:sp>
        <p:sp>
          <p:nvSpPr>
            <p:cNvPr id="1048969" name="Freeform 114"/>
            <p:cNvSpPr>
              <a:spLocks noEditPoints="1"/>
            </p:cNvSpPr>
            <p:nvPr/>
          </p:nvSpPr>
          <p:spPr bwMode="auto">
            <a:xfrm>
              <a:off x="4259263" y="5283200"/>
              <a:ext cx="90488" cy="55563"/>
            </a:xfrm>
            <a:custGeom>
              <a:avLst/>
              <a:gdLst>
                <a:gd name="T0" fmla="*/ 2147483646 w 21"/>
                <a:gd name="T1" fmla="*/ 2147483646 h 13"/>
                <a:gd name="T2" fmla="*/ 0 w 21"/>
                <a:gd name="T3" fmla="*/ 2147483646 h 13"/>
                <a:gd name="T4" fmla="*/ 2147483646 w 21"/>
                <a:gd name="T5" fmla="*/ 2147483646 h 13"/>
                <a:gd name="T6" fmla="*/ 2147483646 w 21"/>
                <a:gd name="T7" fmla="*/ 2147483646 h 13"/>
                <a:gd name="T8" fmla="*/ 2147483646 w 21"/>
                <a:gd name="T9" fmla="*/ 2147483646 h 13"/>
                <a:gd name="T10" fmla="*/ 2147483646 w 21"/>
                <a:gd name="T11" fmla="*/ 2147483646 h 13"/>
                <a:gd name="T12" fmla="*/ 2147483646 w 21"/>
                <a:gd name="T13" fmla="*/ 0 h 13"/>
                <a:gd name="T14" fmla="*/ 2147483646 w 21"/>
                <a:gd name="T15" fmla="*/ 0 h 13"/>
                <a:gd name="T16" fmla="*/ 2147483646 w 21"/>
                <a:gd name="T17" fmla="*/ 2147483646 h 13"/>
                <a:gd name="T18" fmla="*/ 2147483646 w 21"/>
                <a:gd name="T19" fmla="*/ 2147483646 h 13"/>
                <a:gd name="T20" fmla="*/ 2147483646 w 21"/>
                <a:gd name="T21" fmla="*/ 0 h 1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 h="13">
                  <a:moveTo>
                    <a:pt x="15" y="2"/>
                  </a:moveTo>
                  <a:cubicBezTo>
                    <a:pt x="0" y="5"/>
                    <a:pt x="0" y="5"/>
                    <a:pt x="0" y="5"/>
                  </a:cubicBezTo>
                  <a:cubicBezTo>
                    <a:pt x="0" y="6"/>
                    <a:pt x="1" y="6"/>
                    <a:pt x="2" y="7"/>
                  </a:cubicBezTo>
                  <a:cubicBezTo>
                    <a:pt x="4" y="8"/>
                    <a:pt x="6" y="11"/>
                    <a:pt x="8" y="13"/>
                  </a:cubicBezTo>
                  <a:cubicBezTo>
                    <a:pt x="16" y="11"/>
                    <a:pt x="16" y="11"/>
                    <a:pt x="16" y="11"/>
                  </a:cubicBezTo>
                  <a:cubicBezTo>
                    <a:pt x="16" y="8"/>
                    <a:pt x="16" y="5"/>
                    <a:pt x="15" y="2"/>
                  </a:cubicBezTo>
                  <a:moveTo>
                    <a:pt x="20" y="0"/>
                  </a:moveTo>
                  <a:cubicBezTo>
                    <a:pt x="20" y="0"/>
                    <a:pt x="20" y="0"/>
                    <a:pt x="20" y="0"/>
                  </a:cubicBezTo>
                  <a:cubicBezTo>
                    <a:pt x="21" y="4"/>
                    <a:pt x="20" y="8"/>
                    <a:pt x="19" y="11"/>
                  </a:cubicBezTo>
                  <a:cubicBezTo>
                    <a:pt x="19" y="11"/>
                    <a:pt x="19" y="11"/>
                    <a:pt x="19" y="11"/>
                  </a:cubicBezTo>
                  <a:cubicBezTo>
                    <a:pt x="20" y="8"/>
                    <a:pt x="21" y="4"/>
                    <a:pt x="20" y="0"/>
                  </a:cubicBezTo>
                </a:path>
              </a:pathLst>
            </a:custGeom>
            <a:solidFill>
              <a:srgbClr val="DDB88F"/>
            </a:solidFill>
            <a:ln>
              <a:noFill/>
            </a:ln>
          </p:spPr>
          <p:txBody>
            <a:bodyPr/>
            <a:lstStyle/>
            <a:p>
              <a:endParaRPr lang="zh-CN" altLang="en-US"/>
            </a:p>
          </p:txBody>
        </p:sp>
        <p:sp>
          <p:nvSpPr>
            <p:cNvPr id="1048970" name="Freeform 115"/>
            <p:cNvSpPr/>
            <p:nvPr/>
          </p:nvSpPr>
          <p:spPr bwMode="auto">
            <a:xfrm>
              <a:off x="4195763" y="5305425"/>
              <a:ext cx="98425" cy="46038"/>
            </a:xfrm>
            <a:custGeom>
              <a:avLst/>
              <a:gdLst>
                <a:gd name="T0" fmla="*/ 2147483646 w 23"/>
                <a:gd name="T1" fmla="*/ 0 h 11"/>
                <a:gd name="T2" fmla="*/ 0 w 23"/>
                <a:gd name="T3" fmla="*/ 2147483646 h 11"/>
                <a:gd name="T4" fmla="*/ 2147483646 w 23"/>
                <a:gd name="T5" fmla="*/ 2147483646 h 11"/>
                <a:gd name="T6" fmla="*/ 2147483646 w 23"/>
                <a:gd name="T7" fmla="*/ 2147483646 h 11"/>
                <a:gd name="T8" fmla="*/ 2147483646 w 23"/>
                <a:gd name="T9" fmla="*/ 2147483646 h 11"/>
                <a:gd name="T10" fmla="*/ 2147483646 w 23"/>
                <a:gd name="T11" fmla="*/ 2147483646 h 11"/>
                <a:gd name="T12" fmla="*/ 2147483646 w 23"/>
                <a:gd name="T13" fmla="*/ 2147483646 h 11"/>
                <a:gd name="T14" fmla="*/ 2147483646 w 23"/>
                <a:gd name="T15" fmla="*/ 2147483646 h 11"/>
                <a:gd name="T16" fmla="*/ 2147483646 w 23"/>
                <a:gd name="T17" fmla="*/ 2147483646 h 11"/>
                <a:gd name="T18" fmla="*/ 2147483646 w 23"/>
                <a:gd name="T19" fmla="*/ 0 h 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 h="11">
                  <a:moveTo>
                    <a:pt x="15" y="0"/>
                  </a:moveTo>
                  <a:cubicBezTo>
                    <a:pt x="0" y="4"/>
                    <a:pt x="0" y="4"/>
                    <a:pt x="0" y="4"/>
                  </a:cubicBezTo>
                  <a:cubicBezTo>
                    <a:pt x="5" y="7"/>
                    <a:pt x="9" y="9"/>
                    <a:pt x="12" y="11"/>
                  </a:cubicBezTo>
                  <a:cubicBezTo>
                    <a:pt x="14" y="11"/>
                    <a:pt x="14" y="11"/>
                    <a:pt x="14" y="11"/>
                  </a:cubicBezTo>
                  <a:cubicBezTo>
                    <a:pt x="3" y="3"/>
                    <a:pt x="3" y="3"/>
                    <a:pt x="3" y="3"/>
                  </a:cubicBezTo>
                  <a:cubicBezTo>
                    <a:pt x="7" y="2"/>
                    <a:pt x="7" y="2"/>
                    <a:pt x="7" y="2"/>
                  </a:cubicBezTo>
                  <a:cubicBezTo>
                    <a:pt x="12" y="6"/>
                    <a:pt x="14" y="9"/>
                    <a:pt x="14" y="10"/>
                  </a:cubicBezTo>
                  <a:cubicBezTo>
                    <a:pt x="23" y="8"/>
                    <a:pt x="23" y="8"/>
                    <a:pt x="23" y="8"/>
                  </a:cubicBezTo>
                  <a:cubicBezTo>
                    <a:pt x="21" y="6"/>
                    <a:pt x="19" y="3"/>
                    <a:pt x="17" y="2"/>
                  </a:cubicBezTo>
                  <a:cubicBezTo>
                    <a:pt x="16" y="1"/>
                    <a:pt x="15" y="1"/>
                    <a:pt x="15" y="0"/>
                  </a:cubicBezTo>
                </a:path>
              </a:pathLst>
            </a:custGeom>
            <a:solidFill>
              <a:srgbClr val="D5AD82"/>
            </a:solidFill>
            <a:ln>
              <a:noFill/>
            </a:ln>
          </p:spPr>
          <p:txBody>
            <a:bodyPr/>
            <a:lstStyle/>
            <a:p>
              <a:endParaRPr lang="zh-CN" altLang="en-US"/>
            </a:p>
          </p:txBody>
        </p:sp>
        <p:sp>
          <p:nvSpPr>
            <p:cNvPr id="1048971" name="Freeform 116"/>
            <p:cNvSpPr/>
            <p:nvPr/>
          </p:nvSpPr>
          <p:spPr bwMode="auto">
            <a:xfrm>
              <a:off x="4324351" y="5283200"/>
              <a:ext cx="25400" cy="47625"/>
            </a:xfrm>
            <a:custGeom>
              <a:avLst/>
              <a:gdLst>
                <a:gd name="T0" fmla="*/ 2147483646 w 6"/>
                <a:gd name="T1" fmla="*/ 0 h 11"/>
                <a:gd name="T2" fmla="*/ 0 w 6"/>
                <a:gd name="T3" fmla="*/ 2147483646 h 11"/>
                <a:gd name="T4" fmla="*/ 2147483646 w 6"/>
                <a:gd name="T5" fmla="*/ 2147483646 h 11"/>
                <a:gd name="T6" fmla="*/ 2147483646 w 6"/>
                <a:gd name="T7" fmla="*/ 2147483646 h 11"/>
                <a:gd name="T8" fmla="*/ 2147483646 w 6"/>
                <a:gd name="T9" fmla="*/ 0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11">
                  <a:moveTo>
                    <a:pt x="5" y="0"/>
                  </a:moveTo>
                  <a:cubicBezTo>
                    <a:pt x="0" y="2"/>
                    <a:pt x="0" y="2"/>
                    <a:pt x="0" y="2"/>
                  </a:cubicBezTo>
                  <a:cubicBezTo>
                    <a:pt x="1" y="5"/>
                    <a:pt x="1" y="8"/>
                    <a:pt x="1" y="11"/>
                  </a:cubicBezTo>
                  <a:cubicBezTo>
                    <a:pt x="4" y="11"/>
                    <a:pt x="4" y="11"/>
                    <a:pt x="4" y="11"/>
                  </a:cubicBezTo>
                  <a:cubicBezTo>
                    <a:pt x="5" y="8"/>
                    <a:pt x="6" y="4"/>
                    <a:pt x="5" y="0"/>
                  </a:cubicBezTo>
                </a:path>
              </a:pathLst>
            </a:custGeom>
            <a:solidFill>
              <a:srgbClr val="DFC4A6"/>
            </a:solidFill>
            <a:ln>
              <a:noFill/>
            </a:ln>
          </p:spPr>
          <p:txBody>
            <a:bodyPr/>
            <a:lstStyle/>
            <a:p>
              <a:endParaRPr lang="zh-CN" altLang="en-US"/>
            </a:p>
          </p:txBody>
        </p:sp>
        <p:sp>
          <p:nvSpPr>
            <p:cNvPr id="1048972" name="Freeform 117"/>
            <p:cNvSpPr/>
            <p:nvPr/>
          </p:nvSpPr>
          <p:spPr bwMode="auto">
            <a:xfrm>
              <a:off x="4191001" y="5343525"/>
              <a:ext cx="26988" cy="17463"/>
            </a:xfrm>
            <a:custGeom>
              <a:avLst/>
              <a:gdLst>
                <a:gd name="T0" fmla="*/ 0 w 6"/>
                <a:gd name="T1" fmla="*/ 0 h 4"/>
                <a:gd name="T2" fmla="*/ 2147483646 w 6"/>
                <a:gd name="T3" fmla="*/ 2147483646 h 4"/>
                <a:gd name="T4" fmla="*/ 2147483646 w 6"/>
                <a:gd name="T5" fmla="*/ 2147483646 h 4"/>
                <a:gd name="T6" fmla="*/ 0 w 6"/>
                <a:gd name="T7" fmla="*/ 0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4">
                  <a:moveTo>
                    <a:pt x="0" y="0"/>
                  </a:moveTo>
                  <a:cubicBezTo>
                    <a:pt x="2" y="1"/>
                    <a:pt x="4" y="2"/>
                    <a:pt x="6" y="4"/>
                  </a:cubicBezTo>
                  <a:cubicBezTo>
                    <a:pt x="6" y="4"/>
                    <a:pt x="6" y="4"/>
                    <a:pt x="6" y="4"/>
                  </a:cubicBezTo>
                  <a:cubicBezTo>
                    <a:pt x="4" y="2"/>
                    <a:pt x="2" y="1"/>
                    <a:pt x="0" y="0"/>
                  </a:cubicBezTo>
                </a:path>
              </a:pathLst>
            </a:custGeom>
            <a:solidFill>
              <a:srgbClr val="D4CABE"/>
            </a:solidFill>
            <a:ln>
              <a:noFill/>
            </a:ln>
          </p:spPr>
          <p:txBody>
            <a:bodyPr/>
            <a:lstStyle/>
            <a:p>
              <a:endParaRPr lang="zh-CN" altLang="en-US"/>
            </a:p>
          </p:txBody>
        </p:sp>
        <p:sp>
          <p:nvSpPr>
            <p:cNvPr id="1048973" name="Freeform 118"/>
            <p:cNvSpPr>
              <a:spLocks noEditPoints="1"/>
            </p:cNvSpPr>
            <p:nvPr/>
          </p:nvSpPr>
          <p:spPr bwMode="auto">
            <a:xfrm>
              <a:off x="4165601" y="5321300"/>
              <a:ext cx="80963" cy="39688"/>
            </a:xfrm>
            <a:custGeom>
              <a:avLst/>
              <a:gdLst>
                <a:gd name="T0" fmla="*/ 2147483646 w 19"/>
                <a:gd name="T1" fmla="*/ 2147483646 h 9"/>
                <a:gd name="T2" fmla="*/ 0 w 19"/>
                <a:gd name="T3" fmla="*/ 2147483646 h 9"/>
                <a:gd name="T4" fmla="*/ 2147483646 w 19"/>
                <a:gd name="T5" fmla="*/ 2147483646 h 9"/>
                <a:gd name="T6" fmla="*/ 2147483646 w 19"/>
                <a:gd name="T7" fmla="*/ 2147483646 h 9"/>
                <a:gd name="T8" fmla="*/ 2147483646 w 19"/>
                <a:gd name="T9" fmla="*/ 2147483646 h 9"/>
                <a:gd name="T10" fmla="*/ 2147483646 w 19"/>
                <a:gd name="T11" fmla="*/ 2147483646 h 9"/>
                <a:gd name="T12" fmla="*/ 2147483646 w 19"/>
                <a:gd name="T13" fmla="*/ 2147483646 h 9"/>
                <a:gd name="T14" fmla="*/ 2147483646 w 19"/>
                <a:gd name="T15" fmla="*/ 0 h 9"/>
                <a:gd name="T16" fmla="*/ 2147483646 w 19"/>
                <a:gd name="T17" fmla="*/ 0 h 9"/>
                <a:gd name="T18" fmla="*/ 2147483646 w 19"/>
                <a:gd name="T19" fmla="*/ 0 h 9"/>
                <a:gd name="T20" fmla="*/ 2147483646 w 19"/>
                <a:gd name="T21" fmla="*/ 2147483646 h 9"/>
                <a:gd name="T22" fmla="*/ 2147483646 w 19"/>
                <a:gd name="T23" fmla="*/ 2147483646 h 9"/>
                <a:gd name="T24" fmla="*/ 2147483646 w 19"/>
                <a:gd name="T25" fmla="*/ 0 h 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9" h="9">
                  <a:moveTo>
                    <a:pt x="1" y="1"/>
                  </a:moveTo>
                  <a:cubicBezTo>
                    <a:pt x="0" y="1"/>
                    <a:pt x="0" y="1"/>
                    <a:pt x="0" y="1"/>
                  </a:cubicBezTo>
                  <a:cubicBezTo>
                    <a:pt x="2" y="3"/>
                    <a:pt x="4" y="4"/>
                    <a:pt x="6" y="5"/>
                  </a:cubicBezTo>
                  <a:cubicBezTo>
                    <a:pt x="8" y="6"/>
                    <a:pt x="10" y="7"/>
                    <a:pt x="12" y="9"/>
                  </a:cubicBezTo>
                  <a:cubicBezTo>
                    <a:pt x="12" y="9"/>
                    <a:pt x="12" y="9"/>
                    <a:pt x="12" y="9"/>
                  </a:cubicBezTo>
                  <a:cubicBezTo>
                    <a:pt x="9" y="6"/>
                    <a:pt x="5" y="4"/>
                    <a:pt x="1" y="2"/>
                  </a:cubicBezTo>
                  <a:cubicBezTo>
                    <a:pt x="1" y="1"/>
                    <a:pt x="1" y="1"/>
                    <a:pt x="1" y="1"/>
                  </a:cubicBezTo>
                  <a:moveTo>
                    <a:pt x="7" y="0"/>
                  </a:moveTo>
                  <a:cubicBezTo>
                    <a:pt x="5" y="0"/>
                    <a:pt x="5" y="0"/>
                    <a:pt x="5" y="0"/>
                  </a:cubicBezTo>
                  <a:cubicBezTo>
                    <a:pt x="5" y="0"/>
                    <a:pt x="5" y="0"/>
                    <a:pt x="5" y="0"/>
                  </a:cubicBezTo>
                  <a:cubicBezTo>
                    <a:pt x="17" y="8"/>
                    <a:pt x="17" y="8"/>
                    <a:pt x="17" y="8"/>
                  </a:cubicBezTo>
                  <a:cubicBezTo>
                    <a:pt x="19" y="7"/>
                    <a:pt x="19" y="7"/>
                    <a:pt x="19" y="7"/>
                  </a:cubicBezTo>
                  <a:cubicBezTo>
                    <a:pt x="16" y="5"/>
                    <a:pt x="12" y="3"/>
                    <a:pt x="7" y="0"/>
                  </a:cubicBezTo>
                </a:path>
              </a:pathLst>
            </a:custGeom>
            <a:solidFill>
              <a:srgbClr val="C79F74"/>
            </a:solidFill>
            <a:ln>
              <a:noFill/>
            </a:ln>
          </p:spPr>
          <p:txBody>
            <a:bodyPr/>
            <a:lstStyle/>
            <a:p>
              <a:endParaRPr lang="zh-CN" altLang="en-US"/>
            </a:p>
          </p:txBody>
        </p:sp>
        <p:sp>
          <p:nvSpPr>
            <p:cNvPr id="1048974" name="Freeform 119"/>
            <p:cNvSpPr/>
            <p:nvPr/>
          </p:nvSpPr>
          <p:spPr bwMode="auto">
            <a:xfrm>
              <a:off x="4170363" y="5321300"/>
              <a:ext cx="68263" cy="39688"/>
            </a:xfrm>
            <a:custGeom>
              <a:avLst/>
              <a:gdLst>
                <a:gd name="T0" fmla="*/ 2147483646 w 16"/>
                <a:gd name="T1" fmla="*/ 0 h 9"/>
                <a:gd name="T2" fmla="*/ 0 w 16"/>
                <a:gd name="T3" fmla="*/ 2147483646 h 9"/>
                <a:gd name="T4" fmla="*/ 0 w 16"/>
                <a:gd name="T5" fmla="*/ 2147483646 h 9"/>
                <a:gd name="T6" fmla="*/ 2147483646 w 16"/>
                <a:gd name="T7" fmla="*/ 2147483646 h 9"/>
                <a:gd name="T8" fmla="*/ 2147483646 w 16"/>
                <a:gd name="T9" fmla="*/ 2147483646 h 9"/>
                <a:gd name="T10" fmla="*/ 2147483646 w 16"/>
                <a:gd name="T11" fmla="*/ 0 h 9"/>
                <a:gd name="T12" fmla="*/ 2147483646 w 16"/>
                <a:gd name="T13" fmla="*/ 0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 h="9">
                  <a:moveTo>
                    <a:pt x="4" y="0"/>
                  </a:moveTo>
                  <a:cubicBezTo>
                    <a:pt x="0" y="1"/>
                    <a:pt x="0" y="1"/>
                    <a:pt x="0" y="1"/>
                  </a:cubicBezTo>
                  <a:cubicBezTo>
                    <a:pt x="0" y="2"/>
                    <a:pt x="0" y="2"/>
                    <a:pt x="0" y="2"/>
                  </a:cubicBezTo>
                  <a:cubicBezTo>
                    <a:pt x="4" y="4"/>
                    <a:pt x="8" y="6"/>
                    <a:pt x="11" y="9"/>
                  </a:cubicBezTo>
                  <a:cubicBezTo>
                    <a:pt x="16" y="8"/>
                    <a:pt x="16" y="8"/>
                    <a:pt x="16" y="8"/>
                  </a:cubicBezTo>
                  <a:cubicBezTo>
                    <a:pt x="4" y="0"/>
                    <a:pt x="4" y="0"/>
                    <a:pt x="4" y="0"/>
                  </a:cubicBezTo>
                  <a:cubicBezTo>
                    <a:pt x="4" y="0"/>
                    <a:pt x="4" y="0"/>
                    <a:pt x="4" y="0"/>
                  </a:cubicBezTo>
                </a:path>
              </a:pathLst>
            </a:custGeom>
            <a:solidFill>
              <a:srgbClr val="E2D9CD"/>
            </a:solidFill>
            <a:ln>
              <a:noFill/>
            </a:ln>
          </p:spPr>
          <p:txBody>
            <a:bodyPr/>
            <a:lstStyle/>
            <a:p>
              <a:endParaRPr lang="zh-CN" altLang="en-US"/>
            </a:p>
          </p:txBody>
        </p:sp>
        <p:sp>
          <p:nvSpPr>
            <p:cNvPr id="1048975" name="Freeform 120"/>
            <p:cNvSpPr/>
            <p:nvPr/>
          </p:nvSpPr>
          <p:spPr bwMode="auto">
            <a:xfrm>
              <a:off x="4208463" y="5313363"/>
              <a:ext cx="47625" cy="38100"/>
            </a:xfrm>
            <a:custGeom>
              <a:avLst/>
              <a:gdLst>
                <a:gd name="T0" fmla="*/ 2147483646 w 11"/>
                <a:gd name="T1" fmla="*/ 0 h 9"/>
                <a:gd name="T2" fmla="*/ 0 w 11"/>
                <a:gd name="T3" fmla="*/ 2147483646 h 9"/>
                <a:gd name="T4" fmla="*/ 2147483646 w 11"/>
                <a:gd name="T5" fmla="*/ 2147483646 h 9"/>
                <a:gd name="T6" fmla="*/ 2147483646 w 11"/>
                <a:gd name="T7" fmla="*/ 2147483646 h 9"/>
                <a:gd name="T8" fmla="*/ 2147483646 w 11"/>
                <a:gd name="T9" fmla="*/ 0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9">
                  <a:moveTo>
                    <a:pt x="4" y="0"/>
                  </a:moveTo>
                  <a:cubicBezTo>
                    <a:pt x="0" y="1"/>
                    <a:pt x="0" y="1"/>
                    <a:pt x="0" y="1"/>
                  </a:cubicBezTo>
                  <a:cubicBezTo>
                    <a:pt x="11" y="9"/>
                    <a:pt x="11" y="9"/>
                    <a:pt x="11" y="9"/>
                  </a:cubicBezTo>
                  <a:cubicBezTo>
                    <a:pt x="11" y="8"/>
                    <a:pt x="11" y="8"/>
                    <a:pt x="11" y="8"/>
                  </a:cubicBezTo>
                  <a:cubicBezTo>
                    <a:pt x="11" y="7"/>
                    <a:pt x="9" y="4"/>
                    <a:pt x="4" y="0"/>
                  </a:cubicBezTo>
                </a:path>
              </a:pathLst>
            </a:custGeom>
            <a:solidFill>
              <a:srgbClr val="DDB88F"/>
            </a:solidFill>
            <a:ln>
              <a:noFill/>
            </a:ln>
          </p:spPr>
          <p:txBody>
            <a:bodyPr/>
            <a:lstStyle/>
            <a:p>
              <a:endParaRPr lang="zh-CN" altLang="en-US"/>
            </a:p>
          </p:txBody>
        </p:sp>
        <p:sp>
          <p:nvSpPr>
            <p:cNvPr id="1048976" name="Freeform 121"/>
            <p:cNvSpPr/>
            <p:nvPr/>
          </p:nvSpPr>
          <p:spPr bwMode="auto">
            <a:xfrm>
              <a:off x="3876676" y="5022850"/>
              <a:ext cx="153988" cy="171450"/>
            </a:xfrm>
            <a:custGeom>
              <a:avLst/>
              <a:gdLst>
                <a:gd name="T0" fmla="*/ 2147483646 w 36"/>
                <a:gd name="T1" fmla="*/ 0 h 40"/>
                <a:gd name="T2" fmla="*/ 0 w 36"/>
                <a:gd name="T3" fmla="*/ 2147483646 h 40"/>
                <a:gd name="T4" fmla="*/ 2147483646 w 36"/>
                <a:gd name="T5" fmla="*/ 2147483646 h 40"/>
                <a:gd name="T6" fmla="*/ 2147483646 w 36"/>
                <a:gd name="T7" fmla="*/ 2147483646 h 40"/>
                <a:gd name="T8" fmla="*/ 2147483646 w 36"/>
                <a:gd name="T9" fmla="*/ 2147483646 h 40"/>
                <a:gd name="T10" fmla="*/ 2147483646 w 36"/>
                <a:gd name="T11" fmla="*/ 2147483646 h 40"/>
                <a:gd name="T12" fmla="*/ 2147483646 w 36"/>
                <a:gd name="T13" fmla="*/ 0 h 4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40">
                  <a:moveTo>
                    <a:pt x="36" y="0"/>
                  </a:moveTo>
                  <a:cubicBezTo>
                    <a:pt x="22" y="15"/>
                    <a:pt x="9" y="29"/>
                    <a:pt x="0" y="38"/>
                  </a:cubicBezTo>
                  <a:cubicBezTo>
                    <a:pt x="0" y="38"/>
                    <a:pt x="0" y="39"/>
                    <a:pt x="1" y="39"/>
                  </a:cubicBezTo>
                  <a:cubicBezTo>
                    <a:pt x="2" y="39"/>
                    <a:pt x="3" y="40"/>
                    <a:pt x="4" y="40"/>
                  </a:cubicBezTo>
                  <a:cubicBezTo>
                    <a:pt x="5" y="40"/>
                    <a:pt x="7" y="39"/>
                    <a:pt x="8" y="39"/>
                  </a:cubicBezTo>
                  <a:cubicBezTo>
                    <a:pt x="16" y="32"/>
                    <a:pt x="24" y="23"/>
                    <a:pt x="33" y="14"/>
                  </a:cubicBezTo>
                  <a:cubicBezTo>
                    <a:pt x="36" y="0"/>
                    <a:pt x="36" y="0"/>
                    <a:pt x="36" y="0"/>
                  </a:cubicBezTo>
                </a:path>
              </a:pathLst>
            </a:custGeom>
            <a:solidFill>
              <a:srgbClr val="08070C"/>
            </a:solidFill>
            <a:ln>
              <a:noFill/>
            </a:ln>
          </p:spPr>
          <p:txBody>
            <a:bodyPr/>
            <a:lstStyle/>
            <a:p>
              <a:endParaRPr lang="zh-CN" altLang="en-US"/>
            </a:p>
          </p:txBody>
        </p:sp>
        <p:sp>
          <p:nvSpPr>
            <p:cNvPr id="1048977" name="Freeform 122"/>
            <p:cNvSpPr/>
            <p:nvPr/>
          </p:nvSpPr>
          <p:spPr bwMode="auto">
            <a:xfrm>
              <a:off x="3910013" y="5083175"/>
              <a:ext cx="107950" cy="106363"/>
            </a:xfrm>
            <a:custGeom>
              <a:avLst/>
              <a:gdLst>
                <a:gd name="T0" fmla="*/ 2147483646 w 25"/>
                <a:gd name="T1" fmla="*/ 0 h 25"/>
                <a:gd name="T2" fmla="*/ 0 w 25"/>
                <a:gd name="T3" fmla="*/ 2147483646 h 25"/>
                <a:gd name="T4" fmla="*/ 2147483646 w 25"/>
                <a:gd name="T5" fmla="*/ 2147483646 h 25"/>
                <a:gd name="T6" fmla="*/ 2147483646 w 25"/>
                <a:gd name="T7" fmla="*/ 2147483646 h 25"/>
                <a:gd name="T8" fmla="*/ 2147483646 w 25"/>
                <a:gd name="T9" fmla="*/ 2147483646 h 25"/>
                <a:gd name="T10" fmla="*/ 2147483646 w 25"/>
                <a:gd name="T11" fmla="*/ 0 h 2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 h="25">
                  <a:moveTo>
                    <a:pt x="25" y="0"/>
                  </a:moveTo>
                  <a:cubicBezTo>
                    <a:pt x="16" y="9"/>
                    <a:pt x="8" y="18"/>
                    <a:pt x="0" y="25"/>
                  </a:cubicBezTo>
                  <a:cubicBezTo>
                    <a:pt x="2" y="25"/>
                    <a:pt x="5" y="24"/>
                    <a:pt x="7" y="23"/>
                  </a:cubicBezTo>
                  <a:cubicBezTo>
                    <a:pt x="12" y="18"/>
                    <a:pt x="17" y="13"/>
                    <a:pt x="23" y="7"/>
                  </a:cubicBezTo>
                  <a:cubicBezTo>
                    <a:pt x="23" y="6"/>
                    <a:pt x="24" y="4"/>
                    <a:pt x="25" y="3"/>
                  </a:cubicBezTo>
                  <a:cubicBezTo>
                    <a:pt x="25" y="0"/>
                    <a:pt x="25" y="0"/>
                    <a:pt x="25" y="0"/>
                  </a:cubicBezTo>
                </a:path>
              </a:pathLst>
            </a:custGeom>
            <a:solidFill>
              <a:srgbClr val="645E5E"/>
            </a:solidFill>
            <a:ln>
              <a:noFill/>
            </a:ln>
          </p:spPr>
          <p:txBody>
            <a:bodyPr/>
            <a:lstStyle/>
            <a:p>
              <a:endParaRPr lang="zh-CN" altLang="en-US"/>
            </a:p>
          </p:txBody>
        </p:sp>
        <p:sp>
          <p:nvSpPr>
            <p:cNvPr id="1048978" name="Freeform 123"/>
            <p:cNvSpPr/>
            <p:nvPr/>
          </p:nvSpPr>
          <p:spPr bwMode="auto">
            <a:xfrm>
              <a:off x="3940176" y="5111750"/>
              <a:ext cx="68263" cy="69850"/>
            </a:xfrm>
            <a:custGeom>
              <a:avLst/>
              <a:gdLst>
                <a:gd name="T0" fmla="*/ 2147483646 w 16"/>
                <a:gd name="T1" fmla="*/ 0 h 16"/>
                <a:gd name="T2" fmla="*/ 0 w 16"/>
                <a:gd name="T3" fmla="*/ 2147483646 h 16"/>
                <a:gd name="T4" fmla="*/ 2147483646 w 16"/>
                <a:gd name="T5" fmla="*/ 0 h 16"/>
                <a:gd name="T6" fmla="*/ 0 60000 65536"/>
                <a:gd name="T7" fmla="*/ 0 60000 65536"/>
                <a:gd name="T8" fmla="*/ 0 60000 65536"/>
              </a:gdLst>
              <a:ahLst/>
              <a:cxnLst>
                <a:cxn ang="T6">
                  <a:pos x="T0" y="T1"/>
                </a:cxn>
                <a:cxn ang="T7">
                  <a:pos x="T2" y="T3"/>
                </a:cxn>
                <a:cxn ang="T8">
                  <a:pos x="T4" y="T5"/>
                </a:cxn>
              </a:cxnLst>
              <a:rect l="0" t="0" r="r" b="b"/>
              <a:pathLst>
                <a:path w="16" h="16">
                  <a:moveTo>
                    <a:pt x="16" y="0"/>
                  </a:moveTo>
                  <a:cubicBezTo>
                    <a:pt x="10" y="6"/>
                    <a:pt x="5" y="11"/>
                    <a:pt x="0" y="16"/>
                  </a:cubicBezTo>
                  <a:cubicBezTo>
                    <a:pt x="6" y="14"/>
                    <a:pt x="11" y="9"/>
                    <a:pt x="16" y="0"/>
                  </a:cubicBezTo>
                </a:path>
              </a:pathLst>
            </a:custGeom>
            <a:solidFill>
              <a:srgbClr val="2A2829"/>
            </a:solidFill>
            <a:ln>
              <a:noFill/>
            </a:ln>
          </p:spPr>
          <p:txBody>
            <a:bodyPr/>
            <a:lstStyle/>
            <a:p>
              <a:endParaRPr lang="zh-CN" altLang="en-US"/>
            </a:p>
          </p:txBody>
        </p:sp>
        <p:sp>
          <p:nvSpPr>
            <p:cNvPr id="1048979" name="Freeform 124"/>
            <p:cNvSpPr/>
            <p:nvPr/>
          </p:nvSpPr>
          <p:spPr bwMode="auto">
            <a:xfrm>
              <a:off x="3808413" y="4600575"/>
              <a:ext cx="519113" cy="581025"/>
            </a:xfrm>
            <a:custGeom>
              <a:avLst/>
              <a:gdLst>
                <a:gd name="T0" fmla="*/ 2147483646 w 122"/>
                <a:gd name="T1" fmla="*/ 2147483646 h 136"/>
                <a:gd name="T2" fmla="*/ 2147483646 w 122"/>
                <a:gd name="T3" fmla="*/ 2147483646 h 136"/>
                <a:gd name="T4" fmla="*/ 2147483646 w 122"/>
                <a:gd name="T5" fmla="*/ 2147483646 h 136"/>
                <a:gd name="T6" fmla="*/ 2147483646 w 122"/>
                <a:gd name="T7" fmla="*/ 2147483646 h 136"/>
                <a:gd name="T8" fmla="*/ 2147483646 w 122"/>
                <a:gd name="T9" fmla="*/ 2147483646 h 136"/>
                <a:gd name="T10" fmla="*/ 2147483646 w 122"/>
                <a:gd name="T11" fmla="*/ 2147483646 h 136"/>
                <a:gd name="T12" fmla="*/ 2147483646 w 122"/>
                <a:gd name="T13" fmla="*/ 2147483646 h 136"/>
                <a:gd name="T14" fmla="*/ 2147483646 w 122"/>
                <a:gd name="T15" fmla="*/ 2147483646 h 136"/>
                <a:gd name="T16" fmla="*/ 2147483646 w 122"/>
                <a:gd name="T17" fmla="*/ 0 h 136"/>
                <a:gd name="T18" fmla="*/ 2147483646 w 122"/>
                <a:gd name="T19" fmla="*/ 2147483646 h 136"/>
                <a:gd name="T20" fmla="*/ 2147483646 w 122"/>
                <a:gd name="T21" fmla="*/ 2147483646 h 136"/>
                <a:gd name="T22" fmla="*/ 0 w 122"/>
                <a:gd name="T23" fmla="*/ 2147483646 h 136"/>
                <a:gd name="T24" fmla="*/ 2147483646 w 122"/>
                <a:gd name="T25" fmla="*/ 2147483646 h 136"/>
                <a:gd name="T26" fmla="*/ 2147483646 w 122"/>
                <a:gd name="T27" fmla="*/ 2147483646 h 136"/>
                <a:gd name="T28" fmla="*/ 2147483646 w 122"/>
                <a:gd name="T29" fmla="*/ 2147483646 h 136"/>
                <a:gd name="T30" fmla="*/ 2147483646 w 122"/>
                <a:gd name="T31" fmla="*/ 2147483646 h 1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22" h="136">
                  <a:moveTo>
                    <a:pt x="56" y="57"/>
                  </a:moveTo>
                  <a:cubicBezTo>
                    <a:pt x="98" y="42"/>
                    <a:pt x="98" y="42"/>
                    <a:pt x="98" y="42"/>
                  </a:cubicBezTo>
                  <a:cubicBezTo>
                    <a:pt x="98" y="41"/>
                    <a:pt x="112" y="37"/>
                    <a:pt x="117" y="31"/>
                  </a:cubicBezTo>
                  <a:cubicBezTo>
                    <a:pt x="117" y="31"/>
                    <a:pt x="117" y="31"/>
                    <a:pt x="118" y="30"/>
                  </a:cubicBezTo>
                  <a:cubicBezTo>
                    <a:pt x="116" y="29"/>
                    <a:pt x="116" y="27"/>
                    <a:pt x="116" y="27"/>
                  </a:cubicBezTo>
                  <a:cubicBezTo>
                    <a:pt x="118" y="25"/>
                    <a:pt x="120" y="23"/>
                    <a:pt x="122" y="21"/>
                  </a:cubicBezTo>
                  <a:cubicBezTo>
                    <a:pt x="117" y="19"/>
                    <a:pt x="109" y="16"/>
                    <a:pt x="105" y="16"/>
                  </a:cubicBezTo>
                  <a:cubicBezTo>
                    <a:pt x="103" y="16"/>
                    <a:pt x="89" y="20"/>
                    <a:pt x="80" y="23"/>
                  </a:cubicBezTo>
                  <a:cubicBezTo>
                    <a:pt x="77" y="14"/>
                    <a:pt x="75" y="5"/>
                    <a:pt x="73" y="0"/>
                  </a:cubicBezTo>
                  <a:cubicBezTo>
                    <a:pt x="56" y="6"/>
                    <a:pt x="38" y="13"/>
                    <a:pt x="28" y="17"/>
                  </a:cubicBezTo>
                  <a:cubicBezTo>
                    <a:pt x="23" y="19"/>
                    <a:pt x="18" y="24"/>
                    <a:pt x="17" y="30"/>
                  </a:cubicBezTo>
                  <a:cubicBezTo>
                    <a:pt x="16" y="36"/>
                    <a:pt x="0" y="126"/>
                    <a:pt x="0" y="126"/>
                  </a:cubicBezTo>
                  <a:cubicBezTo>
                    <a:pt x="0" y="131"/>
                    <a:pt x="8" y="136"/>
                    <a:pt x="18" y="136"/>
                  </a:cubicBezTo>
                  <a:cubicBezTo>
                    <a:pt x="24" y="135"/>
                    <a:pt x="29" y="133"/>
                    <a:pt x="34" y="128"/>
                  </a:cubicBezTo>
                  <a:cubicBezTo>
                    <a:pt x="39" y="122"/>
                    <a:pt x="43" y="114"/>
                    <a:pt x="47" y="104"/>
                  </a:cubicBezTo>
                  <a:lnTo>
                    <a:pt x="56" y="57"/>
                  </a:lnTo>
                  <a:close/>
                </a:path>
              </a:pathLst>
            </a:custGeom>
            <a:solidFill>
              <a:srgbClr val="EFC89A"/>
            </a:solidFill>
            <a:ln>
              <a:noFill/>
            </a:ln>
          </p:spPr>
          <p:txBody>
            <a:bodyPr/>
            <a:lstStyle/>
            <a:p>
              <a:endParaRPr lang="zh-CN" altLang="en-US"/>
            </a:p>
          </p:txBody>
        </p:sp>
        <p:sp>
          <p:nvSpPr>
            <p:cNvPr id="1048980" name="Freeform 125"/>
            <p:cNvSpPr/>
            <p:nvPr/>
          </p:nvSpPr>
          <p:spPr bwMode="auto">
            <a:xfrm>
              <a:off x="3808413" y="4583113"/>
              <a:ext cx="361950" cy="584200"/>
            </a:xfrm>
            <a:custGeom>
              <a:avLst/>
              <a:gdLst>
                <a:gd name="T0" fmla="*/ 0 w 85"/>
                <a:gd name="T1" fmla="*/ 2147483646 h 137"/>
                <a:gd name="T2" fmla="*/ 0 w 85"/>
                <a:gd name="T3" fmla="*/ 2147483646 h 137"/>
                <a:gd name="T4" fmla="*/ 2147483646 w 85"/>
                <a:gd name="T5" fmla="*/ 2147483646 h 137"/>
                <a:gd name="T6" fmla="*/ 2147483646 w 85"/>
                <a:gd name="T7" fmla="*/ 2147483646 h 137"/>
                <a:gd name="T8" fmla="*/ 2147483646 w 85"/>
                <a:gd name="T9" fmla="*/ 2147483646 h 137"/>
                <a:gd name="T10" fmla="*/ 2147483646 w 85"/>
                <a:gd name="T11" fmla="*/ 2147483646 h 137"/>
                <a:gd name="T12" fmla="*/ 2147483646 w 85"/>
                <a:gd name="T13" fmla="*/ 2147483646 h 137"/>
                <a:gd name="T14" fmla="*/ 2147483646 w 85"/>
                <a:gd name="T15" fmla="*/ 2147483646 h 137"/>
                <a:gd name="T16" fmla="*/ 2147483646 w 85"/>
                <a:gd name="T17" fmla="*/ 2147483646 h 137"/>
                <a:gd name="T18" fmla="*/ 2147483646 w 85"/>
                <a:gd name="T19" fmla="*/ 2147483646 h 137"/>
                <a:gd name="T20" fmla="*/ 2147483646 w 85"/>
                <a:gd name="T21" fmla="*/ 2147483646 h 137"/>
                <a:gd name="T22" fmla="*/ 2147483646 w 85"/>
                <a:gd name="T23" fmla="*/ 2147483646 h 137"/>
                <a:gd name="T24" fmla="*/ 2147483646 w 85"/>
                <a:gd name="T25" fmla="*/ 2147483646 h 137"/>
                <a:gd name="T26" fmla="*/ 2147483646 w 85"/>
                <a:gd name="T27" fmla="*/ 0 h 137"/>
                <a:gd name="T28" fmla="*/ 2147483646 w 85"/>
                <a:gd name="T29" fmla="*/ 2147483646 h 137"/>
                <a:gd name="T30" fmla="*/ 2147483646 w 85"/>
                <a:gd name="T31" fmla="*/ 2147483646 h 137"/>
                <a:gd name="T32" fmla="*/ 2147483646 w 85"/>
                <a:gd name="T33" fmla="*/ 2147483646 h 137"/>
                <a:gd name="T34" fmla="*/ 2147483646 w 85"/>
                <a:gd name="T35" fmla="*/ 2147483646 h 137"/>
                <a:gd name="T36" fmla="*/ 2147483646 w 85"/>
                <a:gd name="T37" fmla="*/ 2147483646 h 137"/>
                <a:gd name="T38" fmla="*/ 2147483646 w 85"/>
                <a:gd name="T39" fmla="*/ 2147483646 h 137"/>
                <a:gd name="T40" fmla="*/ 2147483646 w 85"/>
                <a:gd name="T41" fmla="*/ 2147483646 h 137"/>
                <a:gd name="T42" fmla="*/ 2147483646 w 85"/>
                <a:gd name="T43" fmla="*/ 2147483646 h 137"/>
                <a:gd name="T44" fmla="*/ 2147483646 w 85"/>
                <a:gd name="T45" fmla="*/ 2147483646 h 137"/>
                <a:gd name="T46" fmla="*/ 2147483646 w 85"/>
                <a:gd name="T47" fmla="*/ 2147483646 h 137"/>
                <a:gd name="T48" fmla="*/ 2147483646 w 85"/>
                <a:gd name="T49" fmla="*/ 2147483646 h 137"/>
                <a:gd name="T50" fmla="*/ 2147483646 w 85"/>
                <a:gd name="T51" fmla="*/ 2147483646 h 137"/>
                <a:gd name="T52" fmla="*/ 2147483646 w 85"/>
                <a:gd name="T53" fmla="*/ 2147483646 h 137"/>
                <a:gd name="T54" fmla="*/ 2147483646 w 85"/>
                <a:gd name="T55" fmla="*/ 2147483646 h 137"/>
                <a:gd name="T56" fmla="*/ 2147483646 w 85"/>
                <a:gd name="T57" fmla="*/ 2147483646 h 137"/>
                <a:gd name="T58" fmla="*/ 2147483646 w 85"/>
                <a:gd name="T59" fmla="*/ 2147483646 h 137"/>
                <a:gd name="T60" fmla="*/ 2147483646 w 85"/>
                <a:gd name="T61" fmla="*/ 2147483646 h 137"/>
                <a:gd name="T62" fmla="*/ 2147483646 w 85"/>
                <a:gd name="T63" fmla="*/ 2147483646 h 137"/>
                <a:gd name="T64" fmla="*/ 2147483646 w 85"/>
                <a:gd name="T65" fmla="*/ 2147483646 h 137"/>
                <a:gd name="T66" fmla="*/ 2147483646 w 85"/>
                <a:gd name="T67" fmla="*/ 2147483646 h 137"/>
                <a:gd name="T68" fmla="*/ 0 w 85"/>
                <a:gd name="T69" fmla="*/ 2147483646 h 137"/>
                <a:gd name="T70" fmla="*/ 0 w 85"/>
                <a:gd name="T71" fmla="*/ 2147483646 h 13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5" h="137">
                  <a:moveTo>
                    <a:pt x="0" y="131"/>
                  </a:moveTo>
                  <a:cubicBezTo>
                    <a:pt x="0" y="132"/>
                    <a:pt x="0" y="132"/>
                    <a:pt x="0" y="132"/>
                  </a:cubicBezTo>
                  <a:cubicBezTo>
                    <a:pt x="1" y="132"/>
                    <a:pt x="1" y="132"/>
                    <a:pt x="1" y="132"/>
                  </a:cubicBezTo>
                  <a:cubicBezTo>
                    <a:pt x="1" y="133"/>
                    <a:pt x="1" y="133"/>
                    <a:pt x="1" y="133"/>
                  </a:cubicBezTo>
                  <a:cubicBezTo>
                    <a:pt x="1" y="133"/>
                    <a:pt x="1" y="133"/>
                    <a:pt x="1" y="133"/>
                  </a:cubicBezTo>
                  <a:cubicBezTo>
                    <a:pt x="1" y="133"/>
                    <a:pt x="1" y="133"/>
                    <a:pt x="1" y="133"/>
                  </a:cubicBezTo>
                  <a:cubicBezTo>
                    <a:pt x="2" y="134"/>
                    <a:pt x="2" y="134"/>
                    <a:pt x="2" y="134"/>
                  </a:cubicBezTo>
                  <a:cubicBezTo>
                    <a:pt x="2" y="134"/>
                    <a:pt x="2" y="134"/>
                    <a:pt x="2" y="134"/>
                  </a:cubicBezTo>
                  <a:cubicBezTo>
                    <a:pt x="3" y="135"/>
                    <a:pt x="3" y="135"/>
                    <a:pt x="3" y="135"/>
                  </a:cubicBezTo>
                  <a:cubicBezTo>
                    <a:pt x="7" y="137"/>
                    <a:pt x="24" y="134"/>
                    <a:pt x="28" y="114"/>
                  </a:cubicBezTo>
                  <a:cubicBezTo>
                    <a:pt x="29" y="107"/>
                    <a:pt x="40" y="47"/>
                    <a:pt x="40" y="47"/>
                  </a:cubicBezTo>
                  <a:cubicBezTo>
                    <a:pt x="40" y="44"/>
                    <a:pt x="42" y="41"/>
                    <a:pt x="45" y="40"/>
                  </a:cubicBezTo>
                  <a:cubicBezTo>
                    <a:pt x="81" y="27"/>
                    <a:pt x="81" y="27"/>
                    <a:pt x="81" y="27"/>
                  </a:cubicBezTo>
                  <a:cubicBezTo>
                    <a:pt x="79" y="18"/>
                    <a:pt x="85" y="5"/>
                    <a:pt x="84" y="0"/>
                  </a:cubicBezTo>
                  <a:cubicBezTo>
                    <a:pt x="81" y="1"/>
                    <a:pt x="67" y="6"/>
                    <a:pt x="64" y="7"/>
                  </a:cubicBezTo>
                  <a:cubicBezTo>
                    <a:pt x="63" y="8"/>
                    <a:pt x="63" y="8"/>
                    <a:pt x="63" y="8"/>
                  </a:cubicBezTo>
                  <a:cubicBezTo>
                    <a:pt x="62" y="8"/>
                    <a:pt x="61" y="8"/>
                    <a:pt x="60" y="9"/>
                  </a:cubicBezTo>
                  <a:cubicBezTo>
                    <a:pt x="60" y="9"/>
                    <a:pt x="60" y="9"/>
                    <a:pt x="60" y="9"/>
                  </a:cubicBezTo>
                  <a:cubicBezTo>
                    <a:pt x="57" y="10"/>
                    <a:pt x="54" y="11"/>
                    <a:pt x="51" y="12"/>
                  </a:cubicBezTo>
                  <a:cubicBezTo>
                    <a:pt x="51" y="12"/>
                    <a:pt x="51" y="12"/>
                    <a:pt x="51" y="12"/>
                  </a:cubicBezTo>
                  <a:cubicBezTo>
                    <a:pt x="49" y="13"/>
                    <a:pt x="47" y="14"/>
                    <a:pt x="45" y="14"/>
                  </a:cubicBezTo>
                  <a:cubicBezTo>
                    <a:pt x="45" y="14"/>
                    <a:pt x="45" y="14"/>
                    <a:pt x="45" y="14"/>
                  </a:cubicBezTo>
                  <a:cubicBezTo>
                    <a:pt x="44" y="15"/>
                    <a:pt x="44" y="15"/>
                    <a:pt x="43" y="15"/>
                  </a:cubicBezTo>
                  <a:cubicBezTo>
                    <a:pt x="43" y="15"/>
                    <a:pt x="42" y="15"/>
                    <a:pt x="42" y="15"/>
                  </a:cubicBezTo>
                  <a:cubicBezTo>
                    <a:pt x="41" y="16"/>
                    <a:pt x="41" y="16"/>
                    <a:pt x="40" y="16"/>
                  </a:cubicBezTo>
                  <a:cubicBezTo>
                    <a:pt x="39" y="16"/>
                    <a:pt x="39" y="16"/>
                    <a:pt x="39" y="16"/>
                  </a:cubicBezTo>
                  <a:cubicBezTo>
                    <a:pt x="39" y="17"/>
                    <a:pt x="38" y="17"/>
                    <a:pt x="38" y="17"/>
                  </a:cubicBezTo>
                  <a:cubicBezTo>
                    <a:pt x="37" y="17"/>
                    <a:pt x="37" y="17"/>
                    <a:pt x="37" y="17"/>
                  </a:cubicBezTo>
                  <a:cubicBezTo>
                    <a:pt x="36" y="18"/>
                    <a:pt x="36" y="18"/>
                    <a:pt x="35" y="18"/>
                  </a:cubicBezTo>
                  <a:cubicBezTo>
                    <a:pt x="35" y="18"/>
                    <a:pt x="35" y="18"/>
                    <a:pt x="35" y="18"/>
                  </a:cubicBezTo>
                  <a:cubicBezTo>
                    <a:pt x="34" y="18"/>
                    <a:pt x="34" y="18"/>
                    <a:pt x="34" y="19"/>
                  </a:cubicBezTo>
                  <a:cubicBezTo>
                    <a:pt x="32" y="19"/>
                    <a:pt x="31" y="19"/>
                    <a:pt x="30" y="20"/>
                  </a:cubicBezTo>
                  <a:cubicBezTo>
                    <a:pt x="30" y="20"/>
                    <a:pt x="29" y="20"/>
                    <a:pt x="28" y="21"/>
                  </a:cubicBezTo>
                  <a:cubicBezTo>
                    <a:pt x="23" y="23"/>
                    <a:pt x="18" y="28"/>
                    <a:pt x="17" y="34"/>
                  </a:cubicBezTo>
                  <a:cubicBezTo>
                    <a:pt x="16" y="40"/>
                    <a:pt x="0" y="130"/>
                    <a:pt x="0" y="130"/>
                  </a:cubicBezTo>
                  <a:cubicBezTo>
                    <a:pt x="0" y="131"/>
                    <a:pt x="0" y="131"/>
                    <a:pt x="0" y="131"/>
                  </a:cubicBezTo>
                  <a:close/>
                </a:path>
              </a:pathLst>
            </a:custGeom>
            <a:solidFill>
              <a:srgbClr val="F8D5AC"/>
            </a:solidFill>
            <a:ln>
              <a:noFill/>
            </a:ln>
          </p:spPr>
          <p:txBody>
            <a:bodyPr/>
            <a:lstStyle/>
            <a:p>
              <a:endParaRPr lang="zh-CN" altLang="en-US"/>
            </a:p>
          </p:txBody>
        </p:sp>
        <p:sp>
          <p:nvSpPr>
            <p:cNvPr id="1048981" name="Freeform 126"/>
            <p:cNvSpPr/>
            <p:nvPr/>
          </p:nvSpPr>
          <p:spPr bwMode="auto">
            <a:xfrm>
              <a:off x="3816351" y="4535488"/>
              <a:ext cx="473075" cy="563563"/>
            </a:xfrm>
            <a:custGeom>
              <a:avLst/>
              <a:gdLst>
                <a:gd name="T0" fmla="*/ 2147483646 w 111"/>
                <a:gd name="T1" fmla="*/ 2147483646 h 132"/>
                <a:gd name="T2" fmla="*/ 2147483646 w 111"/>
                <a:gd name="T3" fmla="*/ 2147483646 h 132"/>
                <a:gd name="T4" fmla="*/ 0 w 111"/>
                <a:gd name="T5" fmla="*/ 2147483646 h 132"/>
                <a:gd name="T6" fmla="*/ 2147483646 w 111"/>
                <a:gd name="T7" fmla="*/ 2147483646 h 132"/>
                <a:gd name="T8" fmla="*/ 2147483646 w 111"/>
                <a:gd name="T9" fmla="*/ 2147483646 h 132"/>
                <a:gd name="T10" fmla="*/ 2147483646 w 111"/>
                <a:gd name="T11" fmla="*/ 2147483646 h 132"/>
                <a:gd name="T12" fmla="*/ 2147483646 w 111"/>
                <a:gd name="T13" fmla="*/ 2147483646 h 132"/>
                <a:gd name="T14" fmla="*/ 2147483646 w 111"/>
                <a:gd name="T15" fmla="*/ 0 h 132"/>
                <a:gd name="T16" fmla="*/ 2147483646 w 111"/>
                <a:gd name="T17" fmla="*/ 2147483646 h 13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11" h="132">
                  <a:moveTo>
                    <a:pt x="26" y="32"/>
                  </a:moveTo>
                  <a:cubicBezTo>
                    <a:pt x="21" y="34"/>
                    <a:pt x="16" y="39"/>
                    <a:pt x="15" y="45"/>
                  </a:cubicBezTo>
                  <a:cubicBezTo>
                    <a:pt x="14" y="49"/>
                    <a:pt x="4" y="109"/>
                    <a:pt x="0" y="132"/>
                  </a:cubicBezTo>
                  <a:cubicBezTo>
                    <a:pt x="1" y="132"/>
                    <a:pt x="2" y="132"/>
                    <a:pt x="4" y="132"/>
                  </a:cubicBezTo>
                  <a:cubicBezTo>
                    <a:pt x="8" y="110"/>
                    <a:pt x="17" y="54"/>
                    <a:pt x="18" y="50"/>
                  </a:cubicBezTo>
                  <a:cubicBezTo>
                    <a:pt x="19" y="43"/>
                    <a:pt x="24" y="39"/>
                    <a:pt x="29" y="37"/>
                  </a:cubicBezTo>
                  <a:cubicBezTo>
                    <a:pt x="47" y="30"/>
                    <a:pt x="87" y="16"/>
                    <a:pt x="109" y="7"/>
                  </a:cubicBezTo>
                  <a:cubicBezTo>
                    <a:pt x="111" y="0"/>
                    <a:pt x="111" y="0"/>
                    <a:pt x="111" y="0"/>
                  </a:cubicBezTo>
                  <a:cubicBezTo>
                    <a:pt x="91" y="7"/>
                    <a:pt x="45" y="24"/>
                    <a:pt x="26" y="32"/>
                  </a:cubicBezTo>
                  <a:close/>
                </a:path>
              </a:pathLst>
            </a:custGeom>
            <a:solidFill>
              <a:srgbClr val="FBE3C8"/>
            </a:solidFill>
            <a:ln>
              <a:noFill/>
            </a:ln>
          </p:spPr>
          <p:txBody>
            <a:bodyPr/>
            <a:lstStyle/>
            <a:p>
              <a:endParaRPr lang="zh-CN" altLang="en-US"/>
            </a:p>
          </p:txBody>
        </p:sp>
        <p:sp>
          <p:nvSpPr>
            <p:cNvPr id="1048982" name="Freeform 127"/>
            <p:cNvSpPr/>
            <p:nvPr/>
          </p:nvSpPr>
          <p:spPr bwMode="auto">
            <a:xfrm>
              <a:off x="4340226" y="4873625"/>
              <a:ext cx="128588" cy="204788"/>
            </a:xfrm>
            <a:custGeom>
              <a:avLst/>
              <a:gdLst>
                <a:gd name="T0" fmla="*/ 2147483646 w 30"/>
                <a:gd name="T1" fmla="*/ 2147483646 h 48"/>
                <a:gd name="T2" fmla="*/ 2147483646 w 30"/>
                <a:gd name="T3" fmla="*/ 2147483646 h 48"/>
                <a:gd name="T4" fmla="*/ 0 w 30"/>
                <a:gd name="T5" fmla="*/ 2147483646 h 48"/>
                <a:gd name="T6" fmla="*/ 2147483646 w 30"/>
                <a:gd name="T7" fmla="*/ 2147483646 h 48"/>
                <a:gd name="T8" fmla="*/ 2147483646 w 30"/>
                <a:gd name="T9" fmla="*/ 0 h 48"/>
                <a:gd name="T10" fmla="*/ 2147483646 w 30"/>
                <a:gd name="T11" fmla="*/ 2147483646 h 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 h="48">
                  <a:moveTo>
                    <a:pt x="18" y="6"/>
                  </a:moveTo>
                  <a:cubicBezTo>
                    <a:pt x="18" y="13"/>
                    <a:pt x="17" y="19"/>
                    <a:pt x="16" y="23"/>
                  </a:cubicBezTo>
                  <a:cubicBezTo>
                    <a:pt x="16" y="23"/>
                    <a:pt x="15" y="32"/>
                    <a:pt x="0" y="48"/>
                  </a:cubicBezTo>
                  <a:cubicBezTo>
                    <a:pt x="30" y="37"/>
                    <a:pt x="27" y="17"/>
                    <a:pt x="28" y="2"/>
                  </a:cubicBezTo>
                  <a:cubicBezTo>
                    <a:pt x="27" y="2"/>
                    <a:pt x="26" y="1"/>
                    <a:pt x="24" y="0"/>
                  </a:cubicBezTo>
                  <a:cubicBezTo>
                    <a:pt x="22" y="2"/>
                    <a:pt x="20" y="4"/>
                    <a:pt x="18" y="6"/>
                  </a:cubicBezTo>
                </a:path>
              </a:pathLst>
            </a:custGeom>
            <a:solidFill>
              <a:srgbClr val="EFC99C"/>
            </a:solidFill>
            <a:ln>
              <a:noFill/>
            </a:ln>
          </p:spPr>
          <p:txBody>
            <a:bodyPr/>
            <a:lstStyle/>
            <a:p>
              <a:endParaRPr lang="zh-CN" altLang="en-US"/>
            </a:p>
          </p:txBody>
        </p:sp>
        <p:sp>
          <p:nvSpPr>
            <p:cNvPr id="1048983" name="Freeform 128"/>
            <p:cNvSpPr/>
            <p:nvPr/>
          </p:nvSpPr>
          <p:spPr bwMode="auto">
            <a:xfrm>
              <a:off x="3846513" y="4727575"/>
              <a:ext cx="452438" cy="461963"/>
            </a:xfrm>
            <a:custGeom>
              <a:avLst/>
              <a:gdLst>
                <a:gd name="T0" fmla="*/ 2147483646 w 106"/>
                <a:gd name="T1" fmla="*/ 0 h 108"/>
                <a:gd name="T2" fmla="*/ 2147483646 w 106"/>
                <a:gd name="T3" fmla="*/ 2147483646 h 108"/>
                <a:gd name="T4" fmla="*/ 2147483646 w 106"/>
                <a:gd name="T5" fmla="*/ 2147483646 h 108"/>
                <a:gd name="T6" fmla="*/ 0 w 106"/>
                <a:gd name="T7" fmla="*/ 2147483646 h 108"/>
                <a:gd name="T8" fmla="*/ 2147483646 w 106"/>
                <a:gd name="T9" fmla="*/ 2147483646 h 108"/>
                <a:gd name="T10" fmla="*/ 2147483646 w 106"/>
                <a:gd name="T11" fmla="*/ 2147483646 h 108"/>
                <a:gd name="T12" fmla="*/ 2147483646 w 106"/>
                <a:gd name="T13" fmla="*/ 2147483646 h 108"/>
                <a:gd name="T14" fmla="*/ 2147483646 w 106"/>
                <a:gd name="T15" fmla="*/ 2147483646 h 108"/>
                <a:gd name="T16" fmla="*/ 2147483646 w 106"/>
                <a:gd name="T17" fmla="*/ 2147483646 h 108"/>
                <a:gd name="T18" fmla="*/ 2147483646 w 106"/>
                <a:gd name="T19" fmla="*/ 0 h 10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6" h="108">
                  <a:moveTo>
                    <a:pt x="92" y="0"/>
                  </a:moveTo>
                  <a:cubicBezTo>
                    <a:pt x="39" y="20"/>
                    <a:pt x="39" y="20"/>
                    <a:pt x="39" y="20"/>
                  </a:cubicBezTo>
                  <a:cubicBezTo>
                    <a:pt x="28" y="82"/>
                    <a:pt x="28" y="82"/>
                    <a:pt x="28" y="82"/>
                  </a:cubicBezTo>
                  <a:cubicBezTo>
                    <a:pt x="21" y="99"/>
                    <a:pt x="10" y="104"/>
                    <a:pt x="0" y="105"/>
                  </a:cubicBezTo>
                  <a:cubicBezTo>
                    <a:pt x="10" y="108"/>
                    <a:pt x="27" y="105"/>
                    <a:pt x="36" y="83"/>
                  </a:cubicBezTo>
                  <a:cubicBezTo>
                    <a:pt x="47" y="27"/>
                    <a:pt x="47" y="27"/>
                    <a:pt x="47" y="27"/>
                  </a:cubicBezTo>
                  <a:cubicBezTo>
                    <a:pt x="89" y="12"/>
                    <a:pt x="89" y="12"/>
                    <a:pt x="89" y="12"/>
                  </a:cubicBezTo>
                  <a:cubicBezTo>
                    <a:pt x="89" y="12"/>
                    <a:pt x="92" y="12"/>
                    <a:pt x="97" y="13"/>
                  </a:cubicBezTo>
                  <a:cubicBezTo>
                    <a:pt x="100" y="9"/>
                    <a:pt x="103" y="6"/>
                    <a:pt x="106" y="3"/>
                  </a:cubicBezTo>
                  <a:cubicBezTo>
                    <a:pt x="98" y="1"/>
                    <a:pt x="92" y="0"/>
                    <a:pt x="92" y="0"/>
                  </a:cubicBezTo>
                  <a:close/>
                </a:path>
              </a:pathLst>
            </a:custGeom>
            <a:solidFill>
              <a:srgbClr val="FBE3C8"/>
            </a:solidFill>
            <a:ln>
              <a:noFill/>
            </a:ln>
          </p:spPr>
          <p:txBody>
            <a:bodyPr/>
            <a:lstStyle/>
            <a:p>
              <a:endParaRPr lang="zh-CN" altLang="en-US"/>
            </a:p>
          </p:txBody>
        </p:sp>
        <p:sp>
          <p:nvSpPr>
            <p:cNvPr id="1048984" name="Freeform 129"/>
            <p:cNvSpPr/>
            <p:nvPr/>
          </p:nvSpPr>
          <p:spPr bwMode="auto">
            <a:xfrm>
              <a:off x="3808413" y="5018088"/>
              <a:ext cx="68263" cy="123825"/>
            </a:xfrm>
            <a:custGeom>
              <a:avLst/>
              <a:gdLst>
                <a:gd name="T0" fmla="*/ 2147483646 w 16"/>
                <a:gd name="T1" fmla="*/ 2147483646 h 29"/>
                <a:gd name="T2" fmla="*/ 2147483646 w 16"/>
                <a:gd name="T3" fmla="*/ 0 h 29"/>
                <a:gd name="T4" fmla="*/ 0 w 16"/>
                <a:gd name="T5" fmla="*/ 2147483646 h 29"/>
                <a:gd name="T6" fmla="*/ 0 w 16"/>
                <a:gd name="T7" fmla="*/ 2147483646 h 29"/>
                <a:gd name="T8" fmla="*/ 2147483646 w 16"/>
                <a:gd name="T9" fmla="*/ 2147483646 h 29"/>
                <a:gd name="T10" fmla="*/ 2147483646 w 16"/>
                <a:gd name="T11" fmla="*/ 2147483646 h 29"/>
                <a:gd name="T12" fmla="*/ 2147483646 w 16"/>
                <a:gd name="T13" fmla="*/ 2147483646 h 29"/>
                <a:gd name="T14" fmla="*/ 2147483646 w 16"/>
                <a:gd name="T15" fmla="*/ 2147483646 h 2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6" h="29">
                  <a:moveTo>
                    <a:pt x="11" y="1"/>
                  </a:moveTo>
                  <a:cubicBezTo>
                    <a:pt x="5" y="0"/>
                    <a:pt x="5" y="0"/>
                    <a:pt x="5" y="0"/>
                  </a:cubicBezTo>
                  <a:cubicBezTo>
                    <a:pt x="3" y="10"/>
                    <a:pt x="1" y="23"/>
                    <a:pt x="0" y="28"/>
                  </a:cubicBezTo>
                  <a:cubicBezTo>
                    <a:pt x="0" y="29"/>
                    <a:pt x="0" y="29"/>
                    <a:pt x="0" y="29"/>
                  </a:cubicBezTo>
                  <a:cubicBezTo>
                    <a:pt x="2" y="29"/>
                    <a:pt x="4" y="29"/>
                    <a:pt x="5" y="29"/>
                  </a:cubicBezTo>
                  <a:cubicBezTo>
                    <a:pt x="10" y="29"/>
                    <a:pt x="13" y="27"/>
                    <a:pt x="14" y="24"/>
                  </a:cubicBezTo>
                  <a:cubicBezTo>
                    <a:pt x="15" y="14"/>
                    <a:pt x="15" y="14"/>
                    <a:pt x="15" y="14"/>
                  </a:cubicBezTo>
                  <a:cubicBezTo>
                    <a:pt x="16" y="8"/>
                    <a:pt x="15" y="3"/>
                    <a:pt x="11" y="1"/>
                  </a:cubicBezTo>
                  <a:close/>
                </a:path>
              </a:pathLst>
            </a:custGeom>
            <a:solidFill>
              <a:srgbClr val="FEFBF7"/>
            </a:solidFill>
            <a:ln>
              <a:noFill/>
            </a:ln>
          </p:spPr>
          <p:txBody>
            <a:bodyPr/>
            <a:lstStyle/>
            <a:p>
              <a:endParaRPr lang="zh-CN" altLang="en-US"/>
            </a:p>
          </p:txBody>
        </p:sp>
        <p:sp>
          <p:nvSpPr>
            <p:cNvPr id="1048985" name="Freeform 130"/>
            <p:cNvSpPr/>
            <p:nvPr/>
          </p:nvSpPr>
          <p:spPr bwMode="auto">
            <a:xfrm>
              <a:off x="4456113" y="4727575"/>
              <a:ext cx="258763" cy="176213"/>
            </a:xfrm>
            <a:custGeom>
              <a:avLst/>
              <a:gdLst>
                <a:gd name="T0" fmla="*/ 2147483646 w 61"/>
                <a:gd name="T1" fmla="*/ 0 h 41"/>
                <a:gd name="T2" fmla="*/ 2147483646 w 61"/>
                <a:gd name="T3" fmla="*/ 2147483646 h 41"/>
                <a:gd name="T4" fmla="*/ 2147483646 w 61"/>
                <a:gd name="T5" fmla="*/ 2147483646 h 41"/>
                <a:gd name="T6" fmla="*/ 2147483646 w 61"/>
                <a:gd name="T7" fmla="*/ 2147483646 h 41"/>
                <a:gd name="T8" fmla="*/ 2147483646 w 61"/>
                <a:gd name="T9" fmla="*/ 2147483646 h 41"/>
                <a:gd name="T10" fmla="*/ 2147483646 w 61"/>
                <a:gd name="T11" fmla="*/ 2147483646 h 41"/>
                <a:gd name="T12" fmla="*/ 2147483646 w 61"/>
                <a:gd name="T13" fmla="*/ 2147483646 h 41"/>
                <a:gd name="T14" fmla="*/ 0 w 61"/>
                <a:gd name="T15" fmla="*/ 2147483646 h 41"/>
                <a:gd name="T16" fmla="*/ 2147483646 w 61"/>
                <a:gd name="T17" fmla="*/ 2147483646 h 41"/>
                <a:gd name="T18" fmla="*/ 2147483646 w 61"/>
                <a:gd name="T19" fmla="*/ 2147483646 h 41"/>
                <a:gd name="T20" fmla="*/ 2147483646 w 61"/>
                <a:gd name="T21" fmla="*/ 2147483646 h 41"/>
                <a:gd name="T22" fmla="*/ 2147483646 w 61"/>
                <a:gd name="T23" fmla="*/ 0 h 4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1" h="41">
                  <a:moveTo>
                    <a:pt x="37" y="0"/>
                  </a:moveTo>
                  <a:cubicBezTo>
                    <a:pt x="33" y="4"/>
                    <a:pt x="30" y="7"/>
                    <a:pt x="27" y="10"/>
                  </a:cubicBezTo>
                  <a:cubicBezTo>
                    <a:pt x="18" y="19"/>
                    <a:pt x="9" y="28"/>
                    <a:pt x="2" y="35"/>
                  </a:cubicBezTo>
                  <a:cubicBezTo>
                    <a:pt x="2" y="35"/>
                    <a:pt x="2" y="35"/>
                    <a:pt x="2" y="35"/>
                  </a:cubicBezTo>
                  <a:cubicBezTo>
                    <a:pt x="2" y="35"/>
                    <a:pt x="1" y="36"/>
                    <a:pt x="1" y="36"/>
                  </a:cubicBezTo>
                  <a:cubicBezTo>
                    <a:pt x="1" y="36"/>
                    <a:pt x="1" y="36"/>
                    <a:pt x="1" y="36"/>
                  </a:cubicBezTo>
                  <a:cubicBezTo>
                    <a:pt x="1" y="36"/>
                    <a:pt x="1" y="36"/>
                    <a:pt x="1" y="36"/>
                  </a:cubicBezTo>
                  <a:cubicBezTo>
                    <a:pt x="1" y="37"/>
                    <a:pt x="1" y="39"/>
                    <a:pt x="0" y="41"/>
                  </a:cubicBezTo>
                  <a:cubicBezTo>
                    <a:pt x="17" y="25"/>
                    <a:pt x="17" y="25"/>
                    <a:pt x="17" y="25"/>
                  </a:cubicBezTo>
                  <a:cubicBezTo>
                    <a:pt x="61" y="17"/>
                    <a:pt x="61" y="17"/>
                    <a:pt x="61" y="17"/>
                  </a:cubicBezTo>
                  <a:cubicBezTo>
                    <a:pt x="60" y="16"/>
                    <a:pt x="59" y="16"/>
                    <a:pt x="58" y="15"/>
                  </a:cubicBezTo>
                  <a:cubicBezTo>
                    <a:pt x="54" y="12"/>
                    <a:pt x="46" y="7"/>
                    <a:pt x="37" y="0"/>
                  </a:cubicBezTo>
                </a:path>
              </a:pathLst>
            </a:custGeom>
            <a:solidFill>
              <a:srgbClr val="E3BF96"/>
            </a:solidFill>
            <a:ln>
              <a:noFill/>
            </a:ln>
          </p:spPr>
          <p:txBody>
            <a:bodyPr/>
            <a:lstStyle/>
            <a:p>
              <a:endParaRPr lang="zh-CN" altLang="en-US"/>
            </a:p>
          </p:txBody>
        </p:sp>
        <p:sp>
          <p:nvSpPr>
            <p:cNvPr id="1048986" name="Freeform 131"/>
            <p:cNvSpPr/>
            <p:nvPr/>
          </p:nvSpPr>
          <p:spPr bwMode="auto">
            <a:xfrm>
              <a:off x="4702176" y="4792663"/>
              <a:ext cx="12700" cy="7938"/>
            </a:xfrm>
            <a:custGeom>
              <a:avLst/>
              <a:gdLst>
                <a:gd name="T0" fmla="*/ 0 w 3"/>
                <a:gd name="T1" fmla="*/ 0 h 2"/>
                <a:gd name="T2" fmla="*/ 2147483646 w 3"/>
                <a:gd name="T3" fmla="*/ 2147483646 h 2"/>
                <a:gd name="T4" fmla="*/ 2147483646 w 3"/>
                <a:gd name="T5" fmla="*/ 2147483646 h 2"/>
                <a:gd name="T6" fmla="*/ 0 w 3"/>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2">
                  <a:moveTo>
                    <a:pt x="0" y="0"/>
                  </a:moveTo>
                  <a:cubicBezTo>
                    <a:pt x="1" y="1"/>
                    <a:pt x="2" y="1"/>
                    <a:pt x="3" y="2"/>
                  </a:cubicBezTo>
                  <a:cubicBezTo>
                    <a:pt x="3" y="2"/>
                    <a:pt x="3" y="2"/>
                    <a:pt x="3" y="2"/>
                  </a:cubicBezTo>
                  <a:cubicBezTo>
                    <a:pt x="3" y="2"/>
                    <a:pt x="2" y="1"/>
                    <a:pt x="0" y="0"/>
                  </a:cubicBezTo>
                </a:path>
              </a:pathLst>
            </a:custGeom>
            <a:solidFill>
              <a:srgbClr val="E5CCAE"/>
            </a:solidFill>
            <a:ln>
              <a:noFill/>
            </a:ln>
          </p:spPr>
          <p:txBody>
            <a:bodyPr/>
            <a:lstStyle/>
            <a:p>
              <a:endParaRPr lang="zh-CN" altLang="en-US"/>
            </a:p>
          </p:txBody>
        </p:sp>
        <p:sp>
          <p:nvSpPr>
            <p:cNvPr id="1048987" name="Freeform 132"/>
            <p:cNvSpPr/>
            <p:nvPr/>
          </p:nvSpPr>
          <p:spPr bwMode="auto">
            <a:xfrm>
              <a:off x="4392613" y="4826000"/>
              <a:ext cx="50800" cy="73025"/>
            </a:xfrm>
            <a:custGeom>
              <a:avLst/>
              <a:gdLst>
                <a:gd name="T0" fmla="*/ 2147483646 w 12"/>
                <a:gd name="T1" fmla="*/ 0 h 17"/>
                <a:gd name="T2" fmla="*/ 0 w 12"/>
                <a:gd name="T3" fmla="*/ 2147483646 h 17"/>
                <a:gd name="T4" fmla="*/ 2147483646 w 12"/>
                <a:gd name="T5" fmla="*/ 2147483646 h 17"/>
                <a:gd name="T6" fmla="*/ 2147483646 w 12"/>
                <a:gd name="T7" fmla="*/ 2147483646 h 17"/>
                <a:gd name="T8" fmla="*/ 2147483646 w 12"/>
                <a:gd name="T9" fmla="*/ 2147483646 h 17"/>
                <a:gd name="T10" fmla="*/ 2147483646 w 12"/>
                <a:gd name="T11" fmla="*/ 2147483646 h 17"/>
                <a:gd name="T12" fmla="*/ 2147483646 w 12"/>
                <a:gd name="T13" fmla="*/ 2147483646 h 17"/>
                <a:gd name="T14" fmla="*/ 2147483646 w 12"/>
                <a:gd name="T15" fmla="*/ 2147483646 h 17"/>
                <a:gd name="T16" fmla="*/ 2147483646 w 12"/>
                <a:gd name="T17" fmla="*/ 2147483646 h 17"/>
                <a:gd name="T18" fmla="*/ 2147483646 w 12"/>
                <a:gd name="T19" fmla="*/ 0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2" h="17">
                  <a:moveTo>
                    <a:pt x="1" y="0"/>
                  </a:moveTo>
                  <a:cubicBezTo>
                    <a:pt x="0" y="2"/>
                    <a:pt x="0" y="2"/>
                    <a:pt x="0" y="2"/>
                  </a:cubicBezTo>
                  <a:cubicBezTo>
                    <a:pt x="0" y="3"/>
                    <a:pt x="1" y="3"/>
                    <a:pt x="1" y="3"/>
                  </a:cubicBezTo>
                  <a:cubicBezTo>
                    <a:pt x="2" y="5"/>
                    <a:pt x="3" y="6"/>
                    <a:pt x="3" y="8"/>
                  </a:cubicBezTo>
                  <a:cubicBezTo>
                    <a:pt x="3" y="8"/>
                    <a:pt x="3" y="8"/>
                    <a:pt x="3" y="7"/>
                  </a:cubicBezTo>
                  <a:cubicBezTo>
                    <a:pt x="5" y="9"/>
                    <a:pt x="6" y="10"/>
                    <a:pt x="7" y="11"/>
                  </a:cubicBezTo>
                  <a:cubicBezTo>
                    <a:pt x="6" y="11"/>
                    <a:pt x="6" y="12"/>
                    <a:pt x="5" y="13"/>
                  </a:cubicBezTo>
                  <a:cubicBezTo>
                    <a:pt x="5" y="14"/>
                    <a:pt x="5" y="16"/>
                    <a:pt x="6" y="17"/>
                  </a:cubicBezTo>
                  <a:cubicBezTo>
                    <a:pt x="8" y="15"/>
                    <a:pt x="10" y="13"/>
                    <a:pt x="12" y="11"/>
                  </a:cubicBezTo>
                  <a:cubicBezTo>
                    <a:pt x="10" y="8"/>
                    <a:pt x="6" y="5"/>
                    <a:pt x="1" y="0"/>
                  </a:cubicBezTo>
                </a:path>
              </a:pathLst>
            </a:custGeom>
            <a:solidFill>
              <a:srgbClr val="0C0B13"/>
            </a:solidFill>
            <a:ln>
              <a:noFill/>
            </a:ln>
          </p:spPr>
          <p:txBody>
            <a:bodyPr/>
            <a:lstStyle/>
            <a:p>
              <a:endParaRPr lang="zh-CN" altLang="en-US"/>
            </a:p>
          </p:txBody>
        </p:sp>
        <p:sp>
          <p:nvSpPr>
            <p:cNvPr id="1048988" name="Freeform 133"/>
            <p:cNvSpPr/>
            <p:nvPr/>
          </p:nvSpPr>
          <p:spPr bwMode="auto">
            <a:xfrm>
              <a:off x="4405313" y="4856163"/>
              <a:ext cx="15875" cy="25400"/>
            </a:xfrm>
            <a:custGeom>
              <a:avLst/>
              <a:gdLst>
                <a:gd name="T0" fmla="*/ 0 w 4"/>
                <a:gd name="T1" fmla="*/ 0 h 6"/>
                <a:gd name="T2" fmla="*/ 0 w 4"/>
                <a:gd name="T3" fmla="*/ 2147483646 h 6"/>
                <a:gd name="T4" fmla="*/ 2147483646 w 4"/>
                <a:gd name="T5" fmla="*/ 2147483646 h 6"/>
                <a:gd name="T6" fmla="*/ 2147483646 w 4"/>
                <a:gd name="T7" fmla="*/ 2147483646 h 6"/>
                <a:gd name="T8" fmla="*/ 0 w 4"/>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6">
                  <a:moveTo>
                    <a:pt x="0" y="0"/>
                  </a:moveTo>
                  <a:cubicBezTo>
                    <a:pt x="0" y="1"/>
                    <a:pt x="0" y="1"/>
                    <a:pt x="0" y="1"/>
                  </a:cubicBezTo>
                  <a:cubicBezTo>
                    <a:pt x="1" y="2"/>
                    <a:pt x="2" y="4"/>
                    <a:pt x="2" y="6"/>
                  </a:cubicBezTo>
                  <a:cubicBezTo>
                    <a:pt x="3" y="5"/>
                    <a:pt x="3" y="4"/>
                    <a:pt x="4" y="4"/>
                  </a:cubicBezTo>
                  <a:cubicBezTo>
                    <a:pt x="3" y="3"/>
                    <a:pt x="2" y="2"/>
                    <a:pt x="0" y="0"/>
                  </a:cubicBezTo>
                </a:path>
              </a:pathLst>
            </a:custGeom>
            <a:solidFill>
              <a:srgbClr val="414040"/>
            </a:solidFill>
            <a:ln>
              <a:noFill/>
            </a:ln>
          </p:spPr>
          <p:txBody>
            <a:bodyPr/>
            <a:lstStyle/>
            <a:p>
              <a:endParaRPr lang="zh-CN" altLang="en-US"/>
            </a:p>
          </p:txBody>
        </p:sp>
        <p:sp>
          <p:nvSpPr>
            <p:cNvPr id="1048989" name="Freeform 134"/>
            <p:cNvSpPr>
              <a:spLocks noEditPoints="1"/>
            </p:cNvSpPr>
            <p:nvPr/>
          </p:nvSpPr>
          <p:spPr bwMode="auto">
            <a:xfrm>
              <a:off x="4395788" y="4727575"/>
              <a:ext cx="217488" cy="153988"/>
            </a:xfrm>
            <a:custGeom>
              <a:avLst/>
              <a:gdLst>
                <a:gd name="T0" fmla="*/ 0 w 51"/>
                <a:gd name="T1" fmla="*/ 2147483646 h 36"/>
                <a:gd name="T2" fmla="*/ 0 w 51"/>
                <a:gd name="T3" fmla="*/ 2147483646 h 36"/>
                <a:gd name="T4" fmla="*/ 2147483646 w 51"/>
                <a:gd name="T5" fmla="*/ 2147483646 h 36"/>
                <a:gd name="T6" fmla="*/ 2147483646 w 51"/>
                <a:gd name="T7" fmla="*/ 2147483646 h 36"/>
                <a:gd name="T8" fmla="*/ 2147483646 w 51"/>
                <a:gd name="T9" fmla="*/ 2147483646 h 36"/>
                <a:gd name="T10" fmla="*/ 2147483646 w 51"/>
                <a:gd name="T11" fmla="*/ 2147483646 h 36"/>
                <a:gd name="T12" fmla="*/ 2147483646 w 51"/>
                <a:gd name="T13" fmla="*/ 2147483646 h 36"/>
                <a:gd name="T14" fmla="*/ 2147483646 w 51"/>
                <a:gd name="T15" fmla="*/ 2147483646 h 36"/>
                <a:gd name="T16" fmla="*/ 2147483646 w 51"/>
                <a:gd name="T17" fmla="*/ 2147483646 h 36"/>
                <a:gd name="T18" fmla="*/ 2147483646 w 51"/>
                <a:gd name="T19" fmla="*/ 2147483646 h 36"/>
                <a:gd name="T20" fmla="*/ 0 w 51"/>
                <a:gd name="T21" fmla="*/ 2147483646 h 36"/>
                <a:gd name="T22" fmla="*/ 2147483646 w 51"/>
                <a:gd name="T23" fmla="*/ 0 h 36"/>
                <a:gd name="T24" fmla="*/ 2147483646 w 51"/>
                <a:gd name="T25" fmla="*/ 2147483646 h 36"/>
                <a:gd name="T26" fmla="*/ 2147483646 w 51"/>
                <a:gd name="T27" fmla="*/ 0 h 36"/>
                <a:gd name="T28" fmla="*/ 2147483646 w 51"/>
                <a:gd name="T29" fmla="*/ 0 h 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1" h="36">
                  <a:moveTo>
                    <a:pt x="0" y="22"/>
                  </a:moveTo>
                  <a:cubicBezTo>
                    <a:pt x="0" y="23"/>
                    <a:pt x="0" y="23"/>
                    <a:pt x="0" y="23"/>
                  </a:cubicBezTo>
                  <a:cubicBezTo>
                    <a:pt x="5" y="28"/>
                    <a:pt x="9" y="31"/>
                    <a:pt x="11" y="34"/>
                  </a:cubicBezTo>
                  <a:cubicBezTo>
                    <a:pt x="11" y="34"/>
                    <a:pt x="11" y="34"/>
                    <a:pt x="11" y="34"/>
                  </a:cubicBezTo>
                  <a:cubicBezTo>
                    <a:pt x="13" y="35"/>
                    <a:pt x="14" y="36"/>
                    <a:pt x="15" y="36"/>
                  </a:cubicBezTo>
                  <a:cubicBezTo>
                    <a:pt x="15" y="36"/>
                    <a:pt x="15" y="36"/>
                    <a:pt x="15" y="36"/>
                  </a:cubicBezTo>
                  <a:cubicBezTo>
                    <a:pt x="15" y="36"/>
                    <a:pt x="15" y="36"/>
                    <a:pt x="15" y="36"/>
                  </a:cubicBezTo>
                  <a:cubicBezTo>
                    <a:pt x="15" y="36"/>
                    <a:pt x="15" y="36"/>
                    <a:pt x="15" y="36"/>
                  </a:cubicBezTo>
                  <a:cubicBezTo>
                    <a:pt x="15" y="36"/>
                    <a:pt x="16" y="35"/>
                    <a:pt x="16" y="35"/>
                  </a:cubicBezTo>
                  <a:cubicBezTo>
                    <a:pt x="16" y="35"/>
                    <a:pt x="16" y="35"/>
                    <a:pt x="16" y="35"/>
                  </a:cubicBezTo>
                  <a:cubicBezTo>
                    <a:pt x="15" y="35"/>
                    <a:pt x="8" y="30"/>
                    <a:pt x="0" y="22"/>
                  </a:cubicBezTo>
                  <a:moveTo>
                    <a:pt x="51" y="0"/>
                  </a:moveTo>
                  <a:cubicBezTo>
                    <a:pt x="47" y="4"/>
                    <a:pt x="44" y="7"/>
                    <a:pt x="41" y="10"/>
                  </a:cubicBezTo>
                  <a:cubicBezTo>
                    <a:pt x="44" y="7"/>
                    <a:pt x="47" y="4"/>
                    <a:pt x="51" y="0"/>
                  </a:cubicBezTo>
                  <a:cubicBezTo>
                    <a:pt x="51" y="0"/>
                    <a:pt x="51" y="0"/>
                    <a:pt x="51" y="0"/>
                  </a:cubicBezTo>
                </a:path>
              </a:pathLst>
            </a:custGeom>
            <a:solidFill>
              <a:srgbClr val="0C0B13"/>
            </a:solidFill>
            <a:ln>
              <a:noFill/>
            </a:ln>
          </p:spPr>
          <p:txBody>
            <a:bodyPr/>
            <a:lstStyle/>
            <a:p>
              <a:endParaRPr lang="zh-CN" altLang="en-US"/>
            </a:p>
          </p:txBody>
        </p:sp>
        <p:sp>
          <p:nvSpPr>
            <p:cNvPr id="1048990" name="Freeform 135"/>
            <p:cNvSpPr>
              <a:spLocks noEditPoints="1"/>
            </p:cNvSpPr>
            <p:nvPr/>
          </p:nvSpPr>
          <p:spPr bwMode="auto">
            <a:xfrm>
              <a:off x="4395788" y="4659313"/>
              <a:ext cx="217488" cy="219075"/>
            </a:xfrm>
            <a:custGeom>
              <a:avLst/>
              <a:gdLst>
                <a:gd name="T0" fmla="*/ 2147483646 w 51"/>
                <a:gd name="T1" fmla="*/ 2147483646 h 51"/>
                <a:gd name="T2" fmla="*/ 2147483646 w 51"/>
                <a:gd name="T3" fmla="*/ 2147483646 h 51"/>
                <a:gd name="T4" fmla="*/ 2147483646 w 51"/>
                <a:gd name="T5" fmla="*/ 2147483646 h 51"/>
                <a:gd name="T6" fmla="*/ 2147483646 w 51"/>
                <a:gd name="T7" fmla="*/ 2147483646 h 51"/>
                <a:gd name="T8" fmla="*/ 2147483646 w 51"/>
                <a:gd name="T9" fmla="*/ 2147483646 h 51"/>
                <a:gd name="T10" fmla="*/ 2147483646 w 51"/>
                <a:gd name="T11" fmla="*/ 2147483646 h 51"/>
                <a:gd name="T12" fmla="*/ 2147483646 w 51"/>
                <a:gd name="T13" fmla="*/ 2147483646 h 51"/>
                <a:gd name="T14" fmla="*/ 2147483646 w 51"/>
                <a:gd name="T15" fmla="*/ 2147483646 h 51"/>
                <a:gd name="T16" fmla="*/ 2147483646 w 51"/>
                <a:gd name="T17" fmla="*/ 2147483646 h 51"/>
                <a:gd name="T18" fmla="*/ 2147483646 w 51"/>
                <a:gd name="T19" fmla="*/ 2147483646 h 51"/>
                <a:gd name="T20" fmla="*/ 2147483646 w 51"/>
                <a:gd name="T21" fmla="*/ 2147483646 h 51"/>
                <a:gd name="T22" fmla="*/ 2147483646 w 51"/>
                <a:gd name="T23" fmla="*/ 2147483646 h 51"/>
                <a:gd name="T24" fmla="*/ 2147483646 w 51"/>
                <a:gd name="T25" fmla="*/ 2147483646 h 51"/>
                <a:gd name="T26" fmla="*/ 0 w 51"/>
                <a:gd name="T27" fmla="*/ 2147483646 h 51"/>
                <a:gd name="T28" fmla="*/ 2147483646 w 51"/>
                <a:gd name="T29" fmla="*/ 2147483646 h 51"/>
                <a:gd name="T30" fmla="*/ 2147483646 w 51"/>
                <a:gd name="T31" fmla="*/ 2147483646 h 51"/>
                <a:gd name="T32" fmla="*/ 2147483646 w 51"/>
                <a:gd name="T33" fmla="*/ 2147483646 h 51"/>
                <a:gd name="T34" fmla="*/ 2147483646 w 51"/>
                <a:gd name="T35" fmla="*/ 2147483646 h 51"/>
                <a:gd name="T36" fmla="*/ 2147483646 w 51"/>
                <a:gd name="T37" fmla="*/ 2147483646 h 51"/>
                <a:gd name="T38" fmla="*/ 2147483646 w 51"/>
                <a:gd name="T39" fmla="*/ 2147483646 h 51"/>
                <a:gd name="T40" fmla="*/ 2147483646 w 51"/>
                <a:gd name="T41" fmla="*/ 0 h 51"/>
                <a:gd name="T42" fmla="*/ 2147483646 w 51"/>
                <a:gd name="T43" fmla="*/ 2147483646 h 51"/>
                <a:gd name="T44" fmla="*/ 2147483646 w 51"/>
                <a:gd name="T45" fmla="*/ 2147483646 h 51"/>
                <a:gd name="T46" fmla="*/ 2147483646 w 51"/>
                <a:gd name="T47" fmla="*/ 2147483646 h 51"/>
                <a:gd name="T48" fmla="*/ 2147483646 w 51"/>
                <a:gd name="T49" fmla="*/ 2147483646 h 51"/>
                <a:gd name="T50" fmla="*/ 2147483646 w 51"/>
                <a:gd name="T51" fmla="*/ 0 h 5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51" h="51">
                  <a:moveTo>
                    <a:pt x="47" y="14"/>
                  </a:moveTo>
                  <a:cubicBezTo>
                    <a:pt x="37" y="24"/>
                    <a:pt x="28" y="33"/>
                    <a:pt x="20" y="41"/>
                  </a:cubicBezTo>
                  <a:cubicBezTo>
                    <a:pt x="21" y="43"/>
                    <a:pt x="23" y="44"/>
                    <a:pt x="23" y="44"/>
                  </a:cubicBezTo>
                  <a:cubicBezTo>
                    <a:pt x="23" y="44"/>
                    <a:pt x="23" y="44"/>
                    <a:pt x="23" y="44"/>
                  </a:cubicBezTo>
                  <a:cubicBezTo>
                    <a:pt x="23" y="44"/>
                    <a:pt x="23" y="44"/>
                    <a:pt x="23" y="44"/>
                  </a:cubicBezTo>
                  <a:cubicBezTo>
                    <a:pt x="23" y="44"/>
                    <a:pt x="23" y="44"/>
                    <a:pt x="23" y="44"/>
                  </a:cubicBezTo>
                  <a:cubicBezTo>
                    <a:pt x="22" y="45"/>
                    <a:pt x="21" y="46"/>
                    <a:pt x="20" y="47"/>
                  </a:cubicBezTo>
                  <a:cubicBezTo>
                    <a:pt x="19" y="48"/>
                    <a:pt x="19" y="48"/>
                    <a:pt x="18" y="49"/>
                  </a:cubicBezTo>
                  <a:cubicBezTo>
                    <a:pt x="18" y="49"/>
                    <a:pt x="18" y="49"/>
                    <a:pt x="18" y="49"/>
                  </a:cubicBezTo>
                  <a:cubicBezTo>
                    <a:pt x="18" y="49"/>
                    <a:pt x="18" y="49"/>
                    <a:pt x="18" y="49"/>
                  </a:cubicBezTo>
                  <a:cubicBezTo>
                    <a:pt x="18" y="49"/>
                    <a:pt x="17" y="50"/>
                    <a:pt x="17" y="50"/>
                  </a:cubicBezTo>
                  <a:cubicBezTo>
                    <a:pt x="17" y="50"/>
                    <a:pt x="17" y="50"/>
                    <a:pt x="16" y="50"/>
                  </a:cubicBezTo>
                  <a:cubicBezTo>
                    <a:pt x="15" y="50"/>
                    <a:pt x="9" y="45"/>
                    <a:pt x="1" y="37"/>
                  </a:cubicBezTo>
                  <a:cubicBezTo>
                    <a:pt x="0" y="38"/>
                    <a:pt x="0" y="38"/>
                    <a:pt x="0" y="38"/>
                  </a:cubicBezTo>
                  <a:cubicBezTo>
                    <a:pt x="8" y="46"/>
                    <a:pt x="15" y="51"/>
                    <a:pt x="16" y="51"/>
                  </a:cubicBezTo>
                  <a:cubicBezTo>
                    <a:pt x="16" y="51"/>
                    <a:pt x="16" y="51"/>
                    <a:pt x="16" y="51"/>
                  </a:cubicBezTo>
                  <a:cubicBezTo>
                    <a:pt x="16" y="51"/>
                    <a:pt x="16" y="51"/>
                    <a:pt x="16" y="51"/>
                  </a:cubicBezTo>
                  <a:cubicBezTo>
                    <a:pt x="23" y="44"/>
                    <a:pt x="32" y="35"/>
                    <a:pt x="41" y="26"/>
                  </a:cubicBezTo>
                  <a:cubicBezTo>
                    <a:pt x="44" y="23"/>
                    <a:pt x="47" y="20"/>
                    <a:pt x="51" y="16"/>
                  </a:cubicBezTo>
                  <a:cubicBezTo>
                    <a:pt x="49" y="15"/>
                    <a:pt x="48" y="14"/>
                    <a:pt x="47" y="14"/>
                  </a:cubicBezTo>
                  <a:moveTo>
                    <a:pt x="26" y="0"/>
                  </a:moveTo>
                  <a:cubicBezTo>
                    <a:pt x="22" y="4"/>
                    <a:pt x="18" y="8"/>
                    <a:pt x="14" y="12"/>
                  </a:cubicBezTo>
                  <a:cubicBezTo>
                    <a:pt x="6" y="28"/>
                    <a:pt x="6" y="28"/>
                    <a:pt x="6" y="28"/>
                  </a:cubicBezTo>
                  <a:cubicBezTo>
                    <a:pt x="9" y="32"/>
                    <a:pt x="13" y="35"/>
                    <a:pt x="15" y="37"/>
                  </a:cubicBezTo>
                  <a:cubicBezTo>
                    <a:pt x="23" y="29"/>
                    <a:pt x="33" y="20"/>
                    <a:pt x="42" y="10"/>
                  </a:cubicBezTo>
                  <a:cubicBezTo>
                    <a:pt x="37" y="7"/>
                    <a:pt x="31" y="3"/>
                    <a:pt x="26" y="0"/>
                  </a:cubicBezTo>
                </a:path>
              </a:pathLst>
            </a:custGeom>
            <a:solidFill>
              <a:srgbClr val="0C0B13"/>
            </a:solidFill>
            <a:ln>
              <a:noFill/>
            </a:ln>
          </p:spPr>
          <p:txBody>
            <a:bodyPr/>
            <a:lstStyle/>
            <a:p>
              <a:endParaRPr lang="zh-CN" altLang="en-US"/>
            </a:p>
          </p:txBody>
        </p:sp>
        <p:sp>
          <p:nvSpPr>
            <p:cNvPr id="1048991" name="Freeform 136"/>
            <p:cNvSpPr/>
            <p:nvPr/>
          </p:nvSpPr>
          <p:spPr bwMode="auto">
            <a:xfrm>
              <a:off x="4459288" y="4702175"/>
              <a:ext cx="136525" cy="133350"/>
            </a:xfrm>
            <a:custGeom>
              <a:avLst/>
              <a:gdLst>
                <a:gd name="T0" fmla="*/ 2147483646 w 32"/>
                <a:gd name="T1" fmla="*/ 0 h 31"/>
                <a:gd name="T2" fmla="*/ 0 w 32"/>
                <a:gd name="T3" fmla="*/ 2147483646 h 31"/>
                <a:gd name="T4" fmla="*/ 2147483646 w 32"/>
                <a:gd name="T5" fmla="*/ 2147483646 h 31"/>
                <a:gd name="T6" fmla="*/ 2147483646 w 32"/>
                <a:gd name="T7" fmla="*/ 2147483646 h 31"/>
                <a:gd name="T8" fmla="*/ 2147483646 w 32"/>
                <a:gd name="T9" fmla="*/ 0 h 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 h="31">
                  <a:moveTo>
                    <a:pt x="27" y="0"/>
                  </a:moveTo>
                  <a:cubicBezTo>
                    <a:pt x="18" y="10"/>
                    <a:pt x="8" y="19"/>
                    <a:pt x="0" y="27"/>
                  </a:cubicBezTo>
                  <a:cubicBezTo>
                    <a:pt x="2" y="29"/>
                    <a:pt x="3" y="30"/>
                    <a:pt x="5" y="31"/>
                  </a:cubicBezTo>
                  <a:cubicBezTo>
                    <a:pt x="13" y="23"/>
                    <a:pt x="22" y="14"/>
                    <a:pt x="32" y="4"/>
                  </a:cubicBezTo>
                  <a:cubicBezTo>
                    <a:pt x="30" y="3"/>
                    <a:pt x="29" y="1"/>
                    <a:pt x="27" y="0"/>
                  </a:cubicBezTo>
                </a:path>
              </a:pathLst>
            </a:custGeom>
            <a:solidFill>
              <a:srgbClr val="4F4E4D"/>
            </a:solidFill>
            <a:ln>
              <a:noFill/>
            </a:ln>
          </p:spPr>
          <p:txBody>
            <a:bodyPr/>
            <a:lstStyle/>
            <a:p>
              <a:endParaRPr lang="zh-CN" altLang="en-US"/>
            </a:p>
          </p:txBody>
        </p:sp>
        <p:sp>
          <p:nvSpPr>
            <p:cNvPr id="1048992" name="Freeform 137"/>
            <p:cNvSpPr/>
            <p:nvPr/>
          </p:nvSpPr>
          <p:spPr bwMode="auto">
            <a:xfrm>
              <a:off x="4456113" y="4646613"/>
              <a:ext cx="50800" cy="65088"/>
            </a:xfrm>
            <a:custGeom>
              <a:avLst/>
              <a:gdLst>
                <a:gd name="T0" fmla="*/ 2147483646 w 12"/>
                <a:gd name="T1" fmla="*/ 0 h 15"/>
                <a:gd name="T2" fmla="*/ 0 w 12"/>
                <a:gd name="T3" fmla="*/ 2147483646 h 15"/>
                <a:gd name="T4" fmla="*/ 2147483646 w 12"/>
                <a:gd name="T5" fmla="*/ 2147483646 h 15"/>
                <a:gd name="T6" fmla="*/ 2147483646 w 12"/>
                <a:gd name="T7" fmla="*/ 0 h 1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15">
                  <a:moveTo>
                    <a:pt x="8" y="0"/>
                  </a:moveTo>
                  <a:cubicBezTo>
                    <a:pt x="0" y="15"/>
                    <a:pt x="0" y="15"/>
                    <a:pt x="0" y="15"/>
                  </a:cubicBezTo>
                  <a:cubicBezTo>
                    <a:pt x="4" y="11"/>
                    <a:pt x="8" y="7"/>
                    <a:pt x="12" y="3"/>
                  </a:cubicBezTo>
                  <a:cubicBezTo>
                    <a:pt x="11" y="2"/>
                    <a:pt x="9" y="1"/>
                    <a:pt x="8" y="0"/>
                  </a:cubicBezTo>
                </a:path>
              </a:pathLst>
            </a:custGeom>
            <a:solidFill>
              <a:srgbClr val="4F4E4D"/>
            </a:solidFill>
            <a:ln>
              <a:noFill/>
            </a:ln>
          </p:spPr>
          <p:txBody>
            <a:bodyPr/>
            <a:lstStyle/>
            <a:p>
              <a:endParaRPr lang="zh-CN" altLang="en-US"/>
            </a:p>
          </p:txBody>
        </p:sp>
        <p:sp>
          <p:nvSpPr>
            <p:cNvPr id="1048993" name="Freeform 138"/>
            <p:cNvSpPr>
              <a:spLocks noEditPoints="1"/>
            </p:cNvSpPr>
            <p:nvPr/>
          </p:nvSpPr>
          <p:spPr bwMode="auto">
            <a:xfrm>
              <a:off x="4418013" y="4779963"/>
              <a:ext cx="76200" cy="88900"/>
            </a:xfrm>
            <a:custGeom>
              <a:avLst/>
              <a:gdLst>
                <a:gd name="T0" fmla="*/ 2147483646 w 18"/>
                <a:gd name="T1" fmla="*/ 2147483646 h 21"/>
                <a:gd name="T2" fmla="*/ 2147483646 w 18"/>
                <a:gd name="T3" fmla="*/ 2147483646 h 21"/>
                <a:gd name="T4" fmla="*/ 2147483646 w 18"/>
                <a:gd name="T5" fmla="*/ 2147483646 h 21"/>
                <a:gd name="T6" fmla="*/ 2147483646 w 18"/>
                <a:gd name="T7" fmla="*/ 2147483646 h 21"/>
                <a:gd name="T8" fmla="*/ 2147483646 w 18"/>
                <a:gd name="T9" fmla="*/ 0 h 21"/>
                <a:gd name="T10" fmla="*/ 0 w 18"/>
                <a:gd name="T11" fmla="*/ 2147483646 h 21"/>
                <a:gd name="T12" fmla="*/ 2147483646 w 18"/>
                <a:gd name="T13" fmla="*/ 2147483646 h 21"/>
                <a:gd name="T14" fmla="*/ 2147483646 w 18"/>
                <a:gd name="T15" fmla="*/ 2147483646 h 21"/>
                <a:gd name="T16" fmla="*/ 2147483646 w 18"/>
                <a:gd name="T17" fmla="*/ 2147483646 h 21"/>
                <a:gd name="T18" fmla="*/ 2147483646 w 18"/>
                <a:gd name="T19" fmla="*/ 2147483646 h 21"/>
                <a:gd name="T20" fmla="*/ 2147483646 w 18"/>
                <a:gd name="T21" fmla="*/ 2147483646 h 21"/>
                <a:gd name="T22" fmla="*/ 2147483646 w 18"/>
                <a:gd name="T23" fmla="*/ 2147483646 h 21"/>
                <a:gd name="T24" fmla="*/ 2147483646 w 18"/>
                <a:gd name="T25" fmla="*/ 2147483646 h 21"/>
                <a:gd name="T26" fmla="*/ 2147483646 w 18"/>
                <a:gd name="T27" fmla="*/ 2147483646 h 21"/>
                <a:gd name="T28" fmla="*/ 2147483646 w 18"/>
                <a:gd name="T29" fmla="*/ 2147483646 h 21"/>
                <a:gd name="T30" fmla="*/ 2147483646 w 18"/>
                <a:gd name="T31" fmla="*/ 0 h 2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8" h="21">
                  <a:moveTo>
                    <a:pt x="13" y="21"/>
                  </a:moveTo>
                  <a:cubicBezTo>
                    <a:pt x="13" y="21"/>
                    <a:pt x="13" y="21"/>
                    <a:pt x="13" y="21"/>
                  </a:cubicBezTo>
                  <a:cubicBezTo>
                    <a:pt x="13" y="21"/>
                    <a:pt x="13" y="21"/>
                    <a:pt x="13" y="21"/>
                  </a:cubicBezTo>
                  <a:cubicBezTo>
                    <a:pt x="13" y="21"/>
                    <a:pt x="13" y="21"/>
                    <a:pt x="13" y="21"/>
                  </a:cubicBezTo>
                  <a:moveTo>
                    <a:pt x="1" y="0"/>
                  </a:moveTo>
                  <a:cubicBezTo>
                    <a:pt x="0" y="2"/>
                    <a:pt x="0" y="2"/>
                    <a:pt x="0" y="2"/>
                  </a:cubicBezTo>
                  <a:cubicBezTo>
                    <a:pt x="8" y="11"/>
                    <a:pt x="16" y="17"/>
                    <a:pt x="17" y="17"/>
                  </a:cubicBezTo>
                  <a:cubicBezTo>
                    <a:pt x="17" y="17"/>
                    <a:pt x="17" y="17"/>
                    <a:pt x="17" y="17"/>
                  </a:cubicBezTo>
                  <a:cubicBezTo>
                    <a:pt x="17" y="17"/>
                    <a:pt x="17" y="17"/>
                    <a:pt x="17" y="17"/>
                  </a:cubicBezTo>
                  <a:cubicBezTo>
                    <a:pt x="17" y="17"/>
                    <a:pt x="17" y="17"/>
                    <a:pt x="17" y="17"/>
                  </a:cubicBezTo>
                  <a:cubicBezTo>
                    <a:pt x="16" y="18"/>
                    <a:pt x="16" y="18"/>
                    <a:pt x="15" y="19"/>
                  </a:cubicBezTo>
                  <a:cubicBezTo>
                    <a:pt x="16" y="18"/>
                    <a:pt x="17" y="17"/>
                    <a:pt x="18" y="16"/>
                  </a:cubicBezTo>
                  <a:cubicBezTo>
                    <a:pt x="18" y="16"/>
                    <a:pt x="18" y="16"/>
                    <a:pt x="18" y="16"/>
                  </a:cubicBezTo>
                  <a:cubicBezTo>
                    <a:pt x="18" y="16"/>
                    <a:pt x="16" y="15"/>
                    <a:pt x="15" y="13"/>
                  </a:cubicBezTo>
                  <a:cubicBezTo>
                    <a:pt x="13" y="12"/>
                    <a:pt x="12" y="11"/>
                    <a:pt x="10" y="9"/>
                  </a:cubicBezTo>
                  <a:cubicBezTo>
                    <a:pt x="8" y="7"/>
                    <a:pt x="4" y="4"/>
                    <a:pt x="1" y="0"/>
                  </a:cubicBezTo>
                </a:path>
              </a:pathLst>
            </a:custGeom>
            <a:solidFill>
              <a:srgbClr val="2D2525"/>
            </a:solidFill>
            <a:ln>
              <a:noFill/>
            </a:ln>
          </p:spPr>
          <p:txBody>
            <a:bodyPr/>
            <a:lstStyle/>
            <a:p>
              <a:endParaRPr lang="zh-CN" altLang="en-US"/>
            </a:p>
          </p:txBody>
        </p:sp>
        <p:sp>
          <p:nvSpPr>
            <p:cNvPr id="1048994" name="Freeform 139"/>
            <p:cNvSpPr/>
            <p:nvPr/>
          </p:nvSpPr>
          <p:spPr bwMode="auto">
            <a:xfrm>
              <a:off x="4400551" y="4787900"/>
              <a:ext cx="88900" cy="85725"/>
            </a:xfrm>
            <a:custGeom>
              <a:avLst/>
              <a:gdLst>
                <a:gd name="T0" fmla="*/ 2147483646 w 21"/>
                <a:gd name="T1" fmla="*/ 0 h 20"/>
                <a:gd name="T2" fmla="*/ 2147483646 w 21"/>
                <a:gd name="T3" fmla="*/ 2147483646 h 20"/>
                <a:gd name="T4" fmla="*/ 2147483646 w 21"/>
                <a:gd name="T5" fmla="*/ 2147483646 h 20"/>
                <a:gd name="T6" fmla="*/ 2147483646 w 21"/>
                <a:gd name="T7" fmla="*/ 2147483646 h 20"/>
                <a:gd name="T8" fmla="*/ 2147483646 w 21"/>
                <a:gd name="T9" fmla="*/ 2147483646 h 20"/>
                <a:gd name="T10" fmla="*/ 2147483646 w 21"/>
                <a:gd name="T11" fmla="*/ 2147483646 h 20"/>
                <a:gd name="T12" fmla="*/ 2147483646 w 21"/>
                <a:gd name="T13" fmla="*/ 2147483646 h 20"/>
                <a:gd name="T14" fmla="*/ 0 w 21"/>
                <a:gd name="T15" fmla="*/ 2147483646 h 20"/>
                <a:gd name="T16" fmla="*/ 2147483646 w 21"/>
                <a:gd name="T17" fmla="*/ 2147483646 h 20"/>
                <a:gd name="T18" fmla="*/ 2147483646 w 21"/>
                <a:gd name="T19" fmla="*/ 2147483646 h 20"/>
                <a:gd name="T20" fmla="*/ 2147483646 w 21"/>
                <a:gd name="T21" fmla="*/ 2147483646 h 20"/>
                <a:gd name="T22" fmla="*/ 2147483646 w 21"/>
                <a:gd name="T23" fmla="*/ 2147483646 h 20"/>
                <a:gd name="T24" fmla="*/ 2147483646 w 21"/>
                <a:gd name="T25" fmla="*/ 2147483646 h 20"/>
                <a:gd name="T26" fmla="*/ 2147483646 w 21"/>
                <a:gd name="T27" fmla="*/ 2147483646 h 20"/>
                <a:gd name="T28" fmla="*/ 2147483646 w 21"/>
                <a:gd name="T29" fmla="*/ 2147483646 h 20"/>
                <a:gd name="T30" fmla="*/ 2147483646 w 21"/>
                <a:gd name="T31" fmla="*/ 0 h 2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 h="20">
                  <a:moveTo>
                    <a:pt x="4" y="0"/>
                  </a:moveTo>
                  <a:cubicBezTo>
                    <a:pt x="3" y="1"/>
                    <a:pt x="3" y="1"/>
                    <a:pt x="3" y="1"/>
                  </a:cubicBezTo>
                  <a:cubicBezTo>
                    <a:pt x="4" y="2"/>
                    <a:pt x="4" y="3"/>
                    <a:pt x="5" y="3"/>
                  </a:cubicBezTo>
                  <a:cubicBezTo>
                    <a:pt x="8" y="7"/>
                    <a:pt x="11" y="9"/>
                    <a:pt x="14" y="12"/>
                  </a:cubicBezTo>
                  <a:cubicBezTo>
                    <a:pt x="12" y="13"/>
                    <a:pt x="12" y="13"/>
                    <a:pt x="11" y="15"/>
                  </a:cubicBezTo>
                  <a:cubicBezTo>
                    <a:pt x="8" y="13"/>
                    <a:pt x="5" y="10"/>
                    <a:pt x="1" y="6"/>
                  </a:cubicBezTo>
                  <a:cubicBezTo>
                    <a:pt x="1" y="6"/>
                    <a:pt x="1" y="6"/>
                    <a:pt x="1" y="6"/>
                  </a:cubicBezTo>
                  <a:cubicBezTo>
                    <a:pt x="0" y="7"/>
                    <a:pt x="0" y="7"/>
                    <a:pt x="0" y="7"/>
                  </a:cubicBezTo>
                  <a:cubicBezTo>
                    <a:pt x="8" y="15"/>
                    <a:pt x="14" y="20"/>
                    <a:pt x="15" y="20"/>
                  </a:cubicBezTo>
                  <a:cubicBezTo>
                    <a:pt x="16" y="20"/>
                    <a:pt x="16" y="20"/>
                    <a:pt x="16" y="20"/>
                  </a:cubicBezTo>
                  <a:cubicBezTo>
                    <a:pt x="16" y="20"/>
                    <a:pt x="17" y="19"/>
                    <a:pt x="17" y="19"/>
                  </a:cubicBezTo>
                  <a:cubicBezTo>
                    <a:pt x="17" y="19"/>
                    <a:pt x="17" y="19"/>
                    <a:pt x="17" y="19"/>
                  </a:cubicBezTo>
                  <a:cubicBezTo>
                    <a:pt x="18" y="18"/>
                    <a:pt x="18" y="18"/>
                    <a:pt x="19" y="17"/>
                  </a:cubicBezTo>
                  <a:cubicBezTo>
                    <a:pt x="20" y="16"/>
                    <a:pt x="20" y="16"/>
                    <a:pt x="21" y="15"/>
                  </a:cubicBezTo>
                  <a:cubicBezTo>
                    <a:pt x="21" y="15"/>
                    <a:pt x="21" y="15"/>
                    <a:pt x="21" y="15"/>
                  </a:cubicBezTo>
                  <a:cubicBezTo>
                    <a:pt x="20" y="15"/>
                    <a:pt x="12" y="9"/>
                    <a:pt x="4" y="0"/>
                  </a:cubicBezTo>
                </a:path>
              </a:pathLst>
            </a:custGeom>
            <a:solidFill>
              <a:srgbClr val="DFA53B"/>
            </a:solidFill>
            <a:ln>
              <a:noFill/>
            </a:ln>
          </p:spPr>
          <p:txBody>
            <a:bodyPr/>
            <a:lstStyle/>
            <a:p>
              <a:endParaRPr lang="zh-CN" altLang="en-US"/>
            </a:p>
          </p:txBody>
        </p:sp>
        <p:sp>
          <p:nvSpPr>
            <p:cNvPr id="1048995" name="Freeform 140"/>
            <p:cNvSpPr/>
            <p:nvPr/>
          </p:nvSpPr>
          <p:spPr bwMode="auto">
            <a:xfrm>
              <a:off x="4405313" y="4792663"/>
              <a:ext cx="53975" cy="58738"/>
            </a:xfrm>
            <a:custGeom>
              <a:avLst/>
              <a:gdLst>
                <a:gd name="T0" fmla="*/ 2147483646 w 13"/>
                <a:gd name="T1" fmla="*/ 0 h 14"/>
                <a:gd name="T2" fmla="*/ 0 w 13"/>
                <a:gd name="T3" fmla="*/ 2147483646 h 14"/>
                <a:gd name="T4" fmla="*/ 0 w 13"/>
                <a:gd name="T5" fmla="*/ 2147483646 h 14"/>
                <a:gd name="T6" fmla="*/ 2147483646 w 13"/>
                <a:gd name="T7" fmla="*/ 2147483646 h 14"/>
                <a:gd name="T8" fmla="*/ 2147483646 w 13"/>
                <a:gd name="T9" fmla="*/ 2147483646 h 14"/>
                <a:gd name="T10" fmla="*/ 2147483646 w 13"/>
                <a:gd name="T11" fmla="*/ 2147483646 h 14"/>
                <a:gd name="T12" fmla="*/ 2147483646 w 13"/>
                <a:gd name="T13" fmla="*/ 0 h 1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 h="14">
                  <a:moveTo>
                    <a:pt x="2" y="0"/>
                  </a:moveTo>
                  <a:cubicBezTo>
                    <a:pt x="0" y="5"/>
                    <a:pt x="0" y="5"/>
                    <a:pt x="0" y="5"/>
                  </a:cubicBezTo>
                  <a:cubicBezTo>
                    <a:pt x="0" y="5"/>
                    <a:pt x="0" y="5"/>
                    <a:pt x="0" y="5"/>
                  </a:cubicBezTo>
                  <a:cubicBezTo>
                    <a:pt x="4" y="9"/>
                    <a:pt x="7" y="12"/>
                    <a:pt x="10" y="14"/>
                  </a:cubicBezTo>
                  <a:cubicBezTo>
                    <a:pt x="11" y="12"/>
                    <a:pt x="11" y="12"/>
                    <a:pt x="13" y="11"/>
                  </a:cubicBezTo>
                  <a:cubicBezTo>
                    <a:pt x="10" y="8"/>
                    <a:pt x="7" y="6"/>
                    <a:pt x="4" y="2"/>
                  </a:cubicBezTo>
                  <a:cubicBezTo>
                    <a:pt x="3" y="2"/>
                    <a:pt x="3" y="1"/>
                    <a:pt x="2" y="0"/>
                  </a:cubicBezTo>
                </a:path>
              </a:pathLst>
            </a:custGeom>
            <a:solidFill>
              <a:srgbClr val="9A4D00"/>
            </a:solidFill>
            <a:ln>
              <a:noFill/>
            </a:ln>
          </p:spPr>
          <p:txBody>
            <a:bodyPr/>
            <a:lstStyle/>
            <a:p>
              <a:endParaRPr lang="zh-CN" altLang="en-US"/>
            </a:p>
          </p:txBody>
        </p:sp>
        <p:sp>
          <p:nvSpPr>
            <p:cNvPr id="1048996" name="Freeform 141"/>
            <p:cNvSpPr/>
            <p:nvPr/>
          </p:nvSpPr>
          <p:spPr bwMode="auto">
            <a:xfrm>
              <a:off x="4413251" y="4873625"/>
              <a:ext cx="46038" cy="73025"/>
            </a:xfrm>
            <a:custGeom>
              <a:avLst/>
              <a:gdLst>
                <a:gd name="T0" fmla="*/ 2147483646 w 11"/>
                <a:gd name="T1" fmla="*/ 0 h 17"/>
                <a:gd name="T2" fmla="*/ 2147483646 w 11"/>
                <a:gd name="T3" fmla="*/ 0 h 17"/>
                <a:gd name="T4" fmla="*/ 2147483646 w 11"/>
                <a:gd name="T5" fmla="*/ 2147483646 h 17"/>
                <a:gd name="T6" fmla="*/ 0 w 11"/>
                <a:gd name="T7" fmla="*/ 2147483646 h 17"/>
                <a:gd name="T8" fmla="*/ 2147483646 w 11"/>
                <a:gd name="T9" fmla="*/ 2147483646 h 17"/>
                <a:gd name="T10" fmla="*/ 2147483646 w 11"/>
                <a:gd name="T11" fmla="*/ 2147483646 h 17"/>
                <a:gd name="T12" fmla="*/ 2147483646 w 11"/>
                <a:gd name="T13" fmla="*/ 2147483646 h 17"/>
                <a:gd name="T14" fmla="*/ 2147483646 w 11"/>
                <a:gd name="T15" fmla="*/ 0 h 1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1" h="17">
                  <a:moveTo>
                    <a:pt x="7" y="0"/>
                  </a:moveTo>
                  <a:cubicBezTo>
                    <a:pt x="7" y="0"/>
                    <a:pt x="7" y="0"/>
                    <a:pt x="7" y="0"/>
                  </a:cubicBezTo>
                  <a:cubicBezTo>
                    <a:pt x="5" y="2"/>
                    <a:pt x="3" y="4"/>
                    <a:pt x="1" y="6"/>
                  </a:cubicBezTo>
                  <a:cubicBezTo>
                    <a:pt x="1" y="10"/>
                    <a:pt x="0" y="14"/>
                    <a:pt x="0" y="17"/>
                  </a:cubicBezTo>
                  <a:cubicBezTo>
                    <a:pt x="10" y="7"/>
                    <a:pt x="10" y="7"/>
                    <a:pt x="10" y="7"/>
                  </a:cubicBezTo>
                  <a:cubicBezTo>
                    <a:pt x="11" y="5"/>
                    <a:pt x="11" y="3"/>
                    <a:pt x="11" y="2"/>
                  </a:cubicBezTo>
                  <a:cubicBezTo>
                    <a:pt x="11" y="2"/>
                    <a:pt x="11" y="2"/>
                    <a:pt x="11" y="2"/>
                  </a:cubicBezTo>
                  <a:cubicBezTo>
                    <a:pt x="10" y="2"/>
                    <a:pt x="9" y="1"/>
                    <a:pt x="7" y="0"/>
                  </a:cubicBezTo>
                </a:path>
              </a:pathLst>
            </a:custGeom>
            <a:solidFill>
              <a:srgbClr val="DAB588"/>
            </a:solidFill>
            <a:ln>
              <a:noFill/>
            </a:ln>
          </p:spPr>
          <p:txBody>
            <a:bodyPr/>
            <a:lstStyle/>
            <a:p>
              <a:endParaRPr lang="zh-CN" altLang="en-US"/>
            </a:p>
          </p:txBody>
        </p:sp>
        <p:sp>
          <p:nvSpPr>
            <p:cNvPr id="1048997" name="Freeform 142"/>
            <p:cNvSpPr/>
            <p:nvPr/>
          </p:nvSpPr>
          <p:spPr bwMode="auto">
            <a:xfrm>
              <a:off x="3965576" y="5035550"/>
              <a:ext cx="1171575" cy="325438"/>
            </a:xfrm>
            <a:custGeom>
              <a:avLst/>
              <a:gdLst>
                <a:gd name="T0" fmla="*/ 2147483646 w 275"/>
                <a:gd name="T1" fmla="*/ 2147483646 h 76"/>
                <a:gd name="T2" fmla="*/ 2147483646 w 275"/>
                <a:gd name="T3" fmla="*/ 2147483646 h 76"/>
                <a:gd name="T4" fmla="*/ 2147483646 w 275"/>
                <a:gd name="T5" fmla="*/ 2147483646 h 76"/>
                <a:gd name="T6" fmla="*/ 2147483646 w 275"/>
                <a:gd name="T7" fmla="*/ 2147483646 h 76"/>
                <a:gd name="T8" fmla="*/ 2147483646 w 275"/>
                <a:gd name="T9" fmla="*/ 2147483646 h 76"/>
                <a:gd name="T10" fmla="*/ 2147483646 w 275"/>
                <a:gd name="T11" fmla="*/ 2147483646 h 76"/>
                <a:gd name="T12" fmla="*/ 2147483646 w 275"/>
                <a:gd name="T13" fmla="*/ 2147483646 h 76"/>
                <a:gd name="T14" fmla="*/ 2147483646 w 275"/>
                <a:gd name="T15" fmla="*/ 2147483646 h 76"/>
                <a:gd name="T16" fmla="*/ 2147483646 w 275"/>
                <a:gd name="T17" fmla="*/ 2147483646 h 76"/>
                <a:gd name="T18" fmla="*/ 2147483646 w 275"/>
                <a:gd name="T19" fmla="*/ 2147483646 h 76"/>
                <a:gd name="T20" fmla="*/ 2147483646 w 275"/>
                <a:gd name="T21" fmla="*/ 2147483646 h 76"/>
                <a:gd name="T22" fmla="*/ 2147483646 w 275"/>
                <a:gd name="T23" fmla="*/ 0 h 76"/>
                <a:gd name="T24" fmla="*/ 2147483646 w 275"/>
                <a:gd name="T25" fmla="*/ 2147483646 h 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75" h="76">
                  <a:moveTo>
                    <a:pt x="116" y="33"/>
                  </a:moveTo>
                  <a:cubicBezTo>
                    <a:pt x="113" y="33"/>
                    <a:pt x="110" y="33"/>
                    <a:pt x="109" y="33"/>
                  </a:cubicBezTo>
                  <a:cubicBezTo>
                    <a:pt x="30" y="51"/>
                    <a:pt x="30" y="51"/>
                    <a:pt x="30" y="51"/>
                  </a:cubicBezTo>
                  <a:cubicBezTo>
                    <a:pt x="15" y="55"/>
                    <a:pt x="6" y="57"/>
                    <a:pt x="3" y="45"/>
                  </a:cubicBezTo>
                  <a:cubicBezTo>
                    <a:pt x="0" y="61"/>
                    <a:pt x="14" y="76"/>
                    <a:pt x="33" y="72"/>
                  </a:cubicBezTo>
                  <a:cubicBezTo>
                    <a:pt x="111" y="53"/>
                    <a:pt x="111" y="53"/>
                    <a:pt x="111" y="53"/>
                  </a:cubicBezTo>
                  <a:cubicBezTo>
                    <a:pt x="113" y="53"/>
                    <a:pt x="115" y="53"/>
                    <a:pt x="118" y="54"/>
                  </a:cubicBezTo>
                  <a:cubicBezTo>
                    <a:pt x="165" y="75"/>
                    <a:pt x="221" y="61"/>
                    <a:pt x="226" y="61"/>
                  </a:cubicBezTo>
                  <a:cubicBezTo>
                    <a:pt x="253" y="61"/>
                    <a:pt x="275" y="61"/>
                    <a:pt x="275" y="61"/>
                  </a:cubicBezTo>
                  <a:cubicBezTo>
                    <a:pt x="275" y="52"/>
                    <a:pt x="275" y="52"/>
                    <a:pt x="275" y="52"/>
                  </a:cubicBezTo>
                  <a:cubicBezTo>
                    <a:pt x="275" y="52"/>
                    <a:pt x="234" y="52"/>
                    <a:pt x="207" y="52"/>
                  </a:cubicBezTo>
                  <a:cubicBezTo>
                    <a:pt x="215" y="44"/>
                    <a:pt x="224" y="31"/>
                    <a:pt x="224" y="0"/>
                  </a:cubicBezTo>
                  <a:cubicBezTo>
                    <a:pt x="220" y="16"/>
                    <a:pt x="213" y="65"/>
                    <a:pt x="116" y="33"/>
                  </a:cubicBezTo>
                </a:path>
              </a:pathLst>
            </a:custGeom>
            <a:solidFill>
              <a:srgbClr val="EFC89A"/>
            </a:solidFill>
            <a:ln>
              <a:noFill/>
            </a:ln>
          </p:spPr>
          <p:txBody>
            <a:bodyPr/>
            <a:lstStyle/>
            <a:p>
              <a:endParaRPr lang="zh-CN" altLang="en-US"/>
            </a:p>
          </p:txBody>
        </p:sp>
        <p:sp>
          <p:nvSpPr>
            <p:cNvPr id="1048998" name="Freeform 143"/>
            <p:cNvSpPr/>
            <p:nvPr/>
          </p:nvSpPr>
          <p:spPr bwMode="auto">
            <a:xfrm>
              <a:off x="3962401" y="4967288"/>
              <a:ext cx="446088" cy="333375"/>
            </a:xfrm>
            <a:custGeom>
              <a:avLst/>
              <a:gdLst>
                <a:gd name="T0" fmla="*/ 2147483646 w 105"/>
                <a:gd name="T1" fmla="*/ 2147483646 h 78"/>
                <a:gd name="T2" fmla="*/ 2147483646 w 105"/>
                <a:gd name="T3" fmla="*/ 2147483646 h 78"/>
                <a:gd name="T4" fmla="*/ 2147483646 w 105"/>
                <a:gd name="T5" fmla="*/ 2147483646 h 78"/>
                <a:gd name="T6" fmla="*/ 2147483646 w 105"/>
                <a:gd name="T7" fmla="*/ 2147483646 h 78"/>
                <a:gd name="T8" fmla="*/ 2147483646 w 105"/>
                <a:gd name="T9" fmla="*/ 2147483646 h 78"/>
                <a:gd name="T10" fmla="*/ 2147483646 w 105"/>
                <a:gd name="T11" fmla="*/ 0 h 78"/>
                <a:gd name="T12" fmla="*/ 2147483646 w 105"/>
                <a:gd name="T13" fmla="*/ 2147483646 h 7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5" h="78">
                  <a:moveTo>
                    <a:pt x="82" y="19"/>
                  </a:moveTo>
                  <a:cubicBezTo>
                    <a:pt x="23" y="41"/>
                    <a:pt x="23" y="41"/>
                    <a:pt x="23" y="41"/>
                  </a:cubicBezTo>
                  <a:cubicBezTo>
                    <a:pt x="3" y="51"/>
                    <a:pt x="0" y="67"/>
                    <a:pt x="7" y="78"/>
                  </a:cubicBezTo>
                  <a:cubicBezTo>
                    <a:pt x="5" y="68"/>
                    <a:pt x="6" y="55"/>
                    <a:pt x="22" y="48"/>
                  </a:cubicBezTo>
                  <a:cubicBezTo>
                    <a:pt x="22" y="48"/>
                    <a:pt x="71" y="33"/>
                    <a:pt x="87" y="27"/>
                  </a:cubicBezTo>
                  <a:cubicBezTo>
                    <a:pt x="101" y="22"/>
                    <a:pt x="105" y="0"/>
                    <a:pt x="105" y="0"/>
                  </a:cubicBezTo>
                  <a:cubicBezTo>
                    <a:pt x="102" y="10"/>
                    <a:pt x="82" y="19"/>
                    <a:pt x="82" y="19"/>
                  </a:cubicBezTo>
                  <a:close/>
                </a:path>
              </a:pathLst>
            </a:custGeom>
            <a:solidFill>
              <a:srgbClr val="FBE3C8"/>
            </a:solidFill>
            <a:ln>
              <a:noFill/>
            </a:ln>
          </p:spPr>
          <p:txBody>
            <a:bodyPr/>
            <a:lstStyle/>
            <a:p>
              <a:endParaRPr lang="zh-CN" altLang="en-US"/>
            </a:p>
          </p:txBody>
        </p:sp>
        <p:sp>
          <p:nvSpPr>
            <p:cNvPr id="1048999" name="Freeform 144"/>
            <p:cNvSpPr/>
            <p:nvPr/>
          </p:nvSpPr>
          <p:spPr bwMode="auto">
            <a:xfrm>
              <a:off x="3944938" y="5159375"/>
              <a:ext cx="238125" cy="196850"/>
            </a:xfrm>
            <a:custGeom>
              <a:avLst/>
              <a:gdLst>
                <a:gd name="T0" fmla="*/ 2147483646 w 56"/>
                <a:gd name="T1" fmla="*/ 2147483646 h 46"/>
                <a:gd name="T2" fmla="*/ 2147483646 w 56"/>
                <a:gd name="T3" fmla="*/ 2147483646 h 46"/>
                <a:gd name="T4" fmla="*/ 2147483646 w 56"/>
                <a:gd name="T5" fmla="*/ 2147483646 h 46"/>
                <a:gd name="T6" fmla="*/ 2147483646 w 56"/>
                <a:gd name="T7" fmla="*/ 2147483646 h 46"/>
                <a:gd name="T8" fmla="*/ 2147483646 w 56"/>
                <a:gd name="T9" fmla="*/ 2147483646 h 46"/>
                <a:gd name="T10" fmla="*/ 2147483646 w 56"/>
                <a:gd name="T11" fmla="*/ 2147483646 h 46"/>
                <a:gd name="T12" fmla="*/ 2147483646 w 56"/>
                <a:gd name="T13" fmla="*/ 2147483646 h 4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6" h="46">
                  <a:moveTo>
                    <a:pt x="39" y="1"/>
                  </a:moveTo>
                  <a:cubicBezTo>
                    <a:pt x="20" y="7"/>
                    <a:pt x="20" y="7"/>
                    <a:pt x="20" y="7"/>
                  </a:cubicBezTo>
                  <a:cubicBezTo>
                    <a:pt x="0" y="17"/>
                    <a:pt x="13" y="46"/>
                    <a:pt x="30" y="40"/>
                  </a:cubicBezTo>
                  <a:cubicBezTo>
                    <a:pt x="49" y="34"/>
                    <a:pt x="49" y="34"/>
                    <a:pt x="49" y="34"/>
                  </a:cubicBezTo>
                  <a:cubicBezTo>
                    <a:pt x="53" y="33"/>
                    <a:pt x="56" y="29"/>
                    <a:pt x="55" y="25"/>
                  </a:cubicBezTo>
                  <a:cubicBezTo>
                    <a:pt x="49" y="6"/>
                    <a:pt x="49" y="6"/>
                    <a:pt x="49" y="6"/>
                  </a:cubicBezTo>
                  <a:cubicBezTo>
                    <a:pt x="47" y="2"/>
                    <a:pt x="43" y="0"/>
                    <a:pt x="39" y="1"/>
                  </a:cubicBezTo>
                  <a:close/>
                </a:path>
              </a:pathLst>
            </a:custGeom>
            <a:solidFill>
              <a:srgbClr val="EFC99C"/>
            </a:solidFill>
            <a:ln>
              <a:noFill/>
            </a:ln>
          </p:spPr>
          <p:txBody>
            <a:bodyPr/>
            <a:lstStyle/>
            <a:p>
              <a:endParaRPr lang="zh-CN" altLang="en-US"/>
            </a:p>
          </p:txBody>
        </p:sp>
        <p:sp>
          <p:nvSpPr>
            <p:cNvPr id="1049000" name="Freeform 145"/>
            <p:cNvSpPr/>
            <p:nvPr/>
          </p:nvSpPr>
          <p:spPr bwMode="auto">
            <a:xfrm>
              <a:off x="3975101" y="5181600"/>
              <a:ext cx="190500" cy="157163"/>
            </a:xfrm>
            <a:custGeom>
              <a:avLst/>
              <a:gdLst>
                <a:gd name="T0" fmla="*/ 2147483646 w 45"/>
                <a:gd name="T1" fmla="*/ 2147483646 h 37"/>
                <a:gd name="T2" fmla="*/ 2147483646 w 45"/>
                <a:gd name="T3" fmla="*/ 2147483646 h 37"/>
                <a:gd name="T4" fmla="*/ 2147483646 w 45"/>
                <a:gd name="T5" fmla="*/ 2147483646 h 37"/>
                <a:gd name="T6" fmla="*/ 2147483646 w 45"/>
                <a:gd name="T7" fmla="*/ 2147483646 h 37"/>
                <a:gd name="T8" fmla="*/ 2147483646 w 45"/>
                <a:gd name="T9" fmla="*/ 2147483646 h 37"/>
                <a:gd name="T10" fmla="*/ 2147483646 w 45"/>
                <a:gd name="T11" fmla="*/ 2147483646 h 37"/>
                <a:gd name="T12" fmla="*/ 2147483646 w 45"/>
                <a:gd name="T13" fmla="*/ 2147483646 h 3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5" h="37">
                  <a:moveTo>
                    <a:pt x="31" y="1"/>
                  </a:moveTo>
                  <a:cubicBezTo>
                    <a:pt x="16" y="6"/>
                    <a:pt x="16" y="6"/>
                    <a:pt x="16" y="6"/>
                  </a:cubicBezTo>
                  <a:cubicBezTo>
                    <a:pt x="0" y="13"/>
                    <a:pt x="10" y="37"/>
                    <a:pt x="24" y="32"/>
                  </a:cubicBezTo>
                  <a:cubicBezTo>
                    <a:pt x="39" y="28"/>
                    <a:pt x="39" y="28"/>
                    <a:pt x="39" y="28"/>
                  </a:cubicBezTo>
                  <a:cubicBezTo>
                    <a:pt x="43" y="26"/>
                    <a:pt x="45" y="23"/>
                    <a:pt x="44" y="20"/>
                  </a:cubicBezTo>
                  <a:cubicBezTo>
                    <a:pt x="39" y="5"/>
                    <a:pt x="39" y="5"/>
                    <a:pt x="39" y="5"/>
                  </a:cubicBezTo>
                  <a:cubicBezTo>
                    <a:pt x="38" y="2"/>
                    <a:pt x="34" y="0"/>
                    <a:pt x="31" y="1"/>
                  </a:cubicBezTo>
                  <a:close/>
                </a:path>
              </a:pathLst>
            </a:custGeom>
            <a:solidFill>
              <a:srgbClr val="FEFBF7"/>
            </a:solidFill>
            <a:ln>
              <a:noFill/>
            </a:ln>
          </p:spPr>
          <p:txBody>
            <a:bodyPr/>
            <a:lstStyle/>
            <a:p>
              <a:endParaRPr lang="zh-CN" altLang="en-US"/>
            </a:p>
          </p:txBody>
        </p:sp>
        <p:sp>
          <p:nvSpPr>
            <p:cNvPr id="1049001" name="Freeform 146"/>
            <p:cNvSpPr/>
            <p:nvPr/>
          </p:nvSpPr>
          <p:spPr bwMode="auto">
            <a:xfrm>
              <a:off x="3990976" y="5189538"/>
              <a:ext cx="174625" cy="141288"/>
            </a:xfrm>
            <a:custGeom>
              <a:avLst/>
              <a:gdLst>
                <a:gd name="T0" fmla="*/ 2147483646 w 41"/>
                <a:gd name="T1" fmla="*/ 2147483646 h 33"/>
                <a:gd name="T2" fmla="*/ 2147483646 w 41"/>
                <a:gd name="T3" fmla="*/ 2147483646 h 33"/>
                <a:gd name="T4" fmla="*/ 2147483646 w 41"/>
                <a:gd name="T5" fmla="*/ 2147483646 h 33"/>
                <a:gd name="T6" fmla="*/ 2147483646 w 41"/>
                <a:gd name="T7" fmla="*/ 2147483646 h 33"/>
                <a:gd name="T8" fmla="*/ 2147483646 w 41"/>
                <a:gd name="T9" fmla="*/ 2147483646 h 33"/>
                <a:gd name="T10" fmla="*/ 2147483646 w 41"/>
                <a:gd name="T11" fmla="*/ 2147483646 h 33"/>
                <a:gd name="T12" fmla="*/ 2147483646 w 41"/>
                <a:gd name="T13" fmla="*/ 2147483646 h 3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1" h="33">
                  <a:moveTo>
                    <a:pt x="40" y="19"/>
                  </a:moveTo>
                  <a:cubicBezTo>
                    <a:pt x="35" y="5"/>
                    <a:pt x="35" y="5"/>
                    <a:pt x="35" y="5"/>
                  </a:cubicBezTo>
                  <a:cubicBezTo>
                    <a:pt x="34" y="2"/>
                    <a:pt x="30" y="0"/>
                    <a:pt x="27" y="1"/>
                  </a:cubicBezTo>
                  <a:cubicBezTo>
                    <a:pt x="15" y="5"/>
                    <a:pt x="15" y="5"/>
                    <a:pt x="15" y="5"/>
                  </a:cubicBezTo>
                  <a:cubicBezTo>
                    <a:pt x="0" y="12"/>
                    <a:pt x="11" y="33"/>
                    <a:pt x="24" y="29"/>
                  </a:cubicBezTo>
                  <a:cubicBezTo>
                    <a:pt x="36" y="25"/>
                    <a:pt x="36" y="25"/>
                    <a:pt x="36" y="25"/>
                  </a:cubicBezTo>
                  <a:cubicBezTo>
                    <a:pt x="39" y="24"/>
                    <a:pt x="41" y="21"/>
                    <a:pt x="40" y="19"/>
                  </a:cubicBezTo>
                  <a:close/>
                </a:path>
              </a:pathLst>
            </a:custGeom>
            <a:solidFill>
              <a:srgbClr val="FDF5EB"/>
            </a:solidFill>
            <a:ln>
              <a:noFill/>
            </a:ln>
          </p:spPr>
          <p:txBody>
            <a:bodyPr/>
            <a:lstStyle/>
            <a:p>
              <a:endParaRPr lang="zh-CN" altLang="en-US"/>
            </a:p>
          </p:txBody>
        </p:sp>
        <p:sp>
          <p:nvSpPr>
            <p:cNvPr id="1049002" name="Freeform 147"/>
            <p:cNvSpPr/>
            <p:nvPr/>
          </p:nvSpPr>
          <p:spPr bwMode="auto">
            <a:xfrm>
              <a:off x="3816351" y="5022850"/>
              <a:ext cx="52388" cy="106363"/>
            </a:xfrm>
            <a:custGeom>
              <a:avLst/>
              <a:gdLst>
                <a:gd name="T0" fmla="*/ 2147483646 w 12"/>
                <a:gd name="T1" fmla="*/ 2147483646 h 25"/>
                <a:gd name="T2" fmla="*/ 2147483646 w 12"/>
                <a:gd name="T3" fmla="*/ 0 h 25"/>
                <a:gd name="T4" fmla="*/ 0 w 12"/>
                <a:gd name="T5" fmla="*/ 2147483646 h 25"/>
                <a:gd name="T6" fmla="*/ 2147483646 w 12"/>
                <a:gd name="T7" fmla="*/ 2147483646 h 25"/>
                <a:gd name="T8" fmla="*/ 2147483646 w 12"/>
                <a:gd name="T9" fmla="*/ 2147483646 h 25"/>
                <a:gd name="T10" fmla="*/ 2147483646 w 12"/>
                <a:gd name="T11" fmla="*/ 2147483646 h 25"/>
                <a:gd name="T12" fmla="*/ 2147483646 w 12"/>
                <a:gd name="T13" fmla="*/ 2147483646 h 25"/>
                <a:gd name="T14" fmla="*/ 2147483646 w 12"/>
                <a:gd name="T15" fmla="*/ 2147483646 h 2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2" h="25">
                  <a:moveTo>
                    <a:pt x="8" y="1"/>
                  </a:moveTo>
                  <a:cubicBezTo>
                    <a:pt x="4" y="0"/>
                    <a:pt x="4" y="0"/>
                    <a:pt x="4" y="0"/>
                  </a:cubicBezTo>
                  <a:cubicBezTo>
                    <a:pt x="2" y="8"/>
                    <a:pt x="1" y="18"/>
                    <a:pt x="0" y="24"/>
                  </a:cubicBezTo>
                  <a:cubicBezTo>
                    <a:pt x="1" y="25"/>
                    <a:pt x="1" y="25"/>
                    <a:pt x="3" y="25"/>
                  </a:cubicBezTo>
                  <a:cubicBezTo>
                    <a:pt x="7" y="25"/>
                    <a:pt x="10" y="23"/>
                    <a:pt x="10" y="20"/>
                  </a:cubicBezTo>
                  <a:cubicBezTo>
                    <a:pt x="12" y="10"/>
                    <a:pt x="12" y="10"/>
                    <a:pt x="12" y="10"/>
                  </a:cubicBezTo>
                  <a:cubicBezTo>
                    <a:pt x="12" y="9"/>
                    <a:pt x="12" y="8"/>
                    <a:pt x="12" y="6"/>
                  </a:cubicBezTo>
                  <a:cubicBezTo>
                    <a:pt x="12" y="4"/>
                    <a:pt x="10" y="2"/>
                    <a:pt x="8" y="1"/>
                  </a:cubicBezTo>
                  <a:close/>
                </a:path>
              </a:pathLst>
            </a:custGeom>
            <a:solidFill>
              <a:srgbClr val="FDF5EB"/>
            </a:solidFill>
            <a:ln>
              <a:noFill/>
            </a:ln>
          </p:spPr>
          <p:txBody>
            <a:bodyPr/>
            <a:lstStyle/>
            <a:p>
              <a:endParaRPr lang="zh-CN" altLang="en-US"/>
            </a:p>
          </p:txBody>
        </p:sp>
        <p:sp>
          <p:nvSpPr>
            <p:cNvPr id="1049003" name="Freeform 148"/>
            <p:cNvSpPr/>
            <p:nvPr/>
          </p:nvSpPr>
          <p:spPr bwMode="auto">
            <a:xfrm>
              <a:off x="5018088" y="4932363"/>
              <a:ext cx="119063" cy="325438"/>
            </a:xfrm>
            <a:custGeom>
              <a:avLst/>
              <a:gdLst>
                <a:gd name="T0" fmla="*/ 2147483646 w 28"/>
                <a:gd name="T1" fmla="*/ 0 h 76"/>
                <a:gd name="T2" fmla="*/ 2147483646 w 28"/>
                <a:gd name="T3" fmla="*/ 0 h 76"/>
                <a:gd name="T4" fmla="*/ 0 w 28"/>
                <a:gd name="T5" fmla="*/ 2147483646 h 76"/>
                <a:gd name="T6" fmla="*/ 2147483646 w 28"/>
                <a:gd name="T7" fmla="*/ 2147483646 h 76"/>
                <a:gd name="T8" fmla="*/ 2147483646 w 28"/>
                <a:gd name="T9" fmla="*/ 0 h 7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76">
                  <a:moveTo>
                    <a:pt x="28" y="0"/>
                  </a:moveTo>
                  <a:cubicBezTo>
                    <a:pt x="13" y="0"/>
                    <a:pt x="13" y="0"/>
                    <a:pt x="13" y="0"/>
                  </a:cubicBezTo>
                  <a:cubicBezTo>
                    <a:pt x="0" y="76"/>
                    <a:pt x="0" y="76"/>
                    <a:pt x="0" y="76"/>
                  </a:cubicBezTo>
                  <a:cubicBezTo>
                    <a:pt x="16" y="76"/>
                    <a:pt x="28" y="76"/>
                    <a:pt x="28" y="76"/>
                  </a:cubicBezTo>
                  <a:cubicBezTo>
                    <a:pt x="28" y="0"/>
                    <a:pt x="28" y="0"/>
                    <a:pt x="28" y="0"/>
                  </a:cubicBezTo>
                </a:path>
              </a:pathLst>
            </a:custGeom>
            <a:solidFill>
              <a:srgbClr val="E7C49B"/>
            </a:solidFill>
            <a:ln>
              <a:noFill/>
            </a:ln>
          </p:spPr>
          <p:txBody>
            <a:bodyPr/>
            <a:lstStyle/>
            <a:p>
              <a:endParaRPr lang="zh-CN" altLang="en-US"/>
            </a:p>
          </p:txBody>
        </p:sp>
        <p:sp>
          <p:nvSpPr>
            <p:cNvPr id="1049004" name="Freeform 149"/>
            <p:cNvSpPr/>
            <p:nvPr/>
          </p:nvSpPr>
          <p:spPr bwMode="auto">
            <a:xfrm>
              <a:off x="5073651" y="4881563"/>
              <a:ext cx="63500" cy="50800"/>
            </a:xfrm>
            <a:custGeom>
              <a:avLst/>
              <a:gdLst>
                <a:gd name="T0" fmla="*/ 2147483646 w 40"/>
                <a:gd name="T1" fmla="*/ 0 h 32"/>
                <a:gd name="T2" fmla="*/ 2147483646 w 40"/>
                <a:gd name="T3" fmla="*/ 0 h 32"/>
                <a:gd name="T4" fmla="*/ 0 w 40"/>
                <a:gd name="T5" fmla="*/ 2147483646 h 32"/>
                <a:gd name="T6" fmla="*/ 2147483646 w 40"/>
                <a:gd name="T7" fmla="*/ 2147483646 h 32"/>
                <a:gd name="T8" fmla="*/ 2147483646 w 40"/>
                <a:gd name="T9" fmla="*/ 0 h 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32">
                  <a:moveTo>
                    <a:pt x="40" y="0"/>
                  </a:moveTo>
                  <a:lnTo>
                    <a:pt x="5" y="0"/>
                  </a:lnTo>
                  <a:lnTo>
                    <a:pt x="0" y="32"/>
                  </a:lnTo>
                  <a:lnTo>
                    <a:pt x="40" y="32"/>
                  </a:lnTo>
                  <a:lnTo>
                    <a:pt x="40" y="0"/>
                  </a:lnTo>
                  <a:close/>
                </a:path>
              </a:pathLst>
            </a:custGeom>
            <a:solidFill>
              <a:srgbClr val="EAD1B4"/>
            </a:solidFill>
            <a:ln>
              <a:noFill/>
            </a:ln>
          </p:spPr>
          <p:txBody>
            <a:bodyPr/>
            <a:lstStyle/>
            <a:p>
              <a:endParaRPr lang="zh-CN" altLang="en-US"/>
            </a:p>
          </p:txBody>
        </p:sp>
        <p:sp>
          <p:nvSpPr>
            <p:cNvPr id="1049005" name="Freeform 150"/>
            <p:cNvSpPr/>
            <p:nvPr/>
          </p:nvSpPr>
          <p:spPr bwMode="auto">
            <a:xfrm>
              <a:off x="5073651" y="4881563"/>
              <a:ext cx="63500" cy="50800"/>
            </a:xfrm>
            <a:custGeom>
              <a:avLst/>
              <a:gdLst>
                <a:gd name="T0" fmla="*/ 2147483646 w 40"/>
                <a:gd name="T1" fmla="*/ 0 h 32"/>
                <a:gd name="T2" fmla="*/ 2147483646 w 40"/>
                <a:gd name="T3" fmla="*/ 0 h 32"/>
                <a:gd name="T4" fmla="*/ 0 w 40"/>
                <a:gd name="T5" fmla="*/ 2147483646 h 32"/>
                <a:gd name="T6" fmla="*/ 2147483646 w 40"/>
                <a:gd name="T7" fmla="*/ 2147483646 h 32"/>
                <a:gd name="T8" fmla="*/ 2147483646 w 40"/>
                <a:gd name="T9" fmla="*/ 0 h 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32">
                  <a:moveTo>
                    <a:pt x="40" y="0"/>
                  </a:moveTo>
                  <a:lnTo>
                    <a:pt x="5" y="0"/>
                  </a:lnTo>
                  <a:lnTo>
                    <a:pt x="0" y="32"/>
                  </a:lnTo>
                  <a:lnTo>
                    <a:pt x="40" y="32"/>
                  </a:lnTo>
                  <a:lnTo>
                    <a:pt x="40" y="0"/>
                  </a:lnTo>
                </a:path>
              </a:pathLst>
            </a:custGeom>
            <a:noFill/>
            <a:ln>
              <a:noFill/>
            </a:ln>
          </p:spPr>
          <p:txBody>
            <a:bodyPr/>
            <a:lstStyle/>
            <a:p>
              <a:endParaRPr lang="zh-CN" altLang="en-US"/>
            </a:p>
          </p:txBody>
        </p:sp>
        <p:sp>
          <p:nvSpPr>
            <p:cNvPr id="1049006" name="Freeform 151"/>
            <p:cNvSpPr/>
            <p:nvPr/>
          </p:nvSpPr>
          <p:spPr bwMode="auto">
            <a:xfrm>
              <a:off x="5013326" y="5257800"/>
              <a:ext cx="123825" cy="38100"/>
            </a:xfrm>
            <a:custGeom>
              <a:avLst/>
              <a:gdLst>
                <a:gd name="T0" fmla="*/ 2147483646 w 29"/>
                <a:gd name="T1" fmla="*/ 0 h 9"/>
                <a:gd name="T2" fmla="*/ 2147483646 w 29"/>
                <a:gd name="T3" fmla="*/ 0 h 9"/>
                <a:gd name="T4" fmla="*/ 2147483646 w 29"/>
                <a:gd name="T5" fmla="*/ 0 h 9"/>
                <a:gd name="T6" fmla="*/ 0 w 29"/>
                <a:gd name="T7" fmla="*/ 2147483646 h 9"/>
                <a:gd name="T8" fmla="*/ 2147483646 w 29"/>
                <a:gd name="T9" fmla="*/ 2147483646 h 9"/>
                <a:gd name="T10" fmla="*/ 2147483646 w 29"/>
                <a:gd name="T11" fmla="*/ 0 h 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 h="9">
                  <a:moveTo>
                    <a:pt x="29" y="0"/>
                  </a:moveTo>
                  <a:cubicBezTo>
                    <a:pt x="29" y="0"/>
                    <a:pt x="29" y="0"/>
                    <a:pt x="29" y="0"/>
                  </a:cubicBezTo>
                  <a:cubicBezTo>
                    <a:pt x="29" y="0"/>
                    <a:pt x="17" y="0"/>
                    <a:pt x="1" y="0"/>
                  </a:cubicBezTo>
                  <a:cubicBezTo>
                    <a:pt x="0" y="9"/>
                    <a:pt x="0" y="9"/>
                    <a:pt x="0" y="9"/>
                  </a:cubicBezTo>
                  <a:cubicBezTo>
                    <a:pt x="11" y="9"/>
                    <a:pt x="29" y="9"/>
                    <a:pt x="29" y="9"/>
                  </a:cubicBezTo>
                  <a:cubicBezTo>
                    <a:pt x="29" y="0"/>
                    <a:pt x="29" y="0"/>
                    <a:pt x="29" y="0"/>
                  </a:cubicBezTo>
                </a:path>
              </a:pathLst>
            </a:custGeom>
            <a:solidFill>
              <a:srgbClr val="DFB88B"/>
            </a:solidFill>
            <a:ln>
              <a:noFill/>
            </a:ln>
          </p:spPr>
          <p:txBody>
            <a:bodyPr/>
            <a:lstStyle/>
            <a:p>
              <a:endParaRPr lang="zh-CN" altLang="en-US"/>
            </a:p>
          </p:txBody>
        </p:sp>
        <p:sp>
          <p:nvSpPr>
            <p:cNvPr id="1049007" name="Rectangle 152"/>
            <p:cNvSpPr>
              <a:spLocks noChangeArrowheads="1"/>
            </p:cNvSpPr>
            <p:nvPr/>
          </p:nvSpPr>
          <p:spPr bwMode="auto">
            <a:xfrm>
              <a:off x="5089526" y="4856163"/>
              <a:ext cx="733425" cy="504825"/>
            </a:xfrm>
            <a:prstGeom prst="rect">
              <a:avLst/>
            </a:prstGeom>
            <a:solidFill>
              <a:srgbClr val="FFFFFF"/>
            </a:solidFill>
            <a:ln>
              <a:noFill/>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eaLnBrk="1" hangingPunct="1">
                <a:lnSpc>
                  <a:spcPct val="100000"/>
                </a:lnSpc>
                <a:spcBef>
                  <a:spcPct val="0"/>
                </a:spcBef>
                <a:buFontTx/>
                <a:buNone/>
              </a:pPr>
              <a:endParaRPr lang="zh-CN" altLang="en-US" sz="1800"/>
            </a:p>
          </p:txBody>
        </p:sp>
        <p:sp>
          <p:nvSpPr>
            <p:cNvPr id="1049008" name="Freeform 153"/>
            <p:cNvSpPr/>
            <p:nvPr/>
          </p:nvSpPr>
          <p:spPr bwMode="auto">
            <a:xfrm>
              <a:off x="5114926" y="5103813"/>
              <a:ext cx="384175" cy="257175"/>
            </a:xfrm>
            <a:custGeom>
              <a:avLst/>
              <a:gdLst>
                <a:gd name="T0" fmla="*/ 0 w 90"/>
                <a:gd name="T1" fmla="*/ 2147483646 h 60"/>
                <a:gd name="T2" fmla="*/ 2147483646 w 90"/>
                <a:gd name="T3" fmla="*/ 2147483646 h 60"/>
                <a:gd name="T4" fmla="*/ 2147483646 w 90"/>
                <a:gd name="T5" fmla="*/ 0 h 60"/>
                <a:gd name="T6" fmla="*/ 0 w 90"/>
                <a:gd name="T7" fmla="*/ 0 h 60"/>
                <a:gd name="T8" fmla="*/ 0 w 90"/>
                <a:gd name="T9" fmla="*/ 2147483646 h 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0" h="60">
                  <a:moveTo>
                    <a:pt x="0" y="60"/>
                  </a:moveTo>
                  <a:cubicBezTo>
                    <a:pt x="90" y="60"/>
                    <a:pt x="90" y="60"/>
                    <a:pt x="90" y="60"/>
                  </a:cubicBezTo>
                  <a:cubicBezTo>
                    <a:pt x="89" y="43"/>
                    <a:pt x="90" y="17"/>
                    <a:pt x="89" y="0"/>
                  </a:cubicBezTo>
                  <a:cubicBezTo>
                    <a:pt x="0" y="0"/>
                    <a:pt x="0" y="0"/>
                    <a:pt x="0" y="0"/>
                  </a:cubicBezTo>
                  <a:lnTo>
                    <a:pt x="0" y="60"/>
                  </a:lnTo>
                  <a:close/>
                </a:path>
              </a:pathLst>
            </a:custGeom>
            <a:solidFill>
              <a:srgbClr val="E5E5E5"/>
            </a:solidFill>
            <a:ln>
              <a:noFill/>
            </a:ln>
          </p:spPr>
          <p:txBody>
            <a:bodyPr/>
            <a:lstStyle/>
            <a:p>
              <a:endParaRPr lang="zh-CN" altLang="en-US"/>
            </a:p>
          </p:txBody>
        </p:sp>
        <p:sp>
          <p:nvSpPr>
            <p:cNvPr id="1049009" name="Freeform 154"/>
            <p:cNvSpPr/>
            <p:nvPr/>
          </p:nvSpPr>
          <p:spPr bwMode="auto">
            <a:xfrm>
              <a:off x="5226051" y="4826000"/>
              <a:ext cx="596900" cy="568325"/>
            </a:xfrm>
            <a:custGeom>
              <a:avLst/>
              <a:gdLst>
                <a:gd name="T0" fmla="*/ 0 w 376"/>
                <a:gd name="T1" fmla="*/ 0 h 358"/>
                <a:gd name="T2" fmla="*/ 0 w 376"/>
                <a:gd name="T3" fmla="*/ 2147483646 h 358"/>
                <a:gd name="T4" fmla="*/ 2147483646 w 376"/>
                <a:gd name="T5" fmla="*/ 2147483646 h 358"/>
                <a:gd name="T6" fmla="*/ 2147483646 w 376"/>
                <a:gd name="T7" fmla="*/ 2147483646 h 358"/>
                <a:gd name="T8" fmla="*/ 0 w 376"/>
                <a:gd name="T9" fmla="*/ 0 h 35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76" h="358">
                  <a:moveTo>
                    <a:pt x="0" y="0"/>
                  </a:moveTo>
                  <a:lnTo>
                    <a:pt x="0" y="358"/>
                  </a:lnTo>
                  <a:lnTo>
                    <a:pt x="376" y="358"/>
                  </a:lnTo>
                  <a:lnTo>
                    <a:pt x="376" y="6"/>
                  </a:lnTo>
                  <a:lnTo>
                    <a:pt x="0" y="0"/>
                  </a:lnTo>
                  <a:close/>
                </a:path>
              </a:pathLst>
            </a:custGeom>
            <a:solidFill>
              <a:srgbClr val="555554"/>
            </a:solidFill>
            <a:ln>
              <a:noFill/>
            </a:ln>
          </p:spPr>
          <p:txBody>
            <a:bodyPr/>
            <a:lstStyle/>
            <a:p>
              <a:endParaRPr lang="zh-CN" altLang="en-US"/>
            </a:p>
          </p:txBody>
        </p:sp>
        <p:sp>
          <p:nvSpPr>
            <p:cNvPr id="1049010" name="Rectangle 155"/>
            <p:cNvSpPr>
              <a:spLocks noChangeArrowheads="1"/>
            </p:cNvSpPr>
            <p:nvPr/>
          </p:nvSpPr>
          <p:spPr bwMode="auto">
            <a:xfrm>
              <a:off x="5251451" y="5057775"/>
              <a:ext cx="571500" cy="336550"/>
            </a:xfrm>
            <a:prstGeom prst="rect">
              <a:avLst/>
            </a:prstGeom>
            <a:solidFill>
              <a:srgbClr val="424241"/>
            </a:solidFill>
            <a:ln>
              <a:noFill/>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eaLnBrk="1" hangingPunct="1">
                <a:lnSpc>
                  <a:spcPct val="100000"/>
                </a:lnSpc>
                <a:spcBef>
                  <a:spcPct val="0"/>
                </a:spcBef>
                <a:buFontTx/>
                <a:buNone/>
              </a:pPr>
              <a:endParaRPr lang="zh-CN" altLang="en-US" sz="1800"/>
            </a:p>
          </p:txBody>
        </p:sp>
        <p:sp>
          <p:nvSpPr>
            <p:cNvPr id="1049011" name="Freeform 156"/>
            <p:cNvSpPr/>
            <p:nvPr/>
          </p:nvSpPr>
          <p:spPr bwMode="auto">
            <a:xfrm>
              <a:off x="5281613" y="5262563"/>
              <a:ext cx="76200" cy="76200"/>
            </a:xfrm>
            <a:custGeom>
              <a:avLst/>
              <a:gdLst>
                <a:gd name="T0" fmla="*/ 2147483646 w 18"/>
                <a:gd name="T1" fmla="*/ 2147483646 h 18"/>
                <a:gd name="T2" fmla="*/ 2147483646 w 18"/>
                <a:gd name="T3" fmla="*/ 2147483646 h 18"/>
                <a:gd name="T4" fmla="*/ 2147483646 w 18"/>
                <a:gd name="T5" fmla="*/ 2147483646 h 18"/>
                <a:gd name="T6" fmla="*/ 2147483646 w 18"/>
                <a:gd name="T7" fmla="*/ 2147483646 h 18"/>
                <a:gd name="T8" fmla="*/ 2147483646 w 18"/>
                <a:gd name="T9" fmla="*/ 2147483646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18">
                  <a:moveTo>
                    <a:pt x="5" y="16"/>
                  </a:moveTo>
                  <a:cubicBezTo>
                    <a:pt x="9" y="18"/>
                    <a:pt x="14" y="17"/>
                    <a:pt x="16" y="13"/>
                  </a:cubicBezTo>
                  <a:cubicBezTo>
                    <a:pt x="18" y="9"/>
                    <a:pt x="17" y="4"/>
                    <a:pt x="13" y="2"/>
                  </a:cubicBezTo>
                  <a:cubicBezTo>
                    <a:pt x="9" y="0"/>
                    <a:pt x="4" y="1"/>
                    <a:pt x="2" y="5"/>
                  </a:cubicBezTo>
                  <a:cubicBezTo>
                    <a:pt x="0" y="9"/>
                    <a:pt x="1" y="14"/>
                    <a:pt x="5" y="16"/>
                  </a:cubicBezTo>
                  <a:close/>
                </a:path>
              </a:pathLst>
            </a:custGeom>
            <a:solidFill>
              <a:srgbClr val="FFFFFF"/>
            </a:solidFill>
            <a:ln>
              <a:noFill/>
            </a:ln>
          </p:spPr>
          <p:txBody>
            <a:bodyPr/>
            <a:lstStyle/>
            <a:p>
              <a:endParaRPr lang="zh-CN" altLang="en-US"/>
            </a:p>
          </p:txBody>
        </p:sp>
        <p:sp>
          <p:nvSpPr>
            <p:cNvPr id="1049012" name="Freeform 157"/>
            <p:cNvSpPr/>
            <p:nvPr/>
          </p:nvSpPr>
          <p:spPr bwMode="auto">
            <a:xfrm>
              <a:off x="5299076" y="5295900"/>
              <a:ext cx="15875" cy="17463"/>
            </a:xfrm>
            <a:custGeom>
              <a:avLst/>
              <a:gdLst>
                <a:gd name="T0" fmla="*/ 2147483646 w 4"/>
                <a:gd name="T1" fmla="*/ 2147483646 h 4"/>
                <a:gd name="T2" fmla="*/ 2147483646 w 4"/>
                <a:gd name="T3" fmla="*/ 2147483646 h 4"/>
                <a:gd name="T4" fmla="*/ 2147483646 w 4"/>
                <a:gd name="T5" fmla="*/ 0 h 4"/>
                <a:gd name="T6" fmla="*/ 2147483646 w 4"/>
                <a:gd name="T7" fmla="*/ 2147483646 h 4"/>
                <a:gd name="T8" fmla="*/ 2147483646 w 4"/>
                <a:gd name="T9" fmla="*/ 2147483646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4">
                  <a:moveTo>
                    <a:pt x="1" y="3"/>
                  </a:moveTo>
                  <a:cubicBezTo>
                    <a:pt x="2" y="4"/>
                    <a:pt x="3" y="3"/>
                    <a:pt x="3" y="3"/>
                  </a:cubicBezTo>
                  <a:cubicBezTo>
                    <a:pt x="4" y="2"/>
                    <a:pt x="4" y="1"/>
                    <a:pt x="3" y="0"/>
                  </a:cubicBezTo>
                  <a:cubicBezTo>
                    <a:pt x="2" y="0"/>
                    <a:pt x="1" y="0"/>
                    <a:pt x="1" y="1"/>
                  </a:cubicBezTo>
                  <a:cubicBezTo>
                    <a:pt x="0" y="2"/>
                    <a:pt x="1" y="3"/>
                    <a:pt x="1" y="3"/>
                  </a:cubicBezTo>
                  <a:close/>
                </a:path>
              </a:pathLst>
            </a:custGeom>
            <a:solidFill>
              <a:srgbClr val="555554"/>
            </a:solidFill>
            <a:ln>
              <a:noFill/>
            </a:ln>
          </p:spPr>
          <p:txBody>
            <a:bodyPr/>
            <a:lstStyle/>
            <a:p>
              <a:endParaRPr lang="zh-CN" altLang="en-US"/>
            </a:p>
          </p:txBody>
        </p:sp>
        <p:sp>
          <p:nvSpPr>
            <p:cNvPr id="1049013" name="Freeform 158"/>
            <p:cNvSpPr/>
            <p:nvPr/>
          </p:nvSpPr>
          <p:spPr bwMode="auto">
            <a:xfrm>
              <a:off x="5307013" y="5278438"/>
              <a:ext cx="17463" cy="17463"/>
            </a:xfrm>
            <a:custGeom>
              <a:avLst/>
              <a:gdLst>
                <a:gd name="T0" fmla="*/ 2147483646 w 4"/>
                <a:gd name="T1" fmla="*/ 2147483646 h 4"/>
                <a:gd name="T2" fmla="*/ 2147483646 w 4"/>
                <a:gd name="T3" fmla="*/ 2147483646 h 4"/>
                <a:gd name="T4" fmla="*/ 2147483646 w 4"/>
                <a:gd name="T5" fmla="*/ 2147483646 h 4"/>
                <a:gd name="T6" fmla="*/ 2147483646 w 4"/>
                <a:gd name="T7" fmla="*/ 2147483646 h 4"/>
                <a:gd name="T8" fmla="*/ 2147483646 w 4"/>
                <a:gd name="T9" fmla="*/ 2147483646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4">
                  <a:moveTo>
                    <a:pt x="1" y="4"/>
                  </a:moveTo>
                  <a:cubicBezTo>
                    <a:pt x="2" y="4"/>
                    <a:pt x="3" y="4"/>
                    <a:pt x="3" y="3"/>
                  </a:cubicBezTo>
                  <a:cubicBezTo>
                    <a:pt x="4" y="2"/>
                    <a:pt x="4" y="1"/>
                    <a:pt x="3" y="1"/>
                  </a:cubicBezTo>
                  <a:cubicBezTo>
                    <a:pt x="2" y="0"/>
                    <a:pt x="1" y="1"/>
                    <a:pt x="1" y="1"/>
                  </a:cubicBezTo>
                  <a:cubicBezTo>
                    <a:pt x="0" y="2"/>
                    <a:pt x="1" y="3"/>
                    <a:pt x="1" y="4"/>
                  </a:cubicBezTo>
                  <a:close/>
                </a:path>
              </a:pathLst>
            </a:custGeom>
            <a:solidFill>
              <a:srgbClr val="555554"/>
            </a:solidFill>
            <a:ln>
              <a:noFill/>
            </a:ln>
          </p:spPr>
          <p:txBody>
            <a:bodyPr/>
            <a:lstStyle/>
            <a:p>
              <a:endParaRPr lang="zh-CN" altLang="en-US"/>
            </a:p>
          </p:txBody>
        </p:sp>
        <p:sp>
          <p:nvSpPr>
            <p:cNvPr id="1049014" name="Freeform 159"/>
            <p:cNvSpPr/>
            <p:nvPr/>
          </p:nvSpPr>
          <p:spPr bwMode="auto">
            <a:xfrm>
              <a:off x="5314951" y="5305425"/>
              <a:ext cx="17463" cy="15875"/>
            </a:xfrm>
            <a:custGeom>
              <a:avLst/>
              <a:gdLst>
                <a:gd name="T0" fmla="*/ 2147483646 w 4"/>
                <a:gd name="T1" fmla="*/ 2147483646 h 4"/>
                <a:gd name="T2" fmla="*/ 2147483646 w 4"/>
                <a:gd name="T3" fmla="*/ 2147483646 h 4"/>
                <a:gd name="T4" fmla="*/ 2147483646 w 4"/>
                <a:gd name="T5" fmla="*/ 2147483646 h 4"/>
                <a:gd name="T6" fmla="*/ 2147483646 w 4"/>
                <a:gd name="T7" fmla="*/ 2147483646 h 4"/>
                <a:gd name="T8" fmla="*/ 2147483646 w 4"/>
                <a:gd name="T9" fmla="*/ 2147483646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4">
                  <a:moveTo>
                    <a:pt x="1" y="3"/>
                  </a:moveTo>
                  <a:cubicBezTo>
                    <a:pt x="2" y="4"/>
                    <a:pt x="3" y="4"/>
                    <a:pt x="4" y="3"/>
                  </a:cubicBezTo>
                  <a:cubicBezTo>
                    <a:pt x="4" y="2"/>
                    <a:pt x="4" y="1"/>
                    <a:pt x="3" y="1"/>
                  </a:cubicBezTo>
                  <a:cubicBezTo>
                    <a:pt x="2" y="0"/>
                    <a:pt x="1" y="0"/>
                    <a:pt x="1" y="1"/>
                  </a:cubicBezTo>
                  <a:cubicBezTo>
                    <a:pt x="0" y="2"/>
                    <a:pt x="1" y="3"/>
                    <a:pt x="1" y="3"/>
                  </a:cubicBezTo>
                  <a:close/>
                </a:path>
              </a:pathLst>
            </a:custGeom>
            <a:solidFill>
              <a:srgbClr val="555554"/>
            </a:solidFill>
            <a:ln>
              <a:noFill/>
            </a:ln>
          </p:spPr>
          <p:txBody>
            <a:bodyPr/>
            <a:lstStyle/>
            <a:p>
              <a:endParaRPr lang="zh-CN" altLang="en-US"/>
            </a:p>
          </p:txBody>
        </p:sp>
        <p:sp>
          <p:nvSpPr>
            <p:cNvPr id="1049015" name="Freeform 160"/>
            <p:cNvSpPr/>
            <p:nvPr/>
          </p:nvSpPr>
          <p:spPr bwMode="auto">
            <a:xfrm>
              <a:off x="5324476" y="5291138"/>
              <a:ext cx="17463" cy="14288"/>
            </a:xfrm>
            <a:custGeom>
              <a:avLst/>
              <a:gdLst>
                <a:gd name="T0" fmla="*/ 2147483646 w 4"/>
                <a:gd name="T1" fmla="*/ 2147483646 h 3"/>
                <a:gd name="T2" fmla="*/ 2147483646 w 4"/>
                <a:gd name="T3" fmla="*/ 2147483646 h 3"/>
                <a:gd name="T4" fmla="*/ 2147483646 w 4"/>
                <a:gd name="T5" fmla="*/ 0 h 3"/>
                <a:gd name="T6" fmla="*/ 2147483646 w 4"/>
                <a:gd name="T7" fmla="*/ 2147483646 h 3"/>
                <a:gd name="T8" fmla="*/ 2147483646 w 4"/>
                <a:gd name="T9" fmla="*/ 2147483646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3">
                  <a:moveTo>
                    <a:pt x="1" y="3"/>
                  </a:moveTo>
                  <a:cubicBezTo>
                    <a:pt x="2" y="3"/>
                    <a:pt x="3" y="3"/>
                    <a:pt x="3" y="2"/>
                  </a:cubicBezTo>
                  <a:cubicBezTo>
                    <a:pt x="4" y="1"/>
                    <a:pt x="4" y="0"/>
                    <a:pt x="3" y="0"/>
                  </a:cubicBezTo>
                  <a:cubicBezTo>
                    <a:pt x="2" y="0"/>
                    <a:pt x="1" y="0"/>
                    <a:pt x="1" y="1"/>
                  </a:cubicBezTo>
                  <a:cubicBezTo>
                    <a:pt x="0" y="1"/>
                    <a:pt x="1" y="2"/>
                    <a:pt x="1" y="3"/>
                  </a:cubicBezTo>
                  <a:close/>
                </a:path>
              </a:pathLst>
            </a:custGeom>
            <a:solidFill>
              <a:srgbClr val="555554"/>
            </a:solidFill>
            <a:ln>
              <a:noFill/>
            </a:ln>
          </p:spPr>
          <p:txBody>
            <a:bodyPr/>
            <a:lstStyle/>
            <a:p>
              <a:endParaRPr lang="zh-CN" altLang="en-US"/>
            </a:p>
          </p:txBody>
        </p:sp>
        <p:sp>
          <p:nvSpPr>
            <p:cNvPr id="1049016" name="Freeform 161"/>
            <p:cNvSpPr/>
            <p:nvPr/>
          </p:nvSpPr>
          <p:spPr bwMode="auto">
            <a:xfrm>
              <a:off x="5392738" y="5262563"/>
              <a:ext cx="80963" cy="76200"/>
            </a:xfrm>
            <a:custGeom>
              <a:avLst/>
              <a:gdLst>
                <a:gd name="T0" fmla="*/ 2147483646 w 19"/>
                <a:gd name="T1" fmla="*/ 2147483646 h 18"/>
                <a:gd name="T2" fmla="*/ 2147483646 w 19"/>
                <a:gd name="T3" fmla="*/ 2147483646 h 18"/>
                <a:gd name="T4" fmla="*/ 2147483646 w 19"/>
                <a:gd name="T5" fmla="*/ 2147483646 h 18"/>
                <a:gd name="T6" fmla="*/ 2147483646 w 19"/>
                <a:gd name="T7" fmla="*/ 2147483646 h 18"/>
                <a:gd name="T8" fmla="*/ 2147483646 w 19"/>
                <a:gd name="T9" fmla="*/ 2147483646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 h="18">
                  <a:moveTo>
                    <a:pt x="5" y="16"/>
                  </a:moveTo>
                  <a:cubicBezTo>
                    <a:pt x="9" y="18"/>
                    <a:pt x="14" y="17"/>
                    <a:pt x="17" y="13"/>
                  </a:cubicBezTo>
                  <a:cubicBezTo>
                    <a:pt x="19" y="9"/>
                    <a:pt x="17" y="4"/>
                    <a:pt x="13" y="2"/>
                  </a:cubicBezTo>
                  <a:cubicBezTo>
                    <a:pt x="9" y="0"/>
                    <a:pt x="4" y="1"/>
                    <a:pt x="2" y="5"/>
                  </a:cubicBezTo>
                  <a:cubicBezTo>
                    <a:pt x="0" y="9"/>
                    <a:pt x="2" y="14"/>
                    <a:pt x="5" y="16"/>
                  </a:cubicBezTo>
                  <a:close/>
                </a:path>
              </a:pathLst>
            </a:custGeom>
            <a:solidFill>
              <a:srgbClr val="FFFFFF"/>
            </a:solidFill>
            <a:ln>
              <a:noFill/>
            </a:ln>
          </p:spPr>
          <p:txBody>
            <a:bodyPr/>
            <a:lstStyle/>
            <a:p>
              <a:endParaRPr lang="zh-CN" altLang="en-US"/>
            </a:p>
          </p:txBody>
        </p:sp>
        <p:sp>
          <p:nvSpPr>
            <p:cNvPr id="1049017" name="Freeform 162"/>
            <p:cNvSpPr/>
            <p:nvPr/>
          </p:nvSpPr>
          <p:spPr bwMode="auto">
            <a:xfrm>
              <a:off x="5413376" y="5295900"/>
              <a:ext cx="12700" cy="17463"/>
            </a:xfrm>
            <a:custGeom>
              <a:avLst/>
              <a:gdLst>
                <a:gd name="T0" fmla="*/ 2147483646 w 3"/>
                <a:gd name="T1" fmla="*/ 2147483646 h 4"/>
                <a:gd name="T2" fmla="*/ 2147483646 w 3"/>
                <a:gd name="T3" fmla="*/ 2147483646 h 4"/>
                <a:gd name="T4" fmla="*/ 2147483646 w 3"/>
                <a:gd name="T5" fmla="*/ 0 h 4"/>
                <a:gd name="T6" fmla="*/ 0 w 3"/>
                <a:gd name="T7" fmla="*/ 2147483646 h 4"/>
                <a:gd name="T8" fmla="*/ 2147483646 w 3"/>
                <a:gd name="T9" fmla="*/ 2147483646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4">
                  <a:moveTo>
                    <a:pt x="1" y="3"/>
                  </a:moveTo>
                  <a:cubicBezTo>
                    <a:pt x="1" y="4"/>
                    <a:pt x="2" y="3"/>
                    <a:pt x="3" y="3"/>
                  </a:cubicBezTo>
                  <a:cubicBezTo>
                    <a:pt x="3" y="2"/>
                    <a:pt x="3" y="1"/>
                    <a:pt x="2" y="0"/>
                  </a:cubicBezTo>
                  <a:cubicBezTo>
                    <a:pt x="1" y="0"/>
                    <a:pt x="0" y="0"/>
                    <a:pt x="0" y="1"/>
                  </a:cubicBezTo>
                  <a:cubicBezTo>
                    <a:pt x="0" y="2"/>
                    <a:pt x="0" y="3"/>
                    <a:pt x="1" y="3"/>
                  </a:cubicBezTo>
                  <a:close/>
                </a:path>
              </a:pathLst>
            </a:custGeom>
            <a:solidFill>
              <a:srgbClr val="555554"/>
            </a:solidFill>
            <a:ln>
              <a:noFill/>
            </a:ln>
          </p:spPr>
          <p:txBody>
            <a:bodyPr/>
            <a:lstStyle/>
            <a:p>
              <a:endParaRPr lang="zh-CN" altLang="en-US"/>
            </a:p>
          </p:txBody>
        </p:sp>
        <p:sp>
          <p:nvSpPr>
            <p:cNvPr id="1049018" name="Freeform 163"/>
            <p:cNvSpPr/>
            <p:nvPr/>
          </p:nvSpPr>
          <p:spPr bwMode="auto">
            <a:xfrm>
              <a:off x="5421313" y="5278438"/>
              <a:ext cx="14288" cy="17463"/>
            </a:xfrm>
            <a:custGeom>
              <a:avLst/>
              <a:gdLst>
                <a:gd name="T0" fmla="*/ 2147483646 w 3"/>
                <a:gd name="T1" fmla="*/ 2147483646 h 4"/>
                <a:gd name="T2" fmla="*/ 2147483646 w 3"/>
                <a:gd name="T3" fmla="*/ 2147483646 h 4"/>
                <a:gd name="T4" fmla="*/ 2147483646 w 3"/>
                <a:gd name="T5" fmla="*/ 2147483646 h 4"/>
                <a:gd name="T6" fmla="*/ 0 w 3"/>
                <a:gd name="T7" fmla="*/ 2147483646 h 4"/>
                <a:gd name="T8" fmla="*/ 2147483646 w 3"/>
                <a:gd name="T9" fmla="*/ 2147483646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4">
                  <a:moveTo>
                    <a:pt x="1" y="4"/>
                  </a:moveTo>
                  <a:cubicBezTo>
                    <a:pt x="1" y="4"/>
                    <a:pt x="2" y="4"/>
                    <a:pt x="3" y="3"/>
                  </a:cubicBezTo>
                  <a:cubicBezTo>
                    <a:pt x="3" y="2"/>
                    <a:pt x="3" y="1"/>
                    <a:pt x="2" y="1"/>
                  </a:cubicBezTo>
                  <a:cubicBezTo>
                    <a:pt x="1" y="0"/>
                    <a:pt x="0" y="1"/>
                    <a:pt x="0" y="1"/>
                  </a:cubicBezTo>
                  <a:cubicBezTo>
                    <a:pt x="0" y="2"/>
                    <a:pt x="0" y="3"/>
                    <a:pt x="1" y="4"/>
                  </a:cubicBezTo>
                  <a:close/>
                </a:path>
              </a:pathLst>
            </a:custGeom>
            <a:solidFill>
              <a:srgbClr val="555554"/>
            </a:solidFill>
            <a:ln>
              <a:noFill/>
            </a:ln>
          </p:spPr>
          <p:txBody>
            <a:bodyPr/>
            <a:lstStyle/>
            <a:p>
              <a:endParaRPr lang="zh-CN" altLang="en-US"/>
            </a:p>
          </p:txBody>
        </p:sp>
        <p:sp>
          <p:nvSpPr>
            <p:cNvPr id="1049019" name="Freeform 164"/>
            <p:cNvSpPr/>
            <p:nvPr/>
          </p:nvSpPr>
          <p:spPr bwMode="auto">
            <a:xfrm>
              <a:off x="5430838" y="5305425"/>
              <a:ext cx="12700" cy="15875"/>
            </a:xfrm>
            <a:custGeom>
              <a:avLst/>
              <a:gdLst>
                <a:gd name="T0" fmla="*/ 2147483646 w 3"/>
                <a:gd name="T1" fmla="*/ 2147483646 h 4"/>
                <a:gd name="T2" fmla="*/ 2147483646 w 3"/>
                <a:gd name="T3" fmla="*/ 2147483646 h 4"/>
                <a:gd name="T4" fmla="*/ 2147483646 w 3"/>
                <a:gd name="T5" fmla="*/ 2147483646 h 4"/>
                <a:gd name="T6" fmla="*/ 0 w 3"/>
                <a:gd name="T7" fmla="*/ 2147483646 h 4"/>
                <a:gd name="T8" fmla="*/ 2147483646 w 3"/>
                <a:gd name="T9" fmla="*/ 2147483646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4">
                  <a:moveTo>
                    <a:pt x="1" y="3"/>
                  </a:moveTo>
                  <a:cubicBezTo>
                    <a:pt x="1" y="4"/>
                    <a:pt x="2" y="4"/>
                    <a:pt x="3" y="3"/>
                  </a:cubicBezTo>
                  <a:cubicBezTo>
                    <a:pt x="3" y="2"/>
                    <a:pt x="3" y="1"/>
                    <a:pt x="2" y="1"/>
                  </a:cubicBezTo>
                  <a:cubicBezTo>
                    <a:pt x="1" y="0"/>
                    <a:pt x="0" y="0"/>
                    <a:pt x="0" y="1"/>
                  </a:cubicBezTo>
                  <a:cubicBezTo>
                    <a:pt x="0" y="2"/>
                    <a:pt x="0" y="3"/>
                    <a:pt x="1" y="3"/>
                  </a:cubicBezTo>
                  <a:close/>
                </a:path>
              </a:pathLst>
            </a:custGeom>
            <a:solidFill>
              <a:srgbClr val="555554"/>
            </a:solidFill>
            <a:ln>
              <a:noFill/>
            </a:ln>
          </p:spPr>
          <p:txBody>
            <a:bodyPr/>
            <a:lstStyle/>
            <a:p>
              <a:endParaRPr lang="zh-CN" altLang="en-US"/>
            </a:p>
          </p:txBody>
        </p:sp>
        <p:sp>
          <p:nvSpPr>
            <p:cNvPr id="1049020" name="Freeform 165"/>
            <p:cNvSpPr/>
            <p:nvPr/>
          </p:nvSpPr>
          <p:spPr bwMode="auto">
            <a:xfrm>
              <a:off x="5438776" y="5291138"/>
              <a:ext cx="12700" cy="14288"/>
            </a:xfrm>
            <a:custGeom>
              <a:avLst/>
              <a:gdLst>
                <a:gd name="T0" fmla="*/ 2147483646 w 3"/>
                <a:gd name="T1" fmla="*/ 2147483646 h 3"/>
                <a:gd name="T2" fmla="*/ 2147483646 w 3"/>
                <a:gd name="T3" fmla="*/ 2147483646 h 3"/>
                <a:gd name="T4" fmla="*/ 2147483646 w 3"/>
                <a:gd name="T5" fmla="*/ 0 h 3"/>
                <a:gd name="T6" fmla="*/ 0 w 3"/>
                <a:gd name="T7" fmla="*/ 2147483646 h 3"/>
                <a:gd name="T8" fmla="*/ 2147483646 w 3"/>
                <a:gd name="T9" fmla="*/ 2147483646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3">
                  <a:moveTo>
                    <a:pt x="1" y="3"/>
                  </a:moveTo>
                  <a:cubicBezTo>
                    <a:pt x="1" y="3"/>
                    <a:pt x="2" y="3"/>
                    <a:pt x="3" y="2"/>
                  </a:cubicBezTo>
                  <a:cubicBezTo>
                    <a:pt x="3" y="1"/>
                    <a:pt x="3" y="0"/>
                    <a:pt x="2" y="0"/>
                  </a:cubicBezTo>
                  <a:cubicBezTo>
                    <a:pt x="1" y="0"/>
                    <a:pt x="0" y="0"/>
                    <a:pt x="0" y="1"/>
                  </a:cubicBezTo>
                  <a:cubicBezTo>
                    <a:pt x="0" y="1"/>
                    <a:pt x="0" y="2"/>
                    <a:pt x="1" y="3"/>
                  </a:cubicBezTo>
                  <a:close/>
                </a:path>
              </a:pathLst>
            </a:custGeom>
            <a:solidFill>
              <a:srgbClr val="555554"/>
            </a:solidFill>
            <a:ln>
              <a:noFill/>
            </a:ln>
          </p:spPr>
          <p:txBody>
            <a:bodyPr/>
            <a:lstStyle/>
            <a:p>
              <a:endParaRPr lang="zh-CN" altLang="en-US"/>
            </a:p>
          </p:txBody>
        </p:sp>
        <p:sp>
          <p:nvSpPr>
            <p:cNvPr id="1049021" name="Freeform 166"/>
            <p:cNvSpPr/>
            <p:nvPr/>
          </p:nvSpPr>
          <p:spPr bwMode="auto">
            <a:xfrm>
              <a:off x="5226051" y="4826000"/>
              <a:ext cx="596900" cy="568325"/>
            </a:xfrm>
            <a:custGeom>
              <a:avLst/>
              <a:gdLst>
                <a:gd name="T0" fmla="*/ 2147483646 w 376"/>
                <a:gd name="T1" fmla="*/ 2147483646 h 358"/>
                <a:gd name="T2" fmla="*/ 2147483646 w 376"/>
                <a:gd name="T3" fmla="*/ 2147483646 h 358"/>
                <a:gd name="T4" fmla="*/ 0 w 376"/>
                <a:gd name="T5" fmla="*/ 2147483646 h 358"/>
                <a:gd name="T6" fmla="*/ 0 w 376"/>
                <a:gd name="T7" fmla="*/ 0 h 358"/>
                <a:gd name="T8" fmla="*/ 2147483646 w 376"/>
                <a:gd name="T9" fmla="*/ 0 h 358"/>
                <a:gd name="T10" fmla="*/ 2147483646 w 376"/>
                <a:gd name="T11" fmla="*/ 2147483646 h 358"/>
                <a:gd name="T12" fmla="*/ 2147483646 w 376"/>
                <a:gd name="T13" fmla="*/ 2147483646 h 35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6" h="358">
                  <a:moveTo>
                    <a:pt x="19" y="24"/>
                  </a:moveTo>
                  <a:lnTo>
                    <a:pt x="19" y="358"/>
                  </a:lnTo>
                  <a:lnTo>
                    <a:pt x="0" y="358"/>
                  </a:lnTo>
                  <a:lnTo>
                    <a:pt x="0" y="0"/>
                  </a:lnTo>
                  <a:lnTo>
                    <a:pt x="376" y="0"/>
                  </a:lnTo>
                  <a:lnTo>
                    <a:pt x="376" y="24"/>
                  </a:lnTo>
                  <a:lnTo>
                    <a:pt x="19" y="24"/>
                  </a:lnTo>
                  <a:close/>
                </a:path>
              </a:pathLst>
            </a:custGeom>
            <a:solidFill>
              <a:srgbClr val="7B7778"/>
            </a:solidFill>
            <a:ln>
              <a:noFill/>
            </a:ln>
          </p:spPr>
          <p:txBody>
            <a:bodyPr/>
            <a:lstStyle/>
            <a:p>
              <a:endParaRPr lang="zh-CN" altLang="en-US"/>
            </a:p>
          </p:txBody>
        </p:sp>
      </p:grpSp>
      <p:pic>
        <p:nvPicPr>
          <p:cNvPr id="3" name="图片 2">
            <a:extLst>
              <a:ext uri="{FF2B5EF4-FFF2-40B4-BE49-F238E27FC236}">
                <a16:creationId xmlns:a16="http://schemas.microsoft.com/office/drawing/2014/main" id="{92057456-C60F-D4B4-B78C-ADACA19179E6}"/>
              </a:ext>
            </a:extLst>
          </p:cNvPr>
          <p:cNvPicPr>
            <a:picLocks noChangeAspect="1"/>
          </p:cNvPicPr>
          <p:nvPr/>
        </p:nvPicPr>
        <p:blipFill>
          <a:blip r:embed="rId7"/>
          <a:stretch>
            <a:fillRect/>
          </a:stretch>
        </p:blipFill>
        <p:spPr>
          <a:xfrm>
            <a:off x="4241236" y="4114800"/>
            <a:ext cx="2632896" cy="2743200"/>
          </a:xfrm>
          <a:prstGeom prst="rect">
            <a:avLst/>
          </a:prstGeom>
        </p:spPr>
      </p:pic>
      <p:sp>
        <p:nvSpPr>
          <p:cNvPr id="6" name="文本框 5">
            <a:extLst>
              <a:ext uri="{FF2B5EF4-FFF2-40B4-BE49-F238E27FC236}">
                <a16:creationId xmlns:a16="http://schemas.microsoft.com/office/drawing/2014/main" id="{D3C98C94-0D19-8FF7-2C3B-3F9297642686}"/>
              </a:ext>
            </a:extLst>
          </p:cNvPr>
          <p:cNvSpPr txBox="1"/>
          <p:nvPr>
            <p:custDataLst>
              <p:tags r:id="rId2"/>
            </p:custDataLst>
          </p:nvPr>
        </p:nvSpPr>
        <p:spPr>
          <a:xfrm>
            <a:off x="1029510" y="160968"/>
            <a:ext cx="7588885" cy="583565"/>
          </a:xfrm>
          <a:prstGeom prst="rect">
            <a:avLst/>
          </a:prstGeom>
          <a:solidFill>
            <a:srgbClr val="FFFF00"/>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0000"/>
                </a:solidFill>
                <a:effectLst/>
                <a:uLnTx/>
                <a:uFillTx/>
                <a:latin typeface="Calibri" panose="020F0502020204030204" pitchFamily="34" charset="0"/>
                <a:ea typeface="宋体" panose="02010600030101010101" pitchFamily="2" charset="-122"/>
                <a:cs typeface="Arial"/>
              </a:rPr>
              <a:t>写作策略：使用连接词让文章更有逻辑性</a:t>
            </a:r>
          </a:p>
        </p:txBody>
      </p:sp>
      <p:sp>
        <p:nvSpPr>
          <p:cNvPr id="8" name="椭圆 7">
            <a:extLst>
              <a:ext uri="{FF2B5EF4-FFF2-40B4-BE49-F238E27FC236}">
                <a16:creationId xmlns:a16="http://schemas.microsoft.com/office/drawing/2014/main" id="{22DAAF0F-EAF2-F582-6764-FAFC1F4D181E}"/>
              </a:ext>
            </a:extLst>
          </p:cNvPr>
          <p:cNvSpPr/>
          <p:nvPr>
            <p:custDataLst>
              <p:tags r:id="rId3"/>
            </p:custDataLst>
          </p:nvPr>
        </p:nvSpPr>
        <p:spPr>
          <a:xfrm>
            <a:off x="4241236" y="2577783"/>
            <a:ext cx="1141925" cy="447675"/>
          </a:xfrm>
          <a:prstGeom prst="ellipse">
            <a:avLst/>
          </a:prstGeom>
          <a:noFill/>
          <a:ln w="28575"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Arial"/>
            </a:endParaRPr>
          </a:p>
        </p:txBody>
      </p:sp>
      <p:sp>
        <p:nvSpPr>
          <p:cNvPr id="9" name="椭圆 8">
            <a:extLst>
              <a:ext uri="{FF2B5EF4-FFF2-40B4-BE49-F238E27FC236}">
                <a16:creationId xmlns:a16="http://schemas.microsoft.com/office/drawing/2014/main" id="{8A94D1CE-3848-2BCC-06E2-4D466BE123FA}"/>
              </a:ext>
            </a:extLst>
          </p:cNvPr>
          <p:cNvSpPr/>
          <p:nvPr>
            <p:custDataLst>
              <p:tags r:id="rId4"/>
            </p:custDataLst>
          </p:nvPr>
        </p:nvSpPr>
        <p:spPr>
          <a:xfrm>
            <a:off x="629920" y="3025458"/>
            <a:ext cx="1316867" cy="454660"/>
          </a:xfrm>
          <a:prstGeom prst="ellipse">
            <a:avLst/>
          </a:prstGeom>
          <a:noFill/>
          <a:ln w="28575"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Arial"/>
            </a:endParaRPr>
          </a:p>
        </p:txBody>
      </p:sp>
      <p:sp>
        <p:nvSpPr>
          <p:cNvPr id="10" name="椭圆 9">
            <a:extLst>
              <a:ext uri="{FF2B5EF4-FFF2-40B4-BE49-F238E27FC236}">
                <a16:creationId xmlns:a16="http://schemas.microsoft.com/office/drawing/2014/main" id="{5C95FB87-D79C-5A19-CE30-C05F06DEF922}"/>
              </a:ext>
            </a:extLst>
          </p:cNvPr>
          <p:cNvSpPr/>
          <p:nvPr>
            <p:custDataLst>
              <p:tags r:id="rId5"/>
            </p:custDataLst>
          </p:nvPr>
        </p:nvSpPr>
        <p:spPr>
          <a:xfrm>
            <a:off x="9231500" y="3381043"/>
            <a:ext cx="1141925" cy="447675"/>
          </a:xfrm>
          <a:prstGeom prst="ellipse">
            <a:avLst/>
          </a:prstGeom>
          <a:noFill/>
          <a:ln w="28575"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Aria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ppt_x"/>
                                          </p:val>
                                        </p:tav>
                                        <p:tav tm="100000">
                                          <p:val>
                                            <p:strVal val="#ppt_x"/>
                                          </p:val>
                                        </p:tav>
                                      </p:tavLst>
                                    </p:anim>
                                    <p:anim calcmode="lin" valueType="num">
                                      <p:cBhvr additive="base">
                                        <p:cTn id="2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223" name="图形 33"/>
          <p:cNvPicPr>
            <a:picLocks noChangeAspect="1"/>
          </p:cNvPicPr>
          <p:nvPr/>
        </p:nvPicPr>
        <p:blipFill>
          <a:blip r:embed="rId6"/>
          <a:srcRect b="3083"/>
          <a:stretch>
            <a:fillRect/>
          </a:stretch>
        </p:blipFill>
        <p:spPr>
          <a:xfrm>
            <a:off x="10413242" y="5466931"/>
            <a:ext cx="1792405" cy="1391070"/>
          </a:xfrm>
          <a:custGeom>
            <a:avLst/>
            <a:gdLst>
              <a:gd name="connsiteX0" fmla="*/ 0 w 7324255"/>
              <a:gd name="connsiteY0" fmla="*/ 0 h 5684291"/>
              <a:gd name="connsiteX1" fmla="*/ 7324255 w 7324255"/>
              <a:gd name="connsiteY1" fmla="*/ 0 h 5684291"/>
              <a:gd name="connsiteX2" fmla="*/ 7324255 w 7324255"/>
              <a:gd name="connsiteY2" fmla="*/ 5684291 h 5684291"/>
              <a:gd name="connsiteX3" fmla="*/ 0 w 7324255"/>
              <a:gd name="connsiteY3" fmla="*/ 5684291 h 5684291"/>
            </a:gdLst>
            <a:ahLst/>
            <a:cxnLst>
              <a:cxn ang="0">
                <a:pos x="connsiteX0" y="connsiteY0"/>
              </a:cxn>
              <a:cxn ang="0">
                <a:pos x="connsiteX1" y="connsiteY1"/>
              </a:cxn>
              <a:cxn ang="0">
                <a:pos x="connsiteX2" y="connsiteY2"/>
              </a:cxn>
              <a:cxn ang="0">
                <a:pos x="connsiteX3" y="connsiteY3"/>
              </a:cxn>
            </a:cxnLst>
            <a:rect l="l" t="t" r="r" b="b"/>
            <a:pathLst>
              <a:path w="7324255" h="5684291">
                <a:moveTo>
                  <a:pt x="0" y="0"/>
                </a:moveTo>
                <a:lnTo>
                  <a:pt x="7324255" y="0"/>
                </a:lnTo>
                <a:lnTo>
                  <a:pt x="7324255" y="5684291"/>
                </a:lnTo>
                <a:lnTo>
                  <a:pt x="0" y="5684291"/>
                </a:lnTo>
                <a:close/>
              </a:path>
            </a:pathLst>
          </a:custGeom>
        </p:spPr>
      </p:pic>
      <p:pic>
        <p:nvPicPr>
          <p:cNvPr id="2097224" name="图形 32"/>
          <p:cNvPicPr>
            <a:picLocks noChangeAspect="1"/>
          </p:cNvPicPr>
          <p:nvPr/>
        </p:nvPicPr>
        <p:blipFill>
          <a:blip r:embed="rId7"/>
          <a:srcRect l="5102" t="34713" b="19355"/>
          <a:stretch>
            <a:fillRect/>
          </a:stretch>
        </p:blipFill>
        <p:spPr>
          <a:xfrm>
            <a:off x="-3656" y="0"/>
            <a:ext cx="3398675" cy="1771908"/>
          </a:xfrm>
          <a:custGeom>
            <a:avLst/>
            <a:gdLst>
              <a:gd name="connsiteX0" fmla="*/ 0 w 3398675"/>
              <a:gd name="connsiteY0" fmla="*/ 0 h 1771908"/>
              <a:gd name="connsiteX1" fmla="*/ 3398675 w 3398675"/>
              <a:gd name="connsiteY1" fmla="*/ 0 h 1771908"/>
              <a:gd name="connsiteX2" fmla="*/ 3398675 w 3398675"/>
              <a:gd name="connsiteY2" fmla="*/ 1771908 h 1771908"/>
              <a:gd name="connsiteX3" fmla="*/ 0 w 3398675"/>
              <a:gd name="connsiteY3" fmla="*/ 1771908 h 1771908"/>
            </a:gdLst>
            <a:ahLst/>
            <a:cxnLst>
              <a:cxn ang="0">
                <a:pos x="connsiteX0" y="connsiteY0"/>
              </a:cxn>
              <a:cxn ang="0">
                <a:pos x="connsiteX1" y="connsiteY1"/>
              </a:cxn>
              <a:cxn ang="0">
                <a:pos x="connsiteX2" y="connsiteY2"/>
              </a:cxn>
              <a:cxn ang="0">
                <a:pos x="connsiteX3" y="connsiteY3"/>
              </a:cxn>
            </a:cxnLst>
            <a:rect l="l" t="t" r="r" b="b"/>
            <a:pathLst>
              <a:path w="3398675" h="1771908">
                <a:moveTo>
                  <a:pt x="0" y="0"/>
                </a:moveTo>
                <a:lnTo>
                  <a:pt x="3398675" y="0"/>
                </a:lnTo>
                <a:lnTo>
                  <a:pt x="3398675" y="1771908"/>
                </a:lnTo>
                <a:lnTo>
                  <a:pt x="0" y="1771908"/>
                </a:lnTo>
                <a:close/>
              </a:path>
            </a:pathLst>
          </a:custGeom>
        </p:spPr>
      </p:pic>
      <p:cxnSp>
        <p:nvCxnSpPr>
          <p:cNvPr id="3145747" name="直接连接符 25"/>
          <p:cNvCxnSpPr/>
          <p:nvPr/>
        </p:nvCxnSpPr>
        <p:spPr>
          <a:xfrm>
            <a:off x="0" y="6678200"/>
            <a:ext cx="11921995"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049015" name="矩形: 圆角 26"/>
          <p:cNvSpPr/>
          <p:nvPr/>
        </p:nvSpPr>
        <p:spPr>
          <a:xfrm>
            <a:off x="11865646" y="6561793"/>
            <a:ext cx="232814" cy="232814"/>
          </a:xfrm>
          <a:prstGeom prst="roundRect">
            <a:avLst>
              <a:gd name="adj" fmla="val 23892"/>
            </a:avLst>
          </a:prstGeom>
          <a:solidFill>
            <a:srgbClr val="60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dirty="0">
              <a:solidFill>
                <a:srgbClr val="2E313D"/>
              </a:solidFill>
              <a:latin typeface="微软雅黑" panose="020B0503020204020204" pitchFamily="34" charset="-122"/>
              <a:ea typeface="微软雅黑" panose="020B0503020204020204" pitchFamily="34" charset="-122"/>
            </a:endParaRPr>
          </a:p>
        </p:txBody>
      </p:sp>
      <p:sp>
        <p:nvSpPr>
          <p:cNvPr id="1049016" name="矩形 27"/>
          <p:cNvSpPr/>
          <p:nvPr/>
        </p:nvSpPr>
        <p:spPr>
          <a:xfrm>
            <a:off x="11781599" y="6602572"/>
            <a:ext cx="401063" cy="1512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fld id="{15DC01DB-9276-43C4-9F6A-26192206E6DF}" type="slidenum">
              <a:rPr lang="en-US" altLang="zh-CN" sz="1000" smtClean="0">
                <a:solidFill>
                  <a:schemeClr val="bg1"/>
                </a:solidFill>
                <a:latin typeface="微软雅黑" panose="020B0503020204020204" pitchFamily="34" charset="-122"/>
                <a:ea typeface="微软雅黑" panose="020B0503020204020204" pitchFamily="34" charset="-122"/>
              </a:rPr>
              <a:t>16</a:t>
            </a:fld>
            <a:endParaRPr lang="zh-CN" altLang="en-US" sz="1000" dirty="0">
              <a:solidFill>
                <a:schemeClr val="bg1"/>
              </a:solidFill>
              <a:latin typeface="微软雅黑" panose="020B0503020204020204" pitchFamily="34" charset="-122"/>
              <a:ea typeface="微软雅黑" panose="020B0503020204020204" pitchFamily="34" charset="-122"/>
            </a:endParaRPr>
          </a:p>
        </p:txBody>
      </p:sp>
      <p:sp>
        <p:nvSpPr>
          <p:cNvPr id="1049017" name="22"/>
          <p:cNvSpPr/>
          <p:nvPr>
            <p:custDataLst>
              <p:tags r:id="rId1"/>
            </p:custDataLst>
          </p:nvPr>
        </p:nvSpPr>
        <p:spPr>
          <a:xfrm>
            <a:off x="153670" y="1101090"/>
            <a:ext cx="3033395" cy="789305"/>
          </a:xfrm>
          <a:custGeom>
            <a:avLst/>
            <a:gdLst/>
            <a:ahLst/>
            <a:cxnLst/>
            <a:rect l="l" t="t" r="r" b="b"/>
            <a:pathLst>
              <a:path w="6408712" h="1143744">
                <a:moveTo>
                  <a:pt x="403479" y="0"/>
                </a:moveTo>
                <a:lnTo>
                  <a:pt x="2808312" y="0"/>
                </a:lnTo>
                <a:lnTo>
                  <a:pt x="3600400" y="0"/>
                </a:lnTo>
                <a:lnTo>
                  <a:pt x="6005233" y="0"/>
                </a:lnTo>
                <a:lnTo>
                  <a:pt x="6408712" y="571872"/>
                </a:lnTo>
                <a:lnTo>
                  <a:pt x="6005233" y="1143744"/>
                </a:lnTo>
                <a:lnTo>
                  <a:pt x="3600400" y="1143744"/>
                </a:lnTo>
                <a:lnTo>
                  <a:pt x="2808312" y="1143744"/>
                </a:lnTo>
                <a:lnTo>
                  <a:pt x="403479" y="1143744"/>
                </a:lnTo>
                <a:lnTo>
                  <a:pt x="0" y="571872"/>
                </a:lnTo>
                <a:close/>
              </a:path>
            </a:pathLst>
          </a:custGeom>
          <a:solidFill>
            <a:schemeClr val="bg1"/>
          </a:solidFill>
          <a:ln w="28575" cap="flat" cmpd="sng" algn="ctr">
            <a:solidFill>
              <a:schemeClr val="accent4"/>
            </a:solidFill>
            <a:prstDash val="solid"/>
          </a:ln>
          <a:effectLst/>
        </p:spPr>
        <p:txBody>
          <a:bodyPr lIns="468000" tIns="0" rIns="468000" bIns="0" anchor="ctr">
            <a:normAutofit fontScale="80000" lnSpcReduction="10000"/>
          </a:bodyPr>
          <a:lstStyle/>
          <a:p>
            <a:r>
              <a:rPr lang="en-US" altLang="zh-CN" sz="4800" b="1" dirty="0">
                <a:solidFill>
                  <a:schemeClr val="tx1">
                    <a:lumMod val="85000"/>
                    <a:lumOff val="15000"/>
                  </a:schemeClr>
                </a:solidFill>
                <a:latin typeface="Times New Roman" panose="02020603050405020304" pitchFamily="18" charset="0"/>
                <a:ea typeface="宋体" panose="02010600030101010101" pitchFamily="2" charset="-122"/>
                <a:cs typeface="Times New Roman" panose="02020603050405020304" pitchFamily="18" charset="0"/>
              </a:rPr>
              <a:t>Beginning</a:t>
            </a:r>
          </a:p>
        </p:txBody>
      </p:sp>
      <p:sp>
        <p:nvSpPr>
          <p:cNvPr id="1049019" name="23"/>
          <p:cNvSpPr/>
          <p:nvPr>
            <p:custDataLst>
              <p:tags r:id="rId2"/>
            </p:custDataLst>
          </p:nvPr>
        </p:nvSpPr>
        <p:spPr>
          <a:xfrm>
            <a:off x="434975" y="3034030"/>
            <a:ext cx="2234565" cy="789305"/>
          </a:xfrm>
          <a:custGeom>
            <a:avLst/>
            <a:gdLst/>
            <a:ahLst/>
            <a:cxnLst/>
            <a:rect l="l" t="t" r="r" b="b"/>
            <a:pathLst>
              <a:path w="6408712" h="1143744">
                <a:moveTo>
                  <a:pt x="403479" y="0"/>
                </a:moveTo>
                <a:lnTo>
                  <a:pt x="2808312" y="0"/>
                </a:lnTo>
                <a:lnTo>
                  <a:pt x="3600400" y="0"/>
                </a:lnTo>
                <a:lnTo>
                  <a:pt x="6005233" y="0"/>
                </a:lnTo>
                <a:lnTo>
                  <a:pt x="6408712" y="571872"/>
                </a:lnTo>
                <a:lnTo>
                  <a:pt x="6005233" y="1143744"/>
                </a:lnTo>
                <a:lnTo>
                  <a:pt x="3600400" y="1143744"/>
                </a:lnTo>
                <a:lnTo>
                  <a:pt x="2808312" y="1143744"/>
                </a:lnTo>
                <a:lnTo>
                  <a:pt x="403479" y="1143744"/>
                </a:lnTo>
                <a:lnTo>
                  <a:pt x="0" y="571872"/>
                </a:lnTo>
                <a:close/>
              </a:path>
            </a:pathLst>
          </a:custGeom>
          <a:solidFill>
            <a:schemeClr val="bg1"/>
          </a:solidFill>
          <a:ln w="28575" cap="flat" cmpd="sng" algn="ctr">
            <a:solidFill>
              <a:schemeClr val="accent1"/>
            </a:solidFill>
            <a:prstDash val="solid"/>
          </a:ln>
          <a:effectLst/>
        </p:spPr>
        <p:txBody>
          <a:bodyPr lIns="468000" tIns="0" rIns="468000" bIns="0" anchor="ctr">
            <a:normAutofit fontScale="90000"/>
          </a:bodyPr>
          <a:lstStyle/>
          <a:p>
            <a:r>
              <a:rPr lang="en-US" altLang="zh-CN" sz="4800" b="1" dirty="0">
                <a:solidFill>
                  <a:schemeClr val="tx1">
                    <a:lumMod val="85000"/>
                    <a:lumOff val="15000"/>
                  </a:schemeClr>
                </a:solidFill>
                <a:latin typeface="Times New Roman" panose="02020603050405020304" pitchFamily="18" charset="0"/>
                <a:ea typeface="宋体" panose="02010600030101010101" pitchFamily="2" charset="-122"/>
                <a:cs typeface="Times New Roman" panose="02020603050405020304" pitchFamily="18" charset="0"/>
              </a:rPr>
              <a:t>Body</a:t>
            </a:r>
          </a:p>
        </p:txBody>
      </p:sp>
      <p:sp>
        <p:nvSpPr>
          <p:cNvPr id="1049021" name="2323"/>
          <p:cNvSpPr/>
          <p:nvPr>
            <p:custDataLst>
              <p:tags r:id="rId3"/>
            </p:custDataLst>
          </p:nvPr>
        </p:nvSpPr>
        <p:spPr>
          <a:xfrm>
            <a:off x="153670" y="5085715"/>
            <a:ext cx="2776855" cy="789305"/>
          </a:xfrm>
          <a:custGeom>
            <a:avLst/>
            <a:gdLst/>
            <a:ahLst/>
            <a:cxnLst/>
            <a:rect l="l" t="t" r="r" b="b"/>
            <a:pathLst>
              <a:path w="6408712" h="1143744">
                <a:moveTo>
                  <a:pt x="403479" y="0"/>
                </a:moveTo>
                <a:lnTo>
                  <a:pt x="2808312" y="0"/>
                </a:lnTo>
                <a:lnTo>
                  <a:pt x="3600400" y="0"/>
                </a:lnTo>
                <a:lnTo>
                  <a:pt x="6005233" y="0"/>
                </a:lnTo>
                <a:lnTo>
                  <a:pt x="6408712" y="571872"/>
                </a:lnTo>
                <a:lnTo>
                  <a:pt x="6005233" y="1143744"/>
                </a:lnTo>
                <a:lnTo>
                  <a:pt x="3600400" y="1143744"/>
                </a:lnTo>
                <a:lnTo>
                  <a:pt x="2808312" y="1143744"/>
                </a:lnTo>
                <a:lnTo>
                  <a:pt x="403479" y="1143744"/>
                </a:lnTo>
                <a:lnTo>
                  <a:pt x="0" y="571872"/>
                </a:lnTo>
                <a:close/>
              </a:path>
            </a:pathLst>
          </a:custGeom>
          <a:solidFill>
            <a:schemeClr val="bg1"/>
          </a:solidFill>
          <a:ln w="28575" cap="flat" cmpd="sng" algn="ctr">
            <a:solidFill>
              <a:schemeClr val="accent2"/>
            </a:solidFill>
            <a:prstDash val="solid"/>
          </a:ln>
          <a:effectLst/>
        </p:spPr>
        <p:txBody>
          <a:bodyPr lIns="468000" tIns="0" rIns="468000" bIns="0" anchor="ctr">
            <a:normAutofit fontScale="90000"/>
          </a:bodyPr>
          <a:lstStyle/>
          <a:p>
            <a:r>
              <a:rPr lang="en-US" altLang="zh-CN" sz="4800" b="1" dirty="0">
                <a:solidFill>
                  <a:schemeClr val="tx1">
                    <a:lumMod val="85000"/>
                    <a:lumOff val="15000"/>
                  </a:schemeClr>
                </a:solidFill>
                <a:latin typeface="Times New Roman" panose="02020603050405020304" pitchFamily="18" charset="0"/>
                <a:ea typeface="宋体" panose="02010600030101010101" pitchFamily="2" charset="-122"/>
                <a:cs typeface="Times New Roman" panose="02020603050405020304" pitchFamily="18" charset="0"/>
              </a:rPr>
              <a:t>Ending</a:t>
            </a:r>
          </a:p>
        </p:txBody>
      </p:sp>
      <p:sp>
        <p:nvSpPr>
          <p:cNvPr id="1049025" name="图文框 38"/>
          <p:cNvSpPr/>
          <p:nvPr/>
        </p:nvSpPr>
        <p:spPr>
          <a:xfrm>
            <a:off x="3394710" y="2894965"/>
            <a:ext cx="8223885" cy="1574165"/>
          </a:xfrm>
          <a:prstGeom prst="frame">
            <a:avLst>
              <a:gd name="adj1" fmla="val 2555"/>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6" name="矩形 5"/>
          <p:cNvSpPr/>
          <p:nvPr/>
        </p:nvSpPr>
        <p:spPr>
          <a:xfrm>
            <a:off x="3496945" y="65405"/>
            <a:ext cx="7475220" cy="2676525"/>
          </a:xfrm>
          <a:prstGeom prst="rect">
            <a:avLst/>
          </a:prstGeom>
          <a:noFill/>
          <a:ln w="9525">
            <a:noFill/>
          </a:ln>
        </p:spPr>
        <p:txBody>
          <a:bodyPr wrap="square" anchor="t" anchorCtr="0">
            <a:spAutoFit/>
          </a:bodyPr>
          <a:lstStyle/>
          <a:p>
            <a:pPr>
              <a:lnSpc>
                <a:spcPct val="150000"/>
              </a:lnSpc>
            </a:pPr>
            <a:r>
              <a:rPr lang="en-US" altLang="zh-CN" sz="2800" b="1" dirty="0">
                <a:solidFill>
                  <a:srgbClr val="000000"/>
                </a:solidFill>
                <a:latin typeface="Times New Roman" panose="02020603050405020304" pitchFamily="18" charset="0"/>
                <a:ea typeface="宋体" panose="02010600030101010101" pitchFamily="2" charset="-122"/>
              </a:rPr>
              <a:t>Dear _________,</a:t>
            </a:r>
          </a:p>
          <a:p>
            <a:pPr>
              <a:lnSpc>
                <a:spcPct val="150000"/>
              </a:lnSpc>
            </a:pPr>
            <a:r>
              <a:rPr lang="en-US" altLang="zh-CN" sz="2800" b="1" dirty="0">
                <a:solidFill>
                  <a:srgbClr val="000000"/>
                </a:solidFill>
                <a:latin typeface="Times New Roman" panose="02020603050405020304" pitchFamily="18" charset="0"/>
                <a:ea typeface="宋体" panose="02010600030101010101" pitchFamily="2" charset="-122"/>
              </a:rPr>
              <a:t>I </a:t>
            </a:r>
            <a:r>
              <a:rPr lang="en-US" altLang="zh-CN" sz="2800" b="1" dirty="0">
                <a:solidFill>
                  <a:srgbClr val="C00000"/>
                </a:solidFill>
                <a:latin typeface="Times New Roman" panose="02020603050405020304" pitchFamily="18" charset="0"/>
                <a:ea typeface="宋体" panose="02010600030101010101" pitchFamily="2" charset="-122"/>
              </a:rPr>
              <a:t>agree/disagree</a:t>
            </a:r>
            <a:r>
              <a:rPr lang="en-US" altLang="zh-CN" sz="2800" b="1" dirty="0">
                <a:solidFill>
                  <a:srgbClr val="FF00FF"/>
                </a:solidFill>
                <a:latin typeface="Times New Roman" panose="02020603050405020304" pitchFamily="18" charset="0"/>
                <a:ea typeface="宋体" panose="02010600030101010101" pitchFamily="2" charset="-122"/>
              </a:rPr>
              <a:t> </a:t>
            </a:r>
            <a:r>
              <a:rPr lang="en-US" altLang="zh-CN" sz="2800" b="1" dirty="0">
                <a:solidFill>
                  <a:srgbClr val="000000"/>
                </a:solidFill>
                <a:latin typeface="Times New Roman" panose="02020603050405020304" pitchFamily="18" charset="0"/>
                <a:ea typeface="宋体" panose="02010600030101010101" pitchFamily="2" charset="-122"/>
              </a:rPr>
              <a:t>with some parents. </a:t>
            </a:r>
            <a:r>
              <a:rPr lang="en-US" altLang="zh-CN" sz="2800" b="1" dirty="0">
                <a:solidFill>
                  <a:srgbClr val="C00000"/>
                </a:solidFill>
                <a:latin typeface="Times New Roman" panose="02020603050405020304" pitchFamily="18" charset="0"/>
                <a:ea typeface="宋体" panose="02010600030101010101" pitchFamily="2" charset="-122"/>
              </a:rPr>
              <a:t>Because </a:t>
            </a:r>
            <a:r>
              <a:rPr lang="en-US" altLang="zh-CN" sz="2800" b="1" dirty="0">
                <a:solidFill>
                  <a:srgbClr val="000000"/>
                </a:solidFill>
                <a:latin typeface="Times New Roman" panose="02020603050405020304" pitchFamily="18" charset="0"/>
                <a:ea typeface="宋体" panose="02010600030101010101" pitchFamily="2" charset="-122"/>
              </a:rPr>
              <a:t>children should have more time to do what they </a:t>
            </a:r>
          </a:p>
          <a:p>
            <a:pPr>
              <a:lnSpc>
                <a:spcPct val="150000"/>
              </a:lnSpc>
            </a:pPr>
            <a:r>
              <a:rPr lang="en-US" altLang="zh-CN" sz="2800" b="1" dirty="0">
                <a:solidFill>
                  <a:srgbClr val="000000"/>
                </a:solidFill>
                <a:latin typeface="Times New Roman" panose="02020603050405020304" pitchFamily="18" charset="0"/>
                <a:ea typeface="宋体" panose="02010600030101010101" pitchFamily="2" charset="-122"/>
              </a:rPr>
              <a:t>like. They don’t have to study all the time.</a:t>
            </a:r>
            <a:endParaRPr lang="zh-CN" altLang="en-US" sz="2800" dirty="0">
              <a:latin typeface="Calibri" panose="020F0502020204030204" charset="0"/>
              <a:ea typeface="宋体" panose="02010600030101010101" pitchFamily="2" charset="-122"/>
            </a:endParaRPr>
          </a:p>
        </p:txBody>
      </p:sp>
      <p:sp>
        <p:nvSpPr>
          <p:cNvPr id="5" name="图文框 38"/>
          <p:cNvSpPr/>
          <p:nvPr/>
        </p:nvSpPr>
        <p:spPr>
          <a:xfrm>
            <a:off x="3394710" y="219075"/>
            <a:ext cx="8223885" cy="2566670"/>
          </a:xfrm>
          <a:prstGeom prst="frame">
            <a:avLst>
              <a:gd name="adj1" fmla="val 2555"/>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 name="文本框 1"/>
          <p:cNvSpPr txBox="1"/>
          <p:nvPr/>
        </p:nvSpPr>
        <p:spPr>
          <a:xfrm>
            <a:off x="3496945" y="2990215"/>
            <a:ext cx="8050530" cy="1383665"/>
          </a:xfrm>
          <a:prstGeom prst="rect">
            <a:avLst/>
          </a:prstGeom>
          <a:noFill/>
        </p:spPr>
        <p:txBody>
          <a:bodyPr wrap="square" rtlCol="0" anchor="t">
            <a:spAutoFit/>
          </a:bodyPr>
          <a:lstStyle/>
          <a:p>
            <a:pPr algn="l">
              <a:lnSpc>
                <a:spcPct val="150000"/>
              </a:lnSpc>
              <a:buClrTx/>
              <a:buSzTx/>
              <a:buFontTx/>
            </a:pPr>
            <a:r>
              <a:rPr lang="en-US" altLang="zh-CN" sz="2800" b="1" dirty="0">
                <a:solidFill>
                  <a:srgbClr val="000000"/>
                </a:solidFill>
                <a:latin typeface="Times New Roman" panose="02020603050405020304" pitchFamily="18" charset="0"/>
                <a:ea typeface="宋体" panose="02010600030101010101" pitchFamily="2" charset="-122"/>
                <a:sym typeface="+mn-ea"/>
              </a:rPr>
              <a:t>Some parents think...</a:t>
            </a:r>
            <a:r>
              <a:rPr lang="en-US" altLang="zh-CN" sz="2800" b="1" dirty="0">
                <a:solidFill>
                  <a:srgbClr val="C00000"/>
                </a:solidFill>
                <a:latin typeface="Times New Roman" panose="02020603050405020304" pitchFamily="18" charset="0"/>
                <a:ea typeface="宋体" panose="02010600030101010101" pitchFamily="2" charset="-122"/>
                <a:sym typeface="+mn-ea"/>
              </a:rPr>
              <a:t>In my opinion</a:t>
            </a:r>
            <a:r>
              <a:rPr lang="en-US" altLang="zh-CN" sz="2800" b="1" dirty="0">
                <a:solidFill>
                  <a:srgbClr val="000000"/>
                </a:solidFill>
                <a:latin typeface="Times New Roman" panose="02020603050405020304" pitchFamily="18" charset="0"/>
                <a:ea typeface="宋体" panose="02010600030101010101" pitchFamily="2" charset="-122"/>
                <a:sym typeface="+mn-ea"/>
              </a:rPr>
              <a:t>, it’s important for kids to...</a:t>
            </a:r>
            <a:r>
              <a:rPr lang="en-US" altLang="zh-CN" sz="2800" b="1" dirty="0">
                <a:solidFill>
                  <a:srgbClr val="C00000"/>
                </a:solidFill>
                <a:latin typeface="Times New Roman" panose="02020603050405020304" pitchFamily="18" charset="0"/>
                <a:ea typeface="宋体" panose="02010600030101010101" pitchFamily="2" charset="-122"/>
                <a:sym typeface="+mn-ea"/>
              </a:rPr>
              <a:t>At the same time</a:t>
            </a:r>
            <a:r>
              <a:rPr lang="en-US" altLang="zh-CN" sz="2800" b="1" dirty="0">
                <a:solidFill>
                  <a:srgbClr val="000000"/>
                </a:solidFill>
                <a:latin typeface="Times New Roman" panose="02020603050405020304" pitchFamily="18" charset="0"/>
                <a:ea typeface="宋体" panose="02010600030101010101" pitchFamily="2" charset="-122"/>
                <a:sym typeface="+mn-ea"/>
              </a:rPr>
              <a:t>, children need to...</a:t>
            </a:r>
            <a:endParaRPr lang="en-US" altLang="zh-CN" sz="2800" b="1" dirty="0">
              <a:solidFill>
                <a:srgbClr val="000000"/>
              </a:solidFill>
              <a:latin typeface="Times New Roman" panose="02020603050405020304" pitchFamily="18" charset="0"/>
              <a:ea typeface="宋体" panose="02010600030101010101" pitchFamily="2" charset="-122"/>
            </a:endParaRPr>
          </a:p>
        </p:txBody>
      </p:sp>
      <p:sp>
        <p:nvSpPr>
          <p:cNvPr id="3" name="图文框 38"/>
          <p:cNvSpPr/>
          <p:nvPr/>
        </p:nvSpPr>
        <p:spPr>
          <a:xfrm>
            <a:off x="3409950" y="4739005"/>
            <a:ext cx="8371840" cy="1574165"/>
          </a:xfrm>
          <a:prstGeom prst="frame">
            <a:avLst>
              <a:gd name="adj1" fmla="val 2555"/>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 name="矩形 3"/>
          <p:cNvSpPr/>
          <p:nvPr/>
        </p:nvSpPr>
        <p:spPr>
          <a:xfrm>
            <a:off x="3409950" y="4796790"/>
            <a:ext cx="8371840" cy="1307537"/>
          </a:xfrm>
          <a:prstGeom prst="rect">
            <a:avLst/>
          </a:prstGeom>
          <a:noFill/>
          <a:ln w="9525">
            <a:noFill/>
          </a:ln>
        </p:spPr>
        <p:txBody>
          <a:bodyPr wrap="square" anchor="t" anchorCtr="0">
            <a:spAutoFit/>
          </a:bodyPr>
          <a:lstStyle/>
          <a:p>
            <a:pPr>
              <a:lnSpc>
                <a:spcPct val="150000"/>
              </a:lnSpc>
            </a:pPr>
            <a:r>
              <a:rPr lang="en-US" altLang="zh-CN" sz="2800" b="1" dirty="0">
                <a:solidFill>
                  <a:srgbClr val="C00000"/>
                </a:solidFill>
                <a:latin typeface="Times New Roman" panose="02020603050405020304" pitchFamily="18" charset="0"/>
                <a:ea typeface="宋体" panose="02010600030101010101" pitchFamily="2" charset="-122"/>
              </a:rPr>
              <a:t>In a word</a:t>
            </a:r>
            <a:r>
              <a:rPr lang="en-US" altLang="zh-CN" sz="2800" b="1" dirty="0">
                <a:solidFill>
                  <a:srgbClr val="000000"/>
                </a:solidFill>
                <a:latin typeface="Times New Roman" panose="02020603050405020304" pitchFamily="18" charset="0"/>
                <a:ea typeface="宋体" panose="02010600030101010101" pitchFamily="2" charset="-122"/>
              </a:rPr>
              <a:t>, I believe it’s better... Remember, happiness </a:t>
            </a:r>
            <a:r>
              <a:rPr lang="en-US" altLang="zh-CN" sz="2800" b="1">
                <a:solidFill>
                  <a:srgbClr val="000000"/>
                </a:solidFill>
                <a:latin typeface="Times New Roman" panose="02020603050405020304" pitchFamily="18" charset="0"/>
                <a:ea typeface="宋体" panose="02010600030101010101" pitchFamily="2" charset="-122"/>
              </a:rPr>
              <a:t>and health </a:t>
            </a:r>
            <a:r>
              <a:rPr lang="en-US" altLang="zh-CN" sz="2800" b="1" dirty="0">
                <a:solidFill>
                  <a:srgbClr val="000000"/>
                </a:solidFill>
                <a:latin typeface="Times New Roman" panose="02020603050405020304" pitchFamily="18" charset="0"/>
                <a:ea typeface="宋体" panose="02010600030101010101" pitchFamily="2" charset="-122"/>
              </a:rPr>
              <a:t>are more important than grades!</a:t>
            </a:r>
          </a:p>
        </p:txBody>
      </p:sp>
      <p:grpSp>
        <p:nvGrpSpPr>
          <p:cNvPr id="8" name="组合 7">
            <a:extLst>
              <a:ext uri="{FF2B5EF4-FFF2-40B4-BE49-F238E27FC236}">
                <a16:creationId xmlns:a16="http://schemas.microsoft.com/office/drawing/2014/main" id="{CB99F91D-619C-CB64-8ADF-A1B00AB56355}"/>
              </a:ext>
            </a:extLst>
          </p:cNvPr>
          <p:cNvGrpSpPr/>
          <p:nvPr/>
        </p:nvGrpSpPr>
        <p:grpSpPr>
          <a:xfrm>
            <a:off x="478744" y="36738"/>
            <a:ext cx="2159660" cy="777415"/>
            <a:chOff x="3297243" y="-79782"/>
            <a:chExt cx="2159660" cy="777415"/>
          </a:xfrm>
        </p:grpSpPr>
        <p:sp>
          <p:nvSpPr>
            <p:cNvPr id="9" name="文本框 3">
              <a:extLst>
                <a:ext uri="{FF2B5EF4-FFF2-40B4-BE49-F238E27FC236}">
                  <a16:creationId xmlns:a16="http://schemas.microsoft.com/office/drawing/2014/main" id="{54FD506A-1E6E-A3E5-4684-5320884A2B53}"/>
                </a:ext>
              </a:extLst>
            </p:cNvPr>
            <p:cNvSpPr txBox="1"/>
            <p:nvPr/>
          </p:nvSpPr>
          <p:spPr>
            <a:xfrm>
              <a:off x="3297244" y="-71808"/>
              <a:ext cx="2159659" cy="769441"/>
            </a:xfrm>
            <a:prstGeom prst="rect">
              <a:avLst/>
            </a:prstGeom>
            <a:noFill/>
          </p:spPr>
          <p:txBody>
            <a:bodyPr wrap="square" rtlCol="0">
              <a:spAutoFit/>
            </a:bodyPr>
            <a:lstStyle/>
            <a:p>
              <a:pPr algn="ctr"/>
              <a:r>
                <a:rPr lang="en-US" altLang="zh-CN" sz="4400" b="1" dirty="0">
                  <a:ln w="190500">
                    <a:solidFill>
                      <a:srgbClr val="0070C0"/>
                    </a:solidFill>
                  </a:ln>
                  <a:solidFill>
                    <a:srgbClr val="0070C0"/>
                  </a:solidFill>
                  <a:latin typeface="Times New Roman" panose="02020603050405020304" pitchFamily="18" charset="0"/>
                  <a:ea typeface="思源宋体 CN Medium" panose="02020500000000000000" pitchFamily="18" charset="-122"/>
                  <a:cs typeface="Times New Roman" panose="02020603050405020304" pitchFamily="18" charset="0"/>
                </a:rPr>
                <a:t>Outline</a:t>
              </a:r>
            </a:p>
          </p:txBody>
        </p:sp>
        <p:sp>
          <p:nvSpPr>
            <p:cNvPr id="10" name="文本框 3">
              <a:extLst>
                <a:ext uri="{FF2B5EF4-FFF2-40B4-BE49-F238E27FC236}">
                  <a16:creationId xmlns:a16="http://schemas.microsoft.com/office/drawing/2014/main" id="{5A578A05-713C-22F3-6E1E-68C53249F624}"/>
                </a:ext>
              </a:extLst>
            </p:cNvPr>
            <p:cNvSpPr txBox="1"/>
            <p:nvPr/>
          </p:nvSpPr>
          <p:spPr>
            <a:xfrm>
              <a:off x="3297243" y="-79782"/>
              <a:ext cx="2159659" cy="769441"/>
            </a:xfrm>
            <a:prstGeom prst="rect">
              <a:avLst/>
            </a:prstGeom>
            <a:noFill/>
          </p:spPr>
          <p:txBody>
            <a:bodyPr wrap="square" rtlCol="0">
              <a:spAutoFit/>
            </a:bodyPr>
            <a:lstStyle/>
            <a:p>
              <a:pPr algn="ctr"/>
              <a:r>
                <a:rPr lang="en-US" altLang="zh-CN" sz="4400" b="1" dirty="0">
                  <a:solidFill>
                    <a:srgbClr val="FFFF00"/>
                  </a:solidFill>
                  <a:latin typeface="Times New Roman" panose="02020603050405020304" pitchFamily="18" charset="0"/>
                  <a:ea typeface="思源宋体 CN Medium" panose="02020500000000000000" pitchFamily="18" charset="-122"/>
                  <a:cs typeface="Times New Roman" panose="02020603050405020304" pitchFamily="18" charset="0"/>
                </a:rPr>
                <a:t>Outline</a:t>
              </a:r>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childTnLst>
                                </p:cTn>
                              </p:par>
                              <p:par>
                                <p:cTn id="19" presetID="23" presetClass="entr" presetSubtype="16" fill="hold" grpId="0" nodeType="withEffect">
                                  <p:stCondLst>
                                    <p:cond delay="0"/>
                                  </p:stCondLst>
                                  <p:childTnLst>
                                    <p:set>
                                      <p:cBhvr>
                                        <p:cTn id="20" dur="1" fill="hold">
                                          <p:stCondLst>
                                            <p:cond delay="0"/>
                                          </p:stCondLst>
                                        </p:cTn>
                                        <p:tgtEl>
                                          <p:spTgt spid="1049025"/>
                                        </p:tgtEl>
                                        <p:attrNameLst>
                                          <p:attrName>style.visibility</p:attrName>
                                        </p:attrNameLst>
                                      </p:cBhvr>
                                      <p:to>
                                        <p:strVal val="visible"/>
                                      </p:to>
                                    </p:set>
                                    <p:anim calcmode="lin" valueType="num">
                                      <p:cBhvr>
                                        <p:cTn id="21" dur="500" fill="hold"/>
                                        <p:tgtEl>
                                          <p:spTgt spid="1049025"/>
                                        </p:tgtEl>
                                        <p:attrNameLst>
                                          <p:attrName>ppt_w</p:attrName>
                                        </p:attrNameLst>
                                      </p:cBhvr>
                                      <p:tavLst>
                                        <p:tav tm="0">
                                          <p:val>
                                            <p:fltVal val="0"/>
                                          </p:val>
                                        </p:tav>
                                        <p:tav tm="100000">
                                          <p:val>
                                            <p:strVal val="#ppt_w"/>
                                          </p:val>
                                        </p:tav>
                                      </p:tavLst>
                                    </p:anim>
                                    <p:anim calcmode="lin" valueType="num">
                                      <p:cBhvr>
                                        <p:cTn id="22" dur="500" fill="hold"/>
                                        <p:tgtEl>
                                          <p:spTgt spid="1049025"/>
                                        </p:tgtEl>
                                        <p:attrNameLst>
                                          <p:attrName>ppt_h</p:attrName>
                                        </p:attrNameLst>
                                      </p:cBhvr>
                                      <p:tavLst>
                                        <p:tav tm="0">
                                          <p:val>
                                            <p:fltVal val="0"/>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23" presetClass="entr" presetSubtype="16"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p:cTn id="27" dur="500" fill="hold"/>
                                        <p:tgtEl>
                                          <p:spTgt spid="4"/>
                                        </p:tgtEl>
                                        <p:attrNameLst>
                                          <p:attrName>ppt_w</p:attrName>
                                        </p:attrNameLst>
                                      </p:cBhvr>
                                      <p:tavLst>
                                        <p:tav tm="0">
                                          <p:val>
                                            <p:fltVal val="0"/>
                                          </p:val>
                                        </p:tav>
                                        <p:tav tm="100000">
                                          <p:val>
                                            <p:strVal val="#ppt_w"/>
                                          </p:val>
                                        </p:tav>
                                      </p:tavLst>
                                    </p:anim>
                                    <p:anim calcmode="lin" valueType="num">
                                      <p:cBhvr>
                                        <p:cTn id="28" dur="500" fill="hold"/>
                                        <p:tgtEl>
                                          <p:spTgt spid="4"/>
                                        </p:tgtEl>
                                        <p:attrNameLst>
                                          <p:attrName>ppt_h</p:attrName>
                                        </p:attrNameLst>
                                      </p:cBhvr>
                                      <p:tavLst>
                                        <p:tav tm="0">
                                          <p:val>
                                            <p:fltVal val="0"/>
                                          </p:val>
                                        </p:tav>
                                        <p:tav tm="100000">
                                          <p:val>
                                            <p:strVal val="#ppt_h"/>
                                          </p:val>
                                        </p:tav>
                                      </p:tavLst>
                                    </p:anim>
                                  </p:childTnLst>
                                </p:cTn>
                              </p:par>
                              <p:par>
                                <p:cTn id="29" presetID="23" presetClass="entr" presetSubtype="16" fill="hold" grpId="0" nodeType="with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p:cTn id="31" dur="500" fill="hold"/>
                                        <p:tgtEl>
                                          <p:spTgt spid="3"/>
                                        </p:tgtEl>
                                        <p:attrNameLst>
                                          <p:attrName>ppt_w</p:attrName>
                                        </p:attrNameLst>
                                      </p:cBhvr>
                                      <p:tavLst>
                                        <p:tav tm="0">
                                          <p:val>
                                            <p:fltVal val="0"/>
                                          </p:val>
                                        </p:tav>
                                        <p:tav tm="100000">
                                          <p:val>
                                            <p:strVal val="#ppt_w"/>
                                          </p:val>
                                        </p:tav>
                                      </p:tavLst>
                                    </p:anim>
                                    <p:anim calcmode="lin" valueType="num">
                                      <p:cBhvr>
                                        <p:cTn id="32" dur="500" fill="hold"/>
                                        <p:tgtEl>
                                          <p:spTgt spid="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9025" grpId="0" animBg="1"/>
      <p:bldP spid="1049025" grpId="1" animBg="1"/>
      <p:bldP spid="6" grpId="0"/>
      <p:bldP spid="6" grpId="1"/>
      <p:bldP spid="5" grpId="0" animBg="1"/>
      <p:bldP spid="5" grpId="1" animBg="1"/>
      <p:bldP spid="2" grpId="0"/>
      <p:bldP spid="2" grpId="1"/>
      <p:bldP spid="3" grpId="0" animBg="1"/>
      <p:bldP spid="3" grpId="1" animBg="1"/>
      <p:bldP spid="4" grpId="0"/>
      <p:bldP spid="4"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6" name="Text Box 4"/>
          <p:cNvSpPr txBox="1"/>
          <p:nvPr/>
        </p:nvSpPr>
        <p:spPr>
          <a:xfrm>
            <a:off x="532130" y="1169035"/>
            <a:ext cx="10694670" cy="5332730"/>
          </a:xfrm>
          <a:prstGeom prst="rect">
            <a:avLst/>
          </a:prstGeom>
          <a:solidFill>
            <a:schemeClr val="bg1"/>
          </a:solidFill>
          <a:ln w="9525">
            <a:solidFill>
              <a:schemeClr val="tx1"/>
            </a:solidFill>
            <a:prstDash val="sysDash"/>
          </a:ln>
        </p:spPr>
        <p:txBody>
          <a:bodyPr wrap="square">
            <a:spAutoFit/>
          </a:bodyPr>
          <a:lstStyle/>
          <a:p>
            <a:pPr>
              <a:lnSpc>
                <a:spcPct val="105000"/>
              </a:lnSpc>
              <a:spcBef>
                <a:spcPct val="5000"/>
              </a:spcBef>
              <a:buClrTx/>
              <a:buSzTx/>
              <a:buFontTx/>
            </a:pPr>
            <a:r>
              <a:rPr lang="en-US" altLang="zh-CN" sz="3200" b="1" dirty="0">
                <a:solidFill>
                  <a:schemeClr val="tx1"/>
                </a:solidFill>
                <a:latin typeface="Times New Roman" panose="02020603050405020304" pitchFamily="18" charset="0"/>
              </a:rPr>
              <a:t>Dear Sir or Madam,</a:t>
            </a:r>
          </a:p>
          <a:p>
            <a:pPr>
              <a:lnSpc>
                <a:spcPct val="105000"/>
              </a:lnSpc>
              <a:spcBef>
                <a:spcPct val="5000"/>
              </a:spcBef>
              <a:buClrTx/>
              <a:buSzTx/>
              <a:buFontTx/>
            </a:pPr>
            <a:r>
              <a:rPr lang="en-US" altLang="zh-CN" sz="3200" b="1" dirty="0">
                <a:solidFill>
                  <a:schemeClr val="tx1"/>
                </a:solidFill>
                <a:latin typeface="Times New Roman" panose="02020603050405020304" pitchFamily="18" charset="0"/>
              </a:rPr>
              <a:t>    I don’t really agree with what parents are saying about after-school classes because they only want to have successful children.</a:t>
            </a:r>
          </a:p>
          <a:p>
            <a:pPr>
              <a:lnSpc>
                <a:spcPct val="105000"/>
              </a:lnSpc>
              <a:spcBef>
                <a:spcPct val="5000"/>
              </a:spcBef>
              <a:buClrTx/>
              <a:buSzTx/>
              <a:buFontTx/>
            </a:pPr>
            <a:r>
              <a:rPr lang="en-US" altLang="zh-CN" sz="3200" b="1" dirty="0">
                <a:solidFill>
                  <a:schemeClr val="tx1"/>
                </a:solidFill>
                <a:latin typeface="Times New Roman" panose="02020603050405020304" pitchFamily="18" charset="0"/>
              </a:rPr>
              <a:t>    </a:t>
            </a:r>
            <a:r>
              <a:rPr lang="en-US" altLang="zh-CN" sz="3200" b="1" dirty="0">
                <a:solidFill>
                  <a:srgbClr val="C00000"/>
                </a:solidFill>
                <a:latin typeface="Times New Roman" panose="02020603050405020304" pitchFamily="18" charset="0"/>
              </a:rPr>
              <a:t>Although</a:t>
            </a:r>
            <a:r>
              <a:rPr lang="en-US" altLang="zh-CN" sz="3200" b="1" dirty="0">
                <a:solidFill>
                  <a:schemeClr val="tx1"/>
                </a:solidFill>
                <a:latin typeface="Times New Roman" panose="02020603050405020304" pitchFamily="18" charset="0"/>
              </a:rPr>
              <a:t> some parents are right about the importance of learning at a </a:t>
            </a:r>
            <a:r>
              <a:rPr lang="en-US" altLang="zh-CN" sz="3200" b="1" dirty="0">
                <a:solidFill>
                  <a:schemeClr val="tx1"/>
                </a:solidFill>
                <a:latin typeface="Times New Roman" panose="02020603050405020304" pitchFamily="18" charset="0"/>
                <a:sym typeface="+mn-ea"/>
              </a:rPr>
              <a:t>young age, I think children should be allowed to be children and have a carefree childhood. </a:t>
            </a:r>
          </a:p>
          <a:p>
            <a:pPr>
              <a:lnSpc>
                <a:spcPct val="105000"/>
              </a:lnSpc>
              <a:spcBef>
                <a:spcPct val="5000"/>
              </a:spcBef>
              <a:buClrTx/>
              <a:buSzTx/>
              <a:buFontTx/>
            </a:pPr>
            <a:r>
              <a:rPr lang="en-US" altLang="zh-CN" sz="3200" b="1" dirty="0">
                <a:solidFill>
                  <a:schemeClr val="tx1"/>
                </a:solidFill>
                <a:latin typeface="Times New Roman" panose="02020603050405020304" pitchFamily="18" charset="0"/>
                <a:sym typeface="+mn-ea"/>
              </a:rPr>
              <a:t>    </a:t>
            </a:r>
            <a:r>
              <a:rPr lang="en-US" altLang="zh-CN" sz="3200" b="1" dirty="0">
                <a:solidFill>
                  <a:srgbClr val="C00000"/>
                </a:solidFill>
                <a:latin typeface="Times New Roman" panose="02020603050405020304" pitchFamily="18" charset="0"/>
                <a:sym typeface="+mn-ea"/>
              </a:rPr>
              <a:t>In my opinion</a:t>
            </a:r>
            <a:r>
              <a:rPr lang="en-US" altLang="zh-CN" sz="3200" b="1" dirty="0">
                <a:latin typeface="Times New Roman" panose="02020603050405020304" pitchFamily="18" charset="0"/>
                <a:sym typeface="+mn-ea"/>
              </a:rPr>
              <a:t>, it is important for parents not to push their children too hard. I believe it is better if parents try to really understand their children’s interests and abilities first</a:t>
            </a:r>
            <a:endParaRPr lang="en-US" altLang="zh-CN" sz="3200" b="1" dirty="0">
              <a:latin typeface="Times New Roman" panose="02020603050405020304" pitchFamily="18" charset="0"/>
            </a:endParaRPr>
          </a:p>
        </p:txBody>
      </p:sp>
      <p:sp>
        <p:nvSpPr>
          <p:cNvPr id="1050440" name="文本框 378"/>
          <p:cNvSpPr txBox="1"/>
          <p:nvPr/>
        </p:nvSpPr>
        <p:spPr>
          <a:xfrm>
            <a:off x="76701" y="45672"/>
            <a:ext cx="4595496" cy="64516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pPr>
            <a:r>
              <a:rPr kumimoji="0" lang="en-US" altLang="zh-CN" sz="3600" b="1" i="1" u="none" strike="noStrike" kern="1200" cap="none" spc="0" normalizeH="0" baseline="0" noProof="0" dirty="0">
                <a:ln>
                  <a:noFill/>
                </a:ln>
                <a:solidFill>
                  <a:schemeClr val="accent1">
                    <a:lumMod val="50000"/>
                  </a:schemeClr>
                </a:solidFill>
                <a:effectLst/>
                <a:uLnTx/>
                <a:uFillTx/>
                <a:latin typeface="Times New Roman" panose="02020603050405020304" pitchFamily="18" charset="0"/>
                <a:ea typeface="站酷小薇LOGO体" panose="02010600010101010101" pitchFamily="2" charset="-122"/>
                <a:cs typeface="Times New Roman" panose="02020603050405020304" pitchFamily="18" charset="0"/>
              </a:rPr>
              <a:t>One possible version</a:t>
            </a:r>
          </a:p>
        </p:txBody>
      </p:sp>
      <p:cxnSp>
        <p:nvCxnSpPr>
          <p:cNvPr id="3145735" name="直接连接符 379"/>
          <p:cNvCxnSpPr/>
          <p:nvPr/>
        </p:nvCxnSpPr>
        <p:spPr>
          <a:xfrm>
            <a:off x="204471" y="688975"/>
            <a:ext cx="3848736" cy="127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95" name="组合 170"/>
          <p:cNvGrpSpPr/>
          <p:nvPr/>
        </p:nvGrpSpPr>
        <p:grpSpPr bwMode="auto">
          <a:xfrm>
            <a:off x="9628505" y="108585"/>
            <a:ext cx="2560320" cy="1648460"/>
            <a:chOff x="3613151" y="4186238"/>
            <a:chExt cx="2209800" cy="1422400"/>
          </a:xfrm>
        </p:grpSpPr>
        <p:sp>
          <p:nvSpPr>
            <p:cNvPr id="1048860" name="Freeform 5"/>
            <p:cNvSpPr/>
            <p:nvPr/>
          </p:nvSpPr>
          <p:spPr bwMode="auto">
            <a:xfrm>
              <a:off x="3613151" y="5535613"/>
              <a:ext cx="787400" cy="73025"/>
            </a:xfrm>
            <a:custGeom>
              <a:avLst/>
              <a:gdLst>
                <a:gd name="T0" fmla="*/ 2147483646 w 185"/>
                <a:gd name="T1" fmla="*/ 0 h 17"/>
                <a:gd name="T2" fmla="*/ 2147483646 w 185"/>
                <a:gd name="T3" fmla="*/ 0 h 17"/>
                <a:gd name="T4" fmla="*/ 0 w 185"/>
                <a:gd name="T5" fmla="*/ 2147483646 h 17"/>
                <a:gd name="T6" fmla="*/ 0 w 185"/>
                <a:gd name="T7" fmla="*/ 2147483646 h 17"/>
                <a:gd name="T8" fmla="*/ 2147483646 w 185"/>
                <a:gd name="T9" fmla="*/ 0 h 17"/>
                <a:gd name="T10" fmla="*/ 2147483646 w 185"/>
                <a:gd name="T11" fmla="*/ 0 h 17"/>
                <a:gd name="T12" fmla="*/ 2147483646 w 185"/>
                <a:gd name="T13" fmla="*/ 2147483646 h 17"/>
                <a:gd name="T14" fmla="*/ 2147483646 w 185"/>
                <a:gd name="T15" fmla="*/ 2147483646 h 17"/>
                <a:gd name="T16" fmla="*/ 2147483646 w 185"/>
                <a:gd name="T17" fmla="*/ 2147483646 h 17"/>
                <a:gd name="T18" fmla="*/ 0 w 185"/>
                <a:gd name="T19" fmla="*/ 2147483646 h 17"/>
                <a:gd name="T20" fmla="*/ 2147483646 w 185"/>
                <a:gd name="T21" fmla="*/ 2147483646 h 17"/>
                <a:gd name="T22" fmla="*/ 2147483646 w 185"/>
                <a:gd name="T23" fmla="*/ 2147483646 h 17"/>
                <a:gd name="T24" fmla="*/ 2147483646 w 185"/>
                <a:gd name="T25" fmla="*/ 2147483646 h 17"/>
                <a:gd name="T26" fmla="*/ 2147483646 w 185"/>
                <a:gd name="T27" fmla="*/ 0 h 1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85" h="17">
                  <a:moveTo>
                    <a:pt x="137" y="0"/>
                  </a:moveTo>
                  <a:cubicBezTo>
                    <a:pt x="137" y="0"/>
                    <a:pt x="136" y="0"/>
                    <a:pt x="136" y="0"/>
                  </a:cubicBezTo>
                  <a:cubicBezTo>
                    <a:pt x="86" y="0"/>
                    <a:pt x="0" y="4"/>
                    <a:pt x="0" y="9"/>
                  </a:cubicBezTo>
                  <a:cubicBezTo>
                    <a:pt x="0" y="9"/>
                    <a:pt x="0" y="9"/>
                    <a:pt x="0" y="9"/>
                  </a:cubicBezTo>
                  <a:cubicBezTo>
                    <a:pt x="0" y="4"/>
                    <a:pt x="85" y="0"/>
                    <a:pt x="134" y="0"/>
                  </a:cubicBezTo>
                  <a:cubicBezTo>
                    <a:pt x="134" y="0"/>
                    <a:pt x="134" y="0"/>
                    <a:pt x="134" y="0"/>
                  </a:cubicBezTo>
                  <a:cubicBezTo>
                    <a:pt x="182" y="0"/>
                    <a:pt x="176" y="4"/>
                    <a:pt x="176" y="9"/>
                  </a:cubicBezTo>
                  <a:cubicBezTo>
                    <a:pt x="176" y="13"/>
                    <a:pt x="182" y="17"/>
                    <a:pt x="134" y="17"/>
                  </a:cubicBezTo>
                  <a:cubicBezTo>
                    <a:pt x="133" y="17"/>
                    <a:pt x="133" y="17"/>
                    <a:pt x="133" y="17"/>
                  </a:cubicBezTo>
                  <a:cubicBezTo>
                    <a:pt x="84" y="17"/>
                    <a:pt x="0" y="13"/>
                    <a:pt x="0" y="9"/>
                  </a:cubicBezTo>
                  <a:cubicBezTo>
                    <a:pt x="0" y="14"/>
                    <a:pt x="85" y="17"/>
                    <a:pt x="135" y="17"/>
                  </a:cubicBezTo>
                  <a:cubicBezTo>
                    <a:pt x="135" y="17"/>
                    <a:pt x="136" y="17"/>
                    <a:pt x="136" y="17"/>
                  </a:cubicBezTo>
                  <a:cubicBezTo>
                    <a:pt x="185" y="17"/>
                    <a:pt x="179" y="13"/>
                    <a:pt x="179" y="9"/>
                  </a:cubicBezTo>
                  <a:cubicBezTo>
                    <a:pt x="179" y="4"/>
                    <a:pt x="185" y="0"/>
                    <a:pt x="137" y="0"/>
                  </a:cubicBezTo>
                </a:path>
              </a:pathLst>
            </a:custGeom>
            <a:solidFill>
              <a:srgbClr val="FFFFFF"/>
            </a:solidFill>
            <a:ln>
              <a:noFill/>
            </a:ln>
          </p:spPr>
          <p:txBody>
            <a:bodyPr/>
            <a:lstStyle/>
            <a:p>
              <a:endParaRPr lang="zh-CN" altLang="en-US"/>
            </a:p>
          </p:txBody>
        </p:sp>
        <p:sp>
          <p:nvSpPr>
            <p:cNvPr id="1048861" name="Freeform 6"/>
            <p:cNvSpPr/>
            <p:nvPr/>
          </p:nvSpPr>
          <p:spPr bwMode="auto">
            <a:xfrm>
              <a:off x="3613151" y="5535613"/>
              <a:ext cx="774700" cy="73025"/>
            </a:xfrm>
            <a:custGeom>
              <a:avLst/>
              <a:gdLst>
                <a:gd name="T0" fmla="*/ 2147483646 w 182"/>
                <a:gd name="T1" fmla="*/ 0 h 17"/>
                <a:gd name="T2" fmla="*/ 2147483646 w 182"/>
                <a:gd name="T3" fmla="*/ 0 h 17"/>
                <a:gd name="T4" fmla="*/ 0 w 182"/>
                <a:gd name="T5" fmla="*/ 2147483646 h 17"/>
                <a:gd name="T6" fmla="*/ 0 w 182"/>
                <a:gd name="T7" fmla="*/ 2147483646 h 17"/>
                <a:gd name="T8" fmla="*/ 2147483646 w 182"/>
                <a:gd name="T9" fmla="*/ 0 h 17"/>
                <a:gd name="T10" fmla="*/ 2147483646 w 182"/>
                <a:gd name="T11" fmla="*/ 0 h 17"/>
                <a:gd name="T12" fmla="*/ 2147483646 w 182"/>
                <a:gd name="T13" fmla="*/ 2147483646 h 17"/>
                <a:gd name="T14" fmla="*/ 2147483646 w 182"/>
                <a:gd name="T15" fmla="*/ 2147483646 h 17"/>
                <a:gd name="T16" fmla="*/ 2147483646 w 182"/>
                <a:gd name="T17" fmla="*/ 2147483646 h 17"/>
                <a:gd name="T18" fmla="*/ 0 w 182"/>
                <a:gd name="T19" fmla="*/ 2147483646 h 17"/>
                <a:gd name="T20" fmla="*/ 0 w 182"/>
                <a:gd name="T21" fmla="*/ 2147483646 h 17"/>
                <a:gd name="T22" fmla="*/ 2147483646 w 182"/>
                <a:gd name="T23" fmla="*/ 2147483646 h 17"/>
                <a:gd name="T24" fmla="*/ 2147483646 w 182"/>
                <a:gd name="T25" fmla="*/ 2147483646 h 17"/>
                <a:gd name="T26" fmla="*/ 2147483646 w 182"/>
                <a:gd name="T27" fmla="*/ 2147483646 h 17"/>
                <a:gd name="T28" fmla="*/ 2147483646 w 182"/>
                <a:gd name="T29" fmla="*/ 0 h 1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82" h="17">
                  <a:moveTo>
                    <a:pt x="134" y="0"/>
                  </a:moveTo>
                  <a:cubicBezTo>
                    <a:pt x="134" y="0"/>
                    <a:pt x="134" y="0"/>
                    <a:pt x="134" y="0"/>
                  </a:cubicBezTo>
                  <a:cubicBezTo>
                    <a:pt x="85" y="0"/>
                    <a:pt x="0" y="4"/>
                    <a:pt x="0" y="9"/>
                  </a:cubicBezTo>
                  <a:cubicBezTo>
                    <a:pt x="0" y="9"/>
                    <a:pt x="0" y="9"/>
                    <a:pt x="0" y="9"/>
                  </a:cubicBezTo>
                  <a:cubicBezTo>
                    <a:pt x="0" y="4"/>
                    <a:pt x="83" y="0"/>
                    <a:pt x="131" y="0"/>
                  </a:cubicBezTo>
                  <a:cubicBezTo>
                    <a:pt x="131" y="0"/>
                    <a:pt x="132" y="0"/>
                    <a:pt x="132" y="0"/>
                  </a:cubicBezTo>
                  <a:cubicBezTo>
                    <a:pt x="179" y="0"/>
                    <a:pt x="172" y="4"/>
                    <a:pt x="172" y="9"/>
                  </a:cubicBezTo>
                  <a:cubicBezTo>
                    <a:pt x="172" y="13"/>
                    <a:pt x="179" y="17"/>
                    <a:pt x="131" y="17"/>
                  </a:cubicBezTo>
                  <a:cubicBezTo>
                    <a:pt x="131" y="17"/>
                    <a:pt x="130" y="17"/>
                    <a:pt x="130" y="17"/>
                  </a:cubicBezTo>
                  <a:cubicBezTo>
                    <a:pt x="82" y="17"/>
                    <a:pt x="0" y="13"/>
                    <a:pt x="0" y="9"/>
                  </a:cubicBezTo>
                  <a:cubicBezTo>
                    <a:pt x="0" y="9"/>
                    <a:pt x="0" y="9"/>
                    <a:pt x="0" y="9"/>
                  </a:cubicBezTo>
                  <a:cubicBezTo>
                    <a:pt x="0" y="13"/>
                    <a:pt x="84" y="17"/>
                    <a:pt x="133" y="17"/>
                  </a:cubicBezTo>
                  <a:cubicBezTo>
                    <a:pt x="133" y="17"/>
                    <a:pt x="133" y="17"/>
                    <a:pt x="134" y="17"/>
                  </a:cubicBezTo>
                  <a:cubicBezTo>
                    <a:pt x="182" y="17"/>
                    <a:pt x="176" y="13"/>
                    <a:pt x="176" y="9"/>
                  </a:cubicBezTo>
                  <a:cubicBezTo>
                    <a:pt x="176" y="4"/>
                    <a:pt x="182" y="0"/>
                    <a:pt x="134" y="0"/>
                  </a:cubicBezTo>
                </a:path>
              </a:pathLst>
            </a:custGeom>
            <a:solidFill>
              <a:srgbClr val="FEFEFE"/>
            </a:solidFill>
            <a:ln>
              <a:noFill/>
            </a:ln>
          </p:spPr>
          <p:txBody>
            <a:bodyPr/>
            <a:lstStyle/>
            <a:p>
              <a:endParaRPr lang="zh-CN" altLang="en-US"/>
            </a:p>
          </p:txBody>
        </p:sp>
        <p:sp>
          <p:nvSpPr>
            <p:cNvPr id="1048862" name="Freeform 7"/>
            <p:cNvSpPr/>
            <p:nvPr/>
          </p:nvSpPr>
          <p:spPr bwMode="auto">
            <a:xfrm>
              <a:off x="3613151" y="5535613"/>
              <a:ext cx="762000" cy="73025"/>
            </a:xfrm>
            <a:custGeom>
              <a:avLst/>
              <a:gdLst>
                <a:gd name="T0" fmla="*/ 2147483646 w 179"/>
                <a:gd name="T1" fmla="*/ 0 h 17"/>
                <a:gd name="T2" fmla="*/ 2147483646 w 179"/>
                <a:gd name="T3" fmla="*/ 0 h 17"/>
                <a:gd name="T4" fmla="*/ 0 w 179"/>
                <a:gd name="T5" fmla="*/ 2147483646 h 17"/>
                <a:gd name="T6" fmla="*/ 2147483646 w 179"/>
                <a:gd name="T7" fmla="*/ 0 h 17"/>
                <a:gd name="T8" fmla="*/ 2147483646 w 179"/>
                <a:gd name="T9" fmla="*/ 0 h 17"/>
                <a:gd name="T10" fmla="*/ 2147483646 w 179"/>
                <a:gd name="T11" fmla="*/ 2147483646 h 17"/>
                <a:gd name="T12" fmla="*/ 2147483646 w 179"/>
                <a:gd name="T13" fmla="*/ 2147483646 h 17"/>
                <a:gd name="T14" fmla="*/ 2147483646 w 179"/>
                <a:gd name="T15" fmla="*/ 2147483646 h 17"/>
                <a:gd name="T16" fmla="*/ 0 w 179"/>
                <a:gd name="T17" fmla="*/ 2147483646 h 17"/>
                <a:gd name="T18" fmla="*/ 0 w 179"/>
                <a:gd name="T19" fmla="*/ 2147483646 h 17"/>
                <a:gd name="T20" fmla="*/ 2147483646 w 179"/>
                <a:gd name="T21" fmla="*/ 2147483646 h 17"/>
                <a:gd name="T22" fmla="*/ 2147483646 w 179"/>
                <a:gd name="T23" fmla="*/ 2147483646 h 17"/>
                <a:gd name="T24" fmla="*/ 2147483646 w 179"/>
                <a:gd name="T25" fmla="*/ 2147483646 h 17"/>
                <a:gd name="T26" fmla="*/ 2147483646 w 179"/>
                <a:gd name="T27" fmla="*/ 0 h 1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79" h="17">
                  <a:moveTo>
                    <a:pt x="132" y="0"/>
                  </a:moveTo>
                  <a:cubicBezTo>
                    <a:pt x="132" y="0"/>
                    <a:pt x="131" y="0"/>
                    <a:pt x="131" y="0"/>
                  </a:cubicBezTo>
                  <a:cubicBezTo>
                    <a:pt x="83" y="0"/>
                    <a:pt x="0" y="4"/>
                    <a:pt x="0" y="9"/>
                  </a:cubicBezTo>
                  <a:cubicBezTo>
                    <a:pt x="0" y="4"/>
                    <a:pt x="82" y="0"/>
                    <a:pt x="129" y="0"/>
                  </a:cubicBezTo>
                  <a:cubicBezTo>
                    <a:pt x="129" y="0"/>
                    <a:pt x="129" y="0"/>
                    <a:pt x="130" y="0"/>
                  </a:cubicBezTo>
                  <a:cubicBezTo>
                    <a:pt x="175" y="0"/>
                    <a:pt x="169" y="4"/>
                    <a:pt x="169" y="9"/>
                  </a:cubicBezTo>
                  <a:cubicBezTo>
                    <a:pt x="169" y="13"/>
                    <a:pt x="176" y="17"/>
                    <a:pt x="129" y="17"/>
                  </a:cubicBezTo>
                  <a:cubicBezTo>
                    <a:pt x="128" y="17"/>
                    <a:pt x="128" y="17"/>
                    <a:pt x="128" y="17"/>
                  </a:cubicBezTo>
                  <a:cubicBezTo>
                    <a:pt x="81" y="17"/>
                    <a:pt x="0" y="13"/>
                    <a:pt x="0" y="9"/>
                  </a:cubicBezTo>
                  <a:cubicBezTo>
                    <a:pt x="0" y="9"/>
                    <a:pt x="0" y="9"/>
                    <a:pt x="0" y="9"/>
                  </a:cubicBezTo>
                  <a:cubicBezTo>
                    <a:pt x="0" y="13"/>
                    <a:pt x="82" y="17"/>
                    <a:pt x="130" y="17"/>
                  </a:cubicBezTo>
                  <a:cubicBezTo>
                    <a:pt x="130" y="17"/>
                    <a:pt x="131" y="17"/>
                    <a:pt x="131" y="17"/>
                  </a:cubicBezTo>
                  <a:cubicBezTo>
                    <a:pt x="179" y="17"/>
                    <a:pt x="172" y="13"/>
                    <a:pt x="172" y="9"/>
                  </a:cubicBezTo>
                  <a:cubicBezTo>
                    <a:pt x="172" y="4"/>
                    <a:pt x="179" y="0"/>
                    <a:pt x="132" y="0"/>
                  </a:cubicBezTo>
                </a:path>
              </a:pathLst>
            </a:custGeom>
            <a:solidFill>
              <a:srgbClr val="FCFCFC"/>
            </a:solidFill>
            <a:ln>
              <a:noFill/>
            </a:ln>
          </p:spPr>
          <p:txBody>
            <a:bodyPr/>
            <a:lstStyle/>
            <a:p>
              <a:endParaRPr lang="zh-CN" altLang="en-US"/>
            </a:p>
          </p:txBody>
        </p:sp>
        <p:sp>
          <p:nvSpPr>
            <p:cNvPr id="1048863" name="Freeform 8"/>
            <p:cNvSpPr/>
            <p:nvPr/>
          </p:nvSpPr>
          <p:spPr bwMode="auto">
            <a:xfrm>
              <a:off x="3613151" y="5535613"/>
              <a:ext cx="749300" cy="73025"/>
            </a:xfrm>
            <a:custGeom>
              <a:avLst/>
              <a:gdLst>
                <a:gd name="T0" fmla="*/ 2147483646 w 176"/>
                <a:gd name="T1" fmla="*/ 0 h 17"/>
                <a:gd name="T2" fmla="*/ 2147483646 w 176"/>
                <a:gd name="T3" fmla="*/ 0 h 17"/>
                <a:gd name="T4" fmla="*/ 0 w 176"/>
                <a:gd name="T5" fmla="*/ 2147483646 h 17"/>
                <a:gd name="T6" fmla="*/ 0 w 176"/>
                <a:gd name="T7" fmla="*/ 2147483646 h 17"/>
                <a:gd name="T8" fmla="*/ 0 w 176"/>
                <a:gd name="T9" fmla="*/ 2147483646 h 17"/>
                <a:gd name="T10" fmla="*/ 0 w 176"/>
                <a:gd name="T11" fmla="*/ 2147483646 h 17"/>
                <a:gd name="T12" fmla="*/ 0 w 176"/>
                <a:gd name="T13" fmla="*/ 2147483646 h 17"/>
                <a:gd name="T14" fmla="*/ 2147483646 w 176"/>
                <a:gd name="T15" fmla="*/ 2147483646 h 17"/>
                <a:gd name="T16" fmla="*/ 2147483646 w 176"/>
                <a:gd name="T17" fmla="*/ 2147483646 h 17"/>
                <a:gd name="T18" fmla="*/ 2147483646 w 176"/>
                <a:gd name="T19" fmla="*/ 2147483646 h 17"/>
                <a:gd name="T20" fmla="*/ 2147483646 w 176"/>
                <a:gd name="T21" fmla="*/ 2147483646 h 17"/>
                <a:gd name="T22" fmla="*/ 2147483646 w 176"/>
                <a:gd name="T23" fmla="*/ 2147483646 h 17"/>
                <a:gd name="T24" fmla="*/ 0 w 176"/>
                <a:gd name="T25" fmla="*/ 2147483646 h 17"/>
                <a:gd name="T26" fmla="*/ 0 w 176"/>
                <a:gd name="T27" fmla="*/ 2147483646 h 17"/>
                <a:gd name="T28" fmla="*/ 0 w 176"/>
                <a:gd name="T29" fmla="*/ 2147483646 h 17"/>
                <a:gd name="T30" fmla="*/ 2147483646 w 176"/>
                <a:gd name="T31" fmla="*/ 2147483646 h 17"/>
                <a:gd name="T32" fmla="*/ 2147483646 w 176"/>
                <a:gd name="T33" fmla="*/ 2147483646 h 17"/>
                <a:gd name="T34" fmla="*/ 2147483646 w 176"/>
                <a:gd name="T35" fmla="*/ 2147483646 h 17"/>
                <a:gd name="T36" fmla="*/ 2147483646 w 176"/>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76" h="17">
                  <a:moveTo>
                    <a:pt x="130" y="0"/>
                  </a:moveTo>
                  <a:cubicBezTo>
                    <a:pt x="129" y="0"/>
                    <a:pt x="129" y="0"/>
                    <a:pt x="129" y="0"/>
                  </a:cubicBezTo>
                  <a:cubicBezTo>
                    <a:pt x="82" y="0"/>
                    <a:pt x="0" y="4"/>
                    <a:pt x="0" y="9"/>
                  </a:cubicBezTo>
                  <a:cubicBezTo>
                    <a:pt x="0" y="9"/>
                    <a:pt x="0" y="9"/>
                    <a:pt x="0" y="9"/>
                  </a:cubicBezTo>
                  <a:cubicBezTo>
                    <a:pt x="0" y="9"/>
                    <a:pt x="0" y="9"/>
                    <a:pt x="0" y="9"/>
                  </a:cubicBezTo>
                  <a:cubicBezTo>
                    <a:pt x="0" y="9"/>
                    <a:pt x="0" y="9"/>
                    <a:pt x="0" y="9"/>
                  </a:cubicBezTo>
                  <a:cubicBezTo>
                    <a:pt x="0" y="9"/>
                    <a:pt x="0" y="9"/>
                    <a:pt x="0" y="9"/>
                  </a:cubicBezTo>
                  <a:cubicBezTo>
                    <a:pt x="0" y="4"/>
                    <a:pt x="80" y="1"/>
                    <a:pt x="126" y="1"/>
                  </a:cubicBezTo>
                  <a:cubicBezTo>
                    <a:pt x="127" y="1"/>
                    <a:pt x="127" y="1"/>
                    <a:pt x="127" y="1"/>
                  </a:cubicBezTo>
                  <a:cubicBezTo>
                    <a:pt x="172" y="1"/>
                    <a:pt x="166" y="4"/>
                    <a:pt x="166" y="9"/>
                  </a:cubicBezTo>
                  <a:cubicBezTo>
                    <a:pt x="166" y="13"/>
                    <a:pt x="172" y="17"/>
                    <a:pt x="126" y="17"/>
                  </a:cubicBezTo>
                  <a:cubicBezTo>
                    <a:pt x="126" y="17"/>
                    <a:pt x="126" y="17"/>
                    <a:pt x="125" y="17"/>
                  </a:cubicBezTo>
                  <a:cubicBezTo>
                    <a:pt x="79" y="17"/>
                    <a:pt x="0" y="13"/>
                    <a:pt x="0" y="9"/>
                  </a:cubicBezTo>
                  <a:cubicBezTo>
                    <a:pt x="0" y="9"/>
                    <a:pt x="0" y="9"/>
                    <a:pt x="0" y="9"/>
                  </a:cubicBezTo>
                  <a:cubicBezTo>
                    <a:pt x="0" y="9"/>
                    <a:pt x="0" y="9"/>
                    <a:pt x="0" y="9"/>
                  </a:cubicBezTo>
                  <a:cubicBezTo>
                    <a:pt x="0" y="13"/>
                    <a:pt x="81" y="17"/>
                    <a:pt x="128" y="17"/>
                  </a:cubicBezTo>
                  <a:cubicBezTo>
                    <a:pt x="128" y="17"/>
                    <a:pt x="128" y="17"/>
                    <a:pt x="129" y="17"/>
                  </a:cubicBezTo>
                  <a:cubicBezTo>
                    <a:pt x="176" y="17"/>
                    <a:pt x="169" y="13"/>
                    <a:pt x="169" y="9"/>
                  </a:cubicBezTo>
                  <a:cubicBezTo>
                    <a:pt x="169" y="4"/>
                    <a:pt x="175" y="0"/>
                    <a:pt x="130" y="0"/>
                  </a:cubicBezTo>
                </a:path>
              </a:pathLst>
            </a:custGeom>
            <a:solidFill>
              <a:srgbClr val="FBFBFB"/>
            </a:solidFill>
            <a:ln>
              <a:noFill/>
            </a:ln>
          </p:spPr>
          <p:txBody>
            <a:bodyPr/>
            <a:lstStyle/>
            <a:p>
              <a:endParaRPr lang="zh-CN" altLang="en-US"/>
            </a:p>
          </p:txBody>
        </p:sp>
        <p:sp>
          <p:nvSpPr>
            <p:cNvPr id="1048864" name="Freeform 9"/>
            <p:cNvSpPr/>
            <p:nvPr/>
          </p:nvSpPr>
          <p:spPr bwMode="auto">
            <a:xfrm>
              <a:off x="3613151" y="5540375"/>
              <a:ext cx="731838" cy="68263"/>
            </a:xfrm>
            <a:custGeom>
              <a:avLst/>
              <a:gdLst>
                <a:gd name="T0" fmla="*/ 2147483646 w 172"/>
                <a:gd name="T1" fmla="*/ 0 h 16"/>
                <a:gd name="T2" fmla="*/ 2147483646 w 172"/>
                <a:gd name="T3" fmla="*/ 0 h 16"/>
                <a:gd name="T4" fmla="*/ 0 w 172"/>
                <a:gd name="T5" fmla="*/ 2147483646 h 16"/>
                <a:gd name="T6" fmla="*/ 0 w 172"/>
                <a:gd name="T7" fmla="*/ 2147483646 h 16"/>
                <a:gd name="T8" fmla="*/ 2147483646 w 172"/>
                <a:gd name="T9" fmla="*/ 0 h 16"/>
                <a:gd name="T10" fmla="*/ 2147483646 w 172"/>
                <a:gd name="T11" fmla="*/ 0 h 16"/>
                <a:gd name="T12" fmla="*/ 2147483646 w 172"/>
                <a:gd name="T13" fmla="*/ 2147483646 h 16"/>
                <a:gd name="T14" fmla="*/ 2147483646 w 172"/>
                <a:gd name="T15" fmla="*/ 2147483646 h 16"/>
                <a:gd name="T16" fmla="*/ 2147483646 w 172"/>
                <a:gd name="T17" fmla="*/ 2147483646 h 16"/>
                <a:gd name="T18" fmla="*/ 0 w 172"/>
                <a:gd name="T19" fmla="*/ 2147483646 h 16"/>
                <a:gd name="T20" fmla="*/ 0 w 172"/>
                <a:gd name="T21" fmla="*/ 2147483646 h 16"/>
                <a:gd name="T22" fmla="*/ 0 w 172"/>
                <a:gd name="T23" fmla="*/ 2147483646 h 16"/>
                <a:gd name="T24" fmla="*/ 0 w 172"/>
                <a:gd name="T25" fmla="*/ 2147483646 h 16"/>
                <a:gd name="T26" fmla="*/ 0 w 172"/>
                <a:gd name="T27" fmla="*/ 2147483646 h 16"/>
                <a:gd name="T28" fmla="*/ 0 w 172"/>
                <a:gd name="T29" fmla="*/ 2147483646 h 16"/>
                <a:gd name="T30" fmla="*/ 0 w 172"/>
                <a:gd name="T31" fmla="*/ 2147483646 h 16"/>
                <a:gd name="T32" fmla="*/ 0 w 172"/>
                <a:gd name="T33" fmla="*/ 2147483646 h 16"/>
                <a:gd name="T34" fmla="*/ 0 w 172"/>
                <a:gd name="T35" fmla="*/ 2147483646 h 16"/>
                <a:gd name="T36" fmla="*/ 2147483646 w 172"/>
                <a:gd name="T37" fmla="*/ 2147483646 h 16"/>
                <a:gd name="T38" fmla="*/ 2147483646 w 172"/>
                <a:gd name="T39" fmla="*/ 2147483646 h 16"/>
                <a:gd name="T40" fmla="*/ 2147483646 w 172"/>
                <a:gd name="T41" fmla="*/ 2147483646 h 16"/>
                <a:gd name="T42" fmla="*/ 2147483646 w 172"/>
                <a:gd name="T43" fmla="*/ 0 h 1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72" h="16">
                  <a:moveTo>
                    <a:pt x="127" y="0"/>
                  </a:moveTo>
                  <a:cubicBezTo>
                    <a:pt x="127" y="0"/>
                    <a:pt x="127" y="0"/>
                    <a:pt x="126" y="0"/>
                  </a:cubicBezTo>
                  <a:cubicBezTo>
                    <a:pt x="80" y="0"/>
                    <a:pt x="0" y="3"/>
                    <a:pt x="0" y="8"/>
                  </a:cubicBezTo>
                  <a:cubicBezTo>
                    <a:pt x="0" y="8"/>
                    <a:pt x="0" y="8"/>
                    <a:pt x="0" y="8"/>
                  </a:cubicBezTo>
                  <a:cubicBezTo>
                    <a:pt x="0" y="3"/>
                    <a:pt x="79" y="0"/>
                    <a:pt x="124" y="0"/>
                  </a:cubicBezTo>
                  <a:cubicBezTo>
                    <a:pt x="124" y="0"/>
                    <a:pt x="124" y="0"/>
                    <a:pt x="125" y="0"/>
                  </a:cubicBezTo>
                  <a:cubicBezTo>
                    <a:pt x="169" y="0"/>
                    <a:pt x="163" y="3"/>
                    <a:pt x="163" y="8"/>
                  </a:cubicBezTo>
                  <a:cubicBezTo>
                    <a:pt x="163" y="12"/>
                    <a:pt x="169" y="15"/>
                    <a:pt x="124" y="16"/>
                  </a:cubicBezTo>
                  <a:cubicBezTo>
                    <a:pt x="124" y="16"/>
                    <a:pt x="123" y="16"/>
                    <a:pt x="123" y="16"/>
                  </a:cubicBezTo>
                  <a:cubicBezTo>
                    <a:pt x="78" y="16"/>
                    <a:pt x="0" y="12"/>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12"/>
                    <a:pt x="79" y="16"/>
                    <a:pt x="125" y="16"/>
                  </a:cubicBezTo>
                  <a:cubicBezTo>
                    <a:pt x="126" y="16"/>
                    <a:pt x="126" y="16"/>
                    <a:pt x="126" y="16"/>
                  </a:cubicBezTo>
                  <a:cubicBezTo>
                    <a:pt x="172" y="16"/>
                    <a:pt x="166" y="12"/>
                    <a:pt x="166" y="8"/>
                  </a:cubicBezTo>
                  <a:cubicBezTo>
                    <a:pt x="166" y="3"/>
                    <a:pt x="172" y="0"/>
                    <a:pt x="127" y="0"/>
                  </a:cubicBezTo>
                </a:path>
              </a:pathLst>
            </a:custGeom>
            <a:solidFill>
              <a:srgbClr val="FAF9F9"/>
            </a:solidFill>
            <a:ln>
              <a:noFill/>
            </a:ln>
          </p:spPr>
          <p:txBody>
            <a:bodyPr/>
            <a:lstStyle/>
            <a:p>
              <a:endParaRPr lang="zh-CN" altLang="en-US"/>
            </a:p>
          </p:txBody>
        </p:sp>
        <p:sp>
          <p:nvSpPr>
            <p:cNvPr id="1048865" name="Freeform 10"/>
            <p:cNvSpPr/>
            <p:nvPr/>
          </p:nvSpPr>
          <p:spPr bwMode="auto">
            <a:xfrm>
              <a:off x="3613151" y="5540375"/>
              <a:ext cx="719138" cy="68263"/>
            </a:xfrm>
            <a:custGeom>
              <a:avLst/>
              <a:gdLst>
                <a:gd name="T0" fmla="*/ 2147483646 w 169"/>
                <a:gd name="T1" fmla="*/ 0 h 16"/>
                <a:gd name="T2" fmla="*/ 2147483646 w 169"/>
                <a:gd name="T3" fmla="*/ 0 h 16"/>
                <a:gd name="T4" fmla="*/ 0 w 169"/>
                <a:gd name="T5" fmla="*/ 2147483646 h 16"/>
                <a:gd name="T6" fmla="*/ 0 w 169"/>
                <a:gd name="T7" fmla="*/ 2147483646 h 16"/>
                <a:gd name="T8" fmla="*/ 2147483646 w 169"/>
                <a:gd name="T9" fmla="*/ 0 h 16"/>
                <a:gd name="T10" fmla="*/ 2147483646 w 169"/>
                <a:gd name="T11" fmla="*/ 0 h 16"/>
                <a:gd name="T12" fmla="*/ 2147483646 w 169"/>
                <a:gd name="T13" fmla="*/ 2147483646 h 16"/>
                <a:gd name="T14" fmla="*/ 2147483646 w 169"/>
                <a:gd name="T15" fmla="*/ 2147483646 h 16"/>
                <a:gd name="T16" fmla="*/ 2147483646 w 169"/>
                <a:gd name="T17" fmla="*/ 2147483646 h 16"/>
                <a:gd name="T18" fmla="*/ 0 w 169"/>
                <a:gd name="T19" fmla="*/ 2147483646 h 16"/>
                <a:gd name="T20" fmla="*/ 2147483646 w 169"/>
                <a:gd name="T21" fmla="*/ 2147483646 h 16"/>
                <a:gd name="T22" fmla="*/ 2147483646 w 169"/>
                <a:gd name="T23" fmla="*/ 2147483646 h 16"/>
                <a:gd name="T24" fmla="*/ 2147483646 w 169"/>
                <a:gd name="T25" fmla="*/ 2147483646 h 16"/>
                <a:gd name="T26" fmla="*/ 2147483646 w 169"/>
                <a:gd name="T27" fmla="*/ 0 h 1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69" h="16">
                  <a:moveTo>
                    <a:pt x="125" y="0"/>
                  </a:moveTo>
                  <a:cubicBezTo>
                    <a:pt x="124" y="0"/>
                    <a:pt x="124" y="0"/>
                    <a:pt x="124" y="0"/>
                  </a:cubicBezTo>
                  <a:cubicBezTo>
                    <a:pt x="79" y="0"/>
                    <a:pt x="0" y="3"/>
                    <a:pt x="0" y="8"/>
                  </a:cubicBezTo>
                  <a:cubicBezTo>
                    <a:pt x="0" y="8"/>
                    <a:pt x="0" y="8"/>
                    <a:pt x="0" y="8"/>
                  </a:cubicBezTo>
                  <a:cubicBezTo>
                    <a:pt x="0" y="3"/>
                    <a:pt x="77" y="0"/>
                    <a:pt x="121" y="0"/>
                  </a:cubicBezTo>
                  <a:cubicBezTo>
                    <a:pt x="122" y="0"/>
                    <a:pt x="122" y="0"/>
                    <a:pt x="122" y="0"/>
                  </a:cubicBezTo>
                  <a:cubicBezTo>
                    <a:pt x="166" y="0"/>
                    <a:pt x="160" y="3"/>
                    <a:pt x="160" y="8"/>
                  </a:cubicBezTo>
                  <a:cubicBezTo>
                    <a:pt x="160" y="12"/>
                    <a:pt x="166" y="15"/>
                    <a:pt x="121" y="15"/>
                  </a:cubicBezTo>
                  <a:cubicBezTo>
                    <a:pt x="121" y="15"/>
                    <a:pt x="121" y="15"/>
                    <a:pt x="121" y="15"/>
                  </a:cubicBezTo>
                  <a:cubicBezTo>
                    <a:pt x="76" y="15"/>
                    <a:pt x="0" y="12"/>
                    <a:pt x="0" y="8"/>
                  </a:cubicBezTo>
                  <a:cubicBezTo>
                    <a:pt x="0" y="12"/>
                    <a:pt x="78" y="16"/>
                    <a:pt x="123" y="16"/>
                  </a:cubicBezTo>
                  <a:cubicBezTo>
                    <a:pt x="123" y="16"/>
                    <a:pt x="124" y="16"/>
                    <a:pt x="124" y="16"/>
                  </a:cubicBezTo>
                  <a:cubicBezTo>
                    <a:pt x="169" y="15"/>
                    <a:pt x="163" y="12"/>
                    <a:pt x="163" y="8"/>
                  </a:cubicBezTo>
                  <a:cubicBezTo>
                    <a:pt x="163" y="3"/>
                    <a:pt x="169" y="0"/>
                    <a:pt x="125" y="0"/>
                  </a:cubicBezTo>
                </a:path>
              </a:pathLst>
            </a:custGeom>
            <a:solidFill>
              <a:srgbClr val="F9F8F8"/>
            </a:solidFill>
            <a:ln>
              <a:noFill/>
            </a:ln>
          </p:spPr>
          <p:txBody>
            <a:bodyPr/>
            <a:lstStyle/>
            <a:p>
              <a:endParaRPr lang="zh-CN" altLang="en-US"/>
            </a:p>
          </p:txBody>
        </p:sp>
        <p:sp>
          <p:nvSpPr>
            <p:cNvPr id="1048866" name="Freeform 11"/>
            <p:cNvSpPr/>
            <p:nvPr/>
          </p:nvSpPr>
          <p:spPr bwMode="auto">
            <a:xfrm>
              <a:off x="3613151" y="5540375"/>
              <a:ext cx="706438" cy="63500"/>
            </a:xfrm>
            <a:custGeom>
              <a:avLst/>
              <a:gdLst>
                <a:gd name="T0" fmla="*/ 2147483646 w 166"/>
                <a:gd name="T1" fmla="*/ 0 h 15"/>
                <a:gd name="T2" fmla="*/ 2147483646 w 166"/>
                <a:gd name="T3" fmla="*/ 0 h 15"/>
                <a:gd name="T4" fmla="*/ 0 w 166"/>
                <a:gd name="T5" fmla="*/ 2147483646 h 15"/>
                <a:gd name="T6" fmla="*/ 0 w 166"/>
                <a:gd name="T7" fmla="*/ 2147483646 h 15"/>
                <a:gd name="T8" fmla="*/ 0 w 166"/>
                <a:gd name="T9" fmla="*/ 2147483646 h 15"/>
                <a:gd name="T10" fmla="*/ 2147483646 w 166"/>
                <a:gd name="T11" fmla="*/ 0 h 15"/>
                <a:gd name="T12" fmla="*/ 2147483646 w 166"/>
                <a:gd name="T13" fmla="*/ 0 h 15"/>
                <a:gd name="T14" fmla="*/ 2147483646 w 166"/>
                <a:gd name="T15" fmla="*/ 2147483646 h 15"/>
                <a:gd name="T16" fmla="*/ 2147483646 w 166"/>
                <a:gd name="T17" fmla="*/ 2147483646 h 15"/>
                <a:gd name="T18" fmla="*/ 2147483646 w 166"/>
                <a:gd name="T19" fmla="*/ 2147483646 h 15"/>
                <a:gd name="T20" fmla="*/ 0 w 166"/>
                <a:gd name="T21" fmla="*/ 2147483646 h 15"/>
                <a:gd name="T22" fmla="*/ 0 w 166"/>
                <a:gd name="T23" fmla="*/ 2147483646 h 15"/>
                <a:gd name="T24" fmla="*/ 2147483646 w 166"/>
                <a:gd name="T25" fmla="*/ 2147483646 h 15"/>
                <a:gd name="T26" fmla="*/ 2147483646 w 166"/>
                <a:gd name="T27" fmla="*/ 2147483646 h 15"/>
                <a:gd name="T28" fmla="*/ 2147483646 w 166"/>
                <a:gd name="T29" fmla="*/ 2147483646 h 15"/>
                <a:gd name="T30" fmla="*/ 2147483646 w 166"/>
                <a:gd name="T31" fmla="*/ 0 h 1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66" h="15">
                  <a:moveTo>
                    <a:pt x="122" y="0"/>
                  </a:moveTo>
                  <a:cubicBezTo>
                    <a:pt x="122" y="0"/>
                    <a:pt x="122" y="0"/>
                    <a:pt x="121" y="0"/>
                  </a:cubicBezTo>
                  <a:cubicBezTo>
                    <a:pt x="77" y="0"/>
                    <a:pt x="0" y="3"/>
                    <a:pt x="0" y="8"/>
                  </a:cubicBezTo>
                  <a:cubicBezTo>
                    <a:pt x="0" y="8"/>
                    <a:pt x="0" y="8"/>
                    <a:pt x="0" y="8"/>
                  </a:cubicBezTo>
                  <a:cubicBezTo>
                    <a:pt x="0" y="8"/>
                    <a:pt x="0" y="8"/>
                    <a:pt x="0" y="8"/>
                  </a:cubicBezTo>
                  <a:cubicBezTo>
                    <a:pt x="0" y="4"/>
                    <a:pt x="76" y="0"/>
                    <a:pt x="119" y="0"/>
                  </a:cubicBezTo>
                  <a:cubicBezTo>
                    <a:pt x="119" y="0"/>
                    <a:pt x="120" y="0"/>
                    <a:pt x="120" y="0"/>
                  </a:cubicBezTo>
                  <a:cubicBezTo>
                    <a:pt x="162" y="0"/>
                    <a:pt x="156" y="3"/>
                    <a:pt x="156" y="8"/>
                  </a:cubicBezTo>
                  <a:cubicBezTo>
                    <a:pt x="156" y="12"/>
                    <a:pt x="162" y="15"/>
                    <a:pt x="119" y="15"/>
                  </a:cubicBezTo>
                  <a:cubicBezTo>
                    <a:pt x="119" y="15"/>
                    <a:pt x="118" y="15"/>
                    <a:pt x="118" y="15"/>
                  </a:cubicBezTo>
                  <a:cubicBezTo>
                    <a:pt x="75" y="15"/>
                    <a:pt x="0" y="12"/>
                    <a:pt x="0" y="8"/>
                  </a:cubicBezTo>
                  <a:cubicBezTo>
                    <a:pt x="0" y="8"/>
                    <a:pt x="0" y="8"/>
                    <a:pt x="0" y="8"/>
                  </a:cubicBezTo>
                  <a:cubicBezTo>
                    <a:pt x="0" y="12"/>
                    <a:pt x="76" y="15"/>
                    <a:pt x="121" y="15"/>
                  </a:cubicBezTo>
                  <a:cubicBezTo>
                    <a:pt x="121" y="15"/>
                    <a:pt x="121" y="15"/>
                    <a:pt x="121" y="15"/>
                  </a:cubicBezTo>
                  <a:cubicBezTo>
                    <a:pt x="166" y="15"/>
                    <a:pt x="160" y="12"/>
                    <a:pt x="160" y="8"/>
                  </a:cubicBezTo>
                  <a:cubicBezTo>
                    <a:pt x="160" y="3"/>
                    <a:pt x="166" y="0"/>
                    <a:pt x="122" y="0"/>
                  </a:cubicBezTo>
                </a:path>
              </a:pathLst>
            </a:custGeom>
            <a:solidFill>
              <a:srgbClr val="F7F6F6"/>
            </a:solidFill>
            <a:ln>
              <a:noFill/>
            </a:ln>
          </p:spPr>
          <p:txBody>
            <a:bodyPr/>
            <a:lstStyle/>
            <a:p>
              <a:endParaRPr lang="zh-CN" altLang="en-US"/>
            </a:p>
          </p:txBody>
        </p:sp>
        <p:sp>
          <p:nvSpPr>
            <p:cNvPr id="1048867" name="Freeform 12"/>
            <p:cNvSpPr/>
            <p:nvPr/>
          </p:nvSpPr>
          <p:spPr bwMode="auto">
            <a:xfrm>
              <a:off x="3613151" y="5540375"/>
              <a:ext cx="688975" cy="63500"/>
            </a:xfrm>
            <a:custGeom>
              <a:avLst/>
              <a:gdLst>
                <a:gd name="T0" fmla="*/ 2147483646 w 162"/>
                <a:gd name="T1" fmla="*/ 0 h 15"/>
                <a:gd name="T2" fmla="*/ 2147483646 w 162"/>
                <a:gd name="T3" fmla="*/ 0 h 15"/>
                <a:gd name="T4" fmla="*/ 0 w 162"/>
                <a:gd name="T5" fmla="*/ 2147483646 h 15"/>
                <a:gd name="T6" fmla="*/ 2147483646 w 162"/>
                <a:gd name="T7" fmla="*/ 0 h 15"/>
                <a:gd name="T8" fmla="*/ 2147483646 w 162"/>
                <a:gd name="T9" fmla="*/ 0 h 15"/>
                <a:gd name="T10" fmla="*/ 2147483646 w 162"/>
                <a:gd name="T11" fmla="*/ 2147483646 h 15"/>
                <a:gd name="T12" fmla="*/ 2147483646 w 162"/>
                <a:gd name="T13" fmla="*/ 2147483646 h 15"/>
                <a:gd name="T14" fmla="*/ 2147483646 w 162"/>
                <a:gd name="T15" fmla="*/ 2147483646 h 15"/>
                <a:gd name="T16" fmla="*/ 0 w 162"/>
                <a:gd name="T17" fmla="*/ 2147483646 h 15"/>
                <a:gd name="T18" fmla="*/ 0 w 162"/>
                <a:gd name="T19" fmla="*/ 2147483646 h 15"/>
                <a:gd name="T20" fmla="*/ 2147483646 w 162"/>
                <a:gd name="T21" fmla="*/ 2147483646 h 15"/>
                <a:gd name="T22" fmla="*/ 2147483646 w 162"/>
                <a:gd name="T23" fmla="*/ 2147483646 h 15"/>
                <a:gd name="T24" fmla="*/ 2147483646 w 162"/>
                <a:gd name="T25" fmla="*/ 2147483646 h 15"/>
                <a:gd name="T26" fmla="*/ 2147483646 w 162"/>
                <a:gd name="T27" fmla="*/ 0 h 1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62" h="15">
                  <a:moveTo>
                    <a:pt x="120" y="0"/>
                  </a:moveTo>
                  <a:cubicBezTo>
                    <a:pt x="120" y="0"/>
                    <a:pt x="119" y="0"/>
                    <a:pt x="119" y="0"/>
                  </a:cubicBezTo>
                  <a:cubicBezTo>
                    <a:pt x="76" y="0"/>
                    <a:pt x="0" y="4"/>
                    <a:pt x="0" y="8"/>
                  </a:cubicBezTo>
                  <a:cubicBezTo>
                    <a:pt x="0" y="4"/>
                    <a:pt x="74" y="0"/>
                    <a:pt x="117" y="0"/>
                  </a:cubicBezTo>
                  <a:cubicBezTo>
                    <a:pt x="117" y="0"/>
                    <a:pt x="117" y="0"/>
                    <a:pt x="117" y="0"/>
                  </a:cubicBezTo>
                  <a:cubicBezTo>
                    <a:pt x="159" y="0"/>
                    <a:pt x="153" y="4"/>
                    <a:pt x="153" y="8"/>
                  </a:cubicBezTo>
                  <a:cubicBezTo>
                    <a:pt x="153" y="12"/>
                    <a:pt x="159" y="15"/>
                    <a:pt x="117" y="15"/>
                  </a:cubicBezTo>
                  <a:cubicBezTo>
                    <a:pt x="116" y="15"/>
                    <a:pt x="116" y="15"/>
                    <a:pt x="116" y="15"/>
                  </a:cubicBezTo>
                  <a:cubicBezTo>
                    <a:pt x="73" y="15"/>
                    <a:pt x="0" y="12"/>
                    <a:pt x="0" y="8"/>
                  </a:cubicBezTo>
                  <a:cubicBezTo>
                    <a:pt x="0" y="8"/>
                    <a:pt x="0" y="8"/>
                    <a:pt x="0" y="8"/>
                  </a:cubicBezTo>
                  <a:cubicBezTo>
                    <a:pt x="0" y="12"/>
                    <a:pt x="75" y="15"/>
                    <a:pt x="118" y="15"/>
                  </a:cubicBezTo>
                  <a:cubicBezTo>
                    <a:pt x="118" y="15"/>
                    <a:pt x="119" y="15"/>
                    <a:pt x="119" y="15"/>
                  </a:cubicBezTo>
                  <a:cubicBezTo>
                    <a:pt x="162" y="15"/>
                    <a:pt x="156" y="12"/>
                    <a:pt x="156" y="8"/>
                  </a:cubicBezTo>
                  <a:cubicBezTo>
                    <a:pt x="156" y="3"/>
                    <a:pt x="162" y="0"/>
                    <a:pt x="120" y="0"/>
                  </a:cubicBezTo>
                </a:path>
              </a:pathLst>
            </a:custGeom>
            <a:solidFill>
              <a:srgbClr val="F6F5F5"/>
            </a:solidFill>
            <a:ln>
              <a:noFill/>
            </a:ln>
          </p:spPr>
          <p:txBody>
            <a:bodyPr/>
            <a:lstStyle/>
            <a:p>
              <a:endParaRPr lang="zh-CN" altLang="en-US"/>
            </a:p>
          </p:txBody>
        </p:sp>
        <p:sp>
          <p:nvSpPr>
            <p:cNvPr id="1048868" name="Freeform 13"/>
            <p:cNvSpPr/>
            <p:nvPr/>
          </p:nvSpPr>
          <p:spPr bwMode="auto">
            <a:xfrm>
              <a:off x="3613151" y="5540375"/>
              <a:ext cx="676275" cy="63500"/>
            </a:xfrm>
            <a:custGeom>
              <a:avLst/>
              <a:gdLst>
                <a:gd name="T0" fmla="*/ 2147483646 w 159"/>
                <a:gd name="T1" fmla="*/ 0 h 15"/>
                <a:gd name="T2" fmla="*/ 2147483646 w 159"/>
                <a:gd name="T3" fmla="*/ 0 h 15"/>
                <a:gd name="T4" fmla="*/ 0 w 159"/>
                <a:gd name="T5" fmla="*/ 2147483646 h 15"/>
                <a:gd name="T6" fmla="*/ 0 w 159"/>
                <a:gd name="T7" fmla="*/ 2147483646 h 15"/>
                <a:gd name="T8" fmla="*/ 0 w 159"/>
                <a:gd name="T9" fmla="*/ 2147483646 h 15"/>
                <a:gd name="T10" fmla="*/ 0 w 159"/>
                <a:gd name="T11" fmla="*/ 2147483646 h 15"/>
                <a:gd name="T12" fmla="*/ 2147483646 w 159"/>
                <a:gd name="T13" fmla="*/ 0 h 15"/>
                <a:gd name="T14" fmla="*/ 2147483646 w 159"/>
                <a:gd name="T15" fmla="*/ 0 h 15"/>
                <a:gd name="T16" fmla="*/ 2147483646 w 159"/>
                <a:gd name="T17" fmla="*/ 2147483646 h 15"/>
                <a:gd name="T18" fmla="*/ 2147483646 w 159"/>
                <a:gd name="T19" fmla="*/ 2147483646 h 15"/>
                <a:gd name="T20" fmla="*/ 2147483646 w 159"/>
                <a:gd name="T21" fmla="*/ 2147483646 h 15"/>
                <a:gd name="T22" fmla="*/ 0 w 159"/>
                <a:gd name="T23" fmla="*/ 2147483646 h 15"/>
                <a:gd name="T24" fmla="*/ 0 w 159"/>
                <a:gd name="T25" fmla="*/ 2147483646 h 15"/>
                <a:gd name="T26" fmla="*/ 0 w 159"/>
                <a:gd name="T27" fmla="*/ 2147483646 h 15"/>
                <a:gd name="T28" fmla="*/ 0 w 159"/>
                <a:gd name="T29" fmla="*/ 2147483646 h 15"/>
                <a:gd name="T30" fmla="*/ 0 w 159"/>
                <a:gd name="T31" fmla="*/ 2147483646 h 15"/>
                <a:gd name="T32" fmla="*/ 0 w 159"/>
                <a:gd name="T33" fmla="*/ 2147483646 h 15"/>
                <a:gd name="T34" fmla="*/ 2147483646 w 159"/>
                <a:gd name="T35" fmla="*/ 2147483646 h 15"/>
                <a:gd name="T36" fmla="*/ 2147483646 w 159"/>
                <a:gd name="T37" fmla="*/ 2147483646 h 15"/>
                <a:gd name="T38" fmla="*/ 2147483646 w 159"/>
                <a:gd name="T39" fmla="*/ 2147483646 h 15"/>
                <a:gd name="T40" fmla="*/ 2147483646 w 159"/>
                <a:gd name="T41" fmla="*/ 0 h 1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59" h="15">
                  <a:moveTo>
                    <a:pt x="117" y="0"/>
                  </a:moveTo>
                  <a:cubicBezTo>
                    <a:pt x="117" y="0"/>
                    <a:pt x="117" y="0"/>
                    <a:pt x="117" y="0"/>
                  </a:cubicBezTo>
                  <a:cubicBezTo>
                    <a:pt x="74" y="0"/>
                    <a:pt x="0" y="4"/>
                    <a:pt x="0" y="8"/>
                  </a:cubicBezTo>
                  <a:cubicBezTo>
                    <a:pt x="0" y="8"/>
                    <a:pt x="0" y="8"/>
                    <a:pt x="0" y="8"/>
                  </a:cubicBezTo>
                  <a:cubicBezTo>
                    <a:pt x="0" y="8"/>
                    <a:pt x="0" y="8"/>
                    <a:pt x="0" y="8"/>
                  </a:cubicBezTo>
                  <a:cubicBezTo>
                    <a:pt x="0" y="8"/>
                    <a:pt x="0" y="8"/>
                    <a:pt x="0" y="8"/>
                  </a:cubicBezTo>
                  <a:cubicBezTo>
                    <a:pt x="0" y="4"/>
                    <a:pt x="73" y="0"/>
                    <a:pt x="114" y="0"/>
                  </a:cubicBezTo>
                  <a:cubicBezTo>
                    <a:pt x="114" y="0"/>
                    <a:pt x="115" y="0"/>
                    <a:pt x="115" y="0"/>
                  </a:cubicBezTo>
                  <a:cubicBezTo>
                    <a:pt x="156" y="0"/>
                    <a:pt x="150" y="4"/>
                    <a:pt x="150" y="8"/>
                  </a:cubicBezTo>
                  <a:cubicBezTo>
                    <a:pt x="150" y="12"/>
                    <a:pt x="156" y="15"/>
                    <a:pt x="114" y="15"/>
                  </a:cubicBezTo>
                  <a:cubicBezTo>
                    <a:pt x="114" y="15"/>
                    <a:pt x="114" y="15"/>
                    <a:pt x="113" y="15"/>
                  </a:cubicBezTo>
                  <a:cubicBezTo>
                    <a:pt x="72" y="15"/>
                    <a:pt x="0" y="12"/>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12"/>
                    <a:pt x="73" y="15"/>
                    <a:pt x="116" y="15"/>
                  </a:cubicBezTo>
                  <a:cubicBezTo>
                    <a:pt x="116" y="15"/>
                    <a:pt x="116" y="15"/>
                    <a:pt x="117" y="15"/>
                  </a:cubicBezTo>
                  <a:cubicBezTo>
                    <a:pt x="159" y="15"/>
                    <a:pt x="153" y="12"/>
                    <a:pt x="153" y="8"/>
                  </a:cubicBezTo>
                  <a:cubicBezTo>
                    <a:pt x="153" y="4"/>
                    <a:pt x="159" y="0"/>
                    <a:pt x="117" y="0"/>
                  </a:cubicBezTo>
                </a:path>
              </a:pathLst>
            </a:custGeom>
            <a:solidFill>
              <a:srgbClr val="F5F4F3"/>
            </a:solidFill>
            <a:ln>
              <a:noFill/>
            </a:ln>
          </p:spPr>
          <p:txBody>
            <a:bodyPr/>
            <a:lstStyle/>
            <a:p>
              <a:endParaRPr lang="zh-CN" altLang="en-US"/>
            </a:p>
          </p:txBody>
        </p:sp>
        <p:sp>
          <p:nvSpPr>
            <p:cNvPr id="1048869" name="Freeform 14"/>
            <p:cNvSpPr/>
            <p:nvPr/>
          </p:nvSpPr>
          <p:spPr bwMode="auto">
            <a:xfrm>
              <a:off x="3613151" y="5540375"/>
              <a:ext cx="663575" cy="63500"/>
            </a:xfrm>
            <a:custGeom>
              <a:avLst/>
              <a:gdLst>
                <a:gd name="T0" fmla="*/ 2147483646 w 156"/>
                <a:gd name="T1" fmla="*/ 0 h 15"/>
                <a:gd name="T2" fmla="*/ 2147483646 w 156"/>
                <a:gd name="T3" fmla="*/ 0 h 15"/>
                <a:gd name="T4" fmla="*/ 0 w 156"/>
                <a:gd name="T5" fmla="*/ 2147483646 h 15"/>
                <a:gd name="T6" fmla="*/ 2147483646 w 156"/>
                <a:gd name="T7" fmla="*/ 2147483646 h 15"/>
                <a:gd name="T8" fmla="*/ 2147483646 w 156"/>
                <a:gd name="T9" fmla="*/ 2147483646 h 15"/>
                <a:gd name="T10" fmla="*/ 2147483646 w 156"/>
                <a:gd name="T11" fmla="*/ 2147483646 h 15"/>
                <a:gd name="T12" fmla="*/ 2147483646 w 156"/>
                <a:gd name="T13" fmla="*/ 2147483646 h 15"/>
                <a:gd name="T14" fmla="*/ 2147483646 w 156"/>
                <a:gd name="T15" fmla="*/ 2147483646 h 15"/>
                <a:gd name="T16" fmla="*/ 0 w 156"/>
                <a:gd name="T17" fmla="*/ 2147483646 h 15"/>
                <a:gd name="T18" fmla="*/ 2147483646 w 156"/>
                <a:gd name="T19" fmla="*/ 2147483646 h 15"/>
                <a:gd name="T20" fmla="*/ 2147483646 w 156"/>
                <a:gd name="T21" fmla="*/ 2147483646 h 15"/>
                <a:gd name="T22" fmla="*/ 2147483646 w 156"/>
                <a:gd name="T23" fmla="*/ 2147483646 h 15"/>
                <a:gd name="T24" fmla="*/ 2147483646 w 156"/>
                <a:gd name="T25" fmla="*/ 0 h 1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6" h="15">
                  <a:moveTo>
                    <a:pt x="115" y="0"/>
                  </a:moveTo>
                  <a:cubicBezTo>
                    <a:pt x="115" y="0"/>
                    <a:pt x="114" y="0"/>
                    <a:pt x="114" y="0"/>
                  </a:cubicBezTo>
                  <a:cubicBezTo>
                    <a:pt x="73" y="0"/>
                    <a:pt x="0" y="4"/>
                    <a:pt x="0" y="8"/>
                  </a:cubicBezTo>
                  <a:cubicBezTo>
                    <a:pt x="0" y="4"/>
                    <a:pt x="71" y="1"/>
                    <a:pt x="112" y="1"/>
                  </a:cubicBezTo>
                  <a:cubicBezTo>
                    <a:pt x="112" y="1"/>
                    <a:pt x="112" y="1"/>
                    <a:pt x="113" y="1"/>
                  </a:cubicBezTo>
                  <a:cubicBezTo>
                    <a:pt x="152" y="1"/>
                    <a:pt x="147" y="4"/>
                    <a:pt x="147" y="8"/>
                  </a:cubicBezTo>
                  <a:cubicBezTo>
                    <a:pt x="147" y="11"/>
                    <a:pt x="152" y="15"/>
                    <a:pt x="112" y="15"/>
                  </a:cubicBezTo>
                  <a:cubicBezTo>
                    <a:pt x="111" y="15"/>
                    <a:pt x="111" y="15"/>
                    <a:pt x="111" y="15"/>
                  </a:cubicBezTo>
                  <a:cubicBezTo>
                    <a:pt x="70" y="15"/>
                    <a:pt x="0" y="12"/>
                    <a:pt x="0" y="8"/>
                  </a:cubicBezTo>
                  <a:cubicBezTo>
                    <a:pt x="0" y="12"/>
                    <a:pt x="72" y="15"/>
                    <a:pt x="113" y="15"/>
                  </a:cubicBezTo>
                  <a:cubicBezTo>
                    <a:pt x="114" y="15"/>
                    <a:pt x="114" y="15"/>
                    <a:pt x="114" y="15"/>
                  </a:cubicBezTo>
                  <a:cubicBezTo>
                    <a:pt x="156" y="15"/>
                    <a:pt x="150" y="12"/>
                    <a:pt x="150" y="8"/>
                  </a:cubicBezTo>
                  <a:cubicBezTo>
                    <a:pt x="150" y="4"/>
                    <a:pt x="156" y="0"/>
                    <a:pt x="115" y="0"/>
                  </a:cubicBezTo>
                </a:path>
              </a:pathLst>
            </a:custGeom>
            <a:solidFill>
              <a:srgbClr val="F4F2F2"/>
            </a:solidFill>
            <a:ln>
              <a:noFill/>
            </a:ln>
          </p:spPr>
          <p:txBody>
            <a:bodyPr/>
            <a:lstStyle/>
            <a:p>
              <a:endParaRPr lang="zh-CN" altLang="en-US"/>
            </a:p>
          </p:txBody>
        </p:sp>
        <p:sp>
          <p:nvSpPr>
            <p:cNvPr id="1048870" name="Freeform 15"/>
            <p:cNvSpPr/>
            <p:nvPr/>
          </p:nvSpPr>
          <p:spPr bwMode="auto">
            <a:xfrm>
              <a:off x="3613151" y="5543550"/>
              <a:ext cx="646113" cy="60325"/>
            </a:xfrm>
            <a:custGeom>
              <a:avLst/>
              <a:gdLst>
                <a:gd name="T0" fmla="*/ 2147483646 w 152"/>
                <a:gd name="T1" fmla="*/ 0 h 14"/>
                <a:gd name="T2" fmla="*/ 2147483646 w 152"/>
                <a:gd name="T3" fmla="*/ 0 h 14"/>
                <a:gd name="T4" fmla="*/ 0 w 152"/>
                <a:gd name="T5" fmla="*/ 2147483646 h 14"/>
                <a:gd name="T6" fmla="*/ 0 w 152"/>
                <a:gd name="T7" fmla="*/ 2147483646 h 14"/>
                <a:gd name="T8" fmla="*/ 0 w 152"/>
                <a:gd name="T9" fmla="*/ 2147483646 h 14"/>
                <a:gd name="T10" fmla="*/ 2147483646 w 152"/>
                <a:gd name="T11" fmla="*/ 0 h 14"/>
                <a:gd name="T12" fmla="*/ 2147483646 w 152"/>
                <a:gd name="T13" fmla="*/ 0 h 14"/>
                <a:gd name="T14" fmla="*/ 2147483646 w 152"/>
                <a:gd name="T15" fmla="*/ 2147483646 h 14"/>
                <a:gd name="T16" fmla="*/ 2147483646 w 152"/>
                <a:gd name="T17" fmla="*/ 2147483646 h 14"/>
                <a:gd name="T18" fmla="*/ 2147483646 w 152"/>
                <a:gd name="T19" fmla="*/ 2147483646 h 14"/>
                <a:gd name="T20" fmla="*/ 0 w 152"/>
                <a:gd name="T21" fmla="*/ 2147483646 h 14"/>
                <a:gd name="T22" fmla="*/ 0 w 152"/>
                <a:gd name="T23" fmla="*/ 2147483646 h 14"/>
                <a:gd name="T24" fmla="*/ 0 w 152"/>
                <a:gd name="T25" fmla="*/ 2147483646 h 14"/>
                <a:gd name="T26" fmla="*/ 0 w 152"/>
                <a:gd name="T27" fmla="*/ 2147483646 h 14"/>
                <a:gd name="T28" fmla="*/ 0 w 152"/>
                <a:gd name="T29" fmla="*/ 2147483646 h 14"/>
                <a:gd name="T30" fmla="*/ 0 w 152"/>
                <a:gd name="T31" fmla="*/ 2147483646 h 14"/>
                <a:gd name="T32" fmla="*/ 0 w 152"/>
                <a:gd name="T33" fmla="*/ 2147483646 h 14"/>
                <a:gd name="T34" fmla="*/ 0 w 152"/>
                <a:gd name="T35" fmla="*/ 2147483646 h 14"/>
                <a:gd name="T36" fmla="*/ 0 w 152"/>
                <a:gd name="T37" fmla="*/ 2147483646 h 14"/>
                <a:gd name="T38" fmla="*/ 0 w 152"/>
                <a:gd name="T39" fmla="*/ 2147483646 h 14"/>
                <a:gd name="T40" fmla="*/ 2147483646 w 152"/>
                <a:gd name="T41" fmla="*/ 2147483646 h 14"/>
                <a:gd name="T42" fmla="*/ 2147483646 w 152"/>
                <a:gd name="T43" fmla="*/ 2147483646 h 14"/>
                <a:gd name="T44" fmla="*/ 2147483646 w 152"/>
                <a:gd name="T45" fmla="*/ 2147483646 h 14"/>
                <a:gd name="T46" fmla="*/ 2147483646 w 152"/>
                <a:gd name="T47" fmla="*/ 0 h 1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52" h="14">
                  <a:moveTo>
                    <a:pt x="113" y="0"/>
                  </a:moveTo>
                  <a:cubicBezTo>
                    <a:pt x="112" y="0"/>
                    <a:pt x="112" y="0"/>
                    <a:pt x="112" y="0"/>
                  </a:cubicBezTo>
                  <a:cubicBezTo>
                    <a:pt x="71" y="0"/>
                    <a:pt x="0" y="3"/>
                    <a:pt x="0" y="7"/>
                  </a:cubicBezTo>
                  <a:cubicBezTo>
                    <a:pt x="0" y="7"/>
                    <a:pt x="0" y="7"/>
                    <a:pt x="0" y="7"/>
                  </a:cubicBezTo>
                  <a:cubicBezTo>
                    <a:pt x="0" y="7"/>
                    <a:pt x="0" y="7"/>
                    <a:pt x="0" y="7"/>
                  </a:cubicBezTo>
                  <a:cubicBezTo>
                    <a:pt x="0" y="3"/>
                    <a:pt x="70" y="0"/>
                    <a:pt x="109" y="0"/>
                  </a:cubicBezTo>
                  <a:cubicBezTo>
                    <a:pt x="110" y="0"/>
                    <a:pt x="110" y="0"/>
                    <a:pt x="110" y="0"/>
                  </a:cubicBezTo>
                  <a:cubicBezTo>
                    <a:pt x="149" y="0"/>
                    <a:pt x="144" y="3"/>
                    <a:pt x="144" y="7"/>
                  </a:cubicBezTo>
                  <a:cubicBezTo>
                    <a:pt x="144" y="10"/>
                    <a:pt x="149" y="13"/>
                    <a:pt x="109" y="13"/>
                  </a:cubicBezTo>
                  <a:cubicBezTo>
                    <a:pt x="109" y="13"/>
                    <a:pt x="109" y="13"/>
                    <a:pt x="109" y="13"/>
                  </a:cubicBezTo>
                  <a:cubicBezTo>
                    <a:pt x="69" y="13"/>
                    <a:pt x="0" y="11"/>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11"/>
                    <a:pt x="70" y="14"/>
                    <a:pt x="111" y="14"/>
                  </a:cubicBezTo>
                  <a:cubicBezTo>
                    <a:pt x="111" y="14"/>
                    <a:pt x="111" y="14"/>
                    <a:pt x="112" y="14"/>
                  </a:cubicBezTo>
                  <a:cubicBezTo>
                    <a:pt x="152" y="14"/>
                    <a:pt x="147" y="10"/>
                    <a:pt x="147" y="7"/>
                  </a:cubicBezTo>
                  <a:cubicBezTo>
                    <a:pt x="147" y="3"/>
                    <a:pt x="152" y="0"/>
                    <a:pt x="113" y="0"/>
                  </a:cubicBezTo>
                </a:path>
              </a:pathLst>
            </a:custGeom>
            <a:solidFill>
              <a:srgbClr val="F2F1F0"/>
            </a:solidFill>
            <a:ln>
              <a:noFill/>
            </a:ln>
          </p:spPr>
          <p:txBody>
            <a:bodyPr/>
            <a:lstStyle/>
            <a:p>
              <a:endParaRPr lang="zh-CN" altLang="en-US"/>
            </a:p>
          </p:txBody>
        </p:sp>
        <p:sp>
          <p:nvSpPr>
            <p:cNvPr id="1048871" name="Freeform 16"/>
            <p:cNvSpPr/>
            <p:nvPr/>
          </p:nvSpPr>
          <p:spPr bwMode="auto">
            <a:xfrm>
              <a:off x="3613151" y="5543550"/>
              <a:ext cx="633413" cy="55563"/>
            </a:xfrm>
            <a:custGeom>
              <a:avLst/>
              <a:gdLst>
                <a:gd name="T0" fmla="*/ 2147483646 w 149"/>
                <a:gd name="T1" fmla="*/ 0 h 13"/>
                <a:gd name="T2" fmla="*/ 2147483646 w 149"/>
                <a:gd name="T3" fmla="*/ 0 h 13"/>
                <a:gd name="T4" fmla="*/ 0 w 149"/>
                <a:gd name="T5" fmla="*/ 2147483646 h 13"/>
                <a:gd name="T6" fmla="*/ 0 w 149"/>
                <a:gd name="T7" fmla="*/ 2147483646 h 13"/>
                <a:gd name="T8" fmla="*/ 2147483646 w 149"/>
                <a:gd name="T9" fmla="*/ 0 h 13"/>
                <a:gd name="T10" fmla="*/ 2147483646 w 149"/>
                <a:gd name="T11" fmla="*/ 0 h 13"/>
                <a:gd name="T12" fmla="*/ 2147483646 w 149"/>
                <a:gd name="T13" fmla="*/ 2147483646 h 13"/>
                <a:gd name="T14" fmla="*/ 2147483646 w 149"/>
                <a:gd name="T15" fmla="*/ 2147483646 h 13"/>
                <a:gd name="T16" fmla="*/ 2147483646 w 149"/>
                <a:gd name="T17" fmla="*/ 2147483646 h 13"/>
                <a:gd name="T18" fmla="*/ 0 w 149"/>
                <a:gd name="T19" fmla="*/ 2147483646 h 13"/>
                <a:gd name="T20" fmla="*/ 2147483646 w 149"/>
                <a:gd name="T21" fmla="*/ 2147483646 h 13"/>
                <a:gd name="T22" fmla="*/ 2147483646 w 149"/>
                <a:gd name="T23" fmla="*/ 2147483646 h 13"/>
                <a:gd name="T24" fmla="*/ 2147483646 w 149"/>
                <a:gd name="T25" fmla="*/ 2147483646 h 13"/>
                <a:gd name="T26" fmla="*/ 2147483646 w 149"/>
                <a:gd name="T27" fmla="*/ 0 h 1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49" h="13">
                  <a:moveTo>
                    <a:pt x="110" y="0"/>
                  </a:moveTo>
                  <a:cubicBezTo>
                    <a:pt x="110" y="0"/>
                    <a:pt x="110" y="0"/>
                    <a:pt x="109" y="0"/>
                  </a:cubicBezTo>
                  <a:cubicBezTo>
                    <a:pt x="70" y="0"/>
                    <a:pt x="0" y="3"/>
                    <a:pt x="0" y="7"/>
                  </a:cubicBezTo>
                  <a:cubicBezTo>
                    <a:pt x="0" y="7"/>
                    <a:pt x="0" y="7"/>
                    <a:pt x="0" y="7"/>
                  </a:cubicBezTo>
                  <a:cubicBezTo>
                    <a:pt x="0" y="3"/>
                    <a:pt x="68" y="0"/>
                    <a:pt x="107" y="0"/>
                  </a:cubicBezTo>
                  <a:cubicBezTo>
                    <a:pt x="107" y="0"/>
                    <a:pt x="107" y="0"/>
                    <a:pt x="108" y="0"/>
                  </a:cubicBezTo>
                  <a:cubicBezTo>
                    <a:pt x="146" y="0"/>
                    <a:pt x="141" y="3"/>
                    <a:pt x="141" y="7"/>
                  </a:cubicBezTo>
                  <a:cubicBezTo>
                    <a:pt x="141" y="10"/>
                    <a:pt x="146" y="13"/>
                    <a:pt x="107" y="13"/>
                  </a:cubicBezTo>
                  <a:cubicBezTo>
                    <a:pt x="107" y="13"/>
                    <a:pt x="106" y="13"/>
                    <a:pt x="106" y="13"/>
                  </a:cubicBezTo>
                  <a:cubicBezTo>
                    <a:pt x="67" y="13"/>
                    <a:pt x="0" y="10"/>
                    <a:pt x="0" y="7"/>
                  </a:cubicBezTo>
                  <a:cubicBezTo>
                    <a:pt x="0" y="11"/>
                    <a:pt x="69" y="13"/>
                    <a:pt x="109" y="13"/>
                  </a:cubicBezTo>
                  <a:cubicBezTo>
                    <a:pt x="109" y="13"/>
                    <a:pt x="109" y="13"/>
                    <a:pt x="109" y="13"/>
                  </a:cubicBezTo>
                  <a:cubicBezTo>
                    <a:pt x="149" y="13"/>
                    <a:pt x="144" y="10"/>
                    <a:pt x="144" y="7"/>
                  </a:cubicBezTo>
                  <a:cubicBezTo>
                    <a:pt x="144" y="3"/>
                    <a:pt x="149" y="0"/>
                    <a:pt x="110" y="0"/>
                  </a:cubicBezTo>
                </a:path>
              </a:pathLst>
            </a:custGeom>
            <a:solidFill>
              <a:srgbClr val="F1EFEF"/>
            </a:solidFill>
            <a:ln>
              <a:noFill/>
            </a:ln>
          </p:spPr>
          <p:txBody>
            <a:bodyPr/>
            <a:lstStyle/>
            <a:p>
              <a:endParaRPr lang="zh-CN" altLang="en-US"/>
            </a:p>
          </p:txBody>
        </p:sp>
        <p:sp>
          <p:nvSpPr>
            <p:cNvPr id="1048872" name="Freeform 17"/>
            <p:cNvSpPr/>
            <p:nvPr/>
          </p:nvSpPr>
          <p:spPr bwMode="auto">
            <a:xfrm>
              <a:off x="3613151" y="5543550"/>
              <a:ext cx="620713" cy="55563"/>
            </a:xfrm>
            <a:custGeom>
              <a:avLst/>
              <a:gdLst>
                <a:gd name="T0" fmla="*/ 2147483646 w 146"/>
                <a:gd name="T1" fmla="*/ 0 h 13"/>
                <a:gd name="T2" fmla="*/ 2147483646 w 146"/>
                <a:gd name="T3" fmla="*/ 0 h 13"/>
                <a:gd name="T4" fmla="*/ 0 w 146"/>
                <a:gd name="T5" fmla="*/ 2147483646 h 13"/>
                <a:gd name="T6" fmla="*/ 0 w 146"/>
                <a:gd name="T7" fmla="*/ 2147483646 h 13"/>
                <a:gd name="T8" fmla="*/ 0 w 146"/>
                <a:gd name="T9" fmla="*/ 2147483646 h 13"/>
                <a:gd name="T10" fmla="*/ 0 w 146"/>
                <a:gd name="T11" fmla="*/ 2147483646 h 13"/>
                <a:gd name="T12" fmla="*/ 2147483646 w 146"/>
                <a:gd name="T13" fmla="*/ 0 h 13"/>
                <a:gd name="T14" fmla="*/ 2147483646 w 146"/>
                <a:gd name="T15" fmla="*/ 0 h 13"/>
                <a:gd name="T16" fmla="*/ 2147483646 w 146"/>
                <a:gd name="T17" fmla="*/ 2147483646 h 13"/>
                <a:gd name="T18" fmla="*/ 2147483646 w 146"/>
                <a:gd name="T19" fmla="*/ 2147483646 h 13"/>
                <a:gd name="T20" fmla="*/ 2147483646 w 146"/>
                <a:gd name="T21" fmla="*/ 2147483646 h 13"/>
                <a:gd name="T22" fmla="*/ 0 w 146"/>
                <a:gd name="T23" fmla="*/ 2147483646 h 13"/>
                <a:gd name="T24" fmla="*/ 0 w 146"/>
                <a:gd name="T25" fmla="*/ 2147483646 h 13"/>
                <a:gd name="T26" fmla="*/ 2147483646 w 146"/>
                <a:gd name="T27" fmla="*/ 2147483646 h 13"/>
                <a:gd name="T28" fmla="*/ 2147483646 w 146"/>
                <a:gd name="T29" fmla="*/ 2147483646 h 13"/>
                <a:gd name="T30" fmla="*/ 2147483646 w 146"/>
                <a:gd name="T31" fmla="*/ 2147483646 h 13"/>
                <a:gd name="T32" fmla="*/ 2147483646 w 146"/>
                <a:gd name="T33" fmla="*/ 0 h 1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46" h="13">
                  <a:moveTo>
                    <a:pt x="108" y="0"/>
                  </a:moveTo>
                  <a:cubicBezTo>
                    <a:pt x="107" y="0"/>
                    <a:pt x="107" y="0"/>
                    <a:pt x="107" y="0"/>
                  </a:cubicBezTo>
                  <a:cubicBezTo>
                    <a:pt x="68" y="0"/>
                    <a:pt x="0" y="3"/>
                    <a:pt x="0" y="7"/>
                  </a:cubicBezTo>
                  <a:cubicBezTo>
                    <a:pt x="0" y="7"/>
                    <a:pt x="0" y="7"/>
                    <a:pt x="0" y="7"/>
                  </a:cubicBezTo>
                  <a:cubicBezTo>
                    <a:pt x="0" y="7"/>
                    <a:pt x="0" y="7"/>
                    <a:pt x="0" y="7"/>
                  </a:cubicBezTo>
                  <a:cubicBezTo>
                    <a:pt x="0" y="7"/>
                    <a:pt x="0" y="7"/>
                    <a:pt x="0" y="7"/>
                  </a:cubicBezTo>
                  <a:cubicBezTo>
                    <a:pt x="0" y="3"/>
                    <a:pt x="66" y="0"/>
                    <a:pt x="104" y="0"/>
                  </a:cubicBezTo>
                  <a:cubicBezTo>
                    <a:pt x="105" y="0"/>
                    <a:pt x="105" y="0"/>
                    <a:pt x="105" y="0"/>
                  </a:cubicBezTo>
                  <a:cubicBezTo>
                    <a:pt x="142" y="0"/>
                    <a:pt x="137" y="3"/>
                    <a:pt x="137" y="7"/>
                  </a:cubicBezTo>
                  <a:cubicBezTo>
                    <a:pt x="137" y="10"/>
                    <a:pt x="143" y="13"/>
                    <a:pt x="104" y="13"/>
                  </a:cubicBezTo>
                  <a:cubicBezTo>
                    <a:pt x="104" y="13"/>
                    <a:pt x="104" y="13"/>
                    <a:pt x="104" y="13"/>
                  </a:cubicBezTo>
                  <a:cubicBezTo>
                    <a:pt x="66" y="13"/>
                    <a:pt x="0" y="10"/>
                    <a:pt x="0" y="7"/>
                  </a:cubicBezTo>
                  <a:cubicBezTo>
                    <a:pt x="0" y="7"/>
                    <a:pt x="0" y="7"/>
                    <a:pt x="0" y="7"/>
                  </a:cubicBezTo>
                  <a:cubicBezTo>
                    <a:pt x="0" y="10"/>
                    <a:pt x="67" y="13"/>
                    <a:pt x="106" y="13"/>
                  </a:cubicBezTo>
                  <a:cubicBezTo>
                    <a:pt x="106" y="13"/>
                    <a:pt x="107" y="13"/>
                    <a:pt x="107" y="13"/>
                  </a:cubicBezTo>
                  <a:cubicBezTo>
                    <a:pt x="146" y="13"/>
                    <a:pt x="141" y="10"/>
                    <a:pt x="141" y="7"/>
                  </a:cubicBezTo>
                  <a:cubicBezTo>
                    <a:pt x="141" y="3"/>
                    <a:pt x="146" y="0"/>
                    <a:pt x="108" y="0"/>
                  </a:cubicBezTo>
                </a:path>
              </a:pathLst>
            </a:custGeom>
            <a:solidFill>
              <a:srgbClr val="F0EEED"/>
            </a:solidFill>
            <a:ln>
              <a:noFill/>
            </a:ln>
          </p:spPr>
          <p:txBody>
            <a:bodyPr/>
            <a:lstStyle/>
            <a:p>
              <a:endParaRPr lang="zh-CN" altLang="en-US"/>
            </a:p>
          </p:txBody>
        </p:sp>
        <p:sp>
          <p:nvSpPr>
            <p:cNvPr id="1048873" name="Freeform 18"/>
            <p:cNvSpPr/>
            <p:nvPr/>
          </p:nvSpPr>
          <p:spPr bwMode="auto">
            <a:xfrm>
              <a:off x="3613151" y="5543550"/>
              <a:ext cx="608013" cy="55563"/>
            </a:xfrm>
            <a:custGeom>
              <a:avLst/>
              <a:gdLst>
                <a:gd name="T0" fmla="*/ 2147483646 w 143"/>
                <a:gd name="T1" fmla="*/ 0 h 13"/>
                <a:gd name="T2" fmla="*/ 2147483646 w 143"/>
                <a:gd name="T3" fmla="*/ 0 h 13"/>
                <a:gd name="T4" fmla="*/ 0 w 143"/>
                <a:gd name="T5" fmla="*/ 2147483646 h 13"/>
                <a:gd name="T6" fmla="*/ 2147483646 w 143"/>
                <a:gd name="T7" fmla="*/ 0 h 13"/>
                <a:gd name="T8" fmla="*/ 2147483646 w 143"/>
                <a:gd name="T9" fmla="*/ 0 h 13"/>
                <a:gd name="T10" fmla="*/ 2147483646 w 143"/>
                <a:gd name="T11" fmla="*/ 2147483646 h 13"/>
                <a:gd name="T12" fmla="*/ 2147483646 w 143"/>
                <a:gd name="T13" fmla="*/ 2147483646 h 13"/>
                <a:gd name="T14" fmla="*/ 2147483646 w 143"/>
                <a:gd name="T15" fmla="*/ 2147483646 h 13"/>
                <a:gd name="T16" fmla="*/ 0 w 143"/>
                <a:gd name="T17" fmla="*/ 2147483646 h 13"/>
                <a:gd name="T18" fmla="*/ 0 w 143"/>
                <a:gd name="T19" fmla="*/ 2147483646 h 13"/>
                <a:gd name="T20" fmla="*/ 2147483646 w 143"/>
                <a:gd name="T21" fmla="*/ 2147483646 h 13"/>
                <a:gd name="T22" fmla="*/ 2147483646 w 143"/>
                <a:gd name="T23" fmla="*/ 2147483646 h 13"/>
                <a:gd name="T24" fmla="*/ 2147483646 w 143"/>
                <a:gd name="T25" fmla="*/ 2147483646 h 13"/>
                <a:gd name="T26" fmla="*/ 2147483646 w 143"/>
                <a:gd name="T27" fmla="*/ 0 h 1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43" h="13">
                  <a:moveTo>
                    <a:pt x="105" y="0"/>
                  </a:moveTo>
                  <a:cubicBezTo>
                    <a:pt x="105" y="0"/>
                    <a:pt x="105" y="0"/>
                    <a:pt x="104" y="0"/>
                  </a:cubicBezTo>
                  <a:cubicBezTo>
                    <a:pt x="66" y="0"/>
                    <a:pt x="0" y="3"/>
                    <a:pt x="0" y="7"/>
                  </a:cubicBezTo>
                  <a:cubicBezTo>
                    <a:pt x="0" y="3"/>
                    <a:pt x="65" y="0"/>
                    <a:pt x="102" y="0"/>
                  </a:cubicBezTo>
                  <a:cubicBezTo>
                    <a:pt x="102" y="0"/>
                    <a:pt x="103" y="0"/>
                    <a:pt x="103" y="0"/>
                  </a:cubicBezTo>
                  <a:cubicBezTo>
                    <a:pt x="139" y="0"/>
                    <a:pt x="134" y="3"/>
                    <a:pt x="134" y="7"/>
                  </a:cubicBezTo>
                  <a:cubicBezTo>
                    <a:pt x="134" y="10"/>
                    <a:pt x="139" y="13"/>
                    <a:pt x="102" y="13"/>
                  </a:cubicBezTo>
                  <a:cubicBezTo>
                    <a:pt x="102" y="13"/>
                    <a:pt x="102" y="13"/>
                    <a:pt x="101" y="13"/>
                  </a:cubicBezTo>
                  <a:cubicBezTo>
                    <a:pt x="64" y="13"/>
                    <a:pt x="0" y="10"/>
                    <a:pt x="0" y="7"/>
                  </a:cubicBezTo>
                  <a:cubicBezTo>
                    <a:pt x="0" y="7"/>
                    <a:pt x="0" y="7"/>
                    <a:pt x="0" y="7"/>
                  </a:cubicBezTo>
                  <a:cubicBezTo>
                    <a:pt x="0" y="10"/>
                    <a:pt x="66" y="13"/>
                    <a:pt x="104" y="13"/>
                  </a:cubicBezTo>
                  <a:cubicBezTo>
                    <a:pt x="104" y="13"/>
                    <a:pt x="104" y="13"/>
                    <a:pt x="104" y="13"/>
                  </a:cubicBezTo>
                  <a:cubicBezTo>
                    <a:pt x="143" y="13"/>
                    <a:pt x="137" y="10"/>
                    <a:pt x="137" y="7"/>
                  </a:cubicBezTo>
                  <a:cubicBezTo>
                    <a:pt x="137" y="3"/>
                    <a:pt x="142" y="0"/>
                    <a:pt x="105" y="0"/>
                  </a:cubicBezTo>
                </a:path>
              </a:pathLst>
            </a:custGeom>
            <a:solidFill>
              <a:srgbClr val="EFEDEC"/>
            </a:solidFill>
            <a:ln>
              <a:noFill/>
            </a:ln>
          </p:spPr>
          <p:txBody>
            <a:bodyPr/>
            <a:lstStyle/>
            <a:p>
              <a:endParaRPr lang="zh-CN" altLang="en-US"/>
            </a:p>
          </p:txBody>
        </p:sp>
        <p:sp>
          <p:nvSpPr>
            <p:cNvPr id="1048874" name="Freeform 19"/>
            <p:cNvSpPr/>
            <p:nvPr/>
          </p:nvSpPr>
          <p:spPr bwMode="auto">
            <a:xfrm>
              <a:off x="3613151" y="5543550"/>
              <a:ext cx="592138" cy="55563"/>
            </a:xfrm>
            <a:custGeom>
              <a:avLst/>
              <a:gdLst>
                <a:gd name="T0" fmla="*/ 2147483646 w 139"/>
                <a:gd name="T1" fmla="*/ 0 h 13"/>
                <a:gd name="T2" fmla="*/ 2147483646 w 139"/>
                <a:gd name="T3" fmla="*/ 0 h 13"/>
                <a:gd name="T4" fmla="*/ 0 w 139"/>
                <a:gd name="T5" fmla="*/ 2147483646 h 13"/>
                <a:gd name="T6" fmla="*/ 0 w 139"/>
                <a:gd name="T7" fmla="*/ 2147483646 h 13"/>
                <a:gd name="T8" fmla="*/ 2147483646 w 139"/>
                <a:gd name="T9" fmla="*/ 2147483646 h 13"/>
                <a:gd name="T10" fmla="*/ 2147483646 w 139"/>
                <a:gd name="T11" fmla="*/ 2147483646 h 13"/>
                <a:gd name="T12" fmla="*/ 2147483646 w 139"/>
                <a:gd name="T13" fmla="*/ 2147483646 h 13"/>
                <a:gd name="T14" fmla="*/ 2147483646 w 139"/>
                <a:gd name="T15" fmla="*/ 2147483646 h 13"/>
                <a:gd name="T16" fmla="*/ 2147483646 w 139"/>
                <a:gd name="T17" fmla="*/ 2147483646 h 13"/>
                <a:gd name="T18" fmla="*/ 0 w 139"/>
                <a:gd name="T19" fmla="*/ 2147483646 h 13"/>
                <a:gd name="T20" fmla="*/ 0 w 139"/>
                <a:gd name="T21" fmla="*/ 2147483646 h 13"/>
                <a:gd name="T22" fmla="*/ 0 w 139"/>
                <a:gd name="T23" fmla="*/ 2147483646 h 13"/>
                <a:gd name="T24" fmla="*/ 0 w 139"/>
                <a:gd name="T25" fmla="*/ 2147483646 h 13"/>
                <a:gd name="T26" fmla="*/ 0 w 139"/>
                <a:gd name="T27" fmla="*/ 2147483646 h 13"/>
                <a:gd name="T28" fmla="*/ 0 w 139"/>
                <a:gd name="T29" fmla="*/ 2147483646 h 13"/>
                <a:gd name="T30" fmla="*/ 0 w 139"/>
                <a:gd name="T31" fmla="*/ 2147483646 h 13"/>
                <a:gd name="T32" fmla="*/ 0 w 139"/>
                <a:gd name="T33" fmla="*/ 2147483646 h 13"/>
                <a:gd name="T34" fmla="*/ 2147483646 w 139"/>
                <a:gd name="T35" fmla="*/ 2147483646 h 13"/>
                <a:gd name="T36" fmla="*/ 2147483646 w 139"/>
                <a:gd name="T37" fmla="*/ 2147483646 h 13"/>
                <a:gd name="T38" fmla="*/ 2147483646 w 139"/>
                <a:gd name="T39" fmla="*/ 2147483646 h 13"/>
                <a:gd name="T40" fmla="*/ 2147483646 w 139"/>
                <a:gd name="T41" fmla="*/ 0 h 1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39" h="13">
                  <a:moveTo>
                    <a:pt x="103" y="0"/>
                  </a:moveTo>
                  <a:cubicBezTo>
                    <a:pt x="103" y="0"/>
                    <a:pt x="102" y="0"/>
                    <a:pt x="102" y="0"/>
                  </a:cubicBezTo>
                  <a:cubicBezTo>
                    <a:pt x="65" y="0"/>
                    <a:pt x="0" y="3"/>
                    <a:pt x="0" y="7"/>
                  </a:cubicBezTo>
                  <a:cubicBezTo>
                    <a:pt x="0" y="7"/>
                    <a:pt x="0" y="7"/>
                    <a:pt x="0" y="7"/>
                  </a:cubicBezTo>
                  <a:cubicBezTo>
                    <a:pt x="0" y="3"/>
                    <a:pt x="63" y="1"/>
                    <a:pt x="100" y="1"/>
                  </a:cubicBezTo>
                  <a:cubicBezTo>
                    <a:pt x="100" y="1"/>
                    <a:pt x="100" y="1"/>
                    <a:pt x="100" y="1"/>
                  </a:cubicBezTo>
                  <a:cubicBezTo>
                    <a:pt x="136" y="1"/>
                    <a:pt x="131" y="3"/>
                    <a:pt x="131" y="7"/>
                  </a:cubicBezTo>
                  <a:cubicBezTo>
                    <a:pt x="131" y="10"/>
                    <a:pt x="136" y="13"/>
                    <a:pt x="100" y="13"/>
                  </a:cubicBezTo>
                  <a:cubicBezTo>
                    <a:pt x="99" y="13"/>
                    <a:pt x="99" y="13"/>
                    <a:pt x="99" y="13"/>
                  </a:cubicBezTo>
                  <a:cubicBezTo>
                    <a:pt x="63" y="13"/>
                    <a:pt x="0" y="10"/>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10"/>
                    <a:pt x="64" y="13"/>
                    <a:pt x="101" y="13"/>
                  </a:cubicBezTo>
                  <a:cubicBezTo>
                    <a:pt x="102" y="13"/>
                    <a:pt x="102" y="13"/>
                    <a:pt x="102" y="13"/>
                  </a:cubicBezTo>
                  <a:cubicBezTo>
                    <a:pt x="139" y="13"/>
                    <a:pt x="134" y="10"/>
                    <a:pt x="134" y="7"/>
                  </a:cubicBezTo>
                  <a:cubicBezTo>
                    <a:pt x="134" y="3"/>
                    <a:pt x="139" y="0"/>
                    <a:pt x="103" y="0"/>
                  </a:cubicBezTo>
                </a:path>
              </a:pathLst>
            </a:custGeom>
            <a:solidFill>
              <a:srgbClr val="EDEBEB"/>
            </a:solidFill>
            <a:ln>
              <a:noFill/>
            </a:ln>
          </p:spPr>
          <p:txBody>
            <a:bodyPr/>
            <a:lstStyle/>
            <a:p>
              <a:endParaRPr lang="zh-CN" altLang="en-US"/>
            </a:p>
          </p:txBody>
        </p:sp>
        <p:sp>
          <p:nvSpPr>
            <p:cNvPr id="1048875" name="Freeform 20"/>
            <p:cNvSpPr/>
            <p:nvPr/>
          </p:nvSpPr>
          <p:spPr bwMode="auto">
            <a:xfrm>
              <a:off x="3613151" y="5548313"/>
              <a:ext cx="577850" cy="50800"/>
            </a:xfrm>
            <a:custGeom>
              <a:avLst/>
              <a:gdLst>
                <a:gd name="T0" fmla="*/ 2147483646 w 136"/>
                <a:gd name="T1" fmla="*/ 0 h 12"/>
                <a:gd name="T2" fmla="*/ 2147483646 w 136"/>
                <a:gd name="T3" fmla="*/ 0 h 12"/>
                <a:gd name="T4" fmla="*/ 0 w 136"/>
                <a:gd name="T5" fmla="*/ 2147483646 h 12"/>
                <a:gd name="T6" fmla="*/ 0 w 136"/>
                <a:gd name="T7" fmla="*/ 2147483646 h 12"/>
                <a:gd name="T8" fmla="*/ 0 w 136"/>
                <a:gd name="T9" fmla="*/ 2147483646 h 12"/>
                <a:gd name="T10" fmla="*/ 2147483646 w 136"/>
                <a:gd name="T11" fmla="*/ 0 h 12"/>
                <a:gd name="T12" fmla="*/ 2147483646 w 136"/>
                <a:gd name="T13" fmla="*/ 0 h 12"/>
                <a:gd name="T14" fmla="*/ 2147483646 w 136"/>
                <a:gd name="T15" fmla="*/ 2147483646 h 12"/>
                <a:gd name="T16" fmla="*/ 2147483646 w 136"/>
                <a:gd name="T17" fmla="*/ 2147483646 h 12"/>
                <a:gd name="T18" fmla="*/ 2147483646 w 136"/>
                <a:gd name="T19" fmla="*/ 2147483646 h 12"/>
                <a:gd name="T20" fmla="*/ 0 w 136"/>
                <a:gd name="T21" fmla="*/ 2147483646 h 12"/>
                <a:gd name="T22" fmla="*/ 2147483646 w 136"/>
                <a:gd name="T23" fmla="*/ 2147483646 h 12"/>
                <a:gd name="T24" fmla="*/ 2147483646 w 136"/>
                <a:gd name="T25" fmla="*/ 2147483646 h 12"/>
                <a:gd name="T26" fmla="*/ 2147483646 w 136"/>
                <a:gd name="T27" fmla="*/ 2147483646 h 12"/>
                <a:gd name="T28" fmla="*/ 2147483646 w 136"/>
                <a:gd name="T29" fmla="*/ 0 h 1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36" h="12">
                  <a:moveTo>
                    <a:pt x="100" y="0"/>
                  </a:moveTo>
                  <a:cubicBezTo>
                    <a:pt x="100" y="0"/>
                    <a:pt x="100" y="0"/>
                    <a:pt x="100" y="0"/>
                  </a:cubicBezTo>
                  <a:cubicBezTo>
                    <a:pt x="63" y="0"/>
                    <a:pt x="0" y="2"/>
                    <a:pt x="0" y="6"/>
                  </a:cubicBezTo>
                  <a:cubicBezTo>
                    <a:pt x="0" y="6"/>
                    <a:pt x="0" y="6"/>
                    <a:pt x="0" y="6"/>
                  </a:cubicBezTo>
                  <a:cubicBezTo>
                    <a:pt x="0" y="6"/>
                    <a:pt x="0" y="6"/>
                    <a:pt x="0" y="6"/>
                  </a:cubicBezTo>
                  <a:cubicBezTo>
                    <a:pt x="0" y="2"/>
                    <a:pt x="62" y="0"/>
                    <a:pt x="97" y="0"/>
                  </a:cubicBezTo>
                  <a:cubicBezTo>
                    <a:pt x="97" y="0"/>
                    <a:pt x="98" y="0"/>
                    <a:pt x="98" y="0"/>
                  </a:cubicBezTo>
                  <a:cubicBezTo>
                    <a:pt x="133" y="0"/>
                    <a:pt x="128" y="2"/>
                    <a:pt x="128" y="6"/>
                  </a:cubicBezTo>
                  <a:cubicBezTo>
                    <a:pt x="128" y="9"/>
                    <a:pt x="133" y="12"/>
                    <a:pt x="97" y="12"/>
                  </a:cubicBezTo>
                  <a:cubicBezTo>
                    <a:pt x="97" y="12"/>
                    <a:pt x="97" y="12"/>
                    <a:pt x="97" y="12"/>
                  </a:cubicBezTo>
                  <a:cubicBezTo>
                    <a:pt x="61" y="12"/>
                    <a:pt x="0" y="9"/>
                    <a:pt x="0" y="6"/>
                  </a:cubicBezTo>
                  <a:cubicBezTo>
                    <a:pt x="0" y="9"/>
                    <a:pt x="63" y="12"/>
                    <a:pt x="99" y="12"/>
                  </a:cubicBezTo>
                  <a:cubicBezTo>
                    <a:pt x="99" y="12"/>
                    <a:pt x="99" y="12"/>
                    <a:pt x="100" y="12"/>
                  </a:cubicBezTo>
                  <a:cubicBezTo>
                    <a:pt x="136" y="12"/>
                    <a:pt x="131" y="9"/>
                    <a:pt x="131" y="6"/>
                  </a:cubicBezTo>
                  <a:cubicBezTo>
                    <a:pt x="131" y="2"/>
                    <a:pt x="136" y="0"/>
                    <a:pt x="100" y="0"/>
                  </a:cubicBezTo>
                </a:path>
              </a:pathLst>
            </a:custGeom>
            <a:solidFill>
              <a:srgbClr val="ECEAE9"/>
            </a:solidFill>
            <a:ln>
              <a:noFill/>
            </a:ln>
          </p:spPr>
          <p:txBody>
            <a:bodyPr/>
            <a:lstStyle/>
            <a:p>
              <a:endParaRPr lang="zh-CN" altLang="en-US"/>
            </a:p>
          </p:txBody>
        </p:sp>
        <p:sp>
          <p:nvSpPr>
            <p:cNvPr id="1048876" name="Freeform 21"/>
            <p:cNvSpPr/>
            <p:nvPr/>
          </p:nvSpPr>
          <p:spPr bwMode="auto">
            <a:xfrm>
              <a:off x="3613151" y="5548313"/>
              <a:ext cx="565150" cy="50800"/>
            </a:xfrm>
            <a:custGeom>
              <a:avLst/>
              <a:gdLst>
                <a:gd name="T0" fmla="*/ 2147483646 w 133"/>
                <a:gd name="T1" fmla="*/ 0 h 12"/>
                <a:gd name="T2" fmla="*/ 2147483646 w 133"/>
                <a:gd name="T3" fmla="*/ 0 h 12"/>
                <a:gd name="T4" fmla="*/ 0 w 133"/>
                <a:gd name="T5" fmla="*/ 2147483646 h 12"/>
                <a:gd name="T6" fmla="*/ 0 w 133"/>
                <a:gd name="T7" fmla="*/ 2147483646 h 12"/>
                <a:gd name="T8" fmla="*/ 0 w 133"/>
                <a:gd name="T9" fmla="*/ 2147483646 h 12"/>
                <a:gd name="T10" fmla="*/ 2147483646 w 133"/>
                <a:gd name="T11" fmla="*/ 0 h 12"/>
                <a:gd name="T12" fmla="*/ 2147483646 w 133"/>
                <a:gd name="T13" fmla="*/ 0 h 12"/>
                <a:gd name="T14" fmla="*/ 2147483646 w 133"/>
                <a:gd name="T15" fmla="*/ 2147483646 h 12"/>
                <a:gd name="T16" fmla="*/ 2147483646 w 133"/>
                <a:gd name="T17" fmla="*/ 2147483646 h 12"/>
                <a:gd name="T18" fmla="*/ 2147483646 w 133"/>
                <a:gd name="T19" fmla="*/ 2147483646 h 12"/>
                <a:gd name="T20" fmla="*/ 0 w 133"/>
                <a:gd name="T21" fmla="*/ 2147483646 h 12"/>
                <a:gd name="T22" fmla="*/ 0 w 133"/>
                <a:gd name="T23" fmla="*/ 2147483646 h 12"/>
                <a:gd name="T24" fmla="*/ 2147483646 w 133"/>
                <a:gd name="T25" fmla="*/ 2147483646 h 12"/>
                <a:gd name="T26" fmla="*/ 2147483646 w 133"/>
                <a:gd name="T27" fmla="*/ 2147483646 h 12"/>
                <a:gd name="T28" fmla="*/ 2147483646 w 133"/>
                <a:gd name="T29" fmla="*/ 2147483646 h 12"/>
                <a:gd name="T30" fmla="*/ 2147483646 w 133"/>
                <a:gd name="T31" fmla="*/ 0 h 1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33" h="12">
                  <a:moveTo>
                    <a:pt x="98" y="0"/>
                  </a:moveTo>
                  <a:cubicBezTo>
                    <a:pt x="98" y="0"/>
                    <a:pt x="97" y="0"/>
                    <a:pt x="97" y="0"/>
                  </a:cubicBezTo>
                  <a:cubicBezTo>
                    <a:pt x="62" y="0"/>
                    <a:pt x="0" y="2"/>
                    <a:pt x="0" y="6"/>
                  </a:cubicBezTo>
                  <a:cubicBezTo>
                    <a:pt x="0" y="6"/>
                    <a:pt x="0" y="6"/>
                    <a:pt x="0" y="6"/>
                  </a:cubicBezTo>
                  <a:cubicBezTo>
                    <a:pt x="0" y="6"/>
                    <a:pt x="0" y="6"/>
                    <a:pt x="0" y="6"/>
                  </a:cubicBezTo>
                  <a:cubicBezTo>
                    <a:pt x="0" y="3"/>
                    <a:pt x="60" y="0"/>
                    <a:pt x="95" y="0"/>
                  </a:cubicBezTo>
                  <a:cubicBezTo>
                    <a:pt x="95" y="0"/>
                    <a:pt x="95" y="0"/>
                    <a:pt x="95" y="0"/>
                  </a:cubicBezTo>
                  <a:cubicBezTo>
                    <a:pt x="129" y="0"/>
                    <a:pt x="125" y="2"/>
                    <a:pt x="125" y="6"/>
                  </a:cubicBezTo>
                  <a:cubicBezTo>
                    <a:pt x="125" y="9"/>
                    <a:pt x="129" y="11"/>
                    <a:pt x="95" y="11"/>
                  </a:cubicBezTo>
                  <a:cubicBezTo>
                    <a:pt x="95" y="11"/>
                    <a:pt x="94" y="11"/>
                    <a:pt x="94" y="11"/>
                  </a:cubicBezTo>
                  <a:cubicBezTo>
                    <a:pt x="59" y="11"/>
                    <a:pt x="0" y="9"/>
                    <a:pt x="0" y="6"/>
                  </a:cubicBezTo>
                  <a:cubicBezTo>
                    <a:pt x="0" y="6"/>
                    <a:pt x="0" y="6"/>
                    <a:pt x="0" y="6"/>
                  </a:cubicBezTo>
                  <a:cubicBezTo>
                    <a:pt x="0" y="9"/>
                    <a:pt x="61" y="12"/>
                    <a:pt x="97" y="12"/>
                  </a:cubicBezTo>
                  <a:cubicBezTo>
                    <a:pt x="97" y="12"/>
                    <a:pt x="97" y="12"/>
                    <a:pt x="97" y="12"/>
                  </a:cubicBezTo>
                  <a:cubicBezTo>
                    <a:pt x="133" y="12"/>
                    <a:pt x="128" y="9"/>
                    <a:pt x="128" y="6"/>
                  </a:cubicBezTo>
                  <a:cubicBezTo>
                    <a:pt x="128" y="2"/>
                    <a:pt x="133" y="0"/>
                    <a:pt x="98" y="0"/>
                  </a:cubicBezTo>
                </a:path>
              </a:pathLst>
            </a:custGeom>
            <a:solidFill>
              <a:srgbClr val="EBE8E8"/>
            </a:solidFill>
            <a:ln>
              <a:noFill/>
            </a:ln>
          </p:spPr>
          <p:txBody>
            <a:bodyPr/>
            <a:lstStyle/>
            <a:p>
              <a:endParaRPr lang="zh-CN" altLang="en-US"/>
            </a:p>
          </p:txBody>
        </p:sp>
        <p:sp>
          <p:nvSpPr>
            <p:cNvPr id="1048877" name="Freeform 22"/>
            <p:cNvSpPr/>
            <p:nvPr/>
          </p:nvSpPr>
          <p:spPr bwMode="auto">
            <a:xfrm>
              <a:off x="3613151" y="5548313"/>
              <a:ext cx="549275" cy="47625"/>
            </a:xfrm>
            <a:custGeom>
              <a:avLst/>
              <a:gdLst>
                <a:gd name="T0" fmla="*/ 2147483646 w 129"/>
                <a:gd name="T1" fmla="*/ 0 h 11"/>
                <a:gd name="T2" fmla="*/ 2147483646 w 129"/>
                <a:gd name="T3" fmla="*/ 0 h 11"/>
                <a:gd name="T4" fmla="*/ 0 w 129"/>
                <a:gd name="T5" fmla="*/ 2147483646 h 11"/>
                <a:gd name="T6" fmla="*/ 2147483646 w 129"/>
                <a:gd name="T7" fmla="*/ 0 h 11"/>
                <a:gd name="T8" fmla="*/ 2147483646 w 129"/>
                <a:gd name="T9" fmla="*/ 0 h 11"/>
                <a:gd name="T10" fmla="*/ 2147483646 w 129"/>
                <a:gd name="T11" fmla="*/ 2147483646 h 11"/>
                <a:gd name="T12" fmla="*/ 2147483646 w 129"/>
                <a:gd name="T13" fmla="*/ 2147483646 h 11"/>
                <a:gd name="T14" fmla="*/ 2147483646 w 129"/>
                <a:gd name="T15" fmla="*/ 2147483646 h 11"/>
                <a:gd name="T16" fmla="*/ 0 w 129"/>
                <a:gd name="T17" fmla="*/ 2147483646 h 11"/>
                <a:gd name="T18" fmla="*/ 0 w 129"/>
                <a:gd name="T19" fmla="*/ 2147483646 h 11"/>
                <a:gd name="T20" fmla="*/ 0 w 129"/>
                <a:gd name="T21" fmla="*/ 2147483646 h 11"/>
                <a:gd name="T22" fmla="*/ 0 w 129"/>
                <a:gd name="T23" fmla="*/ 2147483646 h 11"/>
                <a:gd name="T24" fmla="*/ 0 w 129"/>
                <a:gd name="T25" fmla="*/ 2147483646 h 11"/>
                <a:gd name="T26" fmla="*/ 0 w 129"/>
                <a:gd name="T27" fmla="*/ 2147483646 h 11"/>
                <a:gd name="T28" fmla="*/ 2147483646 w 129"/>
                <a:gd name="T29" fmla="*/ 2147483646 h 11"/>
                <a:gd name="T30" fmla="*/ 2147483646 w 129"/>
                <a:gd name="T31" fmla="*/ 2147483646 h 11"/>
                <a:gd name="T32" fmla="*/ 2147483646 w 129"/>
                <a:gd name="T33" fmla="*/ 2147483646 h 11"/>
                <a:gd name="T34" fmla="*/ 2147483646 w 129"/>
                <a:gd name="T35" fmla="*/ 0 h 1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9" h="11">
                  <a:moveTo>
                    <a:pt x="95" y="0"/>
                  </a:moveTo>
                  <a:cubicBezTo>
                    <a:pt x="95" y="0"/>
                    <a:pt x="95" y="0"/>
                    <a:pt x="95" y="0"/>
                  </a:cubicBezTo>
                  <a:cubicBezTo>
                    <a:pt x="60" y="0"/>
                    <a:pt x="0" y="3"/>
                    <a:pt x="0" y="6"/>
                  </a:cubicBezTo>
                  <a:cubicBezTo>
                    <a:pt x="0" y="3"/>
                    <a:pt x="59" y="0"/>
                    <a:pt x="92" y="0"/>
                  </a:cubicBezTo>
                  <a:cubicBezTo>
                    <a:pt x="93" y="0"/>
                    <a:pt x="93" y="0"/>
                    <a:pt x="93" y="0"/>
                  </a:cubicBezTo>
                  <a:cubicBezTo>
                    <a:pt x="126" y="0"/>
                    <a:pt x="122" y="3"/>
                    <a:pt x="122" y="6"/>
                  </a:cubicBezTo>
                  <a:cubicBezTo>
                    <a:pt x="122" y="9"/>
                    <a:pt x="126" y="11"/>
                    <a:pt x="92" y="11"/>
                  </a:cubicBezTo>
                  <a:cubicBezTo>
                    <a:pt x="92" y="11"/>
                    <a:pt x="92" y="11"/>
                    <a:pt x="92" y="11"/>
                  </a:cubicBezTo>
                  <a:cubicBezTo>
                    <a:pt x="58" y="11"/>
                    <a:pt x="0" y="9"/>
                    <a:pt x="0" y="6"/>
                  </a:cubicBezTo>
                  <a:cubicBezTo>
                    <a:pt x="0" y="6"/>
                    <a:pt x="0" y="6"/>
                    <a:pt x="0" y="6"/>
                  </a:cubicBezTo>
                  <a:cubicBezTo>
                    <a:pt x="0" y="6"/>
                    <a:pt x="0" y="6"/>
                    <a:pt x="0" y="6"/>
                  </a:cubicBezTo>
                  <a:cubicBezTo>
                    <a:pt x="0" y="6"/>
                    <a:pt x="0" y="6"/>
                    <a:pt x="0" y="6"/>
                  </a:cubicBezTo>
                  <a:cubicBezTo>
                    <a:pt x="0" y="6"/>
                    <a:pt x="0" y="6"/>
                    <a:pt x="0" y="6"/>
                  </a:cubicBezTo>
                  <a:cubicBezTo>
                    <a:pt x="0" y="6"/>
                    <a:pt x="0" y="6"/>
                    <a:pt x="0" y="6"/>
                  </a:cubicBezTo>
                  <a:cubicBezTo>
                    <a:pt x="0" y="9"/>
                    <a:pt x="59" y="11"/>
                    <a:pt x="94" y="11"/>
                  </a:cubicBezTo>
                  <a:cubicBezTo>
                    <a:pt x="94" y="11"/>
                    <a:pt x="95" y="11"/>
                    <a:pt x="95" y="11"/>
                  </a:cubicBezTo>
                  <a:cubicBezTo>
                    <a:pt x="129" y="11"/>
                    <a:pt x="125" y="9"/>
                    <a:pt x="125" y="6"/>
                  </a:cubicBezTo>
                  <a:cubicBezTo>
                    <a:pt x="125" y="2"/>
                    <a:pt x="129" y="0"/>
                    <a:pt x="95" y="0"/>
                  </a:cubicBezTo>
                </a:path>
              </a:pathLst>
            </a:custGeom>
            <a:solidFill>
              <a:srgbClr val="E9E7E6"/>
            </a:solidFill>
            <a:ln>
              <a:noFill/>
            </a:ln>
          </p:spPr>
          <p:txBody>
            <a:bodyPr/>
            <a:lstStyle/>
            <a:p>
              <a:endParaRPr lang="zh-CN" altLang="en-US"/>
            </a:p>
          </p:txBody>
        </p:sp>
        <p:sp>
          <p:nvSpPr>
            <p:cNvPr id="1048878" name="Freeform 23"/>
            <p:cNvSpPr/>
            <p:nvPr/>
          </p:nvSpPr>
          <p:spPr bwMode="auto">
            <a:xfrm>
              <a:off x="3613151" y="5548313"/>
              <a:ext cx="536575" cy="47625"/>
            </a:xfrm>
            <a:custGeom>
              <a:avLst/>
              <a:gdLst>
                <a:gd name="T0" fmla="*/ 2147483646 w 126"/>
                <a:gd name="T1" fmla="*/ 0 h 11"/>
                <a:gd name="T2" fmla="*/ 2147483646 w 126"/>
                <a:gd name="T3" fmla="*/ 0 h 11"/>
                <a:gd name="T4" fmla="*/ 0 w 126"/>
                <a:gd name="T5" fmla="*/ 2147483646 h 11"/>
                <a:gd name="T6" fmla="*/ 0 w 126"/>
                <a:gd name="T7" fmla="*/ 2147483646 h 11"/>
                <a:gd name="T8" fmla="*/ 0 w 126"/>
                <a:gd name="T9" fmla="*/ 2147483646 h 11"/>
                <a:gd name="T10" fmla="*/ 0 w 126"/>
                <a:gd name="T11" fmla="*/ 2147483646 h 11"/>
                <a:gd name="T12" fmla="*/ 2147483646 w 126"/>
                <a:gd name="T13" fmla="*/ 0 h 11"/>
                <a:gd name="T14" fmla="*/ 2147483646 w 126"/>
                <a:gd name="T15" fmla="*/ 0 h 11"/>
                <a:gd name="T16" fmla="*/ 2147483646 w 126"/>
                <a:gd name="T17" fmla="*/ 2147483646 h 11"/>
                <a:gd name="T18" fmla="*/ 2147483646 w 126"/>
                <a:gd name="T19" fmla="*/ 2147483646 h 11"/>
                <a:gd name="T20" fmla="*/ 2147483646 w 126"/>
                <a:gd name="T21" fmla="*/ 2147483646 h 11"/>
                <a:gd name="T22" fmla="*/ 0 w 126"/>
                <a:gd name="T23" fmla="*/ 2147483646 h 11"/>
                <a:gd name="T24" fmla="*/ 2147483646 w 126"/>
                <a:gd name="T25" fmla="*/ 2147483646 h 11"/>
                <a:gd name="T26" fmla="*/ 2147483646 w 126"/>
                <a:gd name="T27" fmla="*/ 2147483646 h 11"/>
                <a:gd name="T28" fmla="*/ 2147483646 w 126"/>
                <a:gd name="T29" fmla="*/ 2147483646 h 11"/>
                <a:gd name="T30" fmla="*/ 2147483646 w 126"/>
                <a:gd name="T31" fmla="*/ 0 h 1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26" h="11">
                  <a:moveTo>
                    <a:pt x="93" y="0"/>
                  </a:moveTo>
                  <a:cubicBezTo>
                    <a:pt x="93" y="0"/>
                    <a:pt x="93" y="0"/>
                    <a:pt x="92" y="0"/>
                  </a:cubicBezTo>
                  <a:cubicBezTo>
                    <a:pt x="59" y="0"/>
                    <a:pt x="0" y="3"/>
                    <a:pt x="0" y="6"/>
                  </a:cubicBezTo>
                  <a:cubicBezTo>
                    <a:pt x="0" y="6"/>
                    <a:pt x="0" y="6"/>
                    <a:pt x="0" y="6"/>
                  </a:cubicBezTo>
                  <a:cubicBezTo>
                    <a:pt x="0" y="6"/>
                    <a:pt x="0" y="6"/>
                    <a:pt x="0" y="6"/>
                  </a:cubicBezTo>
                  <a:cubicBezTo>
                    <a:pt x="0" y="6"/>
                    <a:pt x="0" y="6"/>
                    <a:pt x="0" y="6"/>
                  </a:cubicBezTo>
                  <a:cubicBezTo>
                    <a:pt x="0" y="3"/>
                    <a:pt x="57" y="0"/>
                    <a:pt x="90" y="0"/>
                  </a:cubicBezTo>
                  <a:cubicBezTo>
                    <a:pt x="90" y="0"/>
                    <a:pt x="90" y="0"/>
                    <a:pt x="91" y="0"/>
                  </a:cubicBezTo>
                  <a:cubicBezTo>
                    <a:pt x="123" y="0"/>
                    <a:pt x="118" y="3"/>
                    <a:pt x="118" y="6"/>
                  </a:cubicBezTo>
                  <a:cubicBezTo>
                    <a:pt x="118" y="9"/>
                    <a:pt x="123" y="11"/>
                    <a:pt x="90" y="11"/>
                  </a:cubicBezTo>
                  <a:cubicBezTo>
                    <a:pt x="90" y="11"/>
                    <a:pt x="90" y="11"/>
                    <a:pt x="89" y="11"/>
                  </a:cubicBezTo>
                  <a:cubicBezTo>
                    <a:pt x="56" y="11"/>
                    <a:pt x="0" y="9"/>
                    <a:pt x="0" y="6"/>
                  </a:cubicBezTo>
                  <a:cubicBezTo>
                    <a:pt x="0" y="9"/>
                    <a:pt x="58" y="11"/>
                    <a:pt x="92" y="11"/>
                  </a:cubicBezTo>
                  <a:cubicBezTo>
                    <a:pt x="92" y="11"/>
                    <a:pt x="92" y="11"/>
                    <a:pt x="92" y="11"/>
                  </a:cubicBezTo>
                  <a:cubicBezTo>
                    <a:pt x="126" y="11"/>
                    <a:pt x="122" y="9"/>
                    <a:pt x="122" y="6"/>
                  </a:cubicBezTo>
                  <a:cubicBezTo>
                    <a:pt x="122" y="3"/>
                    <a:pt x="126" y="0"/>
                    <a:pt x="93" y="0"/>
                  </a:cubicBezTo>
                </a:path>
              </a:pathLst>
            </a:custGeom>
            <a:solidFill>
              <a:srgbClr val="E8E5E5"/>
            </a:solidFill>
            <a:ln>
              <a:noFill/>
            </a:ln>
          </p:spPr>
          <p:txBody>
            <a:bodyPr/>
            <a:lstStyle/>
            <a:p>
              <a:endParaRPr lang="zh-CN" altLang="en-US"/>
            </a:p>
          </p:txBody>
        </p:sp>
        <p:sp>
          <p:nvSpPr>
            <p:cNvPr id="1048879" name="Freeform 24"/>
            <p:cNvSpPr/>
            <p:nvPr/>
          </p:nvSpPr>
          <p:spPr bwMode="auto">
            <a:xfrm>
              <a:off x="3613151" y="5548313"/>
              <a:ext cx="523875" cy="47625"/>
            </a:xfrm>
            <a:custGeom>
              <a:avLst/>
              <a:gdLst>
                <a:gd name="T0" fmla="*/ 2147483646 w 123"/>
                <a:gd name="T1" fmla="*/ 0 h 11"/>
                <a:gd name="T2" fmla="*/ 2147483646 w 123"/>
                <a:gd name="T3" fmla="*/ 0 h 11"/>
                <a:gd name="T4" fmla="*/ 0 w 123"/>
                <a:gd name="T5" fmla="*/ 2147483646 h 11"/>
                <a:gd name="T6" fmla="*/ 2147483646 w 123"/>
                <a:gd name="T7" fmla="*/ 0 h 11"/>
                <a:gd name="T8" fmla="*/ 2147483646 w 123"/>
                <a:gd name="T9" fmla="*/ 0 h 11"/>
                <a:gd name="T10" fmla="*/ 2147483646 w 123"/>
                <a:gd name="T11" fmla="*/ 2147483646 h 11"/>
                <a:gd name="T12" fmla="*/ 2147483646 w 123"/>
                <a:gd name="T13" fmla="*/ 2147483646 h 11"/>
                <a:gd name="T14" fmla="*/ 2147483646 w 123"/>
                <a:gd name="T15" fmla="*/ 2147483646 h 11"/>
                <a:gd name="T16" fmla="*/ 0 w 123"/>
                <a:gd name="T17" fmla="*/ 2147483646 h 11"/>
                <a:gd name="T18" fmla="*/ 0 w 123"/>
                <a:gd name="T19" fmla="*/ 2147483646 h 11"/>
                <a:gd name="T20" fmla="*/ 0 w 123"/>
                <a:gd name="T21" fmla="*/ 2147483646 h 11"/>
                <a:gd name="T22" fmla="*/ 0 w 123"/>
                <a:gd name="T23" fmla="*/ 2147483646 h 11"/>
                <a:gd name="T24" fmla="*/ 0 w 123"/>
                <a:gd name="T25" fmla="*/ 2147483646 h 11"/>
                <a:gd name="T26" fmla="*/ 0 w 123"/>
                <a:gd name="T27" fmla="*/ 2147483646 h 11"/>
                <a:gd name="T28" fmla="*/ 2147483646 w 123"/>
                <a:gd name="T29" fmla="*/ 2147483646 h 11"/>
                <a:gd name="T30" fmla="*/ 2147483646 w 123"/>
                <a:gd name="T31" fmla="*/ 2147483646 h 11"/>
                <a:gd name="T32" fmla="*/ 2147483646 w 123"/>
                <a:gd name="T33" fmla="*/ 2147483646 h 11"/>
                <a:gd name="T34" fmla="*/ 2147483646 w 123"/>
                <a:gd name="T35" fmla="*/ 0 h 1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3" h="11">
                  <a:moveTo>
                    <a:pt x="91" y="0"/>
                  </a:moveTo>
                  <a:cubicBezTo>
                    <a:pt x="90" y="0"/>
                    <a:pt x="90" y="0"/>
                    <a:pt x="90" y="0"/>
                  </a:cubicBezTo>
                  <a:cubicBezTo>
                    <a:pt x="57" y="0"/>
                    <a:pt x="0" y="3"/>
                    <a:pt x="0" y="6"/>
                  </a:cubicBezTo>
                  <a:cubicBezTo>
                    <a:pt x="0" y="3"/>
                    <a:pt x="56" y="0"/>
                    <a:pt x="88" y="0"/>
                  </a:cubicBezTo>
                  <a:cubicBezTo>
                    <a:pt x="88" y="0"/>
                    <a:pt x="88" y="0"/>
                    <a:pt x="88" y="0"/>
                  </a:cubicBezTo>
                  <a:cubicBezTo>
                    <a:pt x="119" y="0"/>
                    <a:pt x="115" y="3"/>
                    <a:pt x="115" y="6"/>
                  </a:cubicBezTo>
                  <a:cubicBezTo>
                    <a:pt x="115" y="9"/>
                    <a:pt x="119" y="11"/>
                    <a:pt x="88" y="11"/>
                  </a:cubicBezTo>
                  <a:cubicBezTo>
                    <a:pt x="87" y="11"/>
                    <a:pt x="87" y="11"/>
                    <a:pt x="87" y="11"/>
                  </a:cubicBezTo>
                  <a:cubicBezTo>
                    <a:pt x="55" y="11"/>
                    <a:pt x="0" y="9"/>
                    <a:pt x="0" y="6"/>
                  </a:cubicBezTo>
                  <a:cubicBezTo>
                    <a:pt x="0" y="6"/>
                    <a:pt x="0" y="6"/>
                    <a:pt x="0" y="6"/>
                  </a:cubicBezTo>
                  <a:cubicBezTo>
                    <a:pt x="0" y="6"/>
                    <a:pt x="0" y="6"/>
                    <a:pt x="0" y="6"/>
                  </a:cubicBezTo>
                  <a:cubicBezTo>
                    <a:pt x="0" y="6"/>
                    <a:pt x="0" y="6"/>
                    <a:pt x="0" y="6"/>
                  </a:cubicBezTo>
                  <a:cubicBezTo>
                    <a:pt x="0" y="6"/>
                    <a:pt x="0" y="6"/>
                    <a:pt x="0" y="6"/>
                  </a:cubicBezTo>
                  <a:cubicBezTo>
                    <a:pt x="0" y="6"/>
                    <a:pt x="0" y="6"/>
                    <a:pt x="0" y="6"/>
                  </a:cubicBezTo>
                  <a:cubicBezTo>
                    <a:pt x="0" y="9"/>
                    <a:pt x="56" y="11"/>
                    <a:pt x="89" y="11"/>
                  </a:cubicBezTo>
                  <a:cubicBezTo>
                    <a:pt x="90" y="11"/>
                    <a:pt x="90" y="11"/>
                    <a:pt x="90" y="11"/>
                  </a:cubicBezTo>
                  <a:cubicBezTo>
                    <a:pt x="123" y="11"/>
                    <a:pt x="118" y="9"/>
                    <a:pt x="118" y="6"/>
                  </a:cubicBezTo>
                  <a:cubicBezTo>
                    <a:pt x="118" y="3"/>
                    <a:pt x="123" y="0"/>
                    <a:pt x="91" y="0"/>
                  </a:cubicBezTo>
                </a:path>
              </a:pathLst>
            </a:custGeom>
            <a:solidFill>
              <a:srgbClr val="E7E4E3"/>
            </a:solidFill>
            <a:ln>
              <a:noFill/>
            </a:ln>
          </p:spPr>
          <p:txBody>
            <a:bodyPr/>
            <a:lstStyle/>
            <a:p>
              <a:endParaRPr lang="zh-CN" altLang="en-US"/>
            </a:p>
          </p:txBody>
        </p:sp>
        <p:sp>
          <p:nvSpPr>
            <p:cNvPr id="1048880" name="Freeform 25"/>
            <p:cNvSpPr/>
            <p:nvPr/>
          </p:nvSpPr>
          <p:spPr bwMode="auto">
            <a:xfrm>
              <a:off x="3613151" y="5548313"/>
              <a:ext cx="506413" cy="47625"/>
            </a:xfrm>
            <a:custGeom>
              <a:avLst/>
              <a:gdLst>
                <a:gd name="T0" fmla="*/ 2147483646 w 119"/>
                <a:gd name="T1" fmla="*/ 0 h 11"/>
                <a:gd name="T2" fmla="*/ 2147483646 w 119"/>
                <a:gd name="T3" fmla="*/ 0 h 11"/>
                <a:gd name="T4" fmla="*/ 0 w 119"/>
                <a:gd name="T5" fmla="*/ 2147483646 h 11"/>
                <a:gd name="T6" fmla="*/ 0 w 119"/>
                <a:gd name="T7" fmla="*/ 2147483646 h 11"/>
                <a:gd name="T8" fmla="*/ 0 w 119"/>
                <a:gd name="T9" fmla="*/ 2147483646 h 11"/>
                <a:gd name="T10" fmla="*/ 0 w 119"/>
                <a:gd name="T11" fmla="*/ 2147483646 h 11"/>
                <a:gd name="T12" fmla="*/ 2147483646 w 119"/>
                <a:gd name="T13" fmla="*/ 2147483646 h 11"/>
                <a:gd name="T14" fmla="*/ 2147483646 w 119"/>
                <a:gd name="T15" fmla="*/ 2147483646 h 11"/>
                <a:gd name="T16" fmla="*/ 2147483646 w 119"/>
                <a:gd name="T17" fmla="*/ 2147483646 h 11"/>
                <a:gd name="T18" fmla="*/ 2147483646 w 119"/>
                <a:gd name="T19" fmla="*/ 2147483646 h 11"/>
                <a:gd name="T20" fmla="*/ 2147483646 w 119"/>
                <a:gd name="T21" fmla="*/ 2147483646 h 11"/>
                <a:gd name="T22" fmla="*/ 0 w 119"/>
                <a:gd name="T23" fmla="*/ 2147483646 h 11"/>
                <a:gd name="T24" fmla="*/ 0 w 119"/>
                <a:gd name="T25" fmla="*/ 2147483646 h 11"/>
                <a:gd name="T26" fmla="*/ 2147483646 w 119"/>
                <a:gd name="T27" fmla="*/ 2147483646 h 11"/>
                <a:gd name="T28" fmla="*/ 2147483646 w 119"/>
                <a:gd name="T29" fmla="*/ 2147483646 h 11"/>
                <a:gd name="T30" fmla="*/ 2147483646 w 119"/>
                <a:gd name="T31" fmla="*/ 2147483646 h 11"/>
                <a:gd name="T32" fmla="*/ 2147483646 w 119"/>
                <a:gd name="T33" fmla="*/ 0 h 1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19" h="11">
                  <a:moveTo>
                    <a:pt x="88" y="0"/>
                  </a:moveTo>
                  <a:cubicBezTo>
                    <a:pt x="88" y="0"/>
                    <a:pt x="88" y="0"/>
                    <a:pt x="88" y="0"/>
                  </a:cubicBezTo>
                  <a:cubicBezTo>
                    <a:pt x="56" y="0"/>
                    <a:pt x="0" y="3"/>
                    <a:pt x="0" y="6"/>
                  </a:cubicBezTo>
                  <a:cubicBezTo>
                    <a:pt x="0" y="6"/>
                    <a:pt x="0" y="6"/>
                    <a:pt x="0" y="6"/>
                  </a:cubicBezTo>
                  <a:cubicBezTo>
                    <a:pt x="0" y="6"/>
                    <a:pt x="0" y="6"/>
                    <a:pt x="0" y="6"/>
                  </a:cubicBezTo>
                  <a:cubicBezTo>
                    <a:pt x="0" y="6"/>
                    <a:pt x="0" y="6"/>
                    <a:pt x="0" y="6"/>
                  </a:cubicBezTo>
                  <a:cubicBezTo>
                    <a:pt x="0" y="3"/>
                    <a:pt x="54" y="1"/>
                    <a:pt x="85" y="1"/>
                  </a:cubicBezTo>
                  <a:cubicBezTo>
                    <a:pt x="85" y="1"/>
                    <a:pt x="86" y="1"/>
                    <a:pt x="86" y="1"/>
                  </a:cubicBezTo>
                  <a:cubicBezTo>
                    <a:pt x="116" y="1"/>
                    <a:pt x="112" y="3"/>
                    <a:pt x="112" y="6"/>
                  </a:cubicBezTo>
                  <a:cubicBezTo>
                    <a:pt x="112" y="8"/>
                    <a:pt x="116" y="11"/>
                    <a:pt x="85" y="11"/>
                  </a:cubicBezTo>
                  <a:cubicBezTo>
                    <a:pt x="85" y="11"/>
                    <a:pt x="85" y="11"/>
                    <a:pt x="85" y="11"/>
                  </a:cubicBezTo>
                  <a:cubicBezTo>
                    <a:pt x="53" y="11"/>
                    <a:pt x="0" y="9"/>
                    <a:pt x="0" y="6"/>
                  </a:cubicBezTo>
                  <a:cubicBezTo>
                    <a:pt x="0" y="6"/>
                    <a:pt x="0" y="6"/>
                    <a:pt x="0" y="6"/>
                  </a:cubicBezTo>
                  <a:cubicBezTo>
                    <a:pt x="0" y="9"/>
                    <a:pt x="55" y="11"/>
                    <a:pt x="87" y="11"/>
                  </a:cubicBezTo>
                  <a:cubicBezTo>
                    <a:pt x="87" y="11"/>
                    <a:pt x="87" y="11"/>
                    <a:pt x="88" y="11"/>
                  </a:cubicBezTo>
                  <a:cubicBezTo>
                    <a:pt x="119" y="11"/>
                    <a:pt x="115" y="9"/>
                    <a:pt x="115" y="6"/>
                  </a:cubicBezTo>
                  <a:cubicBezTo>
                    <a:pt x="115" y="3"/>
                    <a:pt x="119" y="0"/>
                    <a:pt x="88" y="0"/>
                  </a:cubicBezTo>
                </a:path>
              </a:pathLst>
            </a:custGeom>
            <a:solidFill>
              <a:srgbClr val="E6E3E2"/>
            </a:solidFill>
            <a:ln>
              <a:noFill/>
            </a:ln>
          </p:spPr>
          <p:txBody>
            <a:bodyPr/>
            <a:lstStyle/>
            <a:p>
              <a:endParaRPr lang="zh-CN" altLang="en-US"/>
            </a:p>
          </p:txBody>
        </p:sp>
        <p:sp>
          <p:nvSpPr>
            <p:cNvPr id="1048881" name="Freeform 26"/>
            <p:cNvSpPr/>
            <p:nvPr/>
          </p:nvSpPr>
          <p:spPr bwMode="auto">
            <a:xfrm>
              <a:off x="3613151" y="5553075"/>
              <a:ext cx="493713" cy="42863"/>
            </a:xfrm>
            <a:custGeom>
              <a:avLst/>
              <a:gdLst>
                <a:gd name="T0" fmla="*/ 2147483646 w 116"/>
                <a:gd name="T1" fmla="*/ 0 h 10"/>
                <a:gd name="T2" fmla="*/ 2147483646 w 116"/>
                <a:gd name="T3" fmla="*/ 0 h 10"/>
                <a:gd name="T4" fmla="*/ 0 w 116"/>
                <a:gd name="T5" fmla="*/ 2147483646 h 10"/>
                <a:gd name="T6" fmla="*/ 2147483646 w 116"/>
                <a:gd name="T7" fmla="*/ 0 h 10"/>
                <a:gd name="T8" fmla="*/ 2147483646 w 116"/>
                <a:gd name="T9" fmla="*/ 0 h 10"/>
                <a:gd name="T10" fmla="*/ 2147483646 w 116"/>
                <a:gd name="T11" fmla="*/ 2147483646 h 10"/>
                <a:gd name="T12" fmla="*/ 2147483646 w 116"/>
                <a:gd name="T13" fmla="*/ 2147483646 h 10"/>
                <a:gd name="T14" fmla="*/ 2147483646 w 116"/>
                <a:gd name="T15" fmla="*/ 2147483646 h 10"/>
                <a:gd name="T16" fmla="*/ 0 w 116"/>
                <a:gd name="T17" fmla="*/ 2147483646 h 10"/>
                <a:gd name="T18" fmla="*/ 2147483646 w 116"/>
                <a:gd name="T19" fmla="*/ 2147483646 h 10"/>
                <a:gd name="T20" fmla="*/ 2147483646 w 116"/>
                <a:gd name="T21" fmla="*/ 2147483646 h 10"/>
                <a:gd name="T22" fmla="*/ 2147483646 w 116"/>
                <a:gd name="T23" fmla="*/ 2147483646 h 10"/>
                <a:gd name="T24" fmla="*/ 2147483646 w 116"/>
                <a:gd name="T25" fmla="*/ 0 h 1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6" h="10">
                  <a:moveTo>
                    <a:pt x="86" y="0"/>
                  </a:moveTo>
                  <a:cubicBezTo>
                    <a:pt x="86" y="0"/>
                    <a:pt x="85" y="0"/>
                    <a:pt x="85" y="0"/>
                  </a:cubicBezTo>
                  <a:cubicBezTo>
                    <a:pt x="54" y="0"/>
                    <a:pt x="0" y="2"/>
                    <a:pt x="0" y="5"/>
                  </a:cubicBezTo>
                  <a:cubicBezTo>
                    <a:pt x="0" y="2"/>
                    <a:pt x="53" y="0"/>
                    <a:pt x="83" y="0"/>
                  </a:cubicBezTo>
                  <a:cubicBezTo>
                    <a:pt x="83" y="0"/>
                    <a:pt x="83" y="0"/>
                    <a:pt x="83" y="0"/>
                  </a:cubicBezTo>
                  <a:cubicBezTo>
                    <a:pt x="113" y="0"/>
                    <a:pt x="109" y="2"/>
                    <a:pt x="109" y="5"/>
                  </a:cubicBezTo>
                  <a:cubicBezTo>
                    <a:pt x="109" y="7"/>
                    <a:pt x="113" y="10"/>
                    <a:pt x="83" y="10"/>
                  </a:cubicBezTo>
                  <a:cubicBezTo>
                    <a:pt x="83" y="10"/>
                    <a:pt x="82" y="10"/>
                    <a:pt x="82" y="10"/>
                  </a:cubicBezTo>
                  <a:cubicBezTo>
                    <a:pt x="52" y="10"/>
                    <a:pt x="0" y="7"/>
                    <a:pt x="0" y="5"/>
                  </a:cubicBezTo>
                  <a:cubicBezTo>
                    <a:pt x="0" y="8"/>
                    <a:pt x="53" y="10"/>
                    <a:pt x="85" y="10"/>
                  </a:cubicBezTo>
                  <a:cubicBezTo>
                    <a:pt x="85" y="10"/>
                    <a:pt x="85" y="10"/>
                    <a:pt x="85" y="10"/>
                  </a:cubicBezTo>
                  <a:cubicBezTo>
                    <a:pt x="116" y="10"/>
                    <a:pt x="112" y="7"/>
                    <a:pt x="112" y="5"/>
                  </a:cubicBezTo>
                  <a:cubicBezTo>
                    <a:pt x="112" y="2"/>
                    <a:pt x="116" y="0"/>
                    <a:pt x="86" y="0"/>
                  </a:cubicBezTo>
                </a:path>
              </a:pathLst>
            </a:custGeom>
            <a:solidFill>
              <a:srgbClr val="E4E1E0"/>
            </a:solidFill>
            <a:ln>
              <a:noFill/>
            </a:ln>
          </p:spPr>
          <p:txBody>
            <a:bodyPr/>
            <a:lstStyle/>
            <a:p>
              <a:endParaRPr lang="zh-CN" altLang="en-US"/>
            </a:p>
          </p:txBody>
        </p:sp>
        <p:sp>
          <p:nvSpPr>
            <p:cNvPr id="1048882" name="Freeform 27"/>
            <p:cNvSpPr/>
            <p:nvPr/>
          </p:nvSpPr>
          <p:spPr bwMode="auto">
            <a:xfrm>
              <a:off x="3613151" y="5553075"/>
              <a:ext cx="481013" cy="42863"/>
            </a:xfrm>
            <a:custGeom>
              <a:avLst/>
              <a:gdLst>
                <a:gd name="T0" fmla="*/ 2147483646 w 113"/>
                <a:gd name="T1" fmla="*/ 0 h 10"/>
                <a:gd name="T2" fmla="*/ 2147483646 w 113"/>
                <a:gd name="T3" fmla="*/ 0 h 10"/>
                <a:gd name="T4" fmla="*/ 0 w 113"/>
                <a:gd name="T5" fmla="*/ 2147483646 h 10"/>
                <a:gd name="T6" fmla="*/ 0 w 113"/>
                <a:gd name="T7" fmla="*/ 2147483646 h 10"/>
                <a:gd name="T8" fmla="*/ 0 w 113"/>
                <a:gd name="T9" fmla="*/ 2147483646 h 10"/>
                <a:gd name="T10" fmla="*/ 2147483646 w 113"/>
                <a:gd name="T11" fmla="*/ 0 h 10"/>
                <a:gd name="T12" fmla="*/ 2147483646 w 113"/>
                <a:gd name="T13" fmla="*/ 0 h 10"/>
                <a:gd name="T14" fmla="*/ 2147483646 w 113"/>
                <a:gd name="T15" fmla="*/ 2147483646 h 10"/>
                <a:gd name="T16" fmla="*/ 2147483646 w 113"/>
                <a:gd name="T17" fmla="*/ 2147483646 h 10"/>
                <a:gd name="T18" fmla="*/ 2147483646 w 113"/>
                <a:gd name="T19" fmla="*/ 2147483646 h 10"/>
                <a:gd name="T20" fmla="*/ 0 w 113"/>
                <a:gd name="T21" fmla="*/ 2147483646 h 10"/>
                <a:gd name="T22" fmla="*/ 0 w 113"/>
                <a:gd name="T23" fmla="*/ 2147483646 h 10"/>
                <a:gd name="T24" fmla="*/ 0 w 113"/>
                <a:gd name="T25" fmla="*/ 2147483646 h 10"/>
                <a:gd name="T26" fmla="*/ 0 w 113"/>
                <a:gd name="T27" fmla="*/ 2147483646 h 10"/>
                <a:gd name="T28" fmla="*/ 0 w 113"/>
                <a:gd name="T29" fmla="*/ 2147483646 h 10"/>
                <a:gd name="T30" fmla="*/ 2147483646 w 113"/>
                <a:gd name="T31" fmla="*/ 2147483646 h 10"/>
                <a:gd name="T32" fmla="*/ 2147483646 w 113"/>
                <a:gd name="T33" fmla="*/ 2147483646 h 10"/>
                <a:gd name="T34" fmla="*/ 2147483646 w 113"/>
                <a:gd name="T35" fmla="*/ 2147483646 h 10"/>
                <a:gd name="T36" fmla="*/ 2147483646 w 113"/>
                <a:gd name="T37" fmla="*/ 0 h 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13" h="10">
                  <a:moveTo>
                    <a:pt x="83" y="0"/>
                  </a:moveTo>
                  <a:cubicBezTo>
                    <a:pt x="83" y="0"/>
                    <a:pt x="83" y="0"/>
                    <a:pt x="83" y="0"/>
                  </a:cubicBezTo>
                  <a:cubicBezTo>
                    <a:pt x="53" y="0"/>
                    <a:pt x="0" y="2"/>
                    <a:pt x="0" y="5"/>
                  </a:cubicBezTo>
                  <a:cubicBezTo>
                    <a:pt x="0" y="5"/>
                    <a:pt x="0" y="5"/>
                    <a:pt x="0" y="5"/>
                  </a:cubicBezTo>
                  <a:cubicBezTo>
                    <a:pt x="0" y="5"/>
                    <a:pt x="0" y="5"/>
                    <a:pt x="0" y="5"/>
                  </a:cubicBezTo>
                  <a:cubicBezTo>
                    <a:pt x="0" y="2"/>
                    <a:pt x="51" y="0"/>
                    <a:pt x="80" y="0"/>
                  </a:cubicBezTo>
                  <a:cubicBezTo>
                    <a:pt x="80" y="0"/>
                    <a:pt x="81" y="0"/>
                    <a:pt x="81" y="0"/>
                  </a:cubicBezTo>
                  <a:cubicBezTo>
                    <a:pt x="110" y="0"/>
                    <a:pt x="106" y="2"/>
                    <a:pt x="106" y="5"/>
                  </a:cubicBezTo>
                  <a:cubicBezTo>
                    <a:pt x="106" y="7"/>
                    <a:pt x="110" y="9"/>
                    <a:pt x="80" y="9"/>
                  </a:cubicBezTo>
                  <a:cubicBezTo>
                    <a:pt x="80" y="9"/>
                    <a:pt x="80" y="9"/>
                    <a:pt x="80" y="9"/>
                  </a:cubicBezTo>
                  <a:cubicBezTo>
                    <a:pt x="50" y="9"/>
                    <a:pt x="0" y="7"/>
                    <a:pt x="0" y="5"/>
                  </a:cubicBezTo>
                  <a:cubicBezTo>
                    <a:pt x="0" y="5"/>
                    <a:pt x="0" y="5"/>
                    <a:pt x="0" y="5"/>
                  </a:cubicBezTo>
                  <a:cubicBezTo>
                    <a:pt x="0" y="5"/>
                    <a:pt x="0" y="5"/>
                    <a:pt x="0" y="5"/>
                  </a:cubicBezTo>
                  <a:cubicBezTo>
                    <a:pt x="0" y="5"/>
                    <a:pt x="0" y="5"/>
                    <a:pt x="0" y="5"/>
                  </a:cubicBezTo>
                  <a:cubicBezTo>
                    <a:pt x="0" y="5"/>
                    <a:pt x="0" y="5"/>
                    <a:pt x="0" y="5"/>
                  </a:cubicBezTo>
                  <a:cubicBezTo>
                    <a:pt x="0" y="7"/>
                    <a:pt x="52" y="10"/>
                    <a:pt x="82" y="10"/>
                  </a:cubicBezTo>
                  <a:cubicBezTo>
                    <a:pt x="82" y="10"/>
                    <a:pt x="83" y="10"/>
                    <a:pt x="83" y="10"/>
                  </a:cubicBezTo>
                  <a:cubicBezTo>
                    <a:pt x="113" y="10"/>
                    <a:pt x="109" y="7"/>
                    <a:pt x="109" y="5"/>
                  </a:cubicBezTo>
                  <a:cubicBezTo>
                    <a:pt x="109" y="2"/>
                    <a:pt x="113" y="0"/>
                    <a:pt x="83" y="0"/>
                  </a:cubicBezTo>
                </a:path>
              </a:pathLst>
            </a:custGeom>
            <a:solidFill>
              <a:srgbClr val="E3E0DF"/>
            </a:solidFill>
            <a:ln>
              <a:noFill/>
            </a:ln>
          </p:spPr>
          <p:txBody>
            <a:bodyPr/>
            <a:lstStyle/>
            <a:p>
              <a:endParaRPr lang="zh-CN" altLang="en-US"/>
            </a:p>
          </p:txBody>
        </p:sp>
        <p:sp>
          <p:nvSpPr>
            <p:cNvPr id="1048883" name="Freeform 28"/>
            <p:cNvSpPr/>
            <p:nvPr/>
          </p:nvSpPr>
          <p:spPr bwMode="auto">
            <a:xfrm>
              <a:off x="3613151" y="5553075"/>
              <a:ext cx="468313" cy="38100"/>
            </a:xfrm>
            <a:custGeom>
              <a:avLst/>
              <a:gdLst>
                <a:gd name="T0" fmla="*/ 2147483646 w 110"/>
                <a:gd name="T1" fmla="*/ 0 h 9"/>
                <a:gd name="T2" fmla="*/ 2147483646 w 110"/>
                <a:gd name="T3" fmla="*/ 0 h 9"/>
                <a:gd name="T4" fmla="*/ 0 w 110"/>
                <a:gd name="T5" fmla="*/ 2147483646 h 9"/>
                <a:gd name="T6" fmla="*/ 0 w 110"/>
                <a:gd name="T7" fmla="*/ 2147483646 h 9"/>
                <a:gd name="T8" fmla="*/ 2147483646 w 110"/>
                <a:gd name="T9" fmla="*/ 0 h 9"/>
                <a:gd name="T10" fmla="*/ 2147483646 w 110"/>
                <a:gd name="T11" fmla="*/ 0 h 9"/>
                <a:gd name="T12" fmla="*/ 2147483646 w 110"/>
                <a:gd name="T13" fmla="*/ 2147483646 h 9"/>
                <a:gd name="T14" fmla="*/ 2147483646 w 110"/>
                <a:gd name="T15" fmla="*/ 2147483646 h 9"/>
                <a:gd name="T16" fmla="*/ 2147483646 w 110"/>
                <a:gd name="T17" fmla="*/ 2147483646 h 9"/>
                <a:gd name="T18" fmla="*/ 0 w 110"/>
                <a:gd name="T19" fmla="*/ 2147483646 h 9"/>
                <a:gd name="T20" fmla="*/ 0 w 110"/>
                <a:gd name="T21" fmla="*/ 2147483646 h 9"/>
                <a:gd name="T22" fmla="*/ 0 w 110"/>
                <a:gd name="T23" fmla="*/ 2147483646 h 9"/>
                <a:gd name="T24" fmla="*/ 2147483646 w 110"/>
                <a:gd name="T25" fmla="*/ 2147483646 h 9"/>
                <a:gd name="T26" fmla="*/ 2147483646 w 110"/>
                <a:gd name="T27" fmla="*/ 2147483646 h 9"/>
                <a:gd name="T28" fmla="*/ 2147483646 w 110"/>
                <a:gd name="T29" fmla="*/ 2147483646 h 9"/>
                <a:gd name="T30" fmla="*/ 2147483646 w 110"/>
                <a:gd name="T31" fmla="*/ 0 h 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10" h="9">
                  <a:moveTo>
                    <a:pt x="81" y="0"/>
                  </a:moveTo>
                  <a:cubicBezTo>
                    <a:pt x="81" y="0"/>
                    <a:pt x="80" y="0"/>
                    <a:pt x="80" y="0"/>
                  </a:cubicBezTo>
                  <a:cubicBezTo>
                    <a:pt x="51" y="0"/>
                    <a:pt x="0" y="2"/>
                    <a:pt x="0" y="5"/>
                  </a:cubicBezTo>
                  <a:cubicBezTo>
                    <a:pt x="0" y="5"/>
                    <a:pt x="0" y="5"/>
                    <a:pt x="0" y="5"/>
                  </a:cubicBezTo>
                  <a:cubicBezTo>
                    <a:pt x="0" y="2"/>
                    <a:pt x="49" y="0"/>
                    <a:pt x="78" y="0"/>
                  </a:cubicBezTo>
                  <a:cubicBezTo>
                    <a:pt x="78" y="0"/>
                    <a:pt x="78" y="0"/>
                    <a:pt x="78" y="0"/>
                  </a:cubicBezTo>
                  <a:cubicBezTo>
                    <a:pt x="106" y="0"/>
                    <a:pt x="102" y="2"/>
                    <a:pt x="102" y="5"/>
                  </a:cubicBezTo>
                  <a:cubicBezTo>
                    <a:pt x="102" y="7"/>
                    <a:pt x="106" y="9"/>
                    <a:pt x="78" y="9"/>
                  </a:cubicBezTo>
                  <a:cubicBezTo>
                    <a:pt x="78" y="9"/>
                    <a:pt x="77" y="9"/>
                    <a:pt x="77" y="9"/>
                  </a:cubicBezTo>
                  <a:cubicBezTo>
                    <a:pt x="49" y="9"/>
                    <a:pt x="0" y="7"/>
                    <a:pt x="0" y="5"/>
                  </a:cubicBezTo>
                  <a:cubicBezTo>
                    <a:pt x="0" y="5"/>
                    <a:pt x="0" y="5"/>
                    <a:pt x="0" y="5"/>
                  </a:cubicBezTo>
                  <a:cubicBezTo>
                    <a:pt x="0" y="5"/>
                    <a:pt x="0" y="5"/>
                    <a:pt x="0" y="5"/>
                  </a:cubicBezTo>
                  <a:cubicBezTo>
                    <a:pt x="0" y="7"/>
                    <a:pt x="50" y="9"/>
                    <a:pt x="80" y="9"/>
                  </a:cubicBezTo>
                  <a:cubicBezTo>
                    <a:pt x="80" y="9"/>
                    <a:pt x="80" y="9"/>
                    <a:pt x="80" y="9"/>
                  </a:cubicBezTo>
                  <a:cubicBezTo>
                    <a:pt x="110" y="9"/>
                    <a:pt x="106" y="7"/>
                    <a:pt x="106" y="5"/>
                  </a:cubicBezTo>
                  <a:cubicBezTo>
                    <a:pt x="106" y="2"/>
                    <a:pt x="110" y="0"/>
                    <a:pt x="81" y="0"/>
                  </a:cubicBezTo>
                </a:path>
              </a:pathLst>
            </a:custGeom>
            <a:solidFill>
              <a:srgbClr val="E2DEDD"/>
            </a:solidFill>
            <a:ln>
              <a:noFill/>
            </a:ln>
          </p:spPr>
          <p:txBody>
            <a:bodyPr/>
            <a:lstStyle/>
            <a:p>
              <a:endParaRPr lang="zh-CN" altLang="en-US"/>
            </a:p>
          </p:txBody>
        </p:sp>
        <p:sp>
          <p:nvSpPr>
            <p:cNvPr id="1048884" name="Freeform 29"/>
            <p:cNvSpPr/>
            <p:nvPr/>
          </p:nvSpPr>
          <p:spPr bwMode="auto">
            <a:xfrm>
              <a:off x="3613151" y="5553075"/>
              <a:ext cx="450850" cy="38100"/>
            </a:xfrm>
            <a:custGeom>
              <a:avLst/>
              <a:gdLst>
                <a:gd name="T0" fmla="*/ 2147483646 w 106"/>
                <a:gd name="T1" fmla="*/ 0 h 9"/>
                <a:gd name="T2" fmla="*/ 2147483646 w 106"/>
                <a:gd name="T3" fmla="*/ 0 h 9"/>
                <a:gd name="T4" fmla="*/ 0 w 106"/>
                <a:gd name="T5" fmla="*/ 2147483646 h 9"/>
                <a:gd name="T6" fmla="*/ 0 w 106"/>
                <a:gd name="T7" fmla="*/ 2147483646 h 9"/>
                <a:gd name="T8" fmla="*/ 2147483646 w 106"/>
                <a:gd name="T9" fmla="*/ 0 h 9"/>
                <a:gd name="T10" fmla="*/ 2147483646 w 106"/>
                <a:gd name="T11" fmla="*/ 0 h 9"/>
                <a:gd name="T12" fmla="*/ 2147483646 w 106"/>
                <a:gd name="T13" fmla="*/ 2147483646 h 9"/>
                <a:gd name="T14" fmla="*/ 2147483646 w 106"/>
                <a:gd name="T15" fmla="*/ 2147483646 h 9"/>
                <a:gd name="T16" fmla="*/ 2147483646 w 106"/>
                <a:gd name="T17" fmla="*/ 2147483646 h 9"/>
                <a:gd name="T18" fmla="*/ 0 w 106"/>
                <a:gd name="T19" fmla="*/ 2147483646 h 9"/>
                <a:gd name="T20" fmla="*/ 0 w 106"/>
                <a:gd name="T21" fmla="*/ 2147483646 h 9"/>
                <a:gd name="T22" fmla="*/ 0 w 106"/>
                <a:gd name="T23" fmla="*/ 2147483646 h 9"/>
                <a:gd name="T24" fmla="*/ 2147483646 w 106"/>
                <a:gd name="T25" fmla="*/ 2147483646 h 9"/>
                <a:gd name="T26" fmla="*/ 2147483646 w 106"/>
                <a:gd name="T27" fmla="*/ 2147483646 h 9"/>
                <a:gd name="T28" fmla="*/ 2147483646 w 106"/>
                <a:gd name="T29" fmla="*/ 2147483646 h 9"/>
                <a:gd name="T30" fmla="*/ 2147483646 w 106"/>
                <a:gd name="T31" fmla="*/ 0 h 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06" h="9">
                  <a:moveTo>
                    <a:pt x="78" y="0"/>
                  </a:moveTo>
                  <a:cubicBezTo>
                    <a:pt x="78" y="0"/>
                    <a:pt x="78" y="0"/>
                    <a:pt x="78" y="0"/>
                  </a:cubicBezTo>
                  <a:cubicBezTo>
                    <a:pt x="49" y="0"/>
                    <a:pt x="0" y="2"/>
                    <a:pt x="0" y="5"/>
                  </a:cubicBezTo>
                  <a:cubicBezTo>
                    <a:pt x="0" y="5"/>
                    <a:pt x="0" y="5"/>
                    <a:pt x="0" y="5"/>
                  </a:cubicBezTo>
                  <a:cubicBezTo>
                    <a:pt x="0" y="2"/>
                    <a:pt x="48" y="0"/>
                    <a:pt x="75" y="0"/>
                  </a:cubicBezTo>
                  <a:cubicBezTo>
                    <a:pt x="76" y="0"/>
                    <a:pt x="76" y="0"/>
                    <a:pt x="76" y="0"/>
                  </a:cubicBezTo>
                  <a:cubicBezTo>
                    <a:pt x="103" y="0"/>
                    <a:pt x="99" y="2"/>
                    <a:pt x="99" y="5"/>
                  </a:cubicBezTo>
                  <a:cubicBezTo>
                    <a:pt x="99" y="7"/>
                    <a:pt x="103" y="9"/>
                    <a:pt x="75" y="9"/>
                  </a:cubicBezTo>
                  <a:cubicBezTo>
                    <a:pt x="75" y="9"/>
                    <a:pt x="75" y="9"/>
                    <a:pt x="75" y="9"/>
                  </a:cubicBezTo>
                  <a:cubicBezTo>
                    <a:pt x="47" y="9"/>
                    <a:pt x="0" y="7"/>
                    <a:pt x="0" y="5"/>
                  </a:cubicBezTo>
                  <a:cubicBezTo>
                    <a:pt x="0" y="5"/>
                    <a:pt x="0" y="5"/>
                    <a:pt x="0" y="5"/>
                  </a:cubicBezTo>
                  <a:cubicBezTo>
                    <a:pt x="0" y="5"/>
                    <a:pt x="0" y="5"/>
                    <a:pt x="0" y="5"/>
                  </a:cubicBezTo>
                  <a:cubicBezTo>
                    <a:pt x="0" y="7"/>
                    <a:pt x="49" y="9"/>
                    <a:pt x="77" y="9"/>
                  </a:cubicBezTo>
                  <a:cubicBezTo>
                    <a:pt x="77" y="9"/>
                    <a:pt x="78" y="9"/>
                    <a:pt x="78" y="9"/>
                  </a:cubicBezTo>
                  <a:cubicBezTo>
                    <a:pt x="106" y="9"/>
                    <a:pt x="102" y="7"/>
                    <a:pt x="102" y="5"/>
                  </a:cubicBezTo>
                  <a:cubicBezTo>
                    <a:pt x="102" y="2"/>
                    <a:pt x="106" y="0"/>
                    <a:pt x="78" y="0"/>
                  </a:cubicBezTo>
                </a:path>
              </a:pathLst>
            </a:custGeom>
            <a:solidFill>
              <a:srgbClr val="E1DDDC"/>
            </a:solidFill>
            <a:ln>
              <a:noFill/>
            </a:ln>
          </p:spPr>
          <p:txBody>
            <a:bodyPr/>
            <a:lstStyle/>
            <a:p>
              <a:endParaRPr lang="zh-CN" altLang="en-US"/>
            </a:p>
          </p:txBody>
        </p:sp>
        <p:sp>
          <p:nvSpPr>
            <p:cNvPr id="1048885" name="Freeform 30"/>
            <p:cNvSpPr/>
            <p:nvPr/>
          </p:nvSpPr>
          <p:spPr bwMode="auto">
            <a:xfrm>
              <a:off x="3613151" y="5553075"/>
              <a:ext cx="438150" cy="38100"/>
            </a:xfrm>
            <a:custGeom>
              <a:avLst/>
              <a:gdLst>
                <a:gd name="T0" fmla="*/ 2147483646 w 103"/>
                <a:gd name="T1" fmla="*/ 0 h 9"/>
                <a:gd name="T2" fmla="*/ 2147483646 w 103"/>
                <a:gd name="T3" fmla="*/ 0 h 9"/>
                <a:gd name="T4" fmla="*/ 0 w 103"/>
                <a:gd name="T5" fmla="*/ 2147483646 h 9"/>
                <a:gd name="T6" fmla="*/ 2147483646 w 103"/>
                <a:gd name="T7" fmla="*/ 0 h 9"/>
                <a:gd name="T8" fmla="*/ 2147483646 w 103"/>
                <a:gd name="T9" fmla="*/ 0 h 9"/>
                <a:gd name="T10" fmla="*/ 2147483646 w 103"/>
                <a:gd name="T11" fmla="*/ 2147483646 h 9"/>
                <a:gd name="T12" fmla="*/ 2147483646 w 103"/>
                <a:gd name="T13" fmla="*/ 2147483646 h 9"/>
                <a:gd name="T14" fmla="*/ 2147483646 w 103"/>
                <a:gd name="T15" fmla="*/ 2147483646 h 9"/>
                <a:gd name="T16" fmla="*/ 0 w 103"/>
                <a:gd name="T17" fmla="*/ 2147483646 h 9"/>
                <a:gd name="T18" fmla="*/ 0 w 103"/>
                <a:gd name="T19" fmla="*/ 2147483646 h 9"/>
                <a:gd name="T20" fmla="*/ 0 w 103"/>
                <a:gd name="T21" fmla="*/ 2147483646 h 9"/>
                <a:gd name="T22" fmla="*/ 2147483646 w 103"/>
                <a:gd name="T23" fmla="*/ 2147483646 h 9"/>
                <a:gd name="T24" fmla="*/ 2147483646 w 103"/>
                <a:gd name="T25" fmla="*/ 2147483646 h 9"/>
                <a:gd name="T26" fmla="*/ 2147483646 w 103"/>
                <a:gd name="T27" fmla="*/ 2147483646 h 9"/>
                <a:gd name="T28" fmla="*/ 2147483646 w 103"/>
                <a:gd name="T29" fmla="*/ 0 h 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03" h="9">
                  <a:moveTo>
                    <a:pt x="76" y="0"/>
                  </a:moveTo>
                  <a:cubicBezTo>
                    <a:pt x="76" y="0"/>
                    <a:pt x="76" y="0"/>
                    <a:pt x="75" y="0"/>
                  </a:cubicBezTo>
                  <a:cubicBezTo>
                    <a:pt x="48" y="0"/>
                    <a:pt x="0" y="2"/>
                    <a:pt x="0" y="5"/>
                  </a:cubicBezTo>
                  <a:cubicBezTo>
                    <a:pt x="0" y="2"/>
                    <a:pt x="46" y="1"/>
                    <a:pt x="73" y="0"/>
                  </a:cubicBezTo>
                  <a:cubicBezTo>
                    <a:pt x="73" y="0"/>
                    <a:pt x="73" y="0"/>
                    <a:pt x="74" y="0"/>
                  </a:cubicBezTo>
                  <a:cubicBezTo>
                    <a:pt x="100" y="0"/>
                    <a:pt x="96" y="2"/>
                    <a:pt x="96" y="5"/>
                  </a:cubicBezTo>
                  <a:cubicBezTo>
                    <a:pt x="96" y="7"/>
                    <a:pt x="100" y="9"/>
                    <a:pt x="73" y="9"/>
                  </a:cubicBezTo>
                  <a:cubicBezTo>
                    <a:pt x="73" y="9"/>
                    <a:pt x="73" y="9"/>
                    <a:pt x="72" y="9"/>
                  </a:cubicBezTo>
                  <a:cubicBezTo>
                    <a:pt x="46" y="9"/>
                    <a:pt x="0" y="7"/>
                    <a:pt x="0" y="5"/>
                  </a:cubicBezTo>
                  <a:cubicBezTo>
                    <a:pt x="0" y="5"/>
                    <a:pt x="0" y="5"/>
                    <a:pt x="0" y="5"/>
                  </a:cubicBezTo>
                  <a:cubicBezTo>
                    <a:pt x="0" y="5"/>
                    <a:pt x="0" y="5"/>
                    <a:pt x="0" y="5"/>
                  </a:cubicBezTo>
                  <a:cubicBezTo>
                    <a:pt x="0" y="7"/>
                    <a:pt x="47" y="9"/>
                    <a:pt x="75" y="9"/>
                  </a:cubicBezTo>
                  <a:cubicBezTo>
                    <a:pt x="75" y="9"/>
                    <a:pt x="75" y="9"/>
                    <a:pt x="75" y="9"/>
                  </a:cubicBezTo>
                  <a:cubicBezTo>
                    <a:pt x="103" y="9"/>
                    <a:pt x="99" y="7"/>
                    <a:pt x="99" y="5"/>
                  </a:cubicBezTo>
                  <a:cubicBezTo>
                    <a:pt x="99" y="2"/>
                    <a:pt x="103" y="0"/>
                    <a:pt x="76" y="0"/>
                  </a:cubicBezTo>
                </a:path>
              </a:pathLst>
            </a:custGeom>
            <a:solidFill>
              <a:srgbClr val="DFDBDA"/>
            </a:solidFill>
            <a:ln>
              <a:noFill/>
            </a:ln>
          </p:spPr>
          <p:txBody>
            <a:bodyPr/>
            <a:lstStyle/>
            <a:p>
              <a:endParaRPr lang="zh-CN" altLang="en-US"/>
            </a:p>
          </p:txBody>
        </p:sp>
        <p:sp>
          <p:nvSpPr>
            <p:cNvPr id="1048886" name="Freeform 31"/>
            <p:cNvSpPr>
              <a:spLocks noEditPoints="1"/>
            </p:cNvSpPr>
            <p:nvPr/>
          </p:nvSpPr>
          <p:spPr bwMode="auto">
            <a:xfrm>
              <a:off x="3613151" y="5553075"/>
              <a:ext cx="425450" cy="38100"/>
            </a:xfrm>
            <a:custGeom>
              <a:avLst/>
              <a:gdLst>
                <a:gd name="T0" fmla="*/ 2147483646 w 100"/>
                <a:gd name="T1" fmla="*/ 2147483646 h 9"/>
                <a:gd name="T2" fmla="*/ 0 w 100"/>
                <a:gd name="T3" fmla="*/ 2147483646 h 9"/>
                <a:gd name="T4" fmla="*/ 2147483646 w 100"/>
                <a:gd name="T5" fmla="*/ 2147483646 h 9"/>
                <a:gd name="T6" fmla="*/ 2147483646 w 100"/>
                <a:gd name="T7" fmla="*/ 2147483646 h 9"/>
                <a:gd name="T8" fmla="*/ 2147483646 w 100"/>
                <a:gd name="T9" fmla="*/ 2147483646 h 9"/>
                <a:gd name="T10" fmla="*/ 2147483646 w 100"/>
                <a:gd name="T11" fmla="*/ 2147483646 h 9"/>
                <a:gd name="T12" fmla="*/ 2147483646 w 100"/>
                <a:gd name="T13" fmla="*/ 2147483646 h 9"/>
                <a:gd name="T14" fmla="*/ 2147483646 w 100"/>
                <a:gd name="T15" fmla="*/ 0 h 9"/>
                <a:gd name="T16" fmla="*/ 2147483646 w 100"/>
                <a:gd name="T17" fmla="*/ 0 h 9"/>
                <a:gd name="T18" fmla="*/ 0 w 100"/>
                <a:gd name="T19" fmla="*/ 2147483646 h 9"/>
                <a:gd name="T20" fmla="*/ 0 w 100"/>
                <a:gd name="T21" fmla="*/ 2147483646 h 9"/>
                <a:gd name="T22" fmla="*/ 0 w 100"/>
                <a:gd name="T23" fmla="*/ 2147483646 h 9"/>
                <a:gd name="T24" fmla="*/ 0 w 100"/>
                <a:gd name="T25" fmla="*/ 2147483646 h 9"/>
                <a:gd name="T26" fmla="*/ 0 w 100"/>
                <a:gd name="T27" fmla="*/ 2147483646 h 9"/>
                <a:gd name="T28" fmla="*/ 0 w 100"/>
                <a:gd name="T29" fmla="*/ 2147483646 h 9"/>
                <a:gd name="T30" fmla="*/ 0 w 100"/>
                <a:gd name="T31" fmla="*/ 2147483646 h 9"/>
                <a:gd name="T32" fmla="*/ 0 w 100"/>
                <a:gd name="T33" fmla="*/ 2147483646 h 9"/>
                <a:gd name="T34" fmla="*/ 0 w 100"/>
                <a:gd name="T35" fmla="*/ 2147483646 h 9"/>
                <a:gd name="T36" fmla="*/ 0 w 100"/>
                <a:gd name="T37" fmla="*/ 2147483646 h 9"/>
                <a:gd name="T38" fmla="*/ 0 w 100"/>
                <a:gd name="T39" fmla="*/ 2147483646 h 9"/>
                <a:gd name="T40" fmla="*/ 0 w 100"/>
                <a:gd name="T41" fmla="*/ 2147483646 h 9"/>
                <a:gd name="T42" fmla="*/ 0 w 100"/>
                <a:gd name="T43" fmla="*/ 2147483646 h 9"/>
                <a:gd name="T44" fmla="*/ 0 w 100"/>
                <a:gd name="T45" fmla="*/ 2147483646 h 9"/>
                <a:gd name="T46" fmla="*/ 0 w 100"/>
                <a:gd name="T47" fmla="*/ 2147483646 h 9"/>
                <a:gd name="T48" fmla="*/ 0 w 100"/>
                <a:gd name="T49" fmla="*/ 2147483646 h 9"/>
                <a:gd name="T50" fmla="*/ 0 w 100"/>
                <a:gd name="T51" fmla="*/ 2147483646 h 9"/>
                <a:gd name="T52" fmla="*/ 0 w 100"/>
                <a:gd name="T53" fmla="*/ 2147483646 h 9"/>
                <a:gd name="T54" fmla="*/ 2147483646 w 100"/>
                <a:gd name="T55" fmla="*/ 2147483646 h 9"/>
                <a:gd name="T56" fmla="*/ 2147483646 w 100"/>
                <a:gd name="T57" fmla="*/ 2147483646 h 9"/>
                <a:gd name="T58" fmla="*/ 2147483646 w 100"/>
                <a:gd name="T59" fmla="*/ 2147483646 h 9"/>
                <a:gd name="T60" fmla="*/ 2147483646 w 100"/>
                <a:gd name="T61" fmla="*/ 0 h 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00" h="9">
                  <a:moveTo>
                    <a:pt x="70" y="9"/>
                  </a:moveTo>
                  <a:cubicBezTo>
                    <a:pt x="44" y="9"/>
                    <a:pt x="0" y="7"/>
                    <a:pt x="0" y="5"/>
                  </a:cubicBezTo>
                  <a:cubicBezTo>
                    <a:pt x="0" y="3"/>
                    <a:pt x="45" y="1"/>
                    <a:pt x="70" y="1"/>
                  </a:cubicBezTo>
                  <a:cubicBezTo>
                    <a:pt x="71" y="1"/>
                    <a:pt x="71" y="1"/>
                    <a:pt x="71" y="1"/>
                  </a:cubicBezTo>
                  <a:cubicBezTo>
                    <a:pt x="96" y="1"/>
                    <a:pt x="93" y="2"/>
                    <a:pt x="93" y="5"/>
                  </a:cubicBezTo>
                  <a:cubicBezTo>
                    <a:pt x="93" y="7"/>
                    <a:pt x="96" y="9"/>
                    <a:pt x="70" y="9"/>
                  </a:cubicBezTo>
                  <a:cubicBezTo>
                    <a:pt x="70" y="9"/>
                    <a:pt x="70" y="9"/>
                    <a:pt x="70" y="9"/>
                  </a:cubicBezTo>
                  <a:moveTo>
                    <a:pt x="74" y="0"/>
                  </a:moveTo>
                  <a:cubicBezTo>
                    <a:pt x="73" y="0"/>
                    <a:pt x="73" y="0"/>
                    <a:pt x="73" y="0"/>
                  </a:cubicBezTo>
                  <a:cubicBezTo>
                    <a:pt x="46" y="1"/>
                    <a:pt x="0" y="2"/>
                    <a:pt x="0"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7"/>
                    <a:pt x="46" y="9"/>
                    <a:pt x="72" y="9"/>
                  </a:cubicBezTo>
                  <a:cubicBezTo>
                    <a:pt x="73" y="9"/>
                    <a:pt x="73" y="9"/>
                    <a:pt x="73" y="9"/>
                  </a:cubicBezTo>
                  <a:cubicBezTo>
                    <a:pt x="100" y="9"/>
                    <a:pt x="96" y="7"/>
                    <a:pt x="96" y="5"/>
                  </a:cubicBezTo>
                  <a:cubicBezTo>
                    <a:pt x="96" y="2"/>
                    <a:pt x="100" y="0"/>
                    <a:pt x="74" y="0"/>
                  </a:cubicBezTo>
                </a:path>
              </a:pathLst>
            </a:custGeom>
            <a:solidFill>
              <a:srgbClr val="DEDAD9"/>
            </a:solidFill>
            <a:ln>
              <a:noFill/>
            </a:ln>
          </p:spPr>
          <p:txBody>
            <a:bodyPr/>
            <a:lstStyle/>
            <a:p>
              <a:endParaRPr lang="zh-CN" altLang="en-US"/>
            </a:p>
          </p:txBody>
        </p:sp>
        <p:sp>
          <p:nvSpPr>
            <p:cNvPr id="1048887" name="Freeform 32"/>
            <p:cNvSpPr>
              <a:spLocks noEditPoints="1"/>
            </p:cNvSpPr>
            <p:nvPr/>
          </p:nvSpPr>
          <p:spPr bwMode="auto">
            <a:xfrm>
              <a:off x="3613151" y="5556250"/>
              <a:ext cx="407988" cy="34925"/>
            </a:xfrm>
            <a:custGeom>
              <a:avLst/>
              <a:gdLst>
                <a:gd name="T0" fmla="*/ 2147483646 w 96"/>
                <a:gd name="T1" fmla="*/ 2147483646 h 8"/>
                <a:gd name="T2" fmla="*/ 0 w 96"/>
                <a:gd name="T3" fmla="*/ 2147483646 h 8"/>
                <a:gd name="T4" fmla="*/ 2147483646 w 96"/>
                <a:gd name="T5" fmla="*/ 0 h 8"/>
                <a:gd name="T6" fmla="*/ 2147483646 w 96"/>
                <a:gd name="T7" fmla="*/ 0 h 8"/>
                <a:gd name="T8" fmla="*/ 2147483646 w 96"/>
                <a:gd name="T9" fmla="*/ 2147483646 h 8"/>
                <a:gd name="T10" fmla="*/ 2147483646 w 96"/>
                <a:gd name="T11" fmla="*/ 2147483646 h 8"/>
                <a:gd name="T12" fmla="*/ 2147483646 w 96"/>
                <a:gd name="T13" fmla="*/ 2147483646 h 8"/>
                <a:gd name="T14" fmla="*/ 2147483646 w 96"/>
                <a:gd name="T15" fmla="*/ 0 h 8"/>
                <a:gd name="T16" fmla="*/ 2147483646 w 96"/>
                <a:gd name="T17" fmla="*/ 0 h 8"/>
                <a:gd name="T18" fmla="*/ 0 w 96"/>
                <a:gd name="T19" fmla="*/ 2147483646 h 8"/>
                <a:gd name="T20" fmla="*/ 2147483646 w 96"/>
                <a:gd name="T21" fmla="*/ 2147483646 h 8"/>
                <a:gd name="T22" fmla="*/ 2147483646 w 96"/>
                <a:gd name="T23" fmla="*/ 2147483646 h 8"/>
                <a:gd name="T24" fmla="*/ 2147483646 w 96"/>
                <a:gd name="T25" fmla="*/ 2147483646 h 8"/>
                <a:gd name="T26" fmla="*/ 2147483646 w 96"/>
                <a:gd name="T27" fmla="*/ 0 h 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96" h="8">
                  <a:moveTo>
                    <a:pt x="67" y="8"/>
                  </a:moveTo>
                  <a:cubicBezTo>
                    <a:pt x="42" y="8"/>
                    <a:pt x="0" y="6"/>
                    <a:pt x="0" y="4"/>
                  </a:cubicBezTo>
                  <a:cubicBezTo>
                    <a:pt x="0" y="2"/>
                    <a:pt x="43" y="0"/>
                    <a:pt x="68" y="0"/>
                  </a:cubicBezTo>
                  <a:cubicBezTo>
                    <a:pt x="68" y="0"/>
                    <a:pt x="68" y="0"/>
                    <a:pt x="68" y="0"/>
                  </a:cubicBezTo>
                  <a:cubicBezTo>
                    <a:pt x="92" y="0"/>
                    <a:pt x="89" y="2"/>
                    <a:pt x="89" y="4"/>
                  </a:cubicBezTo>
                  <a:cubicBezTo>
                    <a:pt x="89" y="6"/>
                    <a:pt x="93" y="8"/>
                    <a:pt x="68" y="8"/>
                  </a:cubicBezTo>
                  <a:cubicBezTo>
                    <a:pt x="68" y="8"/>
                    <a:pt x="67" y="8"/>
                    <a:pt x="67" y="8"/>
                  </a:cubicBezTo>
                  <a:moveTo>
                    <a:pt x="71" y="0"/>
                  </a:moveTo>
                  <a:cubicBezTo>
                    <a:pt x="71" y="0"/>
                    <a:pt x="71" y="0"/>
                    <a:pt x="70" y="0"/>
                  </a:cubicBezTo>
                  <a:cubicBezTo>
                    <a:pt x="45" y="0"/>
                    <a:pt x="0" y="2"/>
                    <a:pt x="0" y="4"/>
                  </a:cubicBezTo>
                  <a:cubicBezTo>
                    <a:pt x="0" y="6"/>
                    <a:pt x="44" y="8"/>
                    <a:pt x="70" y="8"/>
                  </a:cubicBezTo>
                  <a:cubicBezTo>
                    <a:pt x="70" y="8"/>
                    <a:pt x="70" y="8"/>
                    <a:pt x="70" y="8"/>
                  </a:cubicBezTo>
                  <a:cubicBezTo>
                    <a:pt x="96" y="8"/>
                    <a:pt x="93" y="6"/>
                    <a:pt x="93" y="4"/>
                  </a:cubicBezTo>
                  <a:cubicBezTo>
                    <a:pt x="93" y="1"/>
                    <a:pt x="96" y="0"/>
                    <a:pt x="71" y="0"/>
                  </a:cubicBezTo>
                </a:path>
              </a:pathLst>
            </a:custGeom>
            <a:solidFill>
              <a:srgbClr val="DBD8D7"/>
            </a:solidFill>
            <a:ln>
              <a:noFill/>
            </a:ln>
          </p:spPr>
          <p:txBody>
            <a:bodyPr/>
            <a:lstStyle/>
            <a:p>
              <a:endParaRPr lang="zh-CN" altLang="en-US"/>
            </a:p>
          </p:txBody>
        </p:sp>
        <p:sp>
          <p:nvSpPr>
            <p:cNvPr id="1048888" name="Freeform 33"/>
            <p:cNvSpPr>
              <a:spLocks noEditPoints="1"/>
            </p:cNvSpPr>
            <p:nvPr/>
          </p:nvSpPr>
          <p:spPr bwMode="auto">
            <a:xfrm>
              <a:off x="3613151" y="5556250"/>
              <a:ext cx="395288" cy="34925"/>
            </a:xfrm>
            <a:custGeom>
              <a:avLst/>
              <a:gdLst>
                <a:gd name="T0" fmla="*/ 2147483646 w 93"/>
                <a:gd name="T1" fmla="*/ 2147483646 h 8"/>
                <a:gd name="T2" fmla="*/ 0 w 93"/>
                <a:gd name="T3" fmla="*/ 2147483646 h 8"/>
                <a:gd name="T4" fmla="*/ 2147483646 w 93"/>
                <a:gd name="T5" fmla="*/ 0 h 8"/>
                <a:gd name="T6" fmla="*/ 2147483646 w 93"/>
                <a:gd name="T7" fmla="*/ 0 h 8"/>
                <a:gd name="T8" fmla="*/ 2147483646 w 93"/>
                <a:gd name="T9" fmla="*/ 2147483646 h 8"/>
                <a:gd name="T10" fmla="*/ 2147483646 w 93"/>
                <a:gd name="T11" fmla="*/ 2147483646 h 8"/>
                <a:gd name="T12" fmla="*/ 2147483646 w 93"/>
                <a:gd name="T13" fmla="*/ 2147483646 h 8"/>
                <a:gd name="T14" fmla="*/ 2147483646 w 93"/>
                <a:gd name="T15" fmla="*/ 0 h 8"/>
                <a:gd name="T16" fmla="*/ 2147483646 w 93"/>
                <a:gd name="T17" fmla="*/ 0 h 8"/>
                <a:gd name="T18" fmla="*/ 0 w 93"/>
                <a:gd name="T19" fmla="*/ 2147483646 h 8"/>
                <a:gd name="T20" fmla="*/ 2147483646 w 93"/>
                <a:gd name="T21" fmla="*/ 2147483646 h 8"/>
                <a:gd name="T22" fmla="*/ 2147483646 w 93"/>
                <a:gd name="T23" fmla="*/ 2147483646 h 8"/>
                <a:gd name="T24" fmla="*/ 2147483646 w 93"/>
                <a:gd name="T25" fmla="*/ 2147483646 h 8"/>
                <a:gd name="T26" fmla="*/ 2147483646 w 93"/>
                <a:gd name="T27" fmla="*/ 0 h 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93" h="8">
                  <a:moveTo>
                    <a:pt x="65" y="7"/>
                  </a:moveTo>
                  <a:cubicBezTo>
                    <a:pt x="41" y="7"/>
                    <a:pt x="0" y="6"/>
                    <a:pt x="0" y="4"/>
                  </a:cubicBezTo>
                  <a:cubicBezTo>
                    <a:pt x="0" y="2"/>
                    <a:pt x="41" y="0"/>
                    <a:pt x="65" y="0"/>
                  </a:cubicBezTo>
                  <a:cubicBezTo>
                    <a:pt x="65" y="0"/>
                    <a:pt x="65" y="0"/>
                    <a:pt x="66" y="0"/>
                  </a:cubicBezTo>
                  <a:cubicBezTo>
                    <a:pt x="89" y="0"/>
                    <a:pt x="86" y="2"/>
                    <a:pt x="86" y="4"/>
                  </a:cubicBezTo>
                  <a:cubicBezTo>
                    <a:pt x="86" y="6"/>
                    <a:pt x="89" y="7"/>
                    <a:pt x="65" y="7"/>
                  </a:cubicBezTo>
                  <a:cubicBezTo>
                    <a:pt x="65" y="7"/>
                    <a:pt x="65" y="7"/>
                    <a:pt x="65" y="7"/>
                  </a:cubicBezTo>
                  <a:moveTo>
                    <a:pt x="68" y="0"/>
                  </a:moveTo>
                  <a:cubicBezTo>
                    <a:pt x="68" y="0"/>
                    <a:pt x="68" y="0"/>
                    <a:pt x="68" y="0"/>
                  </a:cubicBezTo>
                  <a:cubicBezTo>
                    <a:pt x="43" y="0"/>
                    <a:pt x="0" y="2"/>
                    <a:pt x="0" y="4"/>
                  </a:cubicBezTo>
                  <a:cubicBezTo>
                    <a:pt x="0" y="6"/>
                    <a:pt x="42" y="8"/>
                    <a:pt x="67" y="8"/>
                  </a:cubicBezTo>
                  <a:cubicBezTo>
                    <a:pt x="67" y="8"/>
                    <a:pt x="68" y="8"/>
                    <a:pt x="68" y="8"/>
                  </a:cubicBezTo>
                  <a:cubicBezTo>
                    <a:pt x="93" y="8"/>
                    <a:pt x="89" y="6"/>
                    <a:pt x="89" y="4"/>
                  </a:cubicBezTo>
                  <a:cubicBezTo>
                    <a:pt x="89" y="2"/>
                    <a:pt x="92" y="0"/>
                    <a:pt x="68" y="0"/>
                  </a:cubicBezTo>
                </a:path>
              </a:pathLst>
            </a:custGeom>
            <a:solidFill>
              <a:srgbClr val="D9D5D4"/>
            </a:solidFill>
            <a:ln>
              <a:noFill/>
            </a:ln>
          </p:spPr>
          <p:txBody>
            <a:bodyPr/>
            <a:lstStyle/>
            <a:p>
              <a:endParaRPr lang="zh-CN" altLang="en-US"/>
            </a:p>
          </p:txBody>
        </p:sp>
        <p:sp>
          <p:nvSpPr>
            <p:cNvPr id="1048889" name="Freeform 34"/>
            <p:cNvSpPr>
              <a:spLocks noEditPoints="1"/>
            </p:cNvSpPr>
            <p:nvPr/>
          </p:nvSpPr>
          <p:spPr bwMode="auto">
            <a:xfrm>
              <a:off x="3613151" y="5556250"/>
              <a:ext cx="377825" cy="30163"/>
            </a:xfrm>
            <a:custGeom>
              <a:avLst/>
              <a:gdLst>
                <a:gd name="T0" fmla="*/ 2147483646 w 89"/>
                <a:gd name="T1" fmla="*/ 2147483646 h 7"/>
                <a:gd name="T2" fmla="*/ 0 w 89"/>
                <a:gd name="T3" fmla="*/ 2147483646 h 7"/>
                <a:gd name="T4" fmla="*/ 2147483646 w 89"/>
                <a:gd name="T5" fmla="*/ 0 h 7"/>
                <a:gd name="T6" fmla="*/ 2147483646 w 89"/>
                <a:gd name="T7" fmla="*/ 0 h 7"/>
                <a:gd name="T8" fmla="*/ 2147483646 w 89"/>
                <a:gd name="T9" fmla="*/ 2147483646 h 7"/>
                <a:gd name="T10" fmla="*/ 2147483646 w 89"/>
                <a:gd name="T11" fmla="*/ 2147483646 h 7"/>
                <a:gd name="T12" fmla="*/ 2147483646 w 89"/>
                <a:gd name="T13" fmla="*/ 2147483646 h 7"/>
                <a:gd name="T14" fmla="*/ 2147483646 w 89"/>
                <a:gd name="T15" fmla="*/ 0 h 7"/>
                <a:gd name="T16" fmla="*/ 2147483646 w 89"/>
                <a:gd name="T17" fmla="*/ 0 h 7"/>
                <a:gd name="T18" fmla="*/ 0 w 89"/>
                <a:gd name="T19" fmla="*/ 2147483646 h 7"/>
                <a:gd name="T20" fmla="*/ 2147483646 w 89"/>
                <a:gd name="T21" fmla="*/ 2147483646 h 7"/>
                <a:gd name="T22" fmla="*/ 2147483646 w 89"/>
                <a:gd name="T23" fmla="*/ 2147483646 h 7"/>
                <a:gd name="T24" fmla="*/ 2147483646 w 89"/>
                <a:gd name="T25" fmla="*/ 2147483646 h 7"/>
                <a:gd name="T26" fmla="*/ 2147483646 w 89"/>
                <a:gd name="T27" fmla="*/ 0 h 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89" h="7">
                  <a:moveTo>
                    <a:pt x="62" y="7"/>
                  </a:moveTo>
                  <a:cubicBezTo>
                    <a:pt x="39" y="7"/>
                    <a:pt x="0" y="6"/>
                    <a:pt x="0" y="4"/>
                  </a:cubicBezTo>
                  <a:cubicBezTo>
                    <a:pt x="0" y="2"/>
                    <a:pt x="40" y="0"/>
                    <a:pt x="63" y="0"/>
                  </a:cubicBezTo>
                  <a:cubicBezTo>
                    <a:pt x="63" y="0"/>
                    <a:pt x="63" y="0"/>
                    <a:pt x="63" y="0"/>
                  </a:cubicBezTo>
                  <a:cubicBezTo>
                    <a:pt x="85" y="0"/>
                    <a:pt x="82" y="2"/>
                    <a:pt x="82" y="4"/>
                  </a:cubicBezTo>
                  <a:cubicBezTo>
                    <a:pt x="82" y="6"/>
                    <a:pt x="85" y="7"/>
                    <a:pt x="63" y="7"/>
                  </a:cubicBezTo>
                  <a:cubicBezTo>
                    <a:pt x="62" y="7"/>
                    <a:pt x="62" y="7"/>
                    <a:pt x="62" y="7"/>
                  </a:cubicBezTo>
                  <a:moveTo>
                    <a:pt x="66" y="0"/>
                  </a:moveTo>
                  <a:cubicBezTo>
                    <a:pt x="65" y="0"/>
                    <a:pt x="65" y="0"/>
                    <a:pt x="65" y="0"/>
                  </a:cubicBezTo>
                  <a:cubicBezTo>
                    <a:pt x="41" y="0"/>
                    <a:pt x="0" y="2"/>
                    <a:pt x="0" y="4"/>
                  </a:cubicBezTo>
                  <a:cubicBezTo>
                    <a:pt x="0" y="6"/>
                    <a:pt x="41" y="7"/>
                    <a:pt x="65" y="7"/>
                  </a:cubicBezTo>
                  <a:cubicBezTo>
                    <a:pt x="65" y="7"/>
                    <a:pt x="65" y="7"/>
                    <a:pt x="65" y="7"/>
                  </a:cubicBezTo>
                  <a:cubicBezTo>
                    <a:pt x="89" y="7"/>
                    <a:pt x="86" y="6"/>
                    <a:pt x="86" y="4"/>
                  </a:cubicBezTo>
                  <a:cubicBezTo>
                    <a:pt x="86" y="2"/>
                    <a:pt x="89" y="0"/>
                    <a:pt x="66" y="0"/>
                  </a:cubicBezTo>
                </a:path>
              </a:pathLst>
            </a:custGeom>
            <a:solidFill>
              <a:srgbClr val="D6D3D2"/>
            </a:solidFill>
            <a:ln>
              <a:noFill/>
            </a:ln>
          </p:spPr>
          <p:txBody>
            <a:bodyPr/>
            <a:lstStyle/>
            <a:p>
              <a:endParaRPr lang="zh-CN" altLang="en-US"/>
            </a:p>
          </p:txBody>
        </p:sp>
        <p:sp>
          <p:nvSpPr>
            <p:cNvPr id="1048890" name="Freeform 35"/>
            <p:cNvSpPr>
              <a:spLocks noEditPoints="1"/>
            </p:cNvSpPr>
            <p:nvPr/>
          </p:nvSpPr>
          <p:spPr bwMode="auto">
            <a:xfrm>
              <a:off x="3613151" y="5556250"/>
              <a:ext cx="361950" cy="30163"/>
            </a:xfrm>
            <a:custGeom>
              <a:avLst/>
              <a:gdLst>
                <a:gd name="T0" fmla="*/ 2147483646 w 85"/>
                <a:gd name="T1" fmla="*/ 2147483646 h 7"/>
                <a:gd name="T2" fmla="*/ 0 w 85"/>
                <a:gd name="T3" fmla="*/ 2147483646 h 7"/>
                <a:gd name="T4" fmla="*/ 2147483646 w 85"/>
                <a:gd name="T5" fmla="*/ 0 h 7"/>
                <a:gd name="T6" fmla="*/ 2147483646 w 85"/>
                <a:gd name="T7" fmla="*/ 0 h 7"/>
                <a:gd name="T8" fmla="*/ 2147483646 w 85"/>
                <a:gd name="T9" fmla="*/ 2147483646 h 7"/>
                <a:gd name="T10" fmla="*/ 2147483646 w 85"/>
                <a:gd name="T11" fmla="*/ 2147483646 h 7"/>
                <a:gd name="T12" fmla="*/ 2147483646 w 85"/>
                <a:gd name="T13" fmla="*/ 2147483646 h 7"/>
                <a:gd name="T14" fmla="*/ 2147483646 w 85"/>
                <a:gd name="T15" fmla="*/ 0 h 7"/>
                <a:gd name="T16" fmla="*/ 2147483646 w 85"/>
                <a:gd name="T17" fmla="*/ 0 h 7"/>
                <a:gd name="T18" fmla="*/ 0 w 85"/>
                <a:gd name="T19" fmla="*/ 2147483646 h 7"/>
                <a:gd name="T20" fmla="*/ 2147483646 w 85"/>
                <a:gd name="T21" fmla="*/ 2147483646 h 7"/>
                <a:gd name="T22" fmla="*/ 2147483646 w 85"/>
                <a:gd name="T23" fmla="*/ 2147483646 h 7"/>
                <a:gd name="T24" fmla="*/ 2147483646 w 85"/>
                <a:gd name="T25" fmla="*/ 2147483646 h 7"/>
                <a:gd name="T26" fmla="*/ 2147483646 w 85"/>
                <a:gd name="T27" fmla="*/ 0 h 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85" h="7">
                  <a:moveTo>
                    <a:pt x="59" y="7"/>
                  </a:moveTo>
                  <a:cubicBezTo>
                    <a:pt x="38" y="7"/>
                    <a:pt x="0" y="6"/>
                    <a:pt x="0" y="4"/>
                  </a:cubicBezTo>
                  <a:cubicBezTo>
                    <a:pt x="0" y="2"/>
                    <a:pt x="38" y="0"/>
                    <a:pt x="60" y="0"/>
                  </a:cubicBezTo>
                  <a:cubicBezTo>
                    <a:pt x="60" y="0"/>
                    <a:pt x="60" y="0"/>
                    <a:pt x="60" y="0"/>
                  </a:cubicBezTo>
                  <a:cubicBezTo>
                    <a:pt x="82" y="0"/>
                    <a:pt x="79" y="2"/>
                    <a:pt x="79" y="4"/>
                  </a:cubicBezTo>
                  <a:cubicBezTo>
                    <a:pt x="79" y="6"/>
                    <a:pt x="82" y="7"/>
                    <a:pt x="60" y="7"/>
                  </a:cubicBezTo>
                  <a:cubicBezTo>
                    <a:pt x="60" y="7"/>
                    <a:pt x="60" y="7"/>
                    <a:pt x="59" y="7"/>
                  </a:cubicBezTo>
                  <a:moveTo>
                    <a:pt x="63" y="0"/>
                  </a:moveTo>
                  <a:cubicBezTo>
                    <a:pt x="63" y="0"/>
                    <a:pt x="63" y="0"/>
                    <a:pt x="63" y="0"/>
                  </a:cubicBezTo>
                  <a:cubicBezTo>
                    <a:pt x="40" y="0"/>
                    <a:pt x="0" y="2"/>
                    <a:pt x="0" y="4"/>
                  </a:cubicBezTo>
                  <a:cubicBezTo>
                    <a:pt x="0" y="6"/>
                    <a:pt x="39" y="7"/>
                    <a:pt x="62" y="7"/>
                  </a:cubicBezTo>
                  <a:cubicBezTo>
                    <a:pt x="62" y="7"/>
                    <a:pt x="62" y="7"/>
                    <a:pt x="63" y="7"/>
                  </a:cubicBezTo>
                  <a:cubicBezTo>
                    <a:pt x="85" y="7"/>
                    <a:pt x="82" y="6"/>
                    <a:pt x="82" y="4"/>
                  </a:cubicBezTo>
                  <a:cubicBezTo>
                    <a:pt x="82" y="2"/>
                    <a:pt x="85" y="0"/>
                    <a:pt x="63" y="0"/>
                  </a:cubicBezTo>
                </a:path>
              </a:pathLst>
            </a:custGeom>
            <a:solidFill>
              <a:srgbClr val="D3D0D0"/>
            </a:solidFill>
            <a:ln>
              <a:noFill/>
            </a:ln>
          </p:spPr>
          <p:txBody>
            <a:bodyPr/>
            <a:lstStyle/>
            <a:p>
              <a:endParaRPr lang="zh-CN" altLang="en-US"/>
            </a:p>
          </p:txBody>
        </p:sp>
        <p:sp>
          <p:nvSpPr>
            <p:cNvPr id="1048891" name="Freeform 36"/>
            <p:cNvSpPr>
              <a:spLocks noEditPoints="1"/>
            </p:cNvSpPr>
            <p:nvPr/>
          </p:nvSpPr>
          <p:spPr bwMode="auto">
            <a:xfrm>
              <a:off x="3613151" y="5556250"/>
              <a:ext cx="349250" cy="30163"/>
            </a:xfrm>
            <a:custGeom>
              <a:avLst/>
              <a:gdLst>
                <a:gd name="T0" fmla="*/ 2147483646 w 82"/>
                <a:gd name="T1" fmla="*/ 2147483646 h 7"/>
                <a:gd name="T2" fmla="*/ 0 w 82"/>
                <a:gd name="T3" fmla="*/ 2147483646 h 7"/>
                <a:gd name="T4" fmla="*/ 2147483646 w 82"/>
                <a:gd name="T5" fmla="*/ 0 h 7"/>
                <a:gd name="T6" fmla="*/ 2147483646 w 82"/>
                <a:gd name="T7" fmla="*/ 0 h 7"/>
                <a:gd name="T8" fmla="*/ 2147483646 w 82"/>
                <a:gd name="T9" fmla="*/ 2147483646 h 7"/>
                <a:gd name="T10" fmla="*/ 2147483646 w 82"/>
                <a:gd name="T11" fmla="*/ 2147483646 h 7"/>
                <a:gd name="T12" fmla="*/ 2147483646 w 82"/>
                <a:gd name="T13" fmla="*/ 2147483646 h 7"/>
                <a:gd name="T14" fmla="*/ 2147483646 w 82"/>
                <a:gd name="T15" fmla="*/ 0 h 7"/>
                <a:gd name="T16" fmla="*/ 2147483646 w 82"/>
                <a:gd name="T17" fmla="*/ 0 h 7"/>
                <a:gd name="T18" fmla="*/ 0 w 82"/>
                <a:gd name="T19" fmla="*/ 2147483646 h 7"/>
                <a:gd name="T20" fmla="*/ 2147483646 w 82"/>
                <a:gd name="T21" fmla="*/ 2147483646 h 7"/>
                <a:gd name="T22" fmla="*/ 2147483646 w 82"/>
                <a:gd name="T23" fmla="*/ 2147483646 h 7"/>
                <a:gd name="T24" fmla="*/ 2147483646 w 82"/>
                <a:gd name="T25" fmla="*/ 2147483646 h 7"/>
                <a:gd name="T26" fmla="*/ 2147483646 w 82"/>
                <a:gd name="T27" fmla="*/ 0 h 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82" h="7">
                  <a:moveTo>
                    <a:pt x="57" y="7"/>
                  </a:moveTo>
                  <a:cubicBezTo>
                    <a:pt x="36" y="7"/>
                    <a:pt x="0" y="6"/>
                    <a:pt x="0" y="4"/>
                  </a:cubicBezTo>
                  <a:cubicBezTo>
                    <a:pt x="0" y="2"/>
                    <a:pt x="36" y="0"/>
                    <a:pt x="57" y="0"/>
                  </a:cubicBezTo>
                  <a:cubicBezTo>
                    <a:pt x="57" y="0"/>
                    <a:pt x="58" y="0"/>
                    <a:pt x="58" y="0"/>
                  </a:cubicBezTo>
                  <a:cubicBezTo>
                    <a:pt x="78" y="0"/>
                    <a:pt x="76" y="2"/>
                    <a:pt x="76" y="4"/>
                  </a:cubicBezTo>
                  <a:cubicBezTo>
                    <a:pt x="76" y="6"/>
                    <a:pt x="78" y="7"/>
                    <a:pt x="57" y="7"/>
                  </a:cubicBezTo>
                  <a:cubicBezTo>
                    <a:pt x="57" y="7"/>
                    <a:pt x="57" y="7"/>
                    <a:pt x="57" y="7"/>
                  </a:cubicBezTo>
                  <a:moveTo>
                    <a:pt x="60" y="0"/>
                  </a:moveTo>
                  <a:cubicBezTo>
                    <a:pt x="60" y="0"/>
                    <a:pt x="60" y="0"/>
                    <a:pt x="60" y="0"/>
                  </a:cubicBezTo>
                  <a:cubicBezTo>
                    <a:pt x="38" y="0"/>
                    <a:pt x="0" y="2"/>
                    <a:pt x="0" y="4"/>
                  </a:cubicBezTo>
                  <a:cubicBezTo>
                    <a:pt x="0" y="6"/>
                    <a:pt x="38" y="7"/>
                    <a:pt x="59" y="7"/>
                  </a:cubicBezTo>
                  <a:cubicBezTo>
                    <a:pt x="60" y="7"/>
                    <a:pt x="60" y="7"/>
                    <a:pt x="60" y="7"/>
                  </a:cubicBezTo>
                  <a:cubicBezTo>
                    <a:pt x="82" y="7"/>
                    <a:pt x="79" y="6"/>
                    <a:pt x="79" y="4"/>
                  </a:cubicBezTo>
                  <a:cubicBezTo>
                    <a:pt x="79" y="2"/>
                    <a:pt x="82" y="0"/>
                    <a:pt x="60" y="0"/>
                  </a:cubicBezTo>
                </a:path>
              </a:pathLst>
            </a:custGeom>
            <a:solidFill>
              <a:srgbClr val="D1CECE"/>
            </a:solidFill>
            <a:ln>
              <a:noFill/>
            </a:ln>
          </p:spPr>
          <p:txBody>
            <a:bodyPr/>
            <a:lstStyle/>
            <a:p>
              <a:endParaRPr lang="zh-CN" altLang="en-US"/>
            </a:p>
          </p:txBody>
        </p:sp>
        <p:sp>
          <p:nvSpPr>
            <p:cNvPr id="1048892" name="Freeform 37"/>
            <p:cNvSpPr>
              <a:spLocks noEditPoints="1"/>
            </p:cNvSpPr>
            <p:nvPr/>
          </p:nvSpPr>
          <p:spPr bwMode="auto">
            <a:xfrm>
              <a:off x="3613151" y="5556250"/>
              <a:ext cx="331788" cy="30163"/>
            </a:xfrm>
            <a:custGeom>
              <a:avLst/>
              <a:gdLst>
                <a:gd name="T0" fmla="*/ 2147483646 w 78"/>
                <a:gd name="T1" fmla="*/ 2147483646 h 7"/>
                <a:gd name="T2" fmla="*/ 0 w 78"/>
                <a:gd name="T3" fmla="*/ 2147483646 h 7"/>
                <a:gd name="T4" fmla="*/ 2147483646 w 78"/>
                <a:gd name="T5" fmla="*/ 2147483646 h 7"/>
                <a:gd name="T6" fmla="*/ 2147483646 w 78"/>
                <a:gd name="T7" fmla="*/ 2147483646 h 7"/>
                <a:gd name="T8" fmla="*/ 2147483646 w 78"/>
                <a:gd name="T9" fmla="*/ 2147483646 h 7"/>
                <a:gd name="T10" fmla="*/ 2147483646 w 78"/>
                <a:gd name="T11" fmla="*/ 2147483646 h 7"/>
                <a:gd name="T12" fmla="*/ 2147483646 w 78"/>
                <a:gd name="T13" fmla="*/ 2147483646 h 7"/>
                <a:gd name="T14" fmla="*/ 2147483646 w 78"/>
                <a:gd name="T15" fmla="*/ 0 h 7"/>
                <a:gd name="T16" fmla="*/ 2147483646 w 78"/>
                <a:gd name="T17" fmla="*/ 0 h 7"/>
                <a:gd name="T18" fmla="*/ 0 w 78"/>
                <a:gd name="T19" fmla="*/ 2147483646 h 7"/>
                <a:gd name="T20" fmla="*/ 2147483646 w 78"/>
                <a:gd name="T21" fmla="*/ 2147483646 h 7"/>
                <a:gd name="T22" fmla="*/ 2147483646 w 78"/>
                <a:gd name="T23" fmla="*/ 2147483646 h 7"/>
                <a:gd name="T24" fmla="*/ 2147483646 w 78"/>
                <a:gd name="T25" fmla="*/ 2147483646 h 7"/>
                <a:gd name="T26" fmla="*/ 2147483646 w 78"/>
                <a:gd name="T27" fmla="*/ 0 h 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8" h="7">
                  <a:moveTo>
                    <a:pt x="54" y="7"/>
                  </a:moveTo>
                  <a:cubicBezTo>
                    <a:pt x="34" y="7"/>
                    <a:pt x="0" y="5"/>
                    <a:pt x="0" y="4"/>
                  </a:cubicBezTo>
                  <a:cubicBezTo>
                    <a:pt x="0" y="2"/>
                    <a:pt x="35" y="1"/>
                    <a:pt x="55" y="1"/>
                  </a:cubicBezTo>
                  <a:cubicBezTo>
                    <a:pt x="55" y="1"/>
                    <a:pt x="55" y="1"/>
                    <a:pt x="55" y="1"/>
                  </a:cubicBezTo>
                  <a:cubicBezTo>
                    <a:pt x="74" y="1"/>
                    <a:pt x="72" y="2"/>
                    <a:pt x="72" y="4"/>
                  </a:cubicBezTo>
                  <a:cubicBezTo>
                    <a:pt x="72" y="5"/>
                    <a:pt x="75" y="7"/>
                    <a:pt x="55" y="7"/>
                  </a:cubicBezTo>
                  <a:cubicBezTo>
                    <a:pt x="55" y="7"/>
                    <a:pt x="54" y="7"/>
                    <a:pt x="54" y="7"/>
                  </a:cubicBezTo>
                  <a:moveTo>
                    <a:pt x="58" y="0"/>
                  </a:moveTo>
                  <a:cubicBezTo>
                    <a:pt x="58" y="0"/>
                    <a:pt x="57" y="0"/>
                    <a:pt x="57" y="0"/>
                  </a:cubicBezTo>
                  <a:cubicBezTo>
                    <a:pt x="36" y="0"/>
                    <a:pt x="0" y="2"/>
                    <a:pt x="0" y="4"/>
                  </a:cubicBezTo>
                  <a:cubicBezTo>
                    <a:pt x="0" y="6"/>
                    <a:pt x="36" y="7"/>
                    <a:pt x="57" y="7"/>
                  </a:cubicBezTo>
                  <a:cubicBezTo>
                    <a:pt x="57" y="7"/>
                    <a:pt x="57" y="7"/>
                    <a:pt x="57" y="7"/>
                  </a:cubicBezTo>
                  <a:cubicBezTo>
                    <a:pt x="78" y="7"/>
                    <a:pt x="76" y="6"/>
                    <a:pt x="76" y="4"/>
                  </a:cubicBezTo>
                  <a:cubicBezTo>
                    <a:pt x="76" y="2"/>
                    <a:pt x="78" y="0"/>
                    <a:pt x="58" y="0"/>
                  </a:cubicBezTo>
                </a:path>
              </a:pathLst>
            </a:custGeom>
            <a:solidFill>
              <a:srgbClr val="CECBCB"/>
            </a:solidFill>
            <a:ln>
              <a:noFill/>
            </a:ln>
          </p:spPr>
          <p:txBody>
            <a:bodyPr/>
            <a:lstStyle/>
            <a:p>
              <a:endParaRPr lang="zh-CN" altLang="en-US"/>
            </a:p>
          </p:txBody>
        </p:sp>
        <p:sp>
          <p:nvSpPr>
            <p:cNvPr id="1048893" name="Freeform 38"/>
            <p:cNvSpPr>
              <a:spLocks noEditPoints="1"/>
            </p:cNvSpPr>
            <p:nvPr/>
          </p:nvSpPr>
          <p:spPr bwMode="auto">
            <a:xfrm>
              <a:off x="3613151" y="5561013"/>
              <a:ext cx="319088" cy="25400"/>
            </a:xfrm>
            <a:custGeom>
              <a:avLst/>
              <a:gdLst>
                <a:gd name="T0" fmla="*/ 2147483646 w 75"/>
                <a:gd name="T1" fmla="*/ 2147483646 h 6"/>
                <a:gd name="T2" fmla="*/ 0 w 75"/>
                <a:gd name="T3" fmla="*/ 2147483646 h 6"/>
                <a:gd name="T4" fmla="*/ 2147483646 w 75"/>
                <a:gd name="T5" fmla="*/ 0 h 6"/>
                <a:gd name="T6" fmla="*/ 2147483646 w 75"/>
                <a:gd name="T7" fmla="*/ 0 h 6"/>
                <a:gd name="T8" fmla="*/ 2147483646 w 75"/>
                <a:gd name="T9" fmla="*/ 2147483646 h 6"/>
                <a:gd name="T10" fmla="*/ 2147483646 w 75"/>
                <a:gd name="T11" fmla="*/ 2147483646 h 6"/>
                <a:gd name="T12" fmla="*/ 2147483646 w 75"/>
                <a:gd name="T13" fmla="*/ 2147483646 h 6"/>
                <a:gd name="T14" fmla="*/ 2147483646 w 75"/>
                <a:gd name="T15" fmla="*/ 0 h 6"/>
                <a:gd name="T16" fmla="*/ 2147483646 w 75"/>
                <a:gd name="T17" fmla="*/ 0 h 6"/>
                <a:gd name="T18" fmla="*/ 0 w 75"/>
                <a:gd name="T19" fmla="*/ 2147483646 h 6"/>
                <a:gd name="T20" fmla="*/ 2147483646 w 75"/>
                <a:gd name="T21" fmla="*/ 2147483646 h 6"/>
                <a:gd name="T22" fmla="*/ 2147483646 w 75"/>
                <a:gd name="T23" fmla="*/ 2147483646 h 6"/>
                <a:gd name="T24" fmla="*/ 2147483646 w 75"/>
                <a:gd name="T25" fmla="*/ 2147483646 h 6"/>
                <a:gd name="T26" fmla="*/ 2147483646 w 75"/>
                <a:gd name="T27" fmla="*/ 0 h 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5" h="6">
                  <a:moveTo>
                    <a:pt x="52" y="6"/>
                  </a:moveTo>
                  <a:cubicBezTo>
                    <a:pt x="33" y="6"/>
                    <a:pt x="0" y="4"/>
                    <a:pt x="0" y="3"/>
                  </a:cubicBezTo>
                  <a:cubicBezTo>
                    <a:pt x="0" y="1"/>
                    <a:pt x="33" y="0"/>
                    <a:pt x="52" y="0"/>
                  </a:cubicBezTo>
                  <a:cubicBezTo>
                    <a:pt x="52" y="0"/>
                    <a:pt x="52" y="0"/>
                    <a:pt x="52" y="0"/>
                  </a:cubicBezTo>
                  <a:cubicBezTo>
                    <a:pt x="71" y="0"/>
                    <a:pt x="69" y="1"/>
                    <a:pt x="69" y="3"/>
                  </a:cubicBezTo>
                  <a:cubicBezTo>
                    <a:pt x="69" y="4"/>
                    <a:pt x="71" y="6"/>
                    <a:pt x="52" y="6"/>
                  </a:cubicBezTo>
                  <a:cubicBezTo>
                    <a:pt x="52" y="6"/>
                    <a:pt x="52" y="6"/>
                    <a:pt x="52" y="6"/>
                  </a:cubicBezTo>
                  <a:moveTo>
                    <a:pt x="55" y="0"/>
                  </a:moveTo>
                  <a:cubicBezTo>
                    <a:pt x="55" y="0"/>
                    <a:pt x="55" y="0"/>
                    <a:pt x="55" y="0"/>
                  </a:cubicBezTo>
                  <a:cubicBezTo>
                    <a:pt x="35" y="0"/>
                    <a:pt x="0" y="1"/>
                    <a:pt x="0" y="3"/>
                  </a:cubicBezTo>
                  <a:cubicBezTo>
                    <a:pt x="0" y="4"/>
                    <a:pt x="34" y="6"/>
                    <a:pt x="54" y="6"/>
                  </a:cubicBezTo>
                  <a:cubicBezTo>
                    <a:pt x="54" y="6"/>
                    <a:pt x="55" y="6"/>
                    <a:pt x="55" y="6"/>
                  </a:cubicBezTo>
                  <a:cubicBezTo>
                    <a:pt x="75" y="6"/>
                    <a:pt x="72" y="4"/>
                    <a:pt x="72" y="3"/>
                  </a:cubicBezTo>
                  <a:cubicBezTo>
                    <a:pt x="72" y="1"/>
                    <a:pt x="74" y="0"/>
                    <a:pt x="55" y="0"/>
                  </a:cubicBezTo>
                </a:path>
              </a:pathLst>
            </a:custGeom>
            <a:solidFill>
              <a:srgbClr val="CBC9C9"/>
            </a:solidFill>
            <a:ln>
              <a:noFill/>
            </a:ln>
          </p:spPr>
          <p:txBody>
            <a:bodyPr/>
            <a:lstStyle/>
            <a:p>
              <a:endParaRPr lang="zh-CN" altLang="en-US"/>
            </a:p>
          </p:txBody>
        </p:sp>
        <p:sp>
          <p:nvSpPr>
            <p:cNvPr id="1048894" name="Freeform 39"/>
            <p:cNvSpPr>
              <a:spLocks noEditPoints="1"/>
            </p:cNvSpPr>
            <p:nvPr/>
          </p:nvSpPr>
          <p:spPr bwMode="auto">
            <a:xfrm>
              <a:off x="3613151" y="5561013"/>
              <a:ext cx="301625" cy="25400"/>
            </a:xfrm>
            <a:custGeom>
              <a:avLst/>
              <a:gdLst>
                <a:gd name="T0" fmla="*/ 2147483646 w 71"/>
                <a:gd name="T1" fmla="*/ 2147483646 h 6"/>
                <a:gd name="T2" fmla="*/ 0 w 71"/>
                <a:gd name="T3" fmla="*/ 2147483646 h 6"/>
                <a:gd name="T4" fmla="*/ 2147483646 w 71"/>
                <a:gd name="T5" fmla="*/ 0 h 6"/>
                <a:gd name="T6" fmla="*/ 2147483646 w 71"/>
                <a:gd name="T7" fmla="*/ 0 h 6"/>
                <a:gd name="T8" fmla="*/ 2147483646 w 71"/>
                <a:gd name="T9" fmla="*/ 2147483646 h 6"/>
                <a:gd name="T10" fmla="*/ 2147483646 w 71"/>
                <a:gd name="T11" fmla="*/ 2147483646 h 6"/>
                <a:gd name="T12" fmla="*/ 2147483646 w 71"/>
                <a:gd name="T13" fmla="*/ 2147483646 h 6"/>
                <a:gd name="T14" fmla="*/ 2147483646 w 71"/>
                <a:gd name="T15" fmla="*/ 0 h 6"/>
                <a:gd name="T16" fmla="*/ 2147483646 w 71"/>
                <a:gd name="T17" fmla="*/ 0 h 6"/>
                <a:gd name="T18" fmla="*/ 0 w 71"/>
                <a:gd name="T19" fmla="*/ 2147483646 h 6"/>
                <a:gd name="T20" fmla="*/ 2147483646 w 71"/>
                <a:gd name="T21" fmla="*/ 2147483646 h 6"/>
                <a:gd name="T22" fmla="*/ 2147483646 w 71"/>
                <a:gd name="T23" fmla="*/ 2147483646 h 6"/>
                <a:gd name="T24" fmla="*/ 2147483646 w 71"/>
                <a:gd name="T25" fmla="*/ 2147483646 h 6"/>
                <a:gd name="T26" fmla="*/ 2147483646 w 71"/>
                <a:gd name="T27" fmla="*/ 0 h 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1" h="6">
                  <a:moveTo>
                    <a:pt x="49" y="6"/>
                  </a:moveTo>
                  <a:cubicBezTo>
                    <a:pt x="31" y="6"/>
                    <a:pt x="0" y="4"/>
                    <a:pt x="0" y="3"/>
                  </a:cubicBezTo>
                  <a:cubicBezTo>
                    <a:pt x="0" y="1"/>
                    <a:pt x="31" y="0"/>
                    <a:pt x="49" y="0"/>
                  </a:cubicBezTo>
                  <a:cubicBezTo>
                    <a:pt x="50" y="0"/>
                    <a:pt x="50" y="0"/>
                    <a:pt x="50" y="0"/>
                  </a:cubicBezTo>
                  <a:cubicBezTo>
                    <a:pt x="67" y="0"/>
                    <a:pt x="65" y="1"/>
                    <a:pt x="65" y="3"/>
                  </a:cubicBezTo>
                  <a:cubicBezTo>
                    <a:pt x="65" y="4"/>
                    <a:pt x="67" y="6"/>
                    <a:pt x="49" y="6"/>
                  </a:cubicBezTo>
                  <a:cubicBezTo>
                    <a:pt x="49" y="6"/>
                    <a:pt x="49" y="6"/>
                    <a:pt x="49" y="6"/>
                  </a:cubicBezTo>
                  <a:moveTo>
                    <a:pt x="52" y="0"/>
                  </a:moveTo>
                  <a:cubicBezTo>
                    <a:pt x="52" y="0"/>
                    <a:pt x="52" y="0"/>
                    <a:pt x="52" y="0"/>
                  </a:cubicBezTo>
                  <a:cubicBezTo>
                    <a:pt x="33" y="0"/>
                    <a:pt x="0" y="1"/>
                    <a:pt x="0" y="3"/>
                  </a:cubicBezTo>
                  <a:cubicBezTo>
                    <a:pt x="0" y="4"/>
                    <a:pt x="33" y="6"/>
                    <a:pt x="52" y="6"/>
                  </a:cubicBezTo>
                  <a:cubicBezTo>
                    <a:pt x="52" y="6"/>
                    <a:pt x="52" y="6"/>
                    <a:pt x="52" y="6"/>
                  </a:cubicBezTo>
                  <a:cubicBezTo>
                    <a:pt x="71" y="6"/>
                    <a:pt x="69" y="4"/>
                    <a:pt x="69" y="3"/>
                  </a:cubicBezTo>
                  <a:cubicBezTo>
                    <a:pt x="69" y="1"/>
                    <a:pt x="71" y="0"/>
                    <a:pt x="52" y="0"/>
                  </a:cubicBezTo>
                </a:path>
              </a:pathLst>
            </a:custGeom>
            <a:solidFill>
              <a:srgbClr val="C8C7C7"/>
            </a:solidFill>
            <a:ln>
              <a:noFill/>
            </a:ln>
          </p:spPr>
          <p:txBody>
            <a:bodyPr/>
            <a:lstStyle/>
            <a:p>
              <a:endParaRPr lang="zh-CN" altLang="en-US"/>
            </a:p>
          </p:txBody>
        </p:sp>
        <p:sp>
          <p:nvSpPr>
            <p:cNvPr id="1048895" name="Freeform 40"/>
            <p:cNvSpPr>
              <a:spLocks noEditPoints="1"/>
            </p:cNvSpPr>
            <p:nvPr/>
          </p:nvSpPr>
          <p:spPr bwMode="auto">
            <a:xfrm>
              <a:off x="3613151" y="5561013"/>
              <a:ext cx="284163" cy="25400"/>
            </a:xfrm>
            <a:custGeom>
              <a:avLst/>
              <a:gdLst>
                <a:gd name="T0" fmla="*/ 2147483646 w 67"/>
                <a:gd name="T1" fmla="*/ 2147483646 h 6"/>
                <a:gd name="T2" fmla="*/ 2147483646 w 67"/>
                <a:gd name="T3" fmla="*/ 2147483646 h 6"/>
                <a:gd name="T4" fmla="*/ 2147483646 w 67"/>
                <a:gd name="T5" fmla="*/ 0 h 6"/>
                <a:gd name="T6" fmla="*/ 2147483646 w 67"/>
                <a:gd name="T7" fmla="*/ 0 h 6"/>
                <a:gd name="T8" fmla="*/ 2147483646 w 67"/>
                <a:gd name="T9" fmla="*/ 2147483646 h 6"/>
                <a:gd name="T10" fmla="*/ 2147483646 w 67"/>
                <a:gd name="T11" fmla="*/ 2147483646 h 6"/>
                <a:gd name="T12" fmla="*/ 2147483646 w 67"/>
                <a:gd name="T13" fmla="*/ 2147483646 h 6"/>
                <a:gd name="T14" fmla="*/ 2147483646 w 67"/>
                <a:gd name="T15" fmla="*/ 0 h 6"/>
                <a:gd name="T16" fmla="*/ 2147483646 w 67"/>
                <a:gd name="T17" fmla="*/ 0 h 6"/>
                <a:gd name="T18" fmla="*/ 0 w 67"/>
                <a:gd name="T19" fmla="*/ 2147483646 h 6"/>
                <a:gd name="T20" fmla="*/ 2147483646 w 67"/>
                <a:gd name="T21" fmla="*/ 2147483646 h 6"/>
                <a:gd name="T22" fmla="*/ 2147483646 w 67"/>
                <a:gd name="T23" fmla="*/ 2147483646 h 6"/>
                <a:gd name="T24" fmla="*/ 2147483646 w 67"/>
                <a:gd name="T25" fmla="*/ 2147483646 h 6"/>
                <a:gd name="T26" fmla="*/ 2147483646 w 67"/>
                <a:gd name="T27" fmla="*/ 0 h 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67" h="6">
                  <a:moveTo>
                    <a:pt x="46" y="5"/>
                  </a:moveTo>
                  <a:cubicBezTo>
                    <a:pt x="29" y="5"/>
                    <a:pt x="1" y="4"/>
                    <a:pt x="1" y="3"/>
                  </a:cubicBezTo>
                  <a:cubicBezTo>
                    <a:pt x="1" y="1"/>
                    <a:pt x="30" y="0"/>
                    <a:pt x="47" y="0"/>
                  </a:cubicBezTo>
                  <a:cubicBezTo>
                    <a:pt x="47" y="0"/>
                    <a:pt x="47" y="0"/>
                    <a:pt x="47" y="0"/>
                  </a:cubicBezTo>
                  <a:cubicBezTo>
                    <a:pt x="64" y="0"/>
                    <a:pt x="62" y="1"/>
                    <a:pt x="62" y="3"/>
                  </a:cubicBezTo>
                  <a:cubicBezTo>
                    <a:pt x="62" y="4"/>
                    <a:pt x="64" y="5"/>
                    <a:pt x="47" y="5"/>
                  </a:cubicBezTo>
                  <a:cubicBezTo>
                    <a:pt x="47" y="5"/>
                    <a:pt x="47" y="5"/>
                    <a:pt x="46" y="5"/>
                  </a:cubicBezTo>
                  <a:moveTo>
                    <a:pt x="50" y="0"/>
                  </a:moveTo>
                  <a:cubicBezTo>
                    <a:pt x="50" y="0"/>
                    <a:pt x="50" y="0"/>
                    <a:pt x="49" y="0"/>
                  </a:cubicBezTo>
                  <a:cubicBezTo>
                    <a:pt x="31" y="0"/>
                    <a:pt x="0" y="1"/>
                    <a:pt x="0" y="3"/>
                  </a:cubicBezTo>
                  <a:cubicBezTo>
                    <a:pt x="0" y="4"/>
                    <a:pt x="31" y="6"/>
                    <a:pt x="49" y="6"/>
                  </a:cubicBezTo>
                  <a:cubicBezTo>
                    <a:pt x="49" y="6"/>
                    <a:pt x="49" y="6"/>
                    <a:pt x="49" y="6"/>
                  </a:cubicBezTo>
                  <a:cubicBezTo>
                    <a:pt x="67" y="6"/>
                    <a:pt x="65" y="4"/>
                    <a:pt x="65" y="3"/>
                  </a:cubicBezTo>
                  <a:cubicBezTo>
                    <a:pt x="65" y="1"/>
                    <a:pt x="67" y="0"/>
                    <a:pt x="50" y="0"/>
                  </a:cubicBezTo>
                </a:path>
              </a:pathLst>
            </a:custGeom>
            <a:solidFill>
              <a:srgbClr val="C6C4C5"/>
            </a:solidFill>
            <a:ln>
              <a:noFill/>
            </a:ln>
          </p:spPr>
          <p:txBody>
            <a:bodyPr/>
            <a:lstStyle/>
            <a:p>
              <a:endParaRPr lang="zh-CN" altLang="en-US"/>
            </a:p>
          </p:txBody>
        </p:sp>
        <p:sp>
          <p:nvSpPr>
            <p:cNvPr id="1048896" name="Freeform 41"/>
            <p:cNvSpPr>
              <a:spLocks noEditPoints="1"/>
            </p:cNvSpPr>
            <p:nvPr/>
          </p:nvSpPr>
          <p:spPr bwMode="auto">
            <a:xfrm>
              <a:off x="3616326" y="5561013"/>
              <a:ext cx="268288" cy="20638"/>
            </a:xfrm>
            <a:custGeom>
              <a:avLst/>
              <a:gdLst>
                <a:gd name="T0" fmla="*/ 2147483646 w 63"/>
                <a:gd name="T1" fmla="*/ 2147483646 h 5"/>
                <a:gd name="T2" fmla="*/ 0 w 63"/>
                <a:gd name="T3" fmla="*/ 2147483646 h 5"/>
                <a:gd name="T4" fmla="*/ 2147483646 w 63"/>
                <a:gd name="T5" fmla="*/ 0 h 5"/>
                <a:gd name="T6" fmla="*/ 2147483646 w 63"/>
                <a:gd name="T7" fmla="*/ 0 h 5"/>
                <a:gd name="T8" fmla="*/ 2147483646 w 63"/>
                <a:gd name="T9" fmla="*/ 2147483646 h 5"/>
                <a:gd name="T10" fmla="*/ 2147483646 w 63"/>
                <a:gd name="T11" fmla="*/ 2147483646 h 5"/>
                <a:gd name="T12" fmla="*/ 2147483646 w 63"/>
                <a:gd name="T13" fmla="*/ 2147483646 h 5"/>
                <a:gd name="T14" fmla="*/ 2147483646 w 63"/>
                <a:gd name="T15" fmla="*/ 0 h 5"/>
                <a:gd name="T16" fmla="*/ 2147483646 w 63"/>
                <a:gd name="T17" fmla="*/ 0 h 5"/>
                <a:gd name="T18" fmla="*/ 0 w 63"/>
                <a:gd name="T19" fmla="*/ 2147483646 h 5"/>
                <a:gd name="T20" fmla="*/ 2147483646 w 63"/>
                <a:gd name="T21" fmla="*/ 2147483646 h 5"/>
                <a:gd name="T22" fmla="*/ 2147483646 w 63"/>
                <a:gd name="T23" fmla="*/ 2147483646 h 5"/>
                <a:gd name="T24" fmla="*/ 2147483646 w 63"/>
                <a:gd name="T25" fmla="*/ 2147483646 h 5"/>
                <a:gd name="T26" fmla="*/ 2147483646 w 63"/>
                <a:gd name="T27" fmla="*/ 0 h 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63" h="5">
                  <a:moveTo>
                    <a:pt x="43" y="5"/>
                  </a:moveTo>
                  <a:cubicBezTo>
                    <a:pt x="27" y="5"/>
                    <a:pt x="0" y="4"/>
                    <a:pt x="0" y="3"/>
                  </a:cubicBezTo>
                  <a:cubicBezTo>
                    <a:pt x="0" y="1"/>
                    <a:pt x="27" y="0"/>
                    <a:pt x="43" y="0"/>
                  </a:cubicBezTo>
                  <a:cubicBezTo>
                    <a:pt x="43" y="0"/>
                    <a:pt x="43" y="0"/>
                    <a:pt x="43" y="0"/>
                  </a:cubicBezTo>
                  <a:cubicBezTo>
                    <a:pt x="59" y="0"/>
                    <a:pt x="58" y="1"/>
                    <a:pt x="58" y="3"/>
                  </a:cubicBezTo>
                  <a:cubicBezTo>
                    <a:pt x="58" y="4"/>
                    <a:pt x="59" y="5"/>
                    <a:pt x="43" y="5"/>
                  </a:cubicBezTo>
                  <a:cubicBezTo>
                    <a:pt x="43" y="5"/>
                    <a:pt x="43" y="5"/>
                    <a:pt x="43" y="5"/>
                  </a:cubicBezTo>
                  <a:moveTo>
                    <a:pt x="46" y="0"/>
                  </a:moveTo>
                  <a:cubicBezTo>
                    <a:pt x="46" y="0"/>
                    <a:pt x="46" y="0"/>
                    <a:pt x="46" y="0"/>
                  </a:cubicBezTo>
                  <a:cubicBezTo>
                    <a:pt x="29" y="0"/>
                    <a:pt x="0" y="1"/>
                    <a:pt x="0" y="3"/>
                  </a:cubicBezTo>
                  <a:cubicBezTo>
                    <a:pt x="0" y="4"/>
                    <a:pt x="28" y="5"/>
                    <a:pt x="45" y="5"/>
                  </a:cubicBezTo>
                  <a:cubicBezTo>
                    <a:pt x="46" y="5"/>
                    <a:pt x="46" y="5"/>
                    <a:pt x="46" y="5"/>
                  </a:cubicBezTo>
                  <a:cubicBezTo>
                    <a:pt x="63" y="5"/>
                    <a:pt x="61" y="4"/>
                    <a:pt x="61" y="3"/>
                  </a:cubicBezTo>
                  <a:cubicBezTo>
                    <a:pt x="61" y="1"/>
                    <a:pt x="63" y="0"/>
                    <a:pt x="46" y="0"/>
                  </a:cubicBezTo>
                </a:path>
              </a:pathLst>
            </a:custGeom>
            <a:solidFill>
              <a:srgbClr val="C3C2C2"/>
            </a:solidFill>
            <a:ln>
              <a:noFill/>
            </a:ln>
          </p:spPr>
          <p:txBody>
            <a:bodyPr/>
            <a:lstStyle/>
            <a:p>
              <a:endParaRPr lang="zh-CN" altLang="en-US"/>
            </a:p>
          </p:txBody>
        </p:sp>
        <p:sp>
          <p:nvSpPr>
            <p:cNvPr id="1048897" name="Freeform 42"/>
            <p:cNvSpPr>
              <a:spLocks noEditPoints="1"/>
            </p:cNvSpPr>
            <p:nvPr/>
          </p:nvSpPr>
          <p:spPr bwMode="auto">
            <a:xfrm>
              <a:off x="3616326" y="5561013"/>
              <a:ext cx="252413" cy="20638"/>
            </a:xfrm>
            <a:custGeom>
              <a:avLst/>
              <a:gdLst>
                <a:gd name="T0" fmla="*/ 2147483646 w 59"/>
                <a:gd name="T1" fmla="*/ 2147483646 h 5"/>
                <a:gd name="T2" fmla="*/ 0 w 59"/>
                <a:gd name="T3" fmla="*/ 2147483646 h 5"/>
                <a:gd name="T4" fmla="*/ 2147483646 w 59"/>
                <a:gd name="T5" fmla="*/ 0 h 5"/>
                <a:gd name="T6" fmla="*/ 2147483646 w 59"/>
                <a:gd name="T7" fmla="*/ 0 h 5"/>
                <a:gd name="T8" fmla="*/ 2147483646 w 59"/>
                <a:gd name="T9" fmla="*/ 2147483646 h 5"/>
                <a:gd name="T10" fmla="*/ 2147483646 w 59"/>
                <a:gd name="T11" fmla="*/ 2147483646 h 5"/>
                <a:gd name="T12" fmla="*/ 2147483646 w 59"/>
                <a:gd name="T13" fmla="*/ 2147483646 h 5"/>
                <a:gd name="T14" fmla="*/ 2147483646 w 59"/>
                <a:gd name="T15" fmla="*/ 0 h 5"/>
                <a:gd name="T16" fmla="*/ 2147483646 w 59"/>
                <a:gd name="T17" fmla="*/ 0 h 5"/>
                <a:gd name="T18" fmla="*/ 0 w 59"/>
                <a:gd name="T19" fmla="*/ 2147483646 h 5"/>
                <a:gd name="T20" fmla="*/ 2147483646 w 59"/>
                <a:gd name="T21" fmla="*/ 2147483646 h 5"/>
                <a:gd name="T22" fmla="*/ 2147483646 w 59"/>
                <a:gd name="T23" fmla="*/ 2147483646 h 5"/>
                <a:gd name="T24" fmla="*/ 2147483646 w 59"/>
                <a:gd name="T25" fmla="*/ 2147483646 h 5"/>
                <a:gd name="T26" fmla="*/ 2147483646 w 59"/>
                <a:gd name="T27" fmla="*/ 0 h 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59" h="5">
                  <a:moveTo>
                    <a:pt x="40" y="5"/>
                  </a:moveTo>
                  <a:cubicBezTo>
                    <a:pt x="25" y="5"/>
                    <a:pt x="0" y="4"/>
                    <a:pt x="0" y="3"/>
                  </a:cubicBezTo>
                  <a:cubicBezTo>
                    <a:pt x="0" y="1"/>
                    <a:pt x="25" y="0"/>
                    <a:pt x="41" y="0"/>
                  </a:cubicBezTo>
                  <a:cubicBezTo>
                    <a:pt x="41" y="0"/>
                    <a:pt x="41" y="0"/>
                    <a:pt x="41" y="0"/>
                  </a:cubicBezTo>
                  <a:cubicBezTo>
                    <a:pt x="56" y="0"/>
                    <a:pt x="54" y="1"/>
                    <a:pt x="54" y="3"/>
                  </a:cubicBezTo>
                  <a:cubicBezTo>
                    <a:pt x="54" y="4"/>
                    <a:pt x="56" y="5"/>
                    <a:pt x="41" y="5"/>
                  </a:cubicBezTo>
                  <a:cubicBezTo>
                    <a:pt x="40" y="5"/>
                    <a:pt x="40" y="5"/>
                    <a:pt x="40" y="5"/>
                  </a:cubicBezTo>
                  <a:moveTo>
                    <a:pt x="43" y="0"/>
                  </a:moveTo>
                  <a:cubicBezTo>
                    <a:pt x="43" y="0"/>
                    <a:pt x="43" y="0"/>
                    <a:pt x="43" y="0"/>
                  </a:cubicBezTo>
                  <a:cubicBezTo>
                    <a:pt x="27" y="0"/>
                    <a:pt x="0" y="1"/>
                    <a:pt x="0" y="3"/>
                  </a:cubicBezTo>
                  <a:cubicBezTo>
                    <a:pt x="0" y="4"/>
                    <a:pt x="27" y="5"/>
                    <a:pt x="43" y="5"/>
                  </a:cubicBezTo>
                  <a:cubicBezTo>
                    <a:pt x="43" y="5"/>
                    <a:pt x="43" y="5"/>
                    <a:pt x="43" y="5"/>
                  </a:cubicBezTo>
                  <a:cubicBezTo>
                    <a:pt x="59" y="5"/>
                    <a:pt x="58" y="4"/>
                    <a:pt x="58" y="3"/>
                  </a:cubicBezTo>
                  <a:cubicBezTo>
                    <a:pt x="58" y="1"/>
                    <a:pt x="59" y="0"/>
                    <a:pt x="43" y="0"/>
                  </a:cubicBezTo>
                </a:path>
              </a:pathLst>
            </a:custGeom>
            <a:solidFill>
              <a:srgbClr val="C0BFC0"/>
            </a:solidFill>
            <a:ln>
              <a:noFill/>
            </a:ln>
          </p:spPr>
          <p:txBody>
            <a:bodyPr/>
            <a:lstStyle/>
            <a:p>
              <a:endParaRPr lang="zh-CN" altLang="en-US"/>
            </a:p>
          </p:txBody>
        </p:sp>
        <p:sp>
          <p:nvSpPr>
            <p:cNvPr id="1048898" name="Freeform 43"/>
            <p:cNvSpPr>
              <a:spLocks noEditPoints="1"/>
            </p:cNvSpPr>
            <p:nvPr/>
          </p:nvSpPr>
          <p:spPr bwMode="auto">
            <a:xfrm>
              <a:off x="3616326" y="5561013"/>
              <a:ext cx="239713" cy="20638"/>
            </a:xfrm>
            <a:custGeom>
              <a:avLst/>
              <a:gdLst>
                <a:gd name="T0" fmla="*/ 2147483646 w 56"/>
                <a:gd name="T1" fmla="*/ 2147483646 h 5"/>
                <a:gd name="T2" fmla="*/ 0 w 56"/>
                <a:gd name="T3" fmla="*/ 2147483646 h 5"/>
                <a:gd name="T4" fmla="*/ 2147483646 w 56"/>
                <a:gd name="T5" fmla="*/ 0 h 5"/>
                <a:gd name="T6" fmla="*/ 2147483646 w 56"/>
                <a:gd name="T7" fmla="*/ 0 h 5"/>
                <a:gd name="T8" fmla="*/ 2147483646 w 56"/>
                <a:gd name="T9" fmla="*/ 2147483646 h 5"/>
                <a:gd name="T10" fmla="*/ 2147483646 w 56"/>
                <a:gd name="T11" fmla="*/ 2147483646 h 5"/>
                <a:gd name="T12" fmla="*/ 2147483646 w 56"/>
                <a:gd name="T13" fmla="*/ 2147483646 h 5"/>
                <a:gd name="T14" fmla="*/ 2147483646 w 56"/>
                <a:gd name="T15" fmla="*/ 0 h 5"/>
                <a:gd name="T16" fmla="*/ 2147483646 w 56"/>
                <a:gd name="T17" fmla="*/ 0 h 5"/>
                <a:gd name="T18" fmla="*/ 0 w 56"/>
                <a:gd name="T19" fmla="*/ 2147483646 h 5"/>
                <a:gd name="T20" fmla="*/ 2147483646 w 56"/>
                <a:gd name="T21" fmla="*/ 2147483646 h 5"/>
                <a:gd name="T22" fmla="*/ 2147483646 w 56"/>
                <a:gd name="T23" fmla="*/ 2147483646 h 5"/>
                <a:gd name="T24" fmla="*/ 2147483646 w 56"/>
                <a:gd name="T25" fmla="*/ 2147483646 h 5"/>
                <a:gd name="T26" fmla="*/ 2147483646 w 56"/>
                <a:gd name="T27" fmla="*/ 0 h 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56" h="5">
                  <a:moveTo>
                    <a:pt x="38" y="5"/>
                  </a:moveTo>
                  <a:cubicBezTo>
                    <a:pt x="23" y="5"/>
                    <a:pt x="0" y="4"/>
                    <a:pt x="0" y="3"/>
                  </a:cubicBezTo>
                  <a:cubicBezTo>
                    <a:pt x="0" y="1"/>
                    <a:pt x="24" y="0"/>
                    <a:pt x="38" y="0"/>
                  </a:cubicBezTo>
                  <a:cubicBezTo>
                    <a:pt x="38" y="0"/>
                    <a:pt x="38" y="0"/>
                    <a:pt x="38" y="0"/>
                  </a:cubicBezTo>
                  <a:cubicBezTo>
                    <a:pt x="52" y="0"/>
                    <a:pt x="51" y="1"/>
                    <a:pt x="51" y="3"/>
                  </a:cubicBezTo>
                  <a:cubicBezTo>
                    <a:pt x="51" y="4"/>
                    <a:pt x="52" y="5"/>
                    <a:pt x="38" y="5"/>
                  </a:cubicBezTo>
                  <a:cubicBezTo>
                    <a:pt x="38" y="5"/>
                    <a:pt x="38" y="5"/>
                    <a:pt x="38" y="5"/>
                  </a:cubicBezTo>
                  <a:moveTo>
                    <a:pt x="41" y="0"/>
                  </a:moveTo>
                  <a:cubicBezTo>
                    <a:pt x="41" y="0"/>
                    <a:pt x="41" y="0"/>
                    <a:pt x="41" y="0"/>
                  </a:cubicBezTo>
                  <a:cubicBezTo>
                    <a:pt x="25" y="0"/>
                    <a:pt x="0" y="1"/>
                    <a:pt x="0" y="3"/>
                  </a:cubicBezTo>
                  <a:cubicBezTo>
                    <a:pt x="0" y="4"/>
                    <a:pt x="25" y="5"/>
                    <a:pt x="40" y="5"/>
                  </a:cubicBezTo>
                  <a:cubicBezTo>
                    <a:pt x="40" y="5"/>
                    <a:pt x="40" y="5"/>
                    <a:pt x="41" y="5"/>
                  </a:cubicBezTo>
                  <a:cubicBezTo>
                    <a:pt x="56" y="5"/>
                    <a:pt x="54" y="4"/>
                    <a:pt x="54" y="3"/>
                  </a:cubicBezTo>
                  <a:cubicBezTo>
                    <a:pt x="54" y="1"/>
                    <a:pt x="56" y="0"/>
                    <a:pt x="41" y="0"/>
                  </a:cubicBezTo>
                </a:path>
              </a:pathLst>
            </a:custGeom>
            <a:solidFill>
              <a:srgbClr val="BEBDBE"/>
            </a:solidFill>
            <a:ln>
              <a:noFill/>
            </a:ln>
          </p:spPr>
          <p:txBody>
            <a:bodyPr/>
            <a:lstStyle/>
            <a:p>
              <a:endParaRPr lang="zh-CN" altLang="en-US"/>
            </a:p>
          </p:txBody>
        </p:sp>
        <p:sp>
          <p:nvSpPr>
            <p:cNvPr id="1048899" name="Freeform 44"/>
            <p:cNvSpPr>
              <a:spLocks noEditPoints="1"/>
            </p:cNvSpPr>
            <p:nvPr/>
          </p:nvSpPr>
          <p:spPr bwMode="auto">
            <a:xfrm>
              <a:off x="3616326" y="5561013"/>
              <a:ext cx="222250" cy="20638"/>
            </a:xfrm>
            <a:custGeom>
              <a:avLst/>
              <a:gdLst>
                <a:gd name="T0" fmla="*/ 2147483646 w 52"/>
                <a:gd name="T1" fmla="*/ 2147483646 h 5"/>
                <a:gd name="T2" fmla="*/ 0 w 52"/>
                <a:gd name="T3" fmla="*/ 2147483646 h 5"/>
                <a:gd name="T4" fmla="*/ 2147483646 w 52"/>
                <a:gd name="T5" fmla="*/ 2147483646 h 5"/>
                <a:gd name="T6" fmla="*/ 2147483646 w 52"/>
                <a:gd name="T7" fmla="*/ 2147483646 h 5"/>
                <a:gd name="T8" fmla="*/ 2147483646 w 52"/>
                <a:gd name="T9" fmla="*/ 2147483646 h 5"/>
                <a:gd name="T10" fmla="*/ 2147483646 w 52"/>
                <a:gd name="T11" fmla="*/ 2147483646 h 5"/>
                <a:gd name="T12" fmla="*/ 2147483646 w 52"/>
                <a:gd name="T13" fmla="*/ 2147483646 h 5"/>
                <a:gd name="T14" fmla="*/ 2147483646 w 52"/>
                <a:gd name="T15" fmla="*/ 0 h 5"/>
                <a:gd name="T16" fmla="*/ 2147483646 w 52"/>
                <a:gd name="T17" fmla="*/ 0 h 5"/>
                <a:gd name="T18" fmla="*/ 0 w 52"/>
                <a:gd name="T19" fmla="*/ 2147483646 h 5"/>
                <a:gd name="T20" fmla="*/ 2147483646 w 52"/>
                <a:gd name="T21" fmla="*/ 2147483646 h 5"/>
                <a:gd name="T22" fmla="*/ 2147483646 w 52"/>
                <a:gd name="T23" fmla="*/ 2147483646 h 5"/>
                <a:gd name="T24" fmla="*/ 2147483646 w 52"/>
                <a:gd name="T25" fmla="*/ 2147483646 h 5"/>
                <a:gd name="T26" fmla="*/ 2147483646 w 52"/>
                <a:gd name="T27" fmla="*/ 0 h 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52" h="5">
                  <a:moveTo>
                    <a:pt x="35" y="5"/>
                  </a:moveTo>
                  <a:cubicBezTo>
                    <a:pt x="22" y="5"/>
                    <a:pt x="0" y="4"/>
                    <a:pt x="0" y="3"/>
                  </a:cubicBezTo>
                  <a:cubicBezTo>
                    <a:pt x="0" y="2"/>
                    <a:pt x="22" y="1"/>
                    <a:pt x="35" y="1"/>
                  </a:cubicBezTo>
                  <a:cubicBezTo>
                    <a:pt x="35" y="1"/>
                    <a:pt x="35" y="1"/>
                    <a:pt x="36" y="1"/>
                  </a:cubicBezTo>
                  <a:cubicBezTo>
                    <a:pt x="48" y="1"/>
                    <a:pt x="47" y="2"/>
                    <a:pt x="47" y="3"/>
                  </a:cubicBezTo>
                  <a:cubicBezTo>
                    <a:pt x="47" y="4"/>
                    <a:pt x="48" y="5"/>
                    <a:pt x="35" y="5"/>
                  </a:cubicBezTo>
                  <a:cubicBezTo>
                    <a:pt x="35" y="5"/>
                    <a:pt x="35" y="5"/>
                    <a:pt x="35" y="5"/>
                  </a:cubicBezTo>
                  <a:moveTo>
                    <a:pt x="38" y="0"/>
                  </a:moveTo>
                  <a:cubicBezTo>
                    <a:pt x="38" y="0"/>
                    <a:pt x="38" y="0"/>
                    <a:pt x="38" y="0"/>
                  </a:cubicBezTo>
                  <a:cubicBezTo>
                    <a:pt x="24" y="0"/>
                    <a:pt x="0" y="1"/>
                    <a:pt x="0" y="3"/>
                  </a:cubicBezTo>
                  <a:cubicBezTo>
                    <a:pt x="0" y="4"/>
                    <a:pt x="23" y="5"/>
                    <a:pt x="38" y="5"/>
                  </a:cubicBezTo>
                  <a:cubicBezTo>
                    <a:pt x="38" y="5"/>
                    <a:pt x="38" y="5"/>
                    <a:pt x="38" y="5"/>
                  </a:cubicBezTo>
                  <a:cubicBezTo>
                    <a:pt x="52" y="5"/>
                    <a:pt x="51" y="4"/>
                    <a:pt x="51" y="3"/>
                  </a:cubicBezTo>
                  <a:cubicBezTo>
                    <a:pt x="51" y="1"/>
                    <a:pt x="52" y="0"/>
                    <a:pt x="38" y="0"/>
                  </a:cubicBezTo>
                </a:path>
              </a:pathLst>
            </a:custGeom>
            <a:solidFill>
              <a:srgbClr val="BBBBBC"/>
            </a:solidFill>
            <a:ln>
              <a:noFill/>
            </a:ln>
          </p:spPr>
          <p:txBody>
            <a:bodyPr/>
            <a:lstStyle/>
            <a:p>
              <a:endParaRPr lang="zh-CN" altLang="en-US"/>
            </a:p>
          </p:txBody>
        </p:sp>
        <p:sp>
          <p:nvSpPr>
            <p:cNvPr id="1048900" name="Freeform 45"/>
            <p:cNvSpPr>
              <a:spLocks noEditPoints="1"/>
            </p:cNvSpPr>
            <p:nvPr/>
          </p:nvSpPr>
          <p:spPr bwMode="auto">
            <a:xfrm>
              <a:off x="3616326" y="5565775"/>
              <a:ext cx="204788" cy="15875"/>
            </a:xfrm>
            <a:custGeom>
              <a:avLst/>
              <a:gdLst>
                <a:gd name="T0" fmla="*/ 2147483646 w 48"/>
                <a:gd name="T1" fmla="*/ 2147483646 h 4"/>
                <a:gd name="T2" fmla="*/ 0 w 48"/>
                <a:gd name="T3" fmla="*/ 2147483646 h 4"/>
                <a:gd name="T4" fmla="*/ 2147483646 w 48"/>
                <a:gd name="T5" fmla="*/ 0 h 4"/>
                <a:gd name="T6" fmla="*/ 2147483646 w 48"/>
                <a:gd name="T7" fmla="*/ 0 h 4"/>
                <a:gd name="T8" fmla="*/ 2147483646 w 48"/>
                <a:gd name="T9" fmla="*/ 2147483646 h 4"/>
                <a:gd name="T10" fmla="*/ 2147483646 w 48"/>
                <a:gd name="T11" fmla="*/ 2147483646 h 4"/>
                <a:gd name="T12" fmla="*/ 2147483646 w 48"/>
                <a:gd name="T13" fmla="*/ 2147483646 h 4"/>
                <a:gd name="T14" fmla="*/ 2147483646 w 48"/>
                <a:gd name="T15" fmla="*/ 0 h 4"/>
                <a:gd name="T16" fmla="*/ 2147483646 w 48"/>
                <a:gd name="T17" fmla="*/ 0 h 4"/>
                <a:gd name="T18" fmla="*/ 0 w 48"/>
                <a:gd name="T19" fmla="*/ 2147483646 h 4"/>
                <a:gd name="T20" fmla="*/ 2147483646 w 48"/>
                <a:gd name="T21" fmla="*/ 2147483646 h 4"/>
                <a:gd name="T22" fmla="*/ 2147483646 w 48"/>
                <a:gd name="T23" fmla="*/ 2147483646 h 4"/>
                <a:gd name="T24" fmla="*/ 2147483646 w 48"/>
                <a:gd name="T25" fmla="*/ 2147483646 h 4"/>
                <a:gd name="T26" fmla="*/ 2147483646 w 48"/>
                <a:gd name="T27" fmla="*/ 0 h 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8" h="4">
                  <a:moveTo>
                    <a:pt x="32" y="4"/>
                  </a:moveTo>
                  <a:cubicBezTo>
                    <a:pt x="20" y="4"/>
                    <a:pt x="0" y="3"/>
                    <a:pt x="0" y="2"/>
                  </a:cubicBezTo>
                  <a:cubicBezTo>
                    <a:pt x="0" y="1"/>
                    <a:pt x="21" y="0"/>
                    <a:pt x="33" y="0"/>
                  </a:cubicBezTo>
                  <a:cubicBezTo>
                    <a:pt x="33" y="0"/>
                    <a:pt x="33" y="0"/>
                    <a:pt x="33" y="0"/>
                  </a:cubicBezTo>
                  <a:cubicBezTo>
                    <a:pt x="45" y="0"/>
                    <a:pt x="44" y="1"/>
                    <a:pt x="44" y="2"/>
                  </a:cubicBezTo>
                  <a:cubicBezTo>
                    <a:pt x="44" y="3"/>
                    <a:pt x="45" y="4"/>
                    <a:pt x="33" y="4"/>
                  </a:cubicBezTo>
                  <a:cubicBezTo>
                    <a:pt x="33" y="4"/>
                    <a:pt x="32" y="4"/>
                    <a:pt x="32" y="4"/>
                  </a:cubicBezTo>
                  <a:moveTo>
                    <a:pt x="36" y="0"/>
                  </a:moveTo>
                  <a:cubicBezTo>
                    <a:pt x="35" y="0"/>
                    <a:pt x="35" y="0"/>
                    <a:pt x="35" y="0"/>
                  </a:cubicBezTo>
                  <a:cubicBezTo>
                    <a:pt x="22" y="0"/>
                    <a:pt x="0" y="1"/>
                    <a:pt x="0" y="2"/>
                  </a:cubicBezTo>
                  <a:cubicBezTo>
                    <a:pt x="0" y="3"/>
                    <a:pt x="22" y="4"/>
                    <a:pt x="35" y="4"/>
                  </a:cubicBezTo>
                  <a:cubicBezTo>
                    <a:pt x="35" y="4"/>
                    <a:pt x="35" y="4"/>
                    <a:pt x="35" y="4"/>
                  </a:cubicBezTo>
                  <a:cubicBezTo>
                    <a:pt x="48" y="4"/>
                    <a:pt x="47" y="3"/>
                    <a:pt x="47" y="2"/>
                  </a:cubicBezTo>
                  <a:cubicBezTo>
                    <a:pt x="47" y="1"/>
                    <a:pt x="48" y="0"/>
                    <a:pt x="36" y="0"/>
                  </a:cubicBezTo>
                </a:path>
              </a:pathLst>
            </a:custGeom>
            <a:solidFill>
              <a:srgbClr val="B8B8B9"/>
            </a:solidFill>
            <a:ln>
              <a:noFill/>
            </a:ln>
          </p:spPr>
          <p:txBody>
            <a:bodyPr/>
            <a:lstStyle/>
            <a:p>
              <a:endParaRPr lang="zh-CN" altLang="en-US"/>
            </a:p>
          </p:txBody>
        </p:sp>
        <p:sp>
          <p:nvSpPr>
            <p:cNvPr id="1048901" name="Freeform 46"/>
            <p:cNvSpPr>
              <a:spLocks noEditPoints="1"/>
            </p:cNvSpPr>
            <p:nvPr/>
          </p:nvSpPr>
          <p:spPr bwMode="auto">
            <a:xfrm>
              <a:off x="3616326" y="5565775"/>
              <a:ext cx="192088" cy="15875"/>
            </a:xfrm>
            <a:custGeom>
              <a:avLst/>
              <a:gdLst>
                <a:gd name="T0" fmla="*/ 2147483646 w 45"/>
                <a:gd name="T1" fmla="*/ 2147483646 h 4"/>
                <a:gd name="T2" fmla="*/ 0 w 45"/>
                <a:gd name="T3" fmla="*/ 2147483646 h 4"/>
                <a:gd name="T4" fmla="*/ 2147483646 w 45"/>
                <a:gd name="T5" fmla="*/ 0 h 4"/>
                <a:gd name="T6" fmla="*/ 2147483646 w 45"/>
                <a:gd name="T7" fmla="*/ 0 h 4"/>
                <a:gd name="T8" fmla="*/ 2147483646 w 45"/>
                <a:gd name="T9" fmla="*/ 2147483646 h 4"/>
                <a:gd name="T10" fmla="*/ 2147483646 w 45"/>
                <a:gd name="T11" fmla="*/ 2147483646 h 4"/>
                <a:gd name="T12" fmla="*/ 2147483646 w 45"/>
                <a:gd name="T13" fmla="*/ 2147483646 h 4"/>
                <a:gd name="T14" fmla="*/ 2147483646 w 45"/>
                <a:gd name="T15" fmla="*/ 0 h 4"/>
                <a:gd name="T16" fmla="*/ 2147483646 w 45"/>
                <a:gd name="T17" fmla="*/ 0 h 4"/>
                <a:gd name="T18" fmla="*/ 0 w 45"/>
                <a:gd name="T19" fmla="*/ 2147483646 h 4"/>
                <a:gd name="T20" fmla="*/ 2147483646 w 45"/>
                <a:gd name="T21" fmla="*/ 2147483646 h 4"/>
                <a:gd name="T22" fmla="*/ 2147483646 w 45"/>
                <a:gd name="T23" fmla="*/ 2147483646 h 4"/>
                <a:gd name="T24" fmla="*/ 2147483646 w 45"/>
                <a:gd name="T25" fmla="*/ 2147483646 h 4"/>
                <a:gd name="T26" fmla="*/ 2147483646 w 45"/>
                <a:gd name="T27" fmla="*/ 0 h 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5" h="4">
                  <a:moveTo>
                    <a:pt x="30" y="4"/>
                  </a:moveTo>
                  <a:cubicBezTo>
                    <a:pt x="19" y="4"/>
                    <a:pt x="0" y="3"/>
                    <a:pt x="0" y="2"/>
                  </a:cubicBezTo>
                  <a:cubicBezTo>
                    <a:pt x="0" y="1"/>
                    <a:pt x="19" y="0"/>
                    <a:pt x="30" y="0"/>
                  </a:cubicBezTo>
                  <a:cubicBezTo>
                    <a:pt x="30" y="0"/>
                    <a:pt x="30" y="0"/>
                    <a:pt x="30" y="0"/>
                  </a:cubicBezTo>
                  <a:cubicBezTo>
                    <a:pt x="41" y="0"/>
                    <a:pt x="41" y="1"/>
                    <a:pt x="41" y="2"/>
                  </a:cubicBezTo>
                  <a:cubicBezTo>
                    <a:pt x="41" y="3"/>
                    <a:pt x="41" y="4"/>
                    <a:pt x="30" y="4"/>
                  </a:cubicBezTo>
                  <a:cubicBezTo>
                    <a:pt x="30" y="4"/>
                    <a:pt x="30" y="4"/>
                    <a:pt x="30" y="4"/>
                  </a:cubicBezTo>
                  <a:moveTo>
                    <a:pt x="33" y="0"/>
                  </a:moveTo>
                  <a:cubicBezTo>
                    <a:pt x="33" y="0"/>
                    <a:pt x="33" y="0"/>
                    <a:pt x="33" y="0"/>
                  </a:cubicBezTo>
                  <a:cubicBezTo>
                    <a:pt x="21" y="0"/>
                    <a:pt x="0" y="1"/>
                    <a:pt x="0" y="2"/>
                  </a:cubicBezTo>
                  <a:cubicBezTo>
                    <a:pt x="0" y="3"/>
                    <a:pt x="20" y="4"/>
                    <a:pt x="32" y="4"/>
                  </a:cubicBezTo>
                  <a:cubicBezTo>
                    <a:pt x="32" y="4"/>
                    <a:pt x="33" y="4"/>
                    <a:pt x="33" y="4"/>
                  </a:cubicBezTo>
                  <a:cubicBezTo>
                    <a:pt x="45" y="4"/>
                    <a:pt x="44" y="3"/>
                    <a:pt x="44" y="2"/>
                  </a:cubicBezTo>
                  <a:cubicBezTo>
                    <a:pt x="44" y="1"/>
                    <a:pt x="45" y="0"/>
                    <a:pt x="33" y="0"/>
                  </a:cubicBezTo>
                </a:path>
              </a:pathLst>
            </a:custGeom>
            <a:solidFill>
              <a:srgbClr val="B6B6B7"/>
            </a:solidFill>
            <a:ln>
              <a:noFill/>
            </a:ln>
          </p:spPr>
          <p:txBody>
            <a:bodyPr/>
            <a:lstStyle/>
            <a:p>
              <a:endParaRPr lang="zh-CN" altLang="en-US"/>
            </a:p>
          </p:txBody>
        </p:sp>
        <p:sp>
          <p:nvSpPr>
            <p:cNvPr id="1048902" name="Freeform 47"/>
            <p:cNvSpPr>
              <a:spLocks noEditPoints="1"/>
            </p:cNvSpPr>
            <p:nvPr/>
          </p:nvSpPr>
          <p:spPr bwMode="auto">
            <a:xfrm>
              <a:off x="3616326" y="5565775"/>
              <a:ext cx="174625" cy="15875"/>
            </a:xfrm>
            <a:custGeom>
              <a:avLst/>
              <a:gdLst>
                <a:gd name="T0" fmla="*/ 2147483646 w 41"/>
                <a:gd name="T1" fmla="*/ 2147483646 h 4"/>
                <a:gd name="T2" fmla="*/ 0 w 41"/>
                <a:gd name="T3" fmla="*/ 2147483646 h 4"/>
                <a:gd name="T4" fmla="*/ 2147483646 w 41"/>
                <a:gd name="T5" fmla="*/ 0 h 4"/>
                <a:gd name="T6" fmla="*/ 2147483646 w 41"/>
                <a:gd name="T7" fmla="*/ 0 h 4"/>
                <a:gd name="T8" fmla="*/ 2147483646 w 41"/>
                <a:gd name="T9" fmla="*/ 2147483646 h 4"/>
                <a:gd name="T10" fmla="*/ 2147483646 w 41"/>
                <a:gd name="T11" fmla="*/ 2147483646 h 4"/>
                <a:gd name="T12" fmla="*/ 2147483646 w 41"/>
                <a:gd name="T13" fmla="*/ 2147483646 h 4"/>
                <a:gd name="T14" fmla="*/ 2147483646 w 41"/>
                <a:gd name="T15" fmla="*/ 0 h 4"/>
                <a:gd name="T16" fmla="*/ 2147483646 w 41"/>
                <a:gd name="T17" fmla="*/ 0 h 4"/>
                <a:gd name="T18" fmla="*/ 0 w 41"/>
                <a:gd name="T19" fmla="*/ 2147483646 h 4"/>
                <a:gd name="T20" fmla="*/ 2147483646 w 41"/>
                <a:gd name="T21" fmla="*/ 2147483646 h 4"/>
                <a:gd name="T22" fmla="*/ 2147483646 w 41"/>
                <a:gd name="T23" fmla="*/ 2147483646 h 4"/>
                <a:gd name="T24" fmla="*/ 2147483646 w 41"/>
                <a:gd name="T25" fmla="*/ 2147483646 h 4"/>
                <a:gd name="T26" fmla="*/ 2147483646 w 41"/>
                <a:gd name="T27" fmla="*/ 0 h 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1" h="4">
                  <a:moveTo>
                    <a:pt x="27" y="3"/>
                  </a:moveTo>
                  <a:cubicBezTo>
                    <a:pt x="17" y="3"/>
                    <a:pt x="0" y="3"/>
                    <a:pt x="0" y="2"/>
                  </a:cubicBezTo>
                  <a:cubicBezTo>
                    <a:pt x="0" y="1"/>
                    <a:pt x="17" y="0"/>
                    <a:pt x="27" y="0"/>
                  </a:cubicBezTo>
                  <a:cubicBezTo>
                    <a:pt x="27" y="0"/>
                    <a:pt x="28" y="0"/>
                    <a:pt x="28" y="0"/>
                  </a:cubicBezTo>
                  <a:cubicBezTo>
                    <a:pt x="38" y="0"/>
                    <a:pt x="37" y="1"/>
                    <a:pt x="37" y="2"/>
                  </a:cubicBezTo>
                  <a:cubicBezTo>
                    <a:pt x="37" y="3"/>
                    <a:pt x="38" y="3"/>
                    <a:pt x="27" y="3"/>
                  </a:cubicBezTo>
                  <a:cubicBezTo>
                    <a:pt x="27" y="3"/>
                    <a:pt x="27" y="3"/>
                    <a:pt x="27" y="3"/>
                  </a:cubicBezTo>
                  <a:moveTo>
                    <a:pt x="30" y="0"/>
                  </a:moveTo>
                  <a:cubicBezTo>
                    <a:pt x="30" y="0"/>
                    <a:pt x="30" y="0"/>
                    <a:pt x="30" y="0"/>
                  </a:cubicBezTo>
                  <a:cubicBezTo>
                    <a:pt x="19" y="0"/>
                    <a:pt x="0" y="1"/>
                    <a:pt x="0" y="2"/>
                  </a:cubicBezTo>
                  <a:cubicBezTo>
                    <a:pt x="0" y="3"/>
                    <a:pt x="19" y="4"/>
                    <a:pt x="30" y="4"/>
                  </a:cubicBezTo>
                  <a:cubicBezTo>
                    <a:pt x="30" y="4"/>
                    <a:pt x="30" y="4"/>
                    <a:pt x="30" y="4"/>
                  </a:cubicBezTo>
                  <a:cubicBezTo>
                    <a:pt x="41" y="4"/>
                    <a:pt x="41" y="3"/>
                    <a:pt x="41" y="2"/>
                  </a:cubicBezTo>
                  <a:cubicBezTo>
                    <a:pt x="41" y="1"/>
                    <a:pt x="41" y="0"/>
                    <a:pt x="30" y="0"/>
                  </a:cubicBezTo>
                </a:path>
              </a:pathLst>
            </a:custGeom>
            <a:solidFill>
              <a:srgbClr val="B3B3B5"/>
            </a:solidFill>
            <a:ln>
              <a:noFill/>
            </a:ln>
          </p:spPr>
          <p:txBody>
            <a:bodyPr/>
            <a:lstStyle/>
            <a:p>
              <a:endParaRPr lang="zh-CN" altLang="en-US"/>
            </a:p>
          </p:txBody>
        </p:sp>
        <p:sp>
          <p:nvSpPr>
            <p:cNvPr id="1048903" name="Freeform 48"/>
            <p:cNvSpPr>
              <a:spLocks noEditPoints="1"/>
            </p:cNvSpPr>
            <p:nvPr/>
          </p:nvSpPr>
          <p:spPr bwMode="auto">
            <a:xfrm>
              <a:off x="3616326" y="5565775"/>
              <a:ext cx="161925" cy="12700"/>
            </a:xfrm>
            <a:custGeom>
              <a:avLst/>
              <a:gdLst>
                <a:gd name="T0" fmla="*/ 2147483646 w 38"/>
                <a:gd name="T1" fmla="*/ 2147483646 h 3"/>
                <a:gd name="T2" fmla="*/ 0 w 38"/>
                <a:gd name="T3" fmla="*/ 2147483646 h 3"/>
                <a:gd name="T4" fmla="*/ 2147483646 w 38"/>
                <a:gd name="T5" fmla="*/ 0 h 3"/>
                <a:gd name="T6" fmla="*/ 2147483646 w 38"/>
                <a:gd name="T7" fmla="*/ 0 h 3"/>
                <a:gd name="T8" fmla="*/ 2147483646 w 38"/>
                <a:gd name="T9" fmla="*/ 2147483646 h 3"/>
                <a:gd name="T10" fmla="*/ 2147483646 w 38"/>
                <a:gd name="T11" fmla="*/ 2147483646 h 3"/>
                <a:gd name="T12" fmla="*/ 2147483646 w 38"/>
                <a:gd name="T13" fmla="*/ 2147483646 h 3"/>
                <a:gd name="T14" fmla="*/ 2147483646 w 38"/>
                <a:gd name="T15" fmla="*/ 0 h 3"/>
                <a:gd name="T16" fmla="*/ 2147483646 w 38"/>
                <a:gd name="T17" fmla="*/ 0 h 3"/>
                <a:gd name="T18" fmla="*/ 0 w 38"/>
                <a:gd name="T19" fmla="*/ 2147483646 h 3"/>
                <a:gd name="T20" fmla="*/ 2147483646 w 38"/>
                <a:gd name="T21" fmla="*/ 2147483646 h 3"/>
                <a:gd name="T22" fmla="*/ 2147483646 w 38"/>
                <a:gd name="T23" fmla="*/ 2147483646 h 3"/>
                <a:gd name="T24" fmla="*/ 2147483646 w 38"/>
                <a:gd name="T25" fmla="*/ 2147483646 h 3"/>
                <a:gd name="T26" fmla="*/ 2147483646 w 38"/>
                <a:gd name="T27" fmla="*/ 0 h 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8" h="3">
                  <a:moveTo>
                    <a:pt x="25" y="3"/>
                  </a:moveTo>
                  <a:cubicBezTo>
                    <a:pt x="15" y="3"/>
                    <a:pt x="0" y="3"/>
                    <a:pt x="0" y="2"/>
                  </a:cubicBezTo>
                  <a:cubicBezTo>
                    <a:pt x="0" y="1"/>
                    <a:pt x="16" y="0"/>
                    <a:pt x="25" y="0"/>
                  </a:cubicBezTo>
                  <a:cubicBezTo>
                    <a:pt x="25" y="0"/>
                    <a:pt x="25" y="0"/>
                    <a:pt x="25" y="0"/>
                  </a:cubicBezTo>
                  <a:cubicBezTo>
                    <a:pt x="34" y="0"/>
                    <a:pt x="34" y="1"/>
                    <a:pt x="34" y="2"/>
                  </a:cubicBezTo>
                  <a:cubicBezTo>
                    <a:pt x="34" y="3"/>
                    <a:pt x="34" y="3"/>
                    <a:pt x="25" y="3"/>
                  </a:cubicBezTo>
                  <a:cubicBezTo>
                    <a:pt x="25" y="3"/>
                    <a:pt x="25" y="3"/>
                    <a:pt x="25" y="3"/>
                  </a:cubicBezTo>
                  <a:moveTo>
                    <a:pt x="28" y="0"/>
                  </a:moveTo>
                  <a:cubicBezTo>
                    <a:pt x="28" y="0"/>
                    <a:pt x="27" y="0"/>
                    <a:pt x="27" y="0"/>
                  </a:cubicBezTo>
                  <a:cubicBezTo>
                    <a:pt x="17" y="0"/>
                    <a:pt x="0" y="1"/>
                    <a:pt x="0" y="2"/>
                  </a:cubicBezTo>
                  <a:cubicBezTo>
                    <a:pt x="0" y="3"/>
                    <a:pt x="17" y="3"/>
                    <a:pt x="27" y="3"/>
                  </a:cubicBezTo>
                  <a:cubicBezTo>
                    <a:pt x="27" y="3"/>
                    <a:pt x="27" y="3"/>
                    <a:pt x="27" y="3"/>
                  </a:cubicBezTo>
                  <a:cubicBezTo>
                    <a:pt x="38" y="3"/>
                    <a:pt x="37" y="3"/>
                    <a:pt x="37" y="2"/>
                  </a:cubicBezTo>
                  <a:cubicBezTo>
                    <a:pt x="37" y="1"/>
                    <a:pt x="38" y="0"/>
                    <a:pt x="28" y="0"/>
                  </a:cubicBezTo>
                </a:path>
              </a:pathLst>
            </a:custGeom>
            <a:solidFill>
              <a:srgbClr val="B0B1B2"/>
            </a:solidFill>
            <a:ln>
              <a:noFill/>
            </a:ln>
          </p:spPr>
          <p:txBody>
            <a:bodyPr/>
            <a:lstStyle/>
            <a:p>
              <a:endParaRPr lang="zh-CN" altLang="en-US"/>
            </a:p>
          </p:txBody>
        </p:sp>
        <p:sp>
          <p:nvSpPr>
            <p:cNvPr id="1048904" name="Freeform 49"/>
            <p:cNvSpPr>
              <a:spLocks noEditPoints="1"/>
            </p:cNvSpPr>
            <p:nvPr/>
          </p:nvSpPr>
          <p:spPr bwMode="auto">
            <a:xfrm>
              <a:off x="3616326" y="5565775"/>
              <a:ext cx="146050" cy="12700"/>
            </a:xfrm>
            <a:custGeom>
              <a:avLst/>
              <a:gdLst>
                <a:gd name="T0" fmla="*/ 2147483646 w 34"/>
                <a:gd name="T1" fmla="*/ 2147483646 h 3"/>
                <a:gd name="T2" fmla="*/ 0 w 34"/>
                <a:gd name="T3" fmla="*/ 2147483646 h 3"/>
                <a:gd name="T4" fmla="*/ 2147483646 w 34"/>
                <a:gd name="T5" fmla="*/ 0 h 3"/>
                <a:gd name="T6" fmla="*/ 2147483646 w 34"/>
                <a:gd name="T7" fmla="*/ 0 h 3"/>
                <a:gd name="T8" fmla="*/ 2147483646 w 34"/>
                <a:gd name="T9" fmla="*/ 2147483646 h 3"/>
                <a:gd name="T10" fmla="*/ 2147483646 w 34"/>
                <a:gd name="T11" fmla="*/ 2147483646 h 3"/>
                <a:gd name="T12" fmla="*/ 2147483646 w 34"/>
                <a:gd name="T13" fmla="*/ 2147483646 h 3"/>
                <a:gd name="T14" fmla="*/ 2147483646 w 34"/>
                <a:gd name="T15" fmla="*/ 0 h 3"/>
                <a:gd name="T16" fmla="*/ 2147483646 w 34"/>
                <a:gd name="T17" fmla="*/ 0 h 3"/>
                <a:gd name="T18" fmla="*/ 0 w 34"/>
                <a:gd name="T19" fmla="*/ 2147483646 h 3"/>
                <a:gd name="T20" fmla="*/ 2147483646 w 34"/>
                <a:gd name="T21" fmla="*/ 2147483646 h 3"/>
                <a:gd name="T22" fmla="*/ 2147483646 w 34"/>
                <a:gd name="T23" fmla="*/ 2147483646 h 3"/>
                <a:gd name="T24" fmla="*/ 2147483646 w 34"/>
                <a:gd name="T25" fmla="*/ 2147483646 h 3"/>
                <a:gd name="T26" fmla="*/ 2147483646 w 34"/>
                <a:gd name="T27" fmla="*/ 0 h 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4" h="3">
                  <a:moveTo>
                    <a:pt x="22" y="3"/>
                  </a:moveTo>
                  <a:cubicBezTo>
                    <a:pt x="14" y="3"/>
                    <a:pt x="0" y="3"/>
                    <a:pt x="0" y="2"/>
                  </a:cubicBezTo>
                  <a:cubicBezTo>
                    <a:pt x="0" y="1"/>
                    <a:pt x="14" y="0"/>
                    <a:pt x="22" y="0"/>
                  </a:cubicBezTo>
                  <a:cubicBezTo>
                    <a:pt x="22" y="0"/>
                    <a:pt x="22" y="0"/>
                    <a:pt x="22" y="0"/>
                  </a:cubicBezTo>
                  <a:cubicBezTo>
                    <a:pt x="30" y="0"/>
                    <a:pt x="30" y="1"/>
                    <a:pt x="30" y="2"/>
                  </a:cubicBezTo>
                  <a:cubicBezTo>
                    <a:pt x="30" y="3"/>
                    <a:pt x="30" y="3"/>
                    <a:pt x="22" y="3"/>
                  </a:cubicBezTo>
                  <a:cubicBezTo>
                    <a:pt x="22" y="3"/>
                    <a:pt x="22" y="3"/>
                    <a:pt x="22" y="3"/>
                  </a:cubicBezTo>
                  <a:moveTo>
                    <a:pt x="25" y="0"/>
                  </a:moveTo>
                  <a:cubicBezTo>
                    <a:pt x="25" y="0"/>
                    <a:pt x="25" y="0"/>
                    <a:pt x="25" y="0"/>
                  </a:cubicBezTo>
                  <a:cubicBezTo>
                    <a:pt x="16" y="0"/>
                    <a:pt x="0" y="1"/>
                    <a:pt x="0" y="2"/>
                  </a:cubicBezTo>
                  <a:cubicBezTo>
                    <a:pt x="0" y="3"/>
                    <a:pt x="15" y="3"/>
                    <a:pt x="25" y="3"/>
                  </a:cubicBezTo>
                  <a:cubicBezTo>
                    <a:pt x="25" y="3"/>
                    <a:pt x="25" y="3"/>
                    <a:pt x="25" y="3"/>
                  </a:cubicBezTo>
                  <a:cubicBezTo>
                    <a:pt x="34" y="3"/>
                    <a:pt x="34" y="3"/>
                    <a:pt x="34" y="2"/>
                  </a:cubicBezTo>
                  <a:cubicBezTo>
                    <a:pt x="34" y="1"/>
                    <a:pt x="34" y="0"/>
                    <a:pt x="25" y="0"/>
                  </a:cubicBezTo>
                </a:path>
              </a:pathLst>
            </a:custGeom>
            <a:solidFill>
              <a:srgbClr val="AEAEB0"/>
            </a:solidFill>
            <a:ln>
              <a:noFill/>
            </a:ln>
          </p:spPr>
          <p:txBody>
            <a:bodyPr/>
            <a:lstStyle/>
            <a:p>
              <a:endParaRPr lang="zh-CN" altLang="en-US"/>
            </a:p>
          </p:txBody>
        </p:sp>
        <p:sp>
          <p:nvSpPr>
            <p:cNvPr id="1048905" name="Freeform 50"/>
            <p:cNvSpPr>
              <a:spLocks noEditPoints="1"/>
            </p:cNvSpPr>
            <p:nvPr/>
          </p:nvSpPr>
          <p:spPr bwMode="auto">
            <a:xfrm>
              <a:off x="3616326" y="5565775"/>
              <a:ext cx="128588" cy="12700"/>
            </a:xfrm>
            <a:custGeom>
              <a:avLst/>
              <a:gdLst>
                <a:gd name="T0" fmla="*/ 2147483646 w 30"/>
                <a:gd name="T1" fmla="*/ 2147483646 h 3"/>
                <a:gd name="T2" fmla="*/ 0 w 30"/>
                <a:gd name="T3" fmla="*/ 2147483646 h 3"/>
                <a:gd name="T4" fmla="*/ 2147483646 w 30"/>
                <a:gd name="T5" fmla="*/ 0 h 3"/>
                <a:gd name="T6" fmla="*/ 2147483646 w 30"/>
                <a:gd name="T7" fmla="*/ 0 h 3"/>
                <a:gd name="T8" fmla="*/ 2147483646 w 30"/>
                <a:gd name="T9" fmla="*/ 2147483646 h 3"/>
                <a:gd name="T10" fmla="*/ 2147483646 w 30"/>
                <a:gd name="T11" fmla="*/ 2147483646 h 3"/>
                <a:gd name="T12" fmla="*/ 2147483646 w 30"/>
                <a:gd name="T13" fmla="*/ 2147483646 h 3"/>
                <a:gd name="T14" fmla="*/ 2147483646 w 30"/>
                <a:gd name="T15" fmla="*/ 0 h 3"/>
                <a:gd name="T16" fmla="*/ 2147483646 w 30"/>
                <a:gd name="T17" fmla="*/ 0 h 3"/>
                <a:gd name="T18" fmla="*/ 0 w 30"/>
                <a:gd name="T19" fmla="*/ 2147483646 h 3"/>
                <a:gd name="T20" fmla="*/ 2147483646 w 30"/>
                <a:gd name="T21" fmla="*/ 2147483646 h 3"/>
                <a:gd name="T22" fmla="*/ 2147483646 w 30"/>
                <a:gd name="T23" fmla="*/ 2147483646 h 3"/>
                <a:gd name="T24" fmla="*/ 2147483646 w 30"/>
                <a:gd name="T25" fmla="*/ 2147483646 h 3"/>
                <a:gd name="T26" fmla="*/ 2147483646 w 30"/>
                <a:gd name="T27" fmla="*/ 0 h 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0" h="3">
                  <a:moveTo>
                    <a:pt x="19" y="3"/>
                  </a:moveTo>
                  <a:cubicBezTo>
                    <a:pt x="12" y="3"/>
                    <a:pt x="0" y="2"/>
                    <a:pt x="0" y="2"/>
                  </a:cubicBezTo>
                  <a:cubicBezTo>
                    <a:pt x="0" y="1"/>
                    <a:pt x="12" y="0"/>
                    <a:pt x="20" y="0"/>
                  </a:cubicBezTo>
                  <a:cubicBezTo>
                    <a:pt x="20" y="0"/>
                    <a:pt x="20" y="0"/>
                    <a:pt x="20" y="0"/>
                  </a:cubicBezTo>
                  <a:cubicBezTo>
                    <a:pt x="27" y="0"/>
                    <a:pt x="27" y="1"/>
                    <a:pt x="27" y="2"/>
                  </a:cubicBezTo>
                  <a:cubicBezTo>
                    <a:pt x="27" y="2"/>
                    <a:pt x="27" y="3"/>
                    <a:pt x="20" y="3"/>
                  </a:cubicBezTo>
                  <a:cubicBezTo>
                    <a:pt x="19" y="3"/>
                    <a:pt x="19" y="3"/>
                    <a:pt x="19" y="3"/>
                  </a:cubicBezTo>
                  <a:moveTo>
                    <a:pt x="22" y="0"/>
                  </a:moveTo>
                  <a:cubicBezTo>
                    <a:pt x="22" y="0"/>
                    <a:pt x="22" y="0"/>
                    <a:pt x="22" y="0"/>
                  </a:cubicBezTo>
                  <a:cubicBezTo>
                    <a:pt x="14" y="0"/>
                    <a:pt x="0" y="1"/>
                    <a:pt x="0" y="2"/>
                  </a:cubicBezTo>
                  <a:cubicBezTo>
                    <a:pt x="0" y="3"/>
                    <a:pt x="14" y="3"/>
                    <a:pt x="22" y="3"/>
                  </a:cubicBezTo>
                  <a:cubicBezTo>
                    <a:pt x="22" y="3"/>
                    <a:pt x="22" y="3"/>
                    <a:pt x="22" y="3"/>
                  </a:cubicBezTo>
                  <a:cubicBezTo>
                    <a:pt x="30" y="3"/>
                    <a:pt x="30" y="3"/>
                    <a:pt x="30" y="2"/>
                  </a:cubicBezTo>
                  <a:cubicBezTo>
                    <a:pt x="30" y="1"/>
                    <a:pt x="30" y="0"/>
                    <a:pt x="22" y="0"/>
                  </a:cubicBezTo>
                </a:path>
              </a:pathLst>
            </a:custGeom>
            <a:solidFill>
              <a:srgbClr val="ABACAE"/>
            </a:solidFill>
            <a:ln>
              <a:noFill/>
            </a:ln>
          </p:spPr>
          <p:txBody>
            <a:bodyPr/>
            <a:lstStyle/>
            <a:p>
              <a:endParaRPr lang="zh-CN" altLang="en-US"/>
            </a:p>
          </p:txBody>
        </p:sp>
        <p:sp>
          <p:nvSpPr>
            <p:cNvPr id="1048906" name="Freeform 51"/>
            <p:cNvSpPr>
              <a:spLocks noEditPoints="1"/>
            </p:cNvSpPr>
            <p:nvPr/>
          </p:nvSpPr>
          <p:spPr bwMode="auto">
            <a:xfrm>
              <a:off x="3616326" y="5565775"/>
              <a:ext cx="115888" cy="12700"/>
            </a:xfrm>
            <a:custGeom>
              <a:avLst/>
              <a:gdLst>
                <a:gd name="T0" fmla="*/ 2147483646 w 27"/>
                <a:gd name="T1" fmla="*/ 2147483646 h 3"/>
                <a:gd name="T2" fmla="*/ 2147483646 w 27"/>
                <a:gd name="T3" fmla="*/ 2147483646 h 3"/>
                <a:gd name="T4" fmla="*/ 2147483646 w 27"/>
                <a:gd name="T5" fmla="*/ 2147483646 h 3"/>
                <a:gd name="T6" fmla="*/ 2147483646 w 27"/>
                <a:gd name="T7" fmla="*/ 2147483646 h 3"/>
                <a:gd name="T8" fmla="*/ 2147483646 w 27"/>
                <a:gd name="T9" fmla="*/ 2147483646 h 3"/>
                <a:gd name="T10" fmla="*/ 2147483646 w 27"/>
                <a:gd name="T11" fmla="*/ 2147483646 h 3"/>
                <a:gd name="T12" fmla="*/ 2147483646 w 27"/>
                <a:gd name="T13" fmla="*/ 2147483646 h 3"/>
                <a:gd name="T14" fmla="*/ 2147483646 w 27"/>
                <a:gd name="T15" fmla="*/ 0 h 3"/>
                <a:gd name="T16" fmla="*/ 2147483646 w 27"/>
                <a:gd name="T17" fmla="*/ 0 h 3"/>
                <a:gd name="T18" fmla="*/ 0 w 27"/>
                <a:gd name="T19" fmla="*/ 2147483646 h 3"/>
                <a:gd name="T20" fmla="*/ 2147483646 w 27"/>
                <a:gd name="T21" fmla="*/ 2147483646 h 3"/>
                <a:gd name="T22" fmla="*/ 2147483646 w 27"/>
                <a:gd name="T23" fmla="*/ 2147483646 h 3"/>
                <a:gd name="T24" fmla="*/ 2147483646 w 27"/>
                <a:gd name="T25" fmla="*/ 2147483646 h 3"/>
                <a:gd name="T26" fmla="*/ 2147483646 w 27"/>
                <a:gd name="T27" fmla="*/ 0 h 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7" h="3">
                  <a:moveTo>
                    <a:pt x="17" y="3"/>
                  </a:moveTo>
                  <a:cubicBezTo>
                    <a:pt x="10" y="3"/>
                    <a:pt x="1" y="2"/>
                    <a:pt x="1" y="2"/>
                  </a:cubicBezTo>
                  <a:cubicBezTo>
                    <a:pt x="1" y="1"/>
                    <a:pt x="11" y="1"/>
                    <a:pt x="17" y="1"/>
                  </a:cubicBezTo>
                  <a:cubicBezTo>
                    <a:pt x="17" y="1"/>
                    <a:pt x="17" y="1"/>
                    <a:pt x="17" y="1"/>
                  </a:cubicBezTo>
                  <a:cubicBezTo>
                    <a:pt x="23" y="1"/>
                    <a:pt x="23" y="1"/>
                    <a:pt x="23" y="2"/>
                  </a:cubicBezTo>
                  <a:cubicBezTo>
                    <a:pt x="23" y="2"/>
                    <a:pt x="23" y="3"/>
                    <a:pt x="17" y="3"/>
                  </a:cubicBezTo>
                  <a:cubicBezTo>
                    <a:pt x="17" y="3"/>
                    <a:pt x="17" y="3"/>
                    <a:pt x="17" y="3"/>
                  </a:cubicBezTo>
                  <a:moveTo>
                    <a:pt x="20" y="0"/>
                  </a:moveTo>
                  <a:cubicBezTo>
                    <a:pt x="20" y="0"/>
                    <a:pt x="20" y="0"/>
                    <a:pt x="20" y="0"/>
                  </a:cubicBezTo>
                  <a:cubicBezTo>
                    <a:pt x="12" y="0"/>
                    <a:pt x="0" y="1"/>
                    <a:pt x="0" y="2"/>
                  </a:cubicBezTo>
                  <a:cubicBezTo>
                    <a:pt x="0" y="2"/>
                    <a:pt x="12" y="3"/>
                    <a:pt x="19" y="3"/>
                  </a:cubicBezTo>
                  <a:cubicBezTo>
                    <a:pt x="19" y="3"/>
                    <a:pt x="19" y="3"/>
                    <a:pt x="20" y="3"/>
                  </a:cubicBezTo>
                  <a:cubicBezTo>
                    <a:pt x="27" y="3"/>
                    <a:pt x="27" y="2"/>
                    <a:pt x="27" y="2"/>
                  </a:cubicBezTo>
                  <a:cubicBezTo>
                    <a:pt x="27" y="1"/>
                    <a:pt x="27" y="0"/>
                    <a:pt x="20" y="0"/>
                  </a:cubicBezTo>
                </a:path>
              </a:pathLst>
            </a:custGeom>
            <a:solidFill>
              <a:srgbClr val="A8AAAC"/>
            </a:solidFill>
            <a:ln>
              <a:noFill/>
            </a:ln>
          </p:spPr>
          <p:txBody>
            <a:bodyPr/>
            <a:lstStyle/>
            <a:p>
              <a:endParaRPr lang="zh-CN" altLang="en-US"/>
            </a:p>
          </p:txBody>
        </p:sp>
        <p:sp>
          <p:nvSpPr>
            <p:cNvPr id="1048907" name="Freeform 52"/>
            <p:cNvSpPr>
              <a:spLocks noEditPoints="1"/>
            </p:cNvSpPr>
            <p:nvPr/>
          </p:nvSpPr>
          <p:spPr bwMode="auto">
            <a:xfrm>
              <a:off x="3621088" y="5568950"/>
              <a:ext cx="93663" cy="9525"/>
            </a:xfrm>
            <a:custGeom>
              <a:avLst/>
              <a:gdLst>
                <a:gd name="T0" fmla="*/ 2147483646 w 22"/>
                <a:gd name="T1" fmla="*/ 2147483646 h 2"/>
                <a:gd name="T2" fmla="*/ 0 w 22"/>
                <a:gd name="T3" fmla="*/ 2147483646 h 2"/>
                <a:gd name="T4" fmla="*/ 2147483646 w 22"/>
                <a:gd name="T5" fmla="*/ 0 h 2"/>
                <a:gd name="T6" fmla="*/ 2147483646 w 22"/>
                <a:gd name="T7" fmla="*/ 0 h 2"/>
                <a:gd name="T8" fmla="*/ 2147483646 w 22"/>
                <a:gd name="T9" fmla="*/ 2147483646 h 2"/>
                <a:gd name="T10" fmla="*/ 2147483646 w 22"/>
                <a:gd name="T11" fmla="*/ 2147483646 h 2"/>
                <a:gd name="T12" fmla="*/ 2147483646 w 22"/>
                <a:gd name="T13" fmla="*/ 2147483646 h 2"/>
                <a:gd name="T14" fmla="*/ 2147483646 w 22"/>
                <a:gd name="T15" fmla="*/ 0 h 2"/>
                <a:gd name="T16" fmla="*/ 2147483646 w 22"/>
                <a:gd name="T17" fmla="*/ 0 h 2"/>
                <a:gd name="T18" fmla="*/ 0 w 22"/>
                <a:gd name="T19" fmla="*/ 2147483646 h 2"/>
                <a:gd name="T20" fmla="*/ 2147483646 w 22"/>
                <a:gd name="T21" fmla="*/ 2147483646 h 2"/>
                <a:gd name="T22" fmla="*/ 2147483646 w 22"/>
                <a:gd name="T23" fmla="*/ 2147483646 h 2"/>
                <a:gd name="T24" fmla="*/ 2147483646 w 22"/>
                <a:gd name="T25" fmla="*/ 2147483646 h 2"/>
                <a:gd name="T26" fmla="*/ 2147483646 w 22"/>
                <a:gd name="T27" fmla="*/ 0 h 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2" h="2">
                  <a:moveTo>
                    <a:pt x="13" y="2"/>
                  </a:moveTo>
                  <a:cubicBezTo>
                    <a:pt x="8" y="2"/>
                    <a:pt x="0" y="1"/>
                    <a:pt x="0" y="1"/>
                  </a:cubicBezTo>
                  <a:cubicBezTo>
                    <a:pt x="0" y="0"/>
                    <a:pt x="8" y="0"/>
                    <a:pt x="13" y="0"/>
                  </a:cubicBezTo>
                  <a:cubicBezTo>
                    <a:pt x="13" y="0"/>
                    <a:pt x="13" y="0"/>
                    <a:pt x="13" y="0"/>
                  </a:cubicBezTo>
                  <a:cubicBezTo>
                    <a:pt x="19" y="0"/>
                    <a:pt x="19" y="0"/>
                    <a:pt x="19" y="1"/>
                  </a:cubicBezTo>
                  <a:cubicBezTo>
                    <a:pt x="19" y="1"/>
                    <a:pt x="19" y="2"/>
                    <a:pt x="13" y="2"/>
                  </a:cubicBezTo>
                  <a:cubicBezTo>
                    <a:pt x="13" y="2"/>
                    <a:pt x="13" y="2"/>
                    <a:pt x="13" y="2"/>
                  </a:cubicBezTo>
                  <a:moveTo>
                    <a:pt x="16" y="0"/>
                  </a:moveTo>
                  <a:cubicBezTo>
                    <a:pt x="16" y="0"/>
                    <a:pt x="16" y="0"/>
                    <a:pt x="16" y="0"/>
                  </a:cubicBezTo>
                  <a:cubicBezTo>
                    <a:pt x="10" y="0"/>
                    <a:pt x="0" y="0"/>
                    <a:pt x="0" y="1"/>
                  </a:cubicBezTo>
                  <a:cubicBezTo>
                    <a:pt x="0" y="1"/>
                    <a:pt x="9" y="2"/>
                    <a:pt x="16" y="2"/>
                  </a:cubicBezTo>
                  <a:cubicBezTo>
                    <a:pt x="16" y="2"/>
                    <a:pt x="16" y="2"/>
                    <a:pt x="16" y="2"/>
                  </a:cubicBezTo>
                  <a:cubicBezTo>
                    <a:pt x="22" y="2"/>
                    <a:pt x="22" y="1"/>
                    <a:pt x="22" y="1"/>
                  </a:cubicBezTo>
                  <a:cubicBezTo>
                    <a:pt x="22" y="0"/>
                    <a:pt x="22" y="0"/>
                    <a:pt x="16" y="0"/>
                  </a:cubicBezTo>
                </a:path>
              </a:pathLst>
            </a:custGeom>
            <a:solidFill>
              <a:srgbClr val="A5A7A9"/>
            </a:solidFill>
            <a:ln>
              <a:noFill/>
            </a:ln>
          </p:spPr>
          <p:txBody>
            <a:bodyPr/>
            <a:lstStyle/>
            <a:p>
              <a:endParaRPr lang="zh-CN" altLang="en-US"/>
            </a:p>
          </p:txBody>
        </p:sp>
        <p:sp>
          <p:nvSpPr>
            <p:cNvPr id="1048908" name="Freeform 53"/>
            <p:cNvSpPr>
              <a:spLocks noEditPoints="1"/>
            </p:cNvSpPr>
            <p:nvPr/>
          </p:nvSpPr>
          <p:spPr bwMode="auto">
            <a:xfrm>
              <a:off x="3621088" y="5568950"/>
              <a:ext cx="80963" cy="9525"/>
            </a:xfrm>
            <a:custGeom>
              <a:avLst/>
              <a:gdLst>
                <a:gd name="T0" fmla="*/ 2147483646 w 19"/>
                <a:gd name="T1" fmla="*/ 2147483646 h 2"/>
                <a:gd name="T2" fmla="*/ 0 w 19"/>
                <a:gd name="T3" fmla="*/ 2147483646 h 2"/>
                <a:gd name="T4" fmla="*/ 2147483646 w 19"/>
                <a:gd name="T5" fmla="*/ 0 h 2"/>
                <a:gd name="T6" fmla="*/ 2147483646 w 19"/>
                <a:gd name="T7" fmla="*/ 0 h 2"/>
                <a:gd name="T8" fmla="*/ 2147483646 w 19"/>
                <a:gd name="T9" fmla="*/ 2147483646 h 2"/>
                <a:gd name="T10" fmla="*/ 2147483646 w 19"/>
                <a:gd name="T11" fmla="*/ 2147483646 h 2"/>
                <a:gd name="T12" fmla="*/ 2147483646 w 19"/>
                <a:gd name="T13" fmla="*/ 2147483646 h 2"/>
                <a:gd name="T14" fmla="*/ 2147483646 w 19"/>
                <a:gd name="T15" fmla="*/ 0 h 2"/>
                <a:gd name="T16" fmla="*/ 2147483646 w 19"/>
                <a:gd name="T17" fmla="*/ 0 h 2"/>
                <a:gd name="T18" fmla="*/ 0 w 19"/>
                <a:gd name="T19" fmla="*/ 2147483646 h 2"/>
                <a:gd name="T20" fmla="*/ 2147483646 w 19"/>
                <a:gd name="T21" fmla="*/ 2147483646 h 2"/>
                <a:gd name="T22" fmla="*/ 2147483646 w 19"/>
                <a:gd name="T23" fmla="*/ 2147483646 h 2"/>
                <a:gd name="T24" fmla="*/ 2147483646 w 19"/>
                <a:gd name="T25" fmla="*/ 2147483646 h 2"/>
                <a:gd name="T26" fmla="*/ 2147483646 w 19"/>
                <a:gd name="T27" fmla="*/ 0 h 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9" h="2">
                  <a:moveTo>
                    <a:pt x="11" y="2"/>
                  </a:moveTo>
                  <a:cubicBezTo>
                    <a:pt x="6" y="2"/>
                    <a:pt x="0" y="1"/>
                    <a:pt x="0" y="1"/>
                  </a:cubicBezTo>
                  <a:cubicBezTo>
                    <a:pt x="0" y="0"/>
                    <a:pt x="6" y="0"/>
                    <a:pt x="11" y="0"/>
                  </a:cubicBezTo>
                  <a:cubicBezTo>
                    <a:pt x="11" y="0"/>
                    <a:pt x="11" y="0"/>
                    <a:pt x="11" y="0"/>
                  </a:cubicBezTo>
                  <a:cubicBezTo>
                    <a:pt x="15" y="0"/>
                    <a:pt x="16" y="0"/>
                    <a:pt x="16" y="1"/>
                  </a:cubicBezTo>
                  <a:cubicBezTo>
                    <a:pt x="16" y="1"/>
                    <a:pt x="15" y="2"/>
                    <a:pt x="11" y="2"/>
                  </a:cubicBezTo>
                  <a:cubicBezTo>
                    <a:pt x="11" y="2"/>
                    <a:pt x="11" y="2"/>
                    <a:pt x="11" y="2"/>
                  </a:cubicBezTo>
                  <a:moveTo>
                    <a:pt x="13" y="0"/>
                  </a:moveTo>
                  <a:cubicBezTo>
                    <a:pt x="13" y="0"/>
                    <a:pt x="13" y="0"/>
                    <a:pt x="13" y="0"/>
                  </a:cubicBezTo>
                  <a:cubicBezTo>
                    <a:pt x="8" y="0"/>
                    <a:pt x="0" y="0"/>
                    <a:pt x="0" y="1"/>
                  </a:cubicBezTo>
                  <a:cubicBezTo>
                    <a:pt x="0" y="1"/>
                    <a:pt x="8" y="2"/>
                    <a:pt x="13" y="2"/>
                  </a:cubicBezTo>
                  <a:cubicBezTo>
                    <a:pt x="13" y="2"/>
                    <a:pt x="13" y="2"/>
                    <a:pt x="13" y="2"/>
                  </a:cubicBezTo>
                  <a:cubicBezTo>
                    <a:pt x="19" y="2"/>
                    <a:pt x="19" y="1"/>
                    <a:pt x="19" y="1"/>
                  </a:cubicBezTo>
                  <a:cubicBezTo>
                    <a:pt x="19" y="0"/>
                    <a:pt x="19" y="0"/>
                    <a:pt x="13" y="0"/>
                  </a:cubicBezTo>
                </a:path>
              </a:pathLst>
            </a:custGeom>
            <a:solidFill>
              <a:srgbClr val="A3A5A7"/>
            </a:solidFill>
            <a:ln>
              <a:noFill/>
            </a:ln>
          </p:spPr>
          <p:txBody>
            <a:bodyPr/>
            <a:lstStyle/>
            <a:p>
              <a:endParaRPr lang="zh-CN" altLang="en-US"/>
            </a:p>
          </p:txBody>
        </p:sp>
        <p:sp>
          <p:nvSpPr>
            <p:cNvPr id="1048909" name="Freeform 54"/>
            <p:cNvSpPr>
              <a:spLocks noEditPoints="1"/>
            </p:cNvSpPr>
            <p:nvPr/>
          </p:nvSpPr>
          <p:spPr bwMode="auto">
            <a:xfrm>
              <a:off x="3621088" y="5568950"/>
              <a:ext cx="68263" cy="9525"/>
            </a:xfrm>
            <a:custGeom>
              <a:avLst/>
              <a:gdLst>
                <a:gd name="T0" fmla="*/ 2147483646 w 16"/>
                <a:gd name="T1" fmla="*/ 2147483646 h 2"/>
                <a:gd name="T2" fmla="*/ 0 w 16"/>
                <a:gd name="T3" fmla="*/ 2147483646 h 2"/>
                <a:gd name="T4" fmla="*/ 2147483646 w 16"/>
                <a:gd name="T5" fmla="*/ 0 h 2"/>
                <a:gd name="T6" fmla="*/ 2147483646 w 16"/>
                <a:gd name="T7" fmla="*/ 0 h 2"/>
                <a:gd name="T8" fmla="*/ 2147483646 w 16"/>
                <a:gd name="T9" fmla="*/ 2147483646 h 2"/>
                <a:gd name="T10" fmla="*/ 2147483646 w 16"/>
                <a:gd name="T11" fmla="*/ 2147483646 h 2"/>
                <a:gd name="T12" fmla="*/ 2147483646 w 16"/>
                <a:gd name="T13" fmla="*/ 2147483646 h 2"/>
                <a:gd name="T14" fmla="*/ 2147483646 w 16"/>
                <a:gd name="T15" fmla="*/ 0 h 2"/>
                <a:gd name="T16" fmla="*/ 2147483646 w 16"/>
                <a:gd name="T17" fmla="*/ 0 h 2"/>
                <a:gd name="T18" fmla="*/ 0 w 16"/>
                <a:gd name="T19" fmla="*/ 2147483646 h 2"/>
                <a:gd name="T20" fmla="*/ 2147483646 w 16"/>
                <a:gd name="T21" fmla="*/ 2147483646 h 2"/>
                <a:gd name="T22" fmla="*/ 2147483646 w 16"/>
                <a:gd name="T23" fmla="*/ 2147483646 h 2"/>
                <a:gd name="T24" fmla="*/ 2147483646 w 16"/>
                <a:gd name="T25" fmla="*/ 2147483646 h 2"/>
                <a:gd name="T26" fmla="*/ 2147483646 w 16"/>
                <a:gd name="T27" fmla="*/ 0 h 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6" h="2">
                  <a:moveTo>
                    <a:pt x="8" y="1"/>
                  </a:moveTo>
                  <a:cubicBezTo>
                    <a:pt x="5" y="1"/>
                    <a:pt x="0" y="1"/>
                    <a:pt x="0" y="1"/>
                  </a:cubicBezTo>
                  <a:cubicBezTo>
                    <a:pt x="0" y="0"/>
                    <a:pt x="5" y="0"/>
                    <a:pt x="8" y="0"/>
                  </a:cubicBezTo>
                  <a:cubicBezTo>
                    <a:pt x="8" y="0"/>
                    <a:pt x="8" y="0"/>
                    <a:pt x="8" y="0"/>
                  </a:cubicBezTo>
                  <a:cubicBezTo>
                    <a:pt x="11" y="0"/>
                    <a:pt x="12" y="0"/>
                    <a:pt x="12" y="1"/>
                  </a:cubicBezTo>
                  <a:cubicBezTo>
                    <a:pt x="12" y="1"/>
                    <a:pt x="11" y="1"/>
                    <a:pt x="8" y="1"/>
                  </a:cubicBezTo>
                  <a:cubicBezTo>
                    <a:pt x="8" y="1"/>
                    <a:pt x="8" y="1"/>
                    <a:pt x="8" y="1"/>
                  </a:cubicBezTo>
                  <a:moveTo>
                    <a:pt x="11" y="0"/>
                  </a:moveTo>
                  <a:cubicBezTo>
                    <a:pt x="11" y="0"/>
                    <a:pt x="11" y="0"/>
                    <a:pt x="11" y="0"/>
                  </a:cubicBezTo>
                  <a:cubicBezTo>
                    <a:pt x="6" y="0"/>
                    <a:pt x="0" y="0"/>
                    <a:pt x="0" y="1"/>
                  </a:cubicBezTo>
                  <a:cubicBezTo>
                    <a:pt x="0" y="1"/>
                    <a:pt x="6" y="2"/>
                    <a:pt x="11" y="2"/>
                  </a:cubicBezTo>
                  <a:cubicBezTo>
                    <a:pt x="11" y="2"/>
                    <a:pt x="11" y="2"/>
                    <a:pt x="11" y="2"/>
                  </a:cubicBezTo>
                  <a:cubicBezTo>
                    <a:pt x="15" y="2"/>
                    <a:pt x="16" y="1"/>
                    <a:pt x="16" y="1"/>
                  </a:cubicBezTo>
                  <a:cubicBezTo>
                    <a:pt x="16" y="0"/>
                    <a:pt x="15" y="0"/>
                    <a:pt x="11" y="0"/>
                  </a:cubicBezTo>
                </a:path>
              </a:pathLst>
            </a:custGeom>
            <a:solidFill>
              <a:srgbClr val="A0A2A5"/>
            </a:solidFill>
            <a:ln>
              <a:noFill/>
            </a:ln>
          </p:spPr>
          <p:txBody>
            <a:bodyPr/>
            <a:lstStyle/>
            <a:p>
              <a:endParaRPr lang="zh-CN" altLang="en-US"/>
            </a:p>
          </p:txBody>
        </p:sp>
        <p:sp>
          <p:nvSpPr>
            <p:cNvPr id="1048910" name="Freeform 55"/>
            <p:cNvSpPr>
              <a:spLocks noEditPoints="1"/>
            </p:cNvSpPr>
            <p:nvPr/>
          </p:nvSpPr>
          <p:spPr bwMode="auto">
            <a:xfrm>
              <a:off x="3621088" y="5568950"/>
              <a:ext cx="50800" cy="4763"/>
            </a:xfrm>
            <a:custGeom>
              <a:avLst/>
              <a:gdLst>
                <a:gd name="T0" fmla="*/ 2147483646 w 12"/>
                <a:gd name="T1" fmla="*/ 2147483646 h 1"/>
                <a:gd name="T2" fmla="*/ 0 w 12"/>
                <a:gd name="T3" fmla="*/ 2147483646 h 1"/>
                <a:gd name="T4" fmla="*/ 2147483646 w 12"/>
                <a:gd name="T5" fmla="*/ 0 h 1"/>
                <a:gd name="T6" fmla="*/ 2147483646 w 12"/>
                <a:gd name="T7" fmla="*/ 0 h 1"/>
                <a:gd name="T8" fmla="*/ 2147483646 w 12"/>
                <a:gd name="T9" fmla="*/ 2147483646 h 1"/>
                <a:gd name="T10" fmla="*/ 2147483646 w 12"/>
                <a:gd name="T11" fmla="*/ 2147483646 h 1"/>
                <a:gd name="T12" fmla="*/ 2147483646 w 12"/>
                <a:gd name="T13" fmla="*/ 2147483646 h 1"/>
                <a:gd name="T14" fmla="*/ 2147483646 w 12"/>
                <a:gd name="T15" fmla="*/ 0 h 1"/>
                <a:gd name="T16" fmla="*/ 2147483646 w 12"/>
                <a:gd name="T17" fmla="*/ 0 h 1"/>
                <a:gd name="T18" fmla="*/ 0 w 12"/>
                <a:gd name="T19" fmla="*/ 2147483646 h 1"/>
                <a:gd name="T20" fmla="*/ 2147483646 w 12"/>
                <a:gd name="T21" fmla="*/ 2147483646 h 1"/>
                <a:gd name="T22" fmla="*/ 2147483646 w 12"/>
                <a:gd name="T23" fmla="*/ 2147483646 h 1"/>
                <a:gd name="T24" fmla="*/ 2147483646 w 12"/>
                <a:gd name="T25" fmla="*/ 2147483646 h 1"/>
                <a:gd name="T26" fmla="*/ 2147483646 w 12"/>
                <a:gd name="T27" fmla="*/ 0 h 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2" h="1">
                  <a:moveTo>
                    <a:pt x="5" y="1"/>
                  </a:moveTo>
                  <a:cubicBezTo>
                    <a:pt x="3" y="1"/>
                    <a:pt x="0" y="1"/>
                    <a:pt x="0" y="1"/>
                  </a:cubicBezTo>
                  <a:cubicBezTo>
                    <a:pt x="0" y="0"/>
                    <a:pt x="3" y="0"/>
                    <a:pt x="5" y="0"/>
                  </a:cubicBezTo>
                  <a:cubicBezTo>
                    <a:pt x="5" y="0"/>
                    <a:pt x="5" y="0"/>
                    <a:pt x="5" y="0"/>
                  </a:cubicBezTo>
                  <a:cubicBezTo>
                    <a:pt x="8" y="0"/>
                    <a:pt x="9" y="0"/>
                    <a:pt x="9" y="1"/>
                  </a:cubicBezTo>
                  <a:cubicBezTo>
                    <a:pt x="9" y="1"/>
                    <a:pt x="8" y="1"/>
                    <a:pt x="5" y="1"/>
                  </a:cubicBezTo>
                  <a:cubicBezTo>
                    <a:pt x="5" y="1"/>
                    <a:pt x="5" y="1"/>
                    <a:pt x="5" y="1"/>
                  </a:cubicBezTo>
                  <a:moveTo>
                    <a:pt x="8" y="0"/>
                  </a:moveTo>
                  <a:cubicBezTo>
                    <a:pt x="8" y="0"/>
                    <a:pt x="8" y="0"/>
                    <a:pt x="8" y="0"/>
                  </a:cubicBezTo>
                  <a:cubicBezTo>
                    <a:pt x="5" y="0"/>
                    <a:pt x="0" y="0"/>
                    <a:pt x="0" y="1"/>
                  </a:cubicBezTo>
                  <a:cubicBezTo>
                    <a:pt x="0" y="1"/>
                    <a:pt x="5" y="1"/>
                    <a:pt x="8" y="1"/>
                  </a:cubicBezTo>
                  <a:cubicBezTo>
                    <a:pt x="8" y="1"/>
                    <a:pt x="8" y="1"/>
                    <a:pt x="8" y="1"/>
                  </a:cubicBezTo>
                  <a:cubicBezTo>
                    <a:pt x="11" y="1"/>
                    <a:pt x="12" y="1"/>
                    <a:pt x="12" y="1"/>
                  </a:cubicBezTo>
                  <a:cubicBezTo>
                    <a:pt x="12" y="0"/>
                    <a:pt x="11" y="0"/>
                    <a:pt x="8" y="0"/>
                  </a:cubicBezTo>
                </a:path>
              </a:pathLst>
            </a:custGeom>
            <a:solidFill>
              <a:srgbClr val="9DA0A3"/>
            </a:solidFill>
            <a:ln>
              <a:noFill/>
            </a:ln>
          </p:spPr>
          <p:txBody>
            <a:bodyPr/>
            <a:lstStyle/>
            <a:p>
              <a:endParaRPr lang="zh-CN" altLang="en-US"/>
            </a:p>
          </p:txBody>
        </p:sp>
        <p:sp>
          <p:nvSpPr>
            <p:cNvPr id="1048911" name="Freeform 56"/>
            <p:cNvSpPr>
              <a:spLocks noEditPoints="1"/>
            </p:cNvSpPr>
            <p:nvPr/>
          </p:nvSpPr>
          <p:spPr bwMode="auto">
            <a:xfrm>
              <a:off x="3621088" y="5568950"/>
              <a:ext cx="38100" cy="4763"/>
            </a:xfrm>
            <a:custGeom>
              <a:avLst/>
              <a:gdLst>
                <a:gd name="T0" fmla="*/ 2147483646 w 9"/>
                <a:gd name="T1" fmla="*/ 2147483646 h 1"/>
                <a:gd name="T2" fmla="*/ 0 w 9"/>
                <a:gd name="T3" fmla="*/ 2147483646 h 1"/>
                <a:gd name="T4" fmla="*/ 2147483646 w 9"/>
                <a:gd name="T5" fmla="*/ 0 h 1"/>
                <a:gd name="T6" fmla="*/ 2147483646 w 9"/>
                <a:gd name="T7" fmla="*/ 0 h 1"/>
                <a:gd name="T8" fmla="*/ 2147483646 w 9"/>
                <a:gd name="T9" fmla="*/ 2147483646 h 1"/>
                <a:gd name="T10" fmla="*/ 2147483646 w 9"/>
                <a:gd name="T11" fmla="*/ 2147483646 h 1"/>
                <a:gd name="T12" fmla="*/ 2147483646 w 9"/>
                <a:gd name="T13" fmla="*/ 2147483646 h 1"/>
                <a:gd name="T14" fmla="*/ 2147483646 w 9"/>
                <a:gd name="T15" fmla="*/ 0 h 1"/>
                <a:gd name="T16" fmla="*/ 2147483646 w 9"/>
                <a:gd name="T17" fmla="*/ 0 h 1"/>
                <a:gd name="T18" fmla="*/ 0 w 9"/>
                <a:gd name="T19" fmla="*/ 2147483646 h 1"/>
                <a:gd name="T20" fmla="*/ 2147483646 w 9"/>
                <a:gd name="T21" fmla="*/ 2147483646 h 1"/>
                <a:gd name="T22" fmla="*/ 2147483646 w 9"/>
                <a:gd name="T23" fmla="*/ 2147483646 h 1"/>
                <a:gd name="T24" fmla="*/ 2147483646 w 9"/>
                <a:gd name="T25" fmla="*/ 2147483646 h 1"/>
                <a:gd name="T26" fmla="*/ 2147483646 w 9"/>
                <a:gd name="T27" fmla="*/ 0 h 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9" h="1">
                  <a:moveTo>
                    <a:pt x="3" y="1"/>
                  </a:moveTo>
                  <a:cubicBezTo>
                    <a:pt x="1" y="1"/>
                    <a:pt x="0" y="1"/>
                    <a:pt x="0" y="1"/>
                  </a:cubicBezTo>
                  <a:cubicBezTo>
                    <a:pt x="0" y="1"/>
                    <a:pt x="1" y="0"/>
                    <a:pt x="3" y="0"/>
                  </a:cubicBezTo>
                  <a:cubicBezTo>
                    <a:pt x="3" y="0"/>
                    <a:pt x="3" y="0"/>
                    <a:pt x="3" y="0"/>
                  </a:cubicBezTo>
                  <a:cubicBezTo>
                    <a:pt x="4" y="0"/>
                    <a:pt x="5" y="1"/>
                    <a:pt x="5" y="1"/>
                  </a:cubicBezTo>
                  <a:cubicBezTo>
                    <a:pt x="5" y="1"/>
                    <a:pt x="4" y="1"/>
                    <a:pt x="3" y="1"/>
                  </a:cubicBezTo>
                  <a:cubicBezTo>
                    <a:pt x="3" y="1"/>
                    <a:pt x="3" y="1"/>
                    <a:pt x="3" y="1"/>
                  </a:cubicBezTo>
                  <a:moveTo>
                    <a:pt x="5" y="0"/>
                  </a:moveTo>
                  <a:cubicBezTo>
                    <a:pt x="5" y="0"/>
                    <a:pt x="5" y="0"/>
                    <a:pt x="5" y="0"/>
                  </a:cubicBezTo>
                  <a:cubicBezTo>
                    <a:pt x="3" y="0"/>
                    <a:pt x="0" y="0"/>
                    <a:pt x="0" y="1"/>
                  </a:cubicBezTo>
                  <a:cubicBezTo>
                    <a:pt x="0" y="1"/>
                    <a:pt x="3" y="1"/>
                    <a:pt x="5" y="1"/>
                  </a:cubicBezTo>
                  <a:cubicBezTo>
                    <a:pt x="5" y="1"/>
                    <a:pt x="5" y="1"/>
                    <a:pt x="5" y="1"/>
                  </a:cubicBezTo>
                  <a:cubicBezTo>
                    <a:pt x="8" y="1"/>
                    <a:pt x="9" y="1"/>
                    <a:pt x="9" y="1"/>
                  </a:cubicBezTo>
                  <a:cubicBezTo>
                    <a:pt x="9" y="0"/>
                    <a:pt x="8" y="0"/>
                    <a:pt x="5" y="0"/>
                  </a:cubicBezTo>
                </a:path>
              </a:pathLst>
            </a:custGeom>
            <a:solidFill>
              <a:srgbClr val="9B9DA0"/>
            </a:solidFill>
            <a:ln>
              <a:noFill/>
            </a:ln>
          </p:spPr>
          <p:txBody>
            <a:bodyPr/>
            <a:lstStyle/>
            <a:p>
              <a:endParaRPr lang="zh-CN" altLang="en-US"/>
            </a:p>
          </p:txBody>
        </p:sp>
        <p:sp>
          <p:nvSpPr>
            <p:cNvPr id="1048912" name="Freeform 57"/>
            <p:cNvSpPr/>
            <p:nvPr/>
          </p:nvSpPr>
          <p:spPr bwMode="auto">
            <a:xfrm>
              <a:off x="3621088" y="5568950"/>
              <a:ext cx="22225" cy="4763"/>
            </a:xfrm>
            <a:custGeom>
              <a:avLst/>
              <a:gdLst>
                <a:gd name="T0" fmla="*/ 2147483646 w 5"/>
                <a:gd name="T1" fmla="*/ 0 h 1"/>
                <a:gd name="T2" fmla="*/ 2147483646 w 5"/>
                <a:gd name="T3" fmla="*/ 0 h 1"/>
                <a:gd name="T4" fmla="*/ 0 w 5"/>
                <a:gd name="T5" fmla="*/ 2147483646 h 1"/>
                <a:gd name="T6" fmla="*/ 2147483646 w 5"/>
                <a:gd name="T7" fmla="*/ 2147483646 h 1"/>
                <a:gd name="T8" fmla="*/ 2147483646 w 5"/>
                <a:gd name="T9" fmla="*/ 2147483646 h 1"/>
                <a:gd name="T10" fmla="*/ 2147483646 w 5"/>
                <a:gd name="T11" fmla="*/ 2147483646 h 1"/>
                <a:gd name="T12" fmla="*/ 2147483646 w 5"/>
                <a:gd name="T13" fmla="*/ 0 h 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 h="1">
                  <a:moveTo>
                    <a:pt x="3" y="0"/>
                  </a:moveTo>
                  <a:cubicBezTo>
                    <a:pt x="3" y="0"/>
                    <a:pt x="3" y="0"/>
                    <a:pt x="3" y="0"/>
                  </a:cubicBezTo>
                  <a:cubicBezTo>
                    <a:pt x="1" y="0"/>
                    <a:pt x="0" y="1"/>
                    <a:pt x="0" y="1"/>
                  </a:cubicBezTo>
                  <a:cubicBezTo>
                    <a:pt x="0" y="1"/>
                    <a:pt x="1" y="1"/>
                    <a:pt x="3" y="1"/>
                  </a:cubicBezTo>
                  <a:cubicBezTo>
                    <a:pt x="3" y="1"/>
                    <a:pt x="3" y="1"/>
                    <a:pt x="3" y="1"/>
                  </a:cubicBezTo>
                  <a:cubicBezTo>
                    <a:pt x="4" y="1"/>
                    <a:pt x="5" y="1"/>
                    <a:pt x="5" y="1"/>
                  </a:cubicBezTo>
                  <a:cubicBezTo>
                    <a:pt x="5" y="1"/>
                    <a:pt x="4" y="0"/>
                    <a:pt x="3" y="0"/>
                  </a:cubicBezTo>
                </a:path>
              </a:pathLst>
            </a:custGeom>
            <a:solidFill>
              <a:srgbClr val="989B9E"/>
            </a:solidFill>
            <a:ln>
              <a:noFill/>
            </a:ln>
          </p:spPr>
          <p:txBody>
            <a:bodyPr/>
            <a:lstStyle/>
            <a:p>
              <a:endParaRPr lang="zh-CN" altLang="en-US"/>
            </a:p>
          </p:txBody>
        </p:sp>
        <p:sp>
          <p:nvSpPr>
            <p:cNvPr id="1048913" name="Rectangle 58"/>
            <p:cNvSpPr>
              <a:spLocks noChangeArrowheads="1"/>
            </p:cNvSpPr>
            <p:nvPr/>
          </p:nvSpPr>
          <p:spPr bwMode="auto">
            <a:xfrm>
              <a:off x="3927476" y="4727575"/>
              <a:ext cx="592138" cy="466725"/>
            </a:xfrm>
            <a:prstGeom prst="rect">
              <a:avLst/>
            </a:prstGeom>
            <a:solidFill>
              <a:srgbClr val="B07E52"/>
            </a:solidFill>
            <a:ln>
              <a:noFill/>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eaLnBrk="1" hangingPunct="1">
                <a:lnSpc>
                  <a:spcPct val="100000"/>
                </a:lnSpc>
                <a:spcBef>
                  <a:spcPct val="0"/>
                </a:spcBef>
                <a:buFontTx/>
                <a:buNone/>
              </a:pPr>
              <a:endParaRPr lang="zh-CN" altLang="en-US" sz="1800"/>
            </a:p>
          </p:txBody>
        </p:sp>
        <p:sp>
          <p:nvSpPr>
            <p:cNvPr id="1048914" name="Rectangle 59"/>
            <p:cNvSpPr>
              <a:spLocks noChangeArrowheads="1"/>
            </p:cNvSpPr>
            <p:nvPr/>
          </p:nvSpPr>
          <p:spPr bwMode="auto">
            <a:xfrm>
              <a:off x="3927476" y="4727575"/>
              <a:ext cx="592138" cy="466725"/>
            </a:xfrm>
            <a:prstGeom prst="rect">
              <a:avLst/>
            </a:prstGeom>
            <a:noFill/>
            <a:ln>
              <a:noFill/>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eaLnBrk="1" hangingPunct="1">
                <a:lnSpc>
                  <a:spcPct val="100000"/>
                </a:lnSpc>
                <a:spcBef>
                  <a:spcPct val="0"/>
                </a:spcBef>
                <a:buFontTx/>
                <a:buNone/>
              </a:pPr>
              <a:endParaRPr lang="zh-CN" altLang="en-US" sz="1800"/>
            </a:p>
          </p:txBody>
        </p:sp>
        <p:sp>
          <p:nvSpPr>
            <p:cNvPr id="1048915" name="Freeform 60"/>
            <p:cNvSpPr/>
            <p:nvPr/>
          </p:nvSpPr>
          <p:spPr bwMode="auto">
            <a:xfrm>
              <a:off x="4233863" y="4899025"/>
              <a:ext cx="184150" cy="179388"/>
            </a:xfrm>
            <a:custGeom>
              <a:avLst/>
              <a:gdLst>
                <a:gd name="T0" fmla="*/ 2147483646 w 43"/>
                <a:gd name="T1" fmla="*/ 0 h 42"/>
                <a:gd name="T2" fmla="*/ 2147483646 w 43"/>
                <a:gd name="T3" fmla="*/ 2147483646 h 42"/>
                <a:gd name="T4" fmla="*/ 2147483646 w 43"/>
                <a:gd name="T5" fmla="*/ 2147483646 h 42"/>
                <a:gd name="T6" fmla="*/ 2147483646 w 43"/>
                <a:gd name="T7" fmla="*/ 2147483646 h 42"/>
                <a:gd name="T8" fmla="*/ 2147483646 w 43"/>
                <a:gd name="T9" fmla="*/ 2147483646 h 42"/>
                <a:gd name="T10" fmla="*/ 0 w 43"/>
                <a:gd name="T11" fmla="*/ 2147483646 h 42"/>
                <a:gd name="T12" fmla="*/ 2147483646 w 43"/>
                <a:gd name="T13" fmla="*/ 2147483646 h 42"/>
                <a:gd name="T14" fmla="*/ 2147483646 w 43"/>
                <a:gd name="T15" fmla="*/ 2147483646 h 42"/>
                <a:gd name="T16" fmla="*/ 2147483646 w 43"/>
                <a:gd name="T17" fmla="*/ 2147483646 h 42"/>
                <a:gd name="T18" fmla="*/ 2147483646 w 43"/>
                <a:gd name="T19" fmla="*/ 0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3" h="42">
                  <a:moveTo>
                    <a:pt x="43" y="0"/>
                  </a:moveTo>
                  <a:cubicBezTo>
                    <a:pt x="42" y="1"/>
                    <a:pt x="42" y="1"/>
                    <a:pt x="41" y="2"/>
                  </a:cubicBezTo>
                  <a:cubicBezTo>
                    <a:pt x="41" y="5"/>
                    <a:pt x="40" y="8"/>
                    <a:pt x="40" y="11"/>
                  </a:cubicBezTo>
                  <a:cubicBezTo>
                    <a:pt x="37" y="21"/>
                    <a:pt x="17" y="29"/>
                    <a:pt x="17" y="29"/>
                  </a:cubicBezTo>
                  <a:cubicBezTo>
                    <a:pt x="10" y="32"/>
                    <a:pt x="10" y="32"/>
                    <a:pt x="10" y="32"/>
                  </a:cubicBezTo>
                  <a:cubicBezTo>
                    <a:pt x="7" y="35"/>
                    <a:pt x="4" y="38"/>
                    <a:pt x="0" y="42"/>
                  </a:cubicBezTo>
                  <a:cubicBezTo>
                    <a:pt x="18" y="35"/>
                    <a:pt x="18" y="35"/>
                    <a:pt x="18" y="35"/>
                  </a:cubicBezTo>
                  <a:cubicBezTo>
                    <a:pt x="18" y="35"/>
                    <a:pt x="38" y="27"/>
                    <a:pt x="41" y="16"/>
                  </a:cubicBezTo>
                  <a:cubicBezTo>
                    <a:pt x="42" y="15"/>
                    <a:pt x="42" y="14"/>
                    <a:pt x="42" y="13"/>
                  </a:cubicBezTo>
                  <a:cubicBezTo>
                    <a:pt x="42" y="9"/>
                    <a:pt x="43" y="5"/>
                    <a:pt x="43" y="0"/>
                  </a:cubicBezTo>
                </a:path>
              </a:pathLst>
            </a:custGeom>
            <a:solidFill>
              <a:srgbClr val="9E6E45"/>
            </a:solidFill>
            <a:ln>
              <a:noFill/>
            </a:ln>
          </p:spPr>
          <p:txBody>
            <a:bodyPr/>
            <a:lstStyle/>
            <a:p>
              <a:endParaRPr lang="zh-CN" altLang="en-US"/>
            </a:p>
          </p:txBody>
        </p:sp>
        <p:sp>
          <p:nvSpPr>
            <p:cNvPr id="1048916" name="Freeform 61"/>
            <p:cNvSpPr/>
            <p:nvPr/>
          </p:nvSpPr>
          <p:spPr bwMode="auto">
            <a:xfrm>
              <a:off x="3990976" y="4749800"/>
              <a:ext cx="268288" cy="307975"/>
            </a:xfrm>
            <a:custGeom>
              <a:avLst/>
              <a:gdLst>
                <a:gd name="T0" fmla="*/ 2147483646 w 63"/>
                <a:gd name="T1" fmla="*/ 0 h 72"/>
                <a:gd name="T2" fmla="*/ 0 w 63"/>
                <a:gd name="T3" fmla="*/ 0 h 72"/>
                <a:gd name="T4" fmla="*/ 0 w 63"/>
                <a:gd name="T5" fmla="*/ 2147483646 h 72"/>
                <a:gd name="T6" fmla="*/ 2147483646 w 63"/>
                <a:gd name="T7" fmla="*/ 2147483646 h 72"/>
                <a:gd name="T8" fmla="*/ 2147483646 w 63"/>
                <a:gd name="T9" fmla="*/ 2147483646 h 72"/>
                <a:gd name="T10" fmla="*/ 2147483646 w 63"/>
                <a:gd name="T11" fmla="*/ 2147483646 h 72"/>
                <a:gd name="T12" fmla="*/ 2147483646 w 63"/>
                <a:gd name="T13" fmla="*/ 2147483646 h 72"/>
                <a:gd name="T14" fmla="*/ 2147483646 w 63"/>
                <a:gd name="T15" fmla="*/ 2147483646 h 72"/>
                <a:gd name="T16" fmla="*/ 2147483646 w 63"/>
                <a:gd name="T17" fmla="*/ 2147483646 h 72"/>
                <a:gd name="T18" fmla="*/ 2147483646 w 63"/>
                <a:gd name="T19" fmla="*/ 2147483646 h 72"/>
                <a:gd name="T20" fmla="*/ 2147483646 w 63"/>
                <a:gd name="T21" fmla="*/ 0 h 7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3" h="72">
                  <a:moveTo>
                    <a:pt x="37" y="0"/>
                  </a:moveTo>
                  <a:cubicBezTo>
                    <a:pt x="0" y="0"/>
                    <a:pt x="0" y="0"/>
                    <a:pt x="0" y="0"/>
                  </a:cubicBezTo>
                  <a:cubicBezTo>
                    <a:pt x="0" y="72"/>
                    <a:pt x="0" y="72"/>
                    <a:pt x="0" y="72"/>
                  </a:cubicBezTo>
                  <a:cubicBezTo>
                    <a:pt x="4" y="68"/>
                    <a:pt x="8" y="64"/>
                    <a:pt x="12" y="60"/>
                  </a:cubicBezTo>
                  <a:cubicBezTo>
                    <a:pt x="18" y="32"/>
                    <a:pt x="18" y="32"/>
                    <a:pt x="18" y="32"/>
                  </a:cubicBezTo>
                  <a:cubicBezTo>
                    <a:pt x="50" y="19"/>
                    <a:pt x="50" y="19"/>
                    <a:pt x="50" y="19"/>
                  </a:cubicBezTo>
                  <a:cubicBezTo>
                    <a:pt x="53" y="18"/>
                    <a:pt x="53" y="18"/>
                    <a:pt x="53" y="18"/>
                  </a:cubicBezTo>
                  <a:cubicBezTo>
                    <a:pt x="57" y="14"/>
                    <a:pt x="60" y="11"/>
                    <a:pt x="63" y="8"/>
                  </a:cubicBezTo>
                  <a:cubicBezTo>
                    <a:pt x="58" y="7"/>
                    <a:pt x="55" y="7"/>
                    <a:pt x="55" y="7"/>
                  </a:cubicBezTo>
                  <a:cubicBezTo>
                    <a:pt x="37" y="14"/>
                    <a:pt x="37" y="14"/>
                    <a:pt x="37" y="14"/>
                  </a:cubicBezTo>
                  <a:cubicBezTo>
                    <a:pt x="37" y="0"/>
                    <a:pt x="37" y="0"/>
                    <a:pt x="37" y="0"/>
                  </a:cubicBezTo>
                </a:path>
              </a:pathLst>
            </a:custGeom>
            <a:solidFill>
              <a:srgbClr val="9E6E45"/>
            </a:solidFill>
            <a:ln>
              <a:noFill/>
            </a:ln>
          </p:spPr>
          <p:txBody>
            <a:bodyPr/>
            <a:lstStyle/>
            <a:p>
              <a:endParaRPr lang="zh-CN" altLang="en-US"/>
            </a:p>
          </p:txBody>
        </p:sp>
        <p:sp>
          <p:nvSpPr>
            <p:cNvPr id="1048917" name="Freeform 62"/>
            <p:cNvSpPr/>
            <p:nvPr/>
          </p:nvSpPr>
          <p:spPr bwMode="auto">
            <a:xfrm>
              <a:off x="3978276" y="5053013"/>
              <a:ext cx="427038" cy="341313"/>
            </a:xfrm>
            <a:custGeom>
              <a:avLst/>
              <a:gdLst>
                <a:gd name="T0" fmla="*/ 2147483646 w 100"/>
                <a:gd name="T1" fmla="*/ 0 h 80"/>
                <a:gd name="T2" fmla="*/ 0 w 100"/>
                <a:gd name="T3" fmla="*/ 2147483646 h 80"/>
                <a:gd name="T4" fmla="*/ 2147483646 w 100"/>
                <a:gd name="T5" fmla="*/ 2147483646 h 80"/>
                <a:gd name="T6" fmla="*/ 2147483646 w 100"/>
                <a:gd name="T7" fmla="*/ 2147483646 h 80"/>
                <a:gd name="T8" fmla="*/ 2147483646 w 100"/>
                <a:gd name="T9" fmla="*/ 0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 h="80">
                  <a:moveTo>
                    <a:pt x="23" y="0"/>
                  </a:moveTo>
                  <a:cubicBezTo>
                    <a:pt x="0" y="37"/>
                    <a:pt x="0" y="37"/>
                    <a:pt x="0" y="37"/>
                  </a:cubicBezTo>
                  <a:cubicBezTo>
                    <a:pt x="29" y="55"/>
                    <a:pt x="69" y="79"/>
                    <a:pt x="69" y="79"/>
                  </a:cubicBezTo>
                  <a:cubicBezTo>
                    <a:pt x="79" y="80"/>
                    <a:pt x="100" y="58"/>
                    <a:pt x="74" y="33"/>
                  </a:cubicBezTo>
                  <a:cubicBezTo>
                    <a:pt x="23" y="0"/>
                    <a:pt x="23" y="0"/>
                    <a:pt x="23" y="0"/>
                  </a:cubicBezTo>
                </a:path>
              </a:pathLst>
            </a:custGeom>
            <a:solidFill>
              <a:srgbClr val="F8D5AC"/>
            </a:solidFill>
            <a:ln>
              <a:noFill/>
            </a:ln>
          </p:spPr>
          <p:txBody>
            <a:bodyPr/>
            <a:lstStyle/>
            <a:p>
              <a:endParaRPr lang="zh-CN" altLang="en-US"/>
            </a:p>
          </p:txBody>
        </p:sp>
        <p:sp>
          <p:nvSpPr>
            <p:cNvPr id="1048918" name="Freeform 63"/>
            <p:cNvSpPr/>
            <p:nvPr/>
          </p:nvSpPr>
          <p:spPr bwMode="auto">
            <a:xfrm>
              <a:off x="3978276" y="5154613"/>
              <a:ext cx="328613" cy="239713"/>
            </a:xfrm>
            <a:custGeom>
              <a:avLst/>
              <a:gdLst>
                <a:gd name="T0" fmla="*/ 0 w 77"/>
                <a:gd name="T1" fmla="*/ 2147483646 h 56"/>
                <a:gd name="T2" fmla="*/ 2147483646 w 77"/>
                <a:gd name="T3" fmla="*/ 2147483646 h 56"/>
                <a:gd name="T4" fmla="*/ 2147483646 w 77"/>
                <a:gd name="T5" fmla="*/ 2147483646 h 56"/>
                <a:gd name="T6" fmla="*/ 2147483646 w 77"/>
                <a:gd name="T7" fmla="*/ 2147483646 h 56"/>
                <a:gd name="T8" fmla="*/ 2147483646 w 77"/>
                <a:gd name="T9" fmla="*/ 0 h 56"/>
                <a:gd name="T10" fmla="*/ 0 w 77"/>
                <a:gd name="T11" fmla="*/ 2147483646 h 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7" h="56">
                  <a:moveTo>
                    <a:pt x="0" y="13"/>
                  </a:moveTo>
                  <a:cubicBezTo>
                    <a:pt x="29" y="31"/>
                    <a:pt x="69" y="55"/>
                    <a:pt x="69" y="55"/>
                  </a:cubicBezTo>
                  <a:cubicBezTo>
                    <a:pt x="70" y="56"/>
                    <a:pt x="72" y="56"/>
                    <a:pt x="76" y="53"/>
                  </a:cubicBezTo>
                  <a:cubicBezTo>
                    <a:pt x="77" y="51"/>
                    <a:pt x="75" y="41"/>
                    <a:pt x="68" y="37"/>
                  </a:cubicBezTo>
                  <a:cubicBezTo>
                    <a:pt x="56" y="30"/>
                    <a:pt x="27" y="11"/>
                    <a:pt x="8" y="0"/>
                  </a:cubicBezTo>
                  <a:cubicBezTo>
                    <a:pt x="0" y="13"/>
                    <a:pt x="0" y="13"/>
                    <a:pt x="0" y="13"/>
                  </a:cubicBezTo>
                </a:path>
              </a:pathLst>
            </a:custGeom>
            <a:solidFill>
              <a:srgbClr val="EFC99C"/>
            </a:solidFill>
            <a:ln>
              <a:noFill/>
            </a:ln>
          </p:spPr>
          <p:txBody>
            <a:bodyPr/>
            <a:lstStyle/>
            <a:p>
              <a:endParaRPr lang="zh-CN" altLang="en-US"/>
            </a:p>
          </p:txBody>
        </p:sp>
        <p:sp>
          <p:nvSpPr>
            <p:cNvPr id="1048919" name="Freeform 64"/>
            <p:cNvSpPr/>
            <p:nvPr/>
          </p:nvSpPr>
          <p:spPr bwMode="auto">
            <a:xfrm>
              <a:off x="4051301" y="5053013"/>
              <a:ext cx="311150" cy="303213"/>
            </a:xfrm>
            <a:custGeom>
              <a:avLst/>
              <a:gdLst>
                <a:gd name="T0" fmla="*/ 0 w 73"/>
                <a:gd name="T1" fmla="*/ 2147483646 h 71"/>
                <a:gd name="T2" fmla="*/ 2147483646 w 73"/>
                <a:gd name="T3" fmla="*/ 2147483646 h 71"/>
                <a:gd name="T4" fmla="*/ 2147483646 w 73"/>
                <a:gd name="T5" fmla="*/ 2147483646 h 71"/>
                <a:gd name="T6" fmla="*/ 2147483646 w 73"/>
                <a:gd name="T7" fmla="*/ 2147483646 h 71"/>
                <a:gd name="T8" fmla="*/ 2147483646 w 73"/>
                <a:gd name="T9" fmla="*/ 0 h 71"/>
                <a:gd name="T10" fmla="*/ 0 w 73"/>
                <a:gd name="T11" fmla="*/ 2147483646 h 7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3" h="71">
                  <a:moveTo>
                    <a:pt x="0" y="10"/>
                  </a:moveTo>
                  <a:cubicBezTo>
                    <a:pt x="51" y="42"/>
                    <a:pt x="51" y="42"/>
                    <a:pt x="51" y="42"/>
                  </a:cubicBezTo>
                  <a:cubicBezTo>
                    <a:pt x="51" y="42"/>
                    <a:pt x="68" y="50"/>
                    <a:pt x="65" y="71"/>
                  </a:cubicBezTo>
                  <a:cubicBezTo>
                    <a:pt x="71" y="63"/>
                    <a:pt x="73" y="48"/>
                    <a:pt x="57" y="33"/>
                  </a:cubicBezTo>
                  <a:cubicBezTo>
                    <a:pt x="6" y="0"/>
                    <a:pt x="6" y="0"/>
                    <a:pt x="6" y="0"/>
                  </a:cubicBezTo>
                  <a:cubicBezTo>
                    <a:pt x="0" y="10"/>
                    <a:pt x="0" y="10"/>
                    <a:pt x="0" y="10"/>
                  </a:cubicBezTo>
                </a:path>
              </a:pathLst>
            </a:custGeom>
            <a:solidFill>
              <a:srgbClr val="FBE3C8"/>
            </a:solidFill>
            <a:ln>
              <a:noFill/>
            </a:ln>
          </p:spPr>
          <p:txBody>
            <a:bodyPr/>
            <a:lstStyle/>
            <a:p>
              <a:endParaRPr lang="zh-CN" altLang="en-US"/>
            </a:p>
          </p:txBody>
        </p:sp>
        <p:sp>
          <p:nvSpPr>
            <p:cNvPr id="1048920" name="Freeform 65"/>
            <p:cNvSpPr/>
            <p:nvPr/>
          </p:nvSpPr>
          <p:spPr bwMode="auto">
            <a:xfrm>
              <a:off x="4165601" y="5326063"/>
              <a:ext cx="103188" cy="63500"/>
            </a:xfrm>
            <a:custGeom>
              <a:avLst/>
              <a:gdLst>
                <a:gd name="T0" fmla="*/ 0 w 24"/>
                <a:gd name="T1" fmla="*/ 0 h 15"/>
                <a:gd name="T2" fmla="*/ 0 w 24"/>
                <a:gd name="T3" fmla="*/ 0 h 15"/>
                <a:gd name="T4" fmla="*/ 2147483646 w 24"/>
                <a:gd name="T5" fmla="*/ 2147483646 h 15"/>
                <a:gd name="T6" fmla="*/ 2147483646 w 24"/>
                <a:gd name="T7" fmla="*/ 2147483646 h 15"/>
                <a:gd name="T8" fmla="*/ 2147483646 w 24"/>
                <a:gd name="T9" fmla="*/ 2147483646 h 15"/>
                <a:gd name="T10" fmla="*/ 2147483646 w 24"/>
                <a:gd name="T11" fmla="*/ 2147483646 h 15"/>
                <a:gd name="T12" fmla="*/ 2147483646 w 24"/>
                <a:gd name="T13" fmla="*/ 2147483646 h 15"/>
                <a:gd name="T14" fmla="*/ 2147483646 w 24"/>
                <a:gd name="T15" fmla="*/ 2147483646 h 15"/>
                <a:gd name="T16" fmla="*/ 0 w 24"/>
                <a:gd name="T17" fmla="*/ 0 h 1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15">
                  <a:moveTo>
                    <a:pt x="0" y="0"/>
                  </a:moveTo>
                  <a:cubicBezTo>
                    <a:pt x="0" y="0"/>
                    <a:pt x="0" y="0"/>
                    <a:pt x="0" y="0"/>
                  </a:cubicBezTo>
                  <a:cubicBezTo>
                    <a:pt x="14" y="9"/>
                    <a:pt x="24" y="15"/>
                    <a:pt x="24" y="15"/>
                  </a:cubicBezTo>
                  <a:cubicBezTo>
                    <a:pt x="24" y="15"/>
                    <a:pt x="24" y="15"/>
                    <a:pt x="24" y="15"/>
                  </a:cubicBezTo>
                  <a:cubicBezTo>
                    <a:pt x="24" y="15"/>
                    <a:pt x="24" y="15"/>
                    <a:pt x="24" y="15"/>
                  </a:cubicBezTo>
                  <a:cubicBezTo>
                    <a:pt x="22" y="13"/>
                    <a:pt x="18" y="11"/>
                    <a:pt x="12" y="8"/>
                  </a:cubicBezTo>
                  <a:cubicBezTo>
                    <a:pt x="12" y="8"/>
                    <a:pt x="12" y="8"/>
                    <a:pt x="12" y="8"/>
                  </a:cubicBezTo>
                  <a:cubicBezTo>
                    <a:pt x="10" y="6"/>
                    <a:pt x="8" y="5"/>
                    <a:pt x="6" y="4"/>
                  </a:cubicBezTo>
                  <a:cubicBezTo>
                    <a:pt x="4" y="3"/>
                    <a:pt x="2" y="2"/>
                    <a:pt x="0" y="0"/>
                  </a:cubicBezTo>
                </a:path>
              </a:pathLst>
            </a:custGeom>
            <a:solidFill>
              <a:srgbClr val="EEEAE5"/>
            </a:solidFill>
            <a:ln>
              <a:noFill/>
            </a:ln>
          </p:spPr>
          <p:txBody>
            <a:bodyPr/>
            <a:lstStyle/>
            <a:p>
              <a:endParaRPr lang="zh-CN" altLang="en-US"/>
            </a:p>
          </p:txBody>
        </p:sp>
        <p:sp>
          <p:nvSpPr>
            <p:cNvPr id="1048921" name="Freeform 66"/>
            <p:cNvSpPr>
              <a:spLocks noEditPoints="1"/>
            </p:cNvSpPr>
            <p:nvPr/>
          </p:nvSpPr>
          <p:spPr bwMode="auto">
            <a:xfrm>
              <a:off x="4165601" y="5326063"/>
              <a:ext cx="111125" cy="63500"/>
            </a:xfrm>
            <a:custGeom>
              <a:avLst/>
              <a:gdLst>
                <a:gd name="T0" fmla="*/ 2147483646 w 26"/>
                <a:gd name="T1" fmla="*/ 2147483646 h 15"/>
                <a:gd name="T2" fmla="*/ 2147483646 w 26"/>
                <a:gd name="T3" fmla="*/ 2147483646 h 15"/>
                <a:gd name="T4" fmla="*/ 2147483646 w 26"/>
                <a:gd name="T5" fmla="*/ 2147483646 h 15"/>
                <a:gd name="T6" fmla="*/ 2147483646 w 26"/>
                <a:gd name="T7" fmla="*/ 2147483646 h 15"/>
                <a:gd name="T8" fmla="*/ 2147483646 w 26"/>
                <a:gd name="T9" fmla="*/ 2147483646 h 15"/>
                <a:gd name="T10" fmla="*/ 2147483646 w 26"/>
                <a:gd name="T11" fmla="*/ 2147483646 h 15"/>
                <a:gd name="T12" fmla="*/ 2147483646 w 26"/>
                <a:gd name="T13" fmla="*/ 2147483646 h 15"/>
                <a:gd name="T14" fmla="*/ 2147483646 w 26"/>
                <a:gd name="T15" fmla="*/ 2147483646 h 15"/>
                <a:gd name="T16" fmla="*/ 2147483646 w 26"/>
                <a:gd name="T17" fmla="*/ 2147483646 h 15"/>
                <a:gd name="T18" fmla="*/ 0 w 26"/>
                <a:gd name="T19" fmla="*/ 0 h 15"/>
                <a:gd name="T20" fmla="*/ 0 w 26"/>
                <a:gd name="T21" fmla="*/ 0 h 15"/>
                <a:gd name="T22" fmla="*/ 2147483646 w 26"/>
                <a:gd name="T23" fmla="*/ 2147483646 h 15"/>
                <a:gd name="T24" fmla="*/ 0 w 26"/>
                <a:gd name="T25" fmla="*/ 0 h 1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 h="15">
                  <a:moveTo>
                    <a:pt x="19" y="6"/>
                  </a:moveTo>
                  <a:cubicBezTo>
                    <a:pt x="17" y="7"/>
                    <a:pt x="17" y="7"/>
                    <a:pt x="17" y="7"/>
                  </a:cubicBezTo>
                  <a:cubicBezTo>
                    <a:pt x="20" y="9"/>
                    <a:pt x="20" y="9"/>
                    <a:pt x="20" y="9"/>
                  </a:cubicBezTo>
                  <a:cubicBezTo>
                    <a:pt x="20" y="9"/>
                    <a:pt x="23" y="11"/>
                    <a:pt x="22" y="14"/>
                  </a:cubicBezTo>
                  <a:cubicBezTo>
                    <a:pt x="20" y="12"/>
                    <a:pt x="17" y="10"/>
                    <a:pt x="12" y="8"/>
                  </a:cubicBezTo>
                  <a:cubicBezTo>
                    <a:pt x="12" y="8"/>
                    <a:pt x="12" y="8"/>
                    <a:pt x="12" y="8"/>
                  </a:cubicBezTo>
                  <a:cubicBezTo>
                    <a:pt x="18" y="11"/>
                    <a:pt x="22" y="13"/>
                    <a:pt x="24" y="15"/>
                  </a:cubicBezTo>
                  <a:cubicBezTo>
                    <a:pt x="25" y="15"/>
                    <a:pt x="26" y="10"/>
                    <a:pt x="23" y="8"/>
                  </a:cubicBezTo>
                  <a:cubicBezTo>
                    <a:pt x="23" y="8"/>
                    <a:pt x="21" y="7"/>
                    <a:pt x="19" y="6"/>
                  </a:cubicBezTo>
                  <a:moveTo>
                    <a:pt x="0" y="0"/>
                  </a:moveTo>
                  <a:cubicBezTo>
                    <a:pt x="0" y="0"/>
                    <a:pt x="0" y="0"/>
                    <a:pt x="0" y="0"/>
                  </a:cubicBezTo>
                  <a:cubicBezTo>
                    <a:pt x="2" y="2"/>
                    <a:pt x="4" y="3"/>
                    <a:pt x="6" y="4"/>
                  </a:cubicBezTo>
                  <a:cubicBezTo>
                    <a:pt x="4" y="3"/>
                    <a:pt x="2" y="2"/>
                    <a:pt x="0" y="0"/>
                  </a:cubicBezTo>
                </a:path>
              </a:pathLst>
            </a:custGeom>
            <a:solidFill>
              <a:srgbClr val="DFB88C"/>
            </a:solidFill>
            <a:ln>
              <a:noFill/>
            </a:ln>
          </p:spPr>
          <p:txBody>
            <a:bodyPr/>
            <a:lstStyle/>
            <a:p>
              <a:endParaRPr lang="zh-CN" altLang="en-US"/>
            </a:p>
          </p:txBody>
        </p:sp>
        <p:sp>
          <p:nvSpPr>
            <p:cNvPr id="1048922" name="Freeform 67"/>
            <p:cNvSpPr/>
            <p:nvPr/>
          </p:nvSpPr>
          <p:spPr bwMode="auto">
            <a:xfrm>
              <a:off x="4170363" y="5313363"/>
              <a:ext cx="93663" cy="73025"/>
            </a:xfrm>
            <a:custGeom>
              <a:avLst/>
              <a:gdLst>
                <a:gd name="T0" fmla="*/ 2147483646 w 22"/>
                <a:gd name="T1" fmla="*/ 2147483646 h 17"/>
                <a:gd name="T2" fmla="*/ 2147483646 w 22"/>
                <a:gd name="T3" fmla="*/ 2147483646 h 17"/>
                <a:gd name="T4" fmla="*/ 0 w 22"/>
                <a:gd name="T5" fmla="*/ 2147483646 h 17"/>
                <a:gd name="T6" fmla="*/ 0 w 22"/>
                <a:gd name="T7" fmla="*/ 2147483646 h 17"/>
                <a:gd name="T8" fmla="*/ 2147483646 w 22"/>
                <a:gd name="T9" fmla="*/ 2147483646 h 17"/>
                <a:gd name="T10" fmla="*/ 2147483646 w 22"/>
                <a:gd name="T11" fmla="*/ 2147483646 h 1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2" h="17">
                  <a:moveTo>
                    <a:pt x="19" y="12"/>
                  </a:moveTo>
                  <a:cubicBezTo>
                    <a:pt x="4" y="2"/>
                    <a:pt x="4" y="2"/>
                    <a:pt x="4" y="2"/>
                  </a:cubicBezTo>
                  <a:cubicBezTo>
                    <a:pt x="2" y="1"/>
                    <a:pt x="1" y="0"/>
                    <a:pt x="0" y="3"/>
                  </a:cubicBezTo>
                  <a:cubicBezTo>
                    <a:pt x="0" y="4"/>
                    <a:pt x="0" y="4"/>
                    <a:pt x="0" y="4"/>
                  </a:cubicBezTo>
                  <a:cubicBezTo>
                    <a:pt x="9" y="9"/>
                    <a:pt x="17" y="14"/>
                    <a:pt x="21" y="17"/>
                  </a:cubicBezTo>
                  <a:cubicBezTo>
                    <a:pt x="22" y="14"/>
                    <a:pt x="19" y="12"/>
                    <a:pt x="19" y="12"/>
                  </a:cubicBezTo>
                </a:path>
              </a:pathLst>
            </a:custGeom>
            <a:solidFill>
              <a:srgbClr val="FEFBF7"/>
            </a:solidFill>
            <a:ln>
              <a:noFill/>
            </a:ln>
          </p:spPr>
          <p:txBody>
            <a:bodyPr/>
            <a:lstStyle/>
            <a:p>
              <a:endParaRPr lang="zh-CN" altLang="en-US"/>
            </a:p>
          </p:txBody>
        </p:sp>
        <p:sp>
          <p:nvSpPr>
            <p:cNvPr id="1048923" name="Freeform 68"/>
            <p:cNvSpPr/>
            <p:nvPr/>
          </p:nvSpPr>
          <p:spPr bwMode="auto">
            <a:xfrm>
              <a:off x="4149726" y="4522788"/>
              <a:ext cx="987425" cy="833438"/>
            </a:xfrm>
            <a:custGeom>
              <a:avLst/>
              <a:gdLst>
                <a:gd name="T0" fmla="*/ 2147483646 w 232"/>
                <a:gd name="T1" fmla="*/ 2147483646 h 195"/>
                <a:gd name="T2" fmla="*/ 2147483646 w 232"/>
                <a:gd name="T3" fmla="*/ 2147483646 h 195"/>
                <a:gd name="T4" fmla="*/ 2147483646 w 232"/>
                <a:gd name="T5" fmla="*/ 2147483646 h 195"/>
                <a:gd name="T6" fmla="*/ 0 w 232"/>
                <a:gd name="T7" fmla="*/ 2147483646 h 195"/>
                <a:gd name="T8" fmla="*/ 0 w 232"/>
                <a:gd name="T9" fmla="*/ 2147483646 h 195"/>
                <a:gd name="T10" fmla="*/ 2147483646 w 232"/>
                <a:gd name="T11" fmla="*/ 2147483646 h 195"/>
                <a:gd name="T12" fmla="*/ 2147483646 w 232"/>
                <a:gd name="T13" fmla="*/ 2147483646 h 195"/>
                <a:gd name="T14" fmla="*/ 2147483646 w 232"/>
                <a:gd name="T15" fmla="*/ 2147483646 h 195"/>
                <a:gd name="T16" fmla="*/ 2147483646 w 232"/>
                <a:gd name="T17" fmla="*/ 2147483646 h 195"/>
                <a:gd name="T18" fmla="*/ 2147483646 w 232"/>
                <a:gd name="T19" fmla="*/ 2147483646 h 195"/>
                <a:gd name="T20" fmla="*/ 2147483646 w 232"/>
                <a:gd name="T21" fmla="*/ 2147483646 h 195"/>
                <a:gd name="T22" fmla="*/ 2147483646 w 232"/>
                <a:gd name="T23" fmla="*/ 2147483646 h 195"/>
                <a:gd name="T24" fmla="*/ 2147483646 w 232"/>
                <a:gd name="T25" fmla="*/ 2147483646 h 19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32" h="195">
                  <a:moveTo>
                    <a:pt x="185" y="84"/>
                  </a:moveTo>
                  <a:cubicBezTo>
                    <a:pt x="172" y="84"/>
                    <a:pt x="101" y="27"/>
                    <a:pt x="58" y="4"/>
                  </a:cubicBezTo>
                  <a:cubicBezTo>
                    <a:pt x="50" y="0"/>
                    <a:pt x="41" y="0"/>
                    <a:pt x="33" y="3"/>
                  </a:cubicBezTo>
                  <a:cubicBezTo>
                    <a:pt x="25" y="6"/>
                    <a:pt x="13" y="11"/>
                    <a:pt x="0" y="15"/>
                  </a:cubicBezTo>
                  <a:cubicBezTo>
                    <a:pt x="0" y="67"/>
                    <a:pt x="0" y="67"/>
                    <a:pt x="0" y="67"/>
                  </a:cubicBezTo>
                  <a:cubicBezTo>
                    <a:pt x="18" y="60"/>
                    <a:pt x="18" y="60"/>
                    <a:pt x="18" y="60"/>
                  </a:cubicBezTo>
                  <a:cubicBezTo>
                    <a:pt x="18" y="60"/>
                    <a:pt x="50" y="64"/>
                    <a:pt x="58" y="74"/>
                  </a:cubicBezTo>
                  <a:cubicBezTo>
                    <a:pt x="66" y="85"/>
                    <a:pt x="62" y="101"/>
                    <a:pt x="61" y="107"/>
                  </a:cubicBezTo>
                  <a:cubicBezTo>
                    <a:pt x="75" y="174"/>
                    <a:pt x="75" y="174"/>
                    <a:pt x="75" y="174"/>
                  </a:cubicBezTo>
                  <a:cubicBezTo>
                    <a:pt x="122" y="195"/>
                    <a:pt x="178" y="181"/>
                    <a:pt x="183" y="181"/>
                  </a:cubicBezTo>
                  <a:cubicBezTo>
                    <a:pt x="210" y="181"/>
                    <a:pt x="232" y="181"/>
                    <a:pt x="232" y="181"/>
                  </a:cubicBezTo>
                  <a:cubicBezTo>
                    <a:pt x="232" y="84"/>
                    <a:pt x="232" y="84"/>
                    <a:pt x="232" y="84"/>
                  </a:cubicBezTo>
                  <a:cubicBezTo>
                    <a:pt x="185" y="84"/>
                    <a:pt x="185" y="84"/>
                    <a:pt x="185" y="84"/>
                  </a:cubicBezTo>
                </a:path>
              </a:pathLst>
            </a:custGeom>
            <a:solidFill>
              <a:srgbClr val="F8D5AC"/>
            </a:solidFill>
            <a:ln>
              <a:noFill/>
            </a:ln>
          </p:spPr>
          <p:txBody>
            <a:bodyPr/>
            <a:lstStyle/>
            <a:p>
              <a:endParaRPr lang="zh-CN" altLang="en-US"/>
            </a:p>
          </p:txBody>
        </p:sp>
        <p:sp>
          <p:nvSpPr>
            <p:cNvPr id="1048924" name="Freeform 69"/>
            <p:cNvSpPr/>
            <p:nvPr/>
          </p:nvSpPr>
          <p:spPr bwMode="auto">
            <a:xfrm>
              <a:off x="4208463" y="5313363"/>
              <a:ext cx="47625" cy="38100"/>
            </a:xfrm>
            <a:custGeom>
              <a:avLst/>
              <a:gdLst>
                <a:gd name="T0" fmla="*/ 0 w 11"/>
                <a:gd name="T1" fmla="*/ 2147483646 h 9"/>
                <a:gd name="T2" fmla="*/ 2147483646 w 11"/>
                <a:gd name="T3" fmla="*/ 2147483646 h 9"/>
                <a:gd name="T4" fmla="*/ 2147483646 w 11"/>
                <a:gd name="T5" fmla="*/ 0 h 9"/>
                <a:gd name="T6" fmla="*/ 0 w 11"/>
                <a:gd name="T7" fmla="*/ 2147483646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 h="9">
                  <a:moveTo>
                    <a:pt x="0" y="1"/>
                  </a:moveTo>
                  <a:cubicBezTo>
                    <a:pt x="11" y="9"/>
                    <a:pt x="11" y="9"/>
                    <a:pt x="11" y="9"/>
                  </a:cubicBezTo>
                  <a:cubicBezTo>
                    <a:pt x="11" y="9"/>
                    <a:pt x="10" y="5"/>
                    <a:pt x="4" y="0"/>
                  </a:cubicBezTo>
                  <a:cubicBezTo>
                    <a:pt x="0" y="1"/>
                    <a:pt x="0" y="1"/>
                    <a:pt x="0" y="1"/>
                  </a:cubicBezTo>
                </a:path>
              </a:pathLst>
            </a:custGeom>
            <a:solidFill>
              <a:srgbClr val="F8D5AC"/>
            </a:solidFill>
            <a:ln>
              <a:noFill/>
            </a:ln>
          </p:spPr>
          <p:txBody>
            <a:bodyPr/>
            <a:lstStyle/>
            <a:p>
              <a:endParaRPr lang="zh-CN" altLang="en-US"/>
            </a:p>
          </p:txBody>
        </p:sp>
        <p:sp>
          <p:nvSpPr>
            <p:cNvPr id="1048925" name="Freeform 70"/>
            <p:cNvSpPr/>
            <p:nvPr/>
          </p:nvSpPr>
          <p:spPr bwMode="auto">
            <a:xfrm>
              <a:off x="4149726" y="4522788"/>
              <a:ext cx="987425" cy="409575"/>
            </a:xfrm>
            <a:custGeom>
              <a:avLst/>
              <a:gdLst>
                <a:gd name="T0" fmla="*/ 2147483646 w 232"/>
                <a:gd name="T1" fmla="*/ 2147483646 h 96"/>
                <a:gd name="T2" fmla="*/ 2147483646 w 232"/>
                <a:gd name="T3" fmla="*/ 2147483646 h 96"/>
                <a:gd name="T4" fmla="*/ 2147483646 w 232"/>
                <a:gd name="T5" fmla="*/ 2147483646 h 96"/>
                <a:gd name="T6" fmla="*/ 0 w 232"/>
                <a:gd name="T7" fmla="*/ 2147483646 h 96"/>
                <a:gd name="T8" fmla="*/ 0 w 232"/>
                <a:gd name="T9" fmla="*/ 2147483646 h 96"/>
                <a:gd name="T10" fmla="*/ 2147483646 w 232"/>
                <a:gd name="T11" fmla="*/ 2147483646 h 96"/>
                <a:gd name="T12" fmla="*/ 2147483646 w 232"/>
                <a:gd name="T13" fmla="*/ 2147483646 h 96"/>
                <a:gd name="T14" fmla="*/ 2147483646 w 232"/>
                <a:gd name="T15" fmla="*/ 2147483646 h 96"/>
                <a:gd name="T16" fmla="*/ 2147483646 w 232"/>
                <a:gd name="T17" fmla="*/ 2147483646 h 96"/>
                <a:gd name="T18" fmla="*/ 2147483646 w 232"/>
                <a:gd name="T19" fmla="*/ 2147483646 h 96"/>
                <a:gd name="T20" fmla="*/ 2147483646 w 232"/>
                <a:gd name="T21" fmla="*/ 2147483646 h 9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32" h="96">
                  <a:moveTo>
                    <a:pt x="185" y="84"/>
                  </a:moveTo>
                  <a:cubicBezTo>
                    <a:pt x="172" y="84"/>
                    <a:pt x="101" y="27"/>
                    <a:pt x="58" y="4"/>
                  </a:cubicBezTo>
                  <a:cubicBezTo>
                    <a:pt x="50" y="0"/>
                    <a:pt x="41" y="0"/>
                    <a:pt x="33" y="3"/>
                  </a:cubicBezTo>
                  <a:cubicBezTo>
                    <a:pt x="25" y="6"/>
                    <a:pt x="13" y="11"/>
                    <a:pt x="0" y="15"/>
                  </a:cubicBezTo>
                  <a:cubicBezTo>
                    <a:pt x="0" y="22"/>
                    <a:pt x="0" y="22"/>
                    <a:pt x="0" y="22"/>
                  </a:cubicBezTo>
                  <a:cubicBezTo>
                    <a:pt x="12" y="17"/>
                    <a:pt x="25" y="13"/>
                    <a:pt x="33" y="10"/>
                  </a:cubicBezTo>
                  <a:cubicBezTo>
                    <a:pt x="41" y="7"/>
                    <a:pt x="50" y="7"/>
                    <a:pt x="57" y="11"/>
                  </a:cubicBezTo>
                  <a:cubicBezTo>
                    <a:pt x="99" y="39"/>
                    <a:pt x="172" y="96"/>
                    <a:pt x="185" y="96"/>
                  </a:cubicBezTo>
                  <a:cubicBezTo>
                    <a:pt x="232" y="96"/>
                    <a:pt x="232" y="96"/>
                    <a:pt x="232" y="96"/>
                  </a:cubicBezTo>
                  <a:cubicBezTo>
                    <a:pt x="232" y="84"/>
                    <a:pt x="232" y="84"/>
                    <a:pt x="232" y="84"/>
                  </a:cubicBezTo>
                  <a:cubicBezTo>
                    <a:pt x="185" y="84"/>
                    <a:pt x="185" y="84"/>
                    <a:pt x="185" y="84"/>
                  </a:cubicBezTo>
                </a:path>
              </a:pathLst>
            </a:custGeom>
            <a:solidFill>
              <a:srgbClr val="FBE3C8"/>
            </a:solidFill>
            <a:ln>
              <a:noFill/>
            </a:ln>
          </p:spPr>
          <p:txBody>
            <a:bodyPr/>
            <a:lstStyle/>
            <a:p>
              <a:endParaRPr lang="zh-CN" altLang="en-US"/>
            </a:p>
          </p:txBody>
        </p:sp>
        <p:sp>
          <p:nvSpPr>
            <p:cNvPr id="1048926" name="Freeform 71"/>
            <p:cNvSpPr/>
            <p:nvPr/>
          </p:nvSpPr>
          <p:spPr bwMode="auto">
            <a:xfrm>
              <a:off x="3621088" y="5399088"/>
              <a:ext cx="161925" cy="161925"/>
            </a:xfrm>
            <a:custGeom>
              <a:avLst/>
              <a:gdLst>
                <a:gd name="T0" fmla="*/ 2147483646 w 38"/>
                <a:gd name="T1" fmla="*/ 2147483646 h 38"/>
                <a:gd name="T2" fmla="*/ 0 w 38"/>
                <a:gd name="T3" fmla="*/ 2147483646 h 38"/>
                <a:gd name="T4" fmla="*/ 2147483646 w 38"/>
                <a:gd name="T5" fmla="*/ 2147483646 h 38"/>
                <a:gd name="T6" fmla="*/ 2147483646 w 38"/>
                <a:gd name="T7" fmla="*/ 2147483646 h 38"/>
                <a:gd name="T8" fmla="*/ 2147483646 w 38"/>
                <a:gd name="T9" fmla="*/ 2147483646 h 38"/>
                <a:gd name="T10" fmla="*/ 2147483646 w 38"/>
                <a:gd name="T11" fmla="*/ 2147483646 h 38"/>
                <a:gd name="T12" fmla="*/ 2147483646 w 38"/>
                <a:gd name="T13" fmla="*/ 2147483646 h 38"/>
                <a:gd name="T14" fmla="*/ 2147483646 w 38"/>
                <a:gd name="T15" fmla="*/ 2147483646 h 38"/>
                <a:gd name="T16" fmla="*/ 2147483646 w 38"/>
                <a:gd name="T17" fmla="*/ 2147483646 h 3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8" h="38">
                  <a:moveTo>
                    <a:pt x="27" y="9"/>
                  </a:moveTo>
                  <a:cubicBezTo>
                    <a:pt x="0" y="36"/>
                    <a:pt x="0" y="36"/>
                    <a:pt x="0" y="36"/>
                  </a:cubicBezTo>
                  <a:cubicBezTo>
                    <a:pt x="0" y="36"/>
                    <a:pt x="1" y="36"/>
                    <a:pt x="1" y="37"/>
                  </a:cubicBezTo>
                  <a:cubicBezTo>
                    <a:pt x="1" y="37"/>
                    <a:pt x="2" y="38"/>
                    <a:pt x="2" y="38"/>
                  </a:cubicBezTo>
                  <a:cubicBezTo>
                    <a:pt x="29" y="11"/>
                    <a:pt x="29" y="11"/>
                    <a:pt x="29" y="11"/>
                  </a:cubicBezTo>
                  <a:cubicBezTo>
                    <a:pt x="31" y="12"/>
                    <a:pt x="34" y="12"/>
                    <a:pt x="36" y="10"/>
                  </a:cubicBezTo>
                  <a:cubicBezTo>
                    <a:pt x="38" y="8"/>
                    <a:pt x="38" y="4"/>
                    <a:pt x="36" y="2"/>
                  </a:cubicBezTo>
                  <a:cubicBezTo>
                    <a:pt x="34" y="0"/>
                    <a:pt x="30" y="0"/>
                    <a:pt x="28" y="2"/>
                  </a:cubicBezTo>
                  <a:cubicBezTo>
                    <a:pt x="26" y="4"/>
                    <a:pt x="26" y="7"/>
                    <a:pt x="27" y="9"/>
                  </a:cubicBezTo>
                  <a:close/>
                </a:path>
              </a:pathLst>
            </a:custGeom>
            <a:solidFill>
              <a:srgbClr val="DDDEDF"/>
            </a:solidFill>
            <a:ln>
              <a:noFill/>
            </a:ln>
          </p:spPr>
          <p:txBody>
            <a:bodyPr/>
            <a:lstStyle/>
            <a:p>
              <a:endParaRPr lang="zh-CN" altLang="en-US"/>
            </a:p>
          </p:txBody>
        </p:sp>
        <p:sp>
          <p:nvSpPr>
            <p:cNvPr id="1048927" name="Freeform 72"/>
            <p:cNvSpPr/>
            <p:nvPr/>
          </p:nvSpPr>
          <p:spPr bwMode="auto">
            <a:xfrm>
              <a:off x="3621088" y="5283200"/>
              <a:ext cx="276225" cy="277813"/>
            </a:xfrm>
            <a:custGeom>
              <a:avLst/>
              <a:gdLst>
                <a:gd name="T0" fmla="*/ 2147483646 w 65"/>
                <a:gd name="T1" fmla="*/ 2147483646 h 65"/>
                <a:gd name="T2" fmla="*/ 0 w 65"/>
                <a:gd name="T3" fmla="*/ 2147483646 h 65"/>
                <a:gd name="T4" fmla="*/ 0 w 65"/>
                <a:gd name="T5" fmla="*/ 2147483646 h 65"/>
                <a:gd name="T6" fmla="*/ 2147483646 w 65"/>
                <a:gd name="T7" fmla="*/ 2147483646 h 65"/>
                <a:gd name="T8" fmla="*/ 2147483646 w 65"/>
                <a:gd name="T9" fmla="*/ 2147483646 h 65"/>
                <a:gd name="T10" fmla="*/ 2147483646 w 65"/>
                <a:gd name="T11" fmla="*/ 2147483646 h 65"/>
                <a:gd name="T12" fmla="*/ 2147483646 w 65"/>
                <a:gd name="T13" fmla="*/ 2147483646 h 65"/>
                <a:gd name="T14" fmla="*/ 2147483646 w 65"/>
                <a:gd name="T15" fmla="*/ 2147483646 h 65"/>
                <a:gd name="T16" fmla="*/ 2147483646 w 65"/>
                <a:gd name="T17" fmla="*/ 2147483646 h 65"/>
                <a:gd name="T18" fmla="*/ 2147483646 w 65"/>
                <a:gd name="T19" fmla="*/ 2147483646 h 65"/>
                <a:gd name="T20" fmla="*/ 2147483646 w 65"/>
                <a:gd name="T21" fmla="*/ 2147483646 h 65"/>
                <a:gd name="T22" fmla="*/ 2147483646 w 65"/>
                <a:gd name="T23" fmla="*/ 2147483646 h 65"/>
                <a:gd name="T24" fmla="*/ 2147483646 w 65"/>
                <a:gd name="T25" fmla="*/ 2147483646 h 65"/>
                <a:gd name="T26" fmla="*/ 2147483646 w 65"/>
                <a:gd name="T27" fmla="*/ 0 h 65"/>
                <a:gd name="T28" fmla="*/ 2147483646 w 65"/>
                <a:gd name="T29" fmla="*/ 2147483646 h 65"/>
                <a:gd name="T30" fmla="*/ 2147483646 w 65"/>
                <a:gd name="T31" fmla="*/ 2147483646 h 6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5" h="65">
                  <a:moveTo>
                    <a:pt x="18" y="14"/>
                  </a:moveTo>
                  <a:cubicBezTo>
                    <a:pt x="16" y="21"/>
                    <a:pt x="11" y="41"/>
                    <a:pt x="0" y="59"/>
                  </a:cubicBezTo>
                  <a:cubicBezTo>
                    <a:pt x="0" y="60"/>
                    <a:pt x="0" y="62"/>
                    <a:pt x="0" y="63"/>
                  </a:cubicBezTo>
                  <a:cubicBezTo>
                    <a:pt x="27" y="36"/>
                    <a:pt x="27" y="36"/>
                    <a:pt x="27" y="36"/>
                  </a:cubicBezTo>
                  <a:cubicBezTo>
                    <a:pt x="26" y="34"/>
                    <a:pt x="26" y="31"/>
                    <a:pt x="28" y="29"/>
                  </a:cubicBezTo>
                  <a:cubicBezTo>
                    <a:pt x="30" y="27"/>
                    <a:pt x="34" y="27"/>
                    <a:pt x="36" y="29"/>
                  </a:cubicBezTo>
                  <a:cubicBezTo>
                    <a:pt x="38" y="31"/>
                    <a:pt x="38" y="35"/>
                    <a:pt x="36" y="37"/>
                  </a:cubicBezTo>
                  <a:cubicBezTo>
                    <a:pt x="34" y="39"/>
                    <a:pt x="31" y="39"/>
                    <a:pt x="29" y="38"/>
                  </a:cubicBezTo>
                  <a:cubicBezTo>
                    <a:pt x="2" y="65"/>
                    <a:pt x="2" y="65"/>
                    <a:pt x="2" y="65"/>
                  </a:cubicBezTo>
                  <a:cubicBezTo>
                    <a:pt x="3" y="65"/>
                    <a:pt x="4" y="65"/>
                    <a:pt x="5" y="65"/>
                  </a:cubicBezTo>
                  <a:cubicBezTo>
                    <a:pt x="24" y="54"/>
                    <a:pt x="44" y="49"/>
                    <a:pt x="51" y="47"/>
                  </a:cubicBezTo>
                  <a:cubicBezTo>
                    <a:pt x="52" y="47"/>
                    <a:pt x="53" y="46"/>
                    <a:pt x="53" y="44"/>
                  </a:cubicBezTo>
                  <a:cubicBezTo>
                    <a:pt x="52" y="34"/>
                    <a:pt x="65" y="21"/>
                    <a:pt x="65" y="21"/>
                  </a:cubicBezTo>
                  <a:cubicBezTo>
                    <a:pt x="44" y="0"/>
                    <a:pt x="44" y="0"/>
                    <a:pt x="44" y="0"/>
                  </a:cubicBezTo>
                  <a:cubicBezTo>
                    <a:pt x="44" y="0"/>
                    <a:pt x="31" y="12"/>
                    <a:pt x="20" y="12"/>
                  </a:cubicBezTo>
                  <a:cubicBezTo>
                    <a:pt x="19" y="12"/>
                    <a:pt x="18" y="13"/>
                    <a:pt x="18" y="14"/>
                  </a:cubicBezTo>
                  <a:close/>
                </a:path>
              </a:pathLst>
            </a:custGeom>
            <a:solidFill>
              <a:srgbClr val="F4B844"/>
            </a:solidFill>
            <a:ln>
              <a:noFill/>
            </a:ln>
          </p:spPr>
          <p:txBody>
            <a:bodyPr/>
            <a:lstStyle/>
            <a:p>
              <a:endParaRPr lang="zh-CN" altLang="en-US"/>
            </a:p>
          </p:txBody>
        </p:sp>
        <p:sp>
          <p:nvSpPr>
            <p:cNvPr id="1048928" name="Freeform 73"/>
            <p:cNvSpPr/>
            <p:nvPr/>
          </p:nvSpPr>
          <p:spPr bwMode="auto">
            <a:xfrm>
              <a:off x="3651251" y="5330825"/>
              <a:ext cx="217488" cy="217488"/>
            </a:xfrm>
            <a:custGeom>
              <a:avLst/>
              <a:gdLst>
                <a:gd name="T0" fmla="*/ 2147483646 w 51"/>
                <a:gd name="T1" fmla="*/ 2147483646 h 51"/>
                <a:gd name="T2" fmla="*/ 2147483646 w 51"/>
                <a:gd name="T3" fmla="*/ 2147483646 h 51"/>
                <a:gd name="T4" fmla="*/ 2147483646 w 51"/>
                <a:gd name="T5" fmla="*/ 2147483646 h 51"/>
                <a:gd name="T6" fmla="*/ 0 w 51"/>
                <a:gd name="T7" fmla="*/ 2147483646 h 51"/>
                <a:gd name="T8" fmla="*/ 2147483646 w 51"/>
                <a:gd name="T9" fmla="*/ 2147483646 h 51"/>
                <a:gd name="T10" fmla="*/ 2147483646 w 51"/>
                <a:gd name="T11" fmla="*/ 2147483646 h 51"/>
                <a:gd name="T12" fmla="*/ 2147483646 w 51"/>
                <a:gd name="T13" fmla="*/ 0 h 51"/>
                <a:gd name="T14" fmla="*/ 2147483646 w 51"/>
                <a:gd name="T15" fmla="*/ 2147483646 h 5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1" h="51">
                  <a:moveTo>
                    <a:pt x="30" y="17"/>
                  </a:moveTo>
                  <a:cubicBezTo>
                    <a:pt x="32" y="20"/>
                    <a:pt x="32" y="24"/>
                    <a:pt x="30" y="27"/>
                  </a:cubicBezTo>
                  <a:cubicBezTo>
                    <a:pt x="28" y="29"/>
                    <a:pt x="25" y="29"/>
                    <a:pt x="22" y="29"/>
                  </a:cubicBezTo>
                  <a:cubicBezTo>
                    <a:pt x="0" y="51"/>
                    <a:pt x="0" y="51"/>
                    <a:pt x="0" y="51"/>
                  </a:cubicBezTo>
                  <a:cubicBezTo>
                    <a:pt x="10" y="46"/>
                    <a:pt x="19" y="42"/>
                    <a:pt x="27" y="39"/>
                  </a:cubicBezTo>
                  <a:cubicBezTo>
                    <a:pt x="32" y="27"/>
                    <a:pt x="39" y="16"/>
                    <a:pt x="51" y="4"/>
                  </a:cubicBezTo>
                  <a:cubicBezTo>
                    <a:pt x="47" y="0"/>
                    <a:pt x="47" y="0"/>
                    <a:pt x="47" y="0"/>
                  </a:cubicBezTo>
                  <a:lnTo>
                    <a:pt x="30" y="17"/>
                  </a:lnTo>
                  <a:close/>
                </a:path>
              </a:pathLst>
            </a:custGeom>
            <a:solidFill>
              <a:srgbClr val="FFDA91"/>
            </a:solidFill>
            <a:ln>
              <a:noFill/>
            </a:ln>
          </p:spPr>
          <p:txBody>
            <a:bodyPr/>
            <a:lstStyle/>
            <a:p>
              <a:endParaRPr lang="zh-CN" altLang="en-US"/>
            </a:p>
          </p:txBody>
        </p:sp>
        <p:sp>
          <p:nvSpPr>
            <p:cNvPr id="1048929" name="Freeform 74"/>
            <p:cNvSpPr/>
            <p:nvPr/>
          </p:nvSpPr>
          <p:spPr bwMode="auto">
            <a:xfrm>
              <a:off x="3676651" y="5300663"/>
              <a:ext cx="153988" cy="141288"/>
            </a:xfrm>
            <a:custGeom>
              <a:avLst/>
              <a:gdLst>
                <a:gd name="T0" fmla="*/ 0 w 36"/>
                <a:gd name="T1" fmla="*/ 2147483646 h 33"/>
                <a:gd name="T2" fmla="*/ 2147483646 w 36"/>
                <a:gd name="T3" fmla="*/ 2147483646 h 33"/>
                <a:gd name="T4" fmla="*/ 2147483646 w 36"/>
                <a:gd name="T5" fmla="*/ 2147483646 h 33"/>
                <a:gd name="T6" fmla="*/ 2147483646 w 36"/>
                <a:gd name="T7" fmla="*/ 0 h 33"/>
                <a:gd name="T8" fmla="*/ 2147483646 w 36"/>
                <a:gd name="T9" fmla="*/ 2147483646 h 33"/>
                <a:gd name="T10" fmla="*/ 0 w 36"/>
                <a:gd name="T11" fmla="*/ 2147483646 h 3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6" h="33">
                  <a:moveTo>
                    <a:pt x="0" y="33"/>
                  </a:moveTo>
                  <a:cubicBezTo>
                    <a:pt x="2" y="26"/>
                    <a:pt x="6" y="16"/>
                    <a:pt x="6" y="13"/>
                  </a:cubicBezTo>
                  <a:cubicBezTo>
                    <a:pt x="6" y="12"/>
                    <a:pt x="7" y="12"/>
                    <a:pt x="8" y="12"/>
                  </a:cubicBezTo>
                  <a:cubicBezTo>
                    <a:pt x="17" y="12"/>
                    <a:pt x="30" y="3"/>
                    <a:pt x="33" y="0"/>
                  </a:cubicBezTo>
                  <a:cubicBezTo>
                    <a:pt x="36" y="3"/>
                    <a:pt x="36" y="3"/>
                    <a:pt x="36" y="3"/>
                  </a:cubicBezTo>
                  <a:cubicBezTo>
                    <a:pt x="32" y="7"/>
                    <a:pt x="14" y="24"/>
                    <a:pt x="0" y="33"/>
                  </a:cubicBezTo>
                  <a:close/>
                </a:path>
              </a:pathLst>
            </a:custGeom>
            <a:solidFill>
              <a:srgbClr val="FFDA91"/>
            </a:solidFill>
            <a:ln>
              <a:noFill/>
            </a:ln>
          </p:spPr>
          <p:txBody>
            <a:bodyPr/>
            <a:lstStyle/>
            <a:p>
              <a:endParaRPr lang="zh-CN" altLang="en-US"/>
            </a:p>
          </p:txBody>
        </p:sp>
        <p:sp>
          <p:nvSpPr>
            <p:cNvPr id="1048930" name="Freeform 75"/>
            <p:cNvSpPr/>
            <p:nvPr/>
          </p:nvSpPr>
          <p:spPr bwMode="auto">
            <a:xfrm>
              <a:off x="3795713" y="5364163"/>
              <a:ext cx="88900" cy="123825"/>
            </a:xfrm>
            <a:custGeom>
              <a:avLst/>
              <a:gdLst>
                <a:gd name="T0" fmla="*/ 2147483646 w 21"/>
                <a:gd name="T1" fmla="*/ 0 h 29"/>
                <a:gd name="T2" fmla="*/ 0 w 21"/>
                <a:gd name="T3" fmla="*/ 2147483646 h 29"/>
                <a:gd name="T4" fmla="*/ 2147483646 w 21"/>
                <a:gd name="T5" fmla="*/ 2147483646 h 29"/>
                <a:gd name="T6" fmla="*/ 2147483646 w 21"/>
                <a:gd name="T7" fmla="*/ 2147483646 h 29"/>
                <a:gd name="T8" fmla="*/ 2147483646 w 21"/>
                <a:gd name="T9" fmla="*/ 2147483646 h 29"/>
                <a:gd name="T10" fmla="*/ 2147483646 w 21"/>
                <a:gd name="T11" fmla="*/ 0 h 2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 h="29">
                  <a:moveTo>
                    <a:pt x="19" y="0"/>
                  </a:moveTo>
                  <a:cubicBezTo>
                    <a:pt x="13" y="6"/>
                    <a:pt x="5" y="17"/>
                    <a:pt x="0" y="29"/>
                  </a:cubicBezTo>
                  <a:cubicBezTo>
                    <a:pt x="4" y="28"/>
                    <a:pt x="6" y="27"/>
                    <a:pt x="8" y="27"/>
                  </a:cubicBezTo>
                  <a:cubicBezTo>
                    <a:pt x="9" y="27"/>
                    <a:pt x="9" y="26"/>
                    <a:pt x="9" y="25"/>
                  </a:cubicBezTo>
                  <a:cubicBezTo>
                    <a:pt x="9" y="16"/>
                    <a:pt x="18" y="5"/>
                    <a:pt x="21" y="2"/>
                  </a:cubicBezTo>
                  <a:lnTo>
                    <a:pt x="19" y="0"/>
                  </a:lnTo>
                  <a:close/>
                </a:path>
              </a:pathLst>
            </a:custGeom>
            <a:solidFill>
              <a:srgbClr val="A95600"/>
            </a:solidFill>
            <a:ln>
              <a:noFill/>
            </a:ln>
          </p:spPr>
          <p:txBody>
            <a:bodyPr/>
            <a:lstStyle/>
            <a:p>
              <a:endParaRPr lang="zh-CN" altLang="en-US"/>
            </a:p>
          </p:txBody>
        </p:sp>
        <p:sp>
          <p:nvSpPr>
            <p:cNvPr id="1048931" name="Freeform 76"/>
            <p:cNvSpPr/>
            <p:nvPr/>
          </p:nvSpPr>
          <p:spPr bwMode="auto">
            <a:xfrm>
              <a:off x="3625851" y="5407025"/>
              <a:ext cx="157163" cy="153988"/>
            </a:xfrm>
            <a:custGeom>
              <a:avLst/>
              <a:gdLst>
                <a:gd name="T0" fmla="*/ 2147483646 w 37"/>
                <a:gd name="T1" fmla="*/ 2147483646 h 36"/>
                <a:gd name="T2" fmla="*/ 2147483646 w 37"/>
                <a:gd name="T3" fmla="*/ 2147483646 h 36"/>
                <a:gd name="T4" fmla="*/ 0 w 37"/>
                <a:gd name="T5" fmla="*/ 2147483646 h 36"/>
                <a:gd name="T6" fmla="*/ 0 w 37"/>
                <a:gd name="T7" fmla="*/ 2147483646 h 36"/>
                <a:gd name="T8" fmla="*/ 0 w 37"/>
                <a:gd name="T9" fmla="*/ 2147483646 h 36"/>
                <a:gd name="T10" fmla="*/ 2147483646 w 37"/>
                <a:gd name="T11" fmla="*/ 2147483646 h 36"/>
                <a:gd name="T12" fmla="*/ 2147483646 w 37"/>
                <a:gd name="T13" fmla="*/ 2147483646 h 36"/>
                <a:gd name="T14" fmla="*/ 2147483646 w 37"/>
                <a:gd name="T15" fmla="*/ 2147483646 h 36"/>
                <a:gd name="T16" fmla="*/ 2147483646 w 37"/>
                <a:gd name="T17" fmla="*/ 0 h 36"/>
                <a:gd name="T18" fmla="*/ 2147483646 w 37"/>
                <a:gd name="T19" fmla="*/ 0 h 36"/>
                <a:gd name="T20" fmla="*/ 2147483646 w 37"/>
                <a:gd name="T21" fmla="*/ 2147483646 h 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7" h="36">
                  <a:moveTo>
                    <a:pt x="34" y="7"/>
                  </a:moveTo>
                  <a:cubicBezTo>
                    <a:pt x="32" y="9"/>
                    <a:pt x="29" y="9"/>
                    <a:pt x="27" y="8"/>
                  </a:cubicBezTo>
                  <a:cubicBezTo>
                    <a:pt x="0" y="35"/>
                    <a:pt x="0" y="35"/>
                    <a:pt x="0" y="35"/>
                  </a:cubicBezTo>
                  <a:cubicBezTo>
                    <a:pt x="0" y="34"/>
                    <a:pt x="0" y="34"/>
                    <a:pt x="0" y="34"/>
                  </a:cubicBezTo>
                  <a:cubicBezTo>
                    <a:pt x="0" y="35"/>
                    <a:pt x="0" y="35"/>
                    <a:pt x="0" y="35"/>
                  </a:cubicBezTo>
                  <a:cubicBezTo>
                    <a:pt x="0" y="35"/>
                    <a:pt x="1" y="36"/>
                    <a:pt x="1" y="36"/>
                  </a:cubicBezTo>
                  <a:cubicBezTo>
                    <a:pt x="28" y="9"/>
                    <a:pt x="28" y="9"/>
                    <a:pt x="28" y="9"/>
                  </a:cubicBezTo>
                  <a:cubicBezTo>
                    <a:pt x="30" y="10"/>
                    <a:pt x="33" y="10"/>
                    <a:pt x="35" y="8"/>
                  </a:cubicBezTo>
                  <a:cubicBezTo>
                    <a:pt x="37" y="6"/>
                    <a:pt x="37" y="2"/>
                    <a:pt x="35" y="0"/>
                  </a:cubicBezTo>
                  <a:cubicBezTo>
                    <a:pt x="34" y="0"/>
                    <a:pt x="34" y="0"/>
                    <a:pt x="34" y="0"/>
                  </a:cubicBezTo>
                  <a:cubicBezTo>
                    <a:pt x="36" y="2"/>
                    <a:pt x="36" y="5"/>
                    <a:pt x="34" y="7"/>
                  </a:cubicBezTo>
                  <a:close/>
                </a:path>
              </a:pathLst>
            </a:custGeom>
            <a:solidFill>
              <a:srgbClr val="FFDA91"/>
            </a:solidFill>
            <a:ln>
              <a:noFill/>
            </a:ln>
          </p:spPr>
          <p:txBody>
            <a:bodyPr/>
            <a:lstStyle/>
            <a:p>
              <a:endParaRPr lang="zh-CN" altLang="en-US"/>
            </a:p>
          </p:txBody>
        </p:sp>
        <p:sp>
          <p:nvSpPr>
            <p:cNvPr id="1048932" name="Freeform 77"/>
            <p:cNvSpPr/>
            <p:nvPr/>
          </p:nvSpPr>
          <p:spPr bwMode="auto">
            <a:xfrm>
              <a:off x="3787776" y="5283200"/>
              <a:ext cx="109538" cy="111125"/>
            </a:xfrm>
            <a:custGeom>
              <a:avLst/>
              <a:gdLst>
                <a:gd name="T0" fmla="*/ 2147483646 w 26"/>
                <a:gd name="T1" fmla="*/ 2147483646 h 26"/>
                <a:gd name="T2" fmla="*/ 2147483646 w 26"/>
                <a:gd name="T3" fmla="*/ 0 h 26"/>
                <a:gd name="T4" fmla="*/ 0 w 26"/>
                <a:gd name="T5" fmla="*/ 2147483646 h 26"/>
                <a:gd name="T6" fmla="*/ 2147483646 w 26"/>
                <a:gd name="T7" fmla="*/ 2147483646 h 26"/>
                <a:gd name="T8" fmla="*/ 2147483646 w 26"/>
                <a:gd name="T9" fmla="*/ 2147483646 h 26"/>
                <a:gd name="T10" fmla="*/ 2147483646 w 26"/>
                <a:gd name="T11" fmla="*/ 2147483646 h 26"/>
                <a:gd name="T12" fmla="*/ 2147483646 w 26"/>
                <a:gd name="T13" fmla="*/ 2147483646 h 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 h="26">
                  <a:moveTo>
                    <a:pt x="15" y="11"/>
                  </a:moveTo>
                  <a:cubicBezTo>
                    <a:pt x="11" y="7"/>
                    <a:pt x="7" y="3"/>
                    <a:pt x="5" y="0"/>
                  </a:cubicBezTo>
                  <a:cubicBezTo>
                    <a:pt x="4" y="1"/>
                    <a:pt x="2" y="2"/>
                    <a:pt x="0" y="4"/>
                  </a:cubicBezTo>
                  <a:cubicBezTo>
                    <a:pt x="2" y="7"/>
                    <a:pt x="6" y="11"/>
                    <a:pt x="10" y="16"/>
                  </a:cubicBezTo>
                  <a:cubicBezTo>
                    <a:pt x="15" y="20"/>
                    <a:pt x="19" y="24"/>
                    <a:pt x="22" y="26"/>
                  </a:cubicBezTo>
                  <a:cubicBezTo>
                    <a:pt x="23" y="24"/>
                    <a:pt x="25" y="22"/>
                    <a:pt x="26" y="21"/>
                  </a:cubicBezTo>
                  <a:cubicBezTo>
                    <a:pt x="23" y="19"/>
                    <a:pt x="19" y="15"/>
                    <a:pt x="15" y="11"/>
                  </a:cubicBezTo>
                  <a:close/>
                </a:path>
              </a:pathLst>
            </a:custGeom>
            <a:solidFill>
              <a:srgbClr val="F4B844"/>
            </a:solidFill>
            <a:ln>
              <a:noFill/>
            </a:ln>
          </p:spPr>
          <p:txBody>
            <a:bodyPr/>
            <a:lstStyle/>
            <a:p>
              <a:endParaRPr lang="zh-CN" altLang="en-US"/>
            </a:p>
          </p:txBody>
        </p:sp>
        <p:sp>
          <p:nvSpPr>
            <p:cNvPr id="1048933" name="Freeform 78"/>
            <p:cNvSpPr/>
            <p:nvPr/>
          </p:nvSpPr>
          <p:spPr bwMode="auto">
            <a:xfrm>
              <a:off x="4468813" y="4189413"/>
              <a:ext cx="352425" cy="312738"/>
            </a:xfrm>
            <a:custGeom>
              <a:avLst/>
              <a:gdLst>
                <a:gd name="T0" fmla="*/ 2147483646 w 83"/>
                <a:gd name="T1" fmla="*/ 2147483646 h 73"/>
                <a:gd name="T2" fmla="*/ 2147483646 w 83"/>
                <a:gd name="T3" fmla="*/ 2147483646 h 73"/>
                <a:gd name="T4" fmla="*/ 2147483646 w 83"/>
                <a:gd name="T5" fmla="*/ 2147483646 h 73"/>
                <a:gd name="T6" fmla="*/ 2147483646 w 83"/>
                <a:gd name="T7" fmla="*/ 2147483646 h 73"/>
                <a:gd name="T8" fmla="*/ 2147483646 w 83"/>
                <a:gd name="T9" fmla="*/ 2147483646 h 73"/>
                <a:gd name="T10" fmla="*/ 2147483646 w 83"/>
                <a:gd name="T11" fmla="*/ 2147483646 h 73"/>
                <a:gd name="T12" fmla="*/ 2147483646 w 83"/>
                <a:gd name="T13" fmla="*/ 2147483646 h 73"/>
                <a:gd name="T14" fmla="*/ 2147483646 w 83"/>
                <a:gd name="T15" fmla="*/ 2147483646 h 73"/>
                <a:gd name="T16" fmla="*/ 2147483646 w 83"/>
                <a:gd name="T17" fmla="*/ 2147483646 h 73"/>
                <a:gd name="T18" fmla="*/ 2147483646 w 83"/>
                <a:gd name="T19" fmla="*/ 2147483646 h 73"/>
                <a:gd name="T20" fmla="*/ 2147483646 w 83"/>
                <a:gd name="T21" fmla="*/ 2147483646 h 73"/>
                <a:gd name="T22" fmla="*/ 2147483646 w 83"/>
                <a:gd name="T23" fmla="*/ 2147483646 h 73"/>
                <a:gd name="T24" fmla="*/ 2147483646 w 83"/>
                <a:gd name="T25" fmla="*/ 2147483646 h 7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3">
                  <a:moveTo>
                    <a:pt x="1" y="66"/>
                  </a:moveTo>
                  <a:cubicBezTo>
                    <a:pt x="0" y="67"/>
                    <a:pt x="0" y="68"/>
                    <a:pt x="1" y="69"/>
                  </a:cubicBezTo>
                  <a:cubicBezTo>
                    <a:pt x="3" y="71"/>
                    <a:pt x="3" y="71"/>
                    <a:pt x="3" y="71"/>
                  </a:cubicBezTo>
                  <a:cubicBezTo>
                    <a:pt x="5" y="73"/>
                    <a:pt x="8" y="73"/>
                    <a:pt x="10" y="71"/>
                  </a:cubicBezTo>
                  <a:cubicBezTo>
                    <a:pt x="13" y="68"/>
                    <a:pt x="13" y="68"/>
                    <a:pt x="13" y="68"/>
                  </a:cubicBezTo>
                  <a:cubicBezTo>
                    <a:pt x="15" y="67"/>
                    <a:pt x="16" y="59"/>
                    <a:pt x="16" y="59"/>
                  </a:cubicBezTo>
                  <a:cubicBezTo>
                    <a:pt x="70" y="8"/>
                    <a:pt x="70" y="8"/>
                    <a:pt x="70" y="8"/>
                  </a:cubicBezTo>
                  <a:cubicBezTo>
                    <a:pt x="72" y="7"/>
                    <a:pt x="74" y="7"/>
                    <a:pt x="76" y="8"/>
                  </a:cubicBezTo>
                  <a:cubicBezTo>
                    <a:pt x="78" y="11"/>
                    <a:pt x="78" y="11"/>
                    <a:pt x="78" y="11"/>
                  </a:cubicBezTo>
                  <a:cubicBezTo>
                    <a:pt x="83" y="6"/>
                    <a:pt x="83" y="6"/>
                    <a:pt x="83" y="6"/>
                  </a:cubicBezTo>
                  <a:cubicBezTo>
                    <a:pt x="81" y="4"/>
                    <a:pt x="81" y="4"/>
                    <a:pt x="81" y="4"/>
                  </a:cubicBezTo>
                  <a:cubicBezTo>
                    <a:pt x="77" y="0"/>
                    <a:pt x="72" y="0"/>
                    <a:pt x="68" y="3"/>
                  </a:cubicBezTo>
                  <a:lnTo>
                    <a:pt x="1" y="66"/>
                  </a:lnTo>
                  <a:close/>
                </a:path>
              </a:pathLst>
            </a:custGeom>
            <a:solidFill>
              <a:srgbClr val="F4B844"/>
            </a:solidFill>
            <a:ln>
              <a:noFill/>
            </a:ln>
          </p:spPr>
          <p:txBody>
            <a:bodyPr/>
            <a:lstStyle/>
            <a:p>
              <a:endParaRPr lang="zh-CN" altLang="en-US"/>
            </a:p>
          </p:txBody>
        </p:sp>
        <p:sp>
          <p:nvSpPr>
            <p:cNvPr id="1048934" name="Freeform 79"/>
            <p:cNvSpPr/>
            <p:nvPr/>
          </p:nvSpPr>
          <p:spPr bwMode="auto">
            <a:xfrm>
              <a:off x="4476751" y="4214813"/>
              <a:ext cx="328613" cy="287338"/>
            </a:xfrm>
            <a:custGeom>
              <a:avLst/>
              <a:gdLst>
                <a:gd name="T0" fmla="*/ 2147483646 w 77"/>
                <a:gd name="T1" fmla="*/ 2147483646 h 67"/>
                <a:gd name="T2" fmla="*/ 2147483646 w 77"/>
                <a:gd name="T3" fmla="*/ 2147483646 h 67"/>
                <a:gd name="T4" fmla="*/ 2147483646 w 77"/>
                <a:gd name="T5" fmla="*/ 2147483646 h 67"/>
                <a:gd name="T6" fmla="*/ 2147483646 w 77"/>
                <a:gd name="T7" fmla="*/ 2147483646 h 67"/>
                <a:gd name="T8" fmla="*/ 0 w 77"/>
                <a:gd name="T9" fmla="*/ 2147483646 h 67"/>
                <a:gd name="T10" fmla="*/ 2147483646 w 77"/>
                <a:gd name="T11" fmla="*/ 2147483646 h 67"/>
                <a:gd name="T12" fmla="*/ 2147483646 w 77"/>
                <a:gd name="T13" fmla="*/ 2147483646 h 67"/>
                <a:gd name="T14" fmla="*/ 2147483646 w 77"/>
                <a:gd name="T15" fmla="*/ 2147483646 h 67"/>
                <a:gd name="T16" fmla="*/ 2147483646 w 77"/>
                <a:gd name="T17" fmla="*/ 2147483646 h 67"/>
                <a:gd name="T18" fmla="*/ 2147483646 w 77"/>
                <a:gd name="T19" fmla="*/ 2147483646 h 67"/>
                <a:gd name="T20" fmla="*/ 2147483646 w 77"/>
                <a:gd name="T21" fmla="*/ 2147483646 h 67"/>
                <a:gd name="T22" fmla="*/ 2147483646 w 77"/>
                <a:gd name="T23" fmla="*/ 2147483646 h 67"/>
                <a:gd name="T24" fmla="*/ 2147483646 w 77"/>
                <a:gd name="T25" fmla="*/ 2147483646 h 67"/>
                <a:gd name="T26" fmla="*/ 2147483646 w 77"/>
                <a:gd name="T27" fmla="*/ 2147483646 h 67"/>
                <a:gd name="T28" fmla="*/ 2147483646 w 77"/>
                <a:gd name="T29" fmla="*/ 2147483646 h 6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77" h="67">
                  <a:moveTo>
                    <a:pt x="68" y="2"/>
                  </a:moveTo>
                  <a:cubicBezTo>
                    <a:pt x="14" y="52"/>
                    <a:pt x="14" y="52"/>
                    <a:pt x="14" y="52"/>
                  </a:cubicBezTo>
                  <a:cubicBezTo>
                    <a:pt x="14" y="52"/>
                    <a:pt x="12" y="60"/>
                    <a:pt x="11" y="61"/>
                  </a:cubicBezTo>
                  <a:cubicBezTo>
                    <a:pt x="7" y="65"/>
                    <a:pt x="7" y="65"/>
                    <a:pt x="7" y="65"/>
                  </a:cubicBezTo>
                  <a:cubicBezTo>
                    <a:pt x="5" y="66"/>
                    <a:pt x="2" y="66"/>
                    <a:pt x="0" y="64"/>
                  </a:cubicBezTo>
                  <a:cubicBezTo>
                    <a:pt x="1" y="65"/>
                    <a:pt x="1" y="65"/>
                    <a:pt x="1" y="65"/>
                  </a:cubicBezTo>
                  <a:cubicBezTo>
                    <a:pt x="3" y="67"/>
                    <a:pt x="6" y="67"/>
                    <a:pt x="8" y="65"/>
                  </a:cubicBezTo>
                  <a:cubicBezTo>
                    <a:pt x="11" y="62"/>
                    <a:pt x="11" y="62"/>
                    <a:pt x="11" y="62"/>
                  </a:cubicBezTo>
                  <a:cubicBezTo>
                    <a:pt x="13" y="61"/>
                    <a:pt x="14" y="53"/>
                    <a:pt x="14" y="53"/>
                  </a:cubicBezTo>
                  <a:cubicBezTo>
                    <a:pt x="68" y="2"/>
                    <a:pt x="68" y="2"/>
                    <a:pt x="68" y="2"/>
                  </a:cubicBezTo>
                  <a:cubicBezTo>
                    <a:pt x="70" y="1"/>
                    <a:pt x="72" y="1"/>
                    <a:pt x="73" y="2"/>
                  </a:cubicBezTo>
                  <a:cubicBezTo>
                    <a:pt x="77" y="6"/>
                    <a:pt x="77" y="6"/>
                    <a:pt x="77" y="6"/>
                  </a:cubicBezTo>
                  <a:cubicBezTo>
                    <a:pt x="77" y="5"/>
                    <a:pt x="77" y="5"/>
                    <a:pt x="77" y="5"/>
                  </a:cubicBezTo>
                  <a:cubicBezTo>
                    <a:pt x="77" y="5"/>
                    <a:pt x="76" y="4"/>
                    <a:pt x="74" y="2"/>
                  </a:cubicBezTo>
                  <a:cubicBezTo>
                    <a:pt x="72" y="0"/>
                    <a:pt x="70" y="0"/>
                    <a:pt x="68" y="2"/>
                  </a:cubicBezTo>
                  <a:close/>
                </a:path>
              </a:pathLst>
            </a:custGeom>
            <a:solidFill>
              <a:srgbClr val="31292B"/>
            </a:solidFill>
            <a:ln>
              <a:noFill/>
            </a:ln>
          </p:spPr>
          <p:txBody>
            <a:bodyPr/>
            <a:lstStyle/>
            <a:p>
              <a:endParaRPr lang="zh-CN" altLang="en-US"/>
            </a:p>
          </p:txBody>
        </p:sp>
        <p:sp>
          <p:nvSpPr>
            <p:cNvPr id="1048935" name="Freeform 80"/>
            <p:cNvSpPr/>
            <p:nvPr/>
          </p:nvSpPr>
          <p:spPr bwMode="auto">
            <a:xfrm>
              <a:off x="4476751" y="4194175"/>
              <a:ext cx="344488" cy="295275"/>
            </a:xfrm>
            <a:custGeom>
              <a:avLst/>
              <a:gdLst>
                <a:gd name="T0" fmla="*/ 2147483646 w 81"/>
                <a:gd name="T1" fmla="*/ 2147483646 h 69"/>
                <a:gd name="T2" fmla="*/ 2147483646 w 81"/>
                <a:gd name="T3" fmla="*/ 2147483646 h 69"/>
                <a:gd name="T4" fmla="*/ 2147483646 w 81"/>
                <a:gd name="T5" fmla="*/ 2147483646 h 69"/>
                <a:gd name="T6" fmla="*/ 2147483646 w 81"/>
                <a:gd name="T7" fmla="*/ 2147483646 h 69"/>
                <a:gd name="T8" fmla="*/ 0 w 81"/>
                <a:gd name="T9" fmla="*/ 2147483646 h 69"/>
                <a:gd name="T10" fmla="*/ 2147483646 w 81"/>
                <a:gd name="T11" fmla="*/ 2147483646 h 69"/>
                <a:gd name="T12" fmla="*/ 2147483646 w 81"/>
                <a:gd name="T13" fmla="*/ 2147483646 h 69"/>
                <a:gd name="T14" fmla="*/ 2147483646 w 81"/>
                <a:gd name="T15" fmla="*/ 2147483646 h 69"/>
                <a:gd name="T16" fmla="*/ 2147483646 w 81"/>
                <a:gd name="T17" fmla="*/ 2147483646 h 69"/>
                <a:gd name="T18" fmla="*/ 2147483646 w 81"/>
                <a:gd name="T19" fmla="*/ 2147483646 h 69"/>
                <a:gd name="T20" fmla="*/ 2147483646 w 81"/>
                <a:gd name="T21" fmla="*/ 2147483646 h 69"/>
                <a:gd name="T22" fmla="*/ 2147483646 w 81"/>
                <a:gd name="T23" fmla="*/ 2147483646 h 69"/>
                <a:gd name="T24" fmla="*/ 2147483646 w 81"/>
                <a:gd name="T25" fmla="*/ 2147483646 h 6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1" h="69">
                  <a:moveTo>
                    <a:pt x="79" y="9"/>
                  </a:moveTo>
                  <a:cubicBezTo>
                    <a:pt x="81" y="7"/>
                    <a:pt x="81" y="7"/>
                    <a:pt x="81" y="7"/>
                  </a:cubicBezTo>
                  <a:cubicBezTo>
                    <a:pt x="78" y="4"/>
                    <a:pt x="78" y="4"/>
                    <a:pt x="78" y="4"/>
                  </a:cubicBezTo>
                  <a:cubicBezTo>
                    <a:pt x="75" y="1"/>
                    <a:pt x="70" y="0"/>
                    <a:pt x="67" y="3"/>
                  </a:cubicBezTo>
                  <a:cubicBezTo>
                    <a:pt x="0" y="66"/>
                    <a:pt x="0" y="66"/>
                    <a:pt x="0" y="66"/>
                  </a:cubicBezTo>
                  <a:cubicBezTo>
                    <a:pt x="2" y="68"/>
                    <a:pt x="2" y="68"/>
                    <a:pt x="2" y="68"/>
                  </a:cubicBezTo>
                  <a:cubicBezTo>
                    <a:pt x="3" y="69"/>
                    <a:pt x="4" y="69"/>
                    <a:pt x="6" y="68"/>
                  </a:cubicBezTo>
                  <a:cubicBezTo>
                    <a:pt x="9" y="65"/>
                    <a:pt x="9" y="65"/>
                    <a:pt x="9" y="65"/>
                  </a:cubicBezTo>
                  <a:cubicBezTo>
                    <a:pt x="10" y="64"/>
                    <a:pt x="11" y="61"/>
                    <a:pt x="12" y="57"/>
                  </a:cubicBezTo>
                  <a:cubicBezTo>
                    <a:pt x="12" y="56"/>
                    <a:pt x="12" y="56"/>
                    <a:pt x="12" y="56"/>
                  </a:cubicBezTo>
                  <a:cubicBezTo>
                    <a:pt x="66" y="5"/>
                    <a:pt x="66" y="5"/>
                    <a:pt x="66" y="5"/>
                  </a:cubicBezTo>
                  <a:cubicBezTo>
                    <a:pt x="69" y="2"/>
                    <a:pt x="73" y="3"/>
                    <a:pt x="75" y="5"/>
                  </a:cubicBezTo>
                  <a:lnTo>
                    <a:pt x="79" y="9"/>
                  </a:lnTo>
                  <a:close/>
                </a:path>
              </a:pathLst>
            </a:custGeom>
            <a:solidFill>
              <a:srgbClr val="FFDA91"/>
            </a:solidFill>
            <a:ln>
              <a:noFill/>
            </a:ln>
          </p:spPr>
          <p:txBody>
            <a:bodyPr/>
            <a:lstStyle/>
            <a:p>
              <a:endParaRPr lang="zh-CN" altLang="en-US"/>
            </a:p>
          </p:txBody>
        </p:sp>
        <p:sp>
          <p:nvSpPr>
            <p:cNvPr id="1048936" name="Freeform 81"/>
            <p:cNvSpPr/>
            <p:nvPr/>
          </p:nvSpPr>
          <p:spPr bwMode="auto">
            <a:xfrm>
              <a:off x="3808413" y="4727575"/>
              <a:ext cx="638175" cy="646113"/>
            </a:xfrm>
            <a:custGeom>
              <a:avLst/>
              <a:gdLst>
                <a:gd name="T0" fmla="*/ 0 w 150"/>
                <a:gd name="T1" fmla="*/ 2147483646 h 151"/>
                <a:gd name="T2" fmla="*/ 2147483646 w 150"/>
                <a:gd name="T3" fmla="*/ 0 h 151"/>
                <a:gd name="T4" fmla="*/ 2147483646 w 150"/>
                <a:gd name="T5" fmla="*/ 2147483646 h 151"/>
                <a:gd name="T6" fmla="*/ 2147483646 w 150"/>
                <a:gd name="T7" fmla="*/ 2147483646 h 151"/>
                <a:gd name="T8" fmla="*/ 2147483646 w 150"/>
                <a:gd name="T9" fmla="*/ 2147483646 h 151"/>
                <a:gd name="T10" fmla="*/ 0 w 150"/>
                <a:gd name="T11" fmla="*/ 2147483646 h 15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0" h="151">
                  <a:moveTo>
                    <a:pt x="0" y="123"/>
                  </a:moveTo>
                  <a:cubicBezTo>
                    <a:pt x="23" y="98"/>
                    <a:pt x="94" y="25"/>
                    <a:pt x="118" y="0"/>
                  </a:cubicBezTo>
                  <a:cubicBezTo>
                    <a:pt x="129" y="11"/>
                    <a:pt x="140" y="22"/>
                    <a:pt x="150" y="33"/>
                  </a:cubicBezTo>
                  <a:cubicBezTo>
                    <a:pt x="126" y="57"/>
                    <a:pt x="53" y="128"/>
                    <a:pt x="27" y="151"/>
                  </a:cubicBezTo>
                  <a:cubicBezTo>
                    <a:pt x="27" y="151"/>
                    <a:pt x="20" y="145"/>
                    <a:pt x="13" y="138"/>
                  </a:cubicBezTo>
                  <a:cubicBezTo>
                    <a:pt x="5" y="130"/>
                    <a:pt x="0" y="124"/>
                    <a:pt x="0" y="123"/>
                  </a:cubicBezTo>
                </a:path>
              </a:pathLst>
            </a:custGeom>
            <a:solidFill>
              <a:srgbClr val="0D0C16"/>
            </a:solidFill>
            <a:ln>
              <a:noFill/>
            </a:ln>
          </p:spPr>
          <p:txBody>
            <a:bodyPr/>
            <a:lstStyle/>
            <a:p>
              <a:endParaRPr lang="zh-CN" altLang="en-US"/>
            </a:p>
          </p:txBody>
        </p:sp>
        <p:sp>
          <p:nvSpPr>
            <p:cNvPr id="1048937" name="Freeform 82"/>
            <p:cNvSpPr/>
            <p:nvPr/>
          </p:nvSpPr>
          <p:spPr bwMode="auto">
            <a:xfrm>
              <a:off x="3910013" y="4856163"/>
              <a:ext cx="511175" cy="495300"/>
            </a:xfrm>
            <a:custGeom>
              <a:avLst/>
              <a:gdLst>
                <a:gd name="T0" fmla="*/ 0 w 120"/>
                <a:gd name="T1" fmla="*/ 2147483646 h 116"/>
                <a:gd name="T2" fmla="*/ 2147483646 w 120"/>
                <a:gd name="T3" fmla="*/ 2147483646 h 116"/>
                <a:gd name="T4" fmla="*/ 2147483646 w 120"/>
                <a:gd name="T5" fmla="*/ 2147483646 h 116"/>
                <a:gd name="T6" fmla="*/ 2147483646 w 120"/>
                <a:gd name="T7" fmla="*/ 0 h 116"/>
                <a:gd name="T8" fmla="*/ 0 w 120"/>
                <a:gd name="T9" fmla="*/ 2147483646 h 1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 h="116">
                  <a:moveTo>
                    <a:pt x="0" y="114"/>
                  </a:moveTo>
                  <a:cubicBezTo>
                    <a:pt x="1" y="115"/>
                    <a:pt x="3" y="116"/>
                    <a:pt x="3" y="116"/>
                  </a:cubicBezTo>
                  <a:cubicBezTo>
                    <a:pt x="27" y="95"/>
                    <a:pt x="97" y="26"/>
                    <a:pt x="120" y="4"/>
                  </a:cubicBezTo>
                  <a:cubicBezTo>
                    <a:pt x="119" y="3"/>
                    <a:pt x="118" y="2"/>
                    <a:pt x="116" y="0"/>
                  </a:cubicBezTo>
                  <a:cubicBezTo>
                    <a:pt x="94" y="23"/>
                    <a:pt x="24" y="92"/>
                    <a:pt x="0" y="114"/>
                  </a:cubicBezTo>
                </a:path>
              </a:pathLst>
            </a:custGeom>
            <a:solidFill>
              <a:srgbClr val="47474A"/>
            </a:solidFill>
            <a:ln>
              <a:noFill/>
            </a:ln>
          </p:spPr>
          <p:txBody>
            <a:bodyPr/>
            <a:lstStyle/>
            <a:p>
              <a:endParaRPr lang="zh-CN" altLang="en-US"/>
            </a:p>
          </p:txBody>
        </p:sp>
        <p:sp>
          <p:nvSpPr>
            <p:cNvPr id="1048938" name="Freeform 83"/>
            <p:cNvSpPr/>
            <p:nvPr/>
          </p:nvSpPr>
          <p:spPr bwMode="auto">
            <a:xfrm>
              <a:off x="3838576" y="4770438"/>
              <a:ext cx="501650" cy="517525"/>
            </a:xfrm>
            <a:custGeom>
              <a:avLst/>
              <a:gdLst>
                <a:gd name="T0" fmla="*/ 2147483646 w 118"/>
                <a:gd name="T1" fmla="*/ 2147483646 h 121"/>
                <a:gd name="T2" fmla="*/ 2147483646 w 118"/>
                <a:gd name="T3" fmla="*/ 0 h 121"/>
                <a:gd name="T4" fmla="*/ 0 w 118"/>
                <a:gd name="T5" fmla="*/ 2147483646 h 121"/>
                <a:gd name="T6" fmla="*/ 0 w 118"/>
                <a:gd name="T7" fmla="*/ 2147483646 h 121"/>
                <a:gd name="T8" fmla="*/ 2147483646 w 118"/>
                <a:gd name="T9" fmla="*/ 2147483646 h 121"/>
                <a:gd name="T10" fmla="*/ 2147483646 w 118"/>
                <a:gd name="T11" fmla="*/ 2147483646 h 121"/>
                <a:gd name="T12" fmla="*/ 2147483646 w 118"/>
                <a:gd name="T13" fmla="*/ 2147483646 h 12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8" h="121">
                  <a:moveTo>
                    <a:pt x="118" y="5"/>
                  </a:moveTo>
                  <a:cubicBezTo>
                    <a:pt x="116" y="4"/>
                    <a:pt x="115" y="2"/>
                    <a:pt x="113" y="0"/>
                  </a:cubicBezTo>
                  <a:cubicBezTo>
                    <a:pt x="91" y="23"/>
                    <a:pt x="22" y="93"/>
                    <a:pt x="0" y="116"/>
                  </a:cubicBezTo>
                  <a:cubicBezTo>
                    <a:pt x="0" y="117"/>
                    <a:pt x="0" y="117"/>
                    <a:pt x="0" y="117"/>
                  </a:cubicBezTo>
                  <a:cubicBezTo>
                    <a:pt x="1" y="117"/>
                    <a:pt x="1" y="117"/>
                    <a:pt x="1" y="117"/>
                  </a:cubicBezTo>
                  <a:cubicBezTo>
                    <a:pt x="2" y="118"/>
                    <a:pt x="3" y="119"/>
                    <a:pt x="4" y="121"/>
                  </a:cubicBezTo>
                  <a:cubicBezTo>
                    <a:pt x="26" y="98"/>
                    <a:pt x="96" y="28"/>
                    <a:pt x="118" y="5"/>
                  </a:cubicBezTo>
                </a:path>
              </a:pathLst>
            </a:custGeom>
            <a:solidFill>
              <a:srgbClr val="AAA7AA"/>
            </a:solidFill>
            <a:ln>
              <a:noFill/>
            </a:ln>
          </p:spPr>
          <p:txBody>
            <a:bodyPr/>
            <a:lstStyle/>
            <a:p>
              <a:endParaRPr lang="zh-CN" altLang="en-US"/>
            </a:p>
          </p:txBody>
        </p:sp>
        <p:sp>
          <p:nvSpPr>
            <p:cNvPr id="1048939" name="Freeform 84"/>
            <p:cNvSpPr/>
            <p:nvPr/>
          </p:nvSpPr>
          <p:spPr bwMode="auto">
            <a:xfrm>
              <a:off x="3843338" y="4783138"/>
              <a:ext cx="514350" cy="512763"/>
            </a:xfrm>
            <a:custGeom>
              <a:avLst/>
              <a:gdLst>
                <a:gd name="T0" fmla="*/ 2147483646 w 121"/>
                <a:gd name="T1" fmla="*/ 0 h 120"/>
                <a:gd name="T2" fmla="*/ 2147483646 w 121"/>
                <a:gd name="T3" fmla="*/ 2147483646 h 120"/>
                <a:gd name="T4" fmla="*/ 2147483646 w 121"/>
                <a:gd name="T5" fmla="*/ 2147483646 h 120"/>
                <a:gd name="T6" fmla="*/ 2147483646 w 121"/>
                <a:gd name="T7" fmla="*/ 2147483646 h 120"/>
                <a:gd name="T8" fmla="*/ 2147483646 w 121"/>
                <a:gd name="T9" fmla="*/ 2147483646 h 120"/>
                <a:gd name="T10" fmla="*/ 2147483646 w 121"/>
                <a:gd name="T11" fmla="*/ 2147483646 h 120"/>
                <a:gd name="T12" fmla="*/ 2147483646 w 121"/>
                <a:gd name="T13" fmla="*/ 0 h 1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1" h="120">
                  <a:moveTo>
                    <a:pt x="115" y="0"/>
                  </a:moveTo>
                  <a:cubicBezTo>
                    <a:pt x="93" y="23"/>
                    <a:pt x="23" y="93"/>
                    <a:pt x="1" y="116"/>
                  </a:cubicBezTo>
                  <a:cubicBezTo>
                    <a:pt x="0" y="114"/>
                    <a:pt x="2" y="117"/>
                    <a:pt x="5" y="120"/>
                  </a:cubicBezTo>
                  <a:cubicBezTo>
                    <a:pt x="6" y="120"/>
                    <a:pt x="6" y="120"/>
                    <a:pt x="6" y="120"/>
                  </a:cubicBezTo>
                  <a:cubicBezTo>
                    <a:pt x="28" y="98"/>
                    <a:pt x="98" y="28"/>
                    <a:pt x="121" y="6"/>
                  </a:cubicBezTo>
                  <a:cubicBezTo>
                    <a:pt x="120" y="5"/>
                    <a:pt x="120" y="5"/>
                    <a:pt x="120" y="5"/>
                  </a:cubicBezTo>
                  <a:cubicBezTo>
                    <a:pt x="118" y="3"/>
                    <a:pt x="116" y="2"/>
                    <a:pt x="115" y="0"/>
                  </a:cubicBezTo>
                </a:path>
              </a:pathLst>
            </a:custGeom>
            <a:solidFill>
              <a:srgbClr val="47474A"/>
            </a:solidFill>
            <a:ln>
              <a:noFill/>
            </a:ln>
          </p:spPr>
          <p:txBody>
            <a:bodyPr/>
            <a:lstStyle/>
            <a:p>
              <a:endParaRPr lang="zh-CN" altLang="en-US"/>
            </a:p>
          </p:txBody>
        </p:sp>
        <p:sp>
          <p:nvSpPr>
            <p:cNvPr id="1048940" name="Freeform 85"/>
            <p:cNvSpPr/>
            <p:nvPr/>
          </p:nvSpPr>
          <p:spPr bwMode="auto">
            <a:xfrm>
              <a:off x="4294188" y="4189413"/>
              <a:ext cx="693738" cy="696913"/>
            </a:xfrm>
            <a:custGeom>
              <a:avLst/>
              <a:gdLst>
                <a:gd name="T0" fmla="*/ 2147483646 w 163"/>
                <a:gd name="T1" fmla="*/ 2147483646 h 163"/>
                <a:gd name="T2" fmla="*/ 2147483646 w 163"/>
                <a:gd name="T3" fmla="*/ 2147483646 h 163"/>
                <a:gd name="T4" fmla="*/ 2147483646 w 163"/>
                <a:gd name="T5" fmla="*/ 2147483646 h 163"/>
                <a:gd name="T6" fmla="*/ 2147483646 w 163"/>
                <a:gd name="T7" fmla="*/ 2147483646 h 163"/>
                <a:gd name="T8" fmla="*/ 2147483646 w 163"/>
                <a:gd name="T9" fmla="*/ 2147483646 h 163"/>
                <a:gd name="T10" fmla="*/ 2147483646 w 163"/>
                <a:gd name="T11" fmla="*/ 2147483646 h 163"/>
                <a:gd name="T12" fmla="*/ 2147483646 w 163"/>
                <a:gd name="T13" fmla="*/ 2147483646 h 16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3" h="163">
                  <a:moveTo>
                    <a:pt x="129" y="2"/>
                  </a:moveTo>
                  <a:cubicBezTo>
                    <a:pt x="92" y="34"/>
                    <a:pt x="35" y="89"/>
                    <a:pt x="1" y="124"/>
                  </a:cubicBezTo>
                  <a:cubicBezTo>
                    <a:pt x="0" y="125"/>
                    <a:pt x="8" y="134"/>
                    <a:pt x="19" y="144"/>
                  </a:cubicBezTo>
                  <a:cubicBezTo>
                    <a:pt x="29" y="155"/>
                    <a:pt x="38" y="163"/>
                    <a:pt x="39" y="162"/>
                  </a:cubicBezTo>
                  <a:cubicBezTo>
                    <a:pt x="74" y="128"/>
                    <a:pt x="129" y="71"/>
                    <a:pt x="161" y="34"/>
                  </a:cubicBezTo>
                  <a:cubicBezTo>
                    <a:pt x="161" y="34"/>
                    <a:pt x="163" y="17"/>
                    <a:pt x="154" y="9"/>
                  </a:cubicBezTo>
                  <a:cubicBezTo>
                    <a:pt x="146" y="0"/>
                    <a:pt x="129" y="2"/>
                    <a:pt x="129" y="2"/>
                  </a:cubicBezTo>
                </a:path>
              </a:pathLst>
            </a:custGeom>
            <a:solidFill>
              <a:srgbClr val="0D0C16"/>
            </a:solidFill>
            <a:ln>
              <a:noFill/>
            </a:ln>
          </p:spPr>
          <p:txBody>
            <a:bodyPr/>
            <a:lstStyle/>
            <a:p>
              <a:endParaRPr lang="zh-CN" altLang="en-US"/>
            </a:p>
          </p:txBody>
        </p:sp>
        <p:sp>
          <p:nvSpPr>
            <p:cNvPr id="1048941" name="Freeform 86"/>
            <p:cNvSpPr/>
            <p:nvPr/>
          </p:nvSpPr>
          <p:spPr bwMode="auto">
            <a:xfrm>
              <a:off x="4298951" y="4186238"/>
              <a:ext cx="693738" cy="695325"/>
            </a:xfrm>
            <a:custGeom>
              <a:avLst/>
              <a:gdLst>
                <a:gd name="T0" fmla="*/ 2147483646 w 163"/>
                <a:gd name="T1" fmla="*/ 2147483646 h 163"/>
                <a:gd name="T2" fmla="*/ 2147483646 w 163"/>
                <a:gd name="T3" fmla="*/ 2147483646 h 163"/>
                <a:gd name="T4" fmla="*/ 2147483646 w 163"/>
                <a:gd name="T5" fmla="*/ 2147483646 h 163"/>
                <a:gd name="T6" fmla="*/ 2147483646 w 163"/>
                <a:gd name="T7" fmla="*/ 2147483646 h 163"/>
                <a:gd name="T8" fmla="*/ 2147483646 w 163"/>
                <a:gd name="T9" fmla="*/ 2147483646 h 163"/>
                <a:gd name="T10" fmla="*/ 2147483646 w 163"/>
                <a:gd name="T11" fmla="*/ 2147483646 h 163"/>
                <a:gd name="T12" fmla="*/ 2147483646 w 163"/>
                <a:gd name="T13" fmla="*/ 2147483646 h 16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3" h="163">
                  <a:moveTo>
                    <a:pt x="129" y="2"/>
                  </a:moveTo>
                  <a:cubicBezTo>
                    <a:pt x="93" y="34"/>
                    <a:pt x="35" y="89"/>
                    <a:pt x="1" y="124"/>
                  </a:cubicBezTo>
                  <a:cubicBezTo>
                    <a:pt x="0" y="125"/>
                    <a:pt x="8" y="134"/>
                    <a:pt x="19" y="144"/>
                  </a:cubicBezTo>
                  <a:cubicBezTo>
                    <a:pt x="29" y="155"/>
                    <a:pt x="38" y="163"/>
                    <a:pt x="39" y="162"/>
                  </a:cubicBezTo>
                  <a:cubicBezTo>
                    <a:pt x="74" y="128"/>
                    <a:pt x="129" y="71"/>
                    <a:pt x="161" y="34"/>
                  </a:cubicBezTo>
                  <a:cubicBezTo>
                    <a:pt x="162" y="33"/>
                    <a:pt x="163" y="17"/>
                    <a:pt x="154" y="9"/>
                  </a:cubicBezTo>
                  <a:cubicBezTo>
                    <a:pt x="146" y="0"/>
                    <a:pt x="130" y="1"/>
                    <a:pt x="129" y="2"/>
                  </a:cubicBezTo>
                </a:path>
              </a:pathLst>
            </a:custGeom>
            <a:solidFill>
              <a:srgbClr val="0D0C16"/>
            </a:solidFill>
            <a:ln>
              <a:noFill/>
            </a:ln>
          </p:spPr>
          <p:txBody>
            <a:bodyPr/>
            <a:lstStyle/>
            <a:p>
              <a:endParaRPr lang="zh-CN" altLang="en-US"/>
            </a:p>
          </p:txBody>
        </p:sp>
        <p:sp>
          <p:nvSpPr>
            <p:cNvPr id="1048942" name="Freeform 87"/>
            <p:cNvSpPr/>
            <p:nvPr/>
          </p:nvSpPr>
          <p:spPr bwMode="auto">
            <a:xfrm>
              <a:off x="4438651" y="4343400"/>
              <a:ext cx="498475" cy="517525"/>
            </a:xfrm>
            <a:custGeom>
              <a:avLst/>
              <a:gdLst>
                <a:gd name="T0" fmla="*/ 2147483646 w 117"/>
                <a:gd name="T1" fmla="*/ 0 h 121"/>
                <a:gd name="T2" fmla="*/ 0 w 117"/>
                <a:gd name="T3" fmla="*/ 2147483646 h 121"/>
                <a:gd name="T4" fmla="*/ 0 w 117"/>
                <a:gd name="T5" fmla="*/ 2147483646 h 121"/>
                <a:gd name="T6" fmla="*/ 2147483646 w 117"/>
                <a:gd name="T7" fmla="*/ 2147483646 h 121"/>
                <a:gd name="T8" fmla="*/ 2147483646 w 117"/>
                <a:gd name="T9" fmla="*/ 2147483646 h 121"/>
                <a:gd name="T10" fmla="*/ 2147483646 w 117"/>
                <a:gd name="T11" fmla="*/ 0 h 12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7" h="121">
                  <a:moveTo>
                    <a:pt x="114" y="0"/>
                  </a:moveTo>
                  <a:cubicBezTo>
                    <a:pt x="84" y="32"/>
                    <a:pt x="31" y="86"/>
                    <a:pt x="0" y="117"/>
                  </a:cubicBezTo>
                  <a:cubicBezTo>
                    <a:pt x="0" y="117"/>
                    <a:pt x="0" y="117"/>
                    <a:pt x="0" y="117"/>
                  </a:cubicBezTo>
                  <a:cubicBezTo>
                    <a:pt x="1" y="118"/>
                    <a:pt x="3" y="120"/>
                    <a:pt x="4" y="121"/>
                  </a:cubicBezTo>
                  <a:cubicBezTo>
                    <a:pt x="35" y="90"/>
                    <a:pt x="88" y="36"/>
                    <a:pt x="117" y="3"/>
                  </a:cubicBezTo>
                  <a:cubicBezTo>
                    <a:pt x="116" y="2"/>
                    <a:pt x="115" y="1"/>
                    <a:pt x="114" y="0"/>
                  </a:cubicBezTo>
                </a:path>
              </a:pathLst>
            </a:custGeom>
            <a:solidFill>
              <a:srgbClr val="575759"/>
            </a:solidFill>
            <a:ln>
              <a:noFill/>
            </a:ln>
          </p:spPr>
          <p:txBody>
            <a:bodyPr/>
            <a:lstStyle/>
            <a:p>
              <a:endParaRPr lang="zh-CN" altLang="en-US"/>
            </a:p>
          </p:txBody>
        </p:sp>
        <p:sp>
          <p:nvSpPr>
            <p:cNvPr id="1048943" name="Freeform 88"/>
            <p:cNvSpPr/>
            <p:nvPr/>
          </p:nvSpPr>
          <p:spPr bwMode="auto">
            <a:xfrm>
              <a:off x="4337051" y="4254500"/>
              <a:ext cx="519113" cy="512763"/>
            </a:xfrm>
            <a:custGeom>
              <a:avLst/>
              <a:gdLst>
                <a:gd name="T0" fmla="*/ 2147483646 w 122"/>
                <a:gd name="T1" fmla="*/ 0 h 120"/>
                <a:gd name="T2" fmla="*/ 0 w 122"/>
                <a:gd name="T3" fmla="*/ 2147483646 h 120"/>
                <a:gd name="T4" fmla="*/ 0 w 122"/>
                <a:gd name="T5" fmla="*/ 2147483646 h 120"/>
                <a:gd name="T6" fmla="*/ 2147483646 w 122"/>
                <a:gd name="T7" fmla="*/ 2147483646 h 120"/>
                <a:gd name="T8" fmla="*/ 2147483646 w 122"/>
                <a:gd name="T9" fmla="*/ 2147483646 h 120"/>
                <a:gd name="T10" fmla="*/ 2147483646 w 122"/>
                <a:gd name="T11" fmla="*/ 2147483646 h 120"/>
                <a:gd name="T12" fmla="*/ 2147483646 w 122"/>
                <a:gd name="T13" fmla="*/ 0 h 1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2" h="120">
                  <a:moveTo>
                    <a:pt x="117" y="0"/>
                  </a:moveTo>
                  <a:cubicBezTo>
                    <a:pt x="85" y="30"/>
                    <a:pt x="31" y="83"/>
                    <a:pt x="0" y="114"/>
                  </a:cubicBezTo>
                  <a:cubicBezTo>
                    <a:pt x="0" y="115"/>
                    <a:pt x="0" y="115"/>
                    <a:pt x="0" y="115"/>
                  </a:cubicBezTo>
                  <a:cubicBezTo>
                    <a:pt x="1" y="115"/>
                    <a:pt x="1" y="115"/>
                    <a:pt x="1" y="115"/>
                  </a:cubicBezTo>
                  <a:cubicBezTo>
                    <a:pt x="2" y="117"/>
                    <a:pt x="4" y="118"/>
                    <a:pt x="6" y="120"/>
                  </a:cubicBezTo>
                  <a:cubicBezTo>
                    <a:pt x="37" y="89"/>
                    <a:pt x="90" y="36"/>
                    <a:pt x="122" y="5"/>
                  </a:cubicBezTo>
                  <a:cubicBezTo>
                    <a:pt x="120" y="3"/>
                    <a:pt x="119" y="2"/>
                    <a:pt x="117" y="0"/>
                  </a:cubicBezTo>
                </a:path>
              </a:pathLst>
            </a:custGeom>
            <a:solidFill>
              <a:srgbClr val="E1DFE0"/>
            </a:solidFill>
            <a:ln>
              <a:noFill/>
            </a:ln>
          </p:spPr>
          <p:txBody>
            <a:bodyPr/>
            <a:lstStyle/>
            <a:p>
              <a:endParaRPr lang="zh-CN" altLang="en-US"/>
            </a:p>
          </p:txBody>
        </p:sp>
        <p:sp>
          <p:nvSpPr>
            <p:cNvPr id="1048944" name="Freeform 89"/>
            <p:cNvSpPr/>
            <p:nvPr/>
          </p:nvSpPr>
          <p:spPr bwMode="auto">
            <a:xfrm>
              <a:off x="4327526" y="4267200"/>
              <a:ext cx="546100" cy="520700"/>
            </a:xfrm>
            <a:custGeom>
              <a:avLst/>
              <a:gdLst>
                <a:gd name="T0" fmla="*/ 2147483646 w 128"/>
                <a:gd name="T1" fmla="*/ 0 h 122"/>
                <a:gd name="T2" fmla="*/ 2147483646 w 128"/>
                <a:gd name="T3" fmla="*/ 2147483646 h 122"/>
                <a:gd name="T4" fmla="*/ 0 w 128"/>
                <a:gd name="T5" fmla="*/ 2147483646 h 122"/>
                <a:gd name="T6" fmla="*/ 2147483646 w 128"/>
                <a:gd name="T7" fmla="*/ 2147483646 h 122"/>
                <a:gd name="T8" fmla="*/ 2147483646 w 128"/>
                <a:gd name="T9" fmla="*/ 2147483646 h 122"/>
                <a:gd name="T10" fmla="*/ 2147483646 w 128"/>
                <a:gd name="T11" fmla="*/ 2147483646 h 122"/>
                <a:gd name="T12" fmla="*/ 2147483646 w 128"/>
                <a:gd name="T13" fmla="*/ 0 h 12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8" h="122">
                  <a:moveTo>
                    <a:pt x="122" y="0"/>
                  </a:moveTo>
                  <a:cubicBezTo>
                    <a:pt x="90" y="31"/>
                    <a:pt x="37" y="84"/>
                    <a:pt x="5" y="115"/>
                  </a:cubicBezTo>
                  <a:cubicBezTo>
                    <a:pt x="3" y="113"/>
                    <a:pt x="0" y="110"/>
                    <a:pt x="0" y="110"/>
                  </a:cubicBezTo>
                  <a:cubicBezTo>
                    <a:pt x="0" y="110"/>
                    <a:pt x="7" y="117"/>
                    <a:pt x="11" y="121"/>
                  </a:cubicBezTo>
                  <a:cubicBezTo>
                    <a:pt x="12" y="122"/>
                    <a:pt x="12" y="122"/>
                    <a:pt x="12" y="122"/>
                  </a:cubicBezTo>
                  <a:cubicBezTo>
                    <a:pt x="44" y="90"/>
                    <a:pt x="97" y="37"/>
                    <a:pt x="128" y="6"/>
                  </a:cubicBezTo>
                  <a:cubicBezTo>
                    <a:pt x="126" y="3"/>
                    <a:pt x="124" y="2"/>
                    <a:pt x="122" y="0"/>
                  </a:cubicBezTo>
                </a:path>
              </a:pathLst>
            </a:custGeom>
            <a:solidFill>
              <a:srgbClr val="575759"/>
            </a:solidFill>
            <a:ln>
              <a:noFill/>
            </a:ln>
          </p:spPr>
          <p:txBody>
            <a:bodyPr/>
            <a:lstStyle/>
            <a:p>
              <a:endParaRPr lang="zh-CN" altLang="en-US"/>
            </a:p>
          </p:txBody>
        </p:sp>
        <p:sp>
          <p:nvSpPr>
            <p:cNvPr id="1048945" name="Freeform 90"/>
            <p:cNvSpPr/>
            <p:nvPr/>
          </p:nvSpPr>
          <p:spPr bwMode="auto">
            <a:xfrm>
              <a:off x="4783138" y="4229100"/>
              <a:ext cx="166688" cy="165100"/>
            </a:xfrm>
            <a:custGeom>
              <a:avLst/>
              <a:gdLst>
                <a:gd name="T0" fmla="*/ 2147483646 w 39"/>
                <a:gd name="T1" fmla="*/ 2147483646 h 39"/>
                <a:gd name="T2" fmla="*/ 2147483646 w 39"/>
                <a:gd name="T3" fmla="*/ 0 h 39"/>
                <a:gd name="T4" fmla="*/ 2147483646 w 39"/>
                <a:gd name="T5" fmla="*/ 2147483646 h 39"/>
                <a:gd name="T6" fmla="*/ 2147483646 w 39"/>
                <a:gd name="T7" fmla="*/ 2147483646 h 39"/>
                <a:gd name="T8" fmla="*/ 2147483646 w 39"/>
                <a:gd name="T9" fmla="*/ 2147483646 h 39"/>
                <a:gd name="T10" fmla="*/ 2147483646 w 39"/>
                <a:gd name="T11" fmla="*/ 2147483646 h 39"/>
                <a:gd name="T12" fmla="*/ 2147483646 w 39"/>
                <a:gd name="T13" fmla="*/ 2147483646 h 3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9" h="39">
                  <a:moveTo>
                    <a:pt x="21" y="18"/>
                  </a:moveTo>
                  <a:cubicBezTo>
                    <a:pt x="12" y="8"/>
                    <a:pt x="6" y="1"/>
                    <a:pt x="6" y="0"/>
                  </a:cubicBezTo>
                  <a:cubicBezTo>
                    <a:pt x="4" y="2"/>
                    <a:pt x="3" y="3"/>
                    <a:pt x="1" y="5"/>
                  </a:cubicBezTo>
                  <a:cubicBezTo>
                    <a:pt x="0" y="6"/>
                    <a:pt x="7" y="14"/>
                    <a:pt x="16" y="23"/>
                  </a:cubicBezTo>
                  <a:cubicBezTo>
                    <a:pt x="25" y="32"/>
                    <a:pt x="33" y="39"/>
                    <a:pt x="34" y="39"/>
                  </a:cubicBezTo>
                  <a:cubicBezTo>
                    <a:pt x="36" y="36"/>
                    <a:pt x="37" y="35"/>
                    <a:pt x="39" y="33"/>
                  </a:cubicBezTo>
                  <a:cubicBezTo>
                    <a:pt x="38" y="34"/>
                    <a:pt x="31" y="27"/>
                    <a:pt x="21" y="18"/>
                  </a:cubicBezTo>
                  <a:close/>
                </a:path>
              </a:pathLst>
            </a:custGeom>
            <a:solidFill>
              <a:srgbClr val="0D0C16"/>
            </a:solidFill>
            <a:ln>
              <a:noFill/>
            </a:ln>
          </p:spPr>
          <p:txBody>
            <a:bodyPr/>
            <a:lstStyle/>
            <a:p>
              <a:endParaRPr lang="zh-CN" altLang="en-US"/>
            </a:p>
          </p:txBody>
        </p:sp>
        <p:sp>
          <p:nvSpPr>
            <p:cNvPr id="1048946" name="Freeform 91"/>
            <p:cNvSpPr/>
            <p:nvPr/>
          </p:nvSpPr>
          <p:spPr bwMode="auto">
            <a:xfrm>
              <a:off x="4792663" y="4219575"/>
              <a:ext cx="165100" cy="166688"/>
            </a:xfrm>
            <a:custGeom>
              <a:avLst/>
              <a:gdLst>
                <a:gd name="T0" fmla="*/ 2147483646 w 39"/>
                <a:gd name="T1" fmla="*/ 2147483646 h 39"/>
                <a:gd name="T2" fmla="*/ 2147483646 w 39"/>
                <a:gd name="T3" fmla="*/ 0 h 39"/>
                <a:gd name="T4" fmla="*/ 2147483646 w 39"/>
                <a:gd name="T5" fmla="*/ 2147483646 h 39"/>
                <a:gd name="T6" fmla="*/ 2147483646 w 39"/>
                <a:gd name="T7" fmla="*/ 2147483646 h 39"/>
                <a:gd name="T8" fmla="*/ 2147483646 w 39"/>
                <a:gd name="T9" fmla="*/ 2147483646 h 39"/>
                <a:gd name="T10" fmla="*/ 2147483646 w 39"/>
                <a:gd name="T11" fmla="*/ 2147483646 h 39"/>
                <a:gd name="T12" fmla="*/ 2147483646 w 39"/>
                <a:gd name="T13" fmla="*/ 2147483646 h 3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9" h="39">
                  <a:moveTo>
                    <a:pt x="22" y="17"/>
                  </a:moveTo>
                  <a:cubicBezTo>
                    <a:pt x="13" y="8"/>
                    <a:pt x="6" y="0"/>
                    <a:pt x="7" y="0"/>
                  </a:cubicBezTo>
                  <a:cubicBezTo>
                    <a:pt x="5" y="2"/>
                    <a:pt x="3" y="3"/>
                    <a:pt x="1" y="5"/>
                  </a:cubicBezTo>
                  <a:cubicBezTo>
                    <a:pt x="0" y="5"/>
                    <a:pt x="7" y="13"/>
                    <a:pt x="17" y="22"/>
                  </a:cubicBezTo>
                  <a:cubicBezTo>
                    <a:pt x="26" y="32"/>
                    <a:pt x="34" y="39"/>
                    <a:pt x="34" y="38"/>
                  </a:cubicBezTo>
                  <a:cubicBezTo>
                    <a:pt x="36" y="36"/>
                    <a:pt x="37" y="35"/>
                    <a:pt x="39" y="32"/>
                  </a:cubicBezTo>
                  <a:cubicBezTo>
                    <a:pt x="39" y="33"/>
                    <a:pt x="31" y="26"/>
                    <a:pt x="22" y="17"/>
                  </a:cubicBezTo>
                  <a:close/>
                </a:path>
              </a:pathLst>
            </a:custGeom>
            <a:solidFill>
              <a:srgbClr val="31292B"/>
            </a:solidFill>
            <a:ln>
              <a:noFill/>
            </a:ln>
          </p:spPr>
          <p:txBody>
            <a:bodyPr/>
            <a:lstStyle/>
            <a:p>
              <a:endParaRPr lang="zh-CN" altLang="en-US"/>
            </a:p>
          </p:txBody>
        </p:sp>
        <p:sp>
          <p:nvSpPr>
            <p:cNvPr id="1048947" name="Freeform 92"/>
            <p:cNvSpPr/>
            <p:nvPr/>
          </p:nvSpPr>
          <p:spPr bwMode="auto">
            <a:xfrm>
              <a:off x="4795838" y="4214813"/>
              <a:ext cx="166688" cy="166688"/>
            </a:xfrm>
            <a:custGeom>
              <a:avLst/>
              <a:gdLst>
                <a:gd name="T0" fmla="*/ 2147483646 w 39"/>
                <a:gd name="T1" fmla="*/ 2147483646 h 39"/>
                <a:gd name="T2" fmla="*/ 2147483646 w 39"/>
                <a:gd name="T3" fmla="*/ 0 h 39"/>
                <a:gd name="T4" fmla="*/ 2147483646 w 39"/>
                <a:gd name="T5" fmla="*/ 2147483646 h 39"/>
                <a:gd name="T6" fmla="*/ 2147483646 w 39"/>
                <a:gd name="T7" fmla="*/ 2147483646 h 39"/>
                <a:gd name="T8" fmla="*/ 2147483646 w 39"/>
                <a:gd name="T9" fmla="*/ 2147483646 h 39"/>
                <a:gd name="T10" fmla="*/ 2147483646 w 39"/>
                <a:gd name="T11" fmla="*/ 2147483646 h 39"/>
                <a:gd name="T12" fmla="*/ 2147483646 w 39"/>
                <a:gd name="T13" fmla="*/ 2147483646 h 3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9" h="39">
                  <a:moveTo>
                    <a:pt x="22" y="17"/>
                  </a:moveTo>
                  <a:cubicBezTo>
                    <a:pt x="13" y="8"/>
                    <a:pt x="6" y="1"/>
                    <a:pt x="7" y="0"/>
                  </a:cubicBezTo>
                  <a:cubicBezTo>
                    <a:pt x="4" y="2"/>
                    <a:pt x="3" y="3"/>
                    <a:pt x="1" y="5"/>
                  </a:cubicBezTo>
                  <a:cubicBezTo>
                    <a:pt x="0" y="6"/>
                    <a:pt x="7" y="13"/>
                    <a:pt x="16" y="23"/>
                  </a:cubicBezTo>
                  <a:cubicBezTo>
                    <a:pt x="25" y="32"/>
                    <a:pt x="33" y="39"/>
                    <a:pt x="34" y="38"/>
                  </a:cubicBezTo>
                  <a:cubicBezTo>
                    <a:pt x="36" y="36"/>
                    <a:pt x="37" y="35"/>
                    <a:pt x="39" y="32"/>
                  </a:cubicBezTo>
                  <a:cubicBezTo>
                    <a:pt x="38" y="33"/>
                    <a:pt x="31" y="26"/>
                    <a:pt x="22" y="17"/>
                  </a:cubicBezTo>
                  <a:close/>
                </a:path>
              </a:pathLst>
            </a:custGeom>
            <a:solidFill>
              <a:srgbClr val="F4B844"/>
            </a:solidFill>
            <a:ln>
              <a:noFill/>
            </a:ln>
          </p:spPr>
          <p:txBody>
            <a:bodyPr/>
            <a:lstStyle/>
            <a:p>
              <a:endParaRPr lang="zh-CN" altLang="en-US"/>
            </a:p>
          </p:txBody>
        </p:sp>
        <p:sp>
          <p:nvSpPr>
            <p:cNvPr id="1048948" name="Freeform 93"/>
            <p:cNvSpPr/>
            <p:nvPr/>
          </p:nvSpPr>
          <p:spPr bwMode="auto">
            <a:xfrm>
              <a:off x="4821238" y="4194175"/>
              <a:ext cx="161925" cy="161925"/>
            </a:xfrm>
            <a:custGeom>
              <a:avLst/>
              <a:gdLst>
                <a:gd name="T0" fmla="*/ 2147483646 w 38"/>
                <a:gd name="T1" fmla="*/ 2147483646 h 38"/>
                <a:gd name="T2" fmla="*/ 2147483646 w 38"/>
                <a:gd name="T3" fmla="*/ 0 h 38"/>
                <a:gd name="T4" fmla="*/ 2147483646 w 38"/>
                <a:gd name="T5" fmla="*/ 2147483646 h 38"/>
                <a:gd name="T6" fmla="*/ 2147483646 w 38"/>
                <a:gd name="T7" fmla="*/ 2147483646 h 38"/>
                <a:gd name="T8" fmla="*/ 2147483646 w 38"/>
                <a:gd name="T9" fmla="*/ 2147483646 h 38"/>
                <a:gd name="T10" fmla="*/ 2147483646 w 38"/>
                <a:gd name="T11" fmla="*/ 2147483646 h 38"/>
                <a:gd name="T12" fmla="*/ 2147483646 w 38"/>
                <a:gd name="T13" fmla="*/ 2147483646 h 3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38">
                  <a:moveTo>
                    <a:pt x="21" y="17"/>
                  </a:moveTo>
                  <a:cubicBezTo>
                    <a:pt x="12" y="8"/>
                    <a:pt x="6" y="1"/>
                    <a:pt x="6" y="0"/>
                  </a:cubicBezTo>
                  <a:cubicBezTo>
                    <a:pt x="4" y="2"/>
                    <a:pt x="3" y="3"/>
                    <a:pt x="1" y="5"/>
                  </a:cubicBezTo>
                  <a:cubicBezTo>
                    <a:pt x="0" y="6"/>
                    <a:pt x="7" y="13"/>
                    <a:pt x="16" y="22"/>
                  </a:cubicBezTo>
                  <a:cubicBezTo>
                    <a:pt x="25" y="31"/>
                    <a:pt x="32" y="38"/>
                    <a:pt x="33" y="37"/>
                  </a:cubicBezTo>
                  <a:cubicBezTo>
                    <a:pt x="35" y="35"/>
                    <a:pt x="36" y="34"/>
                    <a:pt x="38" y="32"/>
                  </a:cubicBezTo>
                  <a:cubicBezTo>
                    <a:pt x="37" y="32"/>
                    <a:pt x="30" y="26"/>
                    <a:pt x="21" y="17"/>
                  </a:cubicBezTo>
                  <a:close/>
                </a:path>
              </a:pathLst>
            </a:custGeom>
            <a:solidFill>
              <a:srgbClr val="0D0C16"/>
            </a:solidFill>
            <a:ln>
              <a:noFill/>
            </a:ln>
          </p:spPr>
          <p:txBody>
            <a:bodyPr/>
            <a:lstStyle/>
            <a:p>
              <a:endParaRPr lang="zh-CN" altLang="en-US"/>
            </a:p>
          </p:txBody>
        </p:sp>
        <p:sp>
          <p:nvSpPr>
            <p:cNvPr id="1048949" name="Freeform 94"/>
            <p:cNvSpPr/>
            <p:nvPr/>
          </p:nvSpPr>
          <p:spPr bwMode="auto">
            <a:xfrm>
              <a:off x="4940301" y="4313238"/>
              <a:ext cx="26988" cy="25400"/>
            </a:xfrm>
            <a:custGeom>
              <a:avLst/>
              <a:gdLst>
                <a:gd name="T0" fmla="*/ 0 w 6"/>
                <a:gd name="T1" fmla="*/ 2147483646 h 6"/>
                <a:gd name="T2" fmla="*/ 2147483646 w 6"/>
                <a:gd name="T3" fmla="*/ 2147483646 h 6"/>
                <a:gd name="T4" fmla="*/ 2147483646 w 6"/>
                <a:gd name="T5" fmla="*/ 2147483646 h 6"/>
                <a:gd name="T6" fmla="*/ 2147483646 w 6"/>
                <a:gd name="T7" fmla="*/ 0 h 6"/>
                <a:gd name="T8" fmla="*/ 0 w 6"/>
                <a:gd name="T9" fmla="*/ 214748364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0" y="3"/>
                  </a:moveTo>
                  <a:cubicBezTo>
                    <a:pt x="1" y="4"/>
                    <a:pt x="2" y="5"/>
                    <a:pt x="3" y="6"/>
                  </a:cubicBezTo>
                  <a:cubicBezTo>
                    <a:pt x="4" y="5"/>
                    <a:pt x="5" y="4"/>
                    <a:pt x="6" y="3"/>
                  </a:cubicBezTo>
                  <a:cubicBezTo>
                    <a:pt x="5" y="2"/>
                    <a:pt x="4" y="1"/>
                    <a:pt x="2" y="0"/>
                  </a:cubicBezTo>
                  <a:cubicBezTo>
                    <a:pt x="1" y="1"/>
                    <a:pt x="1" y="1"/>
                    <a:pt x="0" y="3"/>
                  </a:cubicBezTo>
                  <a:close/>
                </a:path>
              </a:pathLst>
            </a:custGeom>
            <a:solidFill>
              <a:srgbClr val="575759"/>
            </a:solidFill>
            <a:ln>
              <a:noFill/>
            </a:ln>
          </p:spPr>
          <p:txBody>
            <a:bodyPr/>
            <a:lstStyle/>
            <a:p>
              <a:endParaRPr lang="zh-CN" altLang="en-US"/>
            </a:p>
          </p:txBody>
        </p:sp>
        <p:sp>
          <p:nvSpPr>
            <p:cNvPr id="1048950" name="Freeform 95"/>
            <p:cNvSpPr/>
            <p:nvPr/>
          </p:nvSpPr>
          <p:spPr bwMode="auto">
            <a:xfrm>
              <a:off x="4851401" y="4224338"/>
              <a:ext cx="34925" cy="38100"/>
            </a:xfrm>
            <a:custGeom>
              <a:avLst/>
              <a:gdLst>
                <a:gd name="T0" fmla="*/ 2147483646 w 8"/>
                <a:gd name="T1" fmla="*/ 2147483646 h 9"/>
                <a:gd name="T2" fmla="*/ 2147483646 w 8"/>
                <a:gd name="T3" fmla="*/ 0 h 9"/>
                <a:gd name="T4" fmla="*/ 0 w 8"/>
                <a:gd name="T5" fmla="*/ 2147483646 h 9"/>
                <a:gd name="T6" fmla="*/ 2147483646 w 8"/>
                <a:gd name="T7" fmla="*/ 2147483646 h 9"/>
                <a:gd name="T8" fmla="*/ 2147483646 w 8"/>
                <a:gd name="T9" fmla="*/ 2147483646 h 9"/>
                <a:gd name="T10" fmla="*/ 2147483646 w 8"/>
                <a:gd name="T11" fmla="*/ 2147483646 h 9"/>
                <a:gd name="T12" fmla="*/ 2147483646 w 8"/>
                <a:gd name="T13" fmla="*/ 2147483646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 h="9">
                  <a:moveTo>
                    <a:pt x="8" y="6"/>
                  </a:moveTo>
                  <a:cubicBezTo>
                    <a:pt x="6" y="4"/>
                    <a:pt x="5" y="2"/>
                    <a:pt x="3" y="0"/>
                  </a:cubicBezTo>
                  <a:cubicBezTo>
                    <a:pt x="2" y="2"/>
                    <a:pt x="1" y="2"/>
                    <a:pt x="0" y="3"/>
                  </a:cubicBezTo>
                  <a:cubicBezTo>
                    <a:pt x="1" y="4"/>
                    <a:pt x="1" y="4"/>
                    <a:pt x="1" y="4"/>
                  </a:cubicBezTo>
                  <a:cubicBezTo>
                    <a:pt x="1" y="4"/>
                    <a:pt x="1" y="4"/>
                    <a:pt x="1" y="4"/>
                  </a:cubicBezTo>
                  <a:cubicBezTo>
                    <a:pt x="2" y="5"/>
                    <a:pt x="4" y="7"/>
                    <a:pt x="5" y="9"/>
                  </a:cubicBezTo>
                  <a:cubicBezTo>
                    <a:pt x="6" y="7"/>
                    <a:pt x="7" y="7"/>
                    <a:pt x="8" y="6"/>
                  </a:cubicBezTo>
                  <a:close/>
                </a:path>
              </a:pathLst>
            </a:custGeom>
            <a:solidFill>
              <a:srgbClr val="E1DFE0"/>
            </a:solidFill>
            <a:ln>
              <a:noFill/>
            </a:ln>
          </p:spPr>
          <p:txBody>
            <a:bodyPr/>
            <a:lstStyle/>
            <a:p>
              <a:endParaRPr lang="zh-CN" altLang="en-US"/>
            </a:p>
          </p:txBody>
        </p:sp>
        <p:sp>
          <p:nvSpPr>
            <p:cNvPr id="1048951" name="Freeform 96"/>
            <p:cNvSpPr/>
            <p:nvPr/>
          </p:nvSpPr>
          <p:spPr bwMode="auto">
            <a:xfrm>
              <a:off x="4864101" y="4237038"/>
              <a:ext cx="38100" cy="38100"/>
            </a:xfrm>
            <a:custGeom>
              <a:avLst/>
              <a:gdLst>
                <a:gd name="T0" fmla="*/ 2147483646 w 9"/>
                <a:gd name="T1" fmla="*/ 0 h 9"/>
                <a:gd name="T2" fmla="*/ 0 w 9"/>
                <a:gd name="T3" fmla="*/ 2147483646 h 9"/>
                <a:gd name="T4" fmla="*/ 2147483646 w 9"/>
                <a:gd name="T5" fmla="*/ 2147483646 h 9"/>
                <a:gd name="T6" fmla="*/ 2147483646 w 9"/>
                <a:gd name="T7" fmla="*/ 2147483646 h 9"/>
                <a:gd name="T8" fmla="*/ 2147483646 w 9"/>
                <a:gd name="T9" fmla="*/ 2147483646 h 9"/>
                <a:gd name="T10" fmla="*/ 2147483646 w 9"/>
                <a:gd name="T11" fmla="*/ 2147483646 h 9"/>
                <a:gd name="T12" fmla="*/ 2147483646 w 9"/>
                <a:gd name="T13" fmla="*/ 0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 h="9">
                  <a:moveTo>
                    <a:pt x="3" y="0"/>
                  </a:moveTo>
                  <a:cubicBezTo>
                    <a:pt x="2" y="1"/>
                    <a:pt x="0" y="3"/>
                    <a:pt x="0" y="3"/>
                  </a:cubicBezTo>
                  <a:cubicBezTo>
                    <a:pt x="0" y="3"/>
                    <a:pt x="1" y="5"/>
                    <a:pt x="5" y="8"/>
                  </a:cubicBezTo>
                  <a:cubicBezTo>
                    <a:pt x="6" y="9"/>
                    <a:pt x="6" y="9"/>
                    <a:pt x="6" y="9"/>
                  </a:cubicBezTo>
                  <a:cubicBezTo>
                    <a:pt x="7" y="8"/>
                    <a:pt x="7" y="7"/>
                    <a:pt x="9" y="6"/>
                  </a:cubicBezTo>
                  <a:cubicBezTo>
                    <a:pt x="8" y="6"/>
                    <a:pt x="8" y="6"/>
                    <a:pt x="8" y="6"/>
                  </a:cubicBezTo>
                  <a:cubicBezTo>
                    <a:pt x="6" y="4"/>
                    <a:pt x="4" y="2"/>
                    <a:pt x="3" y="0"/>
                  </a:cubicBezTo>
                  <a:close/>
                </a:path>
              </a:pathLst>
            </a:custGeom>
            <a:solidFill>
              <a:srgbClr val="575759"/>
            </a:solidFill>
            <a:ln>
              <a:noFill/>
            </a:ln>
          </p:spPr>
          <p:txBody>
            <a:bodyPr/>
            <a:lstStyle/>
            <a:p>
              <a:endParaRPr lang="zh-CN" altLang="en-US"/>
            </a:p>
          </p:txBody>
        </p:sp>
        <p:sp>
          <p:nvSpPr>
            <p:cNvPr id="1048952" name="Freeform 97"/>
            <p:cNvSpPr/>
            <p:nvPr/>
          </p:nvSpPr>
          <p:spPr bwMode="auto">
            <a:xfrm>
              <a:off x="4306888" y="4684713"/>
              <a:ext cx="187325" cy="188913"/>
            </a:xfrm>
            <a:custGeom>
              <a:avLst/>
              <a:gdLst>
                <a:gd name="T0" fmla="*/ 2147483646 w 44"/>
                <a:gd name="T1" fmla="*/ 2147483646 h 44"/>
                <a:gd name="T2" fmla="*/ 2147483646 w 44"/>
                <a:gd name="T3" fmla="*/ 0 h 44"/>
                <a:gd name="T4" fmla="*/ 2147483646 w 44"/>
                <a:gd name="T5" fmla="*/ 2147483646 h 44"/>
                <a:gd name="T6" fmla="*/ 2147483646 w 44"/>
                <a:gd name="T7" fmla="*/ 2147483646 h 44"/>
                <a:gd name="T8" fmla="*/ 2147483646 w 44"/>
                <a:gd name="T9" fmla="*/ 2147483646 h 44"/>
                <a:gd name="T10" fmla="*/ 2147483646 w 44"/>
                <a:gd name="T11" fmla="*/ 2147483646 h 44"/>
                <a:gd name="T12" fmla="*/ 2147483646 w 44"/>
                <a:gd name="T13" fmla="*/ 2147483646 h 4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4" h="44">
                  <a:moveTo>
                    <a:pt x="24" y="20"/>
                  </a:moveTo>
                  <a:cubicBezTo>
                    <a:pt x="14" y="9"/>
                    <a:pt x="6" y="0"/>
                    <a:pt x="6" y="0"/>
                  </a:cubicBezTo>
                  <a:cubicBezTo>
                    <a:pt x="4" y="2"/>
                    <a:pt x="3" y="3"/>
                    <a:pt x="1" y="5"/>
                  </a:cubicBezTo>
                  <a:cubicBezTo>
                    <a:pt x="0" y="6"/>
                    <a:pt x="8" y="15"/>
                    <a:pt x="19" y="25"/>
                  </a:cubicBezTo>
                  <a:cubicBezTo>
                    <a:pt x="29" y="36"/>
                    <a:pt x="38" y="44"/>
                    <a:pt x="39" y="43"/>
                  </a:cubicBezTo>
                  <a:cubicBezTo>
                    <a:pt x="41" y="41"/>
                    <a:pt x="42" y="40"/>
                    <a:pt x="44" y="38"/>
                  </a:cubicBezTo>
                  <a:cubicBezTo>
                    <a:pt x="44" y="38"/>
                    <a:pt x="35" y="30"/>
                    <a:pt x="24" y="20"/>
                  </a:cubicBezTo>
                </a:path>
              </a:pathLst>
            </a:custGeom>
            <a:solidFill>
              <a:srgbClr val="31292B"/>
            </a:solidFill>
            <a:ln>
              <a:noFill/>
            </a:ln>
          </p:spPr>
          <p:txBody>
            <a:bodyPr/>
            <a:lstStyle/>
            <a:p>
              <a:endParaRPr lang="zh-CN" altLang="en-US"/>
            </a:p>
          </p:txBody>
        </p:sp>
        <p:sp>
          <p:nvSpPr>
            <p:cNvPr id="1048953" name="Freeform 98"/>
            <p:cNvSpPr/>
            <p:nvPr/>
          </p:nvSpPr>
          <p:spPr bwMode="auto">
            <a:xfrm>
              <a:off x="4302126" y="4689475"/>
              <a:ext cx="187325" cy="188913"/>
            </a:xfrm>
            <a:custGeom>
              <a:avLst/>
              <a:gdLst>
                <a:gd name="T0" fmla="*/ 2147483646 w 44"/>
                <a:gd name="T1" fmla="*/ 2147483646 h 44"/>
                <a:gd name="T2" fmla="*/ 2147483646 w 44"/>
                <a:gd name="T3" fmla="*/ 0 h 44"/>
                <a:gd name="T4" fmla="*/ 2147483646 w 44"/>
                <a:gd name="T5" fmla="*/ 2147483646 h 44"/>
                <a:gd name="T6" fmla="*/ 2147483646 w 44"/>
                <a:gd name="T7" fmla="*/ 2147483646 h 44"/>
                <a:gd name="T8" fmla="*/ 2147483646 w 44"/>
                <a:gd name="T9" fmla="*/ 2147483646 h 44"/>
                <a:gd name="T10" fmla="*/ 2147483646 w 44"/>
                <a:gd name="T11" fmla="*/ 2147483646 h 44"/>
                <a:gd name="T12" fmla="*/ 2147483646 w 44"/>
                <a:gd name="T13" fmla="*/ 2147483646 h 4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4" h="44">
                  <a:moveTo>
                    <a:pt x="24" y="20"/>
                  </a:moveTo>
                  <a:cubicBezTo>
                    <a:pt x="13" y="10"/>
                    <a:pt x="5" y="1"/>
                    <a:pt x="6" y="0"/>
                  </a:cubicBezTo>
                  <a:cubicBezTo>
                    <a:pt x="4" y="2"/>
                    <a:pt x="3" y="3"/>
                    <a:pt x="1" y="5"/>
                  </a:cubicBezTo>
                  <a:cubicBezTo>
                    <a:pt x="0" y="6"/>
                    <a:pt x="8" y="15"/>
                    <a:pt x="18" y="25"/>
                  </a:cubicBezTo>
                  <a:cubicBezTo>
                    <a:pt x="29" y="36"/>
                    <a:pt x="38" y="44"/>
                    <a:pt x="39" y="43"/>
                  </a:cubicBezTo>
                  <a:cubicBezTo>
                    <a:pt x="41" y="41"/>
                    <a:pt x="42" y="40"/>
                    <a:pt x="44" y="38"/>
                  </a:cubicBezTo>
                  <a:cubicBezTo>
                    <a:pt x="43" y="39"/>
                    <a:pt x="34" y="31"/>
                    <a:pt x="24" y="20"/>
                  </a:cubicBezTo>
                </a:path>
              </a:pathLst>
            </a:custGeom>
            <a:solidFill>
              <a:srgbClr val="F4B844"/>
            </a:solidFill>
            <a:ln>
              <a:noFill/>
            </a:ln>
          </p:spPr>
          <p:txBody>
            <a:bodyPr/>
            <a:lstStyle/>
            <a:p>
              <a:endParaRPr lang="zh-CN" altLang="en-US"/>
            </a:p>
          </p:txBody>
        </p:sp>
        <p:sp>
          <p:nvSpPr>
            <p:cNvPr id="1048954" name="Freeform 99"/>
            <p:cNvSpPr/>
            <p:nvPr/>
          </p:nvSpPr>
          <p:spPr bwMode="auto">
            <a:xfrm>
              <a:off x="4808538" y="4224338"/>
              <a:ext cx="30163" cy="33338"/>
            </a:xfrm>
            <a:custGeom>
              <a:avLst/>
              <a:gdLst>
                <a:gd name="T0" fmla="*/ 2147483646 w 7"/>
                <a:gd name="T1" fmla="*/ 0 h 8"/>
                <a:gd name="T2" fmla="*/ 0 w 7"/>
                <a:gd name="T3" fmla="*/ 2147483646 h 8"/>
                <a:gd name="T4" fmla="*/ 2147483646 w 7"/>
                <a:gd name="T5" fmla="*/ 2147483646 h 8"/>
                <a:gd name="T6" fmla="*/ 2147483646 w 7"/>
                <a:gd name="T7" fmla="*/ 2147483646 h 8"/>
                <a:gd name="T8" fmla="*/ 2147483646 w 7"/>
                <a:gd name="T9" fmla="*/ 0 h 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8">
                  <a:moveTo>
                    <a:pt x="3" y="0"/>
                  </a:moveTo>
                  <a:cubicBezTo>
                    <a:pt x="2" y="2"/>
                    <a:pt x="1" y="2"/>
                    <a:pt x="0" y="3"/>
                  </a:cubicBezTo>
                  <a:cubicBezTo>
                    <a:pt x="0" y="4"/>
                    <a:pt x="2" y="6"/>
                    <a:pt x="4" y="8"/>
                  </a:cubicBezTo>
                  <a:cubicBezTo>
                    <a:pt x="5" y="7"/>
                    <a:pt x="6" y="7"/>
                    <a:pt x="7" y="5"/>
                  </a:cubicBezTo>
                  <a:cubicBezTo>
                    <a:pt x="5" y="3"/>
                    <a:pt x="4" y="2"/>
                    <a:pt x="3" y="0"/>
                  </a:cubicBezTo>
                  <a:close/>
                </a:path>
              </a:pathLst>
            </a:custGeom>
            <a:solidFill>
              <a:srgbClr val="FFDA91"/>
            </a:solidFill>
            <a:ln>
              <a:noFill/>
            </a:ln>
          </p:spPr>
          <p:txBody>
            <a:bodyPr/>
            <a:lstStyle/>
            <a:p>
              <a:endParaRPr lang="zh-CN" altLang="en-US"/>
            </a:p>
          </p:txBody>
        </p:sp>
        <p:sp>
          <p:nvSpPr>
            <p:cNvPr id="1048955" name="Freeform 100"/>
            <p:cNvSpPr/>
            <p:nvPr/>
          </p:nvSpPr>
          <p:spPr bwMode="auto">
            <a:xfrm>
              <a:off x="4314826" y="4702175"/>
              <a:ext cx="30163" cy="38100"/>
            </a:xfrm>
            <a:custGeom>
              <a:avLst/>
              <a:gdLst>
                <a:gd name="T0" fmla="*/ 0 w 7"/>
                <a:gd name="T1" fmla="*/ 2147483646 h 9"/>
                <a:gd name="T2" fmla="*/ 2147483646 w 7"/>
                <a:gd name="T3" fmla="*/ 2147483646 h 9"/>
                <a:gd name="T4" fmla="*/ 2147483646 w 7"/>
                <a:gd name="T5" fmla="*/ 2147483646 h 9"/>
                <a:gd name="T6" fmla="*/ 2147483646 w 7"/>
                <a:gd name="T7" fmla="*/ 0 h 9"/>
                <a:gd name="T8" fmla="*/ 0 w 7"/>
                <a:gd name="T9" fmla="*/ 2147483646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9">
                  <a:moveTo>
                    <a:pt x="0" y="3"/>
                  </a:moveTo>
                  <a:cubicBezTo>
                    <a:pt x="0" y="4"/>
                    <a:pt x="2" y="6"/>
                    <a:pt x="4" y="9"/>
                  </a:cubicBezTo>
                  <a:cubicBezTo>
                    <a:pt x="6" y="7"/>
                    <a:pt x="6" y="7"/>
                    <a:pt x="7" y="5"/>
                  </a:cubicBezTo>
                  <a:cubicBezTo>
                    <a:pt x="5" y="3"/>
                    <a:pt x="4" y="1"/>
                    <a:pt x="3" y="0"/>
                  </a:cubicBezTo>
                  <a:cubicBezTo>
                    <a:pt x="1" y="1"/>
                    <a:pt x="1" y="2"/>
                    <a:pt x="0" y="3"/>
                  </a:cubicBezTo>
                  <a:close/>
                </a:path>
              </a:pathLst>
            </a:custGeom>
            <a:solidFill>
              <a:srgbClr val="FFDA91"/>
            </a:solidFill>
            <a:ln>
              <a:noFill/>
            </a:ln>
          </p:spPr>
          <p:txBody>
            <a:bodyPr/>
            <a:lstStyle/>
            <a:p>
              <a:endParaRPr lang="zh-CN" altLang="en-US"/>
            </a:p>
          </p:txBody>
        </p:sp>
        <p:sp>
          <p:nvSpPr>
            <p:cNvPr id="1048956" name="Freeform 101"/>
            <p:cNvSpPr/>
            <p:nvPr/>
          </p:nvSpPr>
          <p:spPr bwMode="auto">
            <a:xfrm>
              <a:off x="4826001" y="4244975"/>
              <a:ext cx="68263" cy="73025"/>
            </a:xfrm>
            <a:custGeom>
              <a:avLst/>
              <a:gdLst>
                <a:gd name="T0" fmla="*/ 2147483646 w 16"/>
                <a:gd name="T1" fmla="*/ 2147483646 h 17"/>
                <a:gd name="T2" fmla="*/ 2147483646 w 16"/>
                <a:gd name="T3" fmla="*/ 0 h 17"/>
                <a:gd name="T4" fmla="*/ 0 w 16"/>
                <a:gd name="T5" fmla="*/ 2147483646 h 17"/>
                <a:gd name="T6" fmla="*/ 2147483646 w 16"/>
                <a:gd name="T7" fmla="*/ 2147483646 h 17"/>
                <a:gd name="T8" fmla="*/ 2147483646 w 16"/>
                <a:gd name="T9" fmla="*/ 2147483646 h 17"/>
                <a:gd name="T10" fmla="*/ 2147483646 w 16"/>
                <a:gd name="T11" fmla="*/ 2147483646 h 17"/>
                <a:gd name="T12" fmla="*/ 2147483646 w 16"/>
                <a:gd name="T13" fmla="*/ 2147483646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 h="17">
                  <a:moveTo>
                    <a:pt x="14" y="11"/>
                  </a:moveTo>
                  <a:cubicBezTo>
                    <a:pt x="9" y="7"/>
                    <a:pt x="5" y="3"/>
                    <a:pt x="3" y="0"/>
                  </a:cubicBezTo>
                  <a:cubicBezTo>
                    <a:pt x="2" y="2"/>
                    <a:pt x="1" y="2"/>
                    <a:pt x="0" y="3"/>
                  </a:cubicBezTo>
                  <a:cubicBezTo>
                    <a:pt x="2" y="6"/>
                    <a:pt x="6" y="10"/>
                    <a:pt x="10" y="15"/>
                  </a:cubicBezTo>
                  <a:cubicBezTo>
                    <a:pt x="11" y="15"/>
                    <a:pt x="12" y="16"/>
                    <a:pt x="12" y="17"/>
                  </a:cubicBezTo>
                  <a:cubicBezTo>
                    <a:pt x="14" y="15"/>
                    <a:pt x="14" y="15"/>
                    <a:pt x="16" y="13"/>
                  </a:cubicBezTo>
                  <a:cubicBezTo>
                    <a:pt x="15" y="13"/>
                    <a:pt x="14" y="12"/>
                    <a:pt x="14" y="11"/>
                  </a:cubicBezTo>
                  <a:close/>
                </a:path>
              </a:pathLst>
            </a:custGeom>
            <a:solidFill>
              <a:srgbClr val="FFFFFF"/>
            </a:solidFill>
            <a:ln>
              <a:noFill/>
            </a:ln>
          </p:spPr>
          <p:txBody>
            <a:bodyPr/>
            <a:lstStyle/>
            <a:p>
              <a:endParaRPr lang="zh-CN" altLang="en-US"/>
            </a:p>
          </p:txBody>
        </p:sp>
        <p:sp>
          <p:nvSpPr>
            <p:cNvPr id="1048957" name="Freeform 102"/>
            <p:cNvSpPr/>
            <p:nvPr/>
          </p:nvSpPr>
          <p:spPr bwMode="auto">
            <a:xfrm>
              <a:off x="4876801" y="4300538"/>
              <a:ext cx="60325" cy="55563"/>
            </a:xfrm>
            <a:custGeom>
              <a:avLst/>
              <a:gdLst>
                <a:gd name="T0" fmla="*/ 2147483646 w 14"/>
                <a:gd name="T1" fmla="*/ 2147483646 h 13"/>
                <a:gd name="T2" fmla="*/ 2147483646 w 14"/>
                <a:gd name="T3" fmla="*/ 2147483646 h 13"/>
                <a:gd name="T4" fmla="*/ 2147483646 w 14"/>
                <a:gd name="T5" fmla="*/ 0 h 13"/>
                <a:gd name="T6" fmla="*/ 0 w 14"/>
                <a:gd name="T7" fmla="*/ 2147483646 h 13"/>
                <a:gd name="T8" fmla="*/ 2147483646 w 14"/>
                <a:gd name="T9" fmla="*/ 2147483646 h 13"/>
                <a:gd name="T10" fmla="*/ 2147483646 w 14"/>
                <a:gd name="T11" fmla="*/ 2147483646 h 13"/>
                <a:gd name="T12" fmla="*/ 2147483646 w 14"/>
                <a:gd name="T13" fmla="*/ 2147483646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 h="13">
                  <a:moveTo>
                    <a:pt x="14" y="10"/>
                  </a:moveTo>
                  <a:cubicBezTo>
                    <a:pt x="12" y="8"/>
                    <a:pt x="9" y="5"/>
                    <a:pt x="6" y="2"/>
                  </a:cubicBezTo>
                  <a:cubicBezTo>
                    <a:pt x="5" y="2"/>
                    <a:pt x="4" y="1"/>
                    <a:pt x="4" y="0"/>
                  </a:cubicBezTo>
                  <a:cubicBezTo>
                    <a:pt x="2" y="2"/>
                    <a:pt x="2" y="2"/>
                    <a:pt x="0" y="4"/>
                  </a:cubicBezTo>
                  <a:cubicBezTo>
                    <a:pt x="1" y="5"/>
                    <a:pt x="2" y="5"/>
                    <a:pt x="3" y="6"/>
                  </a:cubicBezTo>
                  <a:cubicBezTo>
                    <a:pt x="6" y="9"/>
                    <a:pt x="8" y="11"/>
                    <a:pt x="11" y="13"/>
                  </a:cubicBezTo>
                  <a:cubicBezTo>
                    <a:pt x="12" y="12"/>
                    <a:pt x="12" y="11"/>
                    <a:pt x="14" y="10"/>
                  </a:cubicBezTo>
                  <a:close/>
                </a:path>
              </a:pathLst>
            </a:custGeom>
            <a:solidFill>
              <a:srgbClr val="A95600"/>
            </a:solidFill>
            <a:ln>
              <a:noFill/>
            </a:ln>
          </p:spPr>
          <p:txBody>
            <a:bodyPr/>
            <a:lstStyle/>
            <a:p>
              <a:endParaRPr lang="zh-CN" altLang="en-US"/>
            </a:p>
          </p:txBody>
        </p:sp>
        <p:sp>
          <p:nvSpPr>
            <p:cNvPr id="1048958" name="Freeform 103"/>
            <p:cNvSpPr/>
            <p:nvPr/>
          </p:nvSpPr>
          <p:spPr bwMode="auto">
            <a:xfrm>
              <a:off x="4395788" y="4792663"/>
              <a:ext cx="63500" cy="58738"/>
            </a:xfrm>
            <a:custGeom>
              <a:avLst/>
              <a:gdLst>
                <a:gd name="T0" fmla="*/ 2147483646 w 15"/>
                <a:gd name="T1" fmla="*/ 2147483646 h 14"/>
                <a:gd name="T2" fmla="*/ 2147483646 w 15"/>
                <a:gd name="T3" fmla="*/ 0 h 14"/>
                <a:gd name="T4" fmla="*/ 0 w 15"/>
                <a:gd name="T5" fmla="*/ 2147483646 h 14"/>
                <a:gd name="T6" fmla="*/ 2147483646 w 15"/>
                <a:gd name="T7" fmla="*/ 2147483646 h 14"/>
                <a:gd name="T8" fmla="*/ 2147483646 w 15"/>
                <a:gd name="T9" fmla="*/ 2147483646 h 14"/>
                <a:gd name="T10" fmla="*/ 2147483646 w 15"/>
                <a:gd name="T11" fmla="*/ 2147483646 h 14"/>
                <a:gd name="T12" fmla="*/ 2147483646 w 15"/>
                <a:gd name="T13" fmla="*/ 2147483646 h 1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 h="14">
                  <a:moveTo>
                    <a:pt x="6" y="2"/>
                  </a:moveTo>
                  <a:cubicBezTo>
                    <a:pt x="5" y="2"/>
                    <a:pt x="4" y="1"/>
                    <a:pt x="3" y="0"/>
                  </a:cubicBezTo>
                  <a:cubicBezTo>
                    <a:pt x="2" y="1"/>
                    <a:pt x="1" y="1"/>
                    <a:pt x="0" y="3"/>
                  </a:cubicBezTo>
                  <a:cubicBezTo>
                    <a:pt x="1" y="4"/>
                    <a:pt x="2" y="4"/>
                    <a:pt x="2" y="5"/>
                  </a:cubicBezTo>
                  <a:cubicBezTo>
                    <a:pt x="6" y="9"/>
                    <a:pt x="9" y="12"/>
                    <a:pt x="12" y="14"/>
                  </a:cubicBezTo>
                  <a:cubicBezTo>
                    <a:pt x="13" y="12"/>
                    <a:pt x="13" y="12"/>
                    <a:pt x="15" y="11"/>
                  </a:cubicBezTo>
                  <a:cubicBezTo>
                    <a:pt x="12" y="8"/>
                    <a:pt x="9" y="6"/>
                    <a:pt x="6" y="2"/>
                  </a:cubicBezTo>
                </a:path>
              </a:pathLst>
            </a:custGeom>
            <a:solidFill>
              <a:srgbClr val="A95600"/>
            </a:solidFill>
            <a:ln>
              <a:noFill/>
            </a:ln>
          </p:spPr>
          <p:txBody>
            <a:bodyPr/>
            <a:lstStyle/>
            <a:p>
              <a:endParaRPr lang="zh-CN" altLang="en-US"/>
            </a:p>
          </p:txBody>
        </p:sp>
        <p:sp>
          <p:nvSpPr>
            <p:cNvPr id="1048959" name="Freeform 104"/>
            <p:cNvSpPr/>
            <p:nvPr/>
          </p:nvSpPr>
          <p:spPr bwMode="auto">
            <a:xfrm>
              <a:off x="4332288" y="4724400"/>
              <a:ext cx="76200" cy="80963"/>
            </a:xfrm>
            <a:custGeom>
              <a:avLst/>
              <a:gdLst>
                <a:gd name="T0" fmla="*/ 2147483646 w 18"/>
                <a:gd name="T1" fmla="*/ 0 h 19"/>
                <a:gd name="T2" fmla="*/ 0 w 18"/>
                <a:gd name="T3" fmla="*/ 2147483646 h 19"/>
                <a:gd name="T4" fmla="*/ 2147483646 w 18"/>
                <a:gd name="T5" fmla="*/ 2147483646 h 19"/>
                <a:gd name="T6" fmla="*/ 2147483646 w 18"/>
                <a:gd name="T7" fmla="*/ 2147483646 h 19"/>
                <a:gd name="T8" fmla="*/ 2147483646 w 18"/>
                <a:gd name="T9" fmla="*/ 2147483646 h 19"/>
                <a:gd name="T10" fmla="*/ 2147483646 w 18"/>
                <a:gd name="T11" fmla="*/ 2147483646 h 19"/>
                <a:gd name="T12" fmla="*/ 2147483646 w 18"/>
                <a:gd name="T13" fmla="*/ 0 h 1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 h="19">
                  <a:moveTo>
                    <a:pt x="3" y="0"/>
                  </a:moveTo>
                  <a:cubicBezTo>
                    <a:pt x="2" y="2"/>
                    <a:pt x="2" y="2"/>
                    <a:pt x="0" y="4"/>
                  </a:cubicBezTo>
                  <a:cubicBezTo>
                    <a:pt x="3" y="7"/>
                    <a:pt x="7" y="11"/>
                    <a:pt x="12" y="16"/>
                  </a:cubicBezTo>
                  <a:cubicBezTo>
                    <a:pt x="13" y="17"/>
                    <a:pt x="14" y="18"/>
                    <a:pt x="15" y="19"/>
                  </a:cubicBezTo>
                  <a:cubicBezTo>
                    <a:pt x="16" y="17"/>
                    <a:pt x="17" y="17"/>
                    <a:pt x="18" y="16"/>
                  </a:cubicBezTo>
                  <a:cubicBezTo>
                    <a:pt x="17" y="15"/>
                    <a:pt x="17" y="14"/>
                    <a:pt x="16" y="13"/>
                  </a:cubicBezTo>
                  <a:cubicBezTo>
                    <a:pt x="10" y="8"/>
                    <a:pt x="6" y="3"/>
                    <a:pt x="3" y="0"/>
                  </a:cubicBezTo>
                </a:path>
              </a:pathLst>
            </a:custGeom>
            <a:solidFill>
              <a:srgbClr val="FFFFFF"/>
            </a:solidFill>
            <a:ln>
              <a:noFill/>
            </a:ln>
          </p:spPr>
          <p:txBody>
            <a:bodyPr/>
            <a:lstStyle/>
            <a:p>
              <a:endParaRPr lang="zh-CN" altLang="en-US"/>
            </a:p>
          </p:txBody>
        </p:sp>
        <p:sp>
          <p:nvSpPr>
            <p:cNvPr id="1048960" name="Freeform 105"/>
            <p:cNvSpPr/>
            <p:nvPr/>
          </p:nvSpPr>
          <p:spPr bwMode="auto">
            <a:xfrm>
              <a:off x="3783013" y="5262563"/>
              <a:ext cx="136525" cy="136525"/>
            </a:xfrm>
            <a:custGeom>
              <a:avLst/>
              <a:gdLst>
                <a:gd name="T0" fmla="*/ 2147483646 w 32"/>
                <a:gd name="T1" fmla="*/ 2147483646 h 32"/>
                <a:gd name="T2" fmla="*/ 2147483646 w 32"/>
                <a:gd name="T3" fmla="*/ 0 h 32"/>
                <a:gd name="T4" fmla="*/ 2147483646 w 32"/>
                <a:gd name="T5" fmla="*/ 2147483646 h 32"/>
                <a:gd name="T6" fmla="*/ 2147483646 w 32"/>
                <a:gd name="T7" fmla="*/ 2147483646 h 32"/>
                <a:gd name="T8" fmla="*/ 2147483646 w 32"/>
                <a:gd name="T9" fmla="*/ 2147483646 h 32"/>
                <a:gd name="T10" fmla="*/ 2147483646 w 32"/>
                <a:gd name="T11" fmla="*/ 2147483646 h 32"/>
                <a:gd name="T12" fmla="*/ 2147483646 w 32"/>
                <a:gd name="T13" fmla="*/ 2147483646 h 3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2" h="32">
                  <a:moveTo>
                    <a:pt x="18" y="14"/>
                  </a:moveTo>
                  <a:cubicBezTo>
                    <a:pt x="10" y="7"/>
                    <a:pt x="5" y="0"/>
                    <a:pt x="5" y="0"/>
                  </a:cubicBezTo>
                  <a:cubicBezTo>
                    <a:pt x="3" y="2"/>
                    <a:pt x="2" y="3"/>
                    <a:pt x="1" y="5"/>
                  </a:cubicBezTo>
                  <a:cubicBezTo>
                    <a:pt x="0" y="5"/>
                    <a:pt x="6" y="12"/>
                    <a:pt x="13" y="19"/>
                  </a:cubicBezTo>
                  <a:cubicBezTo>
                    <a:pt x="20" y="26"/>
                    <a:pt x="27" y="32"/>
                    <a:pt x="27" y="31"/>
                  </a:cubicBezTo>
                  <a:cubicBezTo>
                    <a:pt x="29" y="29"/>
                    <a:pt x="30" y="29"/>
                    <a:pt x="32" y="27"/>
                  </a:cubicBezTo>
                  <a:cubicBezTo>
                    <a:pt x="32" y="27"/>
                    <a:pt x="25" y="22"/>
                    <a:pt x="18" y="14"/>
                  </a:cubicBezTo>
                  <a:close/>
                </a:path>
              </a:pathLst>
            </a:custGeom>
            <a:solidFill>
              <a:srgbClr val="31292B"/>
            </a:solidFill>
            <a:ln>
              <a:noFill/>
            </a:ln>
          </p:spPr>
          <p:txBody>
            <a:bodyPr/>
            <a:lstStyle/>
            <a:p>
              <a:endParaRPr lang="zh-CN" altLang="en-US"/>
            </a:p>
          </p:txBody>
        </p:sp>
        <p:sp>
          <p:nvSpPr>
            <p:cNvPr id="1048961" name="Freeform 106"/>
            <p:cNvSpPr/>
            <p:nvPr/>
          </p:nvSpPr>
          <p:spPr bwMode="auto">
            <a:xfrm>
              <a:off x="3787776" y="5253038"/>
              <a:ext cx="139700" cy="136525"/>
            </a:xfrm>
            <a:custGeom>
              <a:avLst/>
              <a:gdLst>
                <a:gd name="T0" fmla="*/ 2147483646 w 33"/>
                <a:gd name="T1" fmla="*/ 2147483646 h 32"/>
                <a:gd name="T2" fmla="*/ 2147483646 w 33"/>
                <a:gd name="T3" fmla="*/ 0 h 32"/>
                <a:gd name="T4" fmla="*/ 2147483646 w 33"/>
                <a:gd name="T5" fmla="*/ 2147483646 h 32"/>
                <a:gd name="T6" fmla="*/ 2147483646 w 33"/>
                <a:gd name="T7" fmla="*/ 2147483646 h 32"/>
                <a:gd name="T8" fmla="*/ 2147483646 w 33"/>
                <a:gd name="T9" fmla="*/ 2147483646 h 32"/>
                <a:gd name="T10" fmla="*/ 2147483646 w 33"/>
                <a:gd name="T11" fmla="*/ 2147483646 h 32"/>
                <a:gd name="T12" fmla="*/ 2147483646 w 33"/>
                <a:gd name="T13" fmla="*/ 2147483646 h 3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 h="32">
                  <a:moveTo>
                    <a:pt x="18" y="15"/>
                  </a:moveTo>
                  <a:cubicBezTo>
                    <a:pt x="10" y="7"/>
                    <a:pt x="5" y="1"/>
                    <a:pt x="5" y="0"/>
                  </a:cubicBezTo>
                  <a:cubicBezTo>
                    <a:pt x="4" y="2"/>
                    <a:pt x="3" y="3"/>
                    <a:pt x="1" y="5"/>
                  </a:cubicBezTo>
                  <a:cubicBezTo>
                    <a:pt x="0" y="6"/>
                    <a:pt x="6" y="12"/>
                    <a:pt x="13" y="20"/>
                  </a:cubicBezTo>
                  <a:cubicBezTo>
                    <a:pt x="21" y="27"/>
                    <a:pt x="27" y="32"/>
                    <a:pt x="28" y="32"/>
                  </a:cubicBezTo>
                  <a:cubicBezTo>
                    <a:pt x="30" y="30"/>
                    <a:pt x="31" y="29"/>
                    <a:pt x="33" y="28"/>
                  </a:cubicBezTo>
                  <a:cubicBezTo>
                    <a:pt x="32" y="28"/>
                    <a:pt x="25" y="23"/>
                    <a:pt x="18" y="15"/>
                  </a:cubicBezTo>
                  <a:close/>
                </a:path>
              </a:pathLst>
            </a:custGeom>
            <a:solidFill>
              <a:srgbClr val="F4B844"/>
            </a:solidFill>
            <a:ln>
              <a:noFill/>
            </a:ln>
          </p:spPr>
          <p:txBody>
            <a:bodyPr/>
            <a:lstStyle/>
            <a:p>
              <a:endParaRPr lang="zh-CN" altLang="en-US"/>
            </a:p>
          </p:txBody>
        </p:sp>
        <p:sp>
          <p:nvSpPr>
            <p:cNvPr id="1048962" name="Freeform 107"/>
            <p:cNvSpPr/>
            <p:nvPr/>
          </p:nvSpPr>
          <p:spPr bwMode="auto">
            <a:xfrm>
              <a:off x="3795713" y="5265738"/>
              <a:ext cx="25400" cy="30163"/>
            </a:xfrm>
            <a:custGeom>
              <a:avLst/>
              <a:gdLst>
                <a:gd name="T0" fmla="*/ 0 w 6"/>
                <a:gd name="T1" fmla="*/ 2147483646 h 7"/>
                <a:gd name="T2" fmla="*/ 2147483646 w 6"/>
                <a:gd name="T3" fmla="*/ 2147483646 h 7"/>
                <a:gd name="T4" fmla="*/ 2147483646 w 6"/>
                <a:gd name="T5" fmla="*/ 2147483646 h 7"/>
                <a:gd name="T6" fmla="*/ 2147483646 w 6"/>
                <a:gd name="T7" fmla="*/ 0 h 7"/>
                <a:gd name="T8" fmla="*/ 0 w 6"/>
                <a:gd name="T9" fmla="*/ 2147483646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7">
                  <a:moveTo>
                    <a:pt x="0" y="2"/>
                  </a:moveTo>
                  <a:cubicBezTo>
                    <a:pt x="1" y="3"/>
                    <a:pt x="2" y="5"/>
                    <a:pt x="4" y="7"/>
                  </a:cubicBezTo>
                  <a:cubicBezTo>
                    <a:pt x="5" y="5"/>
                    <a:pt x="5" y="5"/>
                    <a:pt x="6" y="4"/>
                  </a:cubicBezTo>
                  <a:cubicBezTo>
                    <a:pt x="5" y="2"/>
                    <a:pt x="4" y="1"/>
                    <a:pt x="3" y="0"/>
                  </a:cubicBezTo>
                  <a:cubicBezTo>
                    <a:pt x="2" y="1"/>
                    <a:pt x="1" y="1"/>
                    <a:pt x="0" y="2"/>
                  </a:cubicBezTo>
                  <a:close/>
                </a:path>
              </a:pathLst>
            </a:custGeom>
            <a:solidFill>
              <a:srgbClr val="FFDA91"/>
            </a:solidFill>
            <a:ln>
              <a:noFill/>
            </a:ln>
          </p:spPr>
          <p:txBody>
            <a:bodyPr/>
            <a:lstStyle/>
            <a:p>
              <a:endParaRPr lang="zh-CN" altLang="en-US"/>
            </a:p>
          </p:txBody>
        </p:sp>
        <p:sp>
          <p:nvSpPr>
            <p:cNvPr id="1048963" name="Freeform 108"/>
            <p:cNvSpPr/>
            <p:nvPr/>
          </p:nvSpPr>
          <p:spPr bwMode="auto">
            <a:xfrm>
              <a:off x="3856038" y="5330825"/>
              <a:ext cx="46038" cy="42863"/>
            </a:xfrm>
            <a:custGeom>
              <a:avLst/>
              <a:gdLst>
                <a:gd name="T0" fmla="*/ 2147483646 w 11"/>
                <a:gd name="T1" fmla="*/ 2147483646 h 10"/>
                <a:gd name="T2" fmla="*/ 2147483646 w 11"/>
                <a:gd name="T3" fmla="*/ 0 h 10"/>
                <a:gd name="T4" fmla="*/ 0 w 11"/>
                <a:gd name="T5" fmla="*/ 2147483646 h 10"/>
                <a:gd name="T6" fmla="*/ 2147483646 w 11"/>
                <a:gd name="T7" fmla="*/ 2147483646 h 10"/>
                <a:gd name="T8" fmla="*/ 2147483646 w 11"/>
                <a:gd name="T9" fmla="*/ 2147483646 h 10"/>
                <a:gd name="T10" fmla="*/ 2147483646 w 11"/>
                <a:gd name="T11" fmla="*/ 2147483646 h 10"/>
                <a:gd name="T12" fmla="*/ 2147483646 w 11"/>
                <a:gd name="T13" fmla="*/ 2147483646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 h="10">
                  <a:moveTo>
                    <a:pt x="5" y="2"/>
                  </a:moveTo>
                  <a:cubicBezTo>
                    <a:pt x="4" y="1"/>
                    <a:pt x="4" y="0"/>
                    <a:pt x="3" y="0"/>
                  </a:cubicBezTo>
                  <a:cubicBezTo>
                    <a:pt x="2" y="1"/>
                    <a:pt x="1" y="1"/>
                    <a:pt x="0" y="2"/>
                  </a:cubicBezTo>
                  <a:cubicBezTo>
                    <a:pt x="1" y="3"/>
                    <a:pt x="1" y="4"/>
                    <a:pt x="2" y="4"/>
                  </a:cubicBezTo>
                  <a:cubicBezTo>
                    <a:pt x="4" y="6"/>
                    <a:pt x="6" y="9"/>
                    <a:pt x="8" y="10"/>
                  </a:cubicBezTo>
                  <a:cubicBezTo>
                    <a:pt x="9" y="9"/>
                    <a:pt x="10" y="8"/>
                    <a:pt x="11" y="7"/>
                  </a:cubicBezTo>
                  <a:cubicBezTo>
                    <a:pt x="9" y="6"/>
                    <a:pt x="7" y="4"/>
                    <a:pt x="5" y="2"/>
                  </a:cubicBezTo>
                  <a:close/>
                </a:path>
              </a:pathLst>
            </a:custGeom>
            <a:solidFill>
              <a:srgbClr val="A95600"/>
            </a:solidFill>
            <a:ln>
              <a:noFill/>
            </a:ln>
          </p:spPr>
          <p:txBody>
            <a:bodyPr/>
            <a:lstStyle/>
            <a:p>
              <a:endParaRPr lang="zh-CN" altLang="en-US"/>
            </a:p>
          </p:txBody>
        </p:sp>
        <p:sp>
          <p:nvSpPr>
            <p:cNvPr id="1048964" name="Freeform 109"/>
            <p:cNvSpPr/>
            <p:nvPr/>
          </p:nvSpPr>
          <p:spPr bwMode="auto">
            <a:xfrm>
              <a:off x="3813176" y="5283200"/>
              <a:ext cx="55563" cy="55563"/>
            </a:xfrm>
            <a:custGeom>
              <a:avLst/>
              <a:gdLst>
                <a:gd name="T0" fmla="*/ 2147483646 w 13"/>
                <a:gd name="T1" fmla="*/ 0 h 13"/>
                <a:gd name="T2" fmla="*/ 0 w 13"/>
                <a:gd name="T3" fmla="*/ 2147483646 h 13"/>
                <a:gd name="T4" fmla="*/ 2147483646 w 13"/>
                <a:gd name="T5" fmla="*/ 2147483646 h 13"/>
                <a:gd name="T6" fmla="*/ 2147483646 w 13"/>
                <a:gd name="T7" fmla="*/ 2147483646 h 13"/>
                <a:gd name="T8" fmla="*/ 2147483646 w 13"/>
                <a:gd name="T9" fmla="*/ 2147483646 h 13"/>
                <a:gd name="T10" fmla="*/ 2147483646 w 13"/>
                <a:gd name="T11" fmla="*/ 2147483646 h 13"/>
                <a:gd name="T12" fmla="*/ 2147483646 w 13"/>
                <a:gd name="T13" fmla="*/ 0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 h="13">
                  <a:moveTo>
                    <a:pt x="2" y="0"/>
                  </a:moveTo>
                  <a:cubicBezTo>
                    <a:pt x="1" y="1"/>
                    <a:pt x="1" y="1"/>
                    <a:pt x="0" y="3"/>
                  </a:cubicBezTo>
                  <a:cubicBezTo>
                    <a:pt x="2" y="5"/>
                    <a:pt x="5" y="8"/>
                    <a:pt x="8" y="12"/>
                  </a:cubicBezTo>
                  <a:cubicBezTo>
                    <a:pt x="9" y="12"/>
                    <a:pt x="9" y="13"/>
                    <a:pt x="10" y="13"/>
                  </a:cubicBezTo>
                  <a:cubicBezTo>
                    <a:pt x="11" y="12"/>
                    <a:pt x="12" y="12"/>
                    <a:pt x="13" y="11"/>
                  </a:cubicBezTo>
                  <a:cubicBezTo>
                    <a:pt x="12" y="10"/>
                    <a:pt x="12" y="9"/>
                    <a:pt x="11" y="9"/>
                  </a:cubicBezTo>
                  <a:cubicBezTo>
                    <a:pt x="7" y="5"/>
                    <a:pt x="4" y="2"/>
                    <a:pt x="2" y="0"/>
                  </a:cubicBezTo>
                  <a:close/>
                </a:path>
              </a:pathLst>
            </a:custGeom>
            <a:solidFill>
              <a:srgbClr val="FFFFFF"/>
            </a:solidFill>
            <a:ln>
              <a:noFill/>
            </a:ln>
          </p:spPr>
          <p:txBody>
            <a:bodyPr/>
            <a:lstStyle/>
            <a:p>
              <a:endParaRPr lang="zh-CN" altLang="en-US"/>
            </a:p>
          </p:txBody>
        </p:sp>
        <p:sp>
          <p:nvSpPr>
            <p:cNvPr id="1048965" name="Freeform 110"/>
            <p:cNvSpPr>
              <a:spLocks noEditPoints="1"/>
            </p:cNvSpPr>
            <p:nvPr/>
          </p:nvSpPr>
          <p:spPr bwMode="auto">
            <a:xfrm>
              <a:off x="3957638" y="5035550"/>
              <a:ext cx="319088" cy="273050"/>
            </a:xfrm>
            <a:custGeom>
              <a:avLst/>
              <a:gdLst>
                <a:gd name="T0" fmla="*/ 2147483646 w 75"/>
                <a:gd name="T1" fmla="*/ 2147483646 h 64"/>
                <a:gd name="T2" fmla="*/ 2147483646 w 75"/>
                <a:gd name="T3" fmla="*/ 2147483646 h 64"/>
                <a:gd name="T4" fmla="*/ 2147483646 w 75"/>
                <a:gd name="T5" fmla="*/ 2147483646 h 64"/>
                <a:gd name="T6" fmla="*/ 2147483646 w 75"/>
                <a:gd name="T7" fmla="*/ 2147483646 h 64"/>
                <a:gd name="T8" fmla="*/ 2147483646 w 75"/>
                <a:gd name="T9" fmla="*/ 2147483646 h 64"/>
                <a:gd name="T10" fmla="*/ 2147483646 w 75"/>
                <a:gd name="T11" fmla="*/ 2147483646 h 64"/>
                <a:gd name="T12" fmla="*/ 2147483646 w 75"/>
                <a:gd name="T13" fmla="*/ 2147483646 h 64"/>
                <a:gd name="T14" fmla="*/ 2147483646 w 75"/>
                <a:gd name="T15" fmla="*/ 2147483646 h 64"/>
                <a:gd name="T16" fmla="*/ 2147483646 w 75"/>
                <a:gd name="T17" fmla="*/ 2147483646 h 64"/>
                <a:gd name="T18" fmla="*/ 2147483646 w 75"/>
                <a:gd name="T19" fmla="*/ 2147483646 h 64"/>
                <a:gd name="T20" fmla="*/ 2147483646 w 75"/>
                <a:gd name="T21" fmla="*/ 2147483646 h 64"/>
                <a:gd name="T22" fmla="*/ 2147483646 w 75"/>
                <a:gd name="T23" fmla="*/ 2147483646 h 64"/>
                <a:gd name="T24" fmla="*/ 2147483646 w 75"/>
                <a:gd name="T25" fmla="*/ 2147483646 h 64"/>
                <a:gd name="T26" fmla="*/ 2147483646 w 75"/>
                <a:gd name="T27" fmla="*/ 2147483646 h 64"/>
                <a:gd name="T28" fmla="*/ 2147483646 w 75"/>
                <a:gd name="T29" fmla="*/ 2147483646 h 64"/>
                <a:gd name="T30" fmla="*/ 2147483646 w 75"/>
                <a:gd name="T31" fmla="*/ 0 h 64"/>
                <a:gd name="T32" fmla="*/ 2147483646 w 75"/>
                <a:gd name="T33" fmla="*/ 2147483646 h 64"/>
                <a:gd name="T34" fmla="*/ 2147483646 w 75"/>
                <a:gd name="T35" fmla="*/ 2147483646 h 64"/>
                <a:gd name="T36" fmla="*/ 2147483646 w 75"/>
                <a:gd name="T37" fmla="*/ 2147483646 h 64"/>
                <a:gd name="T38" fmla="*/ 2147483646 w 75"/>
                <a:gd name="T39" fmla="*/ 0 h 6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75" h="64">
                  <a:moveTo>
                    <a:pt x="7" y="60"/>
                  </a:moveTo>
                  <a:cubicBezTo>
                    <a:pt x="6" y="61"/>
                    <a:pt x="6" y="62"/>
                    <a:pt x="5" y="63"/>
                  </a:cubicBezTo>
                  <a:cubicBezTo>
                    <a:pt x="5" y="64"/>
                    <a:pt x="6" y="64"/>
                    <a:pt x="6" y="64"/>
                  </a:cubicBezTo>
                  <a:cubicBezTo>
                    <a:pt x="6" y="64"/>
                    <a:pt x="7" y="63"/>
                    <a:pt x="8" y="62"/>
                  </a:cubicBezTo>
                  <a:cubicBezTo>
                    <a:pt x="8" y="61"/>
                    <a:pt x="8" y="61"/>
                    <a:pt x="7" y="60"/>
                  </a:cubicBezTo>
                  <a:moveTo>
                    <a:pt x="56" y="7"/>
                  </a:moveTo>
                  <a:cubicBezTo>
                    <a:pt x="23" y="19"/>
                    <a:pt x="23" y="19"/>
                    <a:pt x="23" y="19"/>
                  </a:cubicBezTo>
                  <a:cubicBezTo>
                    <a:pt x="22" y="20"/>
                    <a:pt x="21" y="20"/>
                    <a:pt x="20" y="21"/>
                  </a:cubicBezTo>
                  <a:cubicBezTo>
                    <a:pt x="14" y="26"/>
                    <a:pt x="8" y="32"/>
                    <a:pt x="3" y="37"/>
                  </a:cubicBezTo>
                  <a:cubicBezTo>
                    <a:pt x="3" y="39"/>
                    <a:pt x="2" y="40"/>
                    <a:pt x="2" y="42"/>
                  </a:cubicBezTo>
                  <a:cubicBezTo>
                    <a:pt x="0" y="49"/>
                    <a:pt x="1" y="55"/>
                    <a:pt x="3" y="59"/>
                  </a:cubicBezTo>
                  <a:cubicBezTo>
                    <a:pt x="4" y="58"/>
                    <a:pt x="5" y="57"/>
                    <a:pt x="6" y="56"/>
                  </a:cubicBezTo>
                  <a:cubicBezTo>
                    <a:pt x="3" y="46"/>
                    <a:pt x="7" y="33"/>
                    <a:pt x="24" y="25"/>
                  </a:cubicBezTo>
                  <a:cubicBezTo>
                    <a:pt x="46" y="16"/>
                    <a:pt x="46" y="16"/>
                    <a:pt x="46" y="16"/>
                  </a:cubicBezTo>
                  <a:cubicBezTo>
                    <a:pt x="50" y="13"/>
                    <a:pt x="53" y="10"/>
                    <a:pt x="56" y="7"/>
                  </a:cubicBezTo>
                  <a:moveTo>
                    <a:pt x="75" y="0"/>
                  </a:moveTo>
                  <a:cubicBezTo>
                    <a:pt x="67" y="3"/>
                    <a:pt x="67" y="3"/>
                    <a:pt x="67" y="3"/>
                  </a:cubicBezTo>
                  <a:cubicBezTo>
                    <a:pt x="63" y="6"/>
                    <a:pt x="60" y="9"/>
                    <a:pt x="57" y="13"/>
                  </a:cubicBezTo>
                  <a:cubicBezTo>
                    <a:pt x="64" y="10"/>
                    <a:pt x="64" y="10"/>
                    <a:pt x="64" y="10"/>
                  </a:cubicBezTo>
                  <a:cubicBezTo>
                    <a:pt x="69" y="6"/>
                    <a:pt x="72" y="2"/>
                    <a:pt x="75" y="0"/>
                  </a:cubicBezTo>
                </a:path>
              </a:pathLst>
            </a:custGeom>
            <a:solidFill>
              <a:srgbClr val="08070C"/>
            </a:solidFill>
            <a:ln>
              <a:noFill/>
            </a:ln>
          </p:spPr>
          <p:txBody>
            <a:bodyPr/>
            <a:lstStyle/>
            <a:p>
              <a:endParaRPr lang="zh-CN" altLang="en-US"/>
            </a:p>
          </p:txBody>
        </p:sp>
        <p:sp>
          <p:nvSpPr>
            <p:cNvPr id="1048966" name="Freeform 111"/>
            <p:cNvSpPr>
              <a:spLocks noEditPoints="1"/>
            </p:cNvSpPr>
            <p:nvPr/>
          </p:nvSpPr>
          <p:spPr bwMode="auto">
            <a:xfrm>
              <a:off x="3970338" y="5048250"/>
              <a:ext cx="273050" cy="257175"/>
            </a:xfrm>
            <a:custGeom>
              <a:avLst/>
              <a:gdLst>
                <a:gd name="T0" fmla="*/ 2147483646 w 64"/>
                <a:gd name="T1" fmla="*/ 2147483646 h 60"/>
                <a:gd name="T2" fmla="*/ 0 w 64"/>
                <a:gd name="T3" fmla="*/ 2147483646 h 60"/>
                <a:gd name="T4" fmla="*/ 2147483646 w 64"/>
                <a:gd name="T5" fmla="*/ 2147483646 h 60"/>
                <a:gd name="T6" fmla="*/ 2147483646 w 64"/>
                <a:gd name="T7" fmla="*/ 2147483646 h 60"/>
                <a:gd name="T8" fmla="*/ 2147483646 w 64"/>
                <a:gd name="T9" fmla="*/ 2147483646 h 60"/>
                <a:gd name="T10" fmla="*/ 2147483646 w 64"/>
                <a:gd name="T11" fmla="*/ 0 h 60"/>
                <a:gd name="T12" fmla="*/ 2147483646 w 64"/>
                <a:gd name="T13" fmla="*/ 2147483646 h 60"/>
                <a:gd name="T14" fmla="*/ 2147483646 w 64"/>
                <a:gd name="T15" fmla="*/ 2147483646 h 60"/>
                <a:gd name="T16" fmla="*/ 2147483646 w 64"/>
                <a:gd name="T17" fmla="*/ 2147483646 h 60"/>
                <a:gd name="T18" fmla="*/ 2147483646 w 64"/>
                <a:gd name="T19" fmla="*/ 0 h 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4" h="60">
                  <a:moveTo>
                    <a:pt x="3" y="53"/>
                  </a:moveTo>
                  <a:cubicBezTo>
                    <a:pt x="2" y="54"/>
                    <a:pt x="1" y="55"/>
                    <a:pt x="0" y="56"/>
                  </a:cubicBezTo>
                  <a:cubicBezTo>
                    <a:pt x="0" y="58"/>
                    <a:pt x="1" y="59"/>
                    <a:pt x="2" y="60"/>
                  </a:cubicBezTo>
                  <a:cubicBezTo>
                    <a:pt x="3" y="59"/>
                    <a:pt x="3" y="58"/>
                    <a:pt x="4" y="57"/>
                  </a:cubicBezTo>
                  <a:cubicBezTo>
                    <a:pt x="4" y="56"/>
                    <a:pt x="3" y="54"/>
                    <a:pt x="3" y="53"/>
                  </a:cubicBezTo>
                  <a:moveTo>
                    <a:pt x="64" y="0"/>
                  </a:moveTo>
                  <a:cubicBezTo>
                    <a:pt x="53" y="4"/>
                    <a:pt x="53" y="4"/>
                    <a:pt x="53" y="4"/>
                  </a:cubicBezTo>
                  <a:cubicBezTo>
                    <a:pt x="50" y="7"/>
                    <a:pt x="47" y="10"/>
                    <a:pt x="43" y="13"/>
                  </a:cubicBezTo>
                  <a:cubicBezTo>
                    <a:pt x="54" y="10"/>
                    <a:pt x="54" y="10"/>
                    <a:pt x="54" y="10"/>
                  </a:cubicBezTo>
                  <a:cubicBezTo>
                    <a:pt x="57" y="6"/>
                    <a:pt x="60" y="3"/>
                    <a:pt x="64" y="0"/>
                  </a:cubicBezTo>
                </a:path>
              </a:pathLst>
            </a:custGeom>
            <a:solidFill>
              <a:srgbClr val="2A2829"/>
            </a:solidFill>
            <a:ln>
              <a:noFill/>
            </a:ln>
          </p:spPr>
          <p:txBody>
            <a:bodyPr/>
            <a:lstStyle/>
            <a:p>
              <a:endParaRPr lang="zh-CN" altLang="en-US"/>
            </a:p>
          </p:txBody>
        </p:sp>
        <p:sp>
          <p:nvSpPr>
            <p:cNvPr id="1048967" name="Freeform 112"/>
            <p:cNvSpPr/>
            <p:nvPr/>
          </p:nvSpPr>
          <p:spPr bwMode="auto">
            <a:xfrm>
              <a:off x="3970338" y="5126038"/>
              <a:ext cx="73025" cy="68263"/>
            </a:xfrm>
            <a:custGeom>
              <a:avLst/>
              <a:gdLst>
                <a:gd name="T0" fmla="*/ 2147483646 w 17"/>
                <a:gd name="T1" fmla="*/ 0 h 16"/>
                <a:gd name="T2" fmla="*/ 0 w 17"/>
                <a:gd name="T3" fmla="*/ 2147483646 h 16"/>
                <a:gd name="T4" fmla="*/ 2147483646 w 17"/>
                <a:gd name="T5" fmla="*/ 0 h 16"/>
                <a:gd name="T6" fmla="*/ 0 60000 65536"/>
                <a:gd name="T7" fmla="*/ 0 60000 65536"/>
                <a:gd name="T8" fmla="*/ 0 60000 65536"/>
              </a:gdLst>
              <a:ahLst/>
              <a:cxnLst>
                <a:cxn ang="T6">
                  <a:pos x="T0" y="T1"/>
                </a:cxn>
                <a:cxn ang="T7">
                  <a:pos x="T2" y="T3"/>
                </a:cxn>
                <a:cxn ang="T8">
                  <a:pos x="T4" y="T5"/>
                </a:cxn>
              </a:cxnLst>
              <a:rect l="0" t="0" r="r" b="b"/>
              <a:pathLst>
                <a:path w="17" h="16">
                  <a:moveTo>
                    <a:pt x="17" y="0"/>
                  </a:moveTo>
                  <a:cubicBezTo>
                    <a:pt x="9" y="4"/>
                    <a:pt x="3" y="8"/>
                    <a:pt x="0" y="16"/>
                  </a:cubicBezTo>
                  <a:cubicBezTo>
                    <a:pt x="5" y="11"/>
                    <a:pt x="11" y="5"/>
                    <a:pt x="17" y="0"/>
                  </a:cubicBezTo>
                </a:path>
              </a:pathLst>
            </a:custGeom>
            <a:solidFill>
              <a:srgbClr val="2A2829"/>
            </a:solidFill>
            <a:ln>
              <a:noFill/>
            </a:ln>
          </p:spPr>
          <p:txBody>
            <a:bodyPr/>
            <a:lstStyle/>
            <a:p>
              <a:endParaRPr lang="zh-CN" altLang="en-US"/>
            </a:p>
          </p:txBody>
        </p:sp>
        <p:sp>
          <p:nvSpPr>
            <p:cNvPr id="1048968" name="Freeform 113"/>
            <p:cNvSpPr/>
            <p:nvPr/>
          </p:nvSpPr>
          <p:spPr bwMode="auto">
            <a:xfrm>
              <a:off x="3914776" y="4967288"/>
              <a:ext cx="571500" cy="401638"/>
            </a:xfrm>
            <a:custGeom>
              <a:avLst/>
              <a:gdLst>
                <a:gd name="T0" fmla="*/ 2147483646 w 134"/>
                <a:gd name="T1" fmla="*/ 0 h 94"/>
                <a:gd name="T2" fmla="*/ 2147483646 w 134"/>
                <a:gd name="T3" fmla="*/ 2147483646 h 94"/>
                <a:gd name="T4" fmla="*/ 2147483646 w 134"/>
                <a:gd name="T5" fmla="*/ 2147483646 h 94"/>
                <a:gd name="T6" fmla="*/ 2147483646 w 134"/>
                <a:gd name="T7" fmla="*/ 2147483646 h 94"/>
                <a:gd name="T8" fmla="*/ 2147483646 w 134"/>
                <a:gd name="T9" fmla="*/ 2147483646 h 94"/>
                <a:gd name="T10" fmla="*/ 2147483646 w 134"/>
                <a:gd name="T11" fmla="*/ 2147483646 h 94"/>
                <a:gd name="T12" fmla="*/ 2147483646 w 134"/>
                <a:gd name="T13" fmla="*/ 0 h 9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4" h="94">
                  <a:moveTo>
                    <a:pt x="116" y="0"/>
                  </a:moveTo>
                  <a:cubicBezTo>
                    <a:pt x="113" y="11"/>
                    <a:pt x="93" y="19"/>
                    <a:pt x="93" y="19"/>
                  </a:cubicBezTo>
                  <a:cubicBezTo>
                    <a:pt x="34" y="41"/>
                    <a:pt x="34" y="41"/>
                    <a:pt x="34" y="41"/>
                  </a:cubicBezTo>
                  <a:cubicBezTo>
                    <a:pt x="0" y="57"/>
                    <a:pt x="17" y="94"/>
                    <a:pt x="45" y="88"/>
                  </a:cubicBezTo>
                  <a:cubicBezTo>
                    <a:pt x="123" y="69"/>
                    <a:pt x="123" y="69"/>
                    <a:pt x="123" y="69"/>
                  </a:cubicBezTo>
                  <a:cubicBezTo>
                    <a:pt x="126" y="69"/>
                    <a:pt x="131" y="70"/>
                    <a:pt x="134" y="70"/>
                  </a:cubicBezTo>
                  <a:cubicBezTo>
                    <a:pt x="116" y="0"/>
                    <a:pt x="116" y="0"/>
                    <a:pt x="116" y="0"/>
                  </a:cubicBezTo>
                </a:path>
              </a:pathLst>
            </a:custGeom>
            <a:solidFill>
              <a:srgbClr val="F8D5AC"/>
            </a:solidFill>
            <a:ln>
              <a:noFill/>
            </a:ln>
          </p:spPr>
          <p:txBody>
            <a:bodyPr/>
            <a:lstStyle/>
            <a:p>
              <a:endParaRPr lang="zh-CN" altLang="en-US"/>
            </a:p>
          </p:txBody>
        </p:sp>
        <p:sp>
          <p:nvSpPr>
            <p:cNvPr id="1048969" name="Freeform 114"/>
            <p:cNvSpPr>
              <a:spLocks noEditPoints="1"/>
            </p:cNvSpPr>
            <p:nvPr/>
          </p:nvSpPr>
          <p:spPr bwMode="auto">
            <a:xfrm>
              <a:off x="4259263" y="5283200"/>
              <a:ext cx="90488" cy="55563"/>
            </a:xfrm>
            <a:custGeom>
              <a:avLst/>
              <a:gdLst>
                <a:gd name="T0" fmla="*/ 2147483646 w 21"/>
                <a:gd name="T1" fmla="*/ 2147483646 h 13"/>
                <a:gd name="T2" fmla="*/ 0 w 21"/>
                <a:gd name="T3" fmla="*/ 2147483646 h 13"/>
                <a:gd name="T4" fmla="*/ 2147483646 w 21"/>
                <a:gd name="T5" fmla="*/ 2147483646 h 13"/>
                <a:gd name="T6" fmla="*/ 2147483646 w 21"/>
                <a:gd name="T7" fmla="*/ 2147483646 h 13"/>
                <a:gd name="T8" fmla="*/ 2147483646 w 21"/>
                <a:gd name="T9" fmla="*/ 2147483646 h 13"/>
                <a:gd name="T10" fmla="*/ 2147483646 w 21"/>
                <a:gd name="T11" fmla="*/ 2147483646 h 13"/>
                <a:gd name="T12" fmla="*/ 2147483646 w 21"/>
                <a:gd name="T13" fmla="*/ 0 h 13"/>
                <a:gd name="T14" fmla="*/ 2147483646 w 21"/>
                <a:gd name="T15" fmla="*/ 0 h 13"/>
                <a:gd name="T16" fmla="*/ 2147483646 w 21"/>
                <a:gd name="T17" fmla="*/ 2147483646 h 13"/>
                <a:gd name="T18" fmla="*/ 2147483646 w 21"/>
                <a:gd name="T19" fmla="*/ 2147483646 h 13"/>
                <a:gd name="T20" fmla="*/ 2147483646 w 21"/>
                <a:gd name="T21" fmla="*/ 0 h 1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 h="13">
                  <a:moveTo>
                    <a:pt x="15" y="2"/>
                  </a:moveTo>
                  <a:cubicBezTo>
                    <a:pt x="0" y="5"/>
                    <a:pt x="0" y="5"/>
                    <a:pt x="0" y="5"/>
                  </a:cubicBezTo>
                  <a:cubicBezTo>
                    <a:pt x="0" y="6"/>
                    <a:pt x="1" y="6"/>
                    <a:pt x="2" y="7"/>
                  </a:cubicBezTo>
                  <a:cubicBezTo>
                    <a:pt x="4" y="8"/>
                    <a:pt x="6" y="11"/>
                    <a:pt x="8" y="13"/>
                  </a:cubicBezTo>
                  <a:cubicBezTo>
                    <a:pt x="16" y="11"/>
                    <a:pt x="16" y="11"/>
                    <a:pt x="16" y="11"/>
                  </a:cubicBezTo>
                  <a:cubicBezTo>
                    <a:pt x="16" y="8"/>
                    <a:pt x="16" y="5"/>
                    <a:pt x="15" y="2"/>
                  </a:cubicBezTo>
                  <a:moveTo>
                    <a:pt x="20" y="0"/>
                  </a:moveTo>
                  <a:cubicBezTo>
                    <a:pt x="20" y="0"/>
                    <a:pt x="20" y="0"/>
                    <a:pt x="20" y="0"/>
                  </a:cubicBezTo>
                  <a:cubicBezTo>
                    <a:pt x="21" y="4"/>
                    <a:pt x="20" y="8"/>
                    <a:pt x="19" y="11"/>
                  </a:cubicBezTo>
                  <a:cubicBezTo>
                    <a:pt x="19" y="11"/>
                    <a:pt x="19" y="11"/>
                    <a:pt x="19" y="11"/>
                  </a:cubicBezTo>
                  <a:cubicBezTo>
                    <a:pt x="20" y="8"/>
                    <a:pt x="21" y="4"/>
                    <a:pt x="20" y="0"/>
                  </a:cubicBezTo>
                </a:path>
              </a:pathLst>
            </a:custGeom>
            <a:solidFill>
              <a:srgbClr val="DDB88F"/>
            </a:solidFill>
            <a:ln>
              <a:noFill/>
            </a:ln>
          </p:spPr>
          <p:txBody>
            <a:bodyPr/>
            <a:lstStyle/>
            <a:p>
              <a:endParaRPr lang="zh-CN" altLang="en-US"/>
            </a:p>
          </p:txBody>
        </p:sp>
        <p:sp>
          <p:nvSpPr>
            <p:cNvPr id="1048970" name="Freeform 115"/>
            <p:cNvSpPr/>
            <p:nvPr/>
          </p:nvSpPr>
          <p:spPr bwMode="auto">
            <a:xfrm>
              <a:off x="4195763" y="5305425"/>
              <a:ext cx="98425" cy="46038"/>
            </a:xfrm>
            <a:custGeom>
              <a:avLst/>
              <a:gdLst>
                <a:gd name="T0" fmla="*/ 2147483646 w 23"/>
                <a:gd name="T1" fmla="*/ 0 h 11"/>
                <a:gd name="T2" fmla="*/ 0 w 23"/>
                <a:gd name="T3" fmla="*/ 2147483646 h 11"/>
                <a:gd name="T4" fmla="*/ 2147483646 w 23"/>
                <a:gd name="T5" fmla="*/ 2147483646 h 11"/>
                <a:gd name="T6" fmla="*/ 2147483646 w 23"/>
                <a:gd name="T7" fmla="*/ 2147483646 h 11"/>
                <a:gd name="T8" fmla="*/ 2147483646 w 23"/>
                <a:gd name="T9" fmla="*/ 2147483646 h 11"/>
                <a:gd name="T10" fmla="*/ 2147483646 w 23"/>
                <a:gd name="T11" fmla="*/ 2147483646 h 11"/>
                <a:gd name="T12" fmla="*/ 2147483646 w 23"/>
                <a:gd name="T13" fmla="*/ 2147483646 h 11"/>
                <a:gd name="T14" fmla="*/ 2147483646 w 23"/>
                <a:gd name="T15" fmla="*/ 2147483646 h 11"/>
                <a:gd name="T16" fmla="*/ 2147483646 w 23"/>
                <a:gd name="T17" fmla="*/ 2147483646 h 11"/>
                <a:gd name="T18" fmla="*/ 2147483646 w 23"/>
                <a:gd name="T19" fmla="*/ 0 h 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 h="11">
                  <a:moveTo>
                    <a:pt x="15" y="0"/>
                  </a:moveTo>
                  <a:cubicBezTo>
                    <a:pt x="0" y="4"/>
                    <a:pt x="0" y="4"/>
                    <a:pt x="0" y="4"/>
                  </a:cubicBezTo>
                  <a:cubicBezTo>
                    <a:pt x="5" y="7"/>
                    <a:pt x="9" y="9"/>
                    <a:pt x="12" y="11"/>
                  </a:cubicBezTo>
                  <a:cubicBezTo>
                    <a:pt x="14" y="11"/>
                    <a:pt x="14" y="11"/>
                    <a:pt x="14" y="11"/>
                  </a:cubicBezTo>
                  <a:cubicBezTo>
                    <a:pt x="3" y="3"/>
                    <a:pt x="3" y="3"/>
                    <a:pt x="3" y="3"/>
                  </a:cubicBezTo>
                  <a:cubicBezTo>
                    <a:pt x="7" y="2"/>
                    <a:pt x="7" y="2"/>
                    <a:pt x="7" y="2"/>
                  </a:cubicBezTo>
                  <a:cubicBezTo>
                    <a:pt x="12" y="6"/>
                    <a:pt x="14" y="9"/>
                    <a:pt x="14" y="10"/>
                  </a:cubicBezTo>
                  <a:cubicBezTo>
                    <a:pt x="23" y="8"/>
                    <a:pt x="23" y="8"/>
                    <a:pt x="23" y="8"/>
                  </a:cubicBezTo>
                  <a:cubicBezTo>
                    <a:pt x="21" y="6"/>
                    <a:pt x="19" y="3"/>
                    <a:pt x="17" y="2"/>
                  </a:cubicBezTo>
                  <a:cubicBezTo>
                    <a:pt x="16" y="1"/>
                    <a:pt x="15" y="1"/>
                    <a:pt x="15" y="0"/>
                  </a:cubicBezTo>
                </a:path>
              </a:pathLst>
            </a:custGeom>
            <a:solidFill>
              <a:srgbClr val="D5AD82"/>
            </a:solidFill>
            <a:ln>
              <a:noFill/>
            </a:ln>
          </p:spPr>
          <p:txBody>
            <a:bodyPr/>
            <a:lstStyle/>
            <a:p>
              <a:endParaRPr lang="zh-CN" altLang="en-US"/>
            </a:p>
          </p:txBody>
        </p:sp>
        <p:sp>
          <p:nvSpPr>
            <p:cNvPr id="1048971" name="Freeform 116"/>
            <p:cNvSpPr/>
            <p:nvPr/>
          </p:nvSpPr>
          <p:spPr bwMode="auto">
            <a:xfrm>
              <a:off x="4324351" y="5283200"/>
              <a:ext cx="25400" cy="47625"/>
            </a:xfrm>
            <a:custGeom>
              <a:avLst/>
              <a:gdLst>
                <a:gd name="T0" fmla="*/ 2147483646 w 6"/>
                <a:gd name="T1" fmla="*/ 0 h 11"/>
                <a:gd name="T2" fmla="*/ 0 w 6"/>
                <a:gd name="T3" fmla="*/ 2147483646 h 11"/>
                <a:gd name="T4" fmla="*/ 2147483646 w 6"/>
                <a:gd name="T5" fmla="*/ 2147483646 h 11"/>
                <a:gd name="T6" fmla="*/ 2147483646 w 6"/>
                <a:gd name="T7" fmla="*/ 2147483646 h 11"/>
                <a:gd name="T8" fmla="*/ 2147483646 w 6"/>
                <a:gd name="T9" fmla="*/ 0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11">
                  <a:moveTo>
                    <a:pt x="5" y="0"/>
                  </a:moveTo>
                  <a:cubicBezTo>
                    <a:pt x="0" y="2"/>
                    <a:pt x="0" y="2"/>
                    <a:pt x="0" y="2"/>
                  </a:cubicBezTo>
                  <a:cubicBezTo>
                    <a:pt x="1" y="5"/>
                    <a:pt x="1" y="8"/>
                    <a:pt x="1" y="11"/>
                  </a:cubicBezTo>
                  <a:cubicBezTo>
                    <a:pt x="4" y="11"/>
                    <a:pt x="4" y="11"/>
                    <a:pt x="4" y="11"/>
                  </a:cubicBezTo>
                  <a:cubicBezTo>
                    <a:pt x="5" y="8"/>
                    <a:pt x="6" y="4"/>
                    <a:pt x="5" y="0"/>
                  </a:cubicBezTo>
                </a:path>
              </a:pathLst>
            </a:custGeom>
            <a:solidFill>
              <a:srgbClr val="DFC4A6"/>
            </a:solidFill>
            <a:ln>
              <a:noFill/>
            </a:ln>
          </p:spPr>
          <p:txBody>
            <a:bodyPr/>
            <a:lstStyle/>
            <a:p>
              <a:endParaRPr lang="zh-CN" altLang="en-US"/>
            </a:p>
          </p:txBody>
        </p:sp>
        <p:sp>
          <p:nvSpPr>
            <p:cNvPr id="1048972" name="Freeform 117"/>
            <p:cNvSpPr/>
            <p:nvPr/>
          </p:nvSpPr>
          <p:spPr bwMode="auto">
            <a:xfrm>
              <a:off x="4191001" y="5343525"/>
              <a:ext cx="26988" cy="17463"/>
            </a:xfrm>
            <a:custGeom>
              <a:avLst/>
              <a:gdLst>
                <a:gd name="T0" fmla="*/ 0 w 6"/>
                <a:gd name="T1" fmla="*/ 0 h 4"/>
                <a:gd name="T2" fmla="*/ 2147483646 w 6"/>
                <a:gd name="T3" fmla="*/ 2147483646 h 4"/>
                <a:gd name="T4" fmla="*/ 2147483646 w 6"/>
                <a:gd name="T5" fmla="*/ 2147483646 h 4"/>
                <a:gd name="T6" fmla="*/ 0 w 6"/>
                <a:gd name="T7" fmla="*/ 0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4">
                  <a:moveTo>
                    <a:pt x="0" y="0"/>
                  </a:moveTo>
                  <a:cubicBezTo>
                    <a:pt x="2" y="1"/>
                    <a:pt x="4" y="2"/>
                    <a:pt x="6" y="4"/>
                  </a:cubicBezTo>
                  <a:cubicBezTo>
                    <a:pt x="6" y="4"/>
                    <a:pt x="6" y="4"/>
                    <a:pt x="6" y="4"/>
                  </a:cubicBezTo>
                  <a:cubicBezTo>
                    <a:pt x="4" y="2"/>
                    <a:pt x="2" y="1"/>
                    <a:pt x="0" y="0"/>
                  </a:cubicBezTo>
                </a:path>
              </a:pathLst>
            </a:custGeom>
            <a:solidFill>
              <a:srgbClr val="D4CABE"/>
            </a:solidFill>
            <a:ln>
              <a:noFill/>
            </a:ln>
          </p:spPr>
          <p:txBody>
            <a:bodyPr/>
            <a:lstStyle/>
            <a:p>
              <a:endParaRPr lang="zh-CN" altLang="en-US"/>
            </a:p>
          </p:txBody>
        </p:sp>
        <p:sp>
          <p:nvSpPr>
            <p:cNvPr id="1048973" name="Freeform 118"/>
            <p:cNvSpPr>
              <a:spLocks noEditPoints="1"/>
            </p:cNvSpPr>
            <p:nvPr/>
          </p:nvSpPr>
          <p:spPr bwMode="auto">
            <a:xfrm>
              <a:off x="4165601" y="5321300"/>
              <a:ext cx="80963" cy="39688"/>
            </a:xfrm>
            <a:custGeom>
              <a:avLst/>
              <a:gdLst>
                <a:gd name="T0" fmla="*/ 2147483646 w 19"/>
                <a:gd name="T1" fmla="*/ 2147483646 h 9"/>
                <a:gd name="T2" fmla="*/ 0 w 19"/>
                <a:gd name="T3" fmla="*/ 2147483646 h 9"/>
                <a:gd name="T4" fmla="*/ 2147483646 w 19"/>
                <a:gd name="T5" fmla="*/ 2147483646 h 9"/>
                <a:gd name="T6" fmla="*/ 2147483646 w 19"/>
                <a:gd name="T7" fmla="*/ 2147483646 h 9"/>
                <a:gd name="T8" fmla="*/ 2147483646 w 19"/>
                <a:gd name="T9" fmla="*/ 2147483646 h 9"/>
                <a:gd name="T10" fmla="*/ 2147483646 w 19"/>
                <a:gd name="T11" fmla="*/ 2147483646 h 9"/>
                <a:gd name="T12" fmla="*/ 2147483646 w 19"/>
                <a:gd name="T13" fmla="*/ 2147483646 h 9"/>
                <a:gd name="T14" fmla="*/ 2147483646 w 19"/>
                <a:gd name="T15" fmla="*/ 0 h 9"/>
                <a:gd name="T16" fmla="*/ 2147483646 w 19"/>
                <a:gd name="T17" fmla="*/ 0 h 9"/>
                <a:gd name="T18" fmla="*/ 2147483646 w 19"/>
                <a:gd name="T19" fmla="*/ 0 h 9"/>
                <a:gd name="T20" fmla="*/ 2147483646 w 19"/>
                <a:gd name="T21" fmla="*/ 2147483646 h 9"/>
                <a:gd name="T22" fmla="*/ 2147483646 w 19"/>
                <a:gd name="T23" fmla="*/ 2147483646 h 9"/>
                <a:gd name="T24" fmla="*/ 2147483646 w 19"/>
                <a:gd name="T25" fmla="*/ 0 h 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9" h="9">
                  <a:moveTo>
                    <a:pt x="1" y="1"/>
                  </a:moveTo>
                  <a:cubicBezTo>
                    <a:pt x="0" y="1"/>
                    <a:pt x="0" y="1"/>
                    <a:pt x="0" y="1"/>
                  </a:cubicBezTo>
                  <a:cubicBezTo>
                    <a:pt x="2" y="3"/>
                    <a:pt x="4" y="4"/>
                    <a:pt x="6" y="5"/>
                  </a:cubicBezTo>
                  <a:cubicBezTo>
                    <a:pt x="8" y="6"/>
                    <a:pt x="10" y="7"/>
                    <a:pt x="12" y="9"/>
                  </a:cubicBezTo>
                  <a:cubicBezTo>
                    <a:pt x="12" y="9"/>
                    <a:pt x="12" y="9"/>
                    <a:pt x="12" y="9"/>
                  </a:cubicBezTo>
                  <a:cubicBezTo>
                    <a:pt x="9" y="6"/>
                    <a:pt x="5" y="4"/>
                    <a:pt x="1" y="2"/>
                  </a:cubicBezTo>
                  <a:cubicBezTo>
                    <a:pt x="1" y="1"/>
                    <a:pt x="1" y="1"/>
                    <a:pt x="1" y="1"/>
                  </a:cubicBezTo>
                  <a:moveTo>
                    <a:pt x="7" y="0"/>
                  </a:moveTo>
                  <a:cubicBezTo>
                    <a:pt x="5" y="0"/>
                    <a:pt x="5" y="0"/>
                    <a:pt x="5" y="0"/>
                  </a:cubicBezTo>
                  <a:cubicBezTo>
                    <a:pt x="5" y="0"/>
                    <a:pt x="5" y="0"/>
                    <a:pt x="5" y="0"/>
                  </a:cubicBezTo>
                  <a:cubicBezTo>
                    <a:pt x="17" y="8"/>
                    <a:pt x="17" y="8"/>
                    <a:pt x="17" y="8"/>
                  </a:cubicBezTo>
                  <a:cubicBezTo>
                    <a:pt x="19" y="7"/>
                    <a:pt x="19" y="7"/>
                    <a:pt x="19" y="7"/>
                  </a:cubicBezTo>
                  <a:cubicBezTo>
                    <a:pt x="16" y="5"/>
                    <a:pt x="12" y="3"/>
                    <a:pt x="7" y="0"/>
                  </a:cubicBezTo>
                </a:path>
              </a:pathLst>
            </a:custGeom>
            <a:solidFill>
              <a:srgbClr val="C79F74"/>
            </a:solidFill>
            <a:ln>
              <a:noFill/>
            </a:ln>
          </p:spPr>
          <p:txBody>
            <a:bodyPr/>
            <a:lstStyle/>
            <a:p>
              <a:endParaRPr lang="zh-CN" altLang="en-US"/>
            </a:p>
          </p:txBody>
        </p:sp>
        <p:sp>
          <p:nvSpPr>
            <p:cNvPr id="1048974" name="Freeform 119"/>
            <p:cNvSpPr/>
            <p:nvPr/>
          </p:nvSpPr>
          <p:spPr bwMode="auto">
            <a:xfrm>
              <a:off x="4170363" y="5321300"/>
              <a:ext cx="68263" cy="39688"/>
            </a:xfrm>
            <a:custGeom>
              <a:avLst/>
              <a:gdLst>
                <a:gd name="T0" fmla="*/ 2147483646 w 16"/>
                <a:gd name="T1" fmla="*/ 0 h 9"/>
                <a:gd name="T2" fmla="*/ 0 w 16"/>
                <a:gd name="T3" fmla="*/ 2147483646 h 9"/>
                <a:gd name="T4" fmla="*/ 0 w 16"/>
                <a:gd name="T5" fmla="*/ 2147483646 h 9"/>
                <a:gd name="T6" fmla="*/ 2147483646 w 16"/>
                <a:gd name="T7" fmla="*/ 2147483646 h 9"/>
                <a:gd name="T8" fmla="*/ 2147483646 w 16"/>
                <a:gd name="T9" fmla="*/ 2147483646 h 9"/>
                <a:gd name="T10" fmla="*/ 2147483646 w 16"/>
                <a:gd name="T11" fmla="*/ 0 h 9"/>
                <a:gd name="T12" fmla="*/ 2147483646 w 16"/>
                <a:gd name="T13" fmla="*/ 0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 h="9">
                  <a:moveTo>
                    <a:pt x="4" y="0"/>
                  </a:moveTo>
                  <a:cubicBezTo>
                    <a:pt x="0" y="1"/>
                    <a:pt x="0" y="1"/>
                    <a:pt x="0" y="1"/>
                  </a:cubicBezTo>
                  <a:cubicBezTo>
                    <a:pt x="0" y="2"/>
                    <a:pt x="0" y="2"/>
                    <a:pt x="0" y="2"/>
                  </a:cubicBezTo>
                  <a:cubicBezTo>
                    <a:pt x="4" y="4"/>
                    <a:pt x="8" y="6"/>
                    <a:pt x="11" y="9"/>
                  </a:cubicBezTo>
                  <a:cubicBezTo>
                    <a:pt x="16" y="8"/>
                    <a:pt x="16" y="8"/>
                    <a:pt x="16" y="8"/>
                  </a:cubicBezTo>
                  <a:cubicBezTo>
                    <a:pt x="4" y="0"/>
                    <a:pt x="4" y="0"/>
                    <a:pt x="4" y="0"/>
                  </a:cubicBezTo>
                  <a:cubicBezTo>
                    <a:pt x="4" y="0"/>
                    <a:pt x="4" y="0"/>
                    <a:pt x="4" y="0"/>
                  </a:cubicBezTo>
                </a:path>
              </a:pathLst>
            </a:custGeom>
            <a:solidFill>
              <a:srgbClr val="E2D9CD"/>
            </a:solidFill>
            <a:ln>
              <a:noFill/>
            </a:ln>
          </p:spPr>
          <p:txBody>
            <a:bodyPr/>
            <a:lstStyle/>
            <a:p>
              <a:endParaRPr lang="zh-CN" altLang="en-US"/>
            </a:p>
          </p:txBody>
        </p:sp>
        <p:sp>
          <p:nvSpPr>
            <p:cNvPr id="1048975" name="Freeform 120"/>
            <p:cNvSpPr/>
            <p:nvPr/>
          </p:nvSpPr>
          <p:spPr bwMode="auto">
            <a:xfrm>
              <a:off x="4208463" y="5313363"/>
              <a:ext cx="47625" cy="38100"/>
            </a:xfrm>
            <a:custGeom>
              <a:avLst/>
              <a:gdLst>
                <a:gd name="T0" fmla="*/ 2147483646 w 11"/>
                <a:gd name="T1" fmla="*/ 0 h 9"/>
                <a:gd name="T2" fmla="*/ 0 w 11"/>
                <a:gd name="T3" fmla="*/ 2147483646 h 9"/>
                <a:gd name="T4" fmla="*/ 2147483646 w 11"/>
                <a:gd name="T5" fmla="*/ 2147483646 h 9"/>
                <a:gd name="T6" fmla="*/ 2147483646 w 11"/>
                <a:gd name="T7" fmla="*/ 2147483646 h 9"/>
                <a:gd name="T8" fmla="*/ 2147483646 w 11"/>
                <a:gd name="T9" fmla="*/ 0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9">
                  <a:moveTo>
                    <a:pt x="4" y="0"/>
                  </a:moveTo>
                  <a:cubicBezTo>
                    <a:pt x="0" y="1"/>
                    <a:pt x="0" y="1"/>
                    <a:pt x="0" y="1"/>
                  </a:cubicBezTo>
                  <a:cubicBezTo>
                    <a:pt x="11" y="9"/>
                    <a:pt x="11" y="9"/>
                    <a:pt x="11" y="9"/>
                  </a:cubicBezTo>
                  <a:cubicBezTo>
                    <a:pt x="11" y="8"/>
                    <a:pt x="11" y="8"/>
                    <a:pt x="11" y="8"/>
                  </a:cubicBezTo>
                  <a:cubicBezTo>
                    <a:pt x="11" y="7"/>
                    <a:pt x="9" y="4"/>
                    <a:pt x="4" y="0"/>
                  </a:cubicBezTo>
                </a:path>
              </a:pathLst>
            </a:custGeom>
            <a:solidFill>
              <a:srgbClr val="DDB88F"/>
            </a:solidFill>
            <a:ln>
              <a:noFill/>
            </a:ln>
          </p:spPr>
          <p:txBody>
            <a:bodyPr/>
            <a:lstStyle/>
            <a:p>
              <a:endParaRPr lang="zh-CN" altLang="en-US"/>
            </a:p>
          </p:txBody>
        </p:sp>
        <p:sp>
          <p:nvSpPr>
            <p:cNvPr id="1048976" name="Freeform 121"/>
            <p:cNvSpPr/>
            <p:nvPr/>
          </p:nvSpPr>
          <p:spPr bwMode="auto">
            <a:xfrm>
              <a:off x="3876676" y="5022850"/>
              <a:ext cx="153988" cy="171450"/>
            </a:xfrm>
            <a:custGeom>
              <a:avLst/>
              <a:gdLst>
                <a:gd name="T0" fmla="*/ 2147483646 w 36"/>
                <a:gd name="T1" fmla="*/ 0 h 40"/>
                <a:gd name="T2" fmla="*/ 0 w 36"/>
                <a:gd name="T3" fmla="*/ 2147483646 h 40"/>
                <a:gd name="T4" fmla="*/ 2147483646 w 36"/>
                <a:gd name="T5" fmla="*/ 2147483646 h 40"/>
                <a:gd name="T6" fmla="*/ 2147483646 w 36"/>
                <a:gd name="T7" fmla="*/ 2147483646 h 40"/>
                <a:gd name="T8" fmla="*/ 2147483646 w 36"/>
                <a:gd name="T9" fmla="*/ 2147483646 h 40"/>
                <a:gd name="T10" fmla="*/ 2147483646 w 36"/>
                <a:gd name="T11" fmla="*/ 2147483646 h 40"/>
                <a:gd name="T12" fmla="*/ 2147483646 w 36"/>
                <a:gd name="T13" fmla="*/ 0 h 4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40">
                  <a:moveTo>
                    <a:pt x="36" y="0"/>
                  </a:moveTo>
                  <a:cubicBezTo>
                    <a:pt x="22" y="15"/>
                    <a:pt x="9" y="29"/>
                    <a:pt x="0" y="38"/>
                  </a:cubicBezTo>
                  <a:cubicBezTo>
                    <a:pt x="0" y="38"/>
                    <a:pt x="0" y="39"/>
                    <a:pt x="1" y="39"/>
                  </a:cubicBezTo>
                  <a:cubicBezTo>
                    <a:pt x="2" y="39"/>
                    <a:pt x="3" y="40"/>
                    <a:pt x="4" y="40"/>
                  </a:cubicBezTo>
                  <a:cubicBezTo>
                    <a:pt x="5" y="40"/>
                    <a:pt x="7" y="39"/>
                    <a:pt x="8" y="39"/>
                  </a:cubicBezTo>
                  <a:cubicBezTo>
                    <a:pt x="16" y="32"/>
                    <a:pt x="24" y="23"/>
                    <a:pt x="33" y="14"/>
                  </a:cubicBezTo>
                  <a:cubicBezTo>
                    <a:pt x="36" y="0"/>
                    <a:pt x="36" y="0"/>
                    <a:pt x="36" y="0"/>
                  </a:cubicBezTo>
                </a:path>
              </a:pathLst>
            </a:custGeom>
            <a:solidFill>
              <a:srgbClr val="08070C"/>
            </a:solidFill>
            <a:ln>
              <a:noFill/>
            </a:ln>
          </p:spPr>
          <p:txBody>
            <a:bodyPr/>
            <a:lstStyle/>
            <a:p>
              <a:endParaRPr lang="zh-CN" altLang="en-US"/>
            </a:p>
          </p:txBody>
        </p:sp>
        <p:sp>
          <p:nvSpPr>
            <p:cNvPr id="1048977" name="Freeform 122"/>
            <p:cNvSpPr/>
            <p:nvPr/>
          </p:nvSpPr>
          <p:spPr bwMode="auto">
            <a:xfrm>
              <a:off x="3910013" y="5083175"/>
              <a:ext cx="107950" cy="106363"/>
            </a:xfrm>
            <a:custGeom>
              <a:avLst/>
              <a:gdLst>
                <a:gd name="T0" fmla="*/ 2147483646 w 25"/>
                <a:gd name="T1" fmla="*/ 0 h 25"/>
                <a:gd name="T2" fmla="*/ 0 w 25"/>
                <a:gd name="T3" fmla="*/ 2147483646 h 25"/>
                <a:gd name="T4" fmla="*/ 2147483646 w 25"/>
                <a:gd name="T5" fmla="*/ 2147483646 h 25"/>
                <a:gd name="T6" fmla="*/ 2147483646 w 25"/>
                <a:gd name="T7" fmla="*/ 2147483646 h 25"/>
                <a:gd name="T8" fmla="*/ 2147483646 w 25"/>
                <a:gd name="T9" fmla="*/ 2147483646 h 25"/>
                <a:gd name="T10" fmla="*/ 2147483646 w 25"/>
                <a:gd name="T11" fmla="*/ 0 h 2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 h="25">
                  <a:moveTo>
                    <a:pt x="25" y="0"/>
                  </a:moveTo>
                  <a:cubicBezTo>
                    <a:pt x="16" y="9"/>
                    <a:pt x="8" y="18"/>
                    <a:pt x="0" y="25"/>
                  </a:cubicBezTo>
                  <a:cubicBezTo>
                    <a:pt x="2" y="25"/>
                    <a:pt x="5" y="24"/>
                    <a:pt x="7" y="23"/>
                  </a:cubicBezTo>
                  <a:cubicBezTo>
                    <a:pt x="12" y="18"/>
                    <a:pt x="17" y="13"/>
                    <a:pt x="23" y="7"/>
                  </a:cubicBezTo>
                  <a:cubicBezTo>
                    <a:pt x="23" y="6"/>
                    <a:pt x="24" y="4"/>
                    <a:pt x="25" y="3"/>
                  </a:cubicBezTo>
                  <a:cubicBezTo>
                    <a:pt x="25" y="0"/>
                    <a:pt x="25" y="0"/>
                    <a:pt x="25" y="0"/>
                  </a:cubicBezTo>
                </a:path>
              </a:pathLst>
            </a:custGeom>
            <a:solidFill>
              <a:srgbClr val="645E5E"/>
            </a:solidFill>
            <a:ln>
              <a:noFill/>
            </a:ln>
          </p:spPr>
          <p:txBody>
            <a:bodyPr/>
            <a:lstStyle/>
            <a:p>
              <a:endParaRPr lang="zh-CN" altLang="en-US"/>
            </a:p>
          </p:txBody>
        </p:sp>
        <p:sp>
          <p:nvSpPr>
            <p:cNvPr id="1048978" name="Freeform 123"/>
            <p:cNvSpPr/>
            <p:nvPr/>
          </p:nvSpPr>
          <p:spPr bwMode="auto">
            <a:xfrm>
              <a:off x="3940176" y="5111750"/>
              <a:ext cx="68263" cy="69850"/>
            </a:xfrm>
            <a:custGeom>
              <a:avLst/>
              <a:gdLst>
                <a:gd name="T0" fmla="*/ 2147483646 w 16"/>
                <a:gd name="T1" fmla="*/ 0 h 16"/>
                <a:gd name="T2" fmla="*/ 0 w 16"/>
                <a:gd name="T3" fmla="*/ 2147483646 h 16"/>
                <a:gd name="T4" fmla="*/ 2147483646 w 16"/>
                <a:gd name="T5" fmla="*/ 0 h 16"/>
                <a:gd name="T6" fmla="*/ 0 60000 65536"/>
                <a:gd name="T7" fmla="*/ 0 60000 65536"/>
                <a:gd name="T8" fmla="*/ 0 60000 65536"/>
              </a:gdLst>
              <a:ahLst/>
              <a:cxnLst>
                <a:cxn ang="T6">
                  <a:pos x="T0" y="T1"/>
                </a:cxn>
                <a:cxn ang="T7">
                  <a:pos x="T2" y="T3"/>
                </a:cxn>
                <a:cxn ang="T8">
                  <a:pos x="T4" y="T5"/>
                </a:cxn>
              </a:cxnLst>
              <a:rect l="0" t="0" r="r" b="b"/>
              <a:pathLst>
                <a:path w="16" h="16">
                  <a:moveTo>
                    <a:pt x="16" y="0"/>
                  </a:moveTo>
                  <a:cubicBezTo>
                    <a:pt x="10" y="6"/>
                    <a:pt x="5" y="11"/>
                    <a:pt x="0" y="16"/>
                  </a:cubicBezTo>
                  <a:cubicBezTo>
                    <a:pt x="6" y="14"/>
                    <a:pt x="11" y="9"/>
                    <a:pt x="16" y="0"/>
                  </a:cubicBezTo>
                </a:path>
              </a:pathLst>
            </a:custGeom>
            <a:solidFill>
              <a:srgbClr val="2A2829"/>
            </a:solidFill>
            <a:ln>
              <a:noFill/>
            </a:ln>
          </p:spPr>
          <p:txBody>
            <a:bodyPr/>
            <a:lstStyle/>
            <a:p>
              <a:endParaRPr lang="zh-CN" altLang="en-US"/>
            </a:p>
          </p:txBody>
        </p:sp>
        <p:sp>
          <p:nvSpPr>
            <p:cNvPr id="1048979" name="Freeform 124"/>
            <p:cNvSpPr/>
            <p:nvPr/>
          </p:nvSpPr>
          <p:spPr bwMode="auto">
            <a:xfrm>
              <a:off x="3808413" y="4600575"/>
              <a:ext cx="519113" cy="581025"/>
            </a:xfrm>
            <a:custGeom>
              <a:avLst/>
              <a:gdLst>
                <a:gd name="T0" fmla="*/ 2147483646 w 122"/>
                <a:gd name="T1" fmla="*/ 2147483646 h 136"/>
                <a:gd name="T2" fmla="*/ 2147483646 w 122"/>
                <a:gd name="T3" fmla="*/ 2147483646 h 136"/>
                <a:gd name="T4" fmla="*/ 2147483646 w 122"/>
                <a:gd name="T5" fmla="*/ 2147483646 h 136"/>
                <a:gd name="T6" fmla="*/ 2147483646 w 122"/>
                <a:gd name="T7" fmla="*/ 2147483646 h 136"/>
                <a:gd name="T8" fmla="*/ 2147483646 w 122"/>
                <a:gd name="T9" fmla="*/ 2147483646 h 136"/>
                <a:gd name="T10" fmla="*/ 2147483646 w 122"/>
                <a:gd name="T11" fmla="*/ 2147483646 h 136"/>
                <a:gd name="T12" fmla="*/ 2147483646 w 122"/>
                <a:gd name="T13" fmla="*/ 2147483646 h 136"/>
                <a:gd name="T14" fmla="*/ 2147483646 w 122"/>
                <a:gd name="T15" fmla="*/ 2147483646 h 136"/>
                <a:gd name="T16" fmla="*/ 2147483646 w 122"/>
                <a:gd name="T17" fmla="*/ 0 h 136"/>
                <a:gd name="T18" fmla="*/ 2147483646 w 122"/>
                <a:gd name="T19" fmla="*/ 2147483646 h 136"/>
                <a:gd name="T20" fmla="*/ 2147483646 w 122"/>
                <a:gd name="T21" fmla="*/ 2147483646 h 136"/>
                <a:gd name="T22" fmla="*/ 0 w 122"/>
                <a:gd name="T23" fmla="*/ 2147483646 h 136"/>
                <a:gd name="T24" fmla="*/ 2147483646 w 122"/>
                <a:gd name="T25" fmla="*/ 2147483646 h 136"/>
                <a:gd name="T26" fmla="*/ 2147483646 w 122"/>
                <a:gd name="T27" fmla="*/ 2147483646 h 136"/>
                <a:gd name="T28" fmla="*/ 2147483646 w 122"/>
                <a:gd name="T29" fmla="*/ 2147483646 h 136"/>
                <a:gd name="T30" fmla="*/ 2147483646 w 122"/>
                <a:gd name="T31" fmla="*/ 2147483646 h 1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22" h="136">
                  <a:moveTo>
                    <a:pt x="56" y="57"/>
                  </a:moveTo>
                  <a:cubicBezTo>
                    <a:pt x="98" y="42"/>
                    <a:pt x="98" y="42"/>
                    <a:pt x="98" y="42"/>
                  </a:cubicBezTo>
                  <a:cubicBezTo>
                    <a:pt x="98" y="41"/>
                    <a:pt x="112" y="37"/>
                    <a:pt x="117" y="31"/>
                  </a:cubicBezTo>
                  <a:cubicBezTo>
                    <a:pt x="117" y="31"/>
                    <a:pt x="117" y="31"/>
                    <a:pt x="118" y="30"/>
                  </a:cubicBezTo>
                  <a:cubicBezTo>
                    <a:pt x="116" y="29"/>
                    <a:pt x="116" y="27"/>
                    <a:pt x="116" y="27"/>
                  </a:cubicBezTo>
                  <a:cubicBezTo>
                    <a:pt x="118" y="25"/>
                    <a:pt x="120" y="23"/>
                    <a:pt x="122" y="21"/>
                  </a:cubicBezTo>
                  <a:cubicBezTo>
                    <a:pt x="117" y="19"/>
                    <a:pt x="109" y="16"/>
                    <a:pt x="105" y="16"/>
                  </a:cubicBezTo>
                  <a:cubicBezTo>
                    <a:pt x="103" y="16"/>
                    <a:pt x="89" y="20"/>
                    <a:pt x="80" y="23"/>
                  </a:cubicBezTo>
                  <a:cubicBezTo>
                    <a:pt x="77" y="14"/>
                    <a:pt x="75" y="5"/>
                    <a:pt x="73" y="0"/>
                  </a:cubicBezTo>
                  <a:cubicBezTo>
                    <a:pt x="56" y="6"/>
                    <a:pt x="38" y="13"/>
                    <a:pt x="28" y="17"/>
                  </a:cubicBezTo>
                  <a:cubicBezTo>
                    <a:pt x="23" y="19"/>
                    <a:pt x="18" y="24"/>
                    <a:pt x="17" y="30"/>
                  </a:cubicBezTo>
                  <a:cubicBezTo>
                    <a:pt x="16" y="36"/>
                    <a:pt x="0" y="126"/>
                    <a:pt x="0" y="126"/>
                  </a:cubicBezTo>
                  <a:cubicBezTo>
                    <a:pt x="0" y="131"/>
                    <a:pt x="8" y="136"/>
                    <a:pt x="18" y="136"/>
                  </a:cubicBezTo>
                  <a:cubicBezTo>
                    <a:pt x="24" y="135"/>
                    <a:pt x="29" y="133"/>
                    <a:pt x="34" y="128"/>
                  </a:cubicBezTo>
                  <a:cubicBezTo>
                    <a:pt x="39" y="122"/>
                    <a:pt x="43" y="114"/>
                    <a:pt x="47" y="104"/>
                  </a:cubicBezTo>
                  <a:lnTo>
                    <a:pt x="56" y="57"/>
                  </a:lnTo>
                  <a:close/>
                </a:path>
              </a:pathLst>
            </a:custGeom>
            <a:solidFill>
              <a:srgbClr val="EFC89A"/>
            </a:solidFill>
            <a:ln>
              <a:noFill/>
            </a:ln>
          </p:spPr>
          <p:txBody>
            <a:bodyPr/>
            <a:lstStyle/>
            <a:p>
              <a:endParaRPr lang="zh-CN" altLang="en-US"/>
            </a:p>
          </p:txBody>
        </p:sp>
        <p:sp>
          <p:nvSpPr>
            <p:cNvPr id="1048980" name="Freeform 125"/>
            <p:cNvSpPr/>
            <p:nvPr/>
          </p:nvSpPr>
          <p:spPr bwMode="auto">
            <a:xfrm>
              <a:off x="3808413" y="4583113"/>
              <a:ext cx="361950" cy="584200"/>
            </a:xfrm>
            <a:custGeom>
              <a:avLst/>
              <a:gdLst>
                <a:gd name="T0" fmla="*/ 0 w 85"/>
                <a:gd name="T1" fmla="*/ 2147483646 h 137"/>
                <a:gd name="T2" fmla="*/ 0 w 85"/>
                <a:gd name="T3" fmla="*/ 2147483646 h 137"/>
                <a:gd name="T4" fmla="*/ 2147483646 w 85"/>
                <a:gd name="T5" fmla="*/ 2147483646 h 137"/>
                <a:gd name="T6" fmla="*/ 2147483646 w 85"/>
                <a:gd name="T7" fmla="*/ 2147483646 h 137"/>
                <a:gd name="T8" fmla="*/ 2147483646 w 85"/>
                <a:gd name="T9" fmla="*/ 2147483646 h 137"/>
                <a:gd name="T10" fmla="*/ 2147483646 w 85"/>
                <a:gd name="T11" fmla="*/ 2147483646 h 137"/>
                <a:gd name="T12" fmla="*/ 2147483646 w 85"/>
                <a:gd name="T13" fmla="*/ 2147483646 h 137"/>
                <a:gd name="T14" fmla="*/ 2147483646 w 85"/>
                <a:gd name="T15" fmla="*/ 2147483646 h 137"/>
                <a:gd name="T16" fmla="*/ 2147483646 w 85"/>
                <a:gd name="T17" fmla="*/ 2147483646 h 137"/>
                <a:gd name="T18" fmla="*/ 2147483646 w 85"/>
                <a:gd name="T19" fmla="*/ 2147483646 h 137"/>
                <a:gd name="T20" fmla="*/ 2147483646 w 85"/>
                <a:gd name="T21" fmla="*/ 2147483646 h 137"/>
                <a:gd name="T22" fmla="*/ 2147483646 w 85"/>
                <a:gd name="T23" fmla="*/ 2147483646 h 137"/>
                <a:gd name="T24" fmla="*/ 2147483646 w 85"/>
                <a:gd name="T25" fmla="*/ 2147483646 h 137"/>
                <a:gd name="T26" fmla="*/ 2147483646 w 85"/>
                <a:gd name="T27" fmla="*/ 0 h 137"/>
                <a:gd name="T28" fmla="*/ 2147483646 w 85"/>
                <a:gd name="T29" fmla="*/ 2147483646 h 137"/>
                <a:gd name="T30" fmla="*/ 2147483646 w 85"/>
                <a:gd name="T31" fmla="*/ 2147483646 h 137"/>
                <a:gd name="T32" fmla="*/ 2147483646 w 85"/>
                <a:gd name="T33" fmla="*/ 2147483646 h 137"/>
                <a:gd name="T34" fmla="*/ 2147483646 w 85"/>
                <a:gd name="T35" fmla="*/ 2147483646 h 137"/>
                <a:gd name="T36" fmla="*/ 2147483646 w 85"/>
                <a:gd name="T37" fmla="*/ 2147483646 h 137"/>
                <a:gd name="T38" fmla="*/ 2147483646 w 85"/>
                <a:gd name="T39" fmla="*/ 2147483646 h 137"/>
                <a:gd name="T40" fmla="*/ 2147483646 w 85"/>
                <a:gd name="T41" fmla="*/ 2147483646 h 137"/>
                <a:gd name="T42" fmla="*/ 2147483646 w 85"/>
                <a:gd name="T43" fmla="*/ 2147483646 h 137"/>
                <a:gd name="T44" fmla="*/ 2147483646 w 85"/>
                <a:gd name="T45" fmla="*/ 2147483646 h 137"/>
                <a:gd name="T46" fmla="*/ 2147483646 w 85"/>
                <a:gd name="T47" fmla="*/ 2147483646 h 137"/>
                <a:gd name="T48" fmla="*/ 2147483646 w 85"/>
                <a:gd name="T49" fmla="*/ 2147483646 h 137"/>
                <a:gd name="T50" fmla="*/ 2147483646 w 85"/>
                <a:gd name="T51" fmla="*/ 2147483646 h 137"/>
                <a:gd name="T52" fmla="*/ 2147483646 w 85"/>
                <a:gd name="T53" fmla="*/ 2147483646 h 137"/>
                <a:gd name="T54" fmla="*/ 2147483646 w 85"/>
                <a:gd name="T55" fmla="*/ 2147483646 h 137"/>
                <a:gd name="T56" fmla="*/ 2147483646 w 85"/>
                <a:gd name="T57" fmla="*/ 2147483646 h 137"/>
                <a:gd name="T58" fmla="*/ 2147483646 w 85"/>
                <a:gd name="T59" fmla="*/ 2147483646 h 137"/>
                <a:gd name="T60" fmla="*/ 2147483646 w 85"/>
                <a:gd name="T61" fmla="*/ 2147483646 h 137"/>
                <a:gd name="T62" fmla="*/ 2147483646 w 85"/>
                <a:gd name="T63" fmla="*/ 2147483646 h 137"/>
                <a:gd name="T64" fmla="*/ 2147483646 w 85"/>
                <a:gd name="T65" fmla="*/ 2147483646 h 137"/>
                <a:gd name="T66" fmla="*/ 2147483646 w 85"/>
                <a:gd name="T67" fmla="*/ 2147483646 h 137"/>
                <a:gd name="T68" fmla="*/ 0 w 85"/>
                <a:gd name="T69" fmla="*/ 2147483646 h 137"/>
                <a:gd name="T70" fmla="*/ 0 w 85"/>
                <a:gd name="T71" fmla="*/ 2147483646 h 13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5" h="137">
                  <a:moveTo>
                    <a:pt x="0" y="131"/>
                  </a:moveTo>
                  <a:cubicBezTo>
                    <a:pt x="0" y="132"/>
                    <a:pt x="0" y="132"/>
                    <a:pt x="0" y="132"/>
                  </a:cubicBezTo>
                  <a:cubicBezTo>
                    <a:pt x="1" y="132"/>
                    <a:pt x="1" y="132"/>
                    <a:pt x="1" y="132"/>
                  </a:cubicBezTo>
                  <a:cubicBezTo>
                    <a:pt x="1" y="133"/>
                    <a:pt x="1" y="133"/>
                    <a:pt x="1" y="133"/>
                  </a:cubicBezTo>
                  <a:cubicBezTo>
                    <a:pt x="1" y="133"/>
                    <a:pt x="1" y="133"/>
                    <a:pt x="1" y="133"/>
                  </a:cubicBezTo>
                  <a:cubicBezTo>
                    <a:pt x="1" y="133"/>
                    <a:pt x="1" y="133"/>
                    <a:pt x="1" y="133"/>
                  </a:cubicBezTo>
                  <a:cubicBezTo>
                    <a:pt x="2" y="134"/>
                    <a:pt x="2" y="134"/>
                    <a:pt x="2" y="134"/>
                  </a:cubicBezTo>
                  <a:cubicBezTo>
                    <a:pt x="2" y="134"/>
                    <a:pt x="2" y="134"/>
                    <a:pt x="2" y="134"/>
                  </a:cubicBezTo>
                  <a:cubicBezTo>
                    <a:pt x="3" y="135"/>
                    <a:pt x="3" y="135"/>
                    <a:pt x="3" y="135"/>
                  </a:cubicBezTo>
                  <a:cubicBezTo>
                    <a:pt x="7" y="137"/>
                    <a:pt x="24" y="134"/>
                    <a:pt x="28" y="114"/>
                  </a:cubicBezTo>
                  <a:cubicBezTo>
                    <a:pt x="29" y="107"/>
                    <a:pt x="40" y="47"/>
                    <a:pt x="40" y="47"/>
                  </a:cubicBezTo>
                  <a:cubicBezTo>
                    <a:pt x="40" y="44"/>
                    <a:pt x="42" y="41"/>
                    <a:pt x="45" y="40"/>
                  </a:cubicBezTo>
                  <a:cubicBezTo>
                    <a:pt x="81" y="27"/>
                    <a:pt x="81" y="27"/>
                    <a:pt x="81" y="27"/>
                  </a:cubicBezTo>
                  <a:cubicBezTo>
                    <a:pt x="79" y="18"/>
                    <a:pt x="85" y="5"/>
                    <a:pt x="84" y="0"/>
                  </a:cubicBezTo>
                  <a:cubicBezTo>
                    <a:pt x="81" y="1"/>
                    <a:pt x="67" y="6"/>
                    <a:pt x="64" y="7"/>
                  </a:cubicBezTo>
                  <a:cubicBezTo>
                    <a:pt x="63" y="8"/>
                    <a:pt x="63" y="8"/>
                    <a:pt x="63" y="8"/>
                  </a:cubicBezTo>
                  <a:cubicBezTo>
                    <a:pt x="62" y="8"/>
                    <a:pt x="61" y="8"/>
                    <a:pt x="60" y="9"/>
                  </a:cubicBezTo>
                  <a:cubicBezTo>
                    <a:pt x="60" y="9"/>
                    <a:pt x="60" y="9"/>
                    <a:pt x="60" y="9"/>
                  </a:cubicBezTo>
                  <a:cubicBezTo>
                    <a:pt x="57" y="10"/>
                    <a:pt x="54" y="11"/>
                    <a:pt x="51" y="12"/>
                  </a:cubicBezTo>
                  <a:cubicBezTo>
                    <a:pt x="51" y="12"/>
                    <a:pt x="51" y="12"/>
                    <a:pt x="51" y="12"/>
                  </a:cubicBezTo>
                  <a:cubicBezTo>
                    <a:pt x="49" y="13"/>
                    <a:pt x="47" y="14"/>
                    <a:pt x="45" y="14"/>
                  </a:cubicBezTo>
                  <a:cubicBezTo>
                    <a:pt x="45" y="14"/>
                    <a:pt x="45" y="14"/>
                    <a:pt x="45" y="14"/>
                  </a:cubicBezTo>
                  <a:cubicBezTo>
                    <a:pt x="44" y="15"/>
                    <a:pt x="44" y="15"/>
                    <a:pt x="43" y="15"/>
                  </a:cubicBezTo>
                  <a:cubicBezTo>
                    <a:pt x="43" y="15"/>
                    <a:pt x="42" y="15"/>
                    <a:pt x="42" y="15"/>
                  </a:cubicBezTo>
                  <a:cubicBezTo>
                    <a:pt x="41" y="16"/>
                    <a:pt x="41" y="16"/>
                    <a:pt x="40" y="16"/>
                  </a:cubicBezTo>
                  <a:cubicBezTo>
                    <a:pt x="39" y="16"/>
                    <a:pt x="39" y="16"/>
                    <a:pt x="39" y="16"/>
                  </a:cubicBezTo>
                  <a:cubicBezTo>
                    <a:pt x="39" y="17"/>
                    <a:pt x="38" y="17"/>
                    <a:pt x="38" y="17"/>
                  </a:cubicBezTo>
                  <a:cubicBezTo>
                    <a:pt x="37" y="17"/>
                    <a:pt x="37" y="17"/>
                    <a:pt x="37" y="17"/>
                  </a:cubicBezTo>
                  <a:cubicBezTo>
                    <a:pt x="36" y="18"/>
                    <a:pt x="36" y="18"/>
                    <a:pt x="35" y="18"/>
                  </a:cubicBezTo>
                  <a:cubicBezTo>
                    <a:pt x="35" y="18"/>
                    <a:pt x="35" y="18"/>
                    <a:pt x="35" y="18"/>
                  </a:cubicBezTo>
                  <a:cubicBezTo>
                    <a:pt x="34" y="18"/>
                    <a:pt x="34" y="18"/>
                    <a:pt x="34" y="19"/>
                  </a:cubicBezTo>
                  <a:cubicBezTo>
                    <a:pt x="32" y="19"/>
                    <a:pt x="31" y="19"/>
                    <a:pt x="30" y="20"/>
                  </a:cubicBezTo>
                  <a:cubicBezTo>
                    <a:pt x="30" y="20"/>
                    <a:pt x="29" y="20"/>
                    <a:pt x="28" y="21"/>
                  </a:cubicBezTo>
                  <a:cubicBezTo>
                    <a:pt x="23" y="23"/>
                    <a:pt x="18" y="28"/>
                    <a:pt x="17" y="34"/>
                  </a:cubicBezTo>
                  <a:cubicBezTo>
                    <a:pt x="16" y="40"/>
                    <a:pt x="0" y="130"/>
                    <a:pt x="0" y="130"/>
                  </a:cubicBezTo>
                  <a:cubicBezTo>
                    <a:pt x="0" y="131"/>
                    <a:pt x="0" y="131"/>
                    <a:pt x="0" y="131"/>
                  </a:cubicBezTo>
                  <a:close/>
                </a:path>
              </a:pathLst>
            </a:custGeom>
            <a:solidFill>
              <a:srgbClr val="F8D5AC"/>
            </a:solidFill>
            <a:ln>
              <a:noFill/>
            </a:ln>
          </p:spPr>
          <p:txBody>
            <a:bodyPr/>
            <a:lstStyle/>
            <a:p>
              <a:endParaRPr lang="zh-CN" altLang="en-US"/>
            </a:p>
          </p:txBody>
        </p:sp>
        <p:sp>
          <p:nvSpPr>
            <p:cNvPr id="1048981" name="Freeform 126"/>
            <p:cNvSpPr/>
            <p:nvPr/>
          </p:nvSpPr>
          <p:spPr bwMode="auto">
            <a:xfrm>
              <a:off x="3816351" y="4535488"/>
              <a:ext cx="473075" cy="563563"/>
            </a:xfrm>
            <a:custGeom>
              <a:avLst/>
              <a:gdLst>
                <a:gd name="T0" fmla="*/ 2147483646 w 111"/>
                <a:gd name="T1" fmla="*/ 2147483646 h 132"/>
                <a:gd name="T2" fmla="*/ 2147483646 w 111"/>
                <a:gd name="T3" fmla="*/ 2147483646 h 132"/>
                <a:gd name="T4" fmla="*/ 0 w 111"/>
                <a:gd name="T5" fmla="*/ 2147483646 h 132"/>
                <a:gd name="T6" fmla="*/ 2147483646 w 111"/>
                <a:gd name="T7" fmla="*/ 2147483646 h 132"/>
                <a:gd name="T8" fmla="*/ 2147483646 w 111"/>
                <a:gd name="T9" fmla="*/ 2147483646 h 132"/>
                <a:gd name="T10" fmla="*/ 2147483646 w 111"/>
                <a:gd name="T11" fmla="*/ 2147483646 h 132"/>
                <a:gd name="T12" fmla="*/ 2147483646 w 111"/>
                <a:gd name="T13" fmla="*/ 2147483646 h 132"/>
                <a:gd name="T14" fmla="*/ 2147483646 w 111"/>
                <a:gd name="T15" fmla="*/ 0 h 132"/>
                <a:gd name="T16" fmla="*/ 2147483646 w 111"/>
                <a:gd name="T17" fmla="*/ 2147483646 h 13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11" h="132">
                  <a:moveTo>
                    <a:pt x="26" y="32"/>
                  </a:moveTo>
                  <a:cubicBezTo>
                    <a:pt x="21" y="34"/>
                    <a:pt x="16" y="39"/>
                    <a:pt x="15" y="45"/>
                  </a:cubicBezTo>
                  <a:cubicBezTo>
                    <a:pt x="14" y="49"/>
                    <a:pt x="4" y="109"/>
                    <a:pt x="0" y="132"/>
                  </a:cubicBezTo>
                  <a:cubicBezTo>
                    <a:pt x="1" y="132"/>
                    <a:pt x="2" y="132"/>
                    <a:pt x="4" y="132"/>
                  </a:cubicBezTo>
                  <a:cubicBezTo>
                    <a:pt x="8" y="110"/>
                    <a:pt x="17" y="54"/>
                    <a:pt x="18" y="50"/>
                  </a:cubicBezTo>
                  <a:cubicBezTo>
                    <a:pt x="19" y="43"/>
                    <a:pt x="24" y="39"/>
                    <a:pt x="29" y="37"/>
                  </a:cubicBezTo>
                  <a:cubicBezTo>
                    <a:pt x="47" y="30"/>
                    <a:pt x="87" y="16"/>
                    <a:pt x="109" y="7"/>
                  </a:cubicBezTo>
                  <a:cubicBezTo>
                    <a:pt x="111" y="0"/>
                    <a:pt x="111" y="0"/>
                    <a:pt x="111" y="0"/>
                  </a:cubicBezTo>
                  <a:cubicBezTo>
                    <a:pt x="91" y="7"/>
                    <a:pt x="45" y="24"/>
                    <a:pt x="26" y="32"/>
                  </a:cubicBezTo>
                  <a:close/>
                </a:path>
              </a:pathLst>
            </a:custGeom>
            <a:solidFill>
              <a:srgbClr val="FBE3C8"/>
            </a:solidFill>
            <a:ln>
              <a:noFill/>
            </a:ln>
          </p:spPr>
          <p:txBody>
            <a:bodyPr/>
            <a:lstStyle/>
            <a:p>
              <a:endParaRPr lang="zh-CN" altLang="en-US"/>
            </a:p>
          </p:txBody>
        </p:sp>
        <p:sp>
          <p:nvSpPr>
            <p:cNvPr id="1048982" name="Freeform 127"/>
            <p:cNvSpPr/>
            <p:nvPr/>
          </p:nvSpPr>
          <p:spPr bwMode="auto">
            <a:xfrm>
              <a:off x="4340226" y="4873625"/>
              <a:ext cx="128588" cy="204788"/>
            </a:xfrm>
            <a:custGeom>
              <a:avLst/>
              <a:gdLst>
                <a:gd name="T0" fmla="*/ 2147483646 w 30"/>
                <a:gd name="T1" fmla="*/ 2147483646 h 48"/>
                <a:gd name="T2" fmla="*/ 2147483646 w 30"/>
                <a:gd name="T3" fmla="*/ 2147483646 h 48"/>
                <a:gd name="T4" fmla="*/ 0 w 30"/>
                <a:gd name="T5" fmla="*/ 2147483646 h 48"/>
                <a:gd name="T6" fmla="*/ 2147483646 w 30"/>
                <a:gd name="T7" fmla="*/ 2147483646 h 48"/>
                <a:gd name="T8" fmla="*/ 2147483646 w 30"/>
                <a:gd name="T9" fmla="*/ 0 h 48"/>
                <a:gd name="T10" fmla="*/ 2147483646 w 30"/>
                <a:gd name="T11" fmla="*/ 2147483646 h 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 h="48">
                  <a:moveTo>
                    <a:pt x="18" y="6"/>
                  </a:moveTo>
                  <a:cubicBezTo>
                    <a:pt x="18" y="13"/>
                    <a:pt x="17" y="19"/>
                    <a:pt x="16" y="23"/>
                  </a:cubicBezTo>
                  <a:cubicBezTo>
                    <a:pt x="16" y="23"/>
                    <a:pt x="15" y="32"/>
                    <a:pt x="0" y="48"/>
                  </a:cubicBezTo>
                  <a:cubicBezTo>
                    <a:pt x="30" y="37"/>
                    <a:pt x="27" y="17"/>
                    <a:pt x="28" y="2"/>
                  </a:cubicBezTo>
                  <a:cubicBezTo>
                    <a:pt x="27" y="2"/>
                    <a:pt x="26" y="1"/>
                    <a:pt x="24" y="0"/>
                  </a:cubicBezTo>
                  <a:cubicBezTo>
                    <a:pt x="22" y="2"/>
                    <a:pt x="20" y="4"/>
                    <a:pt x="18" y="6"/>
                  </a:cubicBezTo>
                </a:path>
              </a:pathLst>
            </a:custGeom>
            <a:solidFill>
              <a:srgbClr val="EFC99C"/>
            </a:solidFill>
            <a:ln>
              <a:noFill/>
            </a:ln>
          </p:spPr>
          <p:txBody>
            <a:bodyPr/>
            <a:lstStyle/>
            <a:p>
              <a:endParaRPr lang="zh-CN" altLang="en-US"/>
            </a:p>
          </p:txBody>
        </p:sp>
        <p:sp>
          <p:nvSpPr>
            <p:cNvPr id="1048983" name="Freeform 128"/>
            <p:cNvSpPr/>
            <p:nvPr/>
          </p:nvSpPr>
          <p:spPr bwMode="auto">
            <a:xfrm>
              <a:off x="3846513" y="4727575"/>
              <a:ext cx="452438" cy="461963"/>
            </a:xfrm>
            <a:custGeom>
              <a:avLst/>
              <a:gdLst>
                <a:gd name="T0" fmla="*/ 2147483646 w 106"/>
                <a:gd name="T1" fmla="*/ 0 h 108"/>
                <a:gd name="T2" fmla="*/ 2147483646 w 106"/>
                <a:gd name="T3" fmla="*/ 2147483646 h 108"/>
                <a:gd name="T4" fmla="*/ 2147483646 w 106"/>
                <a:gd name="T5" fmla="*/ 2147483646 h 108"/>
                <a:gd name="T6" fmla="*/ 0 w 106"/>
                <a:gd name="T7" fmla="*/ 2147483646 h 108"/>
                <a:gd name="T8" fmla="*/ 2147483646 w 106"/>
                <a:gd name="T9" fmla="*/ 2147483646 h 108"/>
                <a:gd name="T10" fmla="*/ 2147483646 w 106"/>
                <a:gd name="T11" fmla="*/ 2147483646 h 108"/>
                <a:gd name="T12" fmla="*/ 2147483646 w 106"/>
                <a:gd name="T13" fmla="*/ 2147483646 h 108"/>
                <a:gd name="T14" fmla="*/ 2147483646 w 106"/>
                <a:gd name="T15" fmla="*/ 2147483646 h 108"/>
                <a:gd name="T16" fmla="*/ 2147483646 w 106"/>
                <a:gd name="T17" fmla="*/ 2147483646 h 108"/>
                <a:gd name="T18" fmla="*/ 2147483646 w 106"/>
                <a:gd name="T19" fmla="*/ 0 h 10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6" h="108">
                  <a:moveTo>
                    <a:pt x="92" y="0"/>
                  </a:moveTo>
                  <a:cubicBezTo>
                    <a:pt x="39" y="20"/>
                    <a:pt x="39" y="20"/>
                    <a:pt x="39" y="20"/>
                  </a:cubicBezTo>
                  <a:cubicBezTo>
                    <a:pt x="28" y="82"/>
                    <a:pt x="28" y="82"/>
                    <a:pt x="28" y="82"/>
                  </a:cubicBezTo>
                  <a:cubicBezTo>
                    <a:pt x="21" y="99"/>
                    <a:pt x="10" y="104"/>
                    <a:pt x="0" y="105"/>
                  </a:cubicBezTo>
                  <a:cubicBezTo>
                    <a:pt x="10" y="108"/>
                    <a:pt x="27" y="105"/>
                    <a:pt x="36" y="83"/>
                  </a:cubicBezTo>
                  <a:cubicBezTo>
                    <a:pt x="47" y="27"/>
                    <a:pt x="47" y="27"/>
                    <a:pt x="47" y="27"/>
                  </a:cubicBezTo>
                  <a:cubicBezTo>
                    <a:pt x="89" y="12"/>
                    <a:pt x="89" y="12"/>
                    <a:pt x="89" y="12"/>
                  </a:cubicBezTo>
                  <a:cubicBezTo>
                    <a:pt x="89" y="12"/>
                    <a:pt x="92" y="12"/>
                    <a:pt x="97" y="13"/>
                  </a:cubicBezTo>
                  <a:cubicBezTo>
                    <a:pt x="100" y="9"/>
                    <a:pt x="103" y="6"/>
                    <a:pt x="106" y="3"/>
                  </a:cubicBezTo>
                  <a:cubicBezTo>
                    <a:pt x="98" y="1"/>
                    <a:pt x="92" y="0"/>
                    <a:pt x="92" y="0"/>
                  </a:cubicBezTo>
                  <a:close/>
                </a:path>
              </a:pathLst>
            </a:custGeom>
            <a:solidFill>
              <a:srgbClr val="FBE3C8"/>
            </a:solidFill>
            <a:ln>
              <a:noFill/>
            </a:ln>
          </p:spPr>
          <p:txBody>
            <a:bodyPr/>
            <a:lstStyle/>
            <a:p>
              <a:endParaRPr lang="zh-CN" altLang="en-US"/>
            </a:p>
          </p:txBody>
        </p:sp>
        <p:sp>
          <p:nvSpPr>
            <p:cNvPr id="1048984" name="Freeform 129"/>
            <p:cNvSpPr/>
            <p:nvPr/>
          </p:nvSpPr>
          <p:spPr bwMode="auto">
            <a:xfrm>
              <a:off x="3808413" y="5018088"/>
              <a:ext cx="68263" cy="123825"/>
            </a:xfrm>
            <a:custGeom>
              <a:avLst/>
              <a:gdLst>
                <a:gd name="T0" fmla="*/ 2147483646 w 16"/>
                <a:gd name="T1" fmla="*/ 2147483646 h 29"/>
                <a:gd name="T2" fmla="*/ 2147483646 w 16"/>
                <a:gd name="T3" fmla="*/ 0 h 29"/>
                <a:gd name="T4" fmla="*/ 0 w 16"/>
                <a:gd name="T5" fmla="*/ 2147483646 h 29"/>
                <a:gd name="T6" fmla="*/ 0 w 16"/>
                <a:gd name="T7" fmla="*/ 2147483646 h 29"/>
                <a:gd name="T8" fmla="*/ 2147483646 w 16"/>
                <a:gd name="T9" fmla="*/ 2147483646 h 29"/>
                <a:gd name="T10" fmla="*/ 2147483646 w 16"/>
                <a:gd name="T11" fmla="*/ 2147483646 h 29"/>
                <a:gd name="T12" fmla="*/ 2147483646 w 16"/>
                <a:gd name="T13" fmla="*/ 2147483646 h 29"/>
                <a:gd name="T14" fmla="*/ 2147483646 w 16"/>
                <a:gd name="T15" fmla="*/ 2147483646 h 2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6" h="29">
                  <a:moveTo>
                    <a:pt x="11" y="1"/>
                  </a:moveTo>
                  <a:cubicBezTo>
                    <a:pt x="5" y="0"/>
                    <a:pt x="5" y="0"/>
                    <a:pt x="5" y="0"/>
                  </a:cubicBezTo>
                  <a:cubicBezTo>
                    <a:pt x="3" y="10"/>
                    <a:pt x="1" y="23"/>
                    <a:pt x="0" y="28"/>
                  </a:cubicBezTo>
                  <a:cubicBezTo>
                    <a:pt x="0" y="29"/>
                    <a:pt x="0" y="29"/>
                    <a:pt x="0" y="29"/>
                  </a:cubicBezTo>
                  <a:cubicBezTo>
                    <a:pt x="2" y="29"/>
                    <a:pt x="4" y="29"/>
                    <a:pt x="5" y="29"/>
                  </a:cubicBezTo>
                  <a:cubicBezTo>
                    <a:pt x="10" y="29"/>
                    <a:pt x="13" y="27"/>
                    <a:pt x="14" y="24"/>
                  </a:cubicBezTo>
                  <a:cubicBezTo>
                    <a:pt x="15" y="14"/>
                    <a:pt x="15" y="14"/>
                    <a:pt x="15" y="14"/>
                  </a:cubicBezTo>
                  <a:cubicBezTo>
                    <a:pt x="16" y="8"/>
                    <a:pt x="15" y="3"/>
                    <a:pt x="11" y="1"/>
                  </a:cubicBezTo>
                  <a:close/>
                </a:path>
              </a:pathLst>
            </a:custGeom>
            <a:solidFill>
              <a:srgbClr val="FEFBF7"/>
            </a:solidFill>
            <a:ln>
              <a:noFill/>
            </a:ln>
          </p:spPr>
          <p:txBody>
            <a:bodyPr/>
            <a:lstStyle/>
            <a:p>
              <a:endParaRPr lang="zh-CN" altLang="en-US"/>
            </a:p>
          </p:txBody>
        </p:sp>
        <p:sp>
          <p:nvSpPr>
            <p:cNvPr id="1048985" name="Freeform 130"/>
            <p:cNvSpPr/>
            <p:nvPr/>
          </p:nvSpPr>
          <p:spPr bwMode="auto">
            <a:xfrm>
              <a:off x="4456113" y="4727575"/>
              <a:ext cx="258763" cy="176213"/>
            </a:xfrm>
            <a:custGeom>
              <a:avLst/>
              <a:gdLst>
                <a:gd name="T0" fmla="*/ 2147483646 w 61"/>
                <a:gd name="T1" fmla="*/ 0 h 41"/>
                <a:gd name="T2" fmla="*/ 2147483646 w 61"/>
                <a:gd name="T3" fmla="*/ 2147483646 h 41"/>
                <a:gd name="T4" fmla="*/ 2147483646 w 61"/>
                <a:gd name="T5" fmla="*/ 2147483646 h 41"/>
                <a:gd name="T6" fmla="*/ 2147483646 w 61"/>
                <a:gd name="T7" fmla="*/ 2147483646 h 41"/>
                <a:gd name="T8" fmla="*/ 2147483646 w 61"/>
                <a:gd name="T9" fmla="*/ 2147483646 h 41"/>
                <a:gd name="T10" fmla="*/ 2147483646 w 61"/>
                <a:gd name="T11" fmla="*/ 2147483646 h 41"/>
                <a:gd name="T12" fmla="*/ 2147483646 w 61"/>
                <a:gd name="T13" fmla="*/ 2147483646 h 41"/>
                <a:gd name="T14" fmla="*/ 0 w 61"/>
                <a:gd name="T15" fmla="*/ 2147483646 h 41"/>
                <a:gd name="T16" fmla="*/ 2147483646 w 61"/>
                <a:gd name="T17" fmla="*/ 2147483646 h 41"/>
                <a:gd name="T18" fmla="*/ 2147483646 w 61"/>
                <a:gd name="T19" fmla="*/ 2147483646 h 41"/>
                <a:gd name="T20" fmla="*/ 2147483646 w 61"/>
                <a:gd name="T21" fmla="*/ 2147483646 h 41"/>
                <a:gd name="T22" fmla="*/ 2147483646 w 61"/>
                <a:gd name="T23" fmla="*/ 0 h 4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1" h="41">
                  <a:moveTo>
                    <a:pt x="37" y="0"/>
                  </a:moveTo>
                  <a:cubicBezTo>
                    <a:pt x="33" y="4"/>
                    <a:pt x="30" y="7"/>
                    <a:pt x="27" y="10"/>
                  </a:cubicBezTo>
                  <a:cubicBezTo>
                    <a:pt x="18" y="19"/>
                    <a:pt x="9" y="28"/>
                    <a:pt x="2" y="35"/>
                  </a:cubicBezTo>
                  <a:cubicBezTo>
                    <a:pt x="2" y="35"/>
                    <a:pt x="2" y="35"/>
                    <a:pt x="2" y="35"/>
                  </a:cubicBezTo>
                  <a:cubicBezTo>
                    <a:pt x="2" y="35"/>
                    <a:pt x="1" y="36"/>
                    <a:pt x="1" y="36"/>
                  </a:cubicBezTo>
                  <a:cubicBezTo>
                    <a:pt x="1" y="36"/>
                    <a:pt x="1" y="36"/>
                    <a:pt x="1" y="36"/>
                  </a:cubicBezTo>
                  <a:cubicBezTo>
                    <a:pt x="1" y="36"/>
                    <a:pt x="1" y="36"/>
                    <a:pt x="1" y="36"/>
                  </a:cubicBezTo>
                  <a:cubicBezTo>
                    <a:pt x="1" y="37"/>
                    <a:pt x="1" y="39"/>
                    <a:pt x="0" y="41"/>
                  </a:cubicBezTo>
                  <a:cubicBezTo>
                    <a:pt x="17" y="25"/>
                    <a:pt x="17" y="25"/>
                    <a:pt x="17" y="25"/>
                  </a:cubicBezTo>
                  <a:cubicBezTo>
                    <a:pt x="61" y="17"/>
                    <a:pt x="61" y="17"/>
                    <a:pt x="61" y="17"/>
                  </a:cubicBezTo>
                  <a:cubicBezTo>
                    <a:pt x="60" y="16"/>
                    <a:pt x="59" y="16"/>
                    <a:pt x="58" y="15"/>
                  </a:cubicBezTo>
                  <a:cubicBezTo>
                    <a:pt x="54" y="12"/>
                    <a:pt x="46" y="7"/>
                    <a:pt x="37" y="0"/>
                  </a:cubicBezTo>
                </a:path>
              </a:pathLst>
            </a:custGeom>
            <a:solidFill>
              <a:srgbClr val="E3BF96"/>
            </a:solidFill>
            <a:ln>
              <a:noFill/>
            </a:ln>
          </p:spPr>
          <p:txBody>
            <a:bodyPr/>
            <a:lstStyle/>
            <a:p>
              <a:endParaRPr lang="zh-CN" altLang="en-US"/>
            </a:p>
          </p:txBody>
        </p:sp>
        <p:sp>
          <p:nvSpPr>
            <p:cNvPr id="1048986" name="Freeform 131"/>
            <p:cNvSpPr/>
            <p:nvPr/>
          </p:nvSpPr>
          <p:spPr bwMode="auto">
            <a:xfrm>
              <a:off x="4702176" y="4792663"/>
              <a:ext cx="12700" cy="7938"/>
            </a:xfrm>
            <a:custGeom>
              <a:avLst/>
              <a:gdLst>
                <a:gd name="T0" fmla="*/ 0 w 3"/>
                <a:gd name="T1" fmla="*/ 0 h 2"/>
                <a:gd name="T2" fmla="*/ 2147483646 w 3"/>
                <a:gd name="T3" fmla="*/ 2147483646 h 2"/>
                <a:gd name="T4" fmla="*/ 2147483646 w 3"/>
                <a:gd name="T5" fmla="*/ 2147483646 h 2"/>
                <a:gd name="T6" fmla="*/ 0 w 3"/>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2">
                  <a:moveTo>
                    <a:pt x="0" y="0"/>
                  </a:moveTo>
                  <a:cubicBezTo>
                    <a:pt x="1" y="1"/>
                    <a:pt x="2" y="1"/>
                    <a:pt x="3" y="2"/>
                  </a:cubicBezTo>
                  <a:cubicBezTo>
                    <a:pt x="3" y="2"/>
                    <a:pt x="3" y="2"/>
                    <a:pt x="3" y="2"/>
                  </a:cubicBezTo>
                  <a:cubicBezTo>
                    <a:pt x="3" y="2"/>
                    <a:pt x="2" y="1"/>
                    <a:pt x="0" y="0"/>
                  </a:cubicBezTo>
                </a:path>
              </a:pathLst>
            </a:custGeom>
            <a:solidFill>
              <a:srgbClr val="E5CCAE"/>
            </a:solidFill>
            <a:ln>
              <a:noFill/>
            </a:ln>
          </p:spPr>
          <p:txBody>
            <a:bodyPr/>
            <a:lstStyle/>
            <a:p>
              <a:endParaRPr lang="zh-CN" altLang="en-US"/>
            </a:p>
          </p:txBody>
        </p:sp>
        <p:sp>
          <p:nvSpPr>
            <p:cNvPr id="1048987" name="Freeform 132"/>
            <p:cNvSpPr/>
            <p:nvPr/>
          </p:nvSpPr>
          <p:spPr bwMode="auto">
            <a:xfrm>
              <a:off x="4392613" y="4826000"/>
              <a:ext cx="50800" cy="73025"/>
            </a:xfrm>
            <a:custGeom>
              <a:avLst/>
              <a:gdLst>
                <a:gd name="T0" fmla="*/ 2147483646 w 12"/>
                <a:gd name="T1" fmla="*/ 0 h 17"/>
                <a:gd name="T2" fmla="*/ 0 w 12"/>
                <a:gd name="T3" fmla="*/ 2147483646 h 17"/>
                <a:gd name="T4" fmla="*/ 2147483646 w 12"/>
                <a:gd name="T5" fmla="*/ 2147483646 h 17"/>
                <a:gd name="T6" fmla="*/ 2147483646 w 12"/>
                <a:gd name="T7" fmla="*/ 2147483646 h 17"/>
                <a:gd name="T8" fmla="*/ 2147483646 w 12"/>
                <a:gd name="T9" fmla="*/ 2147483646 h 17"/>
                <a:gd name="T10" fmla="*/ 2147483646 w 12"/>
                <a:gd name="T11" fmla="*/ 2147483646 h 17"/>
                <a:gd name="T12" fmla="*/ 2147483646 w 12"/>
                <a:gd name="T13" fmla="*/ 2147483646 h 17"/>
                <a:gd name="T14" fmla="*/ 2147483646 w 12"/>
                <a:gd name="T15" fmla="*/ 2147483646 h 17"/>
                <a:gd name="T16" fmla="*/ 2147483646 w 12"/>
                <a:gd name="T17" fmla="*/ 2147483646 h 17"/>
                <a:gd name="T18" fmla="*/ 2147483646 w 12"/>
                <a:gd name="T19" fmla="*/ 0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2" h="17">
                  <a:moveTo>
                    <a:pt x="1" y="0"/>
                  </a:moveTo>
                  <a:cubicBezTo>
                    <a:pt x="0" y="2"/>
                    <a:pt x="0" y="2"/>
                    <a:pt x="0" y="2"/>
                  </a:cubicBezTo>
                  <a:cubicBezTo>
                    <a:pt x="0" y="3"/>
                    <a:pt x="1" y="3"/>
                    <a:pt x="1" y="3"/>
                  </a:cubicBezTo>
                  <a:cubicBezTo>
                    <a:pt x="2" y="5"/>
                    <a:pt x="3" y="6"/>
                    <a:pt x="3" y="8"/>
                  </a:cubicBezTo>
                  <a:cubicBezTo>
                    <a:pt x="3" y="8"/>
                    <a:pt x="3" y="8"/>
                    <a:pt x="3" y="7"/>
                  </a:cubicBezTo>
                  <a:cubicBezTo>
                    <a:pt x="5" y="9"/>
                    <a:pt x="6" y="10"/>
                    <a:pt x="7" y="11"/>
                  </a:cubicBezTo>
                  <a:cubicBezTo>
                    <a:pt x="6" y="11"/>
                    <a:pt x="6" y="12"/>
                    <a:pt x="5" y="13"/>
                  </a:cubicBezTo>
                  <a:cubicBezTo>
                    <a:pt x="5" y="14"/>
                    <a:pt x="5" y="16"/>
                    <a:pt x="6" y="17"/>
                  </a:cubicBezTo>
                  <a:cubicBezTo>
                    <a:pt x="8" y="15"/>
                    <a:pt x="10" y="13"/>
                    <a:pt x="12" y="11"/>
                  </a:cubicBezTo>
                  <a:cubicBezTo>
                    <a:pt x="10" y="8"/>
                    <a:pt x="6" y="5"/>
                    <a:pt x="1" y="0"/>
                  </a:cubicBezTo>
                </a:path>
              </a:pathLst>
            </a:custGeom>
            <a:solidFill>
              <a:srgbClr val="0C0B13"/>
            </a:solidFill>
            <a:ln>
              <a:noFill/>
            </a:ln>
          </p:spPr>
          <p:txBody>
            <a:bodyPr/>
            <a:lstStyle/>
            <a:p>
              <a:endParaRPr lang="zh-CN" altLang="en-US"/>
            </a:p>
          </p:txBody>
        </p:sp>
        <p:sp>
          <p:nvSpPr>
            <p:cNvPr id="1048988" name="Freeform 133"/>
            <p:cNvSpPr/>
            <p:nvPr/>
          </p:nvSpPr>
          <p:spPr bwMode="auto">
            <a:xfrm>
              <a:off x="4405313" y="4856163"/>
              <a:ext cx="15875" cy="25400"/>
            </a:xfrm>
            <a:custGeom>
              <a:avLst/>
              <a:gdLst>
                <a:gd name="T0" fmla="*/ 0 w 4"/>
                <a:gd name="T1" fmla="*/ 0 h 6"/>
                <a:gd name="T2" fmla="*/ 0 w 4"/>
                <a:gd name="T3" fmla="*/ 2147483646 h 6"/>
                <a:gd name="T4" fmla="*/ 2147483646 w 4"/>
                <a:gd name="T5" fmla="*/ 2147483646 h 6"/>
                <a:gd name="T6" fmla="*/ 2147483646 w 4"/>
                <a:gd name="T7" fmla="*/ 2147483646 h 6"/>
                <a:gd name="T8" fmla="*/ 0 w 4"/>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6">
                  <a:moveTo>
                    <a:pt x="0" y="0"/>
                  </a:moveTo>
                  <a:cubicBezTo>
                    <a:pt x="0" y="1"/>
                    <a:pt x="0" y="1"/>
                    <a:pt x="0" y="1"/>
                  </a:cubicBezTo>
                  <a:cubicBezTo>
                    <a:pt x="1" y="2"/>
                    <a:pt x="2" y="4"/>
                    <a:pt x="2" y="6"/>
                  </a:cubicBezTo>
                  <a:cubicBezTo>
                    <a:pt x="3" y="5"/>
                    <a:pt x="3" y="4"/>
                    <a:pt x="4" y="4"/>
                  </a:cubicBezTo>
                  <a:cubicBezTo>
                    <a:pt x="3" y="3"/>
                    <a:pt x="2" y="2"/>
                    <a:pt x="0" y="0"/>
                  </a:cubicBezTo>
                </a:path>
              </a:pathLst>
            </a:custGeom>
            <a:solidFill>
              <a:srgbClr val="414040"/>
            </a:solidFill>
            <a:ln>
              <a:noFill/>
            </a:ln>
          </p:spPr>
          <p:txBody>
            <a:bodyPr/>
            <a:lstStyle/>
            <a:p>
              <a:endParaRPr lang="zh-CN" altLang="en-US"/>
            </a:p>
          </p:txBody>
        </p:sp>
        <p:sp>
          <p:nvSpPr>
            <p:cNvPr id="1048989" name="Freeform 134"/>
            <p:cNvSpPr>
              <a:spLocks noEditPoints="1"/>
            </p:cNvSpPr>
            <p:nvPr/>
          </p:nvSpPr>
          <p:spPr bwMode="auto">
            <a:xfrm>
              <a:off x="4395788" y="4727575"/>
              <a:ext cx="217488" cy="153988"/>
            </a:xfrm>
            <a:custGeom>
              <a:avLst/>
              <a:gdLst>
                <a:gd name="T0" fmla="*/ 0 w 51"/>
                <a:gd name="T1" fmla="*/ 2147483646 h 36"/>
                <a:gd name="T2" fmla="*/ 0 w 51"/>
                <a:gd name="T3" fmla="*/ 2147483646 h 36"/>
                <a:gd name="T4" fmla="*/ 2147483646 w 51"/>
                <a:gd name="T5" fmla="*/ 2147483646 h 36"/>
                <a:gd name="T6" fmla="*/ 2147483646 w 51"/>
                <a:gd name="T7" fmla="*/ 2147483646 h 36"/>
                <a:gd name="T8" fmla="*/ 2147483646 w 51"/>
                <a:gd name="T9" fmla="*/ 2147483646 h 36"/>
                <a:gd name="T10" fmla="*/ 2147483646 w 51"/>
                <a:gd name="T11" fmla="*/ 2147483646 h 36"/>
                <a:gd name="T12" fmla="*/ 2147483646 w 51"/>
                <a:gd name="T13" fmla="*/ 2147483646 h 36"/>
                <a:gd name="T14" fmla="*/ 2147483646 w 51"/>
                <a:gd name="T15" fmla="*/ 2147483646 h 36"/>
                <a:gd name="T16" fmla="*/ 2147483646 w 51"/>
                <a:gd name="T17" fmla="*/ 2147483646 h 36"/>
                <a:gd name="T18" fmla="*/ 2147483646 w 51"/>
                <a:gd name="T19" fmla="*/ 2147483646 h 36"/>
                <a:gd name="T20" fmla="*/ 0 w 51"/>
                <a:gd name="T21" fmla="*/ 2147483646 h 36"/>
                <a:gd name="T22" fmla="*/ 2147483646 w 51"/>
                <a:gd name="T23" fmla="*/ 0 h 36"/>
                <a:gd name="T24" fmla="*/ 2147483646 w 51"/>
                <a:gd name="T25" fmla="*/ 2147483646 h 36"/>
                <a:gd name="T26" fmla="*/ 2147483646 w 51"/>
                <a:gd name="T27" fmla="*/ 0 h 36"/>
                <a:gd name="T28" fmla="*/ 2147483646 w 51"/>
                <a:gd name="T29" fmla="*/ 0 h 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1" h="36">
                  <a:moveTo>
                    <a:pt x="0" y="22"/>
                  </a:moveTo>
                  <a:cubicBezTo>
                    <a:pt x="0" y="23"/>
                    <a:pt x="0" y="23"/>
                    <a:pt x="0" y="23"/>
                  </a:cubicBezTo>
                  <a:cubicBezTo>
                    <a:pt x="5" y="28"/>
                    <a:pt x="9" y="31"/>
                    <a:pt x="11" y="34"/>
                  </a:cubicBezTo>
                  <a:cubicBezTo>
                    <a:pt x="11" y="34"/>
                    <a:pt x="11" y="34"/>
                    <a:pt x="11" y="34"/>
                  </a:cubicBezTo>
                  <a:cubicBezTo>
                    <a:pt x="13" y="35"/>
                    <a:pt x="14" y="36"/>
                    <a:pt x="15" y="36"/>
                  </a:cubicBezTo>
                  <a:cubicBezTo>
                    <a:pt x="15" y="36"/>
                    <a:pt x="15" y="36"/>
                    <a:pt x="15" y="36"/>
                  </a:cubicBezTo>
                  <a:cubicBezTo>
                    <a:pt x="15" y="36"/>
                    <a:pt x="15" y="36"/>
                    <a:pt x="15" y="36"/>
                  </a:cubicBezTo>
                  <a:cubicBezTo>
                    <a:pt x="15" y="36"/>
                    <a:pt x="15" y="36"/>
                    <a:pt x="15" y="36"/>
                  </a:cubicBezTo>
                  <a:cubicBezTo>
                    <a:pt x="15" y="36"/>
                    <a:pt x="16" y="35"/>
                    <a:pt x="16" y="35"/>
                  </a:cubicBezTo>
                  <a:cubicBezTo>
                    <a:pt x="16" y="35"/>
                    <a:pt x="16" y="35"/>
                    <a:pt x="16" y="35"/>
                  </a:cubicBezTo>
                  <a:cubicBezTo>
                    <a:pt x="15" y="35"/>
                    <a:pt x="8" y="30"/>
                    <a:pt x="0" y="22"/>
                  </a:cubicBezTo>
                  <a:moveTo>
                    <a:pt x="51" y="0"/>
                  </a:moveTo>
                  <a:cubicBezTo>
                    <a:pt x="47" y="4"/>
                    <a:pt x="44" y="7"/>
                    <a:pt x="41" y="10"/>
                  </a:cubicBezTo>
                  <a:cubicBezTo>
                    <a:pt x="44" y="7"/>
                    <a:pt x="47" y="4"/>
                    <a:pt x="51" y="0"/>
                  </a:cubicBezTo>
                  <a:cubicBezTo>
                    <a:pt x="51" y="0"/>
                    <a:pt x="51" y="0"/>
                    <a:pt x="51" y="0"/>
                  </a:cubicBezTo>
                </a:path>
              </a:pathLst>
            </a:custGeom>
            <a:solidFill>
              <a:srgbClr val="0C0B13"/>
            </a:solidFill>
            <a:ln>
              <a:noFill/>
            </a:ln>
          </p:spPr>
          <p:txBody>
            <a:bodyPr/>
            <a:lstStyle/>
            <a:p>
              <a:endParaRPr lang="zh-CN" altLang="en-US"/>
            </a:p>
          </p:txBody>
        </p:sp>
        <p:sp>
          <p:nvSpPr>
            <p:cNvPr id="1048990" name="Freeform 135"/>
            <p:cNvSpPr>
              <a:spLocks noEditPoints="1"/>
            </p:cNvSpPr>
            <p:nvPr/>
          </p:nvSpPr>
          <p:spPr bwMode="auto">
            <a:xfrm>
              <a:off x="4395788" y="4659313"/>
              <a:ext cx="217488" cy="219075"/>
            </a:xfrm>
            <a:custGeom>
              <a:avLst/>
              <a:gdLst>
                <a:gd name="T0" fmla="*/ 2147483646 w 51"/>
                <a:gd name="T1" fmla="*/ 2147483646 h 51"/>
                <a:gd name="T2" fmla="*/ 2147483646 w 51"/>
                <a:gd name="T3" fmla="*/ 2147483646 h 51"/>
                <a:gd name="T4" fmla="*/ 2147483646 w 51"/>
                <a:gd name="T5" fmla="*/ 2147483646 h 51"/>
                <a:gd name="T6" fmla="*/ 2147483646 w 51"/>
                <a:gd name="T7" fmla="*/ 2147483646 h 51"/>
                <a:gd name="T8" fmla="*/ 2147483646 w 51"/>
                <a:gd name="T9" fmla="*/ 2147483646 h 51"/>
                <a:gd name="T10" fmla="*/ 2147483646 w 51"/>
                <a:gd name="T11" fmla="*/ 2147483646 h 51"/>
                <a:gd name="T12" fmla="*/ 2147483646 w 51"/>
                <a:gd name="T13" fmla="*/ 2147483646 h 51"/>
                <a:gd name="T14" fmla="*/ 2147483646 w 51"/>
                <a:gd name="T15" fmla="*/ 2147483646 h 51"/>
                <a:gd name="T16" fmla="*/ 2147483646 w 51"/>
                <a:gd name="T17" fmla="*/ 2147483646 h 51"/>
                <a:gd name="T18" fmla="*/ 2147483646 w 51"/>
                <a:gd name="T19" fmla="*/ 2147483646 h 51"/>
                <a:gd name="T20" fmla="*/ 2147483646 w 51"/>
                <a:gd name="T21" fmla="*/ 2147483646 h 51"/>
                <a:gd name="T22" fmla="*/ 2147483646 w 51"/>
                <a:gd name="T23" fmla="*/ 2147483646 h 51"/>
                <a:gd name="T24" fmla="*/ 2147483646 w 51"/>
                <a:gd name="T25" fmla="*/ 2147483646 h 51"/>
                <a:gd name="T26" fmla="*/ 0 w 51"/>
                <a:gd name="T27" fmla="*/ 2147483646 h 51"/>
                <a:gd name="T28" fmla="*/ 2147483646 w 51"/>
                <a:gd name="T29" fmla="*/ 2147483646 h 51"/>
                <a:gd name="T30" fmla="*/ 2147483646 w 51"/>
                <a:gd name="T31" fmla="*/ 2147483646 h 51"/>
                <a:gd name="T32" fmla="*/ 2147483646 w 51"/>
                <a:gd name="T33" fmla="*/ 2147483646 h 51"/>
                <a:gd name="T34" fmla="*/ 2147483646 w 51"/>
                <a:gd name="T35" fmla="*/ 2147483646 h 51"/>
                <a:gd name="T36" fmla="*/ 2147483646 w 51"/>
                <a:gd name="T37" fmla="*/ 2147483646 h 51"/>
                <a:gd name="T38" fmla="*/ 2147483646 w 51"/>
                <a:gd name="T39" fmla="*/ 2147483646 h 51"/>
                <a:gd name="T40" fmla="*/ 2147483646 w 51"/>
                <a:gd name="T41" fmla="*/ 0 h 51"/>
                <a:gd name="T42" fmla="*/ 2147483646 w 51"/>
                <a:gd name="T43" fmla="*/ 2147483646 h 51"/>
                <a:gd name="T44" fmla="*/ 2147483646 w 51"/>
                <a:gd name="T45" fmla="*/ 2147483646 h 51"/>
                <a:gd name="T46" fmla="*/ 2147483646 w 51"/>
                <a:gd name="T47" fmla="*/ 2147483646 h 51"/>
                <a:gd name="T48" fmla="*/ 2147483646 w 51"/>
                <a:gd name="T49" fmla="*/ 2147483646 h 51"/>
                <a:gd name="T50" fmla="*/ 2147483646 w 51"/>
                <a:gd name="T51" fmla="*/ 0 h 5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51" h="51">
                  <a:moveTo>
                    <a:pt x="47" y="14"/>
                  </a:moveTo>
                  <a:cubicBezTo>
                    <a:pt x="37" y="24"/>
                    <a:pt x="28" y="33"/>
                    <a:pt x="20" y="41"/>
                  </a:cubicBezTo>
                  <a:cubicBezTo>
                    <a:pt x="21" y="43"/>
                    <a:pt x="23" y="44"/>
                    <a:pt x="23" y="44"/>
                  </a:cubicBezTo>
                  <a:cubicBezTo>
                    <a:pt x="23" y="44"/>
                    <a:pt x="23" y="44"/>
                    <a:pt x="23" y="44"/>
                  </a:cubicBezTo>
                  <a:cubicBezTo>
                    <a:pt x="23" y="44"/>
                    <a:pt x="23" y="44"/>
                    <a:pt x="23" y="44"/>
                  </a:cubicBezTo>
                  <a:cubicBezTo>
                    <a:pt x="23" y="44"/>
                    <a:pt x="23" y="44"/>
                    <a:pt x="23" y="44"/>
                  </a:cubicBezTo>
                  <a:cubicBezTo>
                    <a:pt x="22" y="45"/>
                    <a:pt x="21" y="46"/>
                    <a:pt x="20" y="47"/>
                  </a:cubicBezTo>
                  <a:cubicBezTo>
                    <a:pt x="19" y="48"/>
                    <a:pt x="19" y="48"/>
                    <a:pt x="18" y="49"/>
                  </a:cubicBezTo>
                  <a:cubicBezTo>
                    <a:pt x="18" y="49"/>
                    <a:pt x="18" y="49"/>
                    <a:pt x="18" y="49"/>
                  </a:cubicBezTo>
                  <a:cubicBezTo>
                    <a:pt x="18" y="49"/>
                    <a:pt x="18" y="49"/>
                    <a:pt x="18" y="49"/>
                  </a:cubicBezTo>
                  <a:cubicBezTo>
                    <a:pt x="18" y="49"/>
                    <a:pt x="17" y="50"/>
                    <a:pt x="17" y="50"/>
                  </a:cubicBezTo>
                  <a:cubicBezTo>
                    <a:pt x="17" y="50"/>
                    <a:pt x="17" y="50"/>
                    <a:pt x="16" y="50"/>
                  </a:cubicBezTo>
                  <a:cubicBezTo>
                    <a:pt x="15" y="50"/>
                    <a:pt x="9" y="45"/>
                    <a:pt x="1" y="37"/>
                  </a:cubicBezTo>
                  <a:cubicBezTo>
                    <a:pt x="0" y="38"/>
                    <a:pt x="0" y="38"/>
                    <a:pt x="0" y="38"/>
                  </a:cubicBezTo>
                  <a:cubicBezTo>
                    <a:pt x="8" y="46"/>
                    <a:pt x="15" y="51"/>
                    <a:pt x="16" y="51"/>
                  </a:cubicBezTo>
                  <a:cubicBezTo>
                    <a:pt x="16" y="51"/>
                    <a:pt x="16" y="51"/>
                    <a:pt x="16" y="51"/>
                  </a:cubicBezTo>
                  <a:cubicBezTo>
                    <a:pt x="16" y="51"/>
                    <a:pt x="16" y="51"/>
                    <a:pt x="16" y="51"/>
                  </a:cubicBezTo>
                  <a:cubicBezTo>
                    <a:pt x="23" y="44"/>
                    <a:pt x="32" y="35"/>
                    <a:pt x="41" y="26"/>
                  </a:cubicBezTo>
                  <a:cubicBezTo>
                    <a:pt x="44" y="23"/>
                    <a:pt x="47" y="20"/>
                    <a:pt x="51" y="16"/>
                  </a:cubicBezTo>
                  <a:cubicBezTo>
                    <a:pt x="49" y="15"/>
                    <a:pt x="48" y="14"/>
                    <a:pt x="47" y="14"/>
                  </a:cubicBezTo>
                  <a:moveTo>
                    <a:pt x="26" y="0"/>
                  </a:moveTo>
                  <a:cubicBezTo>
                    <a:pt x="22" y="4"/>
                    <a:pt x="18" y="8"/>
                    <a:pt x="14" y="12"/>
                  </a:cubicBezTo>
                  <a:cubicBezTo>
                    <a:pt x="6" y="28"/>
                    <a:pt x="6" y="28"/>
                    <a:pt x="6" y="28"/>
                  </a:cubicBezTo>
                  <a:cubicBezTo>
                    <a:pt x="9" y="32"/>
                    <a:pt x="13" y="35"/>
                    <a:pt x="15" y="37"/>
                  </a:cubicBezTo>
                  <a:cubicBezTo>
                    <a:pt x="23" y="29"/>
                    <a:pt x="33" y="20"/>
                    <a:pt x="42" y="10"/>
                  </a:cubicBezTo>
                  <a:cubicBezTo>
                    <a:pt x="37" y="7"/>
                    <a:pt x="31" y="3"/>
                    <a:pt x="26" y="0"/>
                  </a:cubicBezTo>
                </a:path>
              </a:pathLst>
            </a:custGeom>
            <a:solidFill>
              <a:srgbClr val="0C0B13"/>
            </a:solidFill>
            <a:ln>
              <a:noFill/>
            </a:ln>
          </p:spPr>
          <p:txBody>
            <a:bodyPr/>
            <a:lstStyle/>
            <a:p>
              <a:endParaRPr lang="zh-CN" altLang="en-US"/>
            </a:p>
          </p:txBody>
        </p:sp>
        <p:sp>
          <p:nvSpPr>
            <p:cNvPr id="1048991" name="Freeform 136"/>
            <p:cNvSpPr/>
            <p:nvPr/>
          </p:nvSpPr>
          <p:spPr bwMode="auto">
            <a:xfrm>
              <a:off x="4459288" y="4702175"/>
              <a:ext cx="136525" cy="133350"/>
            </a:xfrm>
            <a:custGeom>
              <a:avLst/>
              <a:gdLst>
                <a:gd name="T0" fmla="*/ 2147483646 w 32"/>
                <a:gd name="T1" fmla="*/ 0 h 31"/>
                <a:gd name="T2" fmla="*/ 0 w 32"/>
                <a:gd name="T3" fmla="*/ 2147483646 h 31"/>
                <a:gd name="T4" fmla="*/ 2147483646 w 32"/>
                <a:gd name="T5" fmla="*/ 2147483646 h 31"/>
                <a:gd name="T6" fmla="*/ 2147483646 w 32"/>
                <a:gd name="T7" fmla="*/ 2147483646 h 31"/>
                <a:gd name="T8" fmla="*/ 2147483646 w 32"/>
                <a:gd name="T9" fmla="*/ 0 h 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 h="31">
                  <a:moveTo>
                    <a:pt x="27" y="0"/>
                  </a:moveTo>
                  <a:cubicBezTo>
                    <a:pt x="18" y="10"/>
                    <a:pt x="8" y="19"/>
                    <a:pt x="0" y="27"/>
                  </a:cubicBezTo>
                  <a:cubicBezTo>
                    <a:pt x="2" y="29"/>
                    <a:pt x="3" y="30"/>
                    <a:pt x="5" y="31"/>
                  </a:cubicBezTo>
                  <a:cubicBezTo>
                    <a:pt x="13" y="23"/>
                    <a:pt x="22" y="14"/>
                    <a:pt x="32" y="4"/>
                  </a:cubicBezTo>
                  <a:cubicBezTo>
                    <a:pt x="30" y="3"/>
                    <a:pt x="29" y="1"/>
                    <a:pt x="27" y="0"/>
                  </a:cubicBezTo>
                </a:path>
              </a:pathLst>
            </a:custGeom>
            <a:solidFill>
              <a:srgbClr val="4F4E4D"/>
            </a:solidFill>
            <a:ln>
              <a:noFill/>
            </a:ln>
          </p:spPr>
          <p:txBody>
            <a:bodyPr/>
            <a:lstStyle/>
            <a:p>
              <a:endParaRPr lang="zh-CN" altLang="en-US"/>
            </a:p>
          </p:txBody>
        </p:sp>
        <p:sp>
          <p:nvSpPr>
            <p:cNvPr id="1048992" name="Freeform 137"/>
            <p:cNvSpPr/>
            <p:nvPr/>
          </p:nvSpPr>
          <p:spPr bwMode="auto">
            <a:xfrm>
              <a:off x="4456113" y="4646613"/>
              <a:ext cx="50800" cy="65088"/>
            </a:xfrm>
            <a:custGeom>
              <a:avLst/>
              <a:gdLst>
                <a:gd name="T0" fmla="*/ 2147483646 w 12"/>
                <a:gd name="T1" fmla="*/ 0 h 15"/>
                <a:gd name="T2" fmla="*/ 0 w 12"/>
                <a:gd name="T3" fmla="*/ 2147483646 h 15"/>
                <a:gd name="T4" fmla="*/ 2147483646 w 12"/>
                <a:gd name="T5" fmla="*/ 2147483646 h 15"/>
                <a:gd name="T6" fmla="*/ 2147483646 w 12"/>
                <a:gd name="T7" fmla="*/ 0 h 1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15">
                  <a:moveTo>
                    <a:pt x="8" y="0"/>
                  </a:moveTo>
                  <a:cubicBezTo>
                    <a:pt x="0" y="15"/>
                    <a:pt x="0" y="15"/>
                    <a:pt x="0" y="15"/>
                  </a:cubicBezTo>
                  <a:cubicBezTo>
                    <a:pt x="4" y="11"/>
                    <a:pt x="8" y="7"/>
                    <a:pt x="12" y="3"/>
                  </a:cubicBezTo>
                  <a:cubicBezTo>
                    <a:pt x="11" y="2"/>
                    <a:pt x="9" y="1"/>
                    <a:pt x="8" y="0"/>
                  </a:cubicBezTo>
                </a:path>
              </a:pathLst>
            </a:custGeom>
            <a:solidFill>
              <a:srgbClr val="4F4E4D"/>
            </a:solidFill>
            <a:ln>
              <a:noFill/>
            </a:ln>
          </p:spPr>
          <p:txBody>
            <a:bodyPr/>
            <a:lstStyle/>
            <a:p>
              <a:endParaRPr lang="zh-CN" altLang="en-US"/>
            </a:p>
          </p:txBody>
        </p:sp>
        <p:sp>
          <p:nvSpPr>
            <p:cNvPr id="1048993" name="Freeform 138"/>
            <p:cNvSpPr>
              <a:spLocks noEditPoints="1"/>
            </p:cNvSpPr>
            <p:nvPr/>
          </p:nvSpPr>
          <p:spPr bwMode="auto">
            <a:xfrm>
              <a:off x="4418013" y="4779963"/>
              <a:ext cx="76200" cy="88900"/>
            </a:xfrm>
            <a:custGeom>
              <a:avLst/>
              <a:gdLst>
                <a:gd name="T0" fmla="*/ 2147483646 w 18"/>
                <a:gd name="T1" fmla="*/ 2147483646 h 21"/>
                <a:gd name="T2" fmla="*/ 2147483646 w 18"/>
                <a:gd name="T3" fmla="*/ 2147483646 h 21"/>
                <a:gd name="T4" fmla="*/ 2147483646 w 18"/>
                <a:gd name="T5" fmla="*/ 2147483646 h 21"/>
                <a:gd name="T6" fmla="*/ 2147483646 w 18"/>
                <a:gd name="T7" fmla="*/ 2147483646 h 21"/>
                <a:gd name="T8" fmla="*/ 2147483646 w 18"/>
                <a:gd name="T9" fmla="*/ 0 h 21"/>
                <a:gd name="T10" fmla="*/ 0 w 18"/>
                <a:gd name="T11" fmla="*/ 2147483646 h 21"/>
                <a:gd name="T12" fmla="*/ 2147483646 w 18"/>
                <a:gd name="T13" fmla="*/ 2147483646 h 21"/>
                <a:gd name="T14" fmla="*/ 2147483646 w 18"/>
                <a:gd name="T15" fmla="*/ 2147483646 h 21"/>
                <a:gd name="T16" fmla="*/ 2147483646 w 18"/>
                <a:gd name="T17" fmla="*/ 2147483646 h 21"/>
                <a:gd name="T18" fmla="*/ 2147483646 w 18"/>
                <a:gd name="T19" fmla="*/ 2147483646 h 21"/>
                <a:gd name="T20" fmla="*/ 2147483646 w 18"/>
                <a:gd name="T21" fmla="*/ 2147483646 h 21"/>
                <a:gd name="T22" fmla="*/ 2147483646 w 18"/>
                <a:gd name="T23" fmla="*/ 2147483646 h 21"/>
                <a:gd name="T24" fmla="*/ 2147483646 w 18"/>
                <a:gd name="T25" fmla="*/ 2147483646 h 21"/>
                <a:gd name="T26" fmla="*/ 2147483646 w 18"/>
                <a:gd name="T27" fmla="*/ 2147483646 h 21"/>
                <a:gd name="T28" fmla="*/ 2147483646 w 18"/>
                <a:gd name="T29" fmla="*/ 2147483646 h 21"/>
                <a:gd name="T30" fmla="*/ 2147483646 w 18"/>
                <a:gd name="T31" fmla="*/ 0 h 2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8" h="21">
                  <a:moveTo>
                    <a:pt x="13" y="21"/>
                  </a:moveTo>
                  <a:cubicBezTo>
                    <a:pt x="13" y="21"/>
                    <a:pt x="13" y="21"/>
                    <a:pt x="13" y="21"/>
                  </a:cubicBezTo>
                  <a:cubicBezTo>
                    <a:pt x="13" y="21"/>
                    <a:pt x="13" y="21"/>
                    <a:pt x="13" y="21"/>
                  </a:cubicBezTo>
                  <a:cubicBezTo>
                    <a:pt x="13" y="21"/>
                    <a:pt x="13" y="21"/>
                    <a:pt x="13" y="21"/>
                  </a:cubicBezTo>
                  <a:moveTo>
                    <a:pt x="1" y="0"/>
                  </a:moveTo>
                  <a:cubicBezTo>
                    <a:pt x="0" y="2"/>
                    <a:pt x="0" y="2"/>
                    <a:pt x="0" y="2"/>
                  </a:cubicBezTo>
                  <a:cubicBezTo>
                    <a:pt x="8" y="11"/>
                    <a:pt x="16" y="17"/>
                    <a:pt x="17" y="17"/>
                  </a:cubicBezTo>
                  <a:cubicBezTo>
                    <a:pt x="17" y="17"/>
                    <a:pt x="17" y="17"/>
                    <a:pt x="17" y="17"/>
                  </a:cubicBezTo>
                  <a:cubicBezTo>
                    <a:pt x="17" y="17"/>
                    <a:pt x="17" y="17"/>
                    <a:pt x="17" y="17"/>
                  </a:cubicBezTo>
                  <a:cubicBezTo>
                    <a:pt x="17" y="17"/>
                    <a:pt x="17" y="17"/>
                    <a:pt x="17" y="17"/>
                  </a:cubicBezTo>
                  <a:cubicBezTo>
                    <a:pt x="16" y="18"/>
                    <a:pt x="16" y="18"/>
                    <a:pt x="15" y="19"/>
                  </a:cubicBezTo>
                  <a:cubicBezTo>
                    <a:pt x="16" y="18"/>
                    <a:pt x="17" y="17"/>
                    <a:pt x="18" y="16"/>
                  </a:cubicBezTo>
                  <a:cubicBezTo>
                    <a:pt x="18" y="16"/>
                    <a:pt x="18" y="16"/>
                    <a:pt x="18" y="16"/>
                  </a:cubicBezTo>
                  <a:cubicBezTo>
                    <a:pt x="18" y="16"/>
                    <a:pt x="16" y="15"/>
                    <a:pt x="15" y="13"/>
                  </a:cubicBezTo>
                  <a:cubicBezTo>
                    <a:pt x="13" y="12"/>
                    <a:pt x="12" y="11"/>
                    <a:pt x="10" y="9"/>
                  </a:cubicBezTo>
                  <a:cubicBezTo>
                    <a:pt x="8" y="7"/>
                    <a:pt x="4" y="4"/>
                    <a:pt x="1" y="0"/>
                  </a:cubicBezTo>
                </a:path>
              </a:pathLst>
            </a:custGeom>
            <a:solidFill>
              <a:srgbClr val="2D2525"/>
            </a:solidFill>
            <a:ln>
              <a:noFill/>
            </a:ln>
          </p:spPr>
          <p:txBody>
            <a:bodyPr/>
            <a:lstStyle/>
            <a:p>
              <a:endParaRPr lang="zh-CN" altLang="en-US"/>
            </a:p>
          </p:txBody>
        </p:sp>
        <p:sp>
          <p:nvSpPr>
            <p:cNvPr id="1048994" name="Freeform 139"/>
            <p:cNvSpPr/>
            <p:nvPr/>
          </p:nvSpPr>
          <p:spPr bwMode="auto">
            <a:xfrm>
              <a:off x="4400551" y="4787900"/>
              <a:ext cx="88900" cy="85725"/>
            </a:xfrm>
            <a:custGeom>
              <a:avLst/>
              <a:gdLst>
                <a:gd name="T0" fmla="*/ 2147483646 w 21"/>
                <a:gd name="T1" fmla="*/ 0 h 20"/>
                <a:gd name="T2" fmla="*/ 2147483646 w 21"/>
                <a:gd name="T3" fmla="*/ 2147483646 h 20"/>
                <a:gd name="T4" fmla="*/ 2147483646 w 21"/>
                <a:gd name="T5" fmla="*/ 2147483646 h 20"/>
                <a:gd name="T6" fmla="*/ 2147483646 w 21"/>
                <a:gd name="T7" fmla="*/ 2147483646 h 20"/>
                <a:gd name="T8" fmla="*/ 2147483646 w 21"/>
                <a:gd name="T9" fmla="*/ 2147483646 h 20"/>
                <a:gd name="T10" fmla="*/ 2147483646 w 21"/>
                <a:gd name="T11" fmla="*/ 2147483646 h 20"/>
                <a:gd name="T12" fmla="*/ 2147483646 w 21"/>
                <a:gd name="T13" fmla="*/ 2147483646 h 20"/>
                <a:gd name="T14" fmla="*/ 0 w 21"/>
                <a:gd name="T15" fmla="*/ 2147483646 h 20"/>
                <a:gd name="T16" fmla="*/ 2147483646 w 21"/>
                <a:gd name="T17" fmla="*/ 2147483646 h 20"/>
                <a:gd name="T18" fmla="*/ 2147483646 w 21"/>
                <a:gd name="T19" fmla="*/ 2147483646 h 20"/>
                <a:gd name="T20" fmla="*/ 2147483646 w 21"/>
                <a:gd name="T21" fmla="*/ 2147483646 h 20"/>
                <a:gd name="T22" fmla="*/ 2147483646 w 21"/>
                <a:gd name="T23" fmla="*/ 2147483646 h 20"/>
                <a:gd name="T24" fmla="*/ 2147483646 w 21"/>
                <a:gd name="T25" fmla="*/ 2147483646 h 20"/>
                <a:gd name="T26" fmla="*/ 2147483646 w 21"/>
                <a:gd name="T27" fmla="*/ 2147483646 h 20"/>
                <a:gd name="T28" fmla="*/ 2147483646 w 21"/>
                <a:gd name="T29" fmla="*/ 2147483646 h 20"/>
                <a:gd name="T30" fmla="*/ 2147483646 w 21"/>
                <a:gd name="T31" fmla="*/ 0 h 2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 h="20">
                  <a:moveTo>
                    <a:pt x="4" y="0"/>
                  </a:moveTo>
                  <a:cubicBezTo>
                    <a:pt x="3" y="1"/>
                    <a:pt x="3" y="1"/>
                    <a:pt x="3" y="1"/>
                  </a:cubicBezTo>
                  <a:cubicBezTo>
                    <a:pt x="4" y="2"/>
                    <a:pt x="4" y="3"/>
                    <a:pt x="5" y="3"/>
                  </a:cubicBezTo>
                  <a:cubicBezTo>
                    <a:pt x="8" y="7"/>
                    <a:pt x="11" y="9"/>
                    <a:pt x="14" y="12"/>
                  </a:cubicBezTo>
                  <a:cubicBezTo>
                    <a:pt x="12" y="13"/>
                    <a:pt x="12" y="13"/>
                    <a:pt x="11" y="15"/>
                  </a:cubicBezTo>
                  <a:cubicBezTo>
                    <a:pt x="8" y="13"/>
                    <a:pt x="5" y="10"/>
                    <a:pt x="1" y="6"/>
                  </a:cubicBezTo>
                  <a:cubicBezTo>
                    <a:pt x="1" y="6"/>
                    <a:pt x="1" y="6"/>
                    <a:pt x="1" y="6"/>
                  </a:cubicBezTo>
                  <a:cubicBezTo>
                    <a:pt x="0" y="7"/>
                    <a:pt x="0" y="7"/>
                    <a:pt x="0" y="7"/>
                  </a:cubicBezTo>
                  <a:cubicBezTo>
                    <a:pt x="8" y="15"/>
                    <a:pt x="14" y="20"/>
                    <a:pt x="15" y="20"/>
                  </a:cubicBezTo>
                  <a:cubicBezTo>
                    <a:pt x="16" y="20"/>
                    <a:pt x="16" y="20"/>
                    <a:pt x="16" y="20"/>
                  </a:cubicBezTo>
                  <a:cubicBezTo>
                    <a:pt x="16" y="20"/>
                    <a:pt x="17" y="19"/>
                    <a:pt x="17" y="19"/>
                  </a:cubicBezTo>
                  <a:cubicBezTo>
                    <a:pt x="17" y="19"/>
                    <a:pt x="17" y="19"/>
                    <a:pt x="17" y="19"/>
                  </a:cubicBezTo>
                  <a:cubicBezTo>
                    <a:pt x="18" y="18"/>
                    <a:pt x="18" y="18"/>
                    <a:pt x="19" y="17"/>
                  </a:cubicBezTo>
                  <a:cubicBezTo>
                    <a:pt x="20" y="16"/>
                    <a:pt x="20" y="16"/>
                    <a:pt x="21" y="15"/>
                  </a:cubicBezTo>
                  <a:cubicBezTo>
                    <a:pt x="21" y="15"/>
                    <a:pt x="21" y="15"/>
                    <a:pt x="21" y="15"/>
                  </a:cubicBezTo>
                  <a:cubicBezTo>
                    <a:pt x="20" y="15"/>
                    <a:pt x="12" y="9"/>
                    <a:pt x="4" y="0"/>
                  </a:cubicBezTo>
                </a:path>
              </a:pathLst>
            </a:custGeom>
            <a:solidFill>
              <a:srgbClr val="DFA53B"/>
            </a:solidFill>
            <a:ln>
              <a:noFill/>
            </a:ln>
          </p:spPr>
          <p:txBody>
            <a:bodyPr/>
            <a:lstStyle/>
            <a:p>
              <a:endParaRPr lang="zh-CN" altLang="en-US"/>
            </a:p>
          </p:txBody>
        </p:sp>
        <p:sp>
          <p:nvSpPr>
            <p:cNvPr id="1048995" name="Freeform 140"/>
            <p:cNvSpPr/>
            <p:nvPr/>
          </p:nvSpPr>
          <p:spPr bwMode="auto">
            <a:xfrm>
              <a:off x="4405313" y="4792663"/>
              <a:ext cx="53975" cy="58738"/>
            </a:xfrm>
            <a:custGeom>
              <a:avLst/>
              <a:gdLst>
                <a:gd name="T0" fmla="*/ 2147483646 w 13"/>
                <a:gd name="T1" fmla="*/ 0 h 14"/>
                <a:gd name="T2" fmla="*/ 0 w 13"/>
                <a:gd name="T3" fmla="*/ 2147483646 h 14"/>
                <a:gd name="T4" fmla="*/ 0 w 13"/>
                <a:gd name="T5" fmla="*/ 2147483646 h 14"/>
                <a:gd name="T6" fmla="*/ 2147483646 w 13"/>
                <a:gd name="T7" fmla="*/ 2147483646 h 14"/>
                <a:gd name="T8" fmla="*/ 2147483646 w 13"/>
                <a:gd name="T9" fmla="*/ 2147483646 h 14"/>
                <a:gd name="T10" fmla="*/ 2147483646 w 13"/>
                <a:gd name="T11" fmla="*/ 2147483646 h 14"/>
                <a:gd name="T12" fmla="*/ 2147483646 w 13"/>
                <a:gd name="T13" fmla="*/ 0 h 1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 h="14">
                  <a:moveTo>
                    <a:pt x="2" y="0"/>
                  </a:moveTo>
                  <a:cubicBezTo>
                    <a:pt x="0" y="5"/>
                    <a:pt x="0" y="5"/>
                    <a:pt x="0" y="5"/>
                  </a:cubicBezTo>
                  <a:cubicBezTo>
                    <a:pt x="0" y="5"/>
                    <a:pt x="0" y="5"/>
                    <a:pt x="0" y="5"/>
                  </a:cubicBezTo>
                  <a:cubicBezTo>
                    <a:pt x="4" y="9"/>
                    <a:pt x="7" y="12"/>
                    <a:pt x="10" y="14"/>
                  </a:cubicBezTo>
                  <a:cubicBezTo>
                    <a:pt x="11" y="12"/>
                    <a:pt x="11" y="12"/>
                    <a:pt x="13" y="11"/>
                  </a:cubicBezTo>
                  <a:cubicBezTo>
                    <a:pt x="10" y="8"/>
                    <a:pt x="7" y="6"/>
                    <a:pt x="4" y="2"/>
                  </a:cubicBezTo>
                  <a:cubicBezTo>
                    <a:pt x="3" y="2"/>
                    <a:pt x="3" y="1"/>
                    <a:pt x="2" y="0"/>
                  </a:cubicBezTo>
                </a:path>
              </a:pathLst>
            </a:custGeom>
            <a:solidFill>
              <a:srgbClr val="9A4D00"/>
            </a:solidFill>
            <a:ln>
              <a:noFill/>
            </a:ln>
          </p:spPr>
          <p:txBody>
            <a:bodyPr/>
            <a:lstStyle/>
            <a:p>
              <a:endParaRPr lang="zh-CN" altLang="en-US"/>
            </a:p>
          </p:txBody>
        </p:sp>
        <p:sp>
          <p:nvSpPr>
            <p:cNvPr id="1048996" name="Freeform 141"/>
            <p:cNvSpPr/>
            <p:nvPr/>
          </p:nvSpPr>
          <p:spPr bwMode="auto">
            <a:xfrm>
              <a:off x="4413251" y="4873625"/>
              <a:ext cx="46038" cy="73025"/>
            </a:xfrm>
            <a:custGeom>
              <a:avLst/>
              <a:gdLst>
                <a:gd name="T0" fmla="*/ 2147483646 w 11"/>
                <a:gd name="T1" fmla="*/ 0 h 17"/>
                <a:gd name="T2" fmla="*/ 2147483646 w 11"/>
                <a:gd name="T3" fmla="*/ 0 h 17"/>
                <a:gd name="T4" fmla="*/ 2147483646 w 11"/>
                <a:gd name="T5" fmla="*/ 2147483646 h 17"/>
                <a:gd name="T6" fmla="*/ 0 w 11"/>
                <a:gd name="T7" fmla="*/ 2147483646 h 17"/>
                <a:gd name="T8" fmla="*/ 2147483646 w 11"/>
                <a:gd name="T9" fmla="*/ 2147483646 h 17"/>
                <a:gd name="T10" fmla="*/ 2147483646 w 11"/>
                <a:gd name="T11" fmla="*/ 2147483646 h 17"/>
                <a:gd name="T12" fmla="*/ 2147483646 w 11"/>
                <a:gd name="T13" fmla="*/ 2147483646 h 17"/>
                <a:gd name="T14" fmla="*/ 2147483646 w 11"/>
                <a:gd name="T15" fmla="*/ 0 h 1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1" h="17">
                  <a:moveTo>
                    <a:pt x="7" y="0"/>
                  </a:moveTo>
                  <a:cubicBezTo>
                    <a:pt x="7" y="0"/>
                    <a:pt x="7" y="0"/>
                    <a:pt x="7" y="0"/>
                  </a:cubicBezTo>
                  <a:cubicBezTo>
                    <a:pt x="5" y="2"/>
                    <a:pt x="3" y="4"/>
                    <a:pt x="1" y="6"/>
                  </a:cubicBezTo>
                  <a:cubicBezTo>
                    <a:pt x="1" y="10"/>
                    <a:pt x="0" y="14"/>
                    <a:pt x="0" y="17"/>
                  </a:cubicBezTo>
                  <a:cubicBezTo>
                    <a:pt x="10" y="7"/>
                    <a:pt x="10" y="7"/>
                    <a:pt x="10" y="7"/>
                  </a:cubicBezTo>
                  <a:cubicBezTo>
                    <a:pt x="11" y="5"/>
                    <a:pt x="11" y="3"/>
                    <a:pt x="11" y="2"/>
                  </a:cubicBezTo>
                  <a:cubicBezTo>
                    <a:pt x="11" y="2"/>
                    <a:pt x="11" y="2"/>
                    <a:pt x="11" y="2"/>
                  </a:cubicBezTo>
                  <a:cubicBezTo>
                    <a:pt x="10" y="2"/>
                    <a:pt x="9" y="1"/>
                    <a:pt x="7" y="0"/>
                  </a:cubicBezTo>
                </a:path>
              </a:pathLst>
            </a:custGeom>
            <a:solidFill>
              <a:srgbClr val="DAB588"/>
            </a:solidFill>
            <a:ln>
              <a:noFill/>
            </a:ln>
          </p:spPr>
          <p:txBody>
            <a:bodyPr/>
            <a:lstStyle/>
            <a:p>
              <a:endParaRPr lang="zh-CN" altLang="en-US"/>
            </a:p>
          </p:txBody>
        </p:sp>
        <p:sp>
          <p:nvSpPr>
            <p:cNvPr id="1048997" name="Freeform 142"/>
            <p:cNvSpPr/>
            <p:nvPr/>
          </p:nvSpPr>
          <p:spPr bwMode="auto">
            <a:xfrm>
              <a:off x="3965576" y="5035550"/>
              <a:ext cx="1171575" cy="325438"/>
            </a:xfrm>
            <a:custGeom>
              <a:avLst/>
              <a:gdLst>
                <a:gd name="T0" fmla="*/ 2147483646 w 275"/>
                <a:gd name="T1" fmla="*/ 2147483646 h 76"/>
                <a:gd name="T2" fmla="*/ 2147483646 w 275"/>
                <a:gd name="T3" fmla="*/ 2147483646 h 76"/>
                <a:gd name="T4" fmla="*/ 2147483646 w 275"/>
                <a:gd name="T5" fmla="*/ 2147483646 h 76"/>
                <a:gd name="T6" fmla="*/ 2147483646 w 275"/>
                <a:gd name="T7" fmla="*/ 2147483646 h 76"/>
                <a:gd name="T8" fmla="*/ 2147483646 w 275"/>
                <a:gd name="T9" fmla="*/ 2147483646 h 76"/>
                <a:gd name="T10" fmla="*/ 2147483646 w 275"/>
                <a:gd name="T11" fmla="*/ 2147483646 h 76"/>
                <a:gd name="T12" fmla="*/ 2147483646 w 275"/>
                <a:gd name="T13" fmla="*/ 2147483646 h 76"/>
                <a:gd name="T14" fmla="*/ 2147483646 w 275"/>
                <a:gd name="T15" fmla="*/ 2147483646 h 76"/>
                <a:gd name="T16" fmla="*/ 2147483646 w 275"/>
                <a:gd name="T17" fmla="*/ 2147483646 h 76"/>
                <a:gd name="T18" fmla="*/ 2147483646 w 275"/>
                <a:gd name="T19" fmla="*/ 2147483646 h 76"/>
                <a:gd name="T20" fmla="*/ 2147483646 w 275"/>
                <a:gd name="T21" fmla="*/ 2147483646 h 76"/>
                <a:gd name="T22" fmla="*/ 2147483646 w 275"/>
                <a:gd name="T23" fmla="*/ 0 h 76"/>
                <a:gd name="T24" fmla="*/ 2147483646 w 275"/>
                <a:gd name="T25" fmla="*/ 2147483646 h 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75" h="76">
                  <a:moveTo>
                    <a:pt x="116" y="33"/>
                  </a:moveTo>
                  <a:cubicBezTo>
                    <a:pt x="113" y="33"/>
                    <a:pt x="110" y="33"/>
                    <a:pt x="109" y="33"/>
                  </a:cubicBezTo>
                  <a:cubicBezTo>
                    <a:pt x="30" y="51"/>
                    <a:pt x="30" y="51"/>
                    <a:pt x="30" y="51"/>
                  </a:cubicBezTo>
                  <a:cubicBezTo>
                    <a:pt x="15" y="55"/>
                    <a:pt x="6" y="57"/>
                    <a:pt x="3" y="45"/>
                  </a:cubicBezTo>
                  <a:cubicBezTo>
                    <a:pt x="0" y="61"/>
                    <a:pt x="14" y="76"/>
                    <a:pt x="33" y="72"/>
                  </a:cubicBezTo>
                  <a:cubicBezTo>
                    <a:pt x="111" y="53"/>
                    <a:pt x="111" y="53"/>
                    <a:pt x="111" y="53"/>
                  </a:cubicBezTo>
                  <a:cubicBezTo>
                    <a:pt x="113" y="53"/>
                    <a:pt x="115" y="53"/>
                    <a:pt x="118" y="54"/>
                  </a:cubicBezTo>
                  <a:cubicBezTo>
                    <a:pt x="165" y="75"/>
                    <a:pt x="221" y="61"/>
                    <a:pt x="226" y="61"/>
                  </a:cubicBezTo>
                  <a:cubicBezTo>
                    <a:pt x="253" y="61"/>
                    <a:pt x="275" y="61"/>
                    <a:pt x="275" y="61"/>
                  </a:cubicBezTo>
                  <a:cubicBezTo>
                    <a:pt x="275" y="52"/>
                    <a:pt x="275" y="52"/>
                    <a:pt x="275" y="52"/>
                  </a:cubicBezTo>
                  <a:cubicBezTo>
                    <a:pt x="275" y="52"/>
                    <a:pt x="234" y="52"/>
                    <a:pt x="207" y="52"/>
                  </a:cubicBezTo>
                  <a:cubicBezTo>
                    <a:pt x="215" y="44"/>
                    <a:pt x="224" y="31"/>
                    <a:pt x="224" y="0"/>
                  </a:cubicBezTo>
                  <a:cubicBezTo>
                    <a:pt x="220" y="16"/>
                    <a:pt x="213" y="65"/>
                    <a:pt x="116" y="33"/>
                  </a:cubicBezTo>
                </a:path>
              </a:pathLst>
            </a:custGeom>
            <a:solidFill>
              <a:srgbClr val="EFC89A"/>
            </a:solidFill>
            <a:ln>
              <a:noFill/>
            </a:ln>
          </p:spPr>
          <p:txBody>
            <a:bodyPr/>
            <a:lstStyle/>
            <a:p>
              <a:endParaRPr lang="zh-CN" altLang="en-US"/>
            </a:p>
          </p:txBody>
        </p:sp>
        <p:sp>
          <p:nvSpPr>
            <p:cNvPr id="1048998" name="Freeform 143"/>
            <p:cNvSpPr/>
            <p:nvPr/>
          </p:nvSpPr>
          <p:spPr bwMode="auto">
            <a:xfrm>
              <a:off x="3962401" y="4967288"/>
              <a:ext cx="446088" cy="333375"/>
            </a:xfrm>
            <a:custGeom>
              <a:avLst/>
              <a:gdLst>
                <a:gd name="T0" fmla="*/ 2147483646 w 105"/>
                <a:gd name="T1" fmla="*/ 2147483646 h 78"/>
                <a:gd name="T2" fmla="*/ 2147483646 w 105"/>
                <a:gd name="T3" fmla="*/ 2147483646 h 78"/>
                <a:gd name="T4" fmla="*/ 2147483646 w 105"/>
                <a:gd name="T5" fmla="*/ 2147483646 h 78"/>
                <a:gd name="T6" fmla="*/ 2147483646 w 105"/>
                <a:gd name="T7" fmla="*/ 2147483646 h 78"/>
                <a:gd name="T8" fmla="*/ 2147483646 w 105"/>
                <a:gd name="T9" fmla="*/ 2147483646 h 78"/>
                <a:gd name="T10" fmla="*/ 2147483646 w 105"/>
                <a:gd name="T11" fmla="*/ 0 h 78"/>
                <a:gd name="T12" fmla="*/ 2147483646 w 105"/>
                <a:gd name="T13" fmla="*/ 2147483646 h 7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5" h="78">
                  <a:moveTo>
                    <a:pt x="82" y="19"/>
                  </a:moveTo>
                  <a:cubicBezTo>
                    <a:pt x="23" y="41"/>
                    <a:pt x="23" y="41"/>
                    <a:pt x="23" y="41"/>
                  </a:cubicBezTo>
                  <a:cubicBezTo>
                    <a:pt x="3" y="51"/>
                    <a:pt x="0" y="67"/>
                    <a:pt x="7" y="78"/>
                  </a:cubicBezTo>
                  <a:cubicBezTo>
                    <a:pt x="5" y="68"/>
                    <a:pt x="6" y="55"/>
                    <a:pt x="22" y="48"/>
                  </a:cubicBezTo>
                  <a:cubicBezTo>
                    <a:pt x="22" y="48"/>
                    <a:pt x="71" y="33"/>
                    <a:pt x="87" y="27"/>
                  </a:cubicBezTo>
                  <a:cubicBezTo>
                    <a:pt x="101" y="22"/>
                    <a:pt x="105" y="0"/>
                    <a:pt x="105" y="0"/>
                  </a:cubicBezTo>
                  <a:cubicBezTo>
                    <a:pt x="102" y="10"/>
                    <a:pt x="82" y="19"/>
                    <a:pt x="82" y="19"/>
                  </a:cubicBezTo>
                  <a:close/>
                </a:path>
              </a:pathLst>
            </a:custGeom>
            <a:solidFill>
              <a:srgbClr val="FBE3C8"/>
            </a:solidFill>
            <a:ln>
              <a:noFill/>
            </a:ln>
          </p:spPr>
          <p:txBody>
            <a:bodyPr/>
            <a:lstStyle/>
            <a:p>
              <a:endParaRPr lang="zh-CN" altLang="en-US"/>
            </a:p>
          </p:txBody>
        </p:sp>
        <p:sp>
          <p:nvSpPr>
            <p:cNvPr id="1048999" name="Freeform 144"/>
            <p:cNvSpPr/>
            <p:nvPr/>
          </p:nvSpPr>
          <p:spPr bwMode="auto">
            <a:xfrm>
              <a:off x="3944938" y="5159375"/>
              <a:ext cx="238125" cy="196850"/>
            </a:xfrm>
            <a:custGeom>
              <a:avLst/>
              <a:gdLst>
                <a:gd name="T0" fmla="*/ 2147483646 w 56"/>
                <a:gd name="T1" fmla="*/ 2147483646 h 46"/>
                <a:gd name="T2" fmla="*/ 2147483646 w 56"/>
                <a:gd name="T3" fmla="*/ 2147483646 h 46"/>
                <a:gd name="T4" fmla="*/ 2147483646 w 56"/>
                <a:gd name="T5" fmla="*/ 2147483646 h 46"/>
                <a:gd name="T6" fmla="*/ 2147483646 w 56"/>
                <a:gd name="T7" fmla="*/ 2147483646 h 46"/>
                <a:gd name="T8" fmla="*/ 2147483646 w 56"/>
                <a:gd name="T9" fmla="*/ 2147483646 h 46"/>
                <a:gd name="T10" fmla="*/ 2147483646 w 56"/>
                <a:gd name="T11" fmla="*/ 2147483646 h 46"/>
                <a:gd name="T12" fmla="*/ 2147483646 w 56"/>
                <a:gd name="T13" fmla="*/ 2147483646 h 4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6" h="46">
                  <a:moveTo>
                    <a:pt x="39" y="1"/>
                  </a:moveTo>
                  <a:cubicBezTo>
                    <a:pt x="20" y="7"/>
                    <a:pt x="20" y="7"/>
                    <a:pt x="20" y="7"/>
                  </a:cubicBezTo>
                  <a:cubicBezTo>
                    <a:pt x="0" y="17"/>
                    <a:pt x="13" y="46"/>
                    <a:pt x="30" y="40"/>
                  </a:cubicBezTo>
                  <a:cubicBezTo>
                    <a:pt x="49" y="34"/>
                    <a:pt x="49" y="34"/>
                    <a:pt x="49" y="34"/>
                  </a:cubicBezTo>
                  <a:cubicBezTo>
                    <a:pt x="53" y="33"/>
                    <a:pt x="56" y="29"/>
                    <a:pt x="55" y="25"/>
                  </a:cubicBezTo>
                  <a:cubicBezTo>
                    <a:pt x="49" y="6"/>
                    <a:pt x="49" y="6"/>
                    <a:pt x="49" y="6"/>
                  </a:cubicBezTo>
                  <a:cubicBezTo>
                    <a:pt x="47" y="2"/>
                    <a:pt x="43" y="0"/>
                    <a:pt x="39" y="1"/>
                  </a:cubicBezTo>
                  <a:close/>
                </a:path>
              </a:pathLst>
            </a:custGeom>
            <a:solidFill>
              <a:srgbClr val="EFC99C"/>
            </a:solidFill>
            <a:ln>
              <a:noFill/>
            </a:ln>
          </p:spPr>
          <p:txBody>
            <a:bodyPr/>
            <a:lstStyle/>
            <a:p>
              <a:endParaRPr lang="zh-CN" altLang="en-US"/>
            </a:p>
          </p:txBody>
        </p:sp>
        <p:sp>
          <p:nvSpPr>
            <p:cNvPr id="1049000" name="Freeform 145"/>
            <p:cNvSpPr/>
            <p:nvPr/>
          </p:nvSpPr>
          <p:spPr bwMode="auto">
            <a:xfrm>
              <a:off x="3975101" y="5181600"/>
              <a:ext cx="190500" cy="157163"/>
            </a:xfrm>
            <a:custGeom>
              <a:avLst/>
              <a:gdLst>
                <a:gd name="T0" fmla="*/ 2147483646 w 45"/>
                <a:gd name="T1" fmla="*/ 2147483646 h 37"/>
                <a:gd name="T2" fmla="*/ 2147483646 w 45"/>
                <a:gd name="T3" fmla="*/ 2147483646 h 37"/>
                <a:gd name="T4" fmla="*/ 2147483646 w 45"/>
                <a:gd name="T5" fmla="*/ 2147483646 h 37"/>
                <a:gd name="T6" fmla="*/ 2147483646 w 45"/>
                <a:gd name="T7" fmla="*/ 2147483646 h 37"/>
                <a:gd name="T8" fmla="*/ 2147483646 w 45"/>
                <a:gd name="T9" fmla="*/ 2147483646 h 37"/>
                <a:gd name="T10" fmla="*/ 2147483646 w 45"/>
                <a:gd name="T11" fmla="*/ 2147483646 h 37"/>
                <a:gd name="T12" fmla="*/ 2147483646 w 45"/>
                <a:gd name="T13" fmla="*/ 2147483646 h 3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5" h="37">
                  <a:moveTo>
                    <a:pt x="31" y="1"/>
                  </a:moveTo>
                  <a:cubicBezTo>
                    <a:pt x="16" y="6"/>
                    <a:pt x="16" y="6"/>
                    <a:pt x="16" y="6"/>
                  </a:cubicBezTo>
                  <a:cubicBezTo>
                    <a:pt x="0" y="13"/>
                    <a:pt x="10" y="37"/>
                    <a:pt x="24" y="32"/>
                  </a:cubicBezTo>
                  <a:cubicBezTo>
                    <a:pt x="39" y="28"/>
                    <a:pt x="39" y="28"/>
                    <a:pt x="39" y="28"/>
                  </a:cubicBezTo>
                  <a:cubicBezTo>
                    <a:pt x="43" y="26"/>
                    <a:pt x="45" y="23"/>
                    <a:pt x="44" y="20"/>
                  </a:cubicBezTo>
                  <a:cubicBezTo>
                    <a:pt x="39" y="5"/>
                    <a:pt x="39" y="5"/>
                    <a:pt x="39" y="5"/>
                  </a:cubicBezTo>
                  <a:cubicBezTo>
                    <a:pt x="38" y="2"/>
                    <a:pt x="34" y="0"/>
                    <a:pt x="31" y="1"/>
                  </a:cubicBezTo>
                  <a:close/>
                </a:path>
              </a:pathLst>
            </a:custGeom>
            <a:solidFill>
              <a:srgbClr val="FEFBF7"/>
            </a:solidFill>
            <a:ln>
              <a:noFill/>
            </a:ln>
          </p:spPr>
          <p:txBody>
            <a:bodyPr/>
            <a:lstStyle/>
            <a:p>
              <a:endParaRPr lang="zh-CN" altLang="en-US"/>
            </a:p>
          </p:txBody>
        </p:sp>
        <p:sp>
          <p:nvSpPr>
            <p:cNvPr id="1049001" name="Freeform 146"/>
            <p:cNvSpPr/>
            <p:nvPr/>
          </p:nvSpPr>
          <p:spPr bwMode="auto">
            <a:xfrm>
              <a:off x="3990976" y="5189538"/>
              <a:ext cx="174625" cy="141288"/>
            </a:xfrm>
            <a:custGeom>
              <a:avLst/>
              <a:gdLst>
                <a:gd name="T0" fmla="*/ 2147483646 w 41"/>
                <a:gd name="T1" fmla="*/ 2147483646 h 33"/>
                <a:gd name="T2" fmla="*/ 2147483646 w 41"/>
                <a:gd name="T3" fmla="*/ 2147483646 h 33"/>
                <a:gd name="T4" fmla="*/ 2147483646 w 41"/>
                <a:gd name="T5" fmla="*/ 2147483646 h 33"/>
                <a:gd name="T6" fmla="*/ 2147483646 w 41"/>
                <a:gd name="T7" fmla="*/ 2147483646 h 33"/>
                <a:gd name="T8" fmla="*/ 2147483646 w 41"/>
                <a:gd name="T9" fmla="*/ 2147483646 h 33"/>
                <a:gd name="T10" fmla="*/ 2147483646 w 41"/>
                <a:gd name="T11" fmla="*/ 2147483646 h 33"/>
                <a:gd name="T12" fmla="*/ 2147483646 w 41"/>
                <a:gd name="T13" fmla="*/ 2147483646 h 3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1" h="33">
                  <a:moveTo>
                    <a:pt x="40" y="19"/>
                  </a:moveTo>
                  <a:cubicBezTo>
                    <a:pt x="35" y="5"/>
                    <a:pt x="35" y="5"/>
                    <a:pt x="35" y="5"/>
                  </a:cubicBezTo>
                  <a:cubicBezTo>
                    <a:pt x="34" y="2"/>
                    <a:pt x="30" y="0"/>
                    <a:pt x="27" y="1"/>
                  </a:cubicBezTo>
                  <a:cubicBezTo>
                    <a:pt x="15" y="5"/>
                    <a:pt x="15" y="5"/>
                    <a:pt x="15" y="5"/>
                  </a:cubicBezTo>
                  <a:cubicBezTo>
                    <a:pt x="0" y="12"/>
                    <a:pt x="11" y="33"/>
                    <a:pt x="24" y="29"/>
                  </a:cubicBezTo>
                  <a:cubicBezTo>
                    <a:pt x="36" y="25"/>
                    <a:pt x="36" y="25"/>
                    <a:pt x="36" y="25"/>
                  </a:cubicBezTo>
                  <a:cubicBezTo>
                    <a:pt x="39" y="24"/>
                    <a:pt x="41" y="21"/>
                    <a:pt x="40" y="19"/>
                  </a:cubicBezTo>
                  <a:close/>
                </a:path>
              </a:pathLst>
            </a:custGeom>
            <a:solidFill>
              <a:srgbClr val="FDF5EB"/>
            </a:solidFill>
            <a:ln>
              <a:noFill/>
            </a:ln>
          </p:spPr>
          <p:txBody>
            <a:bodyPr/>
            <a:lstStyle/>
            <a:p>
              <a:endParaRPr lang="zh-CN" altLang="en-US"/>
            </a:p>
          </p:txBody>
        </p:sp>
        <p:sp>
          <p:nvSpPr>
            <p:cNvPr id="1049002" name="Freeform 147"/>
            <p:cNvSpPr/>
            <p:nvPr/>
          </p:nvSpPr>
          <p:spPr bwMode="auto">
            <a:xfrm>
              <a:off x="3816351" y="5022850"/>
              <a:ext cx="52388" cy="106363"/>
            </a:xfrm>
            <a:custGeom>
              <a:avLst/>
              <a:gdLst>
                <a:gd name="T0" fmla="*/ 2147483646 w 12"/>
                <a:gd name="T1" fmla="*/ 2147483646 h 25"/>
                <a:gd name="T2" fmla="*/ 2147483646 w 12"/>
                <a:gd name="T3" fmla="*/ 0 h 25"/>
                <a:gd name="T4" fmla="*/ 0 w 12"/>
                <a:gd name="T5" fmla="*/ 2147483646 h 25"/>
                <a:gd name="T6" fmla="*/ 2147483646 w 12"/>
                <a:gd name="T7" fmla="*/ 2147483646 h 25"/>
                <a:gd name="T8" fmla="*/ 2147483646 w 12"/>
                <a:gd name="T9" fmla="*/ 2147483646 h 25"/>
                <a:gd name="T10" fmla="*/ 2147483646 w 12"/>
                <a:gd name="T11" fmla="*/ 2147483646 h 25"/>
                <a:gd name="T12" fmla="*/ 2147483646 w 12"/>
                <a:gd name="T13" fmla="*/ 2147483646 h 25"/>
                <a:gd name="T14" fmla="*/ 2147483646 w 12"/>
                <a:gd name="T15" fmla="*/ 2147483646 h 2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2" h="25">
                  <a:moveTo>
                    <a:pt x="8" y="1"/>
                  </a:moveTo>
                  <a:cubicBezTo>
                    <a:pt x="4" y="0"/>
                    <a:pt x="4" y="0"/>
                    <a:pt x="4" y="0"/>
                  </a:cubicBezTo>
                  <a:cubicBezTo>
                    <a:pt x="2" y="8"/>
                    <a:pt x="1" y="18"/>
                    <a:pt x="0" y="24"/>
                  </a:cubicBezTo>
                  <a:cubicBezTo>
                    <a:pt x="1" y="25"/>
                    <a:pt x="1" y="25"/>
                    <a:pt x="3" y="25"/>
                  </a:cubicBezTo>
                  <a:cubicBezTo>
                    <a:pt x="7" y="25"/>
                    <a:pt x="10" y="23"/>
                    <a:pt x="10" y="20"/>
                  </a:cubicBezTo>
                  <a:cubicBezTo>
                    <a:pt x="12" y="10"/>
                    <a:pt x="12" y="10"/>
                    <a:pt x="12" y="10"/>
                  </a:cubicBezTo>
                  <a:cubicBezTo>
                    <a:pt x="12" y="9"/>
                    <a:pt x="12" y="8"/>
                    <a:pt x="12" y="6"/>
                  </a:cubicBezTo>
                  <a:cubicBezTo>
                    <a:pt x="12" y="4"/>
                    <a:pt x="10" y="2"/>
                    <a:pt x="8" y="1"/>
                  </a:cubicBezTo>
                  <a:close/>
                </a:path>
              </a:pathLst>
            </a:custGeom>
            <a:solidFill>
              <a:srgbClr val="FDF5EB"/>
            </a:solidFill>
            <a:ln>
              <a:noFill/>
            </a:ln>
          </p:spPr>
          <p:txBody>
            <a:bodyPr/>
            <a:lstStyle/>
            <a:p>
              <a:endParaRPr lang="zh-CN" altLang="en-US"/>
            </a:p>
          </p:txBody>
        </p:sp>
        <p:sp>
          <p:nvSpPr>
            <p:cNvPr id="1049003" name="Freeform 148"/>
            <p:cNvSpPr/>
            <p:nvPr/>
          </p:nvSpPr>
          <p:spPr bwMode="auto">
            <a:xfrm>
              <a:off x="5018088" y="4932363"/>
              <a:ext cx="119063" cy="325438"/>
            </a:xfrm>
            <a:custGeom>
              <a:avLst/>
              <a:gdLst>
                <a:gd name="T0" fmla="*/ 2147483646 w 28"/>
                <a:gd name="T1" fmla="*/ 0 h 76"/>
                <a:gd name="T2" fmla="*/ 2147483646 w 28"/>
                <a:gd name="T3" fmla="*/ 0 h 76"/>
                <a:gd name="T4" fmla="*/ 0 w 28"/>
                <a:gd name="T5" fmla="*/ 2147483646 h 76"/>
                <a:gd name="T6" fmla="*/ 2147483646 w 28"/>
                <a:gd name="T7" fmla="*/ 2147483646 h 76"/>
                <a:gd name="T8" fmla="*/ 2147483646 w 28"/>
                <a:gd name="T9" fmla="*/ 0 h 7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76">
                  <a:moveTo>
                    <a:pt x="28" y="0"/>
                  </a:moveTo>
                  <a:cubicBezTo>
                    <a:pt x="13" y="0"/>
                    <a:pt x="13" y="0"/>
                    <a:pt x="13" y="0"/>
                  </a:cubicBezTo>
                  <a:cubicBezTo>
                    <a:pt x="0" y="76"/>
                    <a:pt x="0" y="76"/>
                    <a:pt x="0" y="76"/>
                  </a:cubicBezTo>
                  <a:cubicBezTo>
                    <a:pt x="16" y="76"/>
                    <a:pt x="28" y="76"/>
                    <a:pt x="28" y="76"/>
                  </a:cubicBezTo>
                  <a:cubicBezTo>
                    <a:pt x="28" y="0"/>
                    <a:pt x="28" y="0"/>
                    <a:pt x="28" y="0"/>
                  </a:cubicBezTo>
                </a:path>
              </a:pathLst>
            </a:custGeom>
            <a:solidFill>
              <a:srgbClr val="E7C49B"/>
            </a:solidFill>
            <a:ln>
              <a:noFill/>
            </a:ln>
          </p:spPr>
          <p:txBody>
            <a:bodyPr/>
            <a:lstStyle/>
            <a:p>
              <a:endParaRPr lang="zh-CN" altLang="en-US"/>
            </a:p>
          </p:txBody>
        </p:sp>
        <p:sp>
          <p:nvSpPr>
            <p:cNvPr id="1049004" name="Freeform 149"/>
            <p:cNvSpPr/>
            <p:nvPr/>
          </p:nvSpPr>
          <p:spPr bwMode="auto">
            <a:xfrm>
              <a:off x="5073651" y="4881563"/>
              <a:ext cx="63500" cy="50800"/>
            </a:xfrm>
            <a:custGeom>
              <a:avLst/>
              <a:gdLst>
                <a:gd name="T0" fmla="*/ 2147483646 w 40"/>
                <a:gd name="T1" fmla="*/ 0 h 32"/>
                <a:gd name="T2" fmla="*/ 2147483646 w 40"/>
                <a:gd name="T3" fmla="*/ 0 h 32"/>
                <a:gd name="T4" fmla="*/ 0 w 40"/>
                <a:gd name="T5" fmla="*/ 2147483646 h 32"/>
                <a:gd name="T6" fmla="*/ 2147483646 w 40"/>
                <a:gd name="T7" fmla="*/ 2147483646 h 32"/>
                <a:gd name="T8" fmla="*/ 2147483646 w 40"/>
                <a:gd name="T9" fmla="*/ 0 h 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32">
                  <a:moveTo>
                    <a:pt x="40" y="0"/>
                  </a:moveTo>
                  <a:lnTo>
                    <a:pt x="5" y="0"/>
                  </a:lnTo>
                  <a:lnTo>
                    <a:pt x="0" y="32"/>
                  </a:lnTo>
                  <a:lnTo>
                    <a:pt x="40" y="32"/>
                  </a:lnTo>
                  <a:lnTo>
                    <a:pt x="40" y="0"/>
                  </a:lnTo>
                  <a:close/>
                </a:path>
              </a:pathLst>
            </a:custGeom>
            <a:solidFill>
              <a:srgbClr val="EAD1B4"/>
            </a:solidFill>
            <a:ln>
              <a:noFill/>
            </a:ln>
          </p:spPr>
          <p:txBody>
            <a:bodyPr/>
            <a:lstStyle/>
            <a:p>
              <a:endParaRPr lang="zh-CN" altLang="en-US"/>
            </a:p>
          </p:txBody>
        </p:sp>
        <p:sp>
          <p:nvSpPr>
            <p:cNvPr id="1049005" name="Freeform 150"/>
            <p:cNvSpPr/>
            <p:nvPr/>
          </p:nvSpPr>
          <p:spPr bwMode="auto">
            <a:xfrm>
              <a:off x="5073651" y="4881563"/>
              <a:ext cx="63500" cy="50800"/>
            </a:xfrm>
            <a:custGeom>
              <a:avLst/>
              <a:gdLst>
                <a:gd name="T0" fmla="*/ 2147483646 w 40"/>
                <a:gd name="T1" fmla="*/ 0 h 32"/>
                <a:gd name="T2" fmla="*/ 2147483646 w 40"/>
                <a:gd name="T3" fmla="*/ 0 h 32"/>
                <a:gd name="T4" fmla="*/ 0 w 40"/>
                <a:gd name="T5" fmla="*/ 2147483646 h 32"/>
                <a:gd name="T6" fmla="*/ 2147483646 w 40"/>
                <a:gd name="T7" fmla="*/ 2147483646 h 32"/>
                <a:gd name="T8" fmla="*/ 2147483646 w 40"/>
                <a:gd name="T9" fmla="*/ 0 h 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32">
                  <a:moveTo>
                    <a:pt x="40" y="0"/>
                  </a:moveTo>
                  <a:lnTo>
                    <a:pt x="5" y="0"/>
                  </a:lnTo>
                  <a:lnTo>
                    <a:pt x="0" y="32"/>
                  </a:lnTo>
                  <a:lnTo>
                    <a:pt x="40" y="32"/>
                  </a:lnTo>
                  <a:lnTo>
                    <a:pt x="40" y="0"/>
                  </a:lnTo>
                </a:path>
              </a:pathLst>
            </a:custGeom>
            <a:noFill/>
            <a:ln>
              <a:noFill/>
            </a:ln>
          </p:spPr>
          <p:txBody>
            <a:bodyPr/>
            <a:lstStyle/>
            <a:p>
              <a:endParaRPr lang="zh-CN" altLang="en-US"/>
            </a:p>
          </p:txBody>
        </p:sp>
        <p:sp>
          <p:nvSpPr>
            <p:cNvPr id="1049006" name="Freeform 151"/>
            <p:cNvSpPr/>
            <p:nvPr/>
          </p:nvSpPr>
          <p:spPr bwMode="auto">
            <a:xfrm>
              <a:off x="5013326" y="5257800"/>
              <a:ext cx="123825" cy="38100"/>
            </a:xfrm>
            <a:custGeom>
              <a:avLst/>
              <a:gdLst>
                <a:gd name="T0" fmla="*/ 2147483646 w 29"/>
                <a:gd name="T1" fmla="*/ 0 h 9"/>
                <a:gd name="T2" fmla="*/ 2147483646 w 29"/>
                <a:gd name="T3" fmla="*/ 0 h 9"/>
                <a:gd name="T4" fmla="*/ 2147483646 w 29"/>
                <a:gd name="T5" fmla="*/ 0 h 9"/>
                <a:gd name="T6" fmla="*/ 0 w 29"/>
                <a:gd name="T7" fmla="*/ 2147483646 h 9"/>
                <a:gd name="T8" fmla="*/ 2147483646 w 29"/>
                <a:gd name="T9" fmla="*/ 2147483646 h 9"/>
                <a:gd name="T10" fmla="*/ 2147483646 w 29"/>
                <a:gd name="T11" fmla="*/ 0 h 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 h="9">
                  <a:moveTo>
                    <a:pt x="29" y="0"/>
                  </a:moveTo>
                  <a:cubicBezTo>
                    <a:pt x="29" y="0"/>
                    <a:pt x="29" y="0"/>
                    <a:pt x="29" y="0"/>
                  </a:cubicBezTo>
                  <a:cubicBezTo>
                    <a:pt x="29" y="0"/>
                    <a:pt x="17" y="0"/>
                    <a:pt x="1" y="0"/>
                  </a:cubicBezTo>
                  <a:cubicBezTo>
                    <a:pt x="0" y="9"/>
                    <a:pt x="0" y="9"/>
                    <a:pt x="0" y="9"/>
                  </a:cubicBezTo>
                  <a:cubicBezTo>
                    <a:pt x="11" y="9"/>
                    <a:pt x="29" y="9"/>
                    <a:pt x="29" y="9"/>
                  </a:cubicBezTo>
                  <a:cubicBezTo>
                    <a:pt x="29" y="0"/>
                    <a:pt x="29" y="0"/>
                    <a:pt x="29" y="0"/>
                  </a:cubicBezTo>
                </a:path>
              </a:pathLst>
            </a:custGeom>
            <a:solidFill>
              <a:srgbClr val="DFB88B"/>
            </a:solidFill>
            <a:ln>
              <a:noFill/>
            </a:ln>
          </p:spPr>
          <p:txBody>
            <a:bodyPr/>
            <a:lstStyle/>
            <a:p>
              <a:endParaRPr lang="zh-CN" altLang="en-US"/>
            </a:p>
          </p:txBody>
        </p:sp>
        <p:sp>
          <p:nvSpPr>
            <p:cNvPr id="1049007" name="Rectangle 152"/>
            <p:cNvSpPr>
              <a:spLocks noChangeArrowheads="1"/>
            </p:cNvSpPr>
            <p:nvPr/>
          </p:nvSpPr>
          <p:spPr bwMode="auto">
            <a:xfrm>
              <a:off x="5089526" y="4856163"/>
              <a:ext cx="733425" cy="504825"/>
            </a:xfrm>
            <a:prstGeom prst="rect">
              <a:avLst/>
            </a:prstGeom>
            <a:solidFill>
              <a:srgbClr val="FFFFFF"/>
            </a:solidFill>
            <a:ln>
              <a:noFill/>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eaLnBrk="1" hangingPunct="1">
                <a:lnSpc>
                  <a:spcPct val="100000"/>
                </a:lnSpc>
                <a:spcBef>
                  <a:spcPct val="0"/>
                </a:spcBef>
                <a:buFontTx/>
                <a:buNone/>
              </a:pPr>
              <a:endParaRPr lang="zh-CN" altLang="en-US" sz="1800"/>
            </a:p>
          </p:txBody>
        </p:sp>
        <p:sp>
          <p:nvSpPr>
            <p:cNvPr id="1049008" name="Freeform 153"/>
            <p:cNvSpPr/>
            <p:nvPr/>
          </p:nvSpPr>
          <p:spPr bwMode="auto">
            <a:xfrm>
              <a:off x="5114926" y="5103813"/>
              <a:ext cx="384175" cy="257175"/>
            </a:xfrm>
            <a:custGeom>
              <a:avLst/>
              <a:gdLst>
                <a:gd name="T0" fmla="*/ 0 w 90"/>
                <a:gd name="T1" fmla="*/ 2147483646 h 60"/>
                <a:gd name="T2" fmla="*/ 2147483646 w 90"/>
                <a:gd name="T3" fmla="*/ 2147483646 h 60"/>
                <a:gd name="T4" fmla="*/ 2147483646 w 90"/>
                <a:gd name="T5" fmla="*/ 0 h 60"/>
                <a:gd name="T6" fmla="*/ 0 w 90"/>
                <a:gd name="T7" fmla="*/ 0 h 60"/>
                <a:gd name="T8" fmla="*/ 0 w 90"/>
                <a:gd name="T9" fmla="*/ 2147483646 h 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0" h="60">
                  <a:moveTo>
                    <a:pt x="0" y="60"/>
                  </a:moveTo>
                  <a:cubicBezTo>
                    <a:pt x="90" y="60"/>
                    <a:pt x="90" y="60"/>
                    <a:pt x="90" y="60"/>
                  </a:cubicBezTo>
                  <a:cubicBezTo>
                    <a:pt x="89" y="43"/>
                    <a:pt x="90" y="17"/>
                    <a:pt x="89" y="0"/>
                  </a:cubicBezTo>
                  <a:cubicBezTo>
                    <a:pt x="0" y="0"/>
                    <a:pt x="0" y="0"/>
                    <a:pt x="0" y="0"/>
                  </a:cubicBezTo>
                  <a:lnTo>
                    <a:pt x="0" y="60"/>
                  </a:lnTo>
                  <a:close/>
                </a:path>
              </a:pathLst>
            </a:custGeom>
            <a:solidFill>
              <a:srgbClr val="E5E5E5"/>
            </a:solidFill>
            <a:ln>
              <a:noFill/>
            </a:ln>
          </p:spPr>
          <p:txBody>
            <a:bodyPr/>
            <a:lstStyle/>
            <a:p>
              <a:endParaRPr lang="zh-CN" altLang="en-US"/>
            </a:p>
          </p:txBody>
        </p:sp>
        <p:sp>
          <p:nvSpPr>
            <p:cNvPr id="1049009" name="Freeform 154"/>
            <p:cNvSpPr/>
            <p:nvPr/>
          </p:nvSpPr>
          <p:spPr bwMode="auto">
            <a:xfrm>
              <a:off x="5226051" y="4826000"/>
              <a:ext cx="596900" cy="568325"/>
            </a:xfrm>
            <a:custGeom>
              <a:avLst/>
              <a:gdLst>
                <a:gd name="T0" fmla="*/ 0 w 376"/>
                <a:gd name="T1" fmla="*/ 0 h 358"/>
                <a:gd name="T2" fmla="*/ 0 w 376"/>
                <a:gd name="T3" fmla="*/ 2147483646 h 358"/>
                <a:gd name="T4" fmla="*/ 2147483646 w 376"/>
                <a:gd name="T5" fmla="*/ 2147483646 h 358"/>
                <a:gd name="T6" fmla="*/ 2147483646 w 376"/>
                <a:gd name="T7" fmla="*/ 2147483646 h 358"/>
                <a:gd name="T8" fmla="*/ 0 w 376"/>
                <a:gd name="T9" fmla="*/ 0 h 35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76" h="358">
                  <a:moveTo>
                    <a:pt x="0" y="0"/>
                  </a:moveTo>
                  <a:lnTo>
                    <a:pt x="0" y="358"/>
                  </a:lnTo>
                  <a:lnTo>
                    <a:pt x="376" y="358"/>
                  </a:lnTo>
                  <a:lnTo>
                    <a:pt x="376" y="6"/>
                  </a:lnTo>
                  <a:lnTo>
                    <a:pt x="0" y="0"/>
                  </a:lnTo>
                  <a:close/>
                </a:path>
              </a:pathLst>
            </a:custGeom>
            <a:solidFill>
              <a:srgbClr val="555554"/>
            </a:solidFill>
            <a:ln>
              <a:noFill/>
            </a:ln>
          </p:spPr>
          <p:txBody>
            <a:bodyPr/>
            <a:lstStyle/>
            <a:p>
              <a:endParaRPr lang="zh-CN" altLang="en-US"/>
            </a:p>
          </p:txBody>
        </p:sp>
        <p:sp>
          <p:nvSpPr>
            <p:cNvPr id="1049010" name="Rectangle 155"/>
            <p:cNvSpPr>
              <a:spLocks noChangeArrowheads="1"/>
            </p:cNvSpPr>
            <p:nvPr/>
          </p:nvSpPr>
          <p:spPr bwMode="auto">
            <a:xfrm>
              <a:off x="5251451" y="5057775"/>
              <a:ext cx="571500" cy="336550"/>
            </a:xfrm>
            <a:prstGeom prst="rect">
              <a:avLst/>
            </a:prstGeom>
            <a:solidFill>
              <a:srgbClr val="424241"/>
            </a:solidFill>
            <a:ln>
              <a:noFill/>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eaLnBrk="1" hangingPunct="1">
                <a:lnSpc>
                  <a:spcPct val="100000"/>
                </a:lnSpc>
                <a:spcBef>
                  <a:spcPct val="0"/>
                </a:spcBef>
                <a:buFontTx/>
                <a:buNone/>
              </a:pPr>
              <a:endParaRPr lang="zh-CN" altLang="en-US" sz="1800"/>
            </a:p>
          </p:txBody>
        </p:sp>
        <p:sp>
          <p:nvSpPr>
            <p:cNvPr id="1049011" name="Freeform 156"/>
            <p:cNvSpPr/>
            <p:nvPr/>
          </p:nvSpPr>
          <p:spPr bwMode="auto">
            <a:xfrm>
              <a:off x="5281613" y="5262563"/>
              <a:ext cx="76200" cy="76200"/>
            </a:xfrm>
            <a:custGeom>
              <a:avLst/>
              <a:gdLst>
                <a:gd name="T0" fmla="*/ 2147483646 w 18"/>
                <a:gd name="T1" fmla="*/ 2147483646 h 18"/>
                <a:gd name="T2" fmla="*/ 2147483646 w 18"/>
                <a:gd name="T3" fmla="*/ 2147483646 h 18"/>
                <a:gd name="T4" fmla="*/ 2147483646 w 18"/>
                <a:gd name="T5" fmla="*/ 2147483646 h 18"/>
                <a:gd name="T6" fmla="*/ 2147483646 w 18"/>
                <a:gd name="T7" fmla="*/ 2147483646 h 18"/>
                <a:gd name="T8" fmla="*/ 2147483646 w 18"/>
                <a:gd name="T9" fmla="*/ 2147483646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18">
                  <a:moveTo>
                    <a:pt x="5" y="16"/>
                  </a:moveTo>
                  <a:cubicBezTo>
                    <a:pt x="9" y="18"/>
                    <a:pt x="14" y="17"/>
                    <a:pt x="16" y="13"/>
                  </a:cubicBezTo>
                  <a:cubicBezTo>
                    <a:pt x="18" y="9"/>
                    <a:pt x="17" y="4"/>
                    <a:pt x="13" y="2"/>
                  </a:cubicBezTo>
                  <a:cubicBezTo>
                    <a:pt x="9" y="0"/>
                    <a:pt x="4" y="1"/>
                    <a:pt x="2" y="5"/>
                  </a:cubicBezTo>
                  <a:cubicBezTo>
                    <a:pt x="0" y="9"/>
                    <a:pt x="1" y="14"/>
                    <a:pt x="5" y="16"/>
                  </a:cubicBezTo>
                  <a:close/>
                </a:path>
              </a:pathLst>
            </a:custGeom>
            <a:solidFill>
              <a:srgbClr val="FFFFFF"/>
            </a:solidFill>
            <a:ln>
              <a:noFill/>
            </a:ln>
          </p:spPr>
          <p:txBody>
            <a:bodyPr/>
            <a:lstStyle/>
            <a:p>
              <a:endParaRPr lang="zh-CN" altLang="en-US"/>
            </a:p>
          </p:txBody>
        </p:sp>
        <p:sp>
          <p:nvSpPr>
            <p:cNvPr id="1049012" name="Freeform 157"/>
            <p:cNvSpPr/>
            <p:nvPr/>
          </p:nvSpPr>
          <p:spPr bwMode="auto">
            <a:xfrm>
              <a:off x="5299076" y="5295900"/>
              <a:ext cx="15875" cy="17463"/>
            </a:xfrm>
            <a:custGeom>
              <a:avLst/>
              <a:gdLst>
                <a:gd name="T0" fmla="*/ 2147483646 w 4"/>
                <a:gd name="T1" fmla="*/ 2147483646 h 4"/>
                <a:gd name="T2" fmla="*/ 2147483646 w 4"/>
                <a:gd name="T3" fmla="*/ 2147483646 h 4"/>
                <a:gd name="T4" fmla="*/ 2147483646 w 4"/>
                <a:gd name="T5" fmla="*/ 0 h 4"/>
                <a:gd name="T6" fmla="*/ 2147483646 w 4"/>
                <a:gd name="T7" fmla="*/ 2147483646 h 4"/>
                <a:gd name="T8" fmla="*/ 2147483646 w 4"/>
                <a:gd name="T9" fmla="*/ 2147483646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4">
                  <a:moveTo>
                    <a:pt x="1" y="3"/>
                  </a:moveTo>
                  <a:cubicBezTo>
                    <a:pt x="2" y="4"/>
                    <a:pt x="3" y="3"/>
                    <a:pt x="3" y="3"/>
                  </a:cubicBezTo>
                  <a:cubicBezTo>
                    <a:pt x="4" y="2"/>
                    <a:pt x="4" y="1"/>
                    <a:pt x="3" y="0"/>
                  </a:cubicBezTo>
                  <a:cubicBezTo>
                    <a:pt x="2" y="0"/>
                    <a:pt x="1" y="0"/>
                    <a:pt x="1" y="1"/>
                  </a:cubicBezTo>
                  <a:cubicBezTo>
                    <a:pt x="0" y="2"/>
                    <a:pt x="1" y="3"/>
                    <a:pt x="1" y="3"/>
                  </a:cubicBezTo>
                  <a:close/>
                </a:path>
              </a:pathLst>
            </a:custGeom>
            <a:solidFill>
              <a:srgbClr val="555554"/>
            </a:solidFill>
            <a:ln>
              <a:noFill/>
            </a:ln>
          </p:spPr>
          <p:txBody>
            <a:bodyPr/>
            <a:lstStyle/>
            <a:p>
              <a:endParaRPr lang="zh-CN" altLang="en-US"/>
            </a:p>
          </p:txBody>
        </p:sp>
        <p:sp>
          <p:nvSpPr>
            <p:cNvPr id="1049013" name="Freeform 158"/>
            <p:cNvSpPr/>
            <p:nvPr/>
          </p:nvSpPr>
          <p:spPr bwMode="auto">
            <a:xfrm>
              <a:off x="5307013" y="5278438"/>
              <a:ext cx="17463" cy="17463"/>
            </a:xfrm>
            <a:custGeom>
              <a:avLst/>
              <a:gdLst>
                <a:gd name="T0" fmla="*/ 2147483646 w 4"/>
                <a:gd name="T1" fmla="*/ 2147483646 h 4"/>
                <a:gd name="T2" fmla="*/ 2147483646 w 4"/>
                <a:gd name="T3" fmla="*/ 2147483646 h 4"/>
                <a:gd name="T4" fmla="*/ 2147483646 w 4"/>
                <a:gd name="T5" fmla="*/ 2147483646 h 4"/>
                <a:gd name="T6" fmla="*/ 2147483646 w 4"/>
                <a:gd name="T7" fmla="*/ 2147483646 h 4"/>
                <a:gd name="T8" fmla="*/ 2147483646 w 4"/>
                <a:gd name="T9" fmla="*/ 2147483646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4">
                  <a:moveTo>
                    <a:pt x="1" y="4"/>
                  </a:moveTo>
                  <a:cubicBezTo>
                    <a:pt x="2" y="4"/>
                    <a:pt x="3" y="4"/>
                    <a:pt x="3" y="3"/>
                  </a:cubicBezTo>
                  <a:cubicBezTo>
                    <a:pt x="4" y="2"/>
                    <a:pt x="4" y="1"/>
                    <a:pt x="3" y="1"/>
                  </a:cubicBezTo>
                  <a:cubicBezTo>
                    <a:pt x="2" y="0"/>
                    <a:pt x="1" y="1"/>
                    <a:pt x="1" y="1"/>
                  </a:cubicBezTo>
                  <a:cubicBezTo>
                    <a:pt x="0" y="2"/>
                    <a:pt x="1" y="3"/>
                    <a:pt x="1" y="4"/>
                  </a:cubicBezTo>
                  <a:close/>
                </a:path>
              </a:pathLst>
            </a:custGeom>
            <a:solidFill>
              <a:srgbClr val="555554"/>
            </a:solidFill>
            <a:ln>
              <a:noFill/>
            </a:ln>
          </p:spPr>
          <p:txBody>
            <a:bodyPr/>
            <a:lstStyle/>
            <a:p>
              <a:endParaRPr lang="zh-CN" altLang="en-US"/>
            </a:p>
          </p:txBody>
        </p:sp>
        <p:sp>
          <p:nvSpPr>
            <p:cNvPr id="1049014" name="Freeform 159"/>
            <p:cNvSpPr/>
            <p:nvPr/>
          </p:nvSpPr>
          <p:spPr bwMode="auto">
            <a:xfrm>
              <a:off x="5314951" y="5305425"/>
              <a:ext cx="17463" cy="15875"/>
            </a:xfrm>
            <a:custGeom>
              <a:avLst/>
              <a:gdLst>
                <a:gd name="T0" fmla="*/ 2147483646 w 4"/>
                <a:gd name="T1" fmla="*/ 2147483646 h 4"/>
                <a:gd name="T2" fmla="*/ 2147483646 w 4"/>
                <a:gd name="T3" fmla="*/ 2147483646 h 4"/>
                <a:gd name="T4" fmla="*/ 2147483646 w 4"/>
                <a:gd name="T5" fmla="*/ 2147483646 h 4"/>
                <a:gd name="T6" fmla="*/ 2147483646 w 4"/>
                <a:gd name="T7" fmla="*/ 2147483646 h 4"/>
                <a:gd name="T8" fmla="*/ 2147483646 w 4"/>
                <a:gd name="T9" fmla="*/ 2147483646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4">
                  <a:moveTo>
                    <a:pt x="1" y="3"/>
                  </a:moveTo>
                  <a:cubicBezTo>
                    <a:pt x="2" y="4"/>
                    <a:pt x="3" y="4"/>
                    <a:pt x="4" y="3"/>
                  </a:cubicBezTo>
                  <a:cubicBezTo>
                    <a:pt x="4" y="2"/>
                    <a:pt x="4" y="1"/>
                    <a:pt x="3" y="1"/>
                  </a:cubicBezTo>
                  <a:cubicBezTo>
                    <a:pt x="2" y="0"/>
                    <a:pt x="1" y="0"/>
                    <a:pt x="1" y="1"/>
                  </a:cubicBezTo>
                  <a:cubicBezTo>
                    <a:pt x="0" y="2"/>
                    <a:pt x="1" y="3"/>
                    <a:pt x="1" y="3"/>
                  </a:cubicBezTo>
                  <a:close/>
                </a:path>
              </a:pathLst>
            </a:custGeom>
            <a:solidFill>
              <a:srgbClr val="555554"/>
            </a:solidFill>
            <a:ln>
              <a:noFill/>
            </a:ln>
          </p:spPr>
          <p:txBody>
            <a:bodyPr/>
            <a:lstStyle/>
            <a:p>
              <a:endParaRPr lang="zh-CN" altLang="en-US"/>
            </a:p>
          </p:txBody>
        </p:sp>
        <p:sp>
          <p:nvSpPr>
            <p:cNvPr id="1049015" name="Freeform 160"/>
            <p:cNvSpPr/>
            <p:nvPr/>
          </p:nvSpPr>
          <p:spPr bwMode="auto">
            <a:xfrm>
              <a:off x="5324476" y="5291138"/>
              <a:ext cx="17463" cy="14288"/>
            </a:xfrm>
            <a:custGeom>
              <a:avLst/>
              <a:gdLst>
                <a:gd name="T0" fmla="*/ 2147483646 w 4"/>
                <a:gd name="T1" fmla="*/ 2147483646 h 3"/>
                <a:gd name="T2" fmla="*/ 2147483646 w 4"/>
                <a:gd name="T3" fmla="*/ 2147483646 h 3"/>
                <a:gd name="T4" fmla="*/ 2147483646 w 4"/>
                <a:gd name="T5" fmla="*/ 0 h 3"/>
                <a:gd name="T6" fmla="*/ 2147483646 w 4"/>
                <a:gd name="T7" fmla="*/ 2147483646 h 3"/>
                <a:gd name="T8" fmla="*/ 2147483646 w 4"/>
                <a:gd name="T9" fmla="*/ 2147483646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3">
                  <a:moveTo>
                    <a:pt x="1" y="3"/>
                  </a:moveTo>
                  <a:cubicBezTo>
                    <a:pt x="2" y="3"/>
                    <a:pt x="3" y="3"/>
                    <a:pt x="3" y="2"/>
                  </a:cubicBezTo>
                  <a:cubicBezTo>
                    <a:pt x="4" y="1"/>
                    <a:pt x="4" y="0"/>
                    <a:pt x="3" y="0"/>
                  </a:cubicBezTo>
                  <a:cubicBezTo>
                    <a:pt x="2" y="0"/>
                    <a:pt x="1" y="0"/>
                    <a:pt x="1" y="1"/>
                  </a:cubicBezTo>
                  <a:cubicBezTo>
                    <a:pt x="0" y="1"/>
                    <a:pt x="1" y="2"/>
                    <a:pt x="1" y="3"/>
                  </a:cubicBezTo>
                  <a:close/>
                </a:path>
              </a:pathLst>
            </a:custGeom>
            <a:solidFill>
              <a:srgbClr val="555554"/>
            </a:solidFill>
            <a:ln>
              <a:noFill/>
            </a:ln>
          </p:spPr>
          <p:txBody>
            <a:bodyPr/>
            <a:lstStyle/>
            <a:p>
              <a:endParaRPr lang="zh-CN" altLang="en-US"/>
            </a:p>
          </p:txBody>
        </p:sp>
        <p:sp>
          <p:nvSpPr>
            <p:cNvPr id="1049016" name="Freeform 161"/>
            <p:cNvSpPr/>
            <p:nvPr/>
          </p:nvSpPr>
          <p:spPr bwMode="auto">
            <a:xfrm>
              <a:off x="5392738" y="5262563"/>
              <a:ext cx="80963" cy="76200"/>
            </a:xfrm>
            <a:custGeom>
              <a:avLst/>
              <a:gdLst>
                <a:gd name="T0" fmla="*/ 2147483646 w 19"/>
                <a:gd name="T1" fmla="*/ 2147483646 h 18"/>
                <a:gd name="T2" fmla="*/ 2147483646 w 19"/>
                <a:gd name="T3" fmla="*/ 2147483646 h 18"/>
                <a:gd name="T4" fmla="*/ 2147483646 w 19"/>
                <a:gd name="T5" fmla="*/ 2147483646 h 18"/>
                <a:gd name="T6" fmla="*/ 2147483646 w 19"/>
                <a:gd name="T7" fmla="*/ 2147483646 h 18"/>
                <a:gd name="T8" fmla="*/ 2147483646 w 19"/>
                <a:gd name="T9" fmla="*/ 2147483646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 h="18">
                  <a:moveTo>
                    <a:pt x="5" y="16"/>
                  </a:moveTo>
                  <a:cubicBezTo>
                    <a:pt x="9" y="18"/>
                    <a:pt x="14" y="17"/>
                    <a:pt x="17" y="13"/>
                  </a:cubicBezTo>
                  <a:cubicBezTo>
                    <a:pt x="19" y="9"/>
                    <a:pt x="17" y="4"/>
                    <a:pt x="13" y="2"/>
                  </a:cubicBezTo>
                  <a:cubicBezTo>
                    <a:pt x="9" y="0"/>
                    <a:pt x="4" y="1"/>
                    <a:pt x="2" y="5"/>
                  </a:cubicBezTo>
                  <a:cubicBezTo>
                    <a:pt x="0" y="9"/>
                    <a:pt x="2" y="14"/>
                    <a:pt x="5" y="16"/>
                  </a:cubicBezTo>
                  <a:close/>
                </a:path>
              </a:pathLst>
            </a:custGeom>
            <a:solidFill>
              <a:srgbClr val="FFFFFF"/>
            </a:solidFill>
            <a:ln>
              <a:noFill/>
            </a:ln>
          </p:spPr>
          <p:txBody>
            <a:bodyPr/>
            <a:lstStyle/>
            <a:p>
              <a:endParaRPr lang="zh-CN" altLang="en-US"/>
            </a:p>
          </p:txBody>
        </p:sp>
        <p:sp>
          <p:nvSpPr>
            <p:cNvPr id="1049017" name="Freeform 162"/>
            <p:cNvSpPr/>
            <p:nvPr/>
          </p:nvSpPr>
          <p:spPr bwMode="auto">
            <a:xfrm>
              <a:off x="5413376" y="5295900"/>
              <a:ext cx="12700" cy="17463"/>
            </a:xfrm>
            <a:custGeom>
              <a:avLst/>
              <a:gdLst>
                <a:gd name="T0" fmla="*/ 2147483646 w 3"/>
                <a:gd name="T1" fmla="*/ 2147483646 h 4"/>
                <a:gd name="T2" fmla="*/ 2147483646 w 3"/>
                <a:gd name="T3" fmla="*/ 2147483646 h 4"/>
                <a:gd name="T4" fmla="*/ 2147483646 w 3"/>
                <a:gd name="T5" fmla="*/ 0 h 4"/>
                <a:gd name="T6" fmla="*/ 0 w 3"/>
                <a:gd name="T7" fmla="*/ 2147483646 h 4"/>
                <a:gd name="T8" fmla="*/ 2147483646 w 3"/>
                <a:gd name="T9" fmla="*/ 2147483646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4">
                  <a:moveTo>
                    <a:pt x="1" y="3"/>
                  </a:moveTo>
                  <a:cubicBezTo>
                    <a:pt x="1" y="4"/>
                    <a:pt x="2" y="3"/>
                    <a:pt x="3" y="3"/>
                  </a:cubicBezTo>
                  <a:cubicBezTo>
                    <a:pt x="3" y="2"/>
                    <a:pt x="3" y="1"/>
                    <a:pt x="2" y="0"/>
                  </a:cubicBezTo>
                  <a:cubicBezTo>
                    <a:pt x="1" y="0"/>
                    <a:pt x="0" y="0"/>
                    <a:pt x="0" y="1"/>
                  </a:cubicBezTo>
                  <a:cubicBezTo>
                    <a:pt x="0" y="2"/>
                    <a:pt x="0" y="3"/>
                    <a:pt x="1" y="3"/>
                  </a:cubicBezTo>
                  <a:close/>
                </a:path>
              </a:pathLst>
            </a:custGeom>
            <a:solidFill>
              <a:srgbClr val="555554"/>
            </a:solidFill>
            <a:ln>
              <a:noFill/>
            </a:ln>
          </p:spPr>
          <p:txBody>
            <a:bodyPr/>
            <a:lstStyle/>
            <a:p>
              <a:endParaRPr lang="zh-CN" altLang="en-US"/>
            </a:p>
          </p:txBody>
        </p:sp>
        <p:sp>
          <p:nvSpPr>
            <p:cNvPr id="1049018" name="Freeform 163"/>
            <p:cNvSpPr/>
            <p:nvPr/>
          </p:nvSpPr>
          <p:spPr bwMode="auto">
            <a:xfrm>
              <a:off x="5421313" y="5278438"/>
              <a:ext cx="14288" cy="17463"/>
            </a:xfrm>
            <a:custGeom>
              <a:avLst/>
              <a:gdLst>
                <a:gd name="T0" fmla="*/ 2147483646 w 3"/>
                <a:gd name="T1" fmla="*/ 2147483646 h 4"/>
                <a:gd name="T2" fmla="*/ 2147483646 w 3"/>
                <a:gd name="T3" fmla="*/ 2147483646 h 4"/>
                <a:gd name="T4" fmla="*/ 2147483646 w 3"/>
                <a:gd name="T5" fmla="*/ 2147483646 h 4"/>
                <a:gd name="T6" fmla="*/ 0 w 3"/>
                <a:gd name="T7" fmla="*/ 2147483646 h 4"/>
                <a:gd name="T8" fmla="*/ 2147483646 w 3"/>
                <a:gd name="T9" fmla="*/ 2147483646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4">
                  <a:moveTo>
                    <a:pt x="1" y="4"/>
                  </a:moveTo>
                  <a:cubicBezTo>
                    <a:pt x="1" y="4"/>
                    <a:pt x="2" y="4"/>
                    <a:pt x="3" y="3"/>
                  </a:cubicBezTo>
                  <a:cubicBezTo>
                    <a:pt x="3" y="2"/>
                    <a:pt x="3" y="1"/>
                    <a:pt x="2" y="1"/>
                  </a:cubicBezTo>
                  <a:cubicBezTo>
                    <a:pt x="1" y="0"/>
                    <a:pt x="0" y="1"/>
                    <a:pt x="0" y="1"/>
                  </a:cubicBezTo>
                  <a:cubicBezTo>
                    <a:pt x="0" y="2"/>
                    <a:pt x="0" y="3"/>
                    <a:pt x="1" y="4"/>
                  </a:cubicBezTo>
                  <a:close/>
                </a:path>
              </a:pathLst>
            </a:custGeom>
            <a:solidFill>
              <a:srgbClr val="555554"/>
            </a:solidFill>
            <a:ln>
              <a:noFill/>
            </a:ln>
          </p:spPr>
          <p:txBody>
            <a:bodyPr/>
            <a:lstStyle/>
            <a:p>
              <a:endParaRPr lang="zh-CN" altLang="en-US"/>
            </a:p>
          </p:txBody>
        </p:sp>
        <p:sp>
          <p:nvSpPr>
            <p:cNvPr id="1049019" name="Freeform 164"/>
            <p:cNvSpPr/>
            <p:nvPr/>
          </p:nvSpPr>
          <p:spPr bwMode="auto">
            <a:xfrm>
              <a:off x="5430838" y="5305425"/>
              <a:ext cx="12700" cy="15875"/>
            </a:xfrm>
            <a:custGeom>
              <a:avLst/>
              <a:gdLst>
                <a:gd name="T0" fmla="*/ 2147483646 w 3"/>
                <a:gd name="T1" fmla="*/ 2147483646 h 4"/>
                <a:gd name="T2" fmla="*/ 2147483646 w 3"/>
                <a:gd name="T3" fmla="*/ 2147483646 h 4"/>
                <a:gd name="T4" fmla="*/ 2147483646 w 3"/>
                <a:gd name="T5" fmla="*/ 2147483646 h 4"/>
                <a:gd name="T6" fmla="*/ 0 w 3"/>
                <a:gd name="T7" fmla="*/ 2147483646 h 4"/>
                <a:gd name="T8" fmla="*/ 2147483646 w 3"/>
                <a:gd name="T9" fmla="*/ 2147483646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4">
                  <a:moveTo>
                    <a:pt x="1" y="3"/>
                  </a:moveTo>
                  <a:cubicBezTo>
                    <a:pt x="1" y="4"/>
                    <a:pt x="2" y="4"/>
                    <a:pt x="3" y="3"/>
                  </a:cubicBezTo>
                  <a:cubicBezTo>
                    <a:pt x="3" y="2"/>
                    <a:pt x="3" y="1"/>
                    <a:pt x="2" y="1"/>
                  </a:cubicBezTo>
                  <a:cubicBezTo>
                    <a:pt x="1" y="0"/>
                    <a:pt x="0" y="0"/>
                    <a:pt x="0" y="1"/>
                  </a:cubicBezTo>
                  <a:cubicBezTo>
                    <a:pt x="0" y="2"/>
                    <a:pt x="0" y="3"/>
                    <a:pt x="1" y="3"/>
                  </a:cubicBezTo>
                  <a:close/>
                </a:path>
              </a:pathLst>
            </a:custGeom>
            <a:solidFill>
              <a:srgbClr val="555554"/>
            </a:solidFill>
            <a:ln>
              <a:noFill/>
            </a:ln>
          </p:spPr>
          <p:txBody>
            <a:bodyPr/>
            <a:lstStyle/>
            <a:p>
              <a:endParaRPr lang="zh-CN" altLang="en-US"/>
            </a:p>
          </p:txBody>
        </p:sp>
        <p:sp>
          <p:nvSpPr>
            <p:cNvPr id="1049020" name="Freeform 165"/>
            <p:cNvSpPr/>
            <p:nvPr/>
          </p:nvSpPr>
          <p:spPr bwMode="auto">
            <a:xfrm>
              <a:off x="5438776" y="5291138"/>
              <a:ext cx="12700" cy="14288"/>
            </a:xfrm>
            <a:custGeom>
              <a:avLst/>
              <a:gdLst>
                <a:gd name="T0" fmla="*/ 2147483646 w 3"/>
                <a:gd name="T1" fmla="*/ 2147483646 h 3"/>
                <a:gd name="T2" fmla="*/ 2147483646 w 3"/>
                <a:gd name="T3" fmla="*/ 2147483646 h 3"/>
                <a:gd name="T4" fmla="*/ 2147483646 w 3"/>
                <a:gd name="T5" fmla="*/ 0 h 3"/>
                <a:gd name="T6" fmla="*/ 0 w 3"/>
                <a:gd name="T7" fmla="*/ 2147483646 h 3"/>
                <a:gd name="T8" fmla="*/ 2147483646 w 3"/>
                <a:gd name="T9" fmla="*/ 2147483646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3">
                  <a:moveTo>
                    <a:pt x="1" y="3"/>
                  </a:moveTo>
                  <a:cubicBezTo>
                    <a:pt x="1" y="3"/>
                    <a:pt x="2" y="3"/>
                    <a:pt x="3" y="2"/>
                  </a:cubicBezTo>
                  <a:cubicBezTo>
                    <a:pt x="3" y="1"/>
                    <a:pt x="3" y="0"/>
                    <a:pt x="2" y="0"/>
                  </a:cubicBezTo>
                  <a:cubicBezTo>
                    <a:pt x="1" y="0"/>
                    <a:pt x="0" y="0"/>
                    <a:pt x="0" y="1"/>
                  </a:cubicBezTo>
                  <a:cubicBezTo>
                    <a:pt x="0" y="1"/>
                    <a:pt x="0" y="2"/>
                    <a:pt x="1" y="3"/>
                  </a:cubicBezTo>
                  <a:close/>
                </a:path>
              </a:pathLst>
            </a:custGeom>
            <a:solidFill>
              <a:srgbClr val="555554"/>
            </a:solidFill>
            <a:ln>
              <a:noFill/>
            </a:ln>
          </p:spPr>
          <p:txBody>
            <a:bodyPr/>
            <a:lstStyle/>
            <a:p>
              <a:endParaRPr lang="zh-CN" altLang="en-US"/>
            </a:p>
          </p:txBody>
        </p:sp>
        <p:sp>
          <p:nvSpPr>
            <p:cNvPr id="1049021" name="Freeform 166"/>
            <p:cNvSpPr/>
            <p:nvPr/>
          </p:nvSpPr>
          <p:spPr bwMode="auto">
            <a:xfrm>
              <a:off x="5226051" y="4826000"/>
              <a:ext cx="596900" cy="568325"/>
            </a:xfrm>
            <a:custGeom>
              <a:avLst/>
              <a:gdLst>
                <a:gd name="T0" fmla="*/ 2147483646 w 376"/>
                <a:gd name="T1" fmla="*/ 2147483646 h 358"/>
                <a:gd name="T2" fmla="*/ 2147483646 w 376"/>
                <a:gd name="T3" fmla="*/ 2147483646 h 358"/>
                <a:gd name="T4" fmla="*/ 0 w 376"/>
                <a:gd name="T5" fmla="*/ 2147483646 h 358"/>
                <a:gd name="T6" fmla="*/ 0 w 376"/>
                <a:gd name="T7" fmla="*/ 0 h 358"/>
                <a:gd name="T8" fmla="*/ 2147483646 w 376"/>
                <a:gd name="T9" fmla="*/ 0 h 358"/>
                <a:gd name="T10" fmla="*/ 2147483646 w 376"/>
                <a:gd name="T11" fmla="*/ 2147483646 h 358"/>
                <a:gd name="T12" fmla="*/ 2147483646 w 376"/>
                <a:gd name="T13" fmla="*/ 2147483646 h 35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6" h="358">
                  <a:moveTo>
                    <a:pt x="19" y="24"/>
                  </a:moveTo>
                  <a:lnTo>
                    <a:pt x="19" y="358"/>
                  </a:lnTo>
                  <a:lnTo>
                    <a:pt x="0" y="358"/>
                  </a:lnTo>
                  <a:lnTo>
                    <a:pt x="0" y="0"/>
                  </a:lnTo>
                  <a:lnTo>
                    <a:pt x="376" y="0"/>
                  </a:lnTo>
                  <a:lnTo>
                    <a:pt x="376" y="24"/>
                  </a:lnTo>
                  <a:lnTo>
                    <a:pt x="19" y="24"/>
                  </a:lnTo>
                  <a:close/>
                </a:path>
              </a:pathLst>
            </a:custGeom>
            <a:solidFill>
              <a:srgbClr val="7B7778"/>
            </a:solidFill>
            <a:ln>
              <a:noFill/>
            </a:ln>
          </p:spPr>
          <p:txBody>
            <a:bodyPr/>
            <a:lstStyle/>
            <a:p>
              <a:endParaRPr lang="zh-CN" altLang="en-US"/>
            </a:p>
          </p:txBody>
        </p:sp>
      </p:grpSp>
    </p:spTree>
  </p:cSld>
  <p:clrMapOvr>
    <a:masterClrMapping/>
  </p:clrMapOvr>
  <p:transition spd="slow">
    <p:cove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6" name="Text Box 4"/>
          <p:cNvSpPr txBox="1"/>
          <p:nvPr/>
        </p:nvSpPr>
        <p:spPr>
          <a:xfrm>
            <a:off x="185420" y="1677035"/>
            <a:ext cx="11844020" cy="4815840"/>
          </a:xfrm>
          <a:prstGeom prst="rect">
            <a:avLst/>
          </a:prstGeom>
          <a:solidFill>
            <a:schemeClr val="bg1"/>
          </a:solidFill>
          <a:ln w="9525">
            <a:solidFill>
              <a:schemeClr val="tx1"/>
            </a:solidFill>
            <a:prstDash val="sysDash"/>
          </a:ln>
        </p:spPr>
        <p:txBody>
          <a:bodyPr wrap="square">
            <a:spAutoFit/>
          </a:bodyPr>
          <a:lstStyle/>
          <a:p>
            <a:pPr>
              <a:lnSpc>
                <a:spcPct val="105000"/>
              </a:lnSpc>
              <a:spcBef>
                <a:spcPct val="5000"/>
              </a:spcBef>
              <a:buClrTx/>
              <a:buSzTx/>
              <a:buFontTx/>
            </a:pPr>
            <a:r>
              <a:rPr lang="en-US" altLang="zh-CN" sz="3200" b="1" dirty="0">
                <a:solidFill>
                  <a:srgbClr val="C00000"/>
                </a:solidFill>
                <a:latin typeface="Times New Roman" panose="02020603050405020304" pitchFamily="18" charset="0"/>
                <a:sym typeface="+mn-ea"/>
              </a:rPr>
              <a:t>so that</a:t>
            </a:r>
            <a:r>
              <a:rPr lang="en-US" altLang="zh-CN" sz="3200" b="1" dirty="0">
                <a:solidFill>
                  <a:schemeClr val="tx1"/>
                </a:solidFill>
                <a:latin typeface="Times New Roman" panose="02020603050405020304" pitchFamily="18" charset="0"/>
                <a:sym typeface="+mn-ea"/>
              </a:rPr>
              <a:t> they will not make their children take classes that are not suitable for them. </a:t>
            </a:r>
          </a:p>
          <a:p>
            <a:pPr>
              <a:lnSpc>
                <a:spcPct val="105000"/>
              </a:lnSpc>
              <a:spcBef>
                <a:spcPct val="5000"/>
              </a:spcBef>
              <a:buClrTx/>
              <a:buSzTx/>
              <a:buFontTx/>
            </a:pPr>
            <a:r>
              <a:rPr lang="en-US" altLang="zh-CN" sz="3200" b="1" dirty="0">
                <a:solidFill>
                  <a:schemeClr val="tx1"/>
                </a:solidFill>
                <a:latin typeface="Times New Roman" panose="02020603050405020304" pitchFamily="18" charset="0"/>
                <a:sym typeface="+mn-ea"/>
              </a:rPr>
              <a:t>   </a:t>
            </a:r>
            <a:r>
              <a:rPr lang="en-US" altLang="zh-CN" sz="3200" b="1" dirty="0">
                <a:solidFill>
                  <a:srgbClr val="C00000"/>
                </a:solidFill>
                <a:latin typeface="Times New Roman" panose="02020603050405020304" pitchFamily="18" charset="0"/>
                <a:sym typeface="+mn-ea"/>
              </a:rPr>
              <a:t>Perhaps</a:t>
            </a:r>
            <a:r>
              <a:rPr lang="en-US" altLang="zh-CN" sz="3200" b="1" dirty="0">
                <a:solidFill>
                  <a:schemeClr val="tx1"/>
                </a:solidFill>
                <a:latin typeface="Times New Roman" panose="02020603050405020304" pitchFamily="18" charset="0"/>
                <a:sym typeface="+mn-ea"/>
              </a:rPr>
              <a:t> parents could let their children decide for themselves if they want to have any after-school classes. If children are allowed to take the classes they choose for themselves, they will benefit more from these classes. They will grow up to be not only successful in their own way but happy too.</a:t>
            </a:r>
            <a:endParaRPr lang="en-US" altLang="zh-CN" sz="3200" b="1" dirty="0">
              <a:solidFill>
                <a:schemeClr val="tx1"/>
              </a:solidFill>
              <a:latin typeface="Times New Roman" panose="02020603050405020304" pitchFamily="18" charset="0"/>
            </a:endParaRPr>
          </a:p>
          <a:p>
            <a:pPr algn="r">
              <a:lnSpc>
                <a:spcPct val="105000"/>
              </a:lnSpc>
              <a:spcBef>
                <a:spcPct val="5000"/>
              </a:spcBef>
              <a:buClrTx/>
              <a:buSzTx/>
              <a:buFontTx/>
            </a:pPr>
            <a:r>
              <a:rPr lang="en-US" altLang="zh-CN" sz="3200" b="1" dirty="0">
                <a:solidFill>
                  <a:schemeClr val="tx1"/>
                </a:solidFill>
                <a:latin typeface="Times New Roman" panose="02020603050405020304" pitchFamily="18" charset="0"/>
                <a:sym typeface="+mn-ea"/>
              </a:rPr>
              <a:t>                                            Yours truly,</a:t>
            </a:r>
            <a:endParaRPr lang="en-US" altLang="zh-CN" sz="3200" b="1" dirty="0">
              <a:solidFill>
                <a:schemeClr val="tx1"/>
              </a:solidFill>
              <a:latin typeface="Times New Roman" panose="02020603050405020304" pitchFamily="18" charset="0"/>
            </a:endParaRPr>
          </a:p>
          <a:p>
            <a:pPr algn="r">
              <a:lnSpc>
                <a:spcPct val="105000"/>
              </a:lnSpc>
              <a:spcBef>
                <a:spcPct val="5000"/>
              </a:spcBef>
              <a:buClrTx/>
              <a:buSzTx/>
              <a:buFontTx/>
            </a:pPr>
            <a:r>
              <a:rPr lang="en-US" altLang="zh-CN" sz="3200" b="1" dirty="0">
                <a:solidFill>
                  <a:schemeClr val="tx1"/>
                </a:solidFill>
                <a:latin typeface="Times New Roman" panose="02020603050405020304" pitchFamily="18" charset="0"/>
                <a:sym typeface="+mn-ea"/>
              </a:rPr>
              <a:t>                                                                                                  Li Hua</a:t>
            </a:r>
            <a:endParaRPr lang="en-US" altLang="zh-CN" dirty="0">
              <a:solidFill>
                <a:srgbClr val="0000FF"/>
              </a:solidFill>
              <a:latin typeface="Times New Roman" panose="02020603050405020304" pitchFamily="18" charset="0"/>
            </a:endParaRPr>
          </a:p>
        </p:txBody>
      </p:sp>
      <p:sp>
        <p:nvSpPr>
          <p:cNvPr id="1050440" name="文本框 378"/>
          <p:cNvSpPr txBox="1"/>
          <p:nvPr/>
        </p:nvSpPr>
        <p:spPr>
          <a:xfrm>
            <a:off x="76701" y="45672"/>
            <a:ext cx="4595496" cy="64516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pPr>
            <a:r>
              <a:rPr kumimoji="0" lang="en-US" altLang="zh-CN" sz="3600" b="1" i="1" u="none" strike="noStrike" kern="1200" cap="none" spc="0" normalizeH="0" baseline="0" noProof="0" dirty="0">
                <a:ln>
                  <a:noFill/>
                </a:ln>
                <a:solidFill>
                  <a:schemeClr val="accent1">
                    <a:lumMod val="50000"/>
                  </a:schemeClr>
                </a:solidFill>
                <a:effectLst/>
                <a:uLnTx/>
                <a:uFillTx/>
                <a:latin typeface="Times New Roman" panose="02020603050405020304" pitchFamily="18" charset="0"/>
                <a:ea typeface="站酷小薇LOGO体" panose="02010600010101010101" pitchFamily="2" charset="-122"/>
                <a:cs typeface="Times New Roman" panose="02020603050405020304" pitchFamily="18" charset="0"/>
              </a:rPr>
              <a:t>One possible version</a:t>
            </a:r>
          </a:p>
        </p:txBody>
      </p:sp>
      <p:cxnSp>
        <p:nvCxnSpPr>
          <p:cNvPr id="3145735" name="直接连接符 379"/>
          <p:cNvCxnSpPr/>
          <p:nvPr/>
        </p:nvCxnSpPr>
        <p:spPr>
          <a:xfrm>
            <a:off x="204471" y="688975"/>
            <a:ext cx="3848736" cy="127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95" name="组合 170"/>
          <p:cNvGrpSpPr/>
          <p:nvPr/>
        </p:nvGrpSpPr>
        <p:grpSpPr bwMode="auto">
          <a:xfrm>
            <a:off x="9608963" y="125690"/>
            <a:ext cx="2560320" cy="1648460"/>
            <a:chOff x="3613151" y="4186238"/>
            <a:chExt cx="2209800" cy="1422400"/>
          </a:xfrm>
        </p:grpSpPr>
        <p:sp>
          <p:nvSpPr>
            <p:cNvPr id="1048860" name="Freeform 5"/>
            <p:cNvSpPr/>
            <p:nvPr/>
          </p:nvSpPr>
          <p:spPr bwMode="auto">
            <a:xfrm>
              <a:off x="3613151" y="5535613"/>
              <a:ext cx="787400" cy="73025"/>
            </a:xfrm>
            <a:custGeom>
              <a:avLst/>
              <a:gdLst>
                <a:gd name="T0" fmla="*/ 2147483646 w 185"/>
                <a:gd name="T1" fmla="*/ 0 h 17"/>
                <a:gd name="T2" fmla="*/ 2147483646 w 185"/>
                <a:gd name="T3" fmla="*/ 0 h 17"/>
                <a:gd name="T4" fmla="*/ 0 w 185"/>
                <a:gd name="T5" fmla="*/ 2147483646 h 17"/>
                <a:gd name="T6" fmla="*/ 0 w 185"/>
                <a:gd name="T7" fmla="*/ 2147483646 h 17"/>
                <a:gd name="T8" fmla="*/ 2147483646 w 185"/>
                <a:gd name="T9" fmla="*/ 0 h 17"/>
                <a:gd name="T10" fmla="*/ 2147483646 w 185"/>
                <a:gd name="T11" fmla="*/ 0 h 17"/>
                <a:gd name="T12" fmla="*/ 2147483646 w 185"/>
                <a:gd name="T13" fmla="*/ 2147483646 h 17"/>
                <a:gd name="T14" fmla="*/ 2147483646 w 185"/>
                <a:gd name="T15" fmla="*/ 2147483646 h 17"/>
                <a:gd name="T16" fmla="*/ 2147483646 w 185"/>
                <a:gd name="T17" fmla="*/ 2147483646 h 17"/>
                <a:gd name="T18" fmla="*/ 0 w 185"/>
                <a:gd name="T19" fmla="*/ 2147483646 h 17"/>
                <a:gd name="T20" fmla="*/ 2147483646 w 185"/>
                <a:gd name="T21" fmla="*/ 2147483646 h 17"/>
                <a:gd name="T22" fmla="*/ 2147483646 w 185"/>
                <a:gd name="T23" fmla="*/ 2147483646 h 17"/>
                <a:gd name="T24" fmla="*/ 2147483646 w 185"/>
                <a:gd name="T25" fmla="*/ 2147483646 h 17"/>
                <a:gd name="T26" fmla="*/ 2147483646 w 185"/>
                <a:gd name="T27" fmla="*/ 0 h 1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85" h="17">
                  <a:moveTo>
                    <a:pt x="137" y="0"/>
                  </a:moveTo>
                  <a:cubicBezTo>
                    <a:pt x="137" y="0"/>
                    <a:pt x="136" y="0"/>
                    <a:pt x="136" y="0"/>
                  </a:cubicBezTo>
                  <a:cubicBezTo>
                    <a:pt x="86" y="0"/>
                    <a:pt x="0" y="4"/>
                    <a:pt x="0" y="9"/>
                  </a:cubicBezTo>
                  <a:cubicBezTo>
                    <a:pt x="0" y="9"/>
                    <a:pt x="0" y="9"/>
                    <a:pt x="0" y="9"/>
                  </a:cubicBezTo>
                  <a:cubicBezTo>
                    <a:pt x="0" y="4"/>
                    <a:pt x="85" y="0"/>
                    <a:pt x="134" y="0"/>
                  </a:cubicBezTo>
                  <a:cubicBezTo>
                    <a:pt x="134" y="0"/>
                    <a:pt x="134" y="0"/>
                    <a:pt x="134" y="0"/>
                  </a:cubicBezTo>
                  <a:cubicBezTo>
                    <a:pt x="182" y="0"/>
                    <a:pt x="176" y="4"/>
                    <a:pt x="176" y="9"/>
                  </a:cubicBezTo>
                  <a:cubicBezTo>
                    <a:pt x="176" y="13"/>
                    <a:pt x="182" y="17"/>
                    <a:pt x="134" y="17"/>
                  </a:cubicBezTo>
                  <a:cubicBezTo>
                    <a:pt x="133" y="17"/>
                    <a:pt x="133" y="17"/>
                    <a:pt x="133" y="17"/>
                  </a:cubicBezTo>
                  <a:cubicBezTo>
                    <a:pt x="84" y="17"/>
                    <a:pt x="0" y="13"/>
                    <a:pt x="0" y="9"/>
                  </a:cubicBezTo>
                  <a:cubicBezTo>
                    <a:pt x="0" y="14"/>
                    <a:pt x="85" y="17"/>
                    <a:pt x="135" y="17"/>
                  </a:cubicBezTo>
                  <a:cubicBezTo>
                    <a:pt x="135" y="17"/>
                    <a:pt x="136" y="17"/>
                    <a:pt x="136" y="17"/>
                  </a:cubicBezTo>
                  <a:cubicBezTo>
                    <a:pt x="185" y="17"/>
                    <a:pt x="179" y="13"/>
                    <a:pt x="179" y="9"/>
                  </a:cubicBezTo>
                  <a:cubicBezTo>
                    <a:pt x="179" y="4"/>
                    <a:pt x="185" y="0"/>
                    <a:pt x="137" y="0"/>
                  </a:cubicBezTo>
                </a:path>
              </a:pathLst>
            </a:custGeom>
            <a:solidFill>
              <a:srgbClr val="FFFFFF"/>
            </a:solidFill>
            <a:ln>
              <a:noFill/>
            </a:ln>
          </p:spPr>
          <p:txBody>
            <a:bodyPr/>
            <a:lstStyle/>
            <a:p>
              <a:endParaRPr lang="zh-CN" altLang="en-US"/>
            </a:p>
          </p:txBody>
        </p:sp>
        <p:sp>
          <p:nvSpPr>
            <p:cNvPr id="1048861" name="Freeform 6"/>
            <p:cNvSpPr/>
            <p:nvPr/>
          </p:nvSpPr>
          <p:spPr bwMode="auto">
            <a:xfrm>
              <a:off x="3613151" y="5535613"/>
              <a:ext cx="774700" cy="73025"/>
            </a:xfrm>
            <a:custGeom>
              <a:avLst/>
              <a:gdLst>
                <a:gd name="T0" fmla="*/ 2147483646 w 182"/>
                <a:gd name="T1" fmla="*/ 0 h 17"/>
                <a:gd name="T2" fmla="*/ 2147483646 w 182"/>
                <a:gd name="T3" fmla="*/ 0 h 17"/>
                <a:gd name="T4" fmla="*/ 0 w 182"/>
                <a:gd name="T5" fmla="*/ 2147483646 h 17"/>
                <a:gd name="T6" fmla="*/ 0 w 182"/>
                <a:gd name="T7" fmla="*/ 2147483646 h 17"/>
                <a:gd name="T8" fmla="*/ 2147483646 w 182"/>
                <a:gd name="T9" fmla="*/ 0 h 17"/>
                <a:gd name="T10" fmla="*/ 2147483646 w 182"/>
                <a:gd name="T11" fmla="*/ 0 h 17"/>
                <a:gd name="T12" fmla="*/ 2147483646 w 182"/>
                <a:gd name="T13" fmla="*/ 2147483646 h 17"/>
                <a:gd name="T14" fmla="*/ 2147483646 w 182"/>
                <a:gd name="T15" fmla="*/ 2147483646 h 17"/>
                <a:gd name="T16" fmla="*/ 2147483646 w 182"/>
                <a:gd name="T17" fmla="*/ 2147483646 h 17"/>
                <a:gd name="T18" fmla="*/ 0 w 182"/>
                <a:gd name="T19" fmla="*/ 2147483646 h 17"/>
                <a:gd name="T20" fmla="*/ 0 w 182"/>
                <a:gd name="T21" fmla="*/ 2147483646 h 17"/>
                <a:gd name="T22" fmla="*/ 2147483646 w 182"/>
                <a:gd name="T23" fmla="*/ 2147483646 h 17"/>
                <a:gd name="T24" fmla="*/ 2147483646 w 182"/>
                <a:gd name="T25" fmla="*/ 2147483646 h 17"/>
                <a:gd name="T26" fmla="*/ 2147483646 w 182"/>
                <a:gd name="T27" fmla="*/ 2147483646 h 17"/>
                <a:gd name="T28" fmla="*/ 2147483646 w 182"/>
                <a:gd name="T29" fmla="*/ 0 h 1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82" h="17">
                  <a:moveTo>
                    <a:pt x="134" y="0"/>
                  </a:moveTo>
                  <a:cubicBezTo>
                    <a:pt x="134" y="0"/>
                    <a:pt x="134" y="0"/>
                    <a:pt x="134" y="0"/>
                  </a:cubicBezTo>
                  <a:cubicBezTo>
                    <a:pt x="85" y="0"/>
                    <a:pt x="0" y="4"/>
                    <a:pt x="0" y="9"/>
                  </a:cubicBezTo>
                  <a:cubicBezTo>
                    <a:pt x="0" y="9"/>
                    <a:pt x="0" y="9"/>
                    <a:pt x="0" y="9"/>
                  </a:cubicBezTo>
                  <a:cubicBezTo>
                    <a:pt x="0" y="4"/>
                    <a:pt x="83" y="0"/>
                    <a:pt x="131" y="0"/>
                  </a:cubicBezTo>
                  <a:cubicBezTo>
                    <a:pt x="131" y="0"/>
                    <a:pt x="132" y="0"/>
                    <a:pt x="132" y="0"/>
                  </a:cubicBezTo>
                  <a:cubicBezTo>
                    <a:pt x="179" y="0"/>
                    <a:pt x="172" y="4"/>
                    <a:pt x="172" y="9"/>
                  </a:cubicBezTo>
                  <a:cubicBezTo>
                    <a:pt x="172" y="13"/>
                    <a:pt x="179" y="17"/>
                    <a:pt x="131" y="17"/>
                  </a:cubicBezTo>
                  <a:cubicBezTo>
                    <a:pt x="131" y="17"/>
                    <a:pt x="130" y="17"/>
                    <a:pt x="130" y="17"/>
                  </a:cubicBezTo>
                  <a:cubicBezTo>
                    <a:pt x="82" y="17"/>
                    <a:pt x="0" y="13"/>
                    <a:pt x="0" y="9"/>
                  </a:cubicBezTo>
                  <a:cubicBezTo>
                    <a:pt x="0" y="9"/>
                    <a:pt x="0" y="9"/>
                    <a:pt x="0" y="9"/>
                  </a:cubicBezTo>
                  <a:cubicBezTo>
                    <a:pt x="0" y="13"/>
                    <a:pt x="84" y="17"/>
                    <a:pt x="133" y="17"/>
                  </a:cubicBezTo>
                  <a:cubicBezTo>
                    <a:pt x="133" y="17"/>
                    <a:pt x="133" y="17"/>
                    <a:pt x="134" y="17"/>
                  </a:cubicBezTo>
                  <a:cubicBezTo>
                    <a:pt x="182" y="17"/>
                    <a:pt x="176" y="13"/>
                    <a:pt x="176" y="9"/>
                  </a:cubicBezTo>
                  <a:cubicBezTo>
                    <a:pt x="176" y="4"/>
                    <a:pt x="182" y="0"/>
                    <a:pt x="134" y="0"/>
                  </a:cubicBezTo>
                </a:path>
              </a:pathLst>
            </a:custGeom>
            <a:solidFill>
              <a:srgbClr val="FEFEFE"/>
            </a:solidFill>
            <a:ln>
              <a:noFill/>
            </a:ln>
          </p:spPr>
          <p:txBody>
            <a:bodyPr/>
            <a:lstStyle/>
            <a:p>
              <a:endParaRPr lang="zh-CN" altLang="en-US"/>
            </a:p>
          </p:txBody>
        </p:sp>
        <p:sp>
          <p:nvSpPr>
            <p:cNvPr id="1048862" name="Freeform 7"/>
            <p:cNvSpPr/>
            <p:nvPr/>
          </p:nvSpPr>
          <p:spPr bwMode="auto">
            <a:xfrm>
              <a:off x="3613151" y="5535613"/>
              <a:ext cx="762000" cy="73025"/>
            </a:xfrm>
            <a:custGeom>
              <a:avLst/>
              <a:gdLst>
                <a:gd name="T0" fmla="*/ 2147483646 w 179"/>
                <a:gd name="T1" fmla="*/ 0 h 17"/>
                <a:gd name="T2" fmla="*/ 2147483646 w 179"/>
                <a:gd name="T3" fmla="*/ 0 h 17"/>
                <a:gd name="T4" fmla="*/ 0 w 179"/>
                <a:gd name="T5" fmla="*/ 2147483646 h 17"/>
                <a:gd name="T6" fmla="*/ 2147483646 w 179"/>
                <a:gd name="T7" fmla="*/ 0 h 17"/>
                <a:gd name="T8" fmla="*/ 2147483646 w 179"/>
                <a:gd name="T9" fmla="*/ 0 h 17"/>
                <a:gd name="T10" fmla="*/ 2147483646 w 179"/>
                <a:gd name="T11" fmla="*/ 2147483646 h 17"/>
                <a:gd name="T12" fmla="*/ 2147483646 w 179"/>
                <a:gd name="T13" fmla="*/ 2147483646 h 17"/>
                <a:gd name="T14" fmla="*/ 2147483646 w 179"/>
                <a:gd name="T15" fmla="*/ 2147483646 h 17"/>
                <a:gd name="T16" fmla="*/ 0 w 179"/>
                <a:gd name="T17" fmla="*/ 2147483646 h 17"/>
                <a:gd name="T18" fmla="*/ 0 w 179"/>
                <a:gd name="T19" fmla="*/ 2147483646 h 17"/>
                <a:gd name="T20" fmla="*/ 2147483646 w 179"/>
                <a:gd name="T21" fmla="*/ 2147483646 h 17"/>
                <a:gd name="T22" fmla="*/ 2147483646 w 179"/>
                <a:gd name="T23" fmla="*/ 2147483646 h 17"/>
                <a:gd name="T24" fmla="*/ 2147483646 w 179"/>
                <a:gd name="T25" fmla="*/ 2147483646 h 17"/>
                <a:gd name="T26" fmla="*/ 2147483646 w 179"/>
                <a:gd name="T27" fmla="*/ 0 h 1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79" h="17">
                  <a:moveTo>
                    <a:pt x="132" y="0"/>
                  </a:moveTo>
                  <a:cubicBezTo>
                    <a:pt x="132" y="0"/>
                    <a:pt x="131" y="0"/>
                    <a:pt x="131" y="0"/>
                  </a:cubicBezTo>
                  <a:cubicBezTo>
                    <a:pt x="83" y="0"/>
                    <a:pt x="0" y="4"/>
                    <a:pt x="0" y="9"/>
                  </a:cubicBezTo>
                  <a:cubicBezTo>
                    <a:pt x="0" y="4"/>
                    <a:pt x="82" y="0"/>
                    <a:pt x="129" y="0"/>
                  </a:cubicBezTo>
                  <a:cubicBezTo>
                    <a:pt x="129" y="0"/>
                    <a:pt x="129" y="0"/>
                    <a:pt x="130" y="0"/>
                  </a:cubicBezTo>
                  <a:cubicBezTo>
                    <a:pt x="175" y="0"/>
                    <a:pt x="169" y="4"/>
                    <a:pt x="169" y="9"/>
                  </a:cubicBezTo>
                  <a:cubicBezTo>
                    <a:pt x="169" y="13"/>
                    <a:pt x="176" y="17"/>
                    <a:pt x="129" y="17"/>
                  </a:cubicBezTo>
                  <a:cubicBezTo>
                    <a:pt x="128" y="17"/>
                    <a:pt x="128" y="17"/>
                    <a:pt x="128" y="17"/>
                  </a:cubicBezTo>
                  <a:cubicBezTo>
                    <a:pt x="81" y="17"/>
                    <a:pt x="0" y="13"/>
                    <a:pt x="0" y="9"/>
                  </a:cubicBezTo>
                  <a:cubicBezTo>
                    <a:pt x="0" y="9"/>
                    <a:pt x="0" y="9"/>
                    <a:pt x="0" y="9"/>
                  </a:cubicBezTo>
                  <a:cubicBezTo>
                    <a:pt x="0" y="13"/>
                    <a:pt x="82" y="17"/>
                    <a:pt x="130" y="17"/>
                  </a:cubicBezTo>
                  <a:cubicBezTo>
                    <a:pt x="130" y="17"/>
                    <a:pt x="131" y="17"/>
                    <a:pt x="131" y="17"/>
                  </a:cubicBezTo>
                  <a:cubicBezTo>
                    <a:pt x="179" y="17"/>
                    <a:pt x="172" y="13"/>
                    <a:pt x="172" y="9"/>
                  </a:cubicBezTo>
                  <a:cubicBezTo>
                    <a:pt x="172" y="4"/>
                    <a:pt x="179" y="0"/>
                    <a:pt x="132" y="0"/>
                  </a:cubicBezTo>
                </a:path>
              </a:pathLst>
            </a:custGeom>
            <a:solidFill>
              <a:srgbClr val="FCFCFC"/>
            </a:solidFill>
            <a:ln>
              <a:noFill/>
            </a:ln>
          </p:spPr>
          <p:txBody>
            <a:bodyPr/>
            <a:lstStyle/>
            <a:p>
              <a:endParaRPr lang="zh-CN" altLang="en-US"/>
            </a:p>
          </p:txBody>
        </p:sp>
        <p:sp>
          <p:nvSpPr>
            <p:cNvPr id="1048863" name="Freeform 8"/>
            <p:cNvSpPr/>
            <p:nvPr/>
          </p:nvSpPr>
          <p:spPr bwMode="auto">
            <a:xfrm>
              <a:off x="3613151" y="5535613"/>
              <a:ext cx="749300" cy="73025"/>
            </a:xfrm>
            <a:custGeom>
              <a:avLst/>
              <a:gdLst>
                <a:gd name="T0" fmla="*/ 2147483646 w 176"/>
                <a:gd name="T1" fmla="*/ 0 h 17"/>
                <a:gd name="T2" fmla="*/ 2147483646 w 176"/>
                <a:gd name="T3" fmla="*/ 0 h 17"/>
                <a:gd name="T4" fmla="*/ 0 w 176"/>
                <a:gd name="T5" fmla="*/ 2147483646 h 17"/>
                <a:gd name="T6" fmla="*/ 0 w 176"/>
                <a:gd name="T7" fmla="*/ 2147483646 h 17"/>
                <a:gd name="T8" fmla="*/ 0 w 176"/>
                <a:gd name="T9" fmla="*/ 2147483646 h 17"/>
                <a:gd name="T10" fmla="*/ 0 w 176"/>
                <a:gd name="T11" fmla="*/ 2147483646 h 17"/>
                <a:gd name="T12" fmla="*/ 0 w 176"/>
                <a:gd name="T13" fmla="*/ 2147483646 h 17"/>
                <a:gd name="T14" fmla="*/ 2147483646 w 176"/>
                <a:gd name="T15" fmla="*/ 2147483646 h 17"/>
                <a:gd name="T16" fmla="*/ 2147483646 w 176"/>
                <a:gd name="T17" fmla="*/ 2147483646 h 17"/>
                <a:gd name="T18" fmla="*/ 2147483646 w 176"/>
                <a:gd name="T19" fmla="*/ 2147483646 h 17"/>
                <a:gd name="T20" fmla="*/ 2147483646 w 176"/>
                <a:gd name="T21" fmla="*/ 2147483646 h 17"/>
                <a:gd name="T22" fmla="*/ 2147483646 w 176"/>
                <a:gd name="T23" fmla="*/ 2147483646 h 17"/>
                <a:gd name="T24" fmla="*/ 0 w 176"/>
                <a:gd name="T25" fmla="*/ 2147483646 h 17"/>
                <a:gd name="T26" fmla="*/ 0 w 176"/>
                <a:gd name="T27" fmla="*/ 2147483646 h 17"/>
                <a:gd name="T28" fmla="*/ 0 w 176"/>
                <a:gd name="T29" fmla="*/ 2147483646 h 17"/>
                <a:gd name="T30" fmla="*/ 2147483646 w 176"/>
                <a:gd name="T31" fmla="*/ 2147483646 h 17"/>
                <a:gd name="T32" fmla="*/ 2147483646 w 176"/>
                <a:gd name="T33" fmla="*/ 2147483646 h 17"/>
                <a:gd name="T34" fmla="*/ 2147483646 w 176"/>
                <a:gd name="T35" fmla="*/ 2147483646 h 17"/>
                <a:gd name="T36" fmla="*/ 2147483646 w 176"/>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76" h="17">
                  <a:moveTo>
                    <a:pt x="130" y="0"/>
                  </a:moveTo>
                  <a:cubicBezTo>
                    <a:pt x="129" y="0"/>
                    <a:pt x="129" y="0"/>
                    <a:pt x="129" y="0"/>
                  </a:cubicBezTo>
                  <a:cubicBezTo>
                    <a:pt x="82" y="0"/>
                    <a:pt x="0" y="4"/>
                    <a:pt x="0" y="9"/>
                  </a:cubicBezTo>
                  <a:cubicBezTo>
                    <a:pt x="0" y="9"/>
                    <a:pt x="0" y="9"/>
                    <a:pt x="0" y="9"/>
                  </a:cubicBezTo>
                  <a:cubicBezTo>
                    <a:pt x="0" y="9"/>
                    <a:pt x="0" y="9"/>
                    <a:pt x="0" y="9"/>
                  </a:cubicBezTo>
                  <a:cubicBezTo>
                    <a:pt x="0" y="9"/>
                    <a:pt x="0" y="9"/>
                    <a:pt x="0" y="9"/>
                  </a:cubicBezTo>
                  <a:cubicBezTo>
                    <a:pt x="0" y="9"/>
                    <a:pt x="0" y="9"/>
                    <a:pt x="0" y="9"/>
                  </a:cubicBezTo>
                  <a:cubicBezTo>
                    <a:pt x="0" y="4"/>
                    <a:pt x="80" y="1"/>
                    <a:pt x="126" y="1"/>
                  </a:cubicBezTo>
                  <a:cubicBezTo>
                    <a:pt x="127" y="1"/>
                    <a:pt x="127" y="1"/>
                    <a:pt x="127" y="1"/>
                  </a:cubicBezTo>
                  <a:cubicBezTo>
                    <a:pt x="172" y="1"/>
                    <a:pt x="166" y="4"/>
                    <a:pt x="166" y="9"/>
                  </a:cubicBezTo>
                  <a:cubicBezTo>
                    <a:pt x="166" y="13"/>
                    <a:pt x="172" y="17"/>
                    <a:pt x="126" y="17"/>
                  </a:cubicBezTo>
                  <a:cubicBezTo>
                    <a:pt x="126" y="17"/>
                    <a:pt x="126" y="17"/>
                    <a:pt x="125" y="17"/>
                  </a:cubicBezTo>
                  <a:cubicBezTo>
                    <a:pt x="79" y="17"/>
                    <a:pt x="0" y="13"/>
                    <a:pt x="0" y="9"/>
                  </a:cubicBezTo>
                  <a:cubicBezTo>
                    <a:pt x="0" y="9"/>
                    <a:pt x="0" y="9"/>
                    <a:pt x="0" y="9"/>
                  </a:cubicBezTo>
                  <a:cubicBezTo>
                    <a:pt x="0" y="9"/>
                    <a:pt x="0" y="9"/>
                    <a:pt x="0" y="9"/>
                  </a:cubicBezTo>
                  <a:cubicBezTo>
                    <a:pt x="0" y="13"/>
                    <a:pt x="81" y="17"/>
                    <a:pt x="128" y="17"/>
                  </a:cubicBezTo>
                  <a:cubicBezTo>
                    <a:pt x="128" y="17"/>
                    <a:pt x="128" y="17"/>
                    <a:pt x="129" y="17"/>
                  </a:cubicBezTo>
                  <a:cubicBezTo>
                    <a:pt x="176" y="17"/>
                    <a:pt x="169" y="13"/>
                    <a:pt x="169" y="9"/>
                  </a:cubicBezTo>
                  <a:cubicBezTo>
                    <a:pt x="169" y="4"/>
                    <a:pt x="175" y="0"/>
                    <a:pt x="130" y="0"/>
                  </a:cubicBezTo>
                </a:path>
              </a:pathLst>
            </a:custGeom>
            <a:solidFill>
              <a:srgbClr val="FBFBFB"/>
            </a:solidFill>
            <a:ln>
              <a:noFill/>
            </a:ln>
          </p:spPr>
          <p:txBody>
            <a:bodyPr/>
            <a:lstStyle/>
            <a:p>
              <a:endParaRPr lang="zh-CN" altLang="en-US"/>
            </a:p>
          </p:txBody>
        </p:sp>
        <p:sp>
          <p:nvSpPr>
            <p:cNvPr id="1048864" name="Freeform 9"/>
            <p:cNvSpPr/>
            <p:nvPr/>
          </p:nvSpPr>
          <p:spPr bwMode="auto">
            <a:xfrm>
              <a:off x="3613151" y="5540375"/>
              <a:ext cx="731838" cy="68263"/>
            </a:xfrm>
            <a:custGeom>
              <a:avLst/>
              <a:gdLst>
                <a:gd name="T0" fmla="*/ 2147483646 w 172"/>
                <a:gd name="T1" fmla="*/ 0 h 16"/>
                <a:gd name="T2" fmla="*/ 2147483646 w 172"/>
                <a:gd name="T3" fmla="*/ 0 h 16"/>
                <a:gd name="T4" fmla="*/ 0 w 172"/>
                <a:gd name="T5" fmla="*/ 2147483646 h 16"/>
                <a:gd name="T6" fmla="*/ 0 w 172"/>
                <a:gd name="T7" fmla="*/ 2147483646 h 16"/>
                <a:gd name="T8" fmla="*/ 2147483646 w 172"/>
                <a:gd name="T9" fmla="*/ 0 h 16"/>
                <a:gd name="T10" fmla="*/ 2147483646 w 172"/>
                <a:gd name="T11" fmla="*/ 0 h 16"/>
                <a:gd name="T12" fmla="*/ 2147483646 w 172"/>
                <a:gd name="T13" fmla="*/ 2147483646 h 16"/>
                <a:gd name="T14" fmla="*/ 2147483646 w 172"/>
                <a:gd name="T15" fmla="*/ 2147483646 h 16"/>
                <a:gd name="T16" fmla="*/ 2147483646 w 172"/>
                <a:gd name="T17" fmla="*/ 2147483646 h 16"/>
                <a:gd name="T18" fmla="*/ 0 w 172"/>
                <a:gd name="T19" fmla="*/ 2147483646 h 16"/>
                <a:gd name="T20" fmla="*/ 0 w 172"/>
                <a:gd name="T21" fmla="*/ 2147483646 h 16"/>
                <a:gd name="T22" fmla="*/ 0 w 172"/>
                <a:gd name="T23" fmla="*/ 2147483646 h 16"/>
                <a:gd name="T24" fmla="*/ 0 w 172"/>
                <a:gd name="T25" fmla="*/ 2147483646 h 16"/>
                <a:gd name="T26" fmla="*/ 0 w 172"/>
                <a:gd name="T27" fmla="*/ 2147483646 h 16"/>
                <a:gd name="T28" fmla="*/ 0 w 172"/>
                <a:gd name="T29" fmla="*/ 2147483646 h 16"/>
                <a:gd name="T30" fmla="*/ 0 w 172"/>
                <a:gd name="T31" fmla="*/ 2147483646 h 16"/>
                <a:gd name="T32" fmla="*/ 0 w 172"/>
                <a:gd name="T33" fmla="*/ 2147483646 h 16"/>
                <a:gd name="T34" fmla="*/ 0 w 172"/>
                <a:gd name="T35" fmla="*/ 2147483646 h 16"/>
                <a:gd name="T36" fmla="*/ 2147483646 w 172"/>
                <a:gd name="T37" fmla="*/ 2147483646 h 16"/>
                <a:gd name="T38" fmla="*/ 2147483646 w 172"/>
                <a:gd name="T39" fmla="*/ 2147483646 h 16"/>
                <a:gd name="T40" fmla="*/ 2147483646 w 172"/>
                <a:gd name="T41" fmla="*/ 2147483646 h 16"/>
                <a:gd name="T42" fmla="*/ 2147483646 w 172"/>
                <a:gd name="T43" fmla="*/ 0 h 1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72" h="16">
                  <a:moveTo>
                    <a:pt x="127" y="0"/>
                  </a:moveTo>
                  <a:cubicBezTo>
                    <a:pt x="127" y="0"/>
                    <a:pt x="127" y="0"/>
                    <a:pt x="126" y="0"/>
                  </a:cubicBezTo>
                  <a:cubicBezTo>
                    <a:pt x="80" y="0"/>
                    <a:pt x="0" y="3"/>
                    <a:pt x="0" y="8"/>
                  </a:cubicBezTo>
                  <a:cubicBezTo>
                    <a:pt x="0" y="8"/>
                    <a:pt x="0" y="8"/>
                    <a:pt x="0" y="8"/>
                  </a:cubicBezTo>
                  <a:cubicBezTo>
                    <a:pt x="0" y="3"/>
                    <a:pt x="79" y="0"/>
                    <a:pt x="124" y="0"/>
                  </a:cubicBezTo>
                  <a:cubicBezTo>
                    <a:pt x="124" y="0"/>
                    <a:pt x="124" y="0"/>
                    <a:pt x="125" y="0"/>
                  </a:cubicBezTo>
                  <a:cubicBezTo>
                    <a:pt x="169" y="0"/>
                    <a:pt x="163" y="3"/>
                    <a:pt x="163" y="8"/>
                  </a:cubicBezTo>
                  <a:cubicBezTo>
                    <a:pt x="163" y="12"/>
                    <a:pt x="169" y="15"/>
                    <a:pt x="124" y="16"/>
                  </a:cubicBezTo>
                  <a:cubicBezTo>
                    <a:pt x="124" y="16"/>
                    <a:pt x="123" y="16"/>
                    <a:pt x="123" y="16"/>
                  </a:cubicBezTo>
                  <a:cubicBezTo>
                    <a:pt x="78" y="16"/>
                    <a:pt x="0" y="12"/>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12"/>
                    <a:pt x="79" y="16"/>
                    <a:pt x="125" y="16"/>
                  </a:cubicBezTo>
                  <a:cubicBezTo>
                    <a:pt x="126" y="16"/>
                    <a:pt x="126" y="16"/>
                    <a:pt x="126" y="16"/>
                  </a:cubicBezTo>
                  <a:cubicBezTo>
                    <a:pt x="172" y="16"/>
                    <a:pt x="166" y="12"/>
                    <a:pt x="166" y="8"/>
                  </a:cubicBezTo>
                  <a:cubicBezTo>
                    <a:pt x="166" y="3"/>
                    <a:pt x="172" y="0"/>
                    <a:pt x="127" y="0"/>
                  </a:cubicBezTo>
                </a:path>
              </a:pathLst>
            </a:custGeom>
            <a:solidFill>
              <a:srgbClr val="FAF9F9"/>
            </a:solidFill>
            <a:ln>
              <a:noFill/>
            </a:ln>
          </p:spPr>
          <p:txBody>
            <a:bodyPr/>
            <a:lstStyle/>
            <a:p>
              <a:endParaRPr lang="zh-CN" altLang="en-US"/>
            </a:p>
          </p:txBody>
        </p:sp>
        <p:sp>
          <p:nvSpPr>
            <p:cNvPr id="1048865" name="Freeform 10"/>
            <p:cNvSpPr/>
            <p:nvPr/>
          </p:nvSpPr>
          <p:spPr bwMode="auto">
            <a:xfrm>
              <a:off x="3613151" y="5540375"/>
              <a:ext cx="719138" cy="68263"/>
            </a:xfrm>
            <a:custGeom>
              <a:avLst/>
              <a:gdLst>
                <a:gd name="T0" fmla="*/ 2147483646 w 169"/>
                <a:gd name="T1" fmla="*/ 0 h 16"/>
                <a:gd name="T2" fmla="*/ 2147483646 w 169"/>
                <a:gd name="T3" fmla="*/ 0 h 16"/>
                <a:gd name="T4" fmla="*/ 0 w 169"/>
                <a:gd name="T5" fmla="*/ 2147483646 h 16"/>
                <a:gd name="T6" fmla="*/ 0 w 169"/>
                <a:gd name="T7" fmla="*/ 2147483646 h 16"/>
                <a:gd name="T8" fmla="*/ 2147483646 w 169"/>
                <a:gd name="T9" fmla="*/ 0 h 16"/>
                <a:gd name="T10" fmla="*/ 2147483646 w 169"/>
                <a:gd name="T11" fmla="*/ 0 h 16"/>
                <a:gd name="T12" fmla="*/ 2147483646 w 169"/>
                <a:gd name="T13" fmla="*/ 2147483646 h 16"/>
                <a:gd name="T14" fmla="*/ 2147483646 w 169"/>
                <a:gd name="T15" fmla="*/ 2147483646 h 16"/>
                <a:gd name="T16" fmla="*/ 2147483646 w 169"/>
                <a:gd name="T17" fmla="*/ 2147483646 h 16"/>
                <a:gd name="T18" fmla="*/ 0 w 169"/>
                <a:gd name="T19" fmla="*/ 2147483646 h 16"/>
                <a:gd name="T20" fmla="*/ 2147483646 w 169"/>
                <a:gd name="T21" fmla="*/ 2147483646 h 16"/>
                <a:gd name="T22" fmla="*/ 2147483646 w 169"/>
                <a:gd name="T23" fmla="*/ 2147483646 h 16"/>
                <a:gd name="T24" fmla="*/ 2147483646 w 169"/>
                <a:gd name="T25" fmla="*/ 2147483646 h 16"/>
                <a:gd name="T26" fmla="*/ 2147483646 w 169"/>
                <a:gd name="T27" fmla="*/ 0 h 1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69" h="16">
                  <a:moveTo>
                    <a:pt x="125" y="0"/>
                  </a:moveTo>
                  <a:cubicBezTo>
                    <a:pt x="124" y="0"/>
                    <a:pt x="124" y="0"/>
                    <a:pt x="124" y="0"/>
                  </a:cubicBezTo>
                  <a:cubicBezTo>
                    <a:pt x="79" y="0"/>
                    <a:pt x="0" y="3"/>
                    <a:pt x="0" y="8"/>
                  </a:cubicBezTo>
                  <a:cubicBezTo>
                    <a:pt x="0" y="8"/>
                    <a:pt x="0" y="8"/>
                    <a:pt x="0" y="8"/>
                  </a:cubicBezTo>
                  <a:cubicBezTo>
                    <a:pt x="0" y="3"/>
                    <a:pt x="77" y="0"/>
                    <a:pt x="121" y="0"/>
                  </a:cubicBezTo>
                  <a:cubicBezTo>
                    <a:pt x="122" y="0"/>
                    <a:pt x="122" y="0"/>
                    <a:pt x="122" y="0"/>
                  </a:cubicBezTo>
                  <a:cubicBezTo>
                    <a:pt x="166" y="0"/>
                    <a:pt x="160" y="3"/>
                    <a:pt x="160" y="8"/>
                  </a:cubicBezTo>
                  <a:cubicBezTo>
                    <a:pt x="160" y="12"/>
                    <a:pt x="166" y="15"/>
                    <a:pt x="121" y="15"/>
                  </a:cubicBezTo>
                  <a:cubicBezTo>
                    <a:pt x="121" y="15"/>
                    <a:pt x="121" y="15"/>
                    <a:pt x="121" y="15"/>
                  </a:cubicBezTo>
                  <a:cubicBezTo>
                    <a:pt x="76" y="15"/>
                    <a:pt x="0" y="12"/>
                    <a:pt x="0" y="8"/>
                  </a:cubicBezTo>
                  <a:cubicBezTo>
                    <a:pt x="0" y="12"/>
                    <a:pt x="78" y="16"/>
                    <a:pt x="123" y="16"/>
                  </a:cubicBezTo>
                  <a:cubicBezTo>
                    <a:pt x="123" y="16"/>
                    <a:pt x="124" y="16"/>
                    <a:pt x="124" y="16"/>
                  </a:cubicBezTo>
                  <a:cubicBezTo>
                    <a:pt x="169" y="15"/>
                    <a:pt x="163" y="12"/>
                    <a:pt x="163" y="8"/>
                  </a:cubicBezTo>
                  <a:cubicBezTo>
                    <a:pt x="163" y="3"/>
                    <a:pt x="169" y="0"/>
                    <a:pt x="125" y="0"/>
                  </a:cubicBezTo>
                </a:path>
              </a:pathLst>
            </a:custGeom>
            <a:solidFill>
              <a:srgbClr val="F9F8F8"/>
            </a:solidFill>
            <a:ln>
              <a:noFill/>
            </a:ln>
          </p:spPr>
          <p:txBody>
            <a:bodyPr/>
            <a:lstStyle/>
            <a:p>
              <a:endParaRPr lang="zh-CN" altLang="en-US"/>
            </a:p>
          </p:txBody>
        </p:sp>
        <p:sp>
          <p:nvSpPr>
            <p:cNvPr id="1048866" name="Freeform 11"/>
            <p:cNvSpPr/>
            <p:nvPr/>
          </p:nvSpPr>
          <p:spPr bwMode="auto">
            <a:xfrm>
              <a:off x="3613151" y="5540375"/>
              <a:ext cx="706438" cy="63500"/>
            </a:xfrm>
            <a:custGeom>
              <a:avLst/>
              <a:gdLst>
                <a:gd name="T0" fmla="*/ 2147483646 w 166"/>
                <a:gd name="T1" fmla="*/ 0 h 15"/>
                <a:gd name="T2" fmla="*/ 2147483646 w 166"/>
                <a:gd name="T3" fmla="*/ 0 h 15"/>
                <a:gd name="T4" fmla="*/ 0 w 166"/>
                <a:gd name="T5" fmla="*/ 2147483646 h 15"/>
                <a:gd name="T6" fmla="*/ 0 w 166"/>
                <a:gd name="T7" fmla="*/ 2147483646 h 15"/>
                <a:gd name="T8" fmla="*/ 0 w 166"/>
                <a:gd name="T9" fmla="*/ 2147483646 h 15"/>
                <a:gd name="T10" fmla="*/ 2147483646 w 166"/>
                <a:gd name="T11" fmla="*/ 0 h 15"/>
                <a:gd name="T12" fmla="*/ 2147483646 w 166"/>
                <a:gd name="T13" fmla="*/ 0 h 15"/>
                <a:gd name="T14" fmla="*/ 2147483646 w 166"/>
                <a:gd name="T15" fmla="*/ 2147483646 h 15"/>
                <a:gd name="T16" fmla="*/ 2147483646 w 166"/>
                <a:gd name="T17" fmla="*/ 2147483646 h 15"/>
                <a:gd name="T18" fmla="*/ 2147483646 w 166"/>
                <a:gd name="T19" fmla="*/ 2147483646 h 15"/>
                <a:gd name="T20" fmla="*/ 0 w 166"/>
                <a:gd name="T21" fmla="*/ 2147483646 h 15"/>
                <a:gd name="T22" fmla="*/ 0 w 166"/>
                <a:gd name="T23" fmla="*/ 2147483646 h 15"/>
                <a:gd name="T24" fmla="*/ 2147483646 w 166"/>
                <a:gd name="T25" fmla="*/ 2147483646 h 15"/>
                <a:gd name="T26" fmla="*/ 2147483646 w 166"/>
                <a:gd name="T27" fmla="*/ 2147483646 h 15"/>
                <a:gd name="T28" fmla="*/ 2147483646 w 166"/>
                <a:gd name="T29" fmla="*/ 2147483646 h 15"/>
                <a:gd name="T30" fmla="*/ 2147483646 w 166"/>
                <a:gd name="T31" fmla="*/ 0 h 1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66" h="15">
                  <a:moveTo>
                    <a:pt x="122" y="0"/>
                  </a:moveTo>
                  <a:cubicBezTo>
                    <a:pt x="122" y="0"/>
                    <a:pt x="122" y="0"/>
                    <a:pt x="121" y="0"/>
                  </a:cubicBezTo>
                  <a:cubicBezTo>
                    <a:pt x="77" y="0"/>
                    <a:pt x="0" y="3"/>
                    <a:pt x="0" y="8"/>
                  </a:cubicBezTo>
                  <a:cubicBezTo>
                    <a:pt x="0" y="8"/>
                    <a:pt x="0" y="8"/>
                    <a:pt x="0" y="8"/>
                  </a:cubicBezTo>
                  <a:cubicBezTo>
                    <a:pt x="0" y="8"/>
                    <a:pt x="0" y="8"/>
                    <a:pt x="0" y="8"/>
                  </a:cubicBezTo>
                  <a:cubicBezTo>
                    <a:pt x="0" y="4"/>
                    <a:pt x="76" y="0"/>
                    <a:pt x="119" y="0"/>
                  </a:cubicBezTo>
                  <a:cubicBezTo>
                    <a:pt x="119" y="0"/>
                    <a:pt x="120" y="0"/>
                    <a:pt x="120" y="0"/>
                  </a:cubicBezTo>
                  <a:cubicBezTo>
                    <a:pt x="162" y="0"/>
                    <a:pt x="156" y="3"/>
                    <a:pt x="156" y="8"/>
                  </a:cubicBezTo>
                  <a:cubicBezTo>
                    <a:pt x="156" y="12"/>
                    <a:pt x="162" y="15"/>
                    <a:pt x="119" y="15"/>
                  </a:cubicBezTo>
                  <a:cubicBezTo>
                    <a:pt x="119" y="15"/>
                    <a:pt x="118" y="15"/>
                    <a:pt x="118" y="15"/>
                  </a:cubicBezTo>
                  <a:cubicBezTo>
                    <a:pt x="75" y="15"/>
                    <a:pt x="0" y="12"/>
                    <a:pt x="0" y="8"/>
                  </a:cubicBezTo>
                  <a:cubicBezTo>
                    <a:pt x="0" y="8"/>
                    <a:pt x="0" y="8"/>
                    <a:pt x="0" y="8"/>
                  </a:cubicBezTo>
                  <a:cubicBezTo>
                    <a:pt x="0" y="12"/>
                    <a:pt x="76" y="15"/>
                    <a:pt x="121" y="15"/>
                  </a:cubicBezTo>
                  <a:cubicBezTo>
                    <a:pt x="121" y="15"/>
                    <a:pt x="121" y="15"/>
                    <a:pt x="121" y="15"/>
                  </a:cubicBezTo>
                  <a:cubicBezTo>
                    <a:pt x="166" y="15"/>
                    <a:pt x="160" y="12"/>
                    <a:pt x="160" y="8"/>
                  </a:cubicBezTo>
                  <a:cubicBezTo>
                    <a:pt x="160" y="3"/>
                    <a:pt x="166" y="0"/>
                    <a:pt x="122" y="0"/>
                  </a:cubicBezTo>
                </a:path>
              </a:pathLst>
            </a:custGeom>
            <a:solidFill>
              <a:srgbClr val="F7F6F6"/>
            </a:solidFill>
            <a:ln>
              <a:noFill/>
            </a:ln>
          </p:spPr>
          <p:txBody>
            <a:bodyPr/>
            <a:lstStyle/>
            <a:p>
              <a:endParaRPr lang="zh-CN" altLang="en-US"/>
            </a:p>
          </p:txBody>
        </p:sp>
        <p:sp>
          <p:nvSpPr>
            <p:cNvPr id="1048867" name="Freeform 12"/>
            <p:cNvSpPr/>
            <p:nvPr/>
          </p:nvSpPr>
          <p:spPr bwMode="auto">
            <a:xfrm>
              <a:off x="3613151" y="5540375"/>
              <a:ext cx="688975" cy="63500"/>
            </a:xfrm>
            <a:custGeom>
              <a:avLst/>
              <a:gdLst>
                <a:gd name="T0" fmla="*/ 2147483646 w 162"/>
                <a:gd name="T1" fmla="*/ 0 h 15"/>
                <a:gd name="T2" fmla="*/ 2147483646 w 162"/>
                <a:gd name="T3" fmla="*/ 0 h 15"/>
                <a:gd name="T4" fmla="*/ 0 w 162"/>
                <a:gd name="T5" fmla="*/ 2147483646 h 15"/>
                <a:gd name="T6" fmla="*/ 2147483646 w 162"/>
                <a:gd name="T7" fmla="*/ 0 h 15"/>
                <a:gd name="T8" fmla="*/ 2147483646 w 162"/>
                <a:gd name="T9" fmla="*/ 0 h 15"/>
                <a:gd name="T10" fmla="*/ 2147483646 w 162"/>
                <a:gd name="T11" fmla="*/ 2147483646 h 15"/>
                <a:gd name="T12" fmla="*/ 2147483646 w 162"/>
                <a:gd name="T13" fmla="*/ 2147483646 h 15"/>
                <a:gd name="T14" fmla="*/ 2147483646 w 162"/>
                <a:gd name="T15" fmla="*/ 2147483646 h 15"/>
                <a:gd name="T16" fmla="*/ 0 w 162"/>
                <a:gd name="T17" fmla="*/ 2147483646 h 15"/>
                <a:gd name="T18" fmla="*/ 0 w 162"/>
                <a:gd name="T19" fmla="*/ 2147483646 h 15"/>
                <a:gd name="T20" fmla="*/ 2147483646 w 162"/>
                <a:gd name="T21" fmla="*/ 2147483646 h 15"/>
                <a:gd name="T22" fmla="*/ 2147483646 w 162"/>
                <a:gd name="T23" fmla="*/ 2147483646 h 15"/>
                <a:gd name="T24" fmla="*/ 2147483646 w 162"/>
                <a:gd name="T25" fmla="*/ 2147483646 h 15"/>
                <a:gd name="T26" fmla="*/ 2147483646 w 162"/>
                <a:gd name="T27" fmla="*/ 0 h 1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62" h="15">
                  <a:moveTo>
                    <a:pt x="120" y="0"/>
                  </a:moveTo>
                  <a:cubicBezTo>
                    <a:pt x="120" y="0"/>
                    <a:pt x="119" y="0"/>
                    <a:pt x="119" y="0"/>
                  </a:cubicBezTo>
                  <a:cubicBezTo>
                    <a:pt x="76" y="0"/>
                    <a:pt x="0" y="4"/>
                    <a:pt x="0" y="8"/>
                  </a:cubicBezTo>
                  <a:cubicBezTo>
                    <a:pt x="0" y="4"/>
                    <a:pt x="74" y="0"/>
                    <a:pt x="117" y="0"/>
                  </a:cubicBezTo>
                  <a:cubicBezTo>
                    <a:pt x="117" y="0"/>
                    <a:pt x="117" y="0"/>
                    <a:pt x="117" y="0"/>
                  </a:cubicBezTo>
                  <a:cubicBezTo>
                    <a:pt x="159" y="0"/>
                    <a:pt x="153" y="4"/>
                    <a:pt x="153" y="8"/>
                  </a:cubicBezTo>
                  <a:cubicBezTo>
                    <a:pt x="153" y="12"/>
                    <a:pt x="159" y="15"/>
                    <a:pt x="117" y="15"/>
                  </a:cubicBezTo>
                  <a:cubicBezTo>
                    <a:pt x="116" y="15"/>
                    <a:pt x="116" y="15"/>
                    <a:pt x="116" y="15"/>
                  </a:cubicBezTo>
                  <a:cubicBezTo>
                    <a:pt x="73" y="15"/>
                    <a:pt x="0" y="12"/>
                    <a:pt x="0" y="8"/>
                  </a:cubicBezTo>
                  <a:cubicBezTo>
                    <a:pt x="0" y="8"/>
                    <a:pt x="0" y="8"/>
                    <a:pt x="0" y="8"/>
                  </a:cubicBezTo>
                  <a:cubicBezTo>
                    <a:pt x="0" y="12"/>
                    <a:pt x="75" y="15"/>
                    <a:pt x="118" y="15"/>
                  </a:cubicBezTo>
                  <a:cubicBezTo>
                    <a:pt x="118" y="15"/>
                    <a:pt x="119" y="15"/>
                    <a:pt x="119" y="15"/>
                  </a:cubicBezTo>
                  <a:cubicBezTo>
                    <a:pt x="162" y="15"/>
                    <a:pt x="156" y="12"/>
                    <a:pt x="156" y="8"/>
                  </a:cubicBezTo>
                  <a:cubicBezTo>
                    <a:pt x="156" y="3"/>
                    <a:pt x="162" y="0"/>
                    <a:pt x="120" y="0"/>
                  </a:cubicBezTo>
                </a:path>
              </a:pathLst>
            </a:custGeom>
            <a:solidFill>
              <a:srgbClr val="F6F5F5"/>
            </a:solidFill>
            <a:ln>
              <a:noFill/>
            </a:ln>
          </p:spPr>
          <p:txBody>
            <a:bodyPr/>
            <a:lstStyle/>
            <a:p>
              <a:endParaRPr lang="zh-CN" altLang="en-US"/>
            </a:p>
          </p:txBody>
        </p:sp>
        <p:sp>
          <p:nvSpPr>
            <p:cNvPr id="1048868" name="Freeform 13"/>
            <p:cNvSpPr/>
            <p:nvPr/>
          </p:nvSpPr>
          <p:spPr bwMode="auto">
            <a:xfrm>
              <a:off x="3613151" y="5540375"/>
              <a:ext cx="676275" cy="63500"/>
            </a:xfrm>
            <a:custGeom>
              <a:avLst/>
              <a:gdLst>
                <a:gd name="T0" fmla="*/ 2147483646 w 159"/>
                <a:gd name="T1" fmla="*/ 0 h 15"/>
                <a:gd name="T2" fmla="*/ 2147483646 w 159"/>
                <a:gd name="T3" fmla="*/ 0 h 15"/>
                <a:gd name="T4" fmla="*/ 0 w 159"/>
                <a:gd name="T5" fmla="*/ 2147483646 h 15"/>
                <a:gd name="T6" fmla="*/ 0 w 159"/>
                <a:gd name="T7" fmla="*/ 2147483646 h 15"/>
                <a:gd name="T8" fmla="*/ 0 w 159"/>
                <a:gd name="T9" fmla="*/ 2147483646 h 15"/>
                <a:gd name="T10" fmla="*/ 0 w 159"/>
                <a:gd name="T11" fmla="*/ 2147483646 h 15"/>
                <a:gd name="T12" fmla="*/ 2147483646 w 159"/>
                <a:gd name="T13" fmla="*/ 0 h 15"/>
                <a:gd name="T14" fmla="*/ 2147483646 w 159"/>
                <a:gd name="T15" fmla="*/ 0 h 15"/>
                <a:gd name="T16" fmla="*/ 2147483646 w 159"/>
                <a:gd name="T17" fmla="*/ 2147483646 h 15"/>
                <a:gd name="T18" fmla="*/ 2147483646 w 159"/>
                <a:gd name="T19" fmla="*/ 2147483646 h 15"/>
                <a:gd name="T20" fmla="*/ 2147483646 w 159"/>
                <a:gd name="T21" fmla="*/ 2147483646 h 15"/>
                <a:gd name="T22" fmla="*/ 0 w 159"/>
                <a:gd name="T23" fmla="*/ 2147483646 h 15"/>
                <a:gd name="T24" fmla="*/ 0 w 159"/>
                <a:gd name="T25" fmla="*/ 2147483646 h 15"/>
                <a:gd name="T26" fmla="*/ 0 w 159"/>
                <a:gd name="T27" fmla="*/ 2147483646 h 15"/>
                <a:gd name="T28" fmla="*/ 0 w 159"/>
                <a:gd name="T29" fmla="*/ 2147483646 h 15"/>
                <a:gd name="T30" fmla="*/ 0 w 159"/>
                <a:gd name="T31" fmla="*/ 2147483646 h 15"/>
                <a:gd name="T32" fmla="*/ 0 w 159"/>
                <a:gd name="T33" fmla="*/ 2147483646 h 15"/>
                <a:gd name="T34" fmla="*/ 2147483646 w 159"/>
                <a:gd name="T35" fmla="*/ 2147483646 h 15"/>
                <a:gd name="T36" fmla="*/ 2147483646 w 159"/>
                <a:gd name="T37" fmla="*/ 2147483646 h 15"/>
                <a:gd name="T38" fmla="*/ 2147483646 w 159"/>
                <a:gd name="T39" fmla="*/ 2147483646 h 15"/>
                <a:gd name="T40" fmla="*/ 2147483646 w 159"/>
                <a:gd name="T41" fmla="*/ 0 h 1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59" h="15">
                  <a:moveTo>
                    <a:pt x="117" y="0"/>
                  </a:moveTo>
                  <a:cubicBezTo>
                    <a:pt x="117" y="0"/>
                    <a:pt x="117" y="0"/>
                    <a:pt x="117" y="0"/>
                  </a:cubicBezTo>
                  <a:cubicBezTo>
                    <a:pt x="74" y="0"/>
                    <a:pt x="0" y="4"/>
                    <a:pt x="0" y="8"/>
                  </a:cubicBezTo>
                  <a:cubicBezTo>
                    <a:pt x="0" y="8"/>
                    <a:pt x="0" y="8"/>
                    <a:pt x="0" y="8"/>
                  </a:cubicBezTo>
                  <a:cubicBezTo>
                    <a:pt x="0" y="8"/>
                    <a:pt x="0" y="8"/>
                    <a:pt x="0" y="8"/>
                  </a:cubicBezTo>
                  <a:cubicBezTo>
                    <a:pt x="0" y="8"/>
                    <a:pt x="0" y="8"/>
                    <a:pt x="0" y="8"/>
                  </a:cubicBezTo>
                  <a:cubicBezTo>
                    <a:pt x="0" y="4"/>
                    <a:pt x="73" y="0"/>
                    <a:pt x="114" y="0"/>
                  </a:cubicBezTo>
                  <a:cubicBezTo>
                    <a:pt x="114" y="0"/>
                    <a:pt x="115" y="0"/>
                    <a:pt x="115" y="0"/>
                  </a:cubicBezTo>
                  <a:cubicBezTo>
                    <a:pt x="156" y="0"/>
                    <a:pt x="150" y="4"/>
                    <a:pt x="150" y="8"/>
                  </a:cubicBezTo>
                  <a:cubicBezTo>
                    <a:pt x="150" y="12"/>
                    <a:pt x="156" y="15"/>
                    <a:pt x="114" y="15"/>
                  </a:cubicBezTo>
                  <a:cubicBezTo>
                    <a:pt x="114" y="15"/>
                    <a:pt x="114" y="15"/>
                    <a:pt x="113" y="15"/>
                  </a:cubicBezTo>
                  <a:cubicBezTo>
                    <a:pt x="72" y="15"/>
                    <a:pt x="0" y="12"/>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12"/>
                    <a:pt x="73" y="15"/>
                    <a:pt x="116" y="15"/>
                  </a:cubicBezTo>
                  <a:cubicBezTo>
                    <a:pt x="116" y="15"/>
                    <a:pt x="116" y="15"/>
                    <a:pt x="117" y="15"/>
                  </a:cubicBezTo>
                  <a:cubicBezTo>
                    <a:pt x="159" y="15"/>
                    <a:pt x="153" y="12"/>
                    <a:pt x="153" y="8"/>
                  </a:cubicBezTo>
                  <a:cubicBezTo>
                    <a:pt x="153" y="4"/>
                    <a:pt x="159" y="0"/>
                    <a:pt x="117" y="0"/>
                  </a:cubicBezTo>
                </a:path>
              </a:pathLst>
            </a:custGeom>
            <a:solidFill>
              <a:srgbClr val="F5F4F3"/>
            </a:solidFill>
            <a:ln>
              <a:noFill/>
            </a:ln>
          </p:spPr>
          <p:txBody>
            <a:bodyPr/>
            <a:lstStyle/>
            <a:p>
              <a:endParaRPr lang="zh-CN" altLang="en-US"/>
            </a:p>
          </p:txBody>
        </p:sp>
        <p:sp>
          <p:nvSpPr>
            <p:cNvPr id="1048869" name="Freeform 14"/>
            <p:cNvSpPr/>
            <p:nvPr/>
          </p:nvSpPr>
          <p:spPr bwMode="auto">
            <a:xfrm>
              <a:off x="3613151" y="5540375"/>
              <a:ext cx="663575" cy="63500"/>
            </a:xfrm>
            <a:custGeom>
              <a:avLst/>
              <a:gdLst>
                <a:gd name="T0" fmla="*/ 2147483646 w 156"/>
                <a:gd name="T1" fmla="*/ 0 h 15"/>
                <a:gd name="T2" fmla="*/ 2147483646 w 156"/>
                <a:gd name="T3" fmla="*/ 0 h 15"/>
                <a:gd name="T4" fmla="*/ 0 w 156"/>
                <a:gd name="T5" fmla="*/ 2147483646 h 15"/>
                <a:gd name="T6" fmla="*/ 2147483646 w 156"/>
                <a:gd name="T7" fmla="*/ 2147483646 h 15"/>
                <a:gd name="T8" fmla="*/ 2147483646 w 156"/>
                <a:gd name="T9" fmla="*/ 2147483646 h 15"/>
                <a:gd name="T10" fmla="*/ 2147483646 w 156"/>
                <a:gd name="T11" fmla="*/ 2147483646 h 15"/>
                <a:gd name="T12" fmla="*/ 2147483646 w 156"/>
                <a:gd name="T13" fmla="*/ 2147483646 h 15"/>
                <a:gd name="T14" fmla="*/ 2147483646 w 156"/>
                <a:gd name="T15" fmla="*/ 2147483646 h 15"/>
                <a:gd name="T16" fmla="*/ 0 w 156"/>
                <a:gd name="T17" fmla="*/ 2147483646 h 15"/>
                <a:gd name="T18" fmla="*/ 2147483646 w 156"/>
                <a:gd name="T19" fmla="*/ 2147483646 h 15"/>
                <a:gd name="T20" fmla="*/ 2147483646 w 156"/>
                <a:gd name="T21" fmla="*/ 2147483646 h 15"/>
                <a:gd name="T22" fmla="*/ 2147483646 w 156"/>
                <a:gd name="T23" fmla="*/ 2147483646 h 15"/>
                <a:gd name="T24" fmla="*/ 2147483646 w 156"/>
                <a:gd name="T25" fmla="*/ 0 h 1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6" h="15">
                  <a:moveTo>
                    <a:pt x="115" y="0"/>
                  </a:moveTo>
                  <a:cubicBezTo>
                    <a:pt x="115" y="0"/>
                    <a:pt x="114" y="0"/>
                    <a:pt x="114" y="0"/>
                  </a:cubicBezTo>
                  <a:cubicBezTo>
                    <a:pt x="73" y="0"/>
                    <a:pt x="0" y="4"/>
                    <a:pt x="0" y="8"/>
                  </a:cubicBezTo>
                  <a:cubicBezTo>
                    <a:pt x="0" y="4"/>
                    <a:pt x="71" y="1"/>
                    <a:pt x="112" y="1"/>
                  </a:cubicBezTo>
                  <a:cubicBezTo>
                    <a:pt x="112" y="1"/>
                    <a:pt x="112" y="1"/>
                    <a:pt x="113" y="1"/>
                  </a:cubicBezTo>
                  <a:cubicBezTo>
                    <a:pt x="152" y="1"/>
                    <a:pt x="147" y="4"/>
                    <a:pt x="147" y="8"/>
                  </a:cubicBezTo>
                  <a:cubicBezTo>
                    <a:pt x="147" y="11"/>
                    <a:pt x="152" y="15"/>
                    <a:pt x="112" y="15"/>
                  </a:cubicBezTo>
                  <a:cubicBezTo>
                    <a:pt x="111" y="15"/>
                    <a:pt x="111" y="15"/>
                    <a:pt x="111" y="15"/>
                  </a:cubicBezTo>
                  <a:cubicBezTo>
                    <a:pt x="70" y="15"/>
                    <a:pt x="0" y="12"/>
                    <a:pt x="0" y="8"/>
                  </a:cubicBezTo>
                  <a:cubicBezTo>
                    <a:pt x="0" y="12"/>
                    <a:pt x="72" y="15"/>
                    <a:pt x="113" y="15"/>
                  </a:cubicBezTo>
                  <a:cubicBezTo>
                    <a:pt x="114" y="15"/>
                    <a:pt x="114" y="15"/>
                    <a:pt x="114" y="15"/>
                  </a:cubicBezTo>
                  <a:cubicBezTo>
                    <a:pt x="156" y="15"/>
                    <a:pt x="150" y="12"/>
                    <a:pt x="150" y="8"/>
                  </a:cubicBezTo>
                  <a:cubicBezTo>
                    <a:pt x="150" y="4"/>
                    <a:pt x="156" y="0"/>
                    <a:pt x="115" y="0"/>
                  </a:cubicBezTo>
                </a:path>
              </a:pathLst>
            </a:custGeom>
            <a:solidFill>
              <a:srgbClr val="F4F2F2"/>
            </a:solidFill>
            <a:ln>
              <a:noFill/>
            </a:ln>
          </p:spPr>
          <p:txBody>
            <a:bodyPr/>
            <a:lstStyle/>
            <a:p>
              <a:endParaRPr lang="zh-CN" altLang="en-US"/>
            </a:p>
          </p:txBody>
        </p:sp>
        <p:sp>
          <p:nvSpPr>
            <p:cNvPr id="1048870" name="Freeform 15"/>
            <p:cNvSpPr/>
            <p:nvPr/>
          </p:nvSpPr>
          <p:spPr bwMode="auto">
            <a:xfrm>
              <a:off x="3613151" y="5543550"/>
              <a:ext cx="646113" cy="60325"/>
            </a:xfrm>
            <a:custGeom>
              <a:avLst/>
              <a:gdLst>
                <a:gd name="T0" fmla="*/ 2147483646 w 152"/>
                <a:gd name="T1" fmla="*/ 0 h 14"/>
                <a:gd name="T2" fmla="*/ 2147483646 w 152"/>
                <a:gd name="T3" fmla="*/ 0 h 14"/>
                <a:gd name="T4" fmla="*/ 0 w 152"/>
                <a:gd name="T5" fmla="*/ 2147483646 h 14"/>
                <a:gd name="T6" fmla="*/ 0 w 152"/>
                <a:gd name="T7" fmla="*/ 2147483646 h 14"/>
                <a:gd name="T8" fmla="*/ 0 w 152"/>
                <a:gd name="T9" fmla="*/ 2147483646 h 14"/>
                <a:gd name="T10" fmla="*/ 2147483646 w 152"/>
                <a:gd name="T11" fmla="*/ 0 h 14"/>
                <a:gd name="T12" fmla="*/ 2147483646 w 152"/>
                <a:gd name="T13" fmla="*/ 0 h 14"/>
                <a:gd name="T14" fmla="*/ 2147483646 w 152"/>
                <a:gd name="T15" fmla="*/ 2147483646 h 14"/>
                <a:gd name="T16" fmla="*/ 2147483646 w 152"/>
                <a:gd name="T17" fmla="*/ 2147483646 h 14"/>
                <a:gd name="T18" fmla="*/ 2147483646 w 152"/>
                <a:gd name="T19" fmla="*/ 2147483646 h 14"/>
                <a:gd name="T20" fmla="*/ 0 w 152"/>
                <a:gd name="T21" fmla="*/ 2147483646 h 14"/>
                <a:gd name="T22" fmla="*/ 0 w 152"/>
                <a:gd name="T23" fmla="*/ 2147483646 h 14"/>
                <a:gd name="T24" fmla="*/ 0 w 152"/>
                <a:gd name="T25" fmla="*/ 2147483646 h 14"/>
                <a:gd name="T26" fmla="*/ 0 w 152"/>
                <a:gd name="T27" fmla="*/ 2147483646 h 14"/>
                <a:gd name="T28" fmla="*/ 0 w 152"/>
                <a:gd name="T29" fmla="*/ 2147483646 h 14"/>
                <a:gd name="T30" fmla="*/ 0 w 152"/>
                <a:gd name="T31" fmla="*/ 2147483646 h 14"/>
                <a:gd name="T32" fmla="*/ 0 w 152"/>
                <a:gd name="T33" fmla="*/ 2147483646 h 14"/>
                <a:gd name="T34" fmla="*/ 0 w 152"/>
                <a:gd name="T35" fmla="*/ 2147483646 h 14"/>
                <a:gd name="T36" fmla="*/ 0 w 152"/>
                <a:gd name="T37" fmla="*/ 2147483646 h 14"/>
                <a:gd name="T38" fmla="*/ 0 w 152"/>
                <a:gd name="T39" fmla="*/ 2147483646 h 14"/>
                <a:gd name="T40" fmla="*/ 2147483646 w 152"/>
                <a:gd name="T41" fmla="*/ 2147483646 h 14"/>
                <a:gd name="T42" fmla="*/ 2147483646 w 152"/>
                <a:gd name="T43" fmla="*/ 2147483646 h 14"/>
                <a:gd name="T44" fmla="*/ 2147483646 w 152"/>
                <a:gd name="T45" fmla="*/ 2147483646 h 14"/>
                <a:gd name="T46" fmla="*/ 2147483646 w 152"/>
                <a:gd name="T47" fmla="*/ 0 h 1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52" h="14">
                  <a:moveTo>
                    <a:pt x="113" y="0"/>
                  </a:moveTo>
                  <a:cubicBezTo>
                    <a:pt x="112" y="0"/>
                    <a:pt x="112" y="0"/>
                    <a:pt x="112" y="0"/>
                  </a:cubicBezTo>
                  <a:cubicBezTo>
                    <a:pt x="71" y="0"/>
                    <a:pt x="0" y="3"/>
                    <a:pt x="0" y="7"/>
                  </a:cubicBezTo>
                  <a:cubicBezTo>
                    <a:pt x="0" y="7"/>
                    <a:pt x="0" y="7"/>
                    <a:pt x="0" y="7"/>
                  </a:cubicBezTo>
                  <a:cubicBezTo>
                    <a:pt x="0" y="7"/>
                    <a:pt x="0" y="7"/>
                    <a:pt x="0" y="7"/>
                  </a:cubicBezTo>
                  <a:cubicBezTo>
                    <a:pt x="0" y="3"/>
                    <a:pt x="70" y="0"/>
                    <a:pt x="109" y="0"/>
                  </a:cubicBezTo>
                  <a:cubicBezTo>
                    <a:pt x="110" y="0"/>
                    <a:pt x="110" y="0"/>
                    <a:pt x="110" y="0"/>
                  </a:cubicBezTo>
                  <a:cubicBezTo>
                    <a:pt x="149" y="0"/>
                    <a:pt x="144" y="3"/>
                    <a:pt x="144" y="7"/>
                  </a:cubicBezTo>
                  <a:cubicBezTo>
                    <a:pt x="144" y="10"/>
                    <a:pt x="149" y="13"/>
                    <a:pt x="109" y="13"/>
                  </a:cubicBezTo>
                  <a:cubicBezTo>
                    <a:pt x="109" y="13"/>
                    <a:pt x="109" y="13"/>
                    <a:pt x="109" y="13"/>
                  </a:cubicBezTo>
                  <a:cubicBezTo>
                    <a:pt x="69" y="13"/>
                    <a:pt x="0" y="11"/>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11"/>
                    <a:pt x="70" y="14"/>
                    <a:pt x="111" y="14"/>
                  </a:cubicBezTo>
                  <a:cubicBezTo>
                    <a:pt x="111" y="14"/>
                    <a:pt x="111" y="14"/>
                    <a:pt x="112" y="14"/>
                  </a:cubicBezTo>
                  <a:cubicBezTo>
                    <a:pt x="152" y="14"/>
                    <a:pt x="147" y="10"/>
                    <a:pt x="147" y="7"/>
                  </a:cubicBezTo>
                  <a:cubicBezTo>
                    <a:pt x="147" y="3"/>
                    <a:pt x="152" y="0"/>
                    <a:pt x="113" y="0"/>
                  </a:cubicBezTo>
                </a:path>
              </a:pathLst>
            </a:custGeom>
            <a:solidFill>
              <a:srgbClr val="F2F1F0"/>
            </a:solidFill>
            <a:ln>
              <a:noFill/>
            </a:ln>
          </p:spPr>
          <p:txBody>
            <a:bodyPr/>
            <a:lstStyle/>
            <a:p>
              <a:endParaRPr lang="zh-CN" altLang="en-US"/>
            </a:p>
          </p:txBody>
        </p:sp>
        <p:sp>
          <p:nvSpPr>
            <p:cNvPr id="1048871" name="Freeform 16"/>
            <p:cNvSpPr/>
            <p:nvPr/>
          </p:nvSpPr>
          <p:spPr bwMode="auto">
            <a:xfrm>
              <a:off x="3613151" y="5543550"/>
              <a:ext cx="633413" cy="55563"/>
            </a:xfrm>
            <a:custGeom>
              <a:avLst/>
              <a:gdLst>
                <a:gd name="T0" fmla="*/ 2147483646 w 149"/>
                <a:gd name="T1" fmla="*/ 0 h 13"/>
                <a:gd name="T2" fmla="*/ 2147483646 w 149"/>
                <a:gd name="T3" fmla="*/ 0 h 13"/>
                <a:gd name="T4" fmla="*/ 0 w 149"/>
                <a:gd name="T5" fmla="*/ 2147483646 h 13"/>
                <a:gd name="T6" fmla="*/ 0 w 149"/>
                <a:gd name="T7" fmla="*/ 2147483646 h 13"/>
                <a:gd name="T8" fmla="*/ 2147483646 w 149"/>
                <a:gd name="T9" fmla="*/ 0 h 13"/>
                <a:gd name="T10" fmla="*/ 2147483646 w 149"/>
                <a:gd name="T11" fmla="*/ 0 h 13"/>
                <a:gd name="T12" fmla="*/ 2147483646 w 149"/>
                <a:gd name="T13" fmla="*/ 2147483646 h 13"/>
                <a:gd name="T14" fmla="*/ 2147483646 w 149"/>
                <a:gd name="T15" fmla="*/ 2147483646 h 13"/>
                <a:gd name="T16" fmla="*/ 2147483646 w 149"/>
                <a:gd name="T17" fmla="*/ 2147483646 h 13"/>
                <a:gd name="T18" fmla="*/ 0 w 149"/>
                <a:gd name="T19" fmla="*/ 2147483646 h 13"/>
                <a:gd name="T20" fmla="*/ 2147483646 w 149"/>
                <a:gd name="T21" fmla="*/ 2147483646 h 13"/>
                <a:gd name="T22" fmla="*/ 2147483646 w 149"/>
                <a:gd name="T23" fmla="*/ 2147483646 h 13"/>
                <a:gd name="T24" fmla="*/ 2147483646 w 149"/>
                <a:gd name="T25" fmla="*/ 2147483646 h 13"/>
                <a:gd name="T26" fmla="*/ 2147483646 w 149"/>
                <a:gd name="T27" fmla="*/ 0 h 1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49" h="13">
                  <a:moveTo>
                    <a:pt x="110" y="0"/>
                  </a:moveTo>
                  <a:cubicBezTo>
                    <a:pt x="110" y="0"/>
                    <a:pt x="110" y="0"/>
                    <a:pt x="109" y="0"/>
                  </a:cubicBezTo>
                  <a:cubicBezTo>
                    <a:pt x="70" y="0"/>
                    <a:pt x="0" y="3"/>
                    <a:pt x="0" y="7"/>
                  </a:cubicBezTo>
                  <a:cubicBezTo>
                    <a:pt x="0" y="7"/>
                    <a:pt x="0" y="7"/>
                    <a:pt x="0" y="7"/>
                  </a:cubicBezTo>
                  <a:cubicBezTo>
                    <a:pt x="0" y="3"/>
                    <a:pt x="68" y="0"/>
                    <a:pt x="107" y="0"/>
                  </a:cubicBezTo>
                  <a:cubicBezTo>
                    <a:pt x="107" y="0"/>
                    <a:pt x="107" y="0"/>
                    <a:pt x="108" y="0"/>
                  </a:cubicBezTo>
                  <a:cubicBezTo>
                    <a:pt x="146" y="0"/>
                    <a:pt x="141" y="3"/>
                    <a:pt x="141" y="7"/>
                  </a:cubicBezTo>
                  <a:cubicBezTo>
                    <a:pt x="141" y="10"/>
                    <a:pt x="146" y="13"/>
                    <a:pt x="107" y="13"/>
                  </a:cubicBezTo>
                  <a:cubicBezTo>
                    <a:pt x="107" y="13"/>
                    <a:pt x="106" y="13"/>
                    <a:pt x="106" y="13"/>
                  </a:cubicBezTo>
                  <a:cubicBezTo>
                    <a:pt x="67" y="13"/>
                    <a:pt x="0" y="10"/>
                    <a:pt x="0" y="7"/>
                  </a:cubicBezTo>
                  <a:cubicBezTo>
                    <a:pt x="0" y="11"/>
                    <a:pt x="69" y="13"/>
                    <a:pt x="109" y="13"/>
                  </a:cubicBezTo>
                  <a:cubicBezTo>
                    <a:pt x="109" y="13"/>
                    <a:pt x="109" y="13"/>
                    <a:pt x="109" y="13"/>
                  </a:cubicBezTo>
                  <a:cubicBezTo>
                    <a:pt x="149" y="13"/>
                    <a:pt x="144" y="10"/>
                    <a:pt x="144" y="7"/>
                  </a:cubicBezTo>
                  <a:cubicBezTo>
                    <a:pt x="144" y="3"/>
                    <a:pt x="149" y="0"/>
                    <a:pt x="110" y="0"/>
                  </a:cubicBezTo>
                </a:path>
              </a:pathLst>
            </a:custGeom>
            <a:solidFill>
              <a:srgbClr val="F1EFEF"/>
            </a:solidFill>
            <a:ln>
              <a:noFill/>
            </a:ln>
          </p:spPr>
          <p:txBody>
            <a:bodyPr/>
            <a:lstStyle/>
            <a:p>
              <a:endParaRPr lang="zh-CN" altLang="en-US"/>
            </a:p>
          </p:txBody>
        </p:sp>
        <p:sp>
          <p:nvSpPr>
            <p:cNvPr id="1048872" name="Freeform 17"/>
            <p:cNvSpPr/>
            <p:nvPr/>
          </p:nvSpPr>
          <p:spPr bwMode="auto">
            <a:xfrm>
              <a:off x="3613151" y="5543550"/>
              <a:ext cx="620713" cy="55563"/>
            </a:xfrm>
            <a:custGeom>
              <a:avLst/>
              <a:gdLst>
                <a:gd name="T0" fmla="*/ 2147483646 w 146"/>
                <a:gd name="T1" fmla="*/ 0 h 13"/>
                <a:gd name="T2" fmla="*/ 2147483646 w 146"/>
                <a:gd name="T3" fmla="*/ 0 h 13"/>
                <a:gd name="T4" fmla="*/ 0 w 146"/>
                <a:gd name="T5" fmla="*/ 2147483646 h 13"/>
                <a:gd name="T6" fmla="*/ 0 w 146"/>
                <a:gd name="T7" fmla="*/ 2147483646 h 13"/>
                <a:gd name="T8" fmla="*/ 0 w 146"/>
                <a:gd name="T9" fmla="*/ 2147483646 h 13"/>
                <a:gd name="T10" fmla="*/ 0 w 146"/>
                <a:gd name="T11" fmla="*/ 2147483646 h 13"/>
                <a:gd name="T12" fmla="*/ 2147483646 w 146"/>
                <a:gd name="T13" fmla="*/ 0 h 13"/>
                <a:gd name="T14" fmla="*/ 2147483646 w 146"/>
                <a:gd name="T15" fmla="*/ 0 h 13"/>
                <a:gd name="T16" fmla="*/ 2147483646 w 146"/>
                <a:gd name="T17" fmla="*/ 2147483646 h 13"/>
                <a:gd name="T18" fmla="*/ 2147483646 w 146"/>
                <a:gd name="T19" fmla="*/ 2147483646 h 13"/>
                <a:gd name="T20" fmla="*/ 2147483646 w 146"/>
                <a:gd name="T21" fmla="*/ 2147483646 h 13"/>
                <a:gd name="T22" fmla="*/ 0 w 146"/>
                <a:gd name="T23" fmla="*/ 2147483646 h 13"/>
                <a:gd name="T24" fmla="*/ 0 w 146"/>
                <a:gd name="T25" fmla="*/ 2147483646 h 13"/>
                <a:gd name="T26" fmla="*/ 2147483646 w 146"/>
                <a:gd name="T27" fmla="*/ 2147483646 h 13"/>
                <a:gd name="T28" fmla="*/ 2147483646 w 146"/>
                <a:gd name="T29" fmla="*/ 2147483646 h 13"/>
                <a:gd name="T30" fmla="*/ 2147483646 w 146"/>
                <a:gd name="T31" fmla="*/ 2147483646 h 13"/>
                <a:gd name="T32" fmla="*/ 2147483646 w 146"/>
                <a:gd name="T33" fmla="*/ 0 h 1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46" h="13">
                  <a:moveTo>
                    <a:pt x="108" y="0"/>
                  </a:moveTo>
                  <a:cubicBezTo>
                    <a:pt x="107" y="0"/>
                    <a:pt x="107" y="0"/>
                    <a:pt x="107" y="0"/>
                  </a:cubicBezTo>
                  <a:cubicBezTo>
                    <a:pt x="68" y="0"/>
                    <a:pt x="0" y="3"/>
                    <a:pt x="0" y="7"/>
                  </a:cubicBezTo>
                  <a:cubicBezTo>
                    <a:pt x="0" y="7"/>
                    <a:pt x="0" y="7"/>
                    <a:pt x="0" y="7"/>
                  </a:cubicBezTo>
                  <a:cubicBezTo>
                    <a:pt x="0" y="7"/>
                    <a:pt x="0" y="7"/>
                    <a:pt x="0" y="7"/>
                  </a:cubicBezTo>
                  <a:cubicBezTo>
                    <a:pt x="0" y="7"/>
                    <a:pt x="0" y="7"/>
                    <a:pt x="0" y="7"/>
                  </a:cubicBezTo>
                  <a:cubicBezTo>
                    <a:pt x="0" y="3"/>
                    <a:pt x="66" y="0"/>
                    <a:pt x="104" y="0"/>
                  </a:cubicBezTo>
                  <a:cubicBezTo>
                    <a:pt x="105" y="0"/>
                    <a:pt x="105" y="0"/>
                    <a:pt x="105" y="0"/>
                  </a:cubicBezTo>
                  <a:cubicBezTo>
                    <a:pt x="142" y="0"/>
                    <a:pt x="137" y="3"/>
                    <a:pt x="137" y="7"/>
                  </a:cubicBezTo>
                  <a:cubicBezTo>
                    <a:pt x="137" y="10"/>
                    <a:pt x="143" y="13"/>
                    <a:pt x="104" y="13"/>
                  </a:cubicBezTo>
                  <a:cubicBezTo>
                    <a:pt x="104" y="13"/>
                    <a:pt x="104" y="13"/>
                    <a:pt x="104" y="13"/>
                  </a:cubicBezTo>
                  <a:cubicBezTo>
                    <a:pt x="66" y="13"/>
                    <a:pt x="0" y="10"/>
                    <a:pt x="0" y="7"/>
                  </a:cubicBezTo>
                  <a:cubicBezTo>
                    <a:pt x="0" y="7"/>
                    <a:pt x="0" y="7"/>
                    <a:pt x="0" y="7"/>
                  </a:cubicBezTo>
                  <a:cubicBezTo>
                    <a:pt x="0" y="10"/>
                    <a:pt x="67" y="13"/>
                    <a:pt x="106" y="13"/>
                  </a:cubicBezTo>
                  <a:cubicBezTo>
                    <a:pt x="106" y="13"/>
                    <a:pt x="107" y="13"/>
                    <a:pt x="107" y="13"/>
                  </a:cubicBezTo>
                  <a:cubicBezTo>
                    <a:pt x="146" y="13"/>
                    <a:pt x="141" y="10"/>
                    <a:pt x="141" y="7"/>
                  </a:cubicBezTo>
                  <a:cubicBezTo>
                    <a:pt x="141" y="3"/>
                    <a:pt x="146" y="0"/>
                    <a:pt x="108" y="0"/>
                  </a:cubicBezTo>
                </a:path>
              </a:pathLst>
            </a:custGeom>
            <a:solidFill>
              <a:srgbClr val="F0EEED"/>
            </a:solidFill>
            <a:ln>
              <a:noFill/>
            </a:ln>
          </p:spPr>
          <p:txBody>
            <a:bodyPr/>
            <a:lstStyle/>
            <a:p>
              <a:endParaRPr lang="zh-CN" altLang="en-US"/>
            </a:p>
          </p:txBody>
        </p:sp>
        <p:sp>
          <p:nvSpPr>
            <p:cNvPr id="1048873" name="Freeform 18"/>
            <p:cNvSpPr/>
            <p:nvPr/>
          </p:nvSpPr>
          <p:spPr bwMode="auto">
            <a:xfrm>
              <a:off x="3613151" y="5543550"/>
              <a:ext cx="608013" cy="55563"/>
            </a:xfrm>
            <a:custGeom>
              <a:avLst/>
              <a:gdLst>
                <a:gd name="T0" fmla="*/ 2147483646 w 143"/>
                <a:gd name="T1" fmla="*/ 0 h 13"/>
                <a:gd name="T2" fmla="*/ 2147483646 w 143"/>
                <a:gd name="T3" fmla="*/ 0 h 13"/>
                <a:gd name="T4" fmla="*/ 0 w 143"/>
                <a:gd name="T5" fmla="*/ 2147483646 h 13"/>
                <a:gd name="T6" fmla="*/ 2147483646 w 143"/>
                <a:gd name="T7" fmla="*/ 0 h 13"/>
                <a:gd name="T8" fmla="*/ 2147483646 w 143"/>
                <a:gd name="T9" fmla="*/ 0 h 13"/>
                <a:gd name="T10" fmla="*/ 2147483646 w 143"/>
                <a:gd name="T11" fmla="*/ 2147483646 h 13"/>
                <a:gd name="T12" fmla="*/ 2147483646 w 143"/>
                <a:gd name="T13" fmla="*/ 2147483646 h 13"/>
                <a:gd name="T14" fmla="*/ 2147483646 w 143"/>
                <a:gd name="T15" fmla="*/ 2147483646 h 13"/>
                <a:gd name="T16" fmla="*/ 0 w 143"/>
                <a:gd name="T17" fmla="*/ 2147483646 h 13"/>
                <a:gd name="T18" fmla="*/ 0 w 143"/>
                <a:gd name="T19" fmla="*/ 2147483646 h 13"/>
                <a:gd name="T20" fmla="*/ 2147483646 w 143"/>
                <a:gd name="T21" fmla="*/ 2147483646 h 13"/>
                <a:gd name="T22" fmla="*/ 2147483646 w 143"/>
                <a:gd name="T23" fmla="*/ 2147483646 h 13"/>
                <a:gd name="T24" fmla="*/ 2147483646 w 143"/>
                <a:gd name="T25" fmla="*/ 2147483646 h 13"/>
                <a:gd name="T26" fmla="*/ 2147483646 w 143"/>
                <a:gd name="T27" fmla="*/ 0 h 1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43" h="13">
                  <a:moveTo>
                    <a:pt x="105" y="0"/>
                  </a:moveTo>
                  <a:cubicBezTo>
                    <a:pt x="105" y="0"/>
                    <a:pt x="105" y="0"/>
                    <a:pt x="104" y="0"/>
                  </a:cubicBezTo>
                  <a:cubicBezTo>
                    <a:pt x="66" y="0"/>
                    <a:pt x="0" y="3"/>
                    <a:pt x="0" y="7"/>
                  </a:cubicBezTo>
                  <a:cubicBezTo>
                    <a:pt x="0" y="3"/>
                    <a:pt x="65" y="0"/>
                    <a:pt x="102" y="0"/>
                  </a:cubicBezTo>
                  <a:cubicBezTo>
                    <a:pt x="102" y="0"/>
                    <a:pt x="103" y="0"/>
                    <a:pt x="103" y="0"/>
                  </a:cubicBezTo>
                  <a:cubicBezTo>
                    <a:pt x="139" y="0"/>
                    <a:pt x="134" y="3"/>
                    <a:pt x="134" y="7"/>
                  </a:cubicBezTo>
                  <a:cubicBezTo>
                    <a:pt x="134" y="10"/>
                    <a:pt x="139" y="13"/>
                    <a:pt x="102" y="13"/>
                  </a:cubicBezTo>
                  <a:cubicBezTo>
                    <a:pt x="102" y="13"/>
                    <a:pt x="102" y="13"/>
                    <a:pt x="101" y="13"/>
                  </a:cubicBezTo>
                  <a:cubicBezTo>
                    <a:pt x="64" y="13"/>
                    <a:pt x="0" y="10"/>
                    <a:pt x="0" y="7"/>
                  </a:cubicBezTo>
                  <a:cubicBezTo>
                    <a:pt x="0" y="7"/>
                    <a:pt x="0" y="7"/>
                    <a:pt x="0" y="7"/>
                  </a:cubicBezTo>
                  <a:cubicBezTo>
                    <a:pt x="0" y="10"/>
                    <a:pt x="66" y="13"/>
                    <a:pt x="104" y="13"/>
                  </a:cubicBezTo>
                  <a:cubicBezTo>
                    <a:pt x="104" y="13"/>
                    <a:pt x="104" y="13"/>
                    <a:pt x="104" y="13"/>
                  </a:cubicBezTo>
                  <a:cubicBezTo>
                    <a:pt x="143" y="13"/>
                    <a:pt x="137" y="10"/>
                    <a:pt x="137" y="7"/>
                  </a:cubicBezTo>
                  <a:cubicBezTo>
                    <a:pt x="137" y="3"/>
                    <a:pt x="142" y="0"/>
                    <a:pt x="105" y="0"/>
                  </a:cubicBezTo>
                </a:path>
              </a:pathLst>
            </a:custGeom>
            <a:solidFill>
              <a:srgbClr val="EFEDEC"/>
            </a:solidFill>
            <a:ln>
              <a:noFill/>
            </a:ln>
          </p:spPr>
          <p:txBody>
            <a:bodyPr/>
            <a:lstStyle/>
            <a:p>
              <a:endParaRPr lang="zh-CN" altLang="en-US"/>
            </a:p>
          </p:txBody>
        </p:sp>
        <p:sp>
          <p:nvSpPr>
            <p:cNvPr id="1048874" name="Freeform 19"/>
            <p:cNvSpPr/>
            <p:nvPr/>
          </p:nvSpPr>
          <p:spPr bwMode="auto">
            <a:xfrm>
              <a:off x="3613151" y="5543550"/>
              <a:ext cx="592138" cy="55563"/>
            </a:xfrm>
            <a:custGeom>
              <a:avLst/>
              <a:gdLst>
                <a:gd name="T0" fmla="*/ 2147483646 w 139"/>
                <a:gd name="T1" fmla="*/ 0 h 13"/>
                <a:gd name="T2" fmla="*/ 2147483646 w 139"/>
                <a:gd name="T3" fmla="*/ 0 h 13"/>
                <a:gd name="T4" fmla="*/ 0 w 139"/>
                <a:gd name="T5" fmla="*/ 2147483646 h 13"/>
                <a:gd name="T6" fmla="*/ 0 w 139"/>
                <a:gd name="T7" fmla="*/ 2147483646 h 13"/>
                <a:gd name="T8" fmla="*/ 2147483646 w 139"/>
                <a:gd name="T9" fmla="*/ 2147483646 h 13"/>
                <a:gd name="T10" fmla="*/ 2147483646 w 139"/>
                <a:gd name="T11" fmla="*/ 2147483646 h 13"/>
                <a:gd name="T12" fmla="*/ 2147483646 w 139"/>
                <a:gd name="T13" fmla="*/ 2147483646 h 13"/>
                <a:gd name="T14" fmla="*/ 2147483646 w 139"/>
                <a:gd name="T15" fmla="*/ 2147483646 h 13"/>
                <a:gd name="T16" fmla="*/ 2147483646 w 139"/>
                <a:gd name="T17" fmla="*/ 2147483646 h 13"/>
                <a:gd name="T18" fmla="*/ 0 w 139"/>
                <a:gd name="T19" fmla="*/ 2147483646 h 13"/>
                <a:gd name="T20" fmla="*/ 0 w 139"/>
                <a:gd name="T21" fmla="*/ 2147483646 h 13"/>
                <a:gd name="T22" fmla="*/ 0 w 139"/>
                <a:gd name="T23" fmla="*/ 2147483646 h 13"/>
                <a:gd name="T24" fmla="*/ 0 w 139"/>
                <a:gd name="T25" fmla="*/ 2147483646 h 13"/>
                <a:gd name="T26" fmla="*/ 0 w 139"/>
                <a:gd name="T27" fmla="*/ 2147483646 h 13"/>
                <a:gd name="T28" fmla="*/ 0 w 139"/>
                <a:gd name="T29" fmla="*/ 2147483646 h 13"/>
                <a:gd name="T30" fmla="*/ 0 w 139"/>
                <a:gd name="T31" fmla="*/ 2147483646 h 13"/>
                <a:gd name="T32" fmla="*/ 0 w 139"/>
                <a:gd name="T33" fmla="*/ 2147483646 h 13"/>
                <a:gd name="T34" fmla="*/ 2147483646 w 139"/>
                <a:gd name="T35" fmla="*/ 2147483646 h 13"/>
                <a:gd name="T36" fmla="*/ 2147483646 w 139"/>
                <a:gd name="T37" fmla="*/ 2147483646 h 13"/>
                <a:gd name="T38" fmla="*/ 2147483646 w 139"/>
                <a:gd name="T39" fmla="*/ 2147483646 h 13"/>
                <a:gd name="T40" fmla="*/ 2147483646 w 139"/>
                <a:gd name="T41" fmla="*/ 0 h 1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39" h="13">
                  <a:moveTo>
                    <a:pt x="103" y="0"/>
                  </a:moveTo>
                  <a:cubicBezTo>
                    <a:pt x="103" y="0"/>
                    <a:pt x="102" y="0"/>
                    <a:pt x="102" y="0"/>
                  </a:cubicBezTo>
                  <a:cubicBezTo>
                    <a:pt x="65" y="0"/>
                    <a:pt x="0" y="3"/>
                    <a:pt x="0" y="7"/>
                  </a:cubicBezTo>
                  <a:cubicBezTo>
                    <a:pt x="0" y="7"/>
                    <a:pt x="0" y="7"/>
                    <a:pt x="0" y="7"/>
                  </a:cubicBezTo>
                  <a:cubicBezTo>
                    <a:pt x="0" y="3"/>
                    <a:pt x="63" y="1"/>
                    <a:pt x="100" y="1"/>
                  </a:cubicBezTo>
                  <a:cubicBezTo>
                    <a:pt x="100" y="1"/>
                    <a:pt x="100" y="1"/>
                    <a:pt x="100" y="1"/>
                  </a:cubicBezTo>
                  <a:cubicBezTo>
                    <a:pt x="136" y="1"/>
                    <a:pt x="131" y="3"/>
                    <a:pt x="131" y="7"/>
                  </a:cubicBezTo>
                  <a:cubicBezTo>
                    <a:pt x="131" y="10"/>
                    <a:pt x="136" y="13"/>
                    <a:pt x="100" y="13"/>
                  </a:cubicBezTo>
                  <a:cubicBezTo>
                    <a:pt x="99" y="13"/>
                    <a:pt x="99" y="13"/>
                    <a:pt x="99" y="13"/>
                  </a:cubicBezTo>
                  <a:cubicBezTo>
                    <a:pt x="63" y="13"/>
                    <a:pt x="0" y="10"/>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10"/>
                    <a:pt x="64" y="13"/>
                    <a:pt x="101" y="13"/>
                  </a:cubicBezTo>
                  <a:cubicBezTo>
                    <a:pt x="102" y="13"/>
                    <a:pt x="102" y="13"/>
                    <a:pt x="102" y="13"/>
                  </a:cubicBezTo>
                  <a:cubicBezTo>
                    <a:pt x="139" y="13"/>
                    <a:pt x="134" y="10"/>
                    <a:pt x="134" y="7"/>
                  </a:cubicBezTo>
                  <a:cubicBezTo>
                    <a:pt x="134" y="3"/>
                    <a:pt x="139" y="0"/>
                    <a:pt x="103" y="0"/>
                  </a:cubicBezTo>
                </a:path>
              </a:pathLst>
            </a:custGeom>
            <a:solidFill>
              <a:srgbClr val="EDEBEB"/>
            </a:solidFill>
            <a:ln>
              <a:noFill/>
            </a:ln>
          </p:spPr>
          <p:txBody>
            <a:bodyPr/>
            <a:lstStyle/>
            <a:p>
              <a:endParaRPr lang="zh-CN" altLang="en-US"/>
            </a:p>
          </p:txBody>
        </p:sp>
        <p:sp>
          <p:nvSpPr>
            <p:cNvPr id="1048875" name="Freeform 20"/>
            <p:cNvSpPr/>
            <p:nvPr/>
          </p:nvSpPr>
          <p:spPr bwMode="auto">
            <a:xfrm>
              <a:off x="3613151" y="5548313"/>
              <a:ext cx="577850" cy="50800"/>
            </a:xfrm>
            <a:custGeom>
              <a:avLst/>
              <a:gdLst>
                <a:gd name="T0" fmla="*/ 2147483646 w 136"/>
                <a:gd name="T1" fmla="*/ 0 h 12"/>
                <a:gd name="T2" fmla="*/ 2147483646 w 136"/>
                <a:gd name="T3" fmla="*/ 0 h 12"/>
                <a:gd name="T4" fmla="*/ 0 w 136"/>
                <a:gd name="T5" fmla="*/ 2147483646 h 12"/>
                <a:gd name="T6" fmla="*/ 0 w 136"/>
                <a:gd name="T7" fmla="*/ 2147483646 h 12"/>
                <a:gd name="T8" fmla="*/ 0 w 136"/>
                <a:gd name="T9" fmla="*/ 2147483646 h 12"/>
                <a:gd name="T10" fmla="*/ 2147483646 w 136"/>
                <a:gd name="T11" fmla="*/ 0 h 12"/>
                <a:gd name="T12" fmla="*/ 2147483646 w 136"/>
                <a:gd name="T13" fmla="*/ 0 h 12"/>
                <a:gd name="T14" fmla="*/ 2147483646 w 136"/>
                <a:gd name="T15" fmla="*/ 2147483646 h 12"/>
                <a:gd name="T16" fmla="*/ 2147483646 w 136"/>
                <a:gd name="T17" fmla="*/ 2147483646 h 12"/>
                <a:gd name="T18" fmla="*/ 2147483646 w 136"/>
                <a:gd name="T19" fmla="*/ 2147483646 h 12"/>
                <a:gd name="T20" fmla="*/ 0 w 136"/>
                <a:gd name="T21" fmla="*/ 2147483646 h 12"/>
                <a:gd name="T22" fmla="*/ 2147483646 w 136"/>
                <a:gd name="T23" fmla="*/ 2147483646 h 12"/>
                <a:gd name="T24" fmla="*/ 2147483646 w 136"/>
                <a:gd name="T25" fmla="*/ 2147483646 h 12"/>
                <a:gd name="T26" fmla="*/ 2147483646 w 136"/>
                <a:gd name="T27" fmla="*/ 2147483646 h 12"/>
                <a:gd name="T28" fmla="*/ 2147483646 w 136"/>
                <a:gd name="T29" fmla="*/ 0 h 1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36" h="12">
                  <a:moveTo>
                    <a:pt x="100" y="0"/>
                  </a:moveTo>
                  <a:cubicBezTo>
                    <a:pt x="100" y="0"/>
                    <a:pt x="100" y="0"/>
                    <a:pt x="100" y="0"/>
                  </a:cubicBezTo>
                  <a:cubicBezTo>
                    <a:pt x="63" y="0"/>
                    <a:pt x="0" y="2"/>
                    <a:pt x="0" y="6"/>
                  </a:cubicBezTo>
                  <a:cubicBezTo>
                    <a:pt x="0" y="6"/>
                    <a:pt x="0" y="6"/>
                    <a:pt x="0" y="6"/>
                  </a:cubicBezTo>
                  <a:cubicBezTo>
                    <a:pt x="0" y="6"/>
                    <a:pt x="0" y="6"/>
                    <a:pt x="0" y="6"/>
                  </a:cubicBezTo>
                  <a:cubicBezTo>
                    <a:pt x="0" y="2"/>
                    <a:pt x="62" y="0"/>
                    <a:pt x="97" y="0"/>
                  </a:cubicBezTo>
                  <a:cubicBezTo>
                    <a:pt x="97" y="0"/>
                    <a:pt x="98" y="0"/>
                    <a:pt x="98" y="0"/>
                  </a:cubicBezTo>
                  <a:cubicBezTo>
                    <a:pt x="133" y="0"/>
                    <a:pt x="128" y="2"/>
                    <a:pt x="128" y="6"/>
                  </a:cubicBezTo>
                  <a:cubicBezTo>
                    <a:pt x="128" y="9"/>
                    <a:pt x="133" y="12"/>
                    <a:pt x="97" y="12"/>
                  </a:cubicBezTo>
                  <a:cubicBezTo>
                    <a:pt x="97" y="12"/>
                    <a:pt x="97" y="12"/>
                    <a:pt x="97" y="12"/>
                  </a:cubicBezTo>
                  <a:cubicBezTo>
                    <a:pt x="61" y="12"/>
                    <a:pt x="0" y="9"/>
                    <a:pt x="0" y="6"/>
                  </a:cubicBezTo>
                  <a:cubicBezTo>
                    <a:pt x="0" y="9"/>
                    <a:pt x="63" y="12"/>
                    <a:pt x="99" y="12"/>
                  </a:cubicBezTo>
                  <a:cubicBezTo>
                    <a:pt x="99" y="12"/>
                    <a:pt x="99" y="12"/>
                    <a:pt x="100" y="12"/>
                  </a:cubicBezTo>
                  <a:cubicBezTo>
                    <a:pt x="136" y="12"/>
                    <a:pt x="131" y="9"/>
                    <a:pt x="131" y="6"/>
                  </a:cubicBezTo>
                  <a:cubicBezTo>
                    <a:pt x="131" y="2"/>
                    <a:pt x="136" y="0"/>
                    <a:pt x="100" y="0"/>
                  </a:cubicBezTo>
                </a:path>
              </a:pathLst>
            </a:custGeom>
            <a:solidFill>
              <a:srgbClr val="ECEAE9"/>
            </a:solidFill>
            <a:ln>
              <a:noFill/>
            </a:ln>
          </p:spPr>
          <p:txBody>
            <a:bodyPr/>
            <a:lstStyle/>
            <a:p>
              <a:endParaRPr lang="zh-CN" altLang="en-US"/>
            </a:p>
          </p:txBody>
        </p:sp>
        <p:sp>
          <p:nvSpPr>
            <p:cNvPr id="1048876" name="Freeform 21"/>
            <p:cNvSpPr/>
            <p:nvPr/>
          </p:nvSpPr>
          <p:spPr bwMode="auto">
            <a:xfrm>
              <a:off x="3613151" y="5548313"/>
              <a:ext cx="565150" cy="50800"/>
            </a:xfrm>
            <a:custGeom>
              <a:avLst/>
              <a:gdLst>
                <a:gd name="T0" fmla="*/ 2147483646 w 133"/>
                <a:gd name="T1" fmla="*/ 0 h 12"/>
                <a:gd name="T2" fmla="*/ 2147483646 w 133"/>
                <a:gd name="T3" fmla="*/ 0 h 12"/>
                <a:gd name="T4" fmla="*/ 0 w 133"/>
                <a:gd name="T5" fmla="*/ 2147483646 h 12"/>
                <a:gd name="T6" fmla="*/ 0 w 133"/>
                <a:gd name="T7" fmla="*/ 2147483646 h 12"/>
                <a:gd name="T8" fmla="*/ 0 w 133"/>
                <a:gd name="T9" fmla="*/ 2147483646 h 12"/>
                <a:gd name="T10" fmla="*/ 2147483646 w 133"/>
                <a:gd name="T11" fmla="*/ 0 h 12"/>
                <a:gd name="T12" fmla="*/ 2147483646 w 133"/>
                <a:gd name="T13" fmla="*/ 0 h 12"/>
                <a:gd name="T14" fmla="*/ 2147483646 w 133"/>
                <a:gd name="T15" fmla="*/ 2147483646 h 12"/>
                <a:gd name="T16" fmla="*/ 2147483646 w 133"/>
                <a:gd name="T17" fmla="*/ 2147483646 h 12"/>
                <a:gd name="T18" fmla="*/ 2147483646 w 133"/>
                <a:gd name="T19" fmla="*/ 2147483646 h 12"/>
                <a:gd name="T20" fmla="*/ 0 w 133"/>
                <a:gd name="T21" fmla="*/ 2147483646 h 12"/>
                <a:gd name="T22" fmla="*/ 0 w 133"/>
                <a:gd name="T23" fmla="*/ 2147483646 h 12"/>
                <a:gd name="T24" fmla="*/ 2147483646 w 133"/>
                <a:gd name="T25" fmla="*/ 2147483646 h 12"/>
                <a:gd name="T26" fmla="*/ 2147483646 w 133"/>
                <a:gd name="T27" fmla="*/ 2147483646 h 12"/>
                <a:gd name="T28" fmla="*/ 2147483646 w 133"/>
                <a:gd name="T29" fmla="*/ 2147483646 h 12"/>
                <a:gd name="T30" fmla="*/ 2147483646 w 133"/>
                <a:gd name="T31" fmla="*/ 0 h 1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33" h="12">
                  <a:moveTo>
                    <a:pt x="98" y="0"/>
                  </a:moveTo>
                  <a:cubicBezTo>
                    <a:pt x="98" y="0"/>
                    <a:pt x="97" y="0"/>
                    <a:pt x="97" y="0"/>
                  </a:cubicBezTo>
                  <a:cubicBezTo>
                    <a:pt x="62" y="0"/>
                    <a:pt x="0" y="2"/>
                    <a:pt x="0" y="6"/>
                  </a:cubicBezTo>
                  <a:cubicBezTo>
                    <a:pt x="0" y="6"/>
                    <a:pt x="0" y="6"/>
                    <a:pt x="0" y="6"/>
                  </a:cubicBezTo>
                  <a:cubicBezTo>
                    <a:pt x="0" y="6"/>
                    <a:pt x="0" y="6"/>
                    <a:pt x="0" y="6"/>
                  </a:cubicBezTo>
                  <a:cubicBezTo>
                    <a:pt x="0" y="3"/>
                    <a:pt x="60" y="0"/>
                    <a:pt x="95" y="0"/>
                  </a:cubicBezTo>
                  <a:cubicBezTo>
                    <a:pt x="95" y="0"/>
                    <a:pt x="95" y="0"/>
                    <a:pt x="95" y="0"/>
                  </a:cubicBezTo>
                  <a:cubicBezTo>
                    <a:pt x="129" y="0"/>
                    <a:pt x="125" y="2"/>
                    <a:pt x="125" y="6"/>
                  </a:cubicBezTo>
                  <a:cubicBezTo>
                    <a:pt x="125" y="9"/>
                    <a:pt x="129" y="11"/>
                    <a:pt x="95" y="11"/>
                  </a:cubicBezTo>
                  <a:cubicBezTo>
                    <a:pt x="95" y="11"/>
                    <a:pt x="94" y="11"/>
                    <a:pt x="94" y="11"/>
                  </a:cubicBezTo>
                  <a:cubicBezTo>
                    <a:pt x="59" y="11"/>
                    <a:pt x="0" y="9"/>
                    <a:pt x="0" y="6"/>
                  </a:cubicBezTo>
                  <a:cubicBezTo>
                    <a:pt x="0" y="6"/>
                    <a:pt x="0" y="6"/>
                    <a:pt x="0" y="6"/>
                  </a:cubicBezTo>
                  <a:cubicBezTo>
                    <a:pt x="0" y="9"/>
                    <a:pt x="61" y="12"/>
                    <a:pt x="97" y="12"/>
                  </a:cubicBezTo>
                  <a:cubicBezTo>
                    <a:pt x="97" y="12"/>
                    <a:pt x="97" y="12"/>
                    <a:pt x="97" y="12"/>
                  </a:cubicBezTo>
                  <a:cubicBezTo>
                    <a:pt x="133" y="12"/>
                    <a:pt x="128" y="9"/>
                    <a:pt x="128" y="6"/>
                  </a:cubicBezTo>
                  <a:cubicBezTo>
                    <a:pt x="128" y="2"/>
                    <a:pt x="133" y="0"/>
                    <a:pt x="98" y="0"/>
                  </a:cubicBezTo>
                </a:path>
              </a:pathLst>
            </a:custGeom>
            <a:solidFill>
              <a:srgbClr val="EBE8E8"/>
            </a:solidFill>
            <a:ln>
              <a:noFill/>
            </a:ln>
          </p:spPr>
          <p:txBody>
            <a:bodyPr/>
            <a:lstStyle/>
            <a:p>
              <a:endParaRPr lang="zh-CN" altLang="en-US"/>
            </a:p>
          </p:txBody>
        </p:sp>
        <p:sp>
          <p:nvSpPr>
            <p:cNvPr id="1048877" name="Freeform 22"/>
            <p:cNvSpPr/>
            <p:nvPr/>
          </p:nvSpPr>
          <p:spPr bwMode="auto">
            <a:xfrm>
              <a:off x="3613151" y="5548313"/>
              <a:ext cx="549275" cy="47625"/>
            </a:xfrm>
            <a:custGeom>
              <a:avLst/>
              <a:gdLst>
                <a:gd name="T0" fmla="*/ 2147483646 w 129"/>
                <a:gd name="T1" fmla="*/ 0 h 11"/>
                <a:gd name="T2" fmla="*/ 2147483646 w 129"/>
                <a:gd name="T3" fmla="*/ 0 h 11"/>
                <a:gd name="T4" fmla="*/ 0 w 129"/>
                <a:gd name="T5" fmla="*/ 2147483646 h 11"/>
                <a:gd name="T6" fmla="*/ 2147483646 w 129"/>
                <a:gd name="T7" fmla="*/ 0 h 11"/>
                <a:gd name="T8" fmla="*/ 2147483646 w 129"/>
                <a:gd name="T9" fmla="*/ 0 h 11"/>
                <a:gd name="T10" fmla="*/ 2147483646 w 129"/>
                <a:gd name="T11" fmla="*/ 2147483646 h 11"/>
                <a:gd name="T12" fmla="*/ 2147483646 w 129"/>
                <a:gd name="T13" fmla="*/ 2147483646 h 11"/>
                <a:gd name="T14" fmla="*/ 2147483646 w 129"/>
                <a:gd name="T15" fmla="*/ 2147483646 h 11"/>
                <a:gd name="T16" fmla="*/ 0 w 129"/>
                <a:gd name="T17" fmla="*/ 2147483646 h 11"/>
                <a:gd name="T18" fmla="*/ 0 w 129"/>
                <a:gd name="T19" fmla="*/ 2147483646 h 11"/>
                <a:gd name="T20" fmla="*/ 0 w 129"/>
                <a:gd name="T21" fmla="*/ 2147483646 h 11"/>
                <a:gd name="T22" fmla="*/ 0 w 129"/>
                <a:gd name="T23" fmla="*/ 2147483646 h 11"/>
                <a:gd name="T24" fmla="*/ 0 w 129"/>
                <a:gd name="T25" fmla="*/ 2147483646 h 11"/>
                <a:gd name="T26" fmla="*/ 0 w 129"/>
                <a:gd name="T27" fmla="*/ 2147483646 h 11"/>
                <a:gd name="T28" fmla="*/ 2147483646 w 129"/>
                <a:gd name="T29" fmla="*/ 2147483646 h 11"/>
                <a:gd name="T30" fmla="*/ 2147483646 w 129"/>
                <a:gd name="T31" fmla="*/ 2147483646 h 11"/>
                <a:gd name="T32" fmla="*/ 2147483646 w 129"/>
                <a:gd name="T33" fmla="*/ 2147483646 h 11"/>
                <a:gd name="T34" fmla="*/ 2147483646 w 129"/>
                <a:gd name="T35" fmla="*/ 0 h 1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9" h="11">
                  <a:moveTo>
                    <a:pt x="95" y="0"/>
                  </a:moveTo>
                  <a:cubicBezTo>
                    <a:pt x="95" y="0"/>
                    <a:pt x="95" y="0"/>
                    <a:pt x="95" y="0"/>
                  </a:cubicBezTo>
                  <a:cubicBezTo>
                    <a:pt x="60" y="0"/>
                    <a:pt x="0" y="3"/>
                    <a:pt x="0" y="6"/>
                  </a:cubicBezTo>
                  <a:cubicBezTo>
                    <a:pt x="0" y="3"/>
                    <a:pt x="59" y="0"/>
                    <a:pt x="92" y="0"/>
                  </a:cubicBezTo>
                  <a:cubicBezTo>
                    <a:pt x="93" y="0"/>
                    <a:pt x="93" y="0"/>
                    <a:pt x="93" y="0"/>
                  </a:cubicBezTo>
                  <a:cubicBezTo>
                    <a:pt x="126" y="0"/>
                    <a:pt x="122" y="3"/>
                    <a:pt x="122" y="6"/>
                  </a:cubicBezTo>
                  <a:cubicBezTo>
                    <a:pt x="122" y="9"/>
                    <a:pt x="126" y="11"/>
                    <a:pt x="92" y="11"/>
                  </a:cubicBezTo>
                  <a:cubicBezTo>
                    <a:pt x="92" y="11"/>
                    <a:pt x="92" y="11"/>
                    <a:pt x="92" y="11"/>
                  </a:cubicBezTo>
                  <a:cubicBezTo>
                    <a:pt x="58" y="11"/>
                    <a:pt x="0" y="9"/>
                    <a:pt x="0" y="6"/>
                  </a:cubicBezTo>
                  <a:cubicBezTo>
                    <a:pt x="0" y="6"/>
                    <a:pt x="0" y="6"/>
                    <a:pt x="0" y="6"/>
                  </a:cubicBezTo>
                  <a:cubicBezTo>
                    <a:pt x="0" y="6"/>
                    <a:pt x="0" y="6"/>
                    <a:pt x="0" y="6"/>
                  </a:cubicBezTo>
                  <a:cubicBezTo>
                    <a:pt x="0" y="6"/>
                    <a:pt x="0" y="6"/>
                    <a:pt x="0" y="6"/>
                  </a:cubicBezTo>
                  <a:cubicBezTo>
                    <a:pt x="0" y="6"/>
                    <a:pt x="0" y="6"/>
                    <a:pt x="0" y="6"/>
                  </a:cubicBezTo>
                  <a:cubicBezTo>
                    <a:pt x="0" y="6"/>
                    <a:pt x="0" y="6"/>
                    <a:pt x="0" y="6"/>
                  </a:cubicBezTo>
                  <a:cubicBezTo>
                    <a:pt x="0" y="9"/>
                    <a:pt x="59" y="11"/>
                    <a:pt x="94" y="11"/>
                  </a:cubicBezTo>
                  <a:cubicBezTo>
                    <a:pt x="94" y="11"/>
                    <a:pt x="95" y="11"/>
                    <a:pt x="95" y="11"/>
                  </a:cubicBezTo>
                  <a:cubicBezTo>
                    <a:pt x="129" y="11"/>
                    <a:pt x="125" y="9"/>
                    <a:pt x="125" y="6"/>
                  </a:cubicBezTo>
                  <a:cubicBezTo>
                    <a:pt x="125" y="2"/>
                    <a:pt x="129" y="0"/>
                    <a:pt x="95" y="0"/>
                  </a:cubicBezTo>
                </a:path>
              </a:pathLst>
            </a:custGeom>
            <a:solidFill>
              <a:srgbClr val="E9E7E6"/>
            </a:solidFill>
            <a:ln>
              <a:noFill/>
            </a:ln>
          </p:spPr>
          <p:txBody>
            <a:bodyPr/>
            <a:lstStyle/>
            <a:p>
              <a:endParaRPr lang="zh-CN" altLang="en-US"/>
            </a:p>
          </p:txBody>
        </p:sp>
        <p:sp>
          <p:nvSpPr>
            <p:cNvPr id="1048878" name="Freeform 23"/>
            <p:cNvSpPr/>
            <p:nvPr/>
          </p:nvSpPr>
          <p:spPr bwMode="auto">
            <a:xfrm>
              <a:off x="3613151" y="5548313"/>
              <a:ext cx="536575" cy="47625"/>
            </a:xfrm>
            <a:custGeom>
              <a:avLst/>
              <a:gdLst>
                <a:gd name="T0" fmla="*/ 2147483646 w 126"/>
                <a:gd name="T1" fmla="*/ 0 h 11"/>
                <a:gd name="T2" fmla="*/ 2147483646 w 126"/>
                <a:gd name="T3" fmla="*/ 0 h 11"/>
                <a:gd name="T4" fmla="*/ 0 w 126"/>
                <a:gd name="T5" fmla="*/ 2147483646 h 11"/>
                <a:gd name="T6" fmla="*/ 0 w 126"/>
                <a:gd name="T7" fmla="*/ 2147483646 h 11"/>
                <a:gd name="T8" fmla="*/ 0 w 126"/>
                <a:gd name="T9" fmla="*/ 2147483646 h 11"/>
                <a:gd name="T10" fmla="*/ 0 w 126"/>
                <a:gd name="T11" fmla="*/ 2147483646 h 11"/>
                <a:gd name="T12" fmla="*/ 2147483646 w 126"/>
                <a:gd name="T13" fmla="*/ 0 h 11"/>
                <a:gd name="T14" fmla="*/ 2147483646 w 126"/>
                <a:gd name="T15" fmla="*/ 0 h 11"/>
                <a:gd name="T16" fmla="*/ 2147483646 w 126"/>
                <a:gd name="T17" fmla="*/ 2147483646 h 11"/>
                <a:gd name="T18" fmla="*/ 2147483646 w 126"/>
                <a:gd name="T19" fmla="*/ 2147483646 h 11"/>
                <a:gd name="T20" fmla="*/ 2147483646 w 126"/>
                <a:gd name="T21" fmla="*/ 2147483646 h 11"/>
                <a:gd name="T22" fmla="*/ 0 w 126"/>
                <a:gd name="T23" fmla="*/ 2147483646 h 11"/>
                <a:gd name="T24" fmla="*/ 2147483646 w 126"/>
                <a:gd name="T25" fmla="*/ 2147483646 h 11"/>
                <a:gd name="T26" fmla="*/ 2147483646 w 126"/>
                <a:gd name="T27" fmla="*/ 2147483646 h 11"/>
                <a:gd name="T28" fmla="*/ 2147483646 w 126"/>
                <a:gd name="T29" fmla="*/ 2147483646 h 11"/>
                <a:gd name="T30" fmla="*/ 2147483646 w 126"/>
                <a:gd name="T31" fmla="*/ 0 h 1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26" h="11">
                  <a:moveTo>
                    <a:pt x="93" y="0"/>
                  </a:moveTo>
                  <a:cubicBezTo>
                    <a:pt x="93" y="0"/>
                    <a:pt x="93" y="0"/>
                    <a:pt x="92" y="0"/>
                  </a:cubicBezTo>
                  <a:cubicBezTo>
                    <a:pt x="59" y="0"/>
                    <a:pt x="0" y="3"/>
                    <a:pt x="0" y="6"/>
                  </a:cubicBezTo>
                  <a:cubicBezTo>
                    <a:pt x="0" y="6"/>
                    <a:pt x="0" y="6"/>
                    <a:pt x="0" y="6"/>
                  </a:cubicBezTo>
                  <a:cubicBezTo>
                    <a:pt x="0" y="6"/>
                    <a:pt x="0" y="6"/>
                    <a:pt x="0" y="6"/>
                  </a:cubicBezTo>
                  <a:cubicBezTo>
                    <a:pt x="0" y="6"/>
                    <a:pt x="0" y="6"/>
                    <a:pt x="0" y="6"/>
                  </a:cubicBezTo>
                  <a:cubicBezTo>
                    <a:pt x="0" y="3"/>
                    <a:pt x="57" y="0"/>
                    <a:pt x="90" y="0"/>
                  </a:cubicBezTo>
                  <a:cubicBezTo>
                    <a:pt x="90" y="0"/>
                    <a:pt x="90" y="0"/>
                    <a:pt x="91" y="0"/>
                  </a:cubicBezTo>
                  <a:cubicBezTo>
                    <a:pt x="123" y="0"/>
                    <a:pt x="118" y="3"/>
                    <a:pt x="118" y="6"/>
                  </a:cubicBezTo>
                  <a:cubicBezTo>
                    <a:pt x="118" y="9"/>
                    <a:pt x="123" y="11"/>
                    <a:pt x="90" y="11"/>
                  </a:cubicBezTo>
                  <a:cubicBezTo>
                    <a:pt x="90" y="11"/>
                    <a:pt x="90" y="11"/>
                    <a:pt x="89" y="11"/>
                  </a:cubicBezTo>
                  <a:cubicBezTo>
                    <a:pt x="56" y="11"/>
                    <a:pt x="0" y="9"/>
                    <a:pt x="0" y="6"/>
                  </a:cubicBezTo>
                  <a:cubicBezTo>
                    <a:pt x="0" y="9"/>
                    <a:pt x="58" y="11"/>
                    <a:pt x="92" y="11"/>
                  </a:cubicBezTo>
                  <a:cubicBezTo>
                    <a:pt x="92" y="11"/>
                    <a:pt x="92" y="11"/>
                    <a:pt x="92" y="11"/>
                  </a:cubicBezTo>
                  <a:cubicBezTo>
                    <a:pt x="126" y="11"/>
                    <a:pt x="122" y="9"/>
                    <a:pt x="122" y="6"/>
                  </a:cubicBezTo>
                  <a:cubicBezTo>
                    <a:pt x="122" y="3"/>
                    <a:pt x="126" y="0"/>
                    <a:pt x="93" y="0"/>
                  </a:cubicBezTo>
                </a:path>
              </a:pathLst>
            </a:custGeom>
            <a:solidFill>
              <a:srgbClr val="E8E5E5"/>
            </a:solidFill>
            <a:ln>
              <a:noFill/>
            </a:ln>
          </p:spPr>
          <p:txBody>
            <a:bodyPr/>
            <a:lstStyle/>
            <a:p>
              <a:endParaRPr lang="zh-CN" altLang="en-US"/>
            </a:p>
          </p:txBody>
        </p:sp>
        <p:sp>
          <p:nvSpPr>
            <p:cNvPr id="1048879" name="Freeform 24"/>
            <p:cNvSpPr/>
            <p:nvPr/>
          </p:nvSpPr>
          <p:spPr bwMode="auto">
            <a:xfrm>
              <a:off x="3613151" y="5548313"/>
              <a:ext cx="523875" cy="47625"/>
            </a:xfrm>
            <a:custGeom>
              <a:avLst/>
              <a:gdLst>
                <a:gd name="T0" fmla="*/ 2147483646 w 123"/>
                <a:gd name="T1" fmla="*/ 0 h 11"/>
                <a:gd name="T2" fmla="*/ 2147483646 w 123"/>
                <a:gd name="T3" fmla="*/ 0 h 11"/>
                <a:gd name="T4" fmla="*/ 0 w 123"/>
                <a:gd name="T5" fmla="*/ 2147483646 h 11"/>
                <a:gd name="T6" fmla="*/ 2147483646 w 123"/>
                <a:gd name="T7" fmla="*/ 0 h 11"/>
                <a:gd name="T8" fmla="*/ 2147483646 w 123"/>
                <a:gd name="T9" fmla="*/ 0 h 11"/>
                <a:gd name="T10" fmla="*/ 2147483646 w 123"/>
                <a:gd name="T11" fmla="*/ 2147483646 h 11"/>
                <a:gd name="T12" fmla="*/ 2147483646 w 123"/>
                <a:gd name="T13" fmla="*/ 2147483646 h 11"/>
                <a:gd name="T14" fmla="*/ 2147483646 w 123"/>
                <a:gd name="T15" fmla="*/ 2147483646 h 11"/>
                <a:gd name="T16" fmla="*/ 0 w 123"/>
                <a:gd name="T17" fmla="*/ 2147483646 h 11"/>
                <a:gd name="T18" fmla="*/ 0 w 123"/>
                <a:gd name="T19" fmla="*/ 2147483646 h 11"/>
                <a:gd name="T20" fmla="*/ 0 w 123"/>
                <a:gd name="T21" fmla="*/ 2147483646 h 11"/>
                <a:gd name="T22" fmla="*/ 0 w 123"/>
                <a:gd name="T23" fmla="*/ 2147483646 h 11"/>
                <a:gd name="T24" fmla="*/ 0 w 123"/>
                <a:gd name="T25" fmla="*/ 2147483646 h 11"/>
                <a:gd name="T26" fmla="*/ 0 w 123"/>
                <a:gd name="T27" fmla="*/ 2147483646 h 11"/>
                <a:gd name="T28" fmla="*/ 2147483646 w 123"/>
                <a:gd name="T29" fmla="*/ 2147483646 h 11"/>
                <a:gd name="T30" fmla="*/ 2147483646 w 123"/>
                <a:gd name="T31" fmla="*/ 2147483646 h 11"/>
                <a:gd name="T32" fmla="*/ 2147483646 w 123"/>
                <a:gd name="T33" fmla="*/ 2147483646 h 11"/>
                <a:gd name="T34" fmla="*/ 2147483646 w 123"/>
                <a:gd name="T35" fmla="*/ 0 h 1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3" h="11">
                  <a:moveTo>
                    <a:pt x="91" y="0"/>
                  </a:moveTo>
                  <a:cubicBezTo>
                    <a:pt x="90" y="0"/>
                    <a:pt x="90" y="0"/>
                    <a:pt x="90" y="0"/>
                  </a:cubicBezTo>
                  <a:cubicBezTo>
                    <a:pt x="57" y="0"/>
                    <a:pt x="0" y="3"/>
                    <a:pt x="0" y="6"/>
                  </a:cubicBezTo>
                  <a:cubicBezTo>
                    <a:pt x="0" y="3"/>
                    <a:pt x="56" y="0"/>
                    <a:pt x="88" y="0"/>
                  </a:cubicBezTo>
                  <a:cubicBezTo>
                    <a:pt x="88" y="0"/>
                    <a:pt x="88" y="0"/>
                    <a:pt x="88" y="0"/>
                  </a:cubicBezTo>
                  <a:cubicBezTo>
                    <a:pt x="119" y="0"/>
                    <a:pt x="115" y="3"/>
                    <a:pt x="115" y="6"/>
                  </a:cubicBezTo>
                  <a:cubicBezTo>
                    <a:pt x="115" y="9"/>
                    <a:pt x="119" y="11"/>
                    <a:pt x="88" y="11"/>
                  </a:cubicBezTo>
                  <a:cubicBezTo>
                    <a:pt x="87" y="11"/>
                    <a:pt x="87" y="11"/>
                    <a:pt x="87" y="11"/>
                  </a:cubicBezTo>
                  <a:cubicBezTo>
                    <a:pt x="55" y="11"/>
                    <a:pt x="0" y="9"/>
                    <a:pt x="0" y="6"/>
                  </a:cubicBezTo>
                  <a:cubicBezTo>
                    <a:pt x="0" y="6"/>
                    <a:pt x="0" y="6"/>
                    <a:pt x="0" y="6"/>
                  </a:cubicBezTo>
                  <a:cubicBezTo>
                    <a:pt x="0" y="6"/>
                    <a:pt x="0" y="6"/>
                    <a:pt x="0" y="6"/>
                  </a:cubicBezTo>
                  <a:cubicBezTo>
                    <a:pt x="0" y="6"/>
                    <a:pt x="0" y="6"/>
                    <a:pt x="0" y="6"/>
                  </a:cubicBezTo>
                  <a:cubicBezTo>
                    <a:pt x="0" y="6"/>
                    <a:pt x="0" y="6"/>
                    <a:pt x="0" y="6"/>
                  </a:cubicBezTo>
                  <a:cubicBezTo>
                    <a:pt x="0" y="6"/>
                    <a:pt x="0" y="6"/>
                    <a:pt x="0" y="6"/>
                  </a:cubicBezTo>
                  <a:cubicBezTo>
                    <a:pt x="0" y="9"/>
                    <a:pt x="56" y="11"/>
                    <a:pt x="89" y="11"/>
                  </a:cubicBezTo>
                  <a:cubicBezTo>
                    <a:pt x="90" y="11"/>
                    <a:pt x="90" y="11"/>
                    <a:pt x="90" y="11"/>
                  </a:cubicBezTo>
                  <a:cubicBezTo>
                    <a:pt x="123" y="11"/>
                    <a:pt x="118" y="9"/>
                    <a:pt x="118" y="6"/>
                  </a:cubicBezTo>
                  <a:cubicBezTo>
                    <a:pt x="118" y="3"/>
                    <a:pt x="123" y="0"/>
                    <a:pt x="91" y="0"/>
                  </a:cubicBezTo>
                </a:path>
              </a:pathLst>
            </a:custGeom>
            <a:solidFill>
              <a:srgbClr val="E7E4E3"/>
            </a:solidFill>
            <a:ln>
              <a:noFill/>
            </a:ln>
          </p:spPr>
          <p:txBody>
            <a:bodyPr/>
            <a:lstStyle/>
            <a:p>
              <a:endParaRPr lang="zh-CN" altLang="en-US"/>
            </a:p>
          </p:txBody>
        </p:sp>
        <p:sp>
          <p:nvSpPr>
            <p:cNvPr id="1048880" name="Freeform 25"/>
            <p:cNvSpPr/>
            <p:nvPr/>
          </p:nvSpPr>
          <p:spPr bwMode="auto">
            <a:xfrm>
              <a:off x="3613151" y="5548313"/>
              <a:ext cx="506413" cy="47625"/>
            </a:xfrm>
            <a:custGeom>
              <a:avLst/>
              <a:gdLst>
                <a:gd name="T0" fmla="*/ 2147483646 w 119"/>
                <a:gd name="T1" fmla="*/ 0 h 11"/>
                <a:gd name="T2" fmla="*/ 2147483646 w 119"/>
                <a:gd name="T3" fmla="*/ 0 h 11"/>
                <a:gd name="T4" fmla="*/ 0 w 119"/>
                <a:gd name="T5" fmla="*/ 2147483646 h 11"/>
                <a:gd name="T6" fmla="*/ 0 w 119"/>
                <a:gd name="T7" fmla="*/ 2147483646 h 11"/>
                <a:gd name="T8" fmla="*/ 0 w 119"/>
                <a:gd name="T9" fmla="*/ 2147483646 h 11"/>
                <a:gd name="T10" fmla="*/ 0 w 119"/>
                <a:gd name="T11" fmla="*/ 2147483646 h 11"/>
                <a:gd name="T12" fmla="*/ 2147483646 w 119"/>
                <a:gd name="T13" fmla="*/ 2147483646 h 11"/>
                <a:gd name="T14" fmla="*/ 2147483646 w 119"/>
                <a:gd name="T15" fmla="*/ 2147483646 h 11"/>
                <a:gd name="T16" fmla="*/ 2147483646 w 119"/>
                <a:gd name="T17" fmla="*/ 2147483646 h 11"/>
                <a:gd name="T18" fmla="*/ 2147483646 w 119"/>
                <a:gd name="T19" fmla="*/ 2147483646 h 11"/>
                <a:gd name="T20" fmla="*/ 2147483646 w 119"/>
                <a:gd name="T21" fmla="*/ 2147483646 h 11"/>
                <a:gd name="T22" fmla="*/ 0 w 119"/>
                <a:gd name="T23" fmla="*/ 2147483646 h 11"/>
                <a:gd name="T24" fmla="*/ 0 w 119"/>
                <a:gd name="T25" fmla="*/ 2147483646 h 11"/>
                <a:gd name="T26" fmla="*/ 2147483646 w 119"/>
                <a:gd name="T27" fmla="*/ 2147483646 h 11"/>
                <a:gd name="T28" fmla="*/ 2147483646 w 119"/>
                <a:gd name="T29" fmla="*/ 2147483646 h 11"/>
                <a:gd name="T30" fmla="*/ 2147483646 w 119"/>
                <a:gd name="T31" fmla="*/ 2147483646 h 11"/>
                <a:gd name="T32" fmla="*/ 2147483646 w 119"/>
                <a:gd name="T33" fmla="*/ 0 h 1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19" h="11">
                  <a:moveTo>
                    <a:pt x="88" y="0"/>
                  </a:moveTo>
                  <a:cubicBezTo>
                    <a:pt x="88" y="0"/>
                    <a:pt x="88" y="0"/>
                    <a:pt x="88" y="0"/>
                  </a:cubicBezTo>
                  <a:cubicBezTo>
                    <a:pt x="56" y="0"/>
                    <a:pt x="0" y="3"/>
                    <a:pt x="0" y="6"/>
                  </a:cubicBezTo>
                  <a:cubicBezTo>
                    <a:pt x="0" y="6"/>
                    <a:pt x="0" y="6"/>
                    <a:pt x="0" y="6"/>
                  </a:cubicBezTo>
                  <a:cubicBezTo>
                    <a:pt x="0" y="6"/>
                    <a:pt x="0" y="6"/>
                    <a:pt x="0" y="6"/>
                  </a:cubicBezTo>
                  <a:cubicBezTo>
                    <a:pt x="0" y="6"/>
                    <a:pt x="0" y="6"/>
                    <a:pt x="0" y="6"/>
                  </a:cubicBezTo>
                  <a:cubicBezTo>
                    <a:pt x="0" y="3"/>
                    <a:pt x="54" y="1"/>
                    <a:pt x="85" y="1"/>
                  </a:cubicBezTo>
                  <a:cubicBezTo>
                    <a:pt x="85" y="1"/>
                    <a:pt x="86" y="1"/>
                    <a:pt x="86" y="1"/>
                  </a:cubicBezTo>
                  <a:cubicBezTo>
                    <a:pt x="116" y="1"/>
                    <a:pt x="112" y="3"/>
                    <a:pt x="112" y="6"/>
                  </a:cubicBezTo>
                  <a:cubicBezTo>
                    <a:pt x="112" y="8"/>
                    <a:pt x="116" y="11"/>
                    <a:pt x="85" y="11"/>
                  </a:cubicBezTo>
                  <a:cubicBezTo>
                    <a:pt x="85" y="11"/>
                    <a:pt x="85" y="11"/>
                    <a:pt x="85" y="11"/>
                  </a:cubicBezTo>
                  <a:cubicBezTo>
                    <a:pt x="53" y="11"/>
                    <a:pt x="0" y="9"/>
                    <a:pt x="0" y="6"/>
                  </a:cubicBezTo>
                  <a:cubicBezTo>
                    <a:pt x="0" y="6"/>
                    <a:pt x="0" y="6"/>
                    <a:pt x="0" y="6"/>
                  </a:cubicBezTo>
                  <a:cubicBezTo>
                    <a:pt x="0" y="9"/>
                    <a:pt x="55" y="11"/>
                    <a:pt x="87" y="11"/>
                  </a:cubicBezTo>
                  <a:cubicBezTo>
                    <a:pt x="87" y="11"/>
                    <a:pt x="87" y="11"/>
                    <a:pt x="88" y="11"/>
                  </a:cubicBezTo>
                  <a:cubicBezTo>
                    <a:pt x="119" y="11"/>
                    <a:pt x="115" y="9"/>
                    <a:pt x="115" y="6"/>
                  </a:cubicBezTo>
                  <a:cubicBezTo>
                    <a:pt x="115" y="3"/>
                    <a:pt x="119" y="0"/>
                    <a:pt x="88" y="0"/>
                  </a:cubicBezTo>
                </a:path>
              </a:pathLst>
            </a:custGeom>
            <a:solidFill>
              <a:srgbClr val="E6E3E2"/>
            </a:solidFill>
            <a:ln>
              <a:noFill/>
            </a:ln>
          </p:spPr>
          <p:txBody>
            <a:bodyPr/>
            <a:lstStyle/>
            <a:p>
              <a:endParaRPr lang="zh-CN" altLang="en-US"/>
            </a:p>
          </p:txBody>
        </p:sp>
        <p:sp>
          <p:nvSpPr>
            <p:cNvPr id="1048881" name="Freeform 26"/>
            <p:cNvSpPr/>
            <p:nvPr/>
          </p:nvSpPr>
          <p:spPr bwMode="auto">
            <a:xfrm>
              <a:off x="3613151" y="5553075"/>
              <a:ext cx="493713" cy="42863"/>
            </a:xfrm>
            <a:custGeom>
              <a:avLst/>
              <a:gdLst>
                <a:gd name="T0" fmla="*/ 2147483646 w 116"/>
                <a:gd name="T1" fmla="*/ 0 h 10"/>
                <a:gd name="T2" fmla="*/ 2147483646 w 116"/>
                <a:gd name="T3" fmla="*/ 0 h 10"/>
                <a:gd name="T4" fmla="*/ 0 w 116"/>
                <a:gd name="T5" fmla="*/ 2147483646 h 10"/>
                <a:gd name="T6" fmla="*/ 2147483646 w 116"/>
                <a:gd name="T7" fmla="*/ 0 h 10"/>
                <a:gd name="T8" fmla="*/ 2147483646 w 116"/>
                <a:gd name="T9" fmla="*/ 0 h 10"/>
                <a:gd name="T10" fmla="*/ 2147483646 w 116"/>
                <a:gd name="T11" fmla="*/ 2147483646 h 10"/>
                <a:gd name="T12" fmla="*/ 2147483646 w 116"/>
                <a:gd name="T13" fmla="*/ 2147483646 h 10"/>
                <a:gd name="T14" fmla="*/ 2147483646 w 116"/>
                <a:gd name="T15" fmla="*/ 2147483646 h 10"/>
                <a:gd name="T16" fmla="*/ 0 w 116"/>
                <a:gd name="T17" fmla="*/ 2147483646 h 10"/>
                <a:gd name="T18" fmla="*/ 2147483646 w 116"/>
                <a:gd name="T19" fmla="*/ 2147483646 h 10"/>
                <a:gd name="T20" fmla="*/ 2147483646 w 116"/>
                <a:gd name="T21" fmla="*/ 2147483646 h 10"/>
                <a:gd name="T22" fmla="*/ 2147483646 w 116"/>
                <a:gd name="T23" fmla="*/ 2147483646 h 10"/>
                <a:gd name="T24" fmla="*/ 2147483646 w 116"/>
                <a:gd name="T25" fmla="*/ 0 h 1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6" h="10">
                  <a:moveTo>
                    <a:pt x="86" y="0"/>
                  </a:moveTo>
                  <a:cubicBezTo>
                    <a:pt x="86" y="0"/>
                    <a:pt x="85" y="0"/>
                    <a:pt x="85" y="0"/>
                  </a:cubicBezTo>
                  <a:cubicBezTo>
                    <a:pt x="54" y="0"/>
                    <a:pt x="0" y="2"/>
                    <a:pt x="0" y="5"/>
                  </a:cubicBezTo>
                  <a:cubicBezTo>
                    <a:pt x="0" y="2"/>
                    <a:pt x="53" y="0"/>
                    <a:pt x="83" y="0"/>
                  </a:cubicBezTo>
                  <a:cubicBezTo>
                    <a:pt x="83" y="0"/>
                    <a:pt x="83" y="0"/>
                    <a:pt x="83" y="0"/>
                  </a:cubicBezTo>
                  <a:cubicBezTo>
                    <a:pt x="113" y="0"/>
                    <a:pt x="109" y="2"/>
                    <a:pt x="109" y="5"/>
                  </a:cubicBezTo>
                  <a:cubicBezTo>
                    <a:pt x="109" y="7"/>
                    <a:pt x="113" y="10"/>
                    <a:pt x="83" y="10"/>
                  </a:cubicBezTo>
                  <a:cubicBezTo>
                    <a:pt x="83" y="10"/>
                    <a:pt x="82" y="10"/>
                    <a:pt x="82" y="10"/>
                  </a:cubicBezTo>
                  <a:cubicBezTo>
                    <a:pt x="52" y="10"/>
                    <a:pt x="0" y="7"/>
                    <a:pt x="0" y="5"/>
                  </a:cubicBezTo>
                  <a:cubicBezTo>
                    <a:pt x="0" y="8"/>
                    <a:pt x="53" y="10"/>
                    <a:pt x="85" y="10"/>
                  </a:cubicBezTo>
                  <a:cubicBezTo>
                    <a:pt x="85" y="10"/>
                    <a:pt x="85" y="10"/>
                    <a:pt x="85" y="10"/>
                  </a:cubicBezTo>
                  <a:cubicBezTo>
                    <a:pt x="116" y="10"/>
                    <a:pt x="112" y="7"/>
                    <a:pt x="112" y="5"/>
                  </a:cubicBezTo>
                  <a:cubicBezTo>
                    <a:pt x="112" y="2"/>
                    <a:pt x="116" y="0"/>
                    <a:pt x="86" y="0"/>
                  </a:cubicBezTo>
                </a:path>
              </a:pathLst>
            </a:custGeom>
            <a:solidFill>
              <a:srgbClr val="E4E1E0"/>
            </a:solidFill>
            <a:ln>
              <a:noFill/>
            </a:ln>
          </p:spPr>
          <p:txBody>
            <a:bodyPr/>
            <a:lstStyle/>
            <a:p>
              <a:endParaRPr lang="zh-CN" altLang="en-US"/>
            </a:p>
          </p:txBody>
        </p:sp>
        <p:sp>
          <p:nvSpPr>
            <p:cNvPr id="1048882" name="Freeform 27"/>
            <p:cNvSpPr/>
            <p:nvPr/>
          </p:nvSpPr>
          <p:spPr bwMode="auto">
            <a:xfrm>
              <a:off x="3613151" y="5553075"/>
              <a:ext cx="481013" cy="42863"/>
            </a:xfrm>
            <a:custGeom>
              <a:avLst/>
              <a:gdLst>
                <a:gd name="T0" fmla="*/ 2147483646 w 113"/>
                <a:gd name="T1" fmla="*/ 0 h 10"/>
                <a:gd name="T2" fmla="*/ 2147483646 w 113"/>
                <a:gd name="T3" fmla="*/ 0 h 10"/>
                <a:gd name="T4" fmla="*/ 0 w 113"/>
                <a:gd name="T5" fmla="*/ 2147483646 h 10"/>
                <a:gd name="T6" fmla="*/ 0 w 113"/>
                <a:gd name="T7" fmla="*/ 2147483646 h 10"/>
                <a:gd name="T8" fmla="*/ 0 w 113"/>
                <a:gd name="T9" fmla="*/ 2147483646 h 10"/>
                <a:gd name="T10" fmla="*/ 2147483646 w 113"/>
                <a:gd name="T11" fmla="*/ 0 h 10"/>
                <a:gd name="T12" fmla="*/ 2147483646 w 113"/>
                <a:gd name="T13" fmla="*/ 0 h 10"/>
                <a:gd name="T14" fmla="*/ 2147483646 w 113"/>
                <a:gd name="T15" fmla="*/ 2147483646 h 10"/>
                <a:gd name="T16" fmla="*/ 2147483646 w 113"/>
                <a:gd name="T17" fmla="*/ 2147483646 h 10"/>
                <a:gd name="T18" fmla="*/ 2147483646 w 113"/>
                <a:gd name="T19" fmla="*/ 2147483646 h 10"/>
                <a:gd name="T20" fmla="*/ 0 w 113"/>
                <a:gd name="T21" fmla="*/ 2147483646 h 10"/>
                <a:gd name="T22" fmla="*/ 0 w 113"/>
                <a:gd name="T23" fmla="*/ 2147483646 h 10"/>
                <a:gd name="T24" fmla="*/ 0 w 113"/>
                <a:gd name="T25" fmla="*/ 2147483646 h 10"/>
                <a:gd name="T26" fmla="*/ 0 w 113"/>
                <a:gd name="T27" fmla="*/ 2147483646 h 10"/>
                <a:gd name="T28" fmla="*/ 0 w 113"/>
                <a:gd name="T29" fmla="*/ 2147483646 h 10"/>
                <a:gd name="T30" fmla="*/ 2147483646 w 113"/>
                <a:gd name="T31" fmla="*/ 2147483646 h 10"/>
                <a:gd name="T32" fmla="*/ 2147483646 w 113"/>
                <a:gd name="T33" fmla="*/ 2147483646 h 10"/>
                <a:gd name="T34" fmla="*/ 2147483646 w 113"/>
                <a:gd name="T35" fmla="*/ 2147483646 h 10"/>
                <a:gd name="T36" fmla="*/ 2147483646 w 113"/>
                <a:gd name="T37" fmla="*/ 0 h 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13" h="10">
                  <a:moveTo>
                    <a:pt x="83" y="0"/>
                  </a:moveTo>
                  <a:cubicBezTo>
                    <a:pt x="83" y="0"/>
                    <a:pt x="83" y="0"/>
                    <a:pt x="83" y="0"/>
                  </a:cubicBezTo>
                  <a:cubicBezTo>
                    <a:pt x="53" y="0"/>
                    <a:pt x="0" y="2"/>
                    <a:pt x="0" y="5"/>
                  </a:cubicBezTo>
                  <a:cubicBezTo>
                    <a:pt x="0" y="5"/>
                    <a:pt x="0" y="5"/>
                    <a:pt x="0" y="5"/>
                  </a:cubicBezTo>
                  <a:cubicBezTo>
                    <a:pt x="0" y="5"/>
                    <a:pt x="0" y="5"/>
                    <a:pt x="0" y="5"/>
                  </a:cubicBezTo>
                  <a:cubicBezTo>
                    <a:pt x="0" y="2"/>
                    <a:pt x="51" y="0"/>
                    <a:pt x="80" y="0"/>
                  </a:cubicBezTo>
                  <a:cubicBezTo>
                    <a:pt x="80" y="0"/>
                    <a:pt x="81" y="0"/>
                    <a:pt x="81" y="0"/>
                  </a:cubicBezTo>
                  <a:cubicBezTo>
                    <a:pt x="110" y="0"/>
                    <a:pt x="106" y="2"/>
                    <a:pt x="106" y="5"/>
                  </a:cubicBezTo>
                  <a:cubicBezTo>
                    <a:pt x="106" y="7"/>
                    <a:pt x="110" y="9"/>
                    <a:pt x="80" y="9"/>
                  </a:cubicBezTo>
                  <a:cubicBezTo>
                    <a:pt x="80" y="9"/>
                    <a:pt x="80" y="9"/>
                    <a:pt x="80" y="9"/>
                  </a:cubicBezTo>
                  <a:cubicBezTo>
                    <a:pt x="50" y="9"/>
                    <a:pt x="0" y="7"/>
                    <a:pt x="0" y="5"/>
                  </a:cubicBezTo>
                  <a:cubicBezTo>
                    <a:pt x="0" y="5"/>
                    <a:pt x="0" y="5"/>
                    <a:pt x="0" y="5"/>
                  </a:cubicBezTo>
                  <a:cubicBezTo>
                    <a:pt x="0" y="5"/>
                    <a:pt x="0" y="5"/>
                    <a:pt x="0" y="5"/>
                  </a:cubicBezTo>
                  <a:cubicBezTo>
                    <a:pt x="0" y="5"/>
                    <a:pt x="0" y="5"/>
                    <a:pt x="0" y="5"/>
                  </a:cubicBezTo>
                  <a:cubicBezTo>
                    <a:pt x="0" y="5"/>
                    <a:pt x="0" y="5"/>
                    <a:pt x="0" y="5"/>
                  </a:cubicBezTo>
                  <a:cubicBezTo>
                    <a:pt x="0" y="7"/>
                    <a:pt x="52" y="10"/>
                    <a:pt x="82" y="10"/>
                  </a:cubicBezTo>
                  <a:cubicBezTo>
                    <a:pt x="82" y="10"/>
                    <a:pt x="83" y="10"/>
                    <a:pt x="83" y="10"/>
                  </a:cubicBezTo>
                  <a:cubicBezTo>
                    <a:pt x="113" y="10"/>
                    <a:pt x="109" y="7"/>
                    <a:pt x="109" y="5"/>
                  </a:cubicBezTo>
                  <a:cubicBezTo>
                    <a:pt x="109" y="2"/>
                    <a:pt x="113" y="0"/>
                    <a:pt x="83" y="0"/>
                  </a:cubicBezTo>
                </a:path>
              </a:pathLst>
            </a:custGeom>
            <a:solidFill>
              <a:srgbClr val="E3E0DF"/>
            </a:solidFill>
            <a:ln>
              <a:noFill/>
            </a:ln>
          </p:spPr>
          <p:txBody>
            <a:bodyPr/>
            <a:lstStyle/>
            <a:p>
              <a:endParaRPr lang="zh-CN" altLang="en-US"/>
            </a:p>
          </p:txBody>
        </p:sp>
        <p:sp>
          <p:nvSpPr>
            <p:cNvPr id="1048883" name="Freeform 28"/>
            <p:cNvSpPr/>
            <p:nvPr/>
          </p:nvSpPr>
          <p:spPr bwMode="auto">
            <a:xfrm>
              <a:off x="3613151" y="5553075"/>
              <a:ext cx="468313" cy="38100"/>
            </a:xfrm>
            <a:custGeom>
              <a:avLst/>
              <a:gdLst>
                <a:gd name="T0" fmla="*/ 2147483646 w 110"/>
                <a:gd name="T1" fmla="*/ 0 h 9"/>
                <a:gd name="T2" fmla="*/ 2147483646 w 110"/>
                <a:gd name="T3" fmla="*/ 0 h 9"/>
                <a:gd name="T4" fmla="*/ 0 w 110"/>
                <a:gd name="T5" fmla="*/ 2147483646 h 9"/>
                <a:gd name="T6" fmla="*/ 0 w 110"/>
                <a:gd name="T7" fmla="*/ 2147483646 h 9"/>
                <a:gd name="T8" fmla="*/ 2147483646 w 110"/>
                <a:gd name="T9" fmla="*/ 0 h 9"/>
                <a:gd name="T10" fmla="*/ 2147483646 w 110"/>
                <a:gd name="T11" fmla="*/ 0 h 9"/>
                <a:gd name="T12" fmla="*/ 2147483646 w 110"/>
                <a:gd name="T13" fmla="*/ 2147483646 h 9"/>
                <a:gd name="T14" fmla="*/ 2147483646 w 110"/>
                <a:gd name="T15" fmla="*/ 2147483646 h 9"/>
                <a:gd name="T16" fmla="*/ 2147483646 w 110"/>
                <a:gd name="T17" fmla="*/ 2147483646 h 9"/>
                <a:gd name="T18" fmla="*/ 0 w 110"/>
                <a:gd name="T19" fmla="*/ 2147483646 h 9"/>
                <a:gd name="T20" fmla="*/ 0 w 110"/>
                <a:gd name="T21" fmla="*/ 2147483646 h 9"/>
                <a:gd name="T22" fmla="*/ 0 w 110"/>
                <a:gd name="T23" fmla="*/ 2147483646 h 9"/>
                <a:gd name="T24" fmla="*/ 2147483646 w 110"/>
                <a:gd name="T25" fmla="*/ 2147483646 h 9"/>
                <a:gd name="T26" fmla="*/ 2147483646 w 110"/>
                <a:gd name="T27" fmla="*/ 2147483646 h 9"/>
                <a:gd name="T28" fmla="*/ 2147483646 w 110"/>
                <a:gd name="T29" fmla="*/ 2147483646 h 9"/>
                <a:gd name="T30" fmla="*/ 2147483646 w 110"/>
                <a:gd name="T31" fmla="*/ 0 h 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10" h="9">
                  <a:moveTo>
                    <a:pt x="81" y="0"/>
                  </a:moveTo>
                  <a:cubicBezTo>
                    <a:pt x="81" y="0"/>
                    <a:pt x="80" y="0"/>
                    <a:pt x="80" y="0"/>
                  </a:cubicBezTo>
                  <a:cubicBezTo>
                    <a:pt x="51" y="0"/>
                    <a:pt x="0" y="2"/>
                    <a:pt x="0" y="5"/>
                  </a:cubicBezTo>
                  <a:cubicBezTo>
                    <a:pt x="0" y="5"/>
                    <a:pt x="0" y="5"/>
                    <a:pt x="0" y="5"/>
                  </a:cubicBezTo>
                  <a:cubicBezTo>
                    <a:pt x="0" y="2"/>
                    <a:pt x="49" y="0"/>
                    <a:pt x="78" y="0"/>
                  </a:cubicBezTo>
                  <a:cubicBezTo>
                    <a:pt x="78" y="0"/>
                    <a:pt x="78" y="0"/>
                    <a:pt x="78" y="0"/>
                  </a:cubicBezTo>
                  <a:cubicBezTo>
                    <a:pt x="106" y="0"/>
                    <a:pt x="102" y="2"/>
                    <a:pt x="102" y="5"/>
                  </a:cubicBezTo>
                  <a:cubicBezTo>
                    <a:pt x="102" y="7"/>
                    <a:pt x="106" y="9"/>
                    <a:pt x="78" y="9"/>
                  </a:cubicBezTo>
                  <a:cubicBezTo>
                    <a:pt x="78" y="9"/>
                    <a:pt x="77" y="9"/>
                    <a:pt x="77" y="9"/>
                  </a:cubicBezTo>
                  <a:cubicBezTo>
                    <a:pt x="49" y="9"/>
                    <a:pt x="0" y="7"/>
                    <a:pt x="0" y="5"/>
                  </a:cubicBezTo>
                  <a:cubicBezTo>
                    <a:pt x="0" y="5"/>
                    <a:pt x="0" y="5"/>
                    <a:pt x="0" y="5"/>
                  </a:cubicBezTo>
                  <a:cubicBezTo>
                    <a:pt x="0" y="5"/>
                    <a:pt x="0" y="5"/>
                    <a:pt x="0" y="5"/>
                  </a:cubicBezTo>
                  <a:cubicBezTo>
                    <a:pt x="0" y="7"/>
                    <a:pt x="50" y="9"/>
                    <a:pt x="80" y="9"/>
                  </a:cubicBezTo>
                  <a:cubicBezTo>
                    <a:pt x="80" y="9"/>
                    <a:pt x="80" y="9"/>
                    <a:pt x="80" y="9"/>
                  </a:cubicBezTo>
                  <a:cubicBezTo>
                    <a:pt x="110" y="9"/>
                    <a:pt x="106" y="7"/>
                    <a:pt x="106" y="5"/>
                  </a:cubicBezTo>
                  <a:cubicBezTo>
                    <a:pt x="106" y="2"/>
                    <a:pt x="110" y="0"/>
                    <a:pt x="81" y="0"/>
                  </a:cubicBezTo>
                </a:path>
              </a:pathLst>
            </a:custGeom>
            <a:solidFill>
              <a:srgbClr val="E2DEDD"/>
            </a:solidFill>
            <a:ln>
              <a:noFill/>
            </a:ln>
          </p:spPr>
          <p:txBody>
            <a:bodyPr/>
            <a:lstStyle/>
            <a:p>
              <a:endParaRPr lang="zh-CN" altLang="en-US"/>
            </a:p>
          </p:txBody>
        </p:sp>
        <p:sp>
          <p:nvSpPr>
            <p:cNvPr id="1048884" name="Freeform 29"/>
            <p:cNvSpPr/>
            <p:nvPr/>
          </p:nvSpPr>
          <p:spPr bwMode="auto">
            <a:xfrm>
              <a:off x="3613151" y="5553075"/>
              <a:ext cx="450850" cy="38100"/>
            </a:xfrm>
            <a:custGeom>
              <a:avLst/>
              <a:gdLst>
                <a:gd name="T0" fmla="*/ 2147483646 w 106"/>
                <a:gd name="T1" fmla="*/ 0 h 9"/>
                <a:gd name="T2" fmla="*/ 2147483646 w 106"/>
                <a:gd name="T3" fmla="*/ 0 h 9"/>
                <a:gd name="T4" fmla="*/ 0 w 106"/>
                <a:gd name="T5" fmla="*/ 2147483646 h 9"/>
                <a:gd name="T6" fmla="*/ 0 w 106"/>
                <a:gd name="T7" fmla="*/ 2147483646 h 9"/>
                <a:gd name="T8" fmla="*/ 2147483646 w 106"/>
                <a:gd name="T9" fmla="*/ 0 h 9"/>
                <a:gd name="T10" fmla="*/ 2147483646 w 106"/>
                <a:gd name="T11" fmla="*/ 0 h 9"/>
                <a:gd name="T12" fmla="*/ 2147483646 w 106"/>
                <a:gd name="T13" fmla="*/ 2147483646 h 9"/>
                <a:gd name="T14" fmla="*/ 2147483646 w 106"/>
                <a:gd name="T15" fmla="*/ 2147483646 h 9"/>
                <a:gd name="T16" fmla="*/ 2147483646 w 106"/>
                <a:gd name="T17" fmla="*/ 2147483646 h 9"/>
                <a:gd name="T18" fmla="*/ 0 w 106"/>
                <a:gd name="T19" fmla="*/ 2147483646 h 9"/>
                <a:gd name="T20" fmla="*/ 0 w 106"/>
                <a:gd name="T21" fmla="*/ 2147483646 h 9"/>
                <a:gd name="T22" fmla="*/ 0 w 106"/>
                <a:gd name="T23" fmla="*/ 2147483646 h 9"/>
                <a:gd name="T24" fmla="*/ 2147483646 w 106"/>
                <a:gd name="T25" fmla="*/ 2147483646 h 9"/>
                <a:gd name="T26" fmla="*/ 2147483646 w 106"/>
                <a:gd name="T27" fmla="*/ 2147483646 h 9"/>
                <a:gd name="T28" fmla="*/ 2147483646 w 106"/>
                <a:gd name="T29" fmla="*/ 2147483646 h 9"/>
                <a:gd name="T30" fmla="*/ 2147483646 w 106"/>
                <a:gd name="T31" fmla="*/ 0 h 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06" h="9">
                  <a:moveTo>
                    <a:pt x="78" y="0"/>
                  </a:moveTo>
                  <a:cubicBezTo>
                    <a:pt x="78" y="0"/>
                    <a:pt x="78" y="0"/>
                    <a:pt x="78" y="0"/>
                  </a:cubicBezTo>
                  <a:cubicBezTo>
                    <a:pt x="49" y="0"/>
                    <a:pt x="0" y="2"/>
                    <a:pt x="0" y="5"/>
                  </a:cubicBezTo>
                  <a:cubicBezTo>
                    <a:pt x="0" y="5"/>
                    <a:pt x="0" y="5"/>
                    <a:pt x="0" y="5"/>
                  </a:cubicBezTo>
                  <a:cubicBezTo>
                    <a:pt x="0" y="2"/>
                    <a:pt x="48" y="0"/>
                    <a:pt x="75" y="0"/>
                  </a:cubicBezTo>
                  <a:cubicBezTo>
                    <a:pt x="76" y="0"/>
                    <a:pt x="76" y="0"/>
                    <a:pt x="76" y="0"/>
                  </a:cubicBezTo>
                  <a:cubicBezTo>
                    <a:pt x="103" y="0"/>
                    <a:pt x="99" y="2"/>
                    <a:pt x="99" y="5"/>
                  </a:cubicBezTo>
                  <a:cubicBezTo>
                    <a:pt x="99" y="7"/>
                    <a:pt x="103" y="9"/>
                    <a:pt x="75" y="9"/>
                  </a:cubicBezTo>
                  <a:cubicBezTo>
                    <a:pt x="75" y="9"/>
                    <a:pt x="75" y="9"/>
                    <a:pt x="75" y="9"/>
                  </a:cubicBezTo>
                  <a:cubicBezTo>
                    <a:pt x="47" y="9"/>
                    <a:pt x="0" y="7"/>
                    <a:pt x="0" y="5"/>
                  </a:cubicBezTo>
                  <a:cubicBezTo>
                    <a:pt x="0" y="5"/>
                    <a:pt x="0" y="5"/>
                    <a:pt x="0" y="5"/>
                  </a:cubicBezTo>
                  <a:cubicBezTo>
                    <a:pt x="0" y="5"/>
                    <a:pt x="0" y="5"/>
                    <a:pt x="0" y="5"/>
                  </a:cubicBezTo>
                  <a:cubicBezTo>
                    <a:pt x="0" y="7"/>
                    <a:pt x="49" y="9"/>
                    <a:pt x="77" y="9"/>
                  </a:cubicBezTo>
                  <a:cubicBezTo>
                    <a:pt x="77" y="9"/>
                    <a:pt x="78" y="9"/>
                    <a:pt x="78" y="9"/>
                  </a:cubicBezTo>
                  <a:cubicBezTo>
                    <a:pt x="106" y="9"/>
                    <a:pt x="102" y="7"/>
                    <a:pt x="102" y="5"/>
                  </a:cubicBezTo>
                  <a:cubicBezTo>
                    <a:pt x="102" y="2"/>
                    <a:pt x="106" y="0"/>
                    <a:pt x="78" y="0"/>
                  </a:cubicBezTo>
                </a:path>
              </a:pathLst>
            </a:custGeom>
            <a:solidFill>
              <a:srgbClr val="E1DDDC"/>
            </a:solidFill>
            <a:ln>
              <a:noFill/>
            </a:ln>
          </p:spPr>
          <p:txBody>
            <a:bodyPr/>
            <a:lstStyle/>
            <a:p>
              <a:endParaRPr lang="zh-CN" altLang="en-US"/>
            </a:p>
          </p:txBody>
        </p:sp>
        <p:sp>
          <p:nvSpPr>
            <p:cNvPr id="1048885" name="Freeform 30"/>
            <p:cNvSpPr/>
            <p:nvPr/>
          </p:nvSpPr>
          <p:spPr bwMode="auto">
            <a:xfrm>
              <a:off x="3613151" y="5553075"/>
              <a:ext cx="438150" cy="38100"/>
            </a:xfrm>
            <a:custGeom>
              <a:avLst/>
              <a:gdLst>
                <a:gd name="T0" fmla="*/ 2147483646 w 103"/>
                <a:gd name="T1" fmla="*/ 0 h 9"/>
                <a:gd name="T2" fmla="*/ 2147483646 w 103"/>
                <a:gd name="T3" fmla="*/ 0 h 9"/>
                <a:gd name="T4" fmla="*/ 0 w 103"/>
                <a:gd name="T5" fmla="*/ 2147483646 h 9"/>
                <a:gd name="T6" fmla="*/ 2147483646 w 103"/>
                <a:gd name="T7" fmla="*/ 0 h 9"/>
                <a:gd name="T8" fmla="*/ 2147483646 w 103"/>
                <a:gd name="T9" fmla="*/ 0 h 9"/>
                <a:gd name="T10" fmla="*/ 2147483646 w 103"/>
                <a:gd name="T11" fmla="*/ 2147483646 h 9"/>
                <a:gd name="T12" fmla="*/ 2147483646 w 103"/>
                <a:gd name="T13" fmla="*/ 2147483646 h 9"/>
                <a:gd name="T14" fmla="*/ 2147483646 w 103"/>
                <a:gd name="T15" fmla="*/ 2147483646 h 9"/>
                <a:gd name="T16" fmla="*/ 0 w 103"/>
                <a:gd name="T17" fmla="*/ 2147483646 h 9"/>
                <a:gd name="T18" fmla="*/ 0 w 103"/>
                <a:gd name="T19" fmla="*/ 2147483646 h 9"/>
                <a:gd name="T20" fmla="*/ 0 w 103"/>
                <a:gd name="T21" fmla="*/ 2147483646 h 9"/>
                <a:gd name="T22" fmla="*/ 2147483646 w 103"/>
                <a:gd name="T23" fmla="*/ 2147483646 h 9"/>
                <a:gd name="T24" fmla="*/ 2147483646 w 103"/>
                <a:gd name="T25" fmla="*/ 2147483646 h 9"/>
                <a:gd name="T26" fmla="*/ 2147483646 w 103"/>
                <a:gd name="T27" fmla="*/ 2147483646 h 9"/>
                <a:gd name="T28" fmla="*/ 2147483646 w 103"/>
                <a:gd name="T29" fmla="*/ 0 h 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03" h="9">
                  <a:moveTo>
                    <a:pt x="76" y="0"/>
                  </a:moveTo>
                  <a:cubicBezTo>
                    <a:pt x="76" y="0"/>
                    <a:pt x="76" y="0"/>
                    <a:pt x="75" y="0"/>
                  </a:cubicBezTo>
                  <a:cubicBezTo>
                    <a:pt x="48" y="0"/>
                    <a:pt x="0" y="2"/>
                    <a:pt x="0" y="5"/>
                  </a:cubicBezTo>
                  <a:cubicBezTo>
                    <a:pt x="0" y="2"/>
                    <a:pt x="46" y="1"/>
                    <a:pt x="73" y="0"/>
                  </a:cubicBezTo>
                  <a:cubicBezTo>
                    <a:pt x="73" y="0"/>
                    <a:pt x="73" y="0"/>
                    <a:pt x="74" y="0"/>
                  </a:cubicBezTo>
                  <a:cubicBezTo>
                    <a:pt x="100" y="0"/>
                    <a:pt x="96" y="2"/>
                    <a:pt x="96" y="5"/>
                  </a:cubicBezTo>
                  <a:cubicBezTo>
                    <a:pt x="96" y="7"/>
                    <a:pt x="100" y="9"/>
                    <a:pt x="73" y="9"/>
                  </a:cubicBezTo>
                  <a:cubicBezTo>
                    <a:pt x="73" y="9"/>
                    <a:pt x="73" y="9"/>
                    <a:pt x="72" y="9"/>
                  </a:cubicBezTo>
                  <a:cubicBezTo>
                    <a:pt x="46" y="9"/>
                    <a:pt x="0" y="7"/>
                    <a:pt x="0" y="5"/>
                  </a:cubicBezTo>
                  <a:cubicBezTo>
                    <a:pt x="0" y="5"/>
                    <a:pt x="0" y="5"/>
                    <a:pt x="0" y="5"/>
                  </a:cubicBezTo>
                  <a:cubicBezTo>
                    <a:pt x="0" y="5"/>
                    <a:pt x="0" y="5"/>
                    <a:pt x="0" y="5"/>
                  </a:cubicBezTo>
                  <a:cubicBezTo>
                    <a:pt x="0" y="7"/>
                    <a:pt x="47" y="9"/>
                    <a:pt x="75" y="9"/>
                  </a:cubicBezTo>
                  <a:cubicBezTo>
                    <a:pt x="75" y="9"/>
                    <a:pt x="75" y="9"/>
                    <a:pt x="75" y="9"/>
                  </a:cubicBezTo>
                  <a:cubicBezTo>
                    <a:pt x="103" y="9"/>
                    <a:pt x="99" y="7"/>
                    <a:pt x="99" y="5"/>
                  </a:cubicBezTo>
                  <a:cubicBezTo>
                    <a:pt x="99" y="2"/>
                    <a:pt x="103" y="0"/>
                    <a:pt x="76" y="0"/>
                  </a:cubicBezTo>
                </a:path>
              </a:pathLst>
            </a:custGeom>
            <a:solidFill>
              <a:srgbClr val="DFDBDA"/>
            </a:solidFill>
            <a:ln>
              <a:noFill/>
            </a:ln>
          </p:spPr>
          <p:txBody>
            <a:bodyPr/>
            <a:lstStyle/>
            <a:p>
              <a:endParaRPr lang="zh-CN" altLang="en-US"/>
            </a:p>
          </p:txBody>
        </p:sp>
        <p:sp>
          <p:nvSpPr>
            <p:cNvPr id="1048886" name="Freeform 31"/>
            <p:cNvSpPr>
              <a:spLocks noEditPoints="1"/>
            </p:cNvSpPr>
            <p:nvPr/>
          </p:nvSpPr>
          <p:spPr bwMode="auto">
            <a:xfrm>
              <a:off x="3613151" y="5553075"/>
              <a:ext cx="425450" cy="38100"/>
            </a:xfrm>
            <a:custGeom>
              <a:avLst/>
              <a:gdLst>
                <a:gd name="T0" fmla="*/ 2147483646 w 100"/>
                <a:gd name="T1" fmla="*/ 2147483646 h 9"/>
                <a:gd name="T2" fmla="*/ 0 w 100"/>
                <a:gd name="T3" fmla="*/ 2147483646 h 9"/>
                <a:gd name="T4" fmla="*/ 2147483646 w 100"/>
                <a:gd name="T5" fmla="*/ 2147483646 h 9"/>
                <a:gd name="T6" fmla="*/ 2147483646 w 100"/>
                <a:gd name="T7" fmla="*/ 2147483646 h 9"/>
                <a:gd name="T8" fmla="*/ 2147483646 w 100"/>
                <a:gd name="T9" fmla="*/ 2147483646 h 9"/>
                <a:gd name="T10" fmla="*/ 2147483646 w 100"/>
                <a:gd name="T11" fmla="*/ 2147483646 h 9"/>
                <a:gd name="T12" fmla="*/ 2147483646 w 100"/>
                <a:gd name="T13" fmla="*/ 2147483646 h 9"/>
                <a:gd name="T14" fmla="*/ 2147483646 w 100"/>
                <a:gd name="T15" fmla="*/ 0 h 9"/>
                <a:gd name="T16" fmla="*/ 2147483646 w 100"/>
                <a:gd name="T17" fmla="*/ 0 h 9"/>
                <a:gd name="T18" fmla="*/ 0 w 100"/>
                <a:gd name="T19" fmla="*/ 2147483646 h 9"/>
                <a:gd name="T20" fmla="*/ 0 w 100"/>
                <a:gd name="T21" fmla="*/ 2147483646 h 9"/>
                <a:gd name="T22" fmla="*/ 0 w 100"/>
                <a:gd name="T23" fmla="*/ 2147483646 h 9"/>
                <a:gd name="T24" fmla="*/ 0 w 100"/>
                <a:gd name="T25" fmla="*/ 2147483646 h 9"/>
                <a:gd name="T26" fmla="*/ 0 w 100"/>
                <a:gd name="T27" fmla="*/ 2147483646 h 9"/>
                <a:gd name="T28" fmla="*/ 0 w 100"/>
                <a:gd name="T29" fmla="*/ 2147483646 h 9"/>
                <a:gd name="T30" fmla="*/ 0 w 100"/>
                <a:gd name="T31" fmla="*/ 2147483646 h 9"/>
                <a:gd name="T32" fmla="*/ 0 w 100"/>
                <a:gd name="T33" fmla="*/ 2147483646 h 9"/>
                <a:gd name="T34" fmla="*/ 0 w 100"/>
                <a:gd name="T35" fmla="*/ 2147483646 h 9"/>
                <a:gd name="T36" fmla="*/ 0 w 100"/>
                <a:gd name="T37" fmla="*/ 2147483646 h 9"/>
                <a:gd name="T38" fmla="*/ 0 w 100"/>
                <a:gd name="T39" fmla="*/ 2147483646 h 9"/>
                <a:gd name="T40" fmla="*/ 0 w 100"/>
                <a:gd name="T41" fmla="*/ 2147483646 h 9"/>
                <a:gd name="T42" fmla="*/ 0 w 100"/>
                <a:gd name="T43" fmla="*/ 2147483646 h 9"/>
                <a:gd name="T44" fmla="*/ 0 w 100"/>
                <a:gd name="T45" fmla="*/ 2147483646 h 9"/>
                <a:gd name="T46" fmla="*/ 0 w 100"/>
                <a:gd name="T47" fmla="*/ 2147483646 h 9"/>
                <a:gd name="T48" fmla="*/ 0 w 100"/>
                <a:gd name="T49" fmla="*/ 2147483646 h 9"/>
                <a:gd name="T50" fmla="*/ 0 w 100"/>
                <a:gd name="T51" fmla="*/ 2147483646 h 9"/>
                <a:gd name="T52" fmla="*/ 0 w 100"/>
                <a:gd name="T53" fmla="*/ 2147483646 h 9"/>
                <a:gd name="T54" fmla="*/ 2147483646 w 100"/>
                <a:gd name="T55" fmla="*/ 2147483646 h 9"/>
                <a:gd name="T56" fmla="*/ 2147483646 w 100"/>
                <a:gd name="T57" fmla="*/ 2147483646 h 9"/>
                <a:gd name="T58" fmla="*/ 2147483646 w 100"/>
                <a:gd name="T59" fmla="*/ 2147483646 h 9"/>
                <a:gd name="T60" fmla="*/ 2147483646 w 100"/>
                <a:gd name="T61" fmla="*/ 0 h 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00" h="9">
                  <a:moveTo>
                    <a:pt x="70" y="9"/>
                  </a:moveTo>
                  <a:cubicBezTo>
                    <a:pt x="44" y="9"/>
                    <a:pt x="0" y="7"/>
                    <a:pt x="0" y="5"/>
                  </a:cubicBezTo>
                  <a:cubicBezTo>
                    <a:pt x="0" y="3"/>
                    <a:pt x="45" y="1"/>
                    <a:pt x="70" y="1"/>
                  </a:cubicBezTo>
                  <a:cubicBezTo>
                    <a:pt x="71" y="1"/>
                    <a:pt x="71" y="1"/>
                    <a:pt x="71" y="1"/>
                  </a:cubicBezTo>
                  <a:cubicBezTo>
                    <a:pt x="96" y="1"/>
                    <a:pt x="93" y="2"/>
                    <a:pt x="93" y="5"/>
                  </a:cubicBezTo>
                  <a:cubicBezTo>
                    <a:pt x="93" y="7"/>
                    <a:pt x="96" y="9"/>
                    <a:pt x="70" y="9"/>
                  </a:cubicBezTo>
                  <a:cubicBezTo>
                    <a:pt x="70" y="9"/>
                    <a:pt x="70" y="9"/>
                    <a:pt x="70" y="9"/>
                  </a:cubicBezTo>
                  <a:moveTo>
                    <a:pt x="74" y="0"/>
                  </a:moveTo>
                  <a:cubicBezTo>
                    <a:pt x="73" y="0"/>
                    <a:pt x="73" y="0"/>
                    <a:pt x="73" y="0"/>
                  </a:cubicBezTo>
                  <a:cubicBezTo>
                    <a:pt x="46" y="1"/>
                    <a:pt x="0" y="2"/>
                    <a:pt x="0"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7"/>
                    <a:pt x="46" y="9"/>
                    <a:pt x="72" y="9"/>
                  </a:cubicBezTo>
                  <a:cubicBezTo>
                    <a:pt x="73" y="9"/>
                    <a:pt x="73" y="9"/>
                    <a:pt x="73" y="9"/>
                  </a:cubicBezTo>
                  <a:cubicBezTo>
                    <a:pt x="100" y="9"/>
                    <a:pt x="96" y="7"/>
                    <a:pt x="96" y="5"/>
                  </a:cubicBezTo>
                  <a:cubicBezTo>
                    <a:pt x="96" y="2"/>
                    <a:pt x="100" y="0"/>
                    <a:pt x="74" y="0"/>
                  </a:cubicBezTo>
                </a:path>
              </a:pathLst>
            </a:custGeom>
            <a:solidFill>
              <a:srgbClr val="DEDAD9"/>
            </a:solidFill>
            <a:ln>
              <a:noFill/>
            </a:ln>
          </p:spPr>
          <p:txBody>
            <a:bodyPr/>
            <a:lstStyle/>
            <a:p>
              <a:endParaRPr lang="zh-CN" altLang="en-US"/>
            </a:p>
          </p:txBody>
        </p:sp>
        <p:sp>
          <p:nvSpPr>
            <p:cNvPr id="1048887" name="Freeform 32"/>
            <p:cNvSpPr>
              <a:spLocks noEditPoints="1"/>
            </p:cNvSpPr>
            <p:nvPr/>
          </p:nvSpPr>
          <p:spPr bwMode="auto">
            <a:xfrm>
              <a:off x="3613151" y="5556250"/>
              <a:ext cx="407988" cy="34925"/>
            </a:xfrm>
            <a:custGeom>
              <a:avLst/>
              <a:gdLst>
                <a:gd name="T0" fmla="*/ 2147483646 w 96"/>
                <a:gd name="T1" fmla="*/ 2147483646 h 8"/>
                <a:gd name="T2" fmla="*/ 0 w 96"/>
                <a:gd name="T3" fmla="*/ 2147483646 h 8"/>
                <a:gd name="T4" fmla="*/ 2147483646 w 96"/>
                <a:gd name="T5" fmla="*/ 0 h 8"/>
                <a:gd name="T6" fmla="*/ 2147483646 w 96"/>
                <a:gd name="T7" fmla="*/ 0 h 8"/>
                <a:gd name="T8" fmla="*/ 2147483646 w 96"/>
                <a:gd name="T9" fmla="*/ 2147483646 h 8"/>
                <a:gd name="T10" fmla="*/ 2147483646 w 96"/>
                <a:gd name="T11" fmla="*/ 2147483646 h 8"/>
                <a:gd name="T12" fmla="*/ 2147483646 w 96"/>
                <a:gd name="T13" fmla="*/ 2147483646 h 8"/>
                <a:gd name="T14" fmla="*/ 2147483646 w 96"/>
                <a:gd name="T15" fmla="*/ 0 h 8"/>
                <a:gd name="T16" fmla="*/ 2147483646 w 96"/>
                <a:gd name="T17" fmla="*/ 0 h 8"/>
                <a:gd name="T18" fmla="*/ 0 w 96"/>
                <a:gd name="T19" fmla="*/ 2147483646 h 8"/>
                <a:gd name="T20" fmla="*/ 2147483646 w 96"/>
                <a:gd name="T21" fmla="*/ 2147483646 h 8"/>
                <a:gd name="T22" fmla="*/ 2147483646 w 96"/>
                <a:gd name="T23" fmla="*/ 2147483646 h 8"/>
                <a:gd name="T24" fmla="*/ 2147483646 w 96"/>
                <a:gd name="T25" fmla="*/ 2147483646 h 8"/>
                <a:gd name="T26" fmla="*/ 2147483646 w 96"/>
                <a:gd name="T27" fmla="*/ 0 h 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96" h="8">
                  <a:moveTo>
                    <a:pt x="67" y="8"/>
                  </a:moveTo>
                  <a:cubicBezTo>
                    <a:pt x="42" y="8"/>
                    <a:pt x="0" y="6"/>
                    <a:pt x="0" y="4"/>
                  </a:cubicBezTo>
                  <a:cubicBezTo>
                    <a:pt x="0" y="2"/>
                    <a:pt x="43" y="0"/>
                    <a:pt x="68" y="0"/>
                  </a:cubicBezTo>
                  <a:cubicBezTo>
                    <a:pt x="68" y="0"/>
                    <a:pt x="68" y="0"/>
                    <a:pt x="68" y="0"/>
                  </a:cubicBezTo>
                  <a:cubicBezTo>
                    <a:pt x="92" y="0"/>
                    <a:pt x="89" y="2"/>
                    <a:pt x="89" y="4"/>
                  </a:cubicBezTo>
                  <a:cubicBezTo>
                    <a:pt x="89" y="6"/>
                    <a:pt x="93" y="8"/>
                    <a:pt x="68" y="8"/>
                  </a:cubicBezTo>
                  <a:cubicBezTo>
                    <a:pt x="68" y="8"/>
                    <a:pt x="67" y="8"/>
                    <a:pt x="67" y="8"/>
                  </a:cubicBezTo>
                  <a:moveTo>
                    <a:pt x="71" y="0"/>
                  </a:moveTo>
                  <a:cubicBezTo>
                    <a:pt x="71" y="0"/>
                    <a:pt x="71" y="0"/>
                    <a:pt x="70" y="0"/>
                  </a:cubicBezTo>
                  <a:cubicBezTo>
                    <a:pt x="45" y="0"/>
                    <a:pt x="0" y="2"/>
                    <a:pt x="0" y="4"/>
                  </a:cubicBezTo>
                  <a:cubicBezTo>
                    <a:pt x="0" y="6"/>
                    <a:pt x="44" y="8"/>
                    <a:pt x="70" y="8"/>
                  </a:cubicBezTo>
                  <a:cubicBezTo>
                    <a:pt x="70" y="8"/>
                    <a:pt x="70" y="8"/>
                    <a:pt x="70" y="8"/>
                  </a:cubicBezTo>
                  <a:cubicBezTo>
                    <a:pt x="96" y="8"/>
                    <a:pt x="93" y="6"/>
                    <a:pt x="93" y="4"/>
                  </a:cubicBezTo>
                  <a:cubicBezTo>
                    <a:pt x="93" y="1"/>
                    <a:pt x="96" y="0"/>
                    <a:pt x="71" y="0"/>
                  </a:cubicBezTo>
                </a:path>
              </a:pathLst>
            </a:custGeom>
            <a:solidFill>
              <a:srgbClr val="DBD8D7"/>
            </a:solidFill>
            <a:ln>
              <a:noFill/>
            </a:ln>
          </p:spPr>
          <p:txBody>
            <a:bodyPr/>
            <a:lstStyle/>
            <a:p>
              <a:endParaRPr lang="zh-CN" altLang="en-US"/>
            </a:p>
          </p:txBody>
        </p:sp>
        <p:sp>
          <p:nvSpPr>
            <p:cNvPr id="1048888" name="Freeform 33"/>
            <p:cNvSpPr>
              <a:spLocks noEditPoints="1"/>
            </p:cNvSpPr>
            <p:nvPr/>
          </p:nvSpPr>
          <p:spPr bwMode="auto">
            <a:xfrm>
              <a:off x="3613151" y="5556250"/>
              <a:ext cx="395288" cy="34925"/>
            </a:xfrm>
            <a:custGeom>
              <a:avLst/>
              <a:gdLst>
                <a:gd name="T0" fmla="*/ 2147483646 w 93"/>
                <a:gd name="T1" fmla="*/ 2147483646 h 8"/>
                <a:gd name="T2" fmla="*/ 0 w 93"/>
                <a:gd name="T3" fmla="*/ 2147483646 h 8"/>
                <a:gd name="T4" fmla="*/ 2147483646 w 93"/>
                <a:gd name="T5" fmla="*/ 0 h 8"/>
                <a:gd name="T6" fmla="*/ 2147483646 w 93"/>
                <a:gd name="T7" fmla="*/ 0 h 8"/>
                <a:gd name="T8" fmla="*/ 2147483646 w 93"/>
                <a:gd name="T9" fmla="*/ 2147483646 h 8"/>
                <a:gd name="T10" fmla="*/ 2147483646 w 93"/>
                <a:gd name="T11" fmla="*/ 2147483646 h 8"/>
                <a:gd name="T12" fmla="*/ 2147483646 w 93"/>
                <a:gd name="T13" fmla="*/ 2147483646 h 8"/>
                <a:gd name="T14" fmla="*/ 2147483646 w 93"/>
                <a:gd name="T15" fmla="*/ 0 h 8"/>
                <a:gd name="T16" fmla="*/ 2147483646 w 93"/>
                <a:gd name="T17" fmla="*/ 0 h 8"/>
                <a:gd name="T18" fmla="*/ 0 w 93"/>
                <a:gd name="T19" fmla="*/ 2147483646 h 8"/>
                <a:gd name="T20" fmla="*/ 2147483646 w 93"/>
                <a:gd name="T21" fmla="*/ 2147483646 h 8"/>
                <a:gd name="T22" fmla="*/ 2147483646 w 93"/>
                <a:gd name="T23" fmla="*/ 2147483646 h 8"/>
                <a:gd name="T24" fmla="*/ 2147483646 w 93"/>
                <a:gd name="T25" fmla="*/ 2147483646 h 8"/>
                <a:gd name="T26" fmla="*/ 2147483646 w 93"/>
                <a:gd name="T27" fmla="*/ 0 h 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93" h="8">
                  <a:moveTo>
                    <a:pt x="65" y="7"/>
                  </a:moveTo>
                  <a:cubicBezTo>
                    <a:pt x="41" y="7"/>
                    <a:pt x="0" y="6"/>
                    <a:pt x="0" y="4"/>
                  </a:cubicBezTo>
                  <a:cubicBezTo>
                    <a:pt x="0" y="2"/>
                    <a:pt x="41" y="0"/>
                    <a:pt x="65" y="0"/>
                  </a:cubicBezTo>
                  <a:cubicBezTo>
                    <a:pt x="65" y="0"/>
                    <a:pt x="65" y="0"/>
                    <a:pt x="66" y="0"/>
                  </a:cubicBezTo>
                  <a:cubicBezTo>
                    <a:pt x="89" y="0"/>
                    <a:pt x="86" y="2"/>
                    <a:pt x="86" y="4"/>
                  </a:cubicBezTo>
                  <a:cubicBezTo>
                    <a:pt x="86" y="6"/>
                    <a:pt x="89" y="7"/>
                    <a:pt x="65" y="7"/>
                  </a:cubicBezTo>
                  <a:cubicBezTo>
                    <a:pt x="65" y="7"/>
                    <a:pt x="65" y="7"/>
                    <a:pt x="65" y="7"/>
                  </a:cubicBezTo>
                  <a:moveTo>
                    <a:pt x="68" y="0"/>
                  </a:moveTo>
                  <a:cubicBezTo>
                    <a:pt x="68" y="0"/>
                    <a:pt x="68" y="0"/>
                    <a:pt x="68" y="0"/>
                  </a:cubicBezTo>
                  <a:cubicBezTo>
                    <a:pt x="43" y="0"/>
                    <a:pt x="0" y="2"/>
                    <a:pt x="0" y="4"/>
                  </a:cubicBezTo>
                  <a:cubicBezTo>
                    <a:pt x="0" y="6"/>
                    <a:pt x="42" y="8"/>
                    <a:pt x="67" y="8"/>
                  </a:cubicBezTo>
                  <a:cubicBezTo>
                    <a:pt x="67" y="8"/>
                    <a:pt x="68" y="8"/>
                    <a:pt x="68" y="8"/>
                  </a:cubicBezTo>
                  <a:cubicBezTo>
                    <a:pt x="93" y="8"/>
                    <a:pt x="89" y="6"/>
                    <a:pt x="89" y="4"/>
                  </a:cubicBezTo>
                  <a:cubicBezTo>
                    <a:pt x="89" y="2"/>
                    <a:pt x="92" y="0"/>
                    <a:pt x="68" y="0"/>
                  </a:cubicBezTo>
                </a:path>
              </a:pathLst>
            </a:custGeom>
            <a:solidFill>
              <a:srgbClr val="D9D5D4"/>
            </a:solidFill>
            <a:ln>
              <a:noFill/>
            </a:ln>
          </p:spPr>
          <p:txBody>
            <a:bodyPr/>
            <a:lstStyle/>
            <a:p>
              <a:endParaRPr lang="zh-CN" altLang="en-US"/>
            </a:p>
          </p:txBody>
        </p:sp>
        <p:sp>
          <p:nvSpPr>
            <p:cNvPr id="1048889" name="Freeform 34"/>
            <p:cNvSpPr>
              <a:spLocks noEditPoints="1"/>
            </p:cNvSpPr>
            <p:nvPr/>
          </p:nvSpPr>
          <p:spPr bwMode="auto">
            <a:xfrm>
              <a:off x="3613151" y="5556250"/>
              <a:ext cx="377825" cy="30163"/>
            </a:xfrm>
            <a:custGeom>
              <a:avLst/>
              <a:gdLst>
                <a:gd name="T0" fmla="*/ 2147483646 w 89"/>
                <a:gd name="T1" fmla="*/ 2147483646 h 7"/>
                <a:gd name="T2" fmla="*/ 0 w 89"/>
                <a:gd name="T3" fmla="*/ 2147483646 h 7"/>
                <a:gd name="T4" fmla="*/ 2147483646 w 89"/>
                <a:gd name="T5" fmla="*/ 0 h 7"/>
                <a:gd name="T6" fmla="*/ 2147483646 w 89"/>
                <a:gd name="T7" fmla="*/ 0 h 7"/>
                <a:gd name="T8" fmla="*/ 2147483646 w 89"/>
                <a:gd name="T9" fmla="*/ 2147483646 h 7"/>
                <a:gd name="T10" fmla="*/ 2147483646 w 89"/>
                <a:gd name="T11" fmla="*/ 2147483646 h 7"/>
                <a:gd name="T12" fmla="*/ 2147483646 w 89"/>
                <a:gd name="T13" fmla="*/ 2147483646 h 7"/>
                <a:gd name="T14" fmla="*/ 2147483646 w 89"/>
                <a:gd name="T15" fmla="*/ 0 h 7"/>
                <a:gd name="T16" fmla="*/ 2147483646 w 89"/>
                <a:gd name="T17" fmla="*/ 0 h 7"/>
                <a:gd name="T18" fmla="*/ 0 w 89"/>
                <a:gd name="T19" fmla="*/ 2147483646 h 7"/>
                <a:gd name="T20" fmla="*/ 2147483646 w 89"/>
                <a:gd name="T21" fmla="*/ 2147483646 h 7"/>
                <a:gd name="T22" fmla="*/ 2147483646 w 89"/>
                <a:gd name="T23" fmla="*/ 2147483646 h 7"/>
                <a:gd name="T24" fmla="*/ 2147483646 w 89"/>
                <a:gd name="T25" fmla="*/ 2147483646 h 7"/>
                <a:gd name="T26" fmla="*/ 2147483646 w 89"/>
                <a:gd name="T27" fmla="*/ 0 h 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89" h="7">
                  <a:moveTo>
                    <a:pt x="62" y="7"/>
                  </a:moveTo>
                  <a:cubicBezTo>
                    <a:pt x="39" y="7"/>
                    <a:pt x="0" y="6"/>
                    <a:pt x="0" y="4"/>
                  </a:cubicBezTo>
                  <a:cubicBezTo>
                    <a:pt x="0" y="2"/>
                    <a:pt x="40" y="0"/>
                    <a:pt x="63" y="0"/>
                  </a:cubicBezTo>
                  <a:cubicBezTo>
                    <a:pt x="63" y="0"/>
                    <a:pt x="63" y="0"/>
                    <a:pt x="63" y="0"/>
                  </a:cubicBezTo>
                  <a:cubicBezTo>
                    <a:pt x="85" y="0"/>
                    <a:pt x="82" y="2"/>
                    <a:pt x="82" y="4"/>
                  </a:cubicBezTo>
                  <a:cubicBezTo>
                    <a:pt x="82" y="6"/>
                    <a:pt x="85" y="7"/>
                    <a:pt x="63" y="7"/>
                  </a:cubicBezTo>
                  <a:cubicBezTo>
                    <a:pt x="62" y="7"/>
                    <a:pt x="62" y="7"/>
                    <a:pt x="62" y="7"/>
                  </a:cubicBezTo>
                  <a:moveTo>
                    <a:pt x="66" y="0"/>
                  </a:moveTo>
                  <a:cubicBezTo>
                    <a:pt x="65" y="0"/>
                    <a:pt x="65" y="0"/>
                    <a:pt x="65" y="0"/>
                  </a:cubicBezTo>
                  <a:cubicBezTo>
                    <a:pt x="41" y="0"/>
                    <a:pt x="0" y="2"/>
                    <a:pt x="0" y="4"/>
                  </a:cubicBezTo>
                  <a:cubicBezTo>
                    <a:pt x="0" y="6"/>
                    <a:pt x="41" y="7"/>
                    <a:pt x="65" y="7"/>
                  </a:cubicBezTo>
                  <a:cubicBezTo>
                    <a:pt x="65" y="7"/>
                    <a:pt x="65" y="7"/>
                    <a:pt x="65" y="7"/>
                  </a:cubicBezTo>
                  <a:cubicBezTo>
                    <a:pt x="89" y="7"/>
                    <a:pt x="86" y="6"/>
                    <a:pt x="86" y="4"/>
                  </a:cubicBezTo>
                  <a:cubicBezTo>
                    <a:pt x="86" y="2"/>
                    <a:pt x="89" y="0"/>
                    <a:pt x="66" y="0"/>
                  </a:cubicBezTo>
                </a:path>
              </a:pathLst>
            </a:custGeom>
            <a:solidFill>
              <a:srgbClr val="D6D3D2"/>
            </a:solidFill>
            <a:ln>
              <a:noFill/>
            </a:ln>
          </p:spPr>
          <p:txBody>
            <a:bodyPr/>
            <a:lstStyle/>
            <a:p>
              <a:endParaRPr lang="zh-CN" altLang="en-US"/>
            </a:p>
          </p:txBody>
        </p:sp>
        <p:sp>
          <p:nvSpPr>
            <p:cNvPr id="1048890" name="Freeform 35"/>
            <p:cNvSpPr>
              <a:spLocks noEditPoints="1"/>
            </p:cNvSpPr>
            <p:nvPr/>
          </p:nvSpPr>
          <p:spPr bwMode="auto">
            <a:xfrm>
              <a:off x="3613151" y="5556250"/>
              <a:ext cx="361950" cy="30163"/>
            </a:xfrm>
            <a:custGeom>
              <a:avLst/>
              <a:gdLst>
                <a:gd name="T0" fmla="*/ 2147483646 w 85"/>
                <a:gd name="T1" fmla="*/ 2147483646 h 7"/>
                <a:gd name="T2" fmla="*/ 0 w 85"/>
                <a:gd name="T3" fmla="*/ 2147483646 h 7"/>
                <a:gd name="T4" fmla="*/ 2147483646 w 85"/>
                <a:gd name="T5" fmla="*/ 0 h 7"/>
                <a:gd name="T6" fmla="*/ 2147483646 w 85"/>
                <a:gd name="T7" fmla="*/ 0 h 7"/>
                <a:gd name="T8" fmla="*/ 2147483646 w 85"/>
                <a:gd name="T9" fmla="*/ 2147483646 h 7"/>
                <a:gd name="T10" fmla="*/ 2147483646 w 85"/>
                <a:gd name="T11" fmla="*/ 2147483646 h 7"/>
                <a:gd name="T12" fmla="*/ 2147483646 w 85"/>
                <a:gd name="T13" fmla="*/ 2147483646 h 7"/>
                <a:gd name="T14" fmla="*/ 2147483646 w 85"/>
                <a:gd name="T15" fmla="*/ 0 h 7"/>
                <a:gd name="T16" fmla="*/ 2147483646 w 85"/>
                <a:gd name="T17" fmla="*/ 0 h 7"/>
                <a:gd name="T18" fmla="*/ 0 w 85"/>
                <a:gd name="T19" fmla="*/ 2147483646 h 7"/>
                <a:gd name="T20" fmla="*/ 2147483646 w 85"/>
                <a:gd name="T21" fmla="*/ 2147483646 h 7"/>
                <a:gd name="T22" fmla="*/ 2147483646 w 85"/>
                <a:gd name="T23" fmla="*/ 2147483646 h 7"/>
                <a:gd name="T24" fmla="*/ 2147483646 w 85"/>
                <a:gd name="T25" fmla="*/ 2147483646 h 7"/>
                <a:gd name="T26" fmla="*/ 2147483646 w 85"/>
                <a:gd name="T27" fmla="*/ 0 h 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85" h="7">
                  <a:moveTo>
                    <a:pt x="59" y="7"/>
                  </a:moveTo>
                  <a:cubicBezTo>
                    <a:pt x="38" y="7"/>
                    <a:pt x="0" y="6"/>
                    <a:pt x="0" y="4"/>
                  </a:cubicBezTo>
                  <a:cubicBezTo>
                    <a:pt x="0" y="2"/>
                    <a:pt x="38" y="0"/>
                    <a:pt x="60" y="0"/>
                  </a:cubicBezTo>
                  <a:cubicBezTo>
                    <a:pt x="60" y="0"/>
                    <a:pt x="60" y="0"/>
                    <a:pt x="60" y="0"/>
                  </a:cubicBezTo>
                  <a:cubicBezTo>
                    <a:pt x="82" y="0"/>
                    <a:pt x="79" y="2"/>
                    <a:pt x="79" y="4"/>
                  </a:cubicBezTo>
                  <a:cubicBezTo>
                    <a:pt x="79" y="6"/>
                    <a:pt x="82" y="7"/>
                    <a:pt x="60" y="7"/>
                  </a:cubicBezTo>
                  <a:cubicBezTo>
                    <a:pt x="60" y="7"/>
                    <a:pt x="60" y="7"/>
                    <a:pt x="59" y="7"/>
                  </a:cubicBezTo>
                  <a:moveTo>
                    <a:pt x="63" y="0"/>
                  </a:moveTo>
                  <a:cubicBezTo>
                    <a:pt x="63" y="0"/>
                    <a:pt x="63" y="0"/>
                    <a:pt x="63" y="0"/>
                  </a:cubicBezTo>
                  <a:cubicBezTo>
                    <a:pt x="40" y="0"/>
                    <a:pt x="0" y="2"/>
                    <a:pt x="0" y="4"/>
                  </a:cubicBezTo>
                  <a:cubicBezTo>
                    <a:pt x="0" y="6"/>
                    <a:pt x="39" y="7"/>
                    <a:pt x="62" y="7"/>
                  </a:cubicBezTo>
                  <a:cubicBezTo>
                    <a:pt x="62" y="7"/>
                    <a:pt x="62" y="7"/>
                    <a:pt x="63" y="7"/>
                  </a:cubicBezTo>
                  <a:cubicBezTo>
                    <a:pt x="85" y="7"/>
                    <a:pt x="82" y="6"/>
                    <a:pt x="82" y="4"/>
                  </a:cubicBezTo>
                  <a:cubicBezTo>
                    <a:pt x="82" y="2"/>
                    <a:pt x="85" y="0"/>
                    <a:pt x="63" y="0"/>
                  </a:cubicBezTo>
                </a:path>
              </a:pathLst>
            </a:custGeom>
            <a:solidFill>
              <a:srgbClr val="D3D0D0"/>
            </a:solidFill>
            <a:ln>
              <a:noFill/>
            </a:ln>
          </p:spPr>
          <p:txBody>
            <a:bodyPr/>
            <a:lstStyle/>
            <a:p>
              <a:endParaRPr lang="zh-CN" altLang="en-US"/>
            </a:p>
          </p:txBody>
        </p:sp>
        <p:sp>
          <p:nvSpPr>
            <p:cNvPr id="1048891" name="Freeform 36"/>
            <p:cNvSpPr>
              <a:spLocks noEditPoints="1"/>
            </p:cNvSpPr>
            <p:nvPr/>
          </p:nvSpPr>
          <p:spPr bwMode="auto">
            <a:xfrm>
              <a:off x="3613151" y="5556250"/>
              <a:ext cx="349250" cy="30163"/>
            </a:xfrm>
            <a:custGeom>
              <a:avLst/>
              <a:gdLst>
                <a:gd name="T0" fmla="*/ 2147483646 w 82"/>
                <a:gd name="T1" fmla="*/ 2147483646 h 7"/>
                <a:gd name="T2" fmla="*/ 0 w 82"/>
                <a:gd name="T3" fmla="*/ 2147483646 h 7"/>
                <a:gd name="T4" fmla="*/ 2147483646 w 82"/>
                <a:gd name="T5" fmla="*/ 0 h 7"/>
                <a:gd name="T6" fmla="*/ 2147483646 w 82"/>
                <a:gd name="T7" fmla="*/ 0 h 7"/>
                <a:gd name="T8" fmla="*/ 2147483646 w 82"/>
                <a:gd name="T9" fmla="*/ 2147483646 h 7"/>
                <a:gd name="T10" fmla="*/ 2147483646 w 82"/>
                <a:gd name="T11" fmla="*/ 2147483646 h 7"/>
                <a:gd name="T12" fmla="*/ 2147483646 w 82"/>
                <a:gd name="T13" fmla="*/ 2147483646 h 7"/>
                <a:gd name="T14" fmla="*/ 2147483646 w 82"/>
                <a:gd name="T15" fmla="*/ 0 h 7"/>
                <a:gd name="T16" fmla="*/ 2147483646 w 82"/>
                <a:gd name="T17" fmla="*/ 0 h 7"/>
                <a:gd name="T18" fmla="*/ 0 w 82"/>
                <a:gd name="T19" fmla="*/ 2147483646 h 7"/>
                <a:gd name="T20" fmla="*/ 2147483646 w 82"/>
                <a:gd name="T21" fmla="*/ 2147483646 h 7"/>
                <a:gd name="T22" fmla="*/ 2147483646 w 82"/>
                <a:gd name="T23" fmla="*/ 2147483646 h 7"/>
                <a:gd name="T24" fmla="*/ 2147483646 w 82"/>
                <a:gd name="T25" fmla="*/ 2147483646 h 7"/>
                <a:gd name="T26" fmla="*/ 2147483646 w 82"/>
                <a:gd name="T27" fmla="*/ 0 h 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82" h="7">
                  <a:moveTo>
                    <a:pt x="57" y="7"/>
                  </a:moveTo>
                  <a:cubicBezTo>
                    <a:pt x="36" y="7"/>
                    <a:pt x="0" y="6"/>
                    <a:pt x="0" y="4"/>
                  </a:cubicBezTo>
                  <a:cubicBezTo>
                    <a:pt x="0" y="2"/>
                    <a:pt x="36" y="0"/>
                    <a:pt x="57" y="0"/>
                  </a:cubicBezTo>
                  <a:cubicBezTo>
                    <a:pt x="57" y="0"/>
                    <a:pt x="58" y="0"/>
                    <a:pt x="58" y="0"/>
                  </a:cubicBezTo>
                  <a:cubicBezTo>
                    <a:pt x="78" y="0"/>
                    <a:pt x="76" y="2"/>
                    <a:pt x="76" y="4"/>
                  </a:cubicBezTo>
                  <a:cubicBezTo>
                    <a:pt x="76" y="6"/>
                    <a:pt x="78" y="7"/>
                    <a:pt x="57" y="7"/>
                  </a:cubicBezTo>
                  <a:cubicBezTo>
                    <a:pt x="57" y="7"/>
                    <a:pt x="57" y="7"/>
                    <a:pt x="57" y="7"/>
                  </a:cubicBezTo>
                  <a:moveTo>
                    <a:pt x="60" y="0"/>
                  </a:moveTo>
                  <a:cubicBezTo>
                    <a:pt x="60" y="0"/>
                    <a:pt x="60" y="0"/>
                    <a:pt x="60" y="0"/>
                  </a:cubicBezTo>
                  <a:cubicBezTo>
                    <a:pt x="38" y="0"/>
                    <a:pt x="0" y="2"/>
                    <a:pt x="0" y="4"/>
                  </a:cubicBezTo>
                  <a:cubicBezTo>
                    <a:pt x="0" y="6"/>
                    <a:pt x="38" y="7"/>
                    <a:pt x="59" y="7"/>
                  </a:cubicBezTo>
                  <a:cubicBezTo>
                    <a:pt x="60" y="7"/>
                    <a:pt x="60" y="7"/>
                    <a:pt x="60" y="7"/>
                  </a:cubicBezTo>
                  <a:cubicBezTo>
                    <a:pt x="82" y="7"/>
                    <a:pt x="79" y="6"/>
                    <a:pt x="79" y="4"/>
                  </a:cubicBezTo>
                  <a:cubicBezTo>
                    <a:pt x="79" y="2"/>
                    <a:pt x="82" y="0"/>
                    <a:pt x="60" y="0"/>
                  </a:cubicBezTo>
                </a:path>
              </a:pathLst>
            </a:custGeom>
            <a:solidFill>
              <a:srgbClr val="D1CECE"/>
            </a:solidFill>
            <a:ln>
              <a:noFill/>
            </a:ln>
          </p:spPr>
          <p:txBody>
            <a:bodyPr/>
            <a:lstStyle/>
            <a:p>
              <a:endParaRPr lang="zh-CN" altLang="en-US"/>
            </a:p>
          </p:txBody>
        </p:sp>
        <p:sp>
          <p:nvSpPr>
            <p:cNvPr id="1048892" name="Freeform 37"/>
            <p:cNvSpPr>
              <a:spLocks noEditPoints="1"/>
            </p:cNvSpPr>
            <p:nvPr/>
          </p:nvSpPr>
          <p:spPr bwMode="auto">
            <a:xfrm>
              <a:off x="3613151" y="5556250"/>
              <a:ext cx="331788" cy="30163"/>
            </a:xfrm>
            <a:custGeom>
              <a:avLst/>
              <a:gdLst>
                <a:gd name="T0" fmla="*/ 2147483646 w 78"/>
                <a:gd name="T1" fmla="*/ 2147483646 h 7"/>
                <a:gd name="T2" fmla="*/ 0 w 78"/>
                <a:gd name="T3" fmla="*/ 2147483646 h 7"/>
                <a:gd name="T4" fmla="*/ 2147483646 w 78"/>
                <a:gd name="T5" fmla="*/ 2147483646 h 7"/>
                <a:gd name="T6" fmla="*/ 2147483646 w 78"/>
                <a:gd name="T7" fmla="*/ 2147483646 h 7"/>
                <a:gd name="T8" fmla="*/ 2147483646 w 78"/>
                <a:gd name="T9" fmla="*/ 2147483646 h 7"/>
                <a:gd name="T10" fmla="*/ 2147483646 w 78"/>
                <a:gd name="T11" fmla="*/ 2147483646 h 7"/>
                <a:gd name="T12" fmla="*/ 2147483646 w 78"/>
                <a:gd name="T13" fmla="*/ 2147483646 h 7"/>
                <a:gd name="T14" fmla="*/ 2147483646 w 78"/>
                <a:gd name="T15" fmla="*/ 0 h 7"/>
                <a:gd name="T16" fmla="*/ 2147483646 w 78"/>
                <a:gd name="T17" fmla="*/ 0 h 7"/>
                <a:gd name="T18" fmla="*/ 0 w 78"/>
                <a:gd name="T19" fmla="*/ 2147483646 h 7"/>
                <a:gd name="T20" fmla="*/ 2147483646 w 78"/>
                <a:gd name="T21" fmla="*/ 2147483646 h 7"/>
                <a:gd name="T22" fmla="*/ 2147483646 w 78"/>
                <a:gd name="T23" fmla="*/ 2147483646 h 7"/>
                <a:gd name="T24" fmla="*/ 2147483646 w 78"/>
                <a:gd name="T25" fmla="*/ 2147483646 h 7"/>
                <a:gd name="T26" fmla="*/ 2147483646 w 78"/>
                <a:gd name="T27" fmla="*/ 0 h 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8" h="7">
                  <a:moveTo>
                    <a:pt x="54" y="7"/>
                  </a:moveTo>
                  <a:cubicBezTo>
                    <a:pt x="34" y="7"/>
                    <a:pt x="0" y="5"/>
                    <a:pt x="0" y="4"/>
                  </a:cubicBezTo>
                  <a:cubicBezTo>
                    <a:pt x="0" y="2"/>
                    <a:pt x="35" y="1"/>
                    <a:pt x="55" y="1"/>
                  </a:cubicBezTo>
                  <a:cubicBezTo>
                    <a:pt x="55" y="1"/>
                    <a:pt x="55" y="1"/>
                    <a:pt x="55" y="1"/>
                  </a:cubicBezTo>
                  <a:cubicBezTo>
                    <a:pt x="74" y="1"/>
                    <a:pt x="72" y="2"/>
                    <a:pt x="72" y="4"/>
                  </a:cubicBezTo>
                  <a:cubicBezTo>
                    <a:pt x="72" y="5"/>
                    <a:pt x="75" y="7"/>
                    <a:pt x="55" y="7"/>
                  </a:cubicBezTo>
                  <a:cubicBezTo>
                    <a:pt x="55" y="7"/>
                    <a:pt x="54" y="7"/>
                    <a:pt x="54" y="7"/>
                  </a:cubicBezTo>
                  <a:moveTo>
                    <a:pt x="58" y="0"/>
                  </a:moveTo>
                  <a:cubicBezTo>
                    <a:pt x="58" y="0"/>
                    <a:pt x="57" y="0"/>
                    <a:pt x="57" y="0"/>
                  </a:cubicBezTo>
                  <a:cubicBezTo>
                    <a:pt x="36" y="0"/>
                    <a:pt x="0" y="2"/>
                    <a:pt x="0" y="4"/>
                  </a:cubicBezTo>
                  <a:cubicBezTo>
                    <a:pt x="0" y="6"/>
                    <a:pt x="36" y="7"/>
                    <a:pt x="57" y="7"/>
                  </a:cubicBezTo>
                  <a:cubicBezTo>
                    <a:pt x="57" y="7"/>
                    <a:pt x="57" y="7"/>
                    <a:pt x="57" y="7"/>
                  </a:cubicBezTo>
                  <a:cubicBezTo>
                    <a:pt x="78" y="7"/>
                    <a:pt x="76" y="6"/>
                    <a:pt x="76" y="4"/>
                  </a:cubicBezTo>
                  <a:cubicBezTo>
                    <a:pt x="76" y="2"/>
                    <a:pt x="78" y="0"/>
                    <a:pt x="58" y="0"/>
                  </a:cubicBezTo>
                </a:path>
              </a:pathLst>
            </a:custGeom>
            <a:solidFill>
              <a:srgbClr val="CECBCB"/>
            </a:solidFill>
            <a:ln>
              <a:noFill/>
            </a:ln>
          </p:spPr>
          <p:txBody>
            <a:bodyPr/>
            <a:lstStyle/>
            <a:p>
              <a:endParaRPr lang="zh-CN" altLang="en-US"/>
            </a:p>
          </p:txBody>
        </p:sp>
        <p:sp>
          <p:nvSpPr>
            <p:cNvPr id="1048893" name="Freeform 38"/>
            <p:cNvSpPr>
              <a:spLocks noEditPoints="1"/>
            </p:cNvSpPr>
            <p:nvPr/>
          </p:nvSpPr>
          <p:spPr bwMode="auto">
            <a:xfrm>
              <a:off x="3613151" y="5561013"/>
              <a:ext cx="319088" cy="25400"/>
            </a:xfrm>
            <a:custGeom>
              <a:avLst/>
              <a:gdLst>
                <a:gd name="T0" fmla="*/ 2147483646 w 75"/>
                <a:gd name="T1" fmla="*/ 2147483646 h 6"/>
                <a:gd name="T2" fmla="*/ 0 w 75"/>
                <a:gd name="T3" fmla="*/ 2147483646 h 6"/>
                <a:gd name="T4" fmla="*/ 2147483646 w 75"/>
                <a:gd name="T5" fmla="*/ 0 h 6"/>
                <a:gd name="T6" fmla="*/ 2147483646 w 75"/>
                <a:gd name="T7" fmla="*/ 0 h 6"/>
                <a:gd name="T8" fmla="*/ 2147483646 w 75"/>
                <a:gd name="T9" fmla="*/ 2147483646 h 6"/>
                <a:gd name="T10" fmla="*/ 2147483646 w 75"/>
                <a:gd name="T11" fmla="*/ 2147483646 h 6"/>
                <a:gd name="T12" fmla="*/ 2147483646 w 75"/>
                <a:gd name="T13" fmla="*/ 2147483646 h 6"/>
                <a:gd name="T14" fmla="*/ 2147483646 w 75"/>
                <a:gd name="T15" fmla="*/ 0 h 6"/>
                <a:gd name="T16" fmla="*/ 2147483646 w 75"/>
                <a:gd name="T17" fmla="*/ 0 h 6"/>
                <a:gd name="T18" fmla="*/ 0 w 75"/>
                <a:gd name="T19" fmla="*/ 2147483646 h 6"/>
                <a:gd name="T20" fmla="*/ 2147483646 w 75"/>
                <a:gd name="T21" fmla="*/ 2147483646 h 6"/>
                <a:gd name="T22" fmla="*/ 2147483646 w 75"/>
                <a:gd name="T23" fmla="*/ 2147483646 h 6"/>
                <a:gd name="T24" fmla="*/ 2147483646 w 75"/>
                <a:gd name="T25" fmla="*/ 2147483646 h 6"/>
                <a:gd name="T26" fmla="*/ 2147483646 w 75"/>
                <a:gd name="T27" fmla="*/ 0 h 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5" h="6">
                  <a:moveTo>
                    <a:pt x="52" y="6"/>
                  </a:moveTo>
                  <a:cubicBezTo>
                    <a:pt x="33" y="6"/>
                    <a:pt x="0" y="4"/>
                    <a:pt x="0" y="3"/>
                  </a:cubicBezTo>
                  <a:cubicBezTo>
                    <a:pt x="0" y="1"/>
                    <a:pt x="33" y="0"/>
                    <a:pt x="52" y="0"/>
                  </a:cubicBezTo>
                  <a:cubicBezTo>
                    <a:pt x="52" y="0"/>
                    <a:pt x="52" y="0"/>
                    <a:pt x="52" y="0"/>
                  </a:cubicBezTo>
                  <a:cubicBezTo>
                    <a:pt x="71" y="0"/>
                    <a:pt x="69" y="1"/>
                    <a:pt x="69" y="3"/>
                  </a:cubicBezTo>
                  <a:cubicBezTo>
                    <a:pt x="69" y="4"/>
                    <a:pt x="71" y="6"/>
                    <a:pt x="52" y="6"/>
                  </a:cubicBezTo>
                  <a:cubicBezTo>
                    <a:pt x="52" y="6"/>
                    <a:pt x="52" y="6"/>
                    <a:pt x="52" y="6"/>
                  </a:cubicBezTo>
                  <a:moveTo>
                    <a:pt x="55" y="0"/>
                  </a:moveTo>
                  <a:cubicBezTo>
                    <a:pt x="55" y="0"/>
                    <a:pt x="55" y="0"/>
                    <a:pt x="55" y="0"/>
                  </a:cubicBezTo>
                  <a:cubicBezTo>
                    <a:pt x="35" y="0"/>
                    <a:pt x="0" y="1"/>
                    <a:pt x="0" y="3"/>
                  </a:cubicBezTo>
                  <a:cubicBezTo>
                    <a:pt x="0" y="4"/>
                    <a:pt x="34" y="6"/>
                    <a:pt x="54" y="6"/>
                  </a:cubicBezTo>
                  <a:cubicBezTo>
                    <a:pt x="54" y="6"/>
                    <a:pt x="55" y="6"/>
                    <a:pt x="55" y="6"/>
                  </a:cubicBezTo>
                  <a:cubicBezTo>
                    <a:pt x="75" y="6"/>
                    <a:pt x="72" y="4"/>
                    <a:pt x="72" y="3"/>
                  </a:cubicBezTo>
                  <a:cubicBezTo>
                    <a:pt x="72" y="1"/>
                    <a:pt x="74" y="0"/>
                    <a:pt x="55" y="0"/>
                  </a:cubicBezTo>
                </a:path>
              </a:pathLst>
            </a:custGeom>
            <a:solidFill>
              <a:srgbClr val="CBC9C9"/>
            </a:solidFill>
            <a:ln>
              <a:noFill/>
            </a:ln>
          </p:spPr>
          <p:txBody>
            <a:bodyPr/>
            <a:lstStyle/>
            <a:p>
              <a:endParaRPr lang="zh-CN" altLang="en-US"/>
            </a:p>
          </p:txBody>
        </p:sp>
        <p:sp>
          <p:nvSpPr>
            <p:cNvPr id="1048894" name="Freeform 39"/>
            <p:cNvSpPr>
              <a:spLocks noEditPoints="1"/>
            </p:cNvSpPr>
            <p:nvPr/>
          </p:nvSpPr>
          <p:spPr bwMode="auto">
            <a:xfrm>
              <a:off x="3613151" y="5561013"/>
              <a:ext cx="301625" cy="25400"/>
            </a:xfrm>
            <a:custGeom>
              <a:avLst/>
              <a:gdLst>
                <a:gd name="T0" fmla="*/ 2147483646 w 71"/>
                <a:gd name="T1" fmla="*/ 2147483646 h 6"/>
                <a:gd name="T2" fmla="*/ 0 w 71"/>
                <a:gd name="T3" fmla="*/ 2147483646 h 6"/>
                <a:gd name="T4" fmla="*/ 2147483646 w 71"/>
                <a:gd name="T5" fmla="*/ 0 h 6"/>
                <a:gd name="T6" fmla="*/ 2147483646 w 71"/>
                <a:gd name="T7" fmla="*/ 0 h 6"/>
                <a:gd name="T8" fmla="*/ 2147483646 w 71"/>
                <a:gd name="T9" fmla="*/ 2147483646 h 6"/>
                <a:gd name="T10" fmla="*/ 2147483646 w 71"/>
                <a:gd name="T11" fmla="*/ 2147483646 h 6"/>
                <a:gd name="T12" fmla="*/ 2147483646 w 71"/>
                <a:gd name="T13" fmla="*/ 2147483646 h 6"/>
                <a:gd name="T14" fmla="*/ 2147483646 w 71"/>
                <a:gd name="T15" fmla="*/ 0 h 6"/>
                <a:gd name="T16" fmla="*/ 2147483646 w 71"/>
                <a:gd name="T17" fmla="*/ 0 h 6"/>
                <a:gd name="T18" fmla="*/ 0 w 71"/>
                <a:gd name="T19" fmla="*/ 2147483646 h 6"/>
                <a:gd name="T20" fmla="*/ 2147483646 w 71"/>
                <a:gd name="T21" fmla="*/ 2147483646 h 6"/>
                <a:gd name="T22" fmla="*/ 2147483646 w 71"/>
                <a:gd name="T23" fmla="*/ 2147483646 h 6"/>
                <a:gd name="T24" fmla="*/ 2147483646 w 71"/>
                <a:gd name="T25" fmla="*/ 2147483646 h 6"/>
                <a:gd name="T26" fmla="*/ 2147483646 w 71"/>
                <a:gd name="T27" fmla="*/ 0 h 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1" h="6">
                  <a:moveTo>
                    <a:pt x="49" y="6"/>
                  </a:moveTo>
                  <a:cubicBezTo>
                    <a:pt x="31" y="6"/>
                    <a:pt x="0" y="4"/>
                    <a:pt x="0" y="3"/>
                  </a:cubicBezTo>
                  <a:cubicBezTo>
                    <a:pt x="0" y="1"/>
                    <a:pt x="31" y="0"/>
                    <a:pt x="49" y="0"/>
                  </a:cubicBezTo>
                  <a:cubicBezTo>
                    <a:pt x="50" y="0"/>
                    <a:pt x="50" y="0"/>
                    <a:pt x="50" y="0"/>
                  </a:cubicBezTo>
                  <a:cubicBezTo>
                    <a:pt x="67" y="0"/>
                    <a:pt x="65" y="1"/>
                    <a:pt x="65" y="3"/>
                  </a:cubicBezTo>
                  <a:cubicBezTo>
                    <a:pt x="65" y="4"/>
                    <a:pt x="67" y="6"/>
                    <a:pt x="49" y="6"/>
                  </a:cubicBezTo>
                  <a:cubicBezTo>
                    <a:pt x="49" y="6"/>
                    <a:pt x="49" y="6"/>
                    <a:pt x="49" y="6"/>
                  </a:cubicBezTo>
                  <a:moveTo>
                    <a:pt x="52" y="0"/>
                  </a:moveTo>
                  <a:cubicBezTo>
                    <a:pt x="52" y="0"/>
                    <a:pt x="52" y="0"/>
                    <a:pt x="52" y="0"/>
                  </a:cubicBezTo>
                  <a:cubicBezTo>
                    <a:pt x="33" y="0"/>
                    <a:pt x="0" y="1"/>
                    <a:pt x="0" y="3"/>
                  </a:cubicBezTo>
                  <a:cubicBezTo>
                    <a:pt x="0" y="4"/>
                    <a:pt x="33" y="6"/>
                    <a:pt x="52" y="6"/>
                  </a:cubicBezTo>
                  <a:cubicBezTo>
                    <a:pt x="52" y="6"/>
                    <a:pt x="52" y="6"/>
                    <a:pt x="52" y="6"/>
                  </a:cubicBezTo>
                  <a:cubicBezTo>
                    <a:pt x="71" y="6"/>
                    <a:pt x="69" y="4"/>
                    <a:pt x="69" y="3"/>
                  </a:cubicBezTo>
                  <a:cubicBezTo>
                    <a:pt x="69" y="1"/>
                    <a:pt x="71" y="0"/>
                    <a:pt x="52" y="0"/>
                  </a:cubicBezTo>
                </a:path>
              </a:pathLst>
            </a:custGeom>
            <a:solidFill>
              <a:srgbClr val="C8C7C7"/>
            </a:solidFill>
            <a:ln>
              <a:noFill/>
            </a:ln>
          </p:spPr>
          <p:txBody>
            <a:bodyPr/>
            <a:lstStyle/>
            <a:p>
              <a:endParaRPr lang="zh-CN" altLang="en-US"/>
            </a:p>
          </p:txBody>
        </p:sp>
        <p:sp>
          <p:nvSpPr>
            <p:cNvPr id="1048895" name="Freeform 40"/>
            <p:cNvSpPr>
              <a:spLocks noEditPoints="1"/>
            </p:cNvSpPr>
            <p:nvPr/>
          </p:nvSpPr>
          <p:spPr bwMode="auto">
            <a:xfrm>
              <a:off x="3613151" y="5561013"/>
              <a:ext cx="284163" cy="25400"/>
            </a:xfrm>
            <a:custGeom>
              <a:avLst/>
              <a:gdLst>
                <a:gd name="T0" fmla="*/ 2147483646 w 67"/>
                <a:gd name="T1" fmla="*/ 2147483646 h 6"/>
                <a:gd name="T2" fmla="*/ 2147483646 w 67"/>
                <a:gd name="T3" fmla="*/ 2147483646 h 6"/>
                <a:gd name="T4" fmla="*/ 2147483646 w 67"/>
                <a:gd name="T5" fmla="*/ 0 h 6"/>
                <a:gd name="T6" fmla="*/ 2147483646 w 67"/>
                <a:gd name="T7" fmla="*/ 0 h 6"/>
                <a:gd name="T8" fmla="*/ 2147483646 w 67"/>
                <a:gd name="T9" fmla="*/ 2147483646 h 6"/>
                <a:gd name="T10" fmla="*/ 2147483646 w 67"/>
                <a:gd name="T11" fmla="*/ 2147483646 h 6"/>
                <a:gd name="T12" fmla="*/ 2147483646 w 67"/>
                <a:gd name="T13" fmla="*/ 2147483646 h 6"/>
                <a:gd name="T14" fmla="*/ 2147483646 w 67"/>
                <a:gd name="T15" fmla="*/ 0 h 6"/>
                <a:gd name="T16" fmla="*/ 2147483646 w 67"/>
                <a:gd name="T17" fmla="*/ 0 h 6"/>
                <a:gd name="T18" fmla="*/ 0 w 67"/>
                <a:gd name="T19" fmla="*/ 2147483646 h 6"/>
                <a:gd name="T20" fmla="*/ 2147483646 w 67"/>
                <a:gd name="T21" fmla="*/ 2147483646 h 6"/>
                <a:gd name="T22" fmla="*/ 2147483646 w 67"/>
                <a:gd name="T23" fmla="*/ 2147483646 h 6"/>
                <a:gd name="T24" fmla="*/ 2147483646 w 67"/>
                <a:gd name="T25" fmla="*/ 2147483646 h 6"/>
                <a:gd name="T26" fmla="*/ 2147483646 w 67"/>
                <a:gd name="T27" fmla="*/ 0 h 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67" h="6">
                  <a:moveTo>
                    <a:pt x="46" y="5"/>
                  </a:moveTo>
                  <a:cubicBezTo>
                    <a:pt x="29" y="5"/>
                    <a:pt x="1" y="4"/>
                    <a:pt x="1" y="3"/>
                  </a:cubicBezTo>
                  <a:cubicBezTo>
                    <a:pt x="1" y="1"/>
                    <a:pt x="30" y="0"/>
                    <a:pt x="47" y="0"/>
                  </a:cubicBezTo>
                  <a:cubicBezTo>
                    <a:pt x="47" y="0"/>
                    <a:pt x="47" y="0"/>
                    <a:pt x="47" y="0"/>
                  </a:cubicBezTo>
                  <a:cubicBezTo>
                    <a:pt x="64" y="0"/>
                    <a:pt x="62" y="1"/>
                    <a:pt x="62" y="3"/>
                  </a:cubicBezTo>
                  <a:cubicBezTo>
                    <a:pt x="62" y="4"/>
                    <a:pt x="64" y="5"/>
                    <a:pt x="47" y="5"/>
                  </a:cubicBezTo>
                  <a:cubicBezTo>
                    <a:pt x="47" y="5"/>
                    <a:pt x="47" y="5"/>
                    <a:pt x="46" y="5"/>
                  </a:cubicBezTo>
                  <a:moveTo>
                    <a:pt x="50" y="0"/>
                  </a:moveTo>
                  <a:cubicBezTo>
                    <a:pt x="50" y="0"/>
                    <a:pt x="50" y="0"/>
                    <a:pt x="49" y="0"/>
                  </a:cubicBezTo>
                  <a:cubicBezTo>
                    <a:pt x="31" y="0"/>
                    <a:pt x="0" y="1"/>
                    <a:pt x="0" y="3"/>
                  </a:cubicBezTo>
                  <a:cubicBezTo>
                    <a:pt x="0" y="4"/>
                    <a:pt x="31" y="6"/>
                    <a:pt x="49" y="6"/>
                  </a:cubicBezTo>
                  <a:cubicBezTo>
                    <a:pt x="49" y="6"/>
                    <a:pt x="49" y="6"/>
                    <a:pt x="49" y="6"/>
                  </a:cubicBezTo>
                  <a:cubicBezTo>
                    <a:pt x="67" y="6"/>
                    <a:pt x="65" y="4"/>
                    <a:pt x="65" y="3"/>
                  </a:cubicBezTo>
                  <a:cubicBezTo>
                    <a:pt x="65" y="1"/>
                    <a:pt x="67" y="0"/>
                    <a:pt x="50" y="0"/>
                  </a:cubicBezTo>
                </a:path>
              </a:pathLst>
            </a:custGeom>
            <a:solidFill>
              <a:srgbClr val="C6C4C5"/>
            </a:solidFill>
            <a:ln>
              <a:noFill/>
            </a:ln>
          </p:spPr>
          <p:txBody>
            <a:bodyPr/>
            <a:lstStyle/>
            <a:p>
              <a:endParaRPr lang="zh-CN" altLang="en-US"/>
            </a:p>
          </p:txBody>
        </p:sp>
        <p:sp>
          <p:nvSpPr>
            <p:cNvPr id="1048896" name="Freeform 41"/>
            <p:cNvSpPr>
              <a:spLocks noEditPoints="1"/>
            </p:cNvSpPr>
            <p:nvPr/>
          </p:nvSpPr>
          <p:spPr bwMode="auto">
            <a:xfrm>
              <a:off x="3616326" y="5561013"/>
              <a:ext cx="268288" cy="20638"/>
            </a:xfrm>
            <a:custGeom>
              <a:avLst/>
              <a:gdLst>
                <a:gd name="T0" fmla="*/ 2147483646 w 63"/>
                <a:gd name="T1" fmla="*/ 2147483646 h 5"/>
                <a:gd name="T2" fmla="*/ 0 w 63"/>
                <a:gd name="T3" fmla="*/ 2147483646 h 5"/>
                <a:gd name="T4" fmla="*/ 2147483646 w 63"/>
                <a:gd name="T5" fmla="*/ 0 h 5"/>
                <a:gd name="T6" fmla="*/ 2147483646 w 63"/>
                <a:gd name="T7" fmla="*/ 0 h 5"/>
                <a:gd name="T8" fmla="*/ 2147483646 w 63"/>
                <a:gd name="T9" fmla="*/ 2147483646 h 5"/>
                <a:gd name="T10" fmla="*/ 2147483646 w 63"/>
                <a:gd name="T11" fmla="*/ 2147483646 h 5"/>
                <a:gd name="T12" fmla="*/ 2147483646 w 63"/>
                <a:gd name="T13" fmla="*/ 2147483646 h 5"/>
                <a:gd name="T14" fmla="*/ 2147483646 w 63"/>
                <a:gd name="T15" fmla="*/ 0 h 5"/>
                <a:gd name="T16" fmla="*/ 2147483646 w 63"/>
                <a:gd name="T17" fmla="*/ 0 h 5"/>
                <a:gd name="T18" fmla="*/ 0 w 63"/>
                <a:gd name="T19" fmla="*/ 2147483646 h 5"/>
                <a:gd name="T20" fmla="*/ 2147483646 w 63"/>
                <a:gd name="T21" fmla="*/ 2147483646 h 5"/>
                <a:gd name="T22" fmla="*/ 2147483646 w 63"/>
                <a:gd name="T23" fmla="*/ 2147483646 h 5"/>
                <a:gd name="T24" fmla="*/ 2147483646 w 63"/>
                <a:gd name="T25" fmla="*/ 2147483646 h 5"/>
                <a:gd name="T26" fmla="*/ 2147483646 w 63"/>
                <a:gd name="T27" fmla="*/ 0 h 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63" h="5">
                  <a:moveTo>
                    <a:pt x="43" y="5"/>
                  </a:moveTo>
                  <a:cubicBezTo>
                    <a:pt x="27" y="5"/>
                    <a:pt x="0" y="4"/>
                    <a:pt x="0" y="3"/>
                  </a:cubicBezTo>
                  <a:cubicBezTo>
                    <a:pt x="0" y="1"/>
                    <a:pt x="27" y="0"/>
                    <a:pt x="43" y="0"/>
                  </a:cubicBezTo>
                  <a:cubicBezTo>
                    <a:pt x="43" y="0"/>
                    <a:pt x="43" y="0"/>
                    <a:pt x="43" y="0"/>
                  </a:cubicBezTo>
                  <a:cubicBezTo>
                    <a:pt x="59" y="0"/>
                    <a:pt x="58" y="1"/>
                    <a:pt x="58" y="3"/>
                  </a:cubicBezTo>
                  <a:cubicBezTo>
                    <a:pt x="58" y="4"/>
                    <a:pt x="59" y="5"/>
                    <a:pt x="43" y="5"/>
                  </a:cubicBezTo>
                  <a:cubicBezTo>
                    <a:pt x="43" y="5"/>
                    <a:pt x="43" y="5"/>
                    <a:pt x="43" y="5"/>
                  </a:cubicBezTo>
                  <a:moveTo>
                    <a:pt x="46" y="0"/>
                  </a:moveTo>
                  <a:cubicBezTo>
                    <a:pt x="46" y="0"/>
                    <a:pt x="46" y="0"/>
                    <a:pt x="46" y="0"/>
                  </a:cubicBezTo>
                  <a:cubicBezTo>
                    <a:pt x="29" y="0"/>
                    <a:pt x="0" y="1"/>
                    <a:pt x="0" y="3"/>
                  </a:cubicBezTo>
                  <a:cubicBezTo>
                    <a:pt x="0" y="4"/>
                    <a:pt x="28" y="5"/>
                    <a:pt x="45" y="5"/>
                  </a:cubicBezTo>
                  <a:cubicBezTo>
                    <a:pt x="46" y="5"/>
                    <a:pt x="46" y="5"/>
                    <a:pt x="46" y="5"/>
                  </a:cubicBezTo>
                  <a:cubicBezTo>
                    <a:pt x="63" y="5"/>
                    <a:pt x="61" y="4"/>
                    <a:pt x="61" y="3"/>
                  </a:cubicBezTo>
                  <a:cubicBezTo>
                    <a:pt x="61" y="1"/>
                    <a:pt x="63" y="0"/>
                    <a:pt x="46" y="0"/>
                  </a:cubicBezTo>
                </a:path>
              </a:pathLst>
            </a:custGeom>
            <a:solidFill>
              <a:srgbClr val="C3C2C2"/>
            </a:solidFill>
            <a:ln>
              <a:noFill/>
            </a:ln>
          </p:spPr>
          <p:txBody>
            <a:bodyPr/>
            <a:lstStyle/>
            <a:p>
              <a:endParaRPr lang="zh-CN" altLang="en-US"/>
            </a:p>
          </p:txBody>
        </p:sp>
        <p:sp>
          <p:nvSpPr>
            <p:cNvPr id="1048897" name="Freeform 42"/>
            <p:cNvSpPr>
              <a:spLocks noEditPoints="1"/>
            </p:cNvSpPr>
            <p:nvPr/>
          </p:nvSpPr>
          <p:spPr bwMode="auto">
            <a:xfrm>
              <a:off x="3616326" y="5561013"/>
              <a:ext cx="252413" cy="20638"/>
            </a:xfrm>
            <a:custGeom>
              <a:avLst/>
              <a:gdLst>
                <a:gd name="T0" fmla="*/ 2147483646 w 59"/>
                <a:gd name="T1" fmla="*/ 2147483646 h 5"/>
                <a:gd name="T2" fmla="*/ 0 w 59"/>
                <a:gd name="T3" fmla="*/ 2147483646 h 5"/>
                <a:gd name="T4" fmla="*/ 2147483646 w 59"/>
                <a:gd name="T5" fmla="*/ 0 h 5"/>
                <a:gd name="T6" fmla="*/ 2147483646 w 59"/>
                <a:gd name="T7" fmla="*/ 0 h 5"/>
                <a:gd name="T8" fmla="*/ 2147483646 w 59"/>
                <a:gd name="T9" fmla="*/ 2147483646 h 5"/>
                <a:gd name="T10" fmla="*/ 2147483646 w 59"/>
                <a:gd name="T11" fmla="*/ 2147483646 h 5"/>
                <a:gd name="T12" fmla="*/ 2147483646 w 59"/>
                <a:gd name="T13" fmla="*/ 2147483646 h 5"/>
                <a:gd name="T14" fmla="*/ 2147483646 w 59"/>
                <a:gd name="T15" fmla="*/ 0 h 5"/>
                <a:gd name="T16" fmla="*/ 2147483646 w 59"/>
                <a:gd name="T17" fmla="*/ 0 h 5"/>
                <a:gd name="T18" fmla="*/ 0 w 59"/>
                <a:gd name="T19" fmla="*/ 2147483646 h 5"/>
                <a:gd name="T20" fmla="*/ 2147483646 w 59"/>
                <a:gd name="T21" fmla="*/ 2147483646 h 5"/>
                <a:gd name="T22" fmla="*/ 2147483646 w 59"/>
                <a:gd name="T23" fmla="*/ 2147483646 h 5"/>
                <a:gd name="T24" fmla="*/ 2147483646 w 59"/>
                <a:gd name="T25" fmla="*/ 2147483646 h 5"/>
                <a:gd name="T26" fmla="*/ 2147483646 w 59"/>
                <a:gd name="T27" fmla="*/ 0 h 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59" h="5">
                  <a:moveTo>
                    <a:pt x="40" y="5"/>
                  </a:moveTo>
                  <a:cubicBezTo>
                    <a:pt x="25" y="5"/>
                    <a:pt x="0" y="4"/>
                    <a:pt x="0" y="3"/>
                  </a:cubicBezTo>
                  <a:cubicBezTo>
                    <a:pt x="0" y="1"/>
                    <a:pt x="25" y="0"/>
                    <a:pt x="41" y="0"/>
                  </a:cubicBezTo>
                  <a:cubicBezTo>
                    <a:pt x="41" y="0"/>
                    <a:pt x="41" y="0"/>
                    <a:pt x="41" y="0"/>
                  </a:cubicBezTo>
                  <a:cubicBezTo>
                    <a:pt x="56" y="0"/>
                    <a:pt x="54" y="1"/>
                    <a:pt x="54" y="3"/>
                  </a:cubicBezTo>
                  <a:cubicBezTo>
                    <a:pt x="54" y="4"/>
                    <a:pt x="56" y="5"/>
                    <a:pt x="41" y="5"/>
                  </a:cubicBezTo>
                  <a:cubicBezTo>
                    <a:pt x="40" y="5"/>
                    <a:pt x="40" y="5"/>
                    <a:pt x="40" y="5"/>
                  </a:cubicBezTo>
                  <a:moveTo>
                    <a:pt x="43" y="0"/>
                  </a:moveTo>
                  <a:cubicBezTo>
                    <a:pt x="43" y="0"/>
                    <a:pt x="43" y="0"/>
                    <a:pt x="43" y="0"/>
                  </a:cubicBezTo>
                  <a:cubicBezTo>
                    <a:pt x="27" y="0"/>
                    <a:pt x="0" y="1"/>
                    <a:pt x="0" y="3"/>
                  </a:cubicBezTo>
                  <a:cubicBezTo>
                    <a:pt x="0" y="4"/>
                    <a:pt x="27" y="5"/>
                    <a:pt x="43" y="5"/>
                  </a:cubicBezTo>
                  <a:cubicBezTo>
                    <a:pt x="43" y="5"/>
                    <a:pt x="43" y="5"/>
                    <a:pt x="43" y="5"/>
                  </a:cubicBezTo>
                  <a:cubicBezTo>
                    <a:pt x="59" y="5"/>
                    <a:pt x="58" y="4"/>
                    <a:pt x="58" y="3"/>
                  </a:cubicBezTo>
                  <a:cubicBezTo>
                    <a:pt x="58" y="1"/>
                    <a:pt x="59" y="0"/>
                    <a:pt x="43" y="0"/>
                  </a:cubicBezTo>
                </a:path>
              </a:pathLst>
            </a:custGeom>
            <a:solidFill>
              <a:srgbClr val="C0BFC0"/>
            </a:solidFill>
            <a:ln>
              <a:noFill/>
            </a:ln>
          </p:spPr>
          <p:txBody>
            <a:bodyPr/>
            <a:lstStyle/>
            <a:p>
              <a:endParaRPr lang="zh-CN" altLang="en-US"/>
            </a:p>
          </p:txBody>
        </p:sp>
        <p:sp>
          <p:nvSpPr>
            <p:cNvPr id="1048898" name="Freeform 43"/>
            <p:cNvSpPr>
              <a:spLocks noEditPoints="1"/>
            </p:cNvSpPr>
            <p:nvPr/>
          </p:nvSpPr>
          <p:spPr bwMode="auto">
            <a:xfrm>
              <a:off x="3616326" y="5561013"/>
              <a:ext cx="239713" cy="20638"/>
            </a:xfrm>
            <a:custGeom>
              <a:avLst/>
              <a:gdLst>
                <a:gd name="T0" fmla="*/ 2147483646 w 56"/>
                <a:gd name="T1" fmla="*/ 2147483646 h 5"/>
                <a:gd name="T2" fmla="*/ 0 w 56"/>
                <a:gd name="T3" fmla="*/ 2147483646 h 5"/>
                <a:gd name="T4" fmla="*/ 2147483646 w 56"/>
                <a:gd name="T5" fmla="*/ 0 h 5"/>
                <a:gd name="T6" fmla="*/ 2147483646 w 56"/>
                <a:gd name="T7" fmla="*/ 0 h 5"/>
                <a:gd name="T8" fmla="*/ 2147483646 w 56"/>
                <a:gd name="T9" fmla="*/ 2147483646 h 5"/>
                <a:gd name="T10" fmla="*/ 2147483646 w 56"/>
                <a:gd name="T11" fmla="*/ 2147483646 h 5"/>
                <a:gd name="T12" fmla="*/ 2147483646 w 56"/>
                <a:gd name="T13" fmla="*/ 2147483646 h 5"/>
                <a:gd name="T14" fmla="*/ 2147483646 w 56"/>
                <a:gd name="T15" fmla="*/ 0 h 5"/>
                <a:gd name="T16" fmla="*/ 2147483646 w 56"/>
                <a:gd name="T17" fmla="*/ 0 h 5"/>
                <a:gd name="T18" fmla="*/ 0 w 56"/>
                <a:gd name="T19" fmla="*/ 2147483646 h 5"/>
                <a:gd name="T20" fmla="*/ 2147483646 w 56"/>
                <a:gd name="T21" fmla="*/ 2147483646 h 5"/>
                <a:gd name="T22" fmla="*/ 2147483646 w 56"/>
                <a:gd name="T23" fmla="*/ 2147483646 h 5"/>
                <a:gd name="T24" fmla="*/ 2147483646 w 56"/>
                <a:gd name="T25" fmla="*/ 2147483646 h 5"/>
                <a:gd name="T26" fmla="*/ 2147483646 w 56"/>
                <a:gd name="T27" fmla="*/ 0 h 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56" h="5">
                  <a:moveTo>
                    <a:pt x="38" y="5"/>
                  </a:moveTo>
                  <a:cubicBezTo>
                    <a:pt x="23" y="5"/>
                    <a:pt x="0" y="4"/>
                    <a:pt x="0" y="3"/>
                  </a:cubicBezTo>
                  <a:cubicBezTo>
                    <a:pt x="0" y="1"/>
                    <a:pt x="24" y="0"/>
                    <a:pt x="38" y="0"/>
                  </a:cubicBezTo>
                  <a:cubicBezTo>
                    <a:pt x="38" y="0"/>
                    <a:pt x="38" y="0"/>
                    <a:pt x="38" y="0"/>
                  </a:cubicBezTo>
                  <a:cubicBezTo>
                    <a:pt x="52" y="0"/>
                    <a:pt x="51" y="1"/>
                    <a:pt x="51" y="3"/>
                  </a:cubicBezTo>
                  <a:cubicBezTo>
                    <a:pt x="51" y="4"/>
                    <a:pt x="52" y="5"/>
                    <a:pt x="38" y="5"/>
                  </a:cubicBezTo>
                  <a:cubicBezTo>
                    <a:pt x="38" y="5"/>
                    <a:pt x="38" y="5"/>
                    <a:pt x="38" y="5"/>
                  </a:cubicBezTo>
                  <a:moveTo>
                    <a:pt x="41" y="0"/>
                  </a:moveTo>
                  <a:cubicBezTo>
                    <a:pt x="41" y="0"/>
                    <a:pt x="41" y="0"/>
                    <a:pt x="41" y="0"/>
                  </a:cubicBezTo>
                  <a:cubicBezTo>
                    <a:pt x="25" y="0"/>
                    <a:pt x="0" y="1"/>
                    <a:pt x="0" y="3"/>
                  </a:cubicBezTo>
                  <a:cubicBezTo>
                    <a:pt x="0" y="4"/>
                    <a:pt x="25" y="5"/>
                    <a:pt x="40" y="5"/>
                  </a:cubicBezTo>
                  <a:cubicBezTo>
                    <a:pt x="40" y="5"/>
                    <a:pt x="40" y="5"/>
                    <a:pt x="41" y="5"/>
                  </a:cubicBezTo>
                  <a:cubicBezTo>
                    <a:pt x="56" y="5"/>
                    <a:pt x="54" y="4"/>
                    <a:pt x="54" y="3"/>
                  </a:cubicBezTo>
                  <a:cubicBezTo>
                    <a:pt x="54" y="1"/>
                    <a:pt x="56" y="0"/>
                    <a:pt x="41" y="0"/>
                  </a:cubicBezTo>
                </a:path>
              </a:pathLst>
            </a:custGeom>
            <a:solidFill>
              <a:srgbClr val="BEBDBE"/>
            </a:solidFill>
            <a:ln>
              <a:noFill/>
            </a:ln>
          </p:spPr>
          <p:txBody>
            <a:bodyPr/>
            <a:lstStyle/>
            <a:p>
              <a:endParaRPr lang="zh-CN" altLang="en-US"/>
            </a:p>
          </p:txBody>
        </p:sp>
        <p:sp>
          <p:nvSpPr>
            <p:cNvPr id="1048899" name="Freeform 44"/>
            <p:cNvSpPr>
              <a:spLocks noEditPoints="1"/>
            </p:cNvSpPr>
            <p:nvPr/>
          </p:nvSpPr>
          <p:spPr bwMode="auto">
            <a:xfrm>
              <a:off x="3616326" y="5561013"/>
              <a:ext cx="222250" cy="20638"/>
            </a:xfrm>
            <a:custGeom>
              <a:avLst/>
              <a:gdLst>
                <a:gd name="T0" fmla="*/ 2147483646 w 52"/>
                <a:gd name="T1" fmla="*/ 2147483646 h 5"/>
                <a:gd name="T2" fmla="*/ 0 w 52"/>
                <a:gd name="T3" fmla="*/ 2147483646 h 5"/>
                <a:gd name="T4" fmla="*/ 2147483646 w 52"/>
                <a:gd name="T5" fmla="*/ 2147483646 h 5"/>
                <a:gd name="T6" fmla="*/ 2147483646 w 52"/>
                <a:gd name="T7" fmla="*/ 2147483646 h 5"/>
                <a:gd name="T8" fmla="*/ 2147483646 w 52"/>
                <a:gd name="T9" fmla="*/ 2147483646 h 5"/>
                <a:gd name="T10" fmla="*/ 2147483646 w 52"/>
                <a:gd name="T11" fmla="*/ 2147483646 h 5"/>
                <a:gd name="T12" fmla="*/ 2147483646 w 52"/>
                <a:gd name="T13" fmla="*/ 2147483646 h 5"/>
                <a:gd name="T14" fmla="*/ 2147483646 w 52"/>
                <a:gd name="T15" fmla="*/ 0 h 5"/>
                <a:gd name="T16" fmla="*/ 2147483646 w 52"/>
                <a:gd name="T17" fmla="*/ 0 h 5"/>
                <a:gd name="T18" fmla="*/ 0 w 52"/>
                <a:gd name="T19" fmla="*/ 2147483646 h 5"/>
                <a:gd name="T20" fmla="*/ 2147483646 w 52"/>
                <a:gd name="T21" fmla="*/ 2147483646 h 5"/>
                <a:gd name="T22" fmla="*/ 2147483646 w 52"/>
                <a:gd name="T23" fmla="*/ 2147483646 h 5"/>
                <a:gd name="T24" fmla="*/ 2147483646 w 52"/>
                <a:gd name="T25" fmla="*/ 2147483646 h 5"/>
                <a:gd name="T26" fmla="*/ 2147483646 w 52"/>
                <a:gd name="T27" fmla="*/ 0 h 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52" h="5">
                  <a:moveTo>
                    <a:pt x="35" y="5"/>
                  </a:moveTo>
                  <a:cubicBezTo>
                    <a:pt x="22" y="5"/>
                    <a:pt x="0" y="4"/>
                    <a:pt x="0" y="3"/>
                  </a:cubicBezTo>
                  <a:cubicBezTo>
                    <a:pt x="0" y="2"/>
                    <a:pt x="22" y="1"/>
                    <a:pt x="35" y="1"/>
                  </a:cubicBezTo>
                  <a:cubicBezTo>
                    <a:pt x="35" y="1"/>
                    <a:pt x="35" y="1"/>
                    <a:pt x="36" y="1"/>
                  </a:cubicBezTo>
                  <a:cubicBezTo>
                    <a:pt x="48" y="1"/>
                    <a:pt x="47" y="2"/>
                    <a:pt x="47" y="3"/>
                  </a:cubicBezTo>
                  <a:cubicBezTo>
                    <a:pt x="47" y="4"/>
                    <a:pt x="48" y="5"/>
                    <a:pt x="35" y="5"/>
                  </a:cubicBezTo>
                  <a:cubicBezTo>
                    <a:pt x="35" y="5"/>
                    <a:pt x="35" y="5"/>
                    <a:pt x="35" y="5"/>
                  </a:cubicBezTo>
                  <a:moveTo>
                    <a:pt x="38" y="0"/>
                  </a:moveTo>
                  <a:cubicBezTo>
                    <a:pt x="38" y="0"/>
                    <a:pt x="38" y="0"/>
                    <a:pt x="38" y="0"/>
                  </a:cubicBezTo>
                  <a:cubicBezTo>
                    <a:pt x="24" y="0"/>
                    <a:pt x="0" y="1"/>
                    <a:pt x="0" y="3"/>
                  </a:cubicBezTo>
                  <a:cubicBezTo>
                    <a:pt x="0" y="4"/>
                    <a:pt x="23" y="5"/>
                    <a:pt x="38" y="5"/>
                  </a:cubicBezTo>
                  <a:cubicBezTo>
                    <a:pt x="38" y="5"/>
                    <a:pt x="38" y="5"/>
                    <a:pt x="38" y="5"/>
                  </a:cubicBezTo>
                  <a:cubicBezTo>
                    <a:pt x="52" y="5"/>
                    <a:pt x="51" y="4"/>
                    <a:pt x="51" y="3"/>
                  </a:cubicBezTo>
                  <a:cubicBezTo>
                    <a:pt x="51" y="1"/>
                    <a:pt x="52" y="0"/>
                    <a:pt x="38" y="0"/>
                  </a:cubicBezTo>
                </a:path>
              </a:pathLst>
            </a:custGeom>
            <a:solidFill>
              <a:srgbClr val="BBBBBC"/>
            </a:solidFill>
            <a:ln>
              <a:noFill/>
            </a:ln>
          </p:spPr>
          <p:txBody>
            <a:bodyPr/>
            <a:lstStyle/>
            <a:p>
              <a:endParaRPr lang="zh-CN" altLang="en-US"/>
            </a:p>
          </p:txBody>
        </p:sp>
        <p:sp>
          <p:nvSpPr>
            <p:cNvPr id="1048900" name="Freeform 45"/>
            <p:cNvSpPr>
              <a:spLocks noEditPoints="1"/>
            </p:cNvSpPr>
            <p:nvPr/>
          </p:nvSpPr>
          <p:spPr bwMode="auto">
            <a:xfrm>
              <a:off x="3616326" y="5565775"/>
              <a:ext cx="204788" cy="15875"/>
            </a:xfrm>
            <a:custGeom>
              <a:avLst/>
              <a:gdLst>
                <a:gd name="T0" fmla="*/ 2147483646 w 48"/>
                <a:gd name="T1" fmla="*/ 2147483646 h 4"/>
                <a:gd name="T2" fmla="*/ 0 w 48"/>
                <a:gd name="T3" fmla="*/ 2147483646 h 4"/>
                <a:gd name="T4" fmla="*/ 2147483646 w 48"/>
                <a:gd name="T5" fmla="*/ 0 h 4"/>
                <a:gd name="T6" fmla="*/ 2147483646 w 48"/>
                <a:gd name="T7" fmla="*/ 0 h 4"/>
                <a:gd name="T8" fmla="*/ 2147483646 w 48"/>
                <a:gd name="T9" fmla="*/ 2147483646 h 4"/>
                <a:gd name="T10" fmla="*/ 2147483646 w 48"/>
                <a:gd name="T11" fmla="*/ 2147483646 h 4"/>
                <a:gd name="T12" fmla="*/ 2147483646 w 48"/>
                <a:gd name="T13" fmla="*/ 2147483646 h 4"/>
                <a:gd name="T14" fmla="*/ 2147483646 w 48"/>
                <a:gd name="T15" fmla="*/ 0 h 4"/>
                <a:gd name="T16" fmla="*/ 2147483646 w 48"/>
                <a:gd name="T17" fmla="*/ 0 h 4"/>
                <a:gd name="T18" fmla="*/ 0 w 48"/>
                <a:gd name="T19" fmla="*/ 2147483646 h 4"/>
                <a:gd name="T20" fmla="*/ 2147483646 w 48"/>
                <a:gd name="T21" fmla="*/ 2147483646 h 4"/>
                <a:gd name="T22" fmla="*/ 2147483646 w 48"/>
                <a:gd name="T23" fmla="*/ 2147483646 h 4"/>
                <a:gd name="T24" fmla="*/ 2147483646 w 48"/>
                <a:gd name="T25" fmla="*/ 2147483646 h 4"/>
                <a:gd name="T26" fmla="*/ 2147483646 w 48"/>
                <a:gd name="T27" fmla="*/ 0 h 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8" h="4">
                  <a:moveTo>
                    <a:pt x="32" y="4"/>
                  </a:moveTo>
                  <a:cubicBezTo>
                    <a:pt x="20" y="4"/>
                    <a:pt x="0" y="3"/>
                    <a:pt x="0" y="2"/>
                  </a:cubicBezTo>
                  <a:cubicBezTo>
                    <a:pt x="0" y="1"/>
                    <a:pt x="21" y="0"/>
                    <a:pt x="33" y="0"/>
                  </a:cubicBezTo>
                  <a:cubicBezTo>
                    <a:pt x="33" y="0"/>
                    <a:pt x="33" y="0"/>
                    <a:pt x="33" y="0"/>
                  </a:cubicBezTo>
                  <a:cubicBezTo>
                    <a:pt x="45" y="0"/>
                    <a:pt x="44" y="1"/>
                    <a:pt x="44" y="2"/>
                  </a:cubicBezTo>
                  <a:cubicBezTo>
                    <a:pt x="44" y="3"/>
                    <a:pt x="45" y="4"/>
                    <a:pt x="33" y="4"/>
                  </a:cubicBezTo>
                  <a:cubicBezTo>
                    <a:pt x="33" y="4"/>
                    <a:pt x="32" y="4"/>
                    <a:pt x="32" y="4"/>
                  </a:cubicBezTo>
                  <a:moveTo>
                    <a:pt x="36" y="0"/>
                  </a:moveTo>
                  <a:cubicBezTo>
                    <a:pt x="35" y="0"/>
                    <a:pt x="35" y="0"/>
                    <a:pt x="35" y="0"/>
                  </a:cubicBezTo>
                  <a:cubicBezTo>
                    <a:pt x="22" y="0"/>
                    <a:pt x="0" y="1"/>
                    <a:pt x="0" y="2"/>
                  </a:cubicBezTo>
                  <a:cubicBezTo>
                    <a:pt x="0" y="3"/>
                    <a:pt x="22" y="4"/>
                    <a:pt x="35" y="4"/>
                  </a:cubicBezTo>
                  <a:cubicBezTo>
                    <a:pt x="35" y="4"/>
                    <a:pt x="35" y="4"/>
                    <a:pt x="35" y="4"/>
                  </a:cubicBezTo>
                  <a:cubicBezTo>
                    <a:pt x="48" y="4"/>
                    <a:pt x="47" y="3"/>
                    <a:pt x="47" y="2"/>
                  </a:cubicBezTo>
                  <a:cubicBezTo>
                    <a:pt x="47" y="1"/>
                    <a:pt x="48" y="0"/>
                    <a:pt x="36" y="0"/>
                  </a:cubicBezTo>
                </a:path>
              </a:pathLst>
            </a:custGeom>
            <a:solidFill>
              <a:srgbClr val="B8B8B9"/>
            </a:solidFill>
            <a:ln>
              <a:noFill/>
            </a:ln>
          </p:spPr>
          <p:txBody>
            <a:bodyPr/>
            <a:lstStyle/>
            <a:p>
              <a:endParaRPr lang="zh-CN" altLang="en-US"/>
            </a:p>
          </p:txBody>
        </p:sp>
        <p:sp>
          <p:nvSpPr>
            <p:cNvPr id="1048901" name="Freeform 46"/>
            <p:cNvSpPr>
              <a:spLocks noEditPoints="1"/>
            </p:cNvSpPr>
            <p:nvPr/>
          </p:nvSpPr>
          <p:spPr bwMode="auto">
            <a:xfrm>
              <a:off x="3616326" y="5565775"/>
              <a:ext cx="192088" cy="15875"/>
            </a:xfrm>
            <a:custGeom>
              <a:avLst/>
              <a:gdLst>
                <a:gd name="T0" fmla="*/ 2147483646 w 45"/>
                <a:gd name="T1" fmla="*/ 2147483646 h 4"/>
                <a:gd name="T2" fmla="*/ 0 w 45"/>
                <a:gd name="T3" fmla="*/ 2147483646 h 4"/>
                <a:gd name="T4" fmla="*/ 2147483646 w 45"/>
                <a:gd name="T5" fmla="*/ 0 h 4"/>
                <a:gd name="T6" fmla="*/ 2147483646 w 45"/>
                <a:gd name="T7" fmla="*/ 0 h 4"/>
                <a:gd name="T8" fmla="*/ 2147483646 w 45"/>
                <a:gd name="T9" fmla="*/ 2147483646 h 4"/>
                <a:gd name="T10" fmla="*/ 2147483646 w 45"/>
                <a:gd name="T11" fmla="*/ 2147483646 h 4"/>
                <a:gd name="T12" fmla="*/ 2147483646 w 45"/>
                <a:gd name="T13" fmla="*/ 2147483646 h 4"/>
                <a:gd name="T14" fmla="*/ 2147483646 w 45"/>
                <a:gd name="T15" fmla="*/ 0 h 4"/>
                <a:gd name="T16" fmla="*/ 2147483646 w 45"/>
                <a:gd name="T17" fmla="*/ 0 h 4"/>
                <a:gd name="T18" fmla="*/ 0 w 45"/>
                <a:gd name="T19" fmla="*/ 2147483646 h 4"/>
                <a:gd name="T20" fmla="*/ 2147483646 w 45"/>
                <a:gd name="T21" fmla="*/ 2147483646 h 4"/>
                <a:gd name="T22" fmla="*/ 2147483646 w 45"/>
                <a:gd name="T23" fmla="*/ 2147483646 h 4"/>
                <a:gd name="T24" fmla="*/ 2147483646 w 45"/>
                <a:gd name="T25" fmla="*/ 2147483646 h 4"/>
                <a:gd name="T26" fmla="*/ 2147483646 w 45"/>
                <a:gd name="T27" fmla="*/ 0 h 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5" h="4">
                  <a:moveTo>
                    <a:pt x="30" y="4"/>
                  </a:moveTo>
                  <a:cubicBezTo>
                    <a:pt x="19" y="4"/>
                    <a:pt x="0" y="3"/>
                    <a:pt x="0" y="2"/>
                  </a:cubicBezTo>
                  <a:cubicBezTo>
                    <a:pt x="0" y="1"/>
                    <a:pt x="19" y="0"/>
                    <a:pt x="30" y="0"/>
                  </a:cubicBezTo>
                  <a:cubicBezTo>
                    <a:pt x="30" y="0"/>
                    <a:pt x="30" y="0"/>
                    <a:pt x="30" y="0"/>
                  </a:cubicBezTo>
                  <a:cubicBezTo>
                    <a:pt x="41" y="0"/>
                    <a:pt x="41" y="1"/>
                    <a:pt x="41" y="2"/>
                  </a:cubicBezTo>
                  <a:cubicBezTo>
                    <a:pt x="41" y="3"/>
                    <a:pt x="41" y="4"/>
                    <a:pt x="30" y="4"/>
                  </a:cubicBezTo>
                  <a:cubicBezTo>
                    <a:pt x="30" y="4"/>
                    <a:pt x="30" y="4"/>
                    <a:pt x="30" y="4"/>
                  </a:cubicBezTo>
                  <a:moveTo>
                    <a:pt x="33" y="0"/>
                  </a:moveTo>
                  <a:cubicBezTo>
                    <a:pt x="33" y="0"/>
                    <a:pt x="33" y="0"/>
                    <a:pt x="33" y="0"/>
                  </a:cubicBezTo>
                  <a:cubicBezTo>
                    <a:pt x="21" y="0"/>
                    <a:pt x="0" y="1"/>
                    <a:pt x="0" y="2"/>
                  </a:cubicBezTo>
                  <a:cubicBezTo>
                    <a:pt x="0" y="3"/>
                    <a:pt x="20" y="4"/>
                    <a:pt x="32" y="4"/>
                  </a:cubicBezTo>
                  <a:cubicBezTo>
                    <a:pt x="32" y="4"/>
                    <a:pt x="33" y="4"/>
                    <a:pt x="33" y="4"/>
                  </a:cubicBezTo>
                  <a:cubicBezTo>
                    <a:pt x="45" y="4"/>
                    <a:pt x="44" y="3"/>
                    <a:pt x="44" y="2"/>
                  </a:cubicBezTo>
                  <a:cubicBezTo>
                    <a:pt x="44" y="1"/>
                    <a:pt x="45" y="0"/>
                    <a:pt x="33" y="0"/>
                  </a:cubicBezTo>
                </a:path>
              </a:pathLst>
            </a:custGeom>
            <a:solidFill>
              <a:srgbClr val="B6B6B7"/>
            </a:solidFill>
            <a:ln>
              <a:noFill/>
            </a:ln>
          </p:spPr>
          <p:txBody>
            <a:bodyPr/>
            <a:lstStyle/>
            <a:p>
              <a:endParaRPr lang="zh-CN" altLang="en-US"/>
            </a:p>
          </p:txBody>
        </p:sp>
        <p:sp>
          <p:nvSpPr>
            <p:cNvPr id="1048902" name="Freeform 47"/>
            <p:cNvSpPr>
              <a:spLocks noEditPoints="1"/>
            </p:cNvSpPr>
            <p:nvPr/>
          </p:nvSpPr>
          <p:spPr bwMode="auto">
            <a:xfrm>
              <a:off x="3616326" y="5565775"/>
              <a:ext cx="174625" cy="15875"/>
            </a:xfrm>
            <a:custGeom>
              <a:avLst/>
              <a:gdLst>
                <a:gd name="T0" fmla="*/ 2147483646 w 41"/>
                <a:gd name="T1" fmla="*/ 2147483646 h 4"/>
                <a:gd name="T2" fmla="*/ 0 w 41"/>
                <a:gd name="T3" fmla="*/ 2147483646 h 4"/>
                <a:gd name="T4" fmla="*/ 2147483646 w 41"/>
                <a:gd name="T5" fmla="*/ 0 h 4"/>
                <a:gd name="T6" fmla="*/ 2147483646 w 41"/>
                <a:gd name="T7" fmla="*/ 0 h 4"/>
                <a:gd name="T8" fmla="*/ 2147483646 w 41"/>
                <a:gd name="T9" fmla="*/ 2147483646 h 4"/>
                <a:gd name="T10" fmla="*/ 2147483646 w 41"/>
                <a:gd name="T11" fmla="*/ 2147483646 h 4"/>
                <a:gd name="T12" fmla="*/ 2147483646 w 41"/>
                <a:gd name="T13" fmla="*/ 2147483646 h 4"/>
                <a:gd name="T14" fmla="*/ 2147483646 w 41"/>
                <a:gd name="T15" fmla="*/ 0 h 4"/>
                <a:gd name="T16" fmla="*/ 2147483646 w 41"/>
                <a:gd name="T17" fmla="*/ 0 h 4"/>
                <a:gd name="T18" fmla="*/ 0 w 41"/>
                <a:gd name="T19" fmla="*/ 2147483646 h 4"/>
                <a:gd name="T20" fmla="*/ 2147483646 w 41"/>
                <a:gd name="T21" fmla="*/ 2147483646 h 4"/>
                <a:gd name="T22" fmla="*/ 2147483646 w 41"/>
                <a:gd name="T23" fmla="*/ 2147483646 h 4"/>
                <a:gd name="T24" fmla="*/ 2147483646 w 41"/>
                <a:gd name="T25" fmla="*/ 2147483646 h 4"/>
                <a:gd name="T26" fmla="*/ 2147483646 w 41"/>
                <a:gd name="T27" fmla="*/ 0 h 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1" h="4">
                  <a:moveTo>
                    <a:pt x="27" y="3"/>
                  </a:moveTo>
                  <a:cubicBezTo>
                    <a:pt x="17" y="3"/>
                    <a:pt x="0" y="3"/>
                    <a:pt x="0" y="2"/>
                  </a:cubicBezTo>
                  <a:cubicBezTo>
                    <a:pt x="0" y="1"/>
                    <a:pt x="17" y="0"/>
                    <a:pt x="27" y="0"/>
                  </a:cubicBezTo>
                  <a:cubicBezTo>
                    <a:pt x="27" y="0"/>
                    <a:pt x="28" y="0"/>
                    <a:pt x="28" y="0"/>
                  </a:cubicBezTo>
                  <a:cubicBezTo>
                    <a:pt x="38" y="0"/>
                    <a:pt x="37" y="1"/>
                    <a:pt x="37" y="2"/>
                  </a:cubicBezTo>
                  <a:cubicBezTo>
                    <a:pt x="37" y="3"/>
                    <a:pt x="38" y="3"/>
                    <a:pt x="27" y="3"/>
                  </a:cubicBezTo>
                  <a:cubicBezTo>
                    <a:pt x="27" y="3"/>
                    <a:pt x="27" y="3"/>
                    <a:pt x="27" y="3"/>
                  </a:cubicBezTo>
                  <a:moveTo>
                    <a:pt x="30" y="0"/>
                  </a:moveTo>
                  <a:cubicBezTo>
                    <a:pt x="30" y="0"/>
                    <a:pt x="30" y="0"/>
                    <a:pt x="30" y="0"/>
                  </a:cubicBezTo>
                  <a:cubicBezTo>
                    <a:pt x="19" y="0"/>
                    <a:pt x="0" y="1"/>
                    <a:pt x="0" y="2"/>
                  </a:cubicBezTo>
                  <a:cubicBezTo>
                    <a:pt x="0" y="3"/>
                    <a:pt x="19" y="4"/>
                    <a:pt x="30" y="4"/>
                  </a:cubicBezTo>
                  <a:cubicBezTo>
                    <a:pt x="30" y="4"/>
                    <a:pt x="30" y="4"/>
                    <a:pt x="30" y="4"/>
                  </a:cubicBezTo>
                  <a:cubicBezTo>
                    <a:pt x="41" y="4"/>
                    <a:pt x="41" y="3"/>
                    <a:pt x="41" y="2"/>
                  </a:cubicBezTo>
                  <a:cubicBezTo>
                    <a:pt x="41" y="1"/>
                    <a:pt x="41" y="0"/>
                    <a:pt x="30" y="0"/>
                  </a:cubicBezTo>
                </a:path>
              </a:pathLst>
            </a:custGeom>
            <a:solidFill>
              <a:srgbClr val="B3B3B5"/>
            </a:solidFill>
            <a:ln>
              <a:noFill/>
            </a:ln>
          </p:spPr>
          <p:txBody>
            <a:bodyPr/>
            <a:lstStyle/>
            <a:p>
              <a:endParaRPr lang="zh-CN" altLang="en-US"/>
            </a:p>
          </p:txBody>
        </p:sp>
        <p:sp>
          <p:nvSpPr>
            <p:cNvPr id="1048903" name="Freeform 48"/>
            <p:cNvSpPr>
              <a:spLocks noEditPoints="1"/>
            </p:cNvSpPr>
            <p:nvPr/>
          </p:nvSpPr>
          <p:spPr bwMode="auto">
            <a:xfrm>
              <a:off x="3616326" y="5565775"/>
              <a:ext cx="161925" cy="12700"/>
            </a:xfrm>
            <a:custGeom>
              <a:avLst/>
              <a:gdLst>
                <a:gd name="T0" fmla="*/ 2147483646 w 38"/>
                <a:gd name="T1" fmla="*/ 2147483646 h 3"/>
                <a:gd name="T2" fmla="*/ 0 w 38"/>
                <a:gd name="T3" fmla="*/ 2147483646 h 3"/>
                <a:gd name="T4" fmla="*/ 2147483646 w 38"/>
                <a:gd name="T5" fmla="*/ 0 h 3"/>
                <a:gd name="T6" fmla="*/ 2147483646 w 38"/>
                <a:gd name="T7" fmla="*/ 0 h 3"/>
                <a:gd name="T8" fmla="*/ 2147483646 w 38"/>
                <a:gd name="T9" fmla="*/ 2147483646 h 3"/>
                <a:gd name="T10" fmla="*/ 2147483646 w 38"/>
                <a:gd name="T11" fmla="*/ 2147483646 h 3"/>
                <a:gd name="T12" fmla="*/ 2147483646 w 38"/>
                <a:gd name="T13" fmla="*/ 2147483646 h 3"/>
                <a:gd name="T14" fmla="*/ 2147483646 w 38"/>
                <a:gd name="T15" fmla="*/ 0 h 3"/>
                <a:gd name="T16" fmla="*/ 2147483646 w 38"/>
                <a:gd name="T17" fmla="*/ 0 h 3"/>
                <a:gd name="T18" fmla="*/ 0 w 38"/>
                <a:gd name="T19" fmla="*/ 2147483646 h 3"/>
                <a:gd name="T20" fmla="*/ 2147483646 w 38"/>
                <a:gd name="T21" fmla="*/ 2147483646 h 3"/>
                <a:gd name="T22" fmla="*/ 2147483646 w 38"/>
                <a:gd name="T23" fmla="*/ 2147483646 h 3"/>
                <a:gd name="T24" fmla="*/ 2147483646 w 38"/>
                <a:gd name="T25" fmla="*/ 2147483646 h 3"/>
                <a:gd name="T26" fmla="*/ 2147483646 w 38"/>
                <a:gd name="T27" fmla="*/ 0 h 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8" h="3">
                  <a:moveTo>
                    <a:pt x="25" y="3"/>
                  </a:moveTo>
                  <a:cubicBezTo>
                    <a:pt x="15" y="3"/>
                    <a:pt x="0" y="3"/>
                    <a:pt x="0" y="2"/>
                  </a:cubicBezTo>
                  <a:cubicBezTo>
                    <a:pt x="0" y="1"/>
                    <a:pt x="16" y="0"/>
                    <a:pt x="25" y="0"/>
                  </a:cubicBezTo>
                  <a:cubicBezTo>
                    <a:pt x="25" y="0"/>
                    <a:pt x="25" y="0"/>
                    <a:pt x="25" y="0"/>
                  </a:cubicBezTo>
                  <a:cubicBezTo>
                    <a:pt x="34" y="0"/>
                    <a:pt x="34" y="1"/>
                    <a:pt x="34" y="2"/>
                  </a:cubicBezTo>
                  <a:cubicBezTo>
                    <a:pt x="34" y="3"/>
                    <a:pt x="34" y="3"/>
                    <a:pt x="25" y="3"/>
                  </a:cubicBezTo>
                  <a:cubicBezTo>
                    <a:pt x="25" y="3"/>
                    <a:pt x="25" y="3"/>
                    <a:pt x="25" y="3"/>
                  </a:cubicBezTo>
                  <a:moveTo>
                    <a:pt x="28" y="0"/>
                  </a:moveTo>
                  <a:cubicBezTo>
                    <a:pt x="28" y="0"/>
                    <a:pt x="27" y="0"/>
                    <a:pt x="27" y="0"/>
                  </a:cubicBezTo>
                  <a:cubicBezTo>
                    <a:pt x="17" y="0"/>
                    <a:pt x="0" y="1"/>
                    <a:pt x="0" y="2"/>
                  </a:cubicBezTo>
                  <a:cubicBezTo>
                    <a:pt x="0" y="3"/>
                    <a:pt x="17" y="3"/>
                    <a:pt x="27" y="3"/>
                  </a:cubicBezTo>
                  <a:cubicBezTo>
                    <a:pt x="27" y="3"/>
                    <a:pt x="27" y="3"/>
                    <a:pt x="27" y="3"/>
                  </a:cubicBezTo>
                  <a:cubicBezTo>
                    <a:pt x="38" y="3"/>
                    <a:pt x="37" y="3"/>
                    <a:pt x="37" y="2"/>
                  </a:cubicBezTo>
                  <a:cubicBezTo>
                    <a:pt x="37" y="1"/>
                    <a:pt x="38" y="0"/>
                    <a:pt x="28" y="0"/>
                  </a:cubicBezTo>
                </a:path>
              </a:pathLst>
            </a:custGeom>
            <a:solidFill>
              <a:srgbClr val="B0B1B2"/>
            </a:solidFill>
            <a:ln>
              <a:noFill/>
            </a:ln>
          </p:spPr>
          <p:txBody>
            <a:bodyPr/>
            <a:lstStyle/>
            <a:p>
              <a:endParaRPr lang="zh-CN" altLang="en-US"/>
            </a:p>
          </p:txBody>
        </p:sp>
        <p:sp>
          <p:nvSpPr>
            <p:cNvPr id="1048904" name="Freeform 49"/>
            <p:cNvSpPr>
              <a:spLocks noEditPoints="1"/>
            </p:cNvSpPr>
            <p:nvPr/>
          </p:nvSpPr>
          <p:spPr bwMode="auto">
            <a:xfrm>
              <a:off x="3616326" y="5565775"/>
              <a:ext cx="146050" cy="12700"/>
            </a:xfrm>
            <a:custGeom>
              <a:avLst/>
              <a:gdLst>
                <a:gd name="T0" fmla="*/ 2147483646 w 34"/>
                <a:gd name="T1" fmla="*/ 2147483646 h 3"/>
                <a:gd name="T2" fmla="*/ 0 w 34"/>
                <a:gd name="T3" fmla="*/ 2147483646 h 3"/>
                <a:gd name="T4" fmla="*/ 2147483646 w 34"/>
                <a:gd name="T5" fmla="*/ 0 h 3"/>
                <a:gd name="T6" fmla="*/ 2147483646 w 34"/>
                <a:gd name="T7" fmla="*/ 0 h 3"/>
                <a:gd name="T8" fmla="*/ 2147483646 w 34"/>
                <a:gd name="T9" fmla="*/ 2147483646 h 3"/>
                <a:gd name="T10" fmla="*/ 2147483646 w 34"/>
                <a:gd name="T11" fmla="*/ 2147483646 h 3"/>
                <a:gd name="T12" fmla="*/ 2147483646 w 34"/>
                <a:gd name="T13" fmla="*/ 2147483646 h 3"/>
                <a:gd name="T14" fmla="*/ 2147483646 w 34"/>
                <a:gd name="T15" fmla="*/ 0 h 3"/>
                <a:gd name="T16" fmla="*/ 2147483646 w 34"/>
                <a:gd name="T17" fmla="*/ 0 h 3"/>
                <a:gd name="T18" fmla="*/ 0 w 34"/>
                <a:gd name="T19" fmla="*/ 2147483646 h 3"/>
                <a:gd name="T20" fmla="*/ 2147483646 w 34"/>
                <a:gd name="T21" fmla="*/ 2147483646 h 3"/>
                <a:gd name="T22" fmla="*/ 2147483646 w 34"/>
                <a:gd name="T23" fmla="*/ 2147483646 h 3"/>
                <a:gd name="T24" fmla="*/ 2147483646 w 34"/>
                <a:gd name="T25" fmla="*/ 2147483646 h 3"/>
                <a:gd name="T26" fmla="*/ 2147483646 w 34"/>
                <a:gd name="T27" fmla="*/ 0 h 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4" h="3">
                  <a:moveTo>
                    <a:pt x="22" y="3"/>
                  </a:moveTo>
                  <a:cubicBezTo>
                    <a:pt x="14" y="3"/>
                    <a:pt x="0" y="3"/>
                    <a:pt x="0" y="2"/>
                  </a:cubicBezTo>
                  <a:cubicBezTo>
                    <a:pt x="0" y="1"/>
                    <a:pt x="14" y="0"/>
                    <a:pt x="22" y="0"/>
                  </a:cubicBezTo>
                  <a:cubicBezTo>
                    <a:pt x="22" y="0"/>
                    <a:pt x="22" y="0"/>
                    <a:pt x="22" y="0"/>
                  </a:cubicBezTo>
                  <a:cubicBezTo>
                    <a:pt x="30" y="0"/>
                    <a:pt x="30" y="1"/>
                    <a:pt x="30" y="2"/>
                  </a:cubicBezTo>
                  <a:cubicBezTo>
                    <a:pt x="30" y="3"/>
                    <a:pt x="30" y="3"/>
                    <a:pt x="22" y="3"/>
                  </a:cubicBezTo>
                  <a:cubicBezTo>
                    <a:pt x="22" y="3"/>
                    <a:pt x="22" y="3"/>
                    <a:pt x="22" y="3"/>
                  </a:cubicBezTo>
                  <a:moveTo>
                    <a:pt x="25" y="0"/>
                  </a:moveTo>
                  <a:cubicBezTo>
                    <a:pt x="25" y="0"/>
                    <a:pt x="25" y="0"/>
                    <a:pt x="25" y="0"/>
                  </a:cubicBezTo>
                  <a:cubicBezTo>
                    <a:pt x="16" y="0"/>
                    <a:pt x="0" y="1"/>
                    <a:pt x="0" y="2"/>
                  </a:cubicBezTo>
                  <a:cubicBezTo>
                    <a:pt x="0" y="3"/>
                    <a:pt x="15" y="3"/>
                    <a:pt x="25" y="3"/>
                  </a:cubicBezTo>
                  <a:cubicBezTo>
                    <a:pt x="25" y="3"/>
                    <a:pt x="25" y="3"/>
                    <a:pt x="25" y="3"/>
                  </a:cubicBezTo>
                  <a:cubicBezTo>
                    <a:pt x="34" y="3"/>
                    <a:pt x="34" y="3"/>
                    <a:pt x="34" y="2"/>
                  </a:cubicBezTo>
                  <a:cubicBezTo>
                    <a:pt x="34" y="1"/>
                    <a:pt x="34" y="0"/>
                    <a:pt x="25" y="0"/>
                  </a:cubicBezTo>
                </a:path>
              </a:pathLst>
            </a:custGeom>
            <a:solidFill>
              <a:srgbClr val="AEAEB0"/>
            </a:solidFill>
            <a:ln>
              <a:noFill/>
            </a:ln>
          </p:spPr>
          <p:txBody>
            <a:bodyPr/>
            <a:lstStyle/>
            <a:p>
              <a:endParaRPr lang="zh-CN" altLang="en-US"/>
            </a:p>
          </p:txBody>
        </p:sp>
        <p:sp>
          <p:nvSpPr>
            <p:cNvPr id="1048905" name="Freeform 50"/>
            <p:cNvSpPr>
              <a:spLocks noEditPoints="1"/>
            </p:cNvSpPr>
            <p:nvPr/>
          </p:nvSpPr>
          <p:spPr bwMode="auto">
            <a:xfrm>
              <a:off x="3616326" y="5565775"/>
              <a:ext cx="128588" cy="12700"/>
            </a:xfrm>
            <a:custGeom>
              <a:avLst/>
              <a:gdLst>
                <a:gd name="T0" fmla="*/ 2147483646 w 30"/>
                <a:gd name="T1" fmla="*/ 2147483646 h 3"/>
                <a:gd name="T2" fmla="*/ 0 w 30"/>
                <a:gd name="T3" fmla="*/ 2147483646 h 3"/>
                <a:gd name="T4" fmla="*/ 2147483646 w 30"/>
                <a:gd name="T5" fmla="*/ 0 h 3"/>
                <a:gd name="T6" fmla="*/ 2147483646 w 30"/>
                <a:gd name="T7" fmla="*/ 0 h 3"/>
                <a:gd name="T8" fmla="*/ 2147483646 w 30"/>
                <a:gd name="T9" fmla="*/ 2147483646 h 3"/>
                <a:gd name="T10" fmla="*/ 2147483646 w 30"/>
                <a:gd name="T11" fmla="*/ 2147483646 h 3"/>
                <a:gd name="T12" fmla="*/ 2147483646 w 30"/>
                <a:gd name="T13" fmla="*/ 2147483646 h 3"/>
                <a:gd name="T14" fmla="*/ 2147483646 w 30"/>
                <a:gd name="T15" fmla="*/ 0 h 3"/>
                <a:gd name="T16" fmla="*/ 2147483646 w 30"/>
                <a:gd name="T17" fmla="*/ 0 h 3"/>
                <a:gd name="T18" fmla="*/ 0 w 30"/>
                <a:gd name="T19" fmla="*/ 2147483646 h 3"/>
                <a:gd name="T20" fmla="*/ 2147483646 w 30"/>
                <a:gd name="T21" fmla="*/ 2147483646 h 3"/>
                <a:gd name="T22" fmla="*/ 2147483646 w 30"/>
                <a:gd name="T23" fmla="*/ 2147483646 h 3"/>
                <a:gd name="T24" fmla="*/ 2147483646 w 30"/>
                <a:gd name="T25" fmla="*/ 2147483646 h 3"/>
                <a:gd name="T26" fmla="*/ 2147483646 w 30"/>
                <a:gd name="T27" fmla="*/ 0 h 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0" h="3">
                  <a:moveTo>
                    <a:pt x="19" y="3"/>
                  </a:moveTo>
                  <a:cubicBezTo>
                    <a:pt x="12" y="3"/>
                    <a:pt x="0" y="2"/>
                    <a:pt x="0" y="2"/>
                  </a:cubicBezTo>
                  <a:cubicBezTo>
                    <a:pt x="0" y="1"/>
                    <a:pt x="12" y="0"/>
                    <a:pt x="20" y="0"/>
                  </a:cubicBezTo>
                  <a:cubicBezTo>
                    <a:pt x="20" y="0"/>
                    <a:pt x="20" y="0"/>
                    <a:pt x="20" y="0"/>
                  </a:cubicBezTo>
                  <a:cubicBezTo>
                    <a:pt x="27" y="0"/>
                    <a:pt x="27" y="1"/>
                    <a:pt x="27" y="2"/>
                  </a:cubicBezTo>
                  <a:cubicBezTo>
                    <a:pt x="27" y="2"/>
                    <a:pt x="27" y="3"/>
                    <a:pt x="20" y="3"/>
                  </a:cubicBezTo>
                  <a:cubicBezTo>
                    <a:pt x="19" y="3"/>
                    <a:pt x="19" y="3"/>
                    <a:pt x="19" y="3"/>
                  </a:cubicBezTo>
                  <a:moveTo>
                    <a:pt x="22" y="0"/>
                  </a:moveTo>
                  <a:cubicBezTo>
                    <a:pt x="22" y="0"/>
                    <a:pt x="22" y="0"/>
                    <a:pt x="22" y="0"/>
                  </a:cubicBezTo>
                  <a:cubicBezTo>
                    <a:pt x="14" y="0"/>
                    <a:pt x="0" y="1"/>
                    <a:pt x="0" y="2"/>
                  </a:cubicBezTo>
                  <a:cubicBezTo>
                    <a:pt x="0" y="3"/>
                    <a:pt x="14" y="3"/>
                    <a:pt x="22" y="3"/>
                  </a:cubicBezTo>
                  <a:cubicBezTo>
                    <a:pt x="22" y="3"/>
                    <a:pt x="22" y="3"/>
                    <a:pt x="22" y="3"/>
                  </a:cubicBezTo>
                  <a:cubicBezTo>
                    <a:pt x="30" y="3"/>
                    <a:pt x="30" y="3"/>
                    <a:pt x="30" y="2"/>
                  </a:cubicBezTo>
                  <a:cubicBezTo>
                    <a:pt x="30" y="1"/>
                    <a:pt x="30" y="0"/>
                    <a:pt x="22" y="0"/>
                  </a:cubicBezTo>
                </a:path>
              </a:pathLst>
            </a:custGeom>
            <a:solidFill>
              <a:srgbClr val="ABACAE"/>
            </a:solidFill>
            <a:ln>
              <a:noFill/>
            </a:ln>
          </p:spPr>
          <p:txBody>
            <a:bodyPr/>
            <a:lstStyle/>
            <a:p>
              <a:endParaRPr lang="zh-CN" altLang="en-US"/>
            </a:p>
          </p:txBody>
        </p:sp>
        <p:sp>
          <p:nvSpPr>
            <p:cNvPr id="1048906" name="Freeform 51"/>
            <p:cNvSpPr>
              <a:spLocks noEditPoints="1"/>
            </p:cNvSpPr>
            <p:nvPr/>
          </p:nvSpPr>
          <p:spPr bwMode="auto">
            <a:xfrm>
              <a:off x="3616326" y="5565775"/>
              <a:ext cx="115888" cy="12700"/>
            </a:xfrm>
            <a:custGeom>
              <a:avLst/>
              <a:gdLst>
                <a:gd name="T0" fmla="*/ 2147483646 w 27"/>
                <a:gd name="T1" fmla="*/ 2147483646 h 3"/>
                <a:gd name="T2" fmla="*/ 2147483646 w 27"/>
                <a:gd name="T3" fmla="*/ 2147483646 h 3"/>
                <a:gd name="T4" fmla="*/ 2147483646 w 27"/>
                <a:gd name="T5" fmla="*/ 2147483646 h 3"/>
                <a:gd name="T6" fmla="*/ 2147483646 w 27"/>
                <a:gd name="T7" fmla="*/ 2147483646 h 3"/>
                <a:gd name="T8" fmla="*/ 2147483646 w 27"/>
                <a:gd name="T9" fmla="*/ 2147483646 h 3"/>
                <a:gd name="T10" fmla="*/ 2147483646 w 27"/>
                <a:gd name="T11" fmla="*/ 2147483646 h 3"/>
                <a:gd name="T12" fmla="*/ 2147483646 w 27"/>
                <a:gd name="T13" fmla="*/ 2147483646 h 3"/>
                <a:gd name="T14" fmla="*/ 2147483646 w 27"/>
                <a:gd name="T15" fmla="*/ 0 h 3"/>
                <a:gd name="T16" fmla="*/ 2147483646 w 27"/>
                <a:gd name="T17" fmla="*/ 0 h 3"/>
                <a:gd name="T18" fmla="*/ 0 w 27"/>
                <a:gd name="T19" fmla="*/ 2147483646 h 3"/>
                <a:gd name="T20" fmla="*/ 2147483646 w 27"/>
                <a:gd name="T21" fmla="*/ 2147483646 h 3"/>
                <a:gd name="T22" fmla="*/ 2147483646 w 27"/>
                <a:gd name="T23" fmla="*/ 2147483646 h 3"/>
                <a:gd name="T24" fmla="*/ 2147483646 w 27"/>
                <a:gd name="T25" fmla="*/ 2147483646 h 3"/>
                <a:gd name="T26" fmla="*/ 2147483646 w 27"/>
                <a:gd name="T27" fmla="*/ 0 h 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7" h="3">
                  <a:moveTo>
                    <a:pt x="17" y="3"/>
                  </a:moveTo>
                  <a:cubicBezTo>
                    <a:pt x="10" y="3"/>
                    <a:pt x="1" y="2"/>
                    <a:pt x="1" y="2"/>
                  </a:cubicBezTo>
                  <a:cubicBezTo>
                    <a:pt x="1" y="1"/>
                    <a:pt x="11" y="1"/>
                    <a:pt x="17" y="1"/>
                  </a:cubicBezTo>
                  <a:cubicBezTo>
                    <a:pt x="17" y="1"/>
                    <a:pt x="17" y="1"/>
                    <a:pt x="17" y="1"/>
                  </a:cubicBezTo>
                  <a:cubicBezTo>
                    <a:pt x="23" y="1"/>
                    <a:pt x="23" y="1"/>
                    <a:pt x="23" y="2"/>
                  </a:cubicBezTo>
                  <a:cubicBezTo>
                    <a:pt x="23" y="2"/>
                    <a:pt x="23" y="3"/>
                    <a:pt x="17" y="3"/>
                  </a:cubicBezTo>
                  <a:cubicBezTo>
                    <a:pt x="17" y="3"/>
                    <a:pt x="17" y="3"/>
                    <a:pt x="17" y="3"/>
                  </a:cubicBezTo>
                  <a:moveTo>
                    <a:pt x="20" y="0"/>
                  </a:moveTo>
                  <a:cubicBezTo>
                    <a:pt x="20" y="0"/>
                    <a:pt x="20" y="0"/>
                    <a:pt x="20" y="0"/>
                  </a:cubicBezTo>
                  <a:cubicBezTo>
                    <a:pt x="12" y="0"/>
                    <a:pt x="0" y="1"/>
                    <a:pt x="0" y="2"/>
                  </a:cubicBezTo>
                  <a:cubicBezTo>
                    <a:pt x="0" y="2"/>
                    <a:pt x="12" y="3"/>
                    <a:pt x="19" y="3"/>
                  </a:cubicBezTo>
                  <a:cubicBezTo>
                    <a:pt x="19" y="3"/>
                    <a:pt x="19" y="3"/>
                    <a:pt x="20" y="3"/>
                  </a:cubicBezTo>
                  <a:cubicBezTo>
                    <a:pt x="27" y="3"/>
                    <a:pt x="27" y="2"/>
                    <a:pt x="27" y="2"/>
                  </a:cubicBezTo>
                  <a:cubicBezTo>
                    <a:pt x="27" y="1"/>
                    <a:pt x="27" y="0"/>
                    <a:pt x="20" y="0"/>
                  </a:cubicBezTo>
                </a:path>
              </a:pathLst>
            </a:custGeom>
            <a:solidFill>
              <a:srgbClr val="A8AAAC"/>
            </a:solidFill>
            <a:ln>
              <a:noFill/>
            </a:ln>
          </p:spPr>
          <p:txBody>
            <a:bodyPr/>
            <a:lstStyle/>
            <a:p>
              <a:endParaRPr lang="zh-CN" altLang="en-US"/>
            </a:p>
          </p:txBody>
        </p:sp>
        <p:sp>
          <p:nvSpPr>
            <p:cNvPr id="1048907" name="Freeform 52"/>
            <p:cNvSpPr>
              <a:spLocks noEditPoints="1"/>
            </p:cNvSpPr>
            <p:nvPr/>
          </p:nvSpPr>
          <p:spPr bwMode="auto">
            <a:xfrm>
              <a:off x="3621088" y="5568950"/>
              <a:ext cx="93663" cy="9525"/>
            </a:xfrm>
            <a:custGeom>
              <a:avLst/>
              <a:gdLst>
                <a:gd name="T0" fmla="*/ 2147483646 w 22"/>
                <a:gd name="T1" fmla="*/ 2147483646 h 2"/>
                <a:gd name="T2" fmla="*/ 0 w 22"/>
                <a:gd name="T3" fmla="*/ 2147483646 h 2"/>
                <a:gd name="T4" fmla="*/ 2147483646 w 22"/>
                <a:gd name="T5" fmla="*/ 0 h 2"/>
                <a:gd name="T6" fmla="*/ 2147483646 w 22"/>
                <a:gd name="T7" fmla="*/ 0 h 2"/>
                <a:gd name="T8" fmla="*/ 2147483646 w 22"/>
                <a:gd name="T9" fmla="*/ 2147483646 h 2"/>
                <a:gd name="T10" fmla="*/ 2147483646 w 22"/>
                <a:gd name="T11" fmla="*/ 2147483646 h 2"/>
                <a:gd name="T12" fmla="*/ 2147483646 w 22"/>
                <a:gd name="T13" fmla="*/ 2147483646 h 2"/>
                <a:gd name="T14" fmla="*/ 2147483646 w 22"/>
                <a:gd name="T15" fmla="*/ 0 h 2"/>
                <a:gd name="T16" fmla="*/ 2147483646 w 22"/>
                <a:gd name="T17" fmla="*/ 0 h 2"/>
                <a:gd name="T18" fmla="*/ 0 w 22"/>
                <a:gd name="T19" fmla="*/ 2147483646 h 2"/>
                <a:gd name="T20" fmla="*/ 2147483646 w 22"/>
                <a:gd name="T21" fmla="*/ 2147483646 h 2"/>
                <a:gd name="T22" fmla="*/ 2147483646 w 22"/>
                <a:gd name="T23" fmla="*/ 2147483646 h 2"/>
                <a:gd name="T24" fmla="*/ 2147483646 w 22"/>
                <a:gd name="T25" fmla="*/ 2147483646 h 2"/>
                <a:gd name="T26" fmla="*/ 2147483646 w 22"/>
                <a:gd name="T27" fmla="*/ 0 h 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2" h="2">
                  <a:moveTo>
                    <a:pt x="13" y="2"/>
                  </a:moveTo>
                  <a:cubicBezTo>
                    <a:pt x="8" y="2"/>
                    <a:pt x="0" y="1"/>
                    <a:pt x="0" y="1"/>
                  </a:cubicBezTo>
                  <a:cubicBezTo>
                    <a:pt x="0" y="0"/>
                    <a:pt x="8" y="0"/>
                    <a:pt x="13" y="0"/>
                  </a:cubicBezTo>
                  <a:cubicBezTo>
                    <a:pt x="13" y="0"/>
                    <a:pt x="13" y="0"/>
                    <a:pt x="13" y="0"/>
                  </a:cubicBezTo>
                  <a:cubicBezTo>
                    <a:pt x="19" y="0"/>
                    <a:pt x="19" y="0"/>
                    <a:pt x="19" y="1"/>
                  </a:cubicBezTo>
                  <a:cubicBezTo>
                    <a:pt x="19" y="1"/>
                    <a:pt x="19" y="2"/>
                    <a:pt x="13" y="2"/>
                  </a:cubicBezTo>
                  <a:cubicBezTo>
                    <a:pt x="13" y="2"/>
                    <a:pt x="13" y="2"/>
                    <a:pt x="13" y="2"/>
                  </a:cubicBezTo>
                  <a:moveTo>
                    <a:pt x="16" y="0"/>
                  </a:moveTo>
                  <a:cubicBezTo>
                    <a:pt x="16" y="0"/>
                    <a:pt x="16" y="0"/>
                    <a:pt x="16" y="0"/>
                  </a:cubicBezTo>
                  <a:cubicBezTo>
                    <a:pt x="10" y="0"/>
                    <a:pt x="0" y="0"/>
                    <a:pt x="0" y="1"/>
                  </a:cubicBezTo>
                  <a:cubicBezTo>
                    <a:pt x="0" y="1"/>
                    <a:pt x="9" y="2"/>
                    <a:pt x="16" y="2"/>
                  </a:cubicBezTo>
                  <a:cubicBezTo>
                    <a:pt x="16" y="2"/>
                    <a:pt x="16" y="2"/>
                    <a:pt x="16" y="2"/>
                  </a:cubicBezTo>
                  <a:cubicBezTo>
                    <a:pt x="22" y="2"/>
                    <a:pt x="22" y="1"/>
                    <a:pt x="22" y="1"/>
                  </a:cubicBezTo>
                  <a:cubicBezTo>
                    <a:pt x="22" y="0"/>
                    <a:pt x="22" y="0"/>
                    <a:pt x="16" y="0"/>
                  </a:cubicBezTo>
                </a:path>
              </a:pathLst>
            </a:custGeom>
            <a:solidFill>
              <a:srgbClr val="A5A7A9"/>
            </a:solidFill>
            <a:ln>
              <a:noFill/>
            </a:ln>
          </p:spPr>
          <p:txBody>
            <a:bodyPr/>
            <a:lstStyle/>
            <a:p>
              <a:endParaRPr lang="zh-CN" altLang="en-US"/>
            </a:p>
          </p:txBody>
        </p:sp>
        <p:sp>
          <p:nvSpPr>
            <p:cNvPr id="1048908" name="Freeform 53"/>
            <p:cNvSpPr>
              <a:spLocks noEditPoints="1"/>
            </p:cNvSpPr>
            <p:nvPr/>
          </p:nvSpPr>
          <p:spPr bwMode="auto">
            <a:xfrm>
              <a:off x="3621088" y="5568950"/>
              <a:ext cx="80963" cy="9525"/>
            </a:xfrm>
            <a:custGeom>
              <a:avLst/>
              <a:gdLst>
                <a:gd name="T0" fmla="*/ 2147483646 w 19"/>
                <a:gd name="T1" fmla="*/ 2147483646 h 2"/>
                <a:gd name="T2" fmla="*/ 0 w 19"/>
                <a:gd name="T3" fmla="*/ 2147483646 h 2"/>
                <a:gd name="T4" fmla="*/ 2147483646 w 19"/>
                <a:gd name="T5" fmla="*/ 0 h 2"/>
                <a:gd name="T6" fmla="*/ 2147483646 w 19"/>
                <a:gd name="T7" fmla="*/ 0 h 2"/>
                <a:gd name="T8" fmla="*/ 2147483646 w 19"/>
                <a:gd name="T9" fmla="*/ 2147483646 h 2"/>
                <a:gd name="T10" fmla="*/ 2147483646 w 19"/>
                <a:gd name="T11" fmla="*/ 2147483646 h 2"/>
                <a:gd name="T12" fmla="*/ 2147483646 w 19"/>
                <a:gd name="T13" fmla="*/ 2147483646 h 2"/>
                <a:gd name="T14" fmla="*/ 2147483646 w 19"/>
                <a:gd name="T15" fmla="*/ 0 h 2"/>
                <a:gd name="T16" fmla="*/ 2147483646 w 19"/>
                <a:gd name="T17" fmla="*/ 0 h 2"/>
                <a:gd name="T18" fmla="*/ 0 w 19"/>
                <a:gd name="T19" fmla="*/ 2147483646 h 2"/>
                <a:gd name="T20" fmla="*/ 2147483646 w 19"/>
                <a:gd name="T21" fmla="*/ 2147483646 h 2"/>
                <a:gd name="T22" fmla="*/ 2147483646 w 19"/>
                <a:gd name="T23" fmla="*/ 2147483646 h 2"/>
                <a:gd name="T24" fmla="*/ 2147483646 w 19"/>
                <a:gd name="T25" fmla="*/ 2147483646 h 2"/>
                <a:gd name="T26" fmla="*/ 2147483646 w 19"/>
                <a:gd name="T27" fmla="*/ 0 h 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9" h="2">
                  <a:moveTo>
                    <a:pt x="11" y="2"/>
                  </a:moveTo>
                  <a:cubicBezTo>
                    <a:pt x="6" y="2"/>
                    <a:pt x="0" y="1"/>
                    <a:pt x="0" y="1"/>
                  </a:cubicBezTo>
                  <a:cubicBezTo>
                    <a:pt x="0" y="0"/>
                    <a:pt x="6" y="0"/>
                    <a:pt x="11" y="0"/>
                  </a:cubicBezTo>
                  <a:cubicBezTo>
                    <a:pt x="11" y="0"/>
                    <a:pt x="11" y="0"/>
                    <a:pt x="11" y="0"/>
                  </a:cubicBezTo>
                  <a:cubicBezTo>
                    <a:pt x="15" y="0"/>
                    <a:pt x="16" y="0"/>
                    <a:pt x="16" y="1"/>
                  </a:cubicBezTo>
                  <a:cubicBezTo>
                    <a:pt x="16" y="1"/>
                    <a:pt x="15" y="2"/>
                    <a:pt x="11" y="2"/>
                  </a:cubicBezTo>
                  <a:cubicBezTo>
                    <a:pt x="11" y="2"/>
                    <a:pt x="11" y="2"/>
                    <a:pt x="11" y="2"/>
                  </a:cubicBezTo>
                  <a:moveTo>
                    <a:pt x="13" y="0"/>
                  </a:moveTo>
                  <a:cubicBezTo>
                    <a:pt x="13" y="0"/>
                    <a:pt x="13" y="0"/>
                    <a:pt x="13" y="0"/>
                  </a:cubicBezTo>
                  <a:cubicBezTo>
                    <a:pt x="8" y="0"/>
                    <a:pt x="0" y="0"/>
                    <a:pt x="0" y="1"/>
                  </a:cubicBezTo>
                  <a:cubicBezTo>
                    <a:pt x="0" y="1"/>
                    <a:pt x="8" y="2"/>
                    <a:pt x="13" y="2"/>
                  </a:cubicBezTo>
                  <a:cubicBezTo>
                    <a:pt x="13" y="2"/>
                    <a:pt x="13" y="2"/>
                    <a:pt x="13" y="2"/>
                  </a:cubicBezTo>
                  <a:cubicBezTo>
                    <a:pt x="19" y="2"/>
                    <a:pt x="19" y="1"/>
                    <a:pt x="19" y="1"/>
                  </a:cubicBezTo>
                  <a:cubicBezTo>
                    <a:pt x="19" y="0"/>
                    <a:pt x="19" y="0"/>
                    <a:pt x="13" y="0"/>
                  </a:cubicBezTo>
                </a:path>
              </a:pathLst>
            </a:custGeom>
            <a:solidFill>
              <a:srgbClr val="A3A5A7"/>
            </a:solidFill>
            <a:ln>
              <a:noFill/>
            </a:ln>
          </p:spPr>
          <p:txBody>
            <a:bodyPr/>
            <a:lstStyle/>
            <a:p>
              <a:endParaRPr lang="zh-CN" altLang="en-US"/>
            </a:p>
          </p:txBody>
        </p:sp>
        <p:sp>
          <p:nvSpPr>
            <p:cNvPr id="1048909" name="Freeform 54"/>
            <p:cNvSpPr>
              <a:spLocks noEditPoints="1"/>
            </p:cNvSpPr>
            <p:nvPr/>
          </p:nvSpPr>
          <p:spPr bwMode="auto">
            <a:xfrm>
              <a:off x="3621088" y="5568950"/>
              <a:ext cx="68263" cy="9525"/>
            </a:xfrm>
            <a:custGeom>
              <a:avLst/>
              <a:gdLst>
                <a:gd name="T0" fmla="*/ 2147483646 w 16"/>
                <a:gd name="T1" fmla="*/ 2147483646 h 2"/>
                <a:gd name="T2" fmla="*/ 0 w 16"/>
                <a:gd name="T3" fmla="*/ 2147483646 h 2"/>
                <a:gd name="T4" fmla="*/ 2147483646 w 16"/>
                <a:gd name="T5" fmla="*/ 0 h 2"/>
                <a:gd name="T6" fmla="*/ 2147483646 w 16"/>
                <a:gd name="T7" fmla="*/ 0 h 2"/>
                <a:gd name="T8" fmla="*/ 2147483646 w 16"/>
                <a:gd name="T9" fmla="*/ 2147483646 h 2"/>
                <a:gd name="T10" fmla="*/ 2147483646 w 16"/>
                <a:gd name="T11" fmla="*/ 2147483646 h 2"/>
                <a:gd name="T12" fmla="*/ 2147483646 w 16"/>
                <a:gd name="T13" fmla="*/ 2147483646 h 2"/>
                <a:gd name="T14" fmla="*/ 2147483646 w 16"/>
                <a:gd name="T15" fmla="*/ 0 h 2"/>
                <a:gd name="T16" fmla="*/ 2147483646 w 16"/>
                <a:gd name="T17" fmla="*/ 0 h 2"/>
                <a:gd name="T18" fmla="*/ 0 w 16"/>
                <a:gd name="T19" fmla="*/ 2147483646 h 2"/>
                <a:gd name="T20" fmla="*/ 2147483646 w 16"/>
                <a:gd name="T21" fmla="*/ 2147483646 h 2"/>
                <a:gd name="T22" fmla="*/ 2147483646 w 16"/>
                <a:gd name="T23" fmla="*/ 2147483646 h 2"/>
                <a:gd name="T24" fmla="*/ 2147483646 w 16"/>
                <a:gd name="T25" fmla="*/ 2147483646 h 2"/>
                <a:gd name="T26" fmla="*/ 2147483646 w 16"/>
                <a:gd name="T27" fmla="*/ 0 h 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6" h="2">
                  <a:moveTo>
                    <a:pt x="8" y="1"/>
                  </a:moveTo>
                  <a:cubicBezTo>
                    <a:pt x="5" y="1"/>
                    <a:pt x="0" y="1"/>
                    <a:pt x="0" y="1"/>
                  </a:cubicBezTo>
                  <a:cubicBezTo>
                    <a:pt x="0" y="0"/>
                    <a:pt x="5" y="0"/>
                    <a:pt x="8" y="0"/>
                  </a:cubicBezTo>
                  <a:cubicBezTo>
                    <a:pt x="8" y="0"/>
                    <a:pt x="8" y="0"/>
                    <a:pt x="8" y="0"/>
                  </a:cubicBezTo>
                  <a:cubicBezTo>
                    <a:pt x="11" y="0"/>
                    <a:pt x="12" y="0"/>
                    <a:pt x="12" y="1"/>
                  </a:cubicBezTo>
                  <a:cubicBezTo>
                    <a:pt x="12" y="1"/>
                    <a:pt x="11" y="1"/>
                    <a:pt x="8" y="1"/>
                  </a:cubicBezTo>
                  <a:cubicBezTo>
                    <a:pt x="8" y="1"/>
                    <a:pt x="8" y="1"/>
                    <a:pt x="8" y="1"/>
                  </a:cubicBezTo>
                  <a:moveTo>
                    <a:pt x="11" y="0"/>
                  </a:moveTo>
                  <a:cubicBezTo>
                    <a:pt x="11" y="0"/>
                    <a:pt x="11" y="0"/>
                    <a:pt x="11" y="0"/>
                  </a:cubicBezTo>
                  <a:cubicBezTo>
                    <a:pt x="6" y="0"/>
                    <a:pt x="0" y="0"/>
                    <a:pt x="0" y="1"/>
                  </a:cubicBezTo>
                  <a:cubicBezTo>
                    <a:pt x="0" y="1"/>
                    <a:pt x="6" y="2"/>
                    <a:pt x="11" y="2"/>
                  </a:cubicBezTo>
                  <a:cubicBezTo>
                    <a:pt x="11" y="2"/>
                    <a:pt x="11" y="2"/>
                    <a:pt x="11" y="2"/>
                  </a:cubicBezTo>
                  <a:cubicBezTo>
                    <a:pt x="15" y="2"/>
                    <a:pt x="16" y="1"/>
                    <a:pt x="16" y="1"/>
                  </a:cubicBezTo>
                  <a:cubicBezTo>
                    <a:pt x="16" y="0"/>
                    <a:pt x="15" y="0"/>
                    <a:pt x="11" y="0"/>
                  </a:cubicBezTo>
                </a:path>
              </a:pathLst>
            </a:custGeom>
            <a:solidFill>
              <a:srgbClr val="A0A2A5"/>
            </a:solidFill>
            <a:ln>
              <a:noFill/>
            </a:ln>
          </p:spPr>
          <p:txBody>
            <a:bodyPr/>
            <a:lstStyle/>
            <a:p>
              <a:endParaRPr lang="zh-CN" altLang="en-US"/>
            </a:p>
          </p:txBody>
        </p:sp>
        <p:sp>
          <p:nvSpPr>
            <p:cNvPr id="1048910" name="Freeform 55"/>
            <p:cNvSpPr>
              <a:spLocks noEditPoints="1"/>
            </p:cNvSpPr>
            <p:nvPr/>
          </p:nvSpPr>
          <p:spPr bwMode="auto">
            <a:xfrm>
              <a:off x="3621088" y="5568950"/>
              <a:ext cx="50800" cy="4763"/>
            </a:xfrm>
            <a:custGeom>
              <a:avLst/>
              <a:gdLst>
                <a:gd name="T0" fmla="*/ 2147483646 w 12"/>
                <a:gd name="T1" fmla="*/ 2147483646 h 1"/>
                <a:gd name="T2" fmla="*/ 0 w 12"/>
                <a:gd name="T3" fmla="*/ 2147483646 h 1"/>
                <a:gd name="T4" fmla="*/ 2147483646 w 12"/>
                <a:gd name="T5" fmla="*/ 0 h 1"/>
                <a:gd name="T6" fmla="*/ 2147483646 w 12"/>
                <a:gd name="T7" fmla="*/ 0 h 1"/>
                <a:gd name="T8" fmla="*/ 2147483646 w 12"/>
                <a:gd name="T9" fmla="*/ 2147483646 h 1"/>
                <a:gd name="T10" fmla="*/ 2147483646 w 12"/>
                <a:gd name="T11" fmla="*/ 2147483646 h 1"/>
                <a:gd name="T12" fmla="*/ 2147483646 w 12"/>
                <a:gd name="T13" fmla="*/ 2147483646 h 1"/>
                <a:gd name="T14" fmla="*/ 2147483646 w 12"/>
                <a:gd name="T15" fmla="*/ 0 h 1"/>
                <a:gd name="T16" fmla="*/ 2147483646 w 12"/>
                <a:gd name="T17" fmla="*/ 0 h 1"/>
                <a:gd name="T18" fmla="*/ 0 w 12"/>
                <a:gd name="T19" fmla="*/ 2147483646 h 1"/>
                <a:gd name="T20" fmla="*/ 2147483646 w 12"/>
                <a:gd name="T21" fmla="*/ 2147483646 h 1"/>
                <a:gd name="T22" fmla="*/ 2147483646 w 12"/>
                <a:gd name="T23" fmla="*/ 2147483646 h 1"/>
                <a:gd name="T24" fmla="*/ 2147483646 w 12"/>
                <a:gd name="T25" fmla="*/ 2147483646 h 1"/>
                <a:gd name="T26" fmla="*/ 2147483646 w 12"/>
                <a:gd name="T27" fmla="*/ 0 h 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2" h="1">
                  <a:moveTo>
                    <a:pt x="5" y="1"/>
                  </a:moveTo>
                  <a:cubicBezTo>
                    <a:pt x="3" y="1"/>
                    <a:pt x="0" y="1"/>
                    <a:pt x="0" y="1"/>
                  </a:cubicBezTo>
                  <a:cubicBezTo>
                    <a:pt x="0" y="0"/>
                    <a:pt x="3" y="0"/>
                    <a:pt x="5" y="0"/>
                  </a:cubicBezTo>
                  <a:cubicBezTo>
                    <a:pt x="5" y="0"/>
                    <a:pt x="5" y="0"/>
                    <a:pt x="5" y="0"/>
                  </a:cubicBezTo>
                  <a:cubicBezTo>
                    <a:pt x="8" y="0"/>
                    <a:pt x="9" y="0"/>
                    <a:pt x="9" y="1"/>
                  </a:cubicBezTo>
                  <a:cubicBezTo>
                    <a:pt x="9" y="1"/>
                    <a:pt x="8" y="1"/>
                    <a:pt x="5" y="1"/>
                  </a:cubicBezTo>
                  <a:cubicBezTo>
                    <a:pt x="5" y="1"/>
                    <a:pt x="5" y="1"/>
                    <a:pt x="5" y="1"/>
                  </a:cubicBezTo>
                  <a:moveTo>
                    <a:pt x="8" y="0"/>
                  </a:moveTo>
                  <a:cubicBezTo>
                    <a:pt x="8" y="0"/>
                    <a:pt x="8" y="0"/>
                    <a:pt x="8" y="0"/>
                  </a:cubicBezTo>
                  <a:cubicBezTo>
                    <a:pt x="5" y="0"/>
                    <a:pt x="0" y="0"/>
                    <a:pt x="0" y="1"/>
                  </a:cubicBezTo>
                  <a:cubicBezTo>
                    <a:pt x="0" y="1"/>
                    <a:pt x="5" y="1"/>
                    <a:pt x="8" y="1"/>
                  </a:cubicBezTo>
                  <a:cubicBezTo>
                    <a:pt x="8" y="1"/>
                    <a:pt x="8" y="1"/>
                    <a:pt x="8" y="1"/>
                  </a:cubicBezTo>
                  <a:cubicBezTo>
                    <a:pt x="11" y="1"/>
                    <a:pt x="12" y="1"/>
                    <a:pt x="12" y="1"/>
                  </a:cubicBezTo>
                  <a:cubicBezTo>
                    <a:pt x="12" y="0"/>
                    <a:pt x="11" y="0"/>
                    <a:pt x="8" y="0"/>
                  </a:cubicBezTo>
                </a:path>
              </a:pathLst>
            </a:custGeom>
            <a:solidFill>
              <a:srgbClr val="9DA0A3"/>
            </a:solidFill>
            <a:ln>
              <a:noFill/>
            </a:ln>
          </p:spPr>
          <p:txBody>
            <a:bodyPr/>
            <a:lstStyle/>
            <a:p>
              <a:endParaRPr lang="zh-CN" altLang="en-US"/>
            </a:p>
          </p:txBody>
        </p:sp>
        <p:sp>
          <p:nvSpPr>
            <p:cNvPr id="1048911" name="Freeform 56"/>
            <p:cNvSpPr>
              <a:spLocks noEditPoints="1"/>
            </p:cNvSpPr>
            <p:nvPr/>
          </p:nvSpPr>
          <p:spPr bwMode="auto">
            <a:xfrm>
              <a:off x="3621088" y="5568950"/>
              <a:ext cx="38100" cy="4763"/>
            </a:xfrm>
            <a:custGeom>
              <a:avLst/>
              <a:gdLst>
                <a:gd name="T0" fmla="*/ 2147483646 w 9"/>
                <a:gd name="T1" fmla="*/ 2147483646 h 1"/>
                <a:gd name="T2" fmla="*/ 0 w 9"/>
                <a:gd name="T3" fmla="*/ 2147483646 h 1"/>
                <a:gd name="T4" fmla="*/ 2147483646 w 9"/>
                <a:gd name="T5" fmla="*/ 0 h 1"/>
                <a:gd name="T6" fmla="*/ 2147483646 w 9"/>
                <a:gd name="T7" fmla="*/ 0 h 1"/>
                <a:gd name="T8" fmla="*/ 2147483646 w 9"/>
                <a:gd name="T9" fmla="*/ 2147483646 h 1"/>
                <a:gd name="T10" fmla="*/ 2147483646 w 9"/>
                <a:gd name="T11" fmla="*/ 2147483646 h 1"/>
                <a:gd name="T12" fmla="*/ 2147483646 w 9"/>
                <a:gd name="T13" fmla="*/ 2147483646 h 1"/>
                <a:gd name="T14" fmla="*/ 2147483646 w 9"/>
                <a:gd name="T15" fmla="*/ 0 h 1"/>
                <a:gd name="T16" fmla="*/ 2147483646 w 9"/>
                <a:gd name="T17" fmla="*/ 0 h 1"/>
                <a:gd name="T18" fmla="*/ 0 w 9"/>
                <a:gd name="T19" fmla="*/ 2147483646 h 1"/>
                <a:gd name="T20" fmla="*/ 2147483646 w 9"/>
                <a:gd name="T21" fmla="*/ 2147483646 h 1"/>
                <a:gd name="T22" fmla="*/ 2147483646 w 9"/>
                <a:gd name="T23" fmla="*/ 2147483646 h 1"/>
                <a:gd name="T24" fmla="*/ 2147483646 w 9"/>
                <a:gd name="T25" fmla="*/ 2147483646 h 1"/>
                <a:gd name="T26" fmla="*/ 2147483646 w 9"/>
                <a:gd name="T27" fmla="*/ 0 h 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9" h="1">
                  <a:moveTo>
                    <a:pt x="3" y="1"/>
                  </a:moveTo>
                  <a:cubicBezTo>
                    <a:pt x="1" y="1"/>
                    <a:pt x="0" y="1"/>
                    <a:pt x="0" y="1"/>
                  </a:cubicBezTo>
                  <a:cubicBezTo>
                    <a:pt x="0" y="1"/>
                    <a:pt x="1" y="0"/>
                    <a:pt x="3" y="0"/>
                  </a:cubicBezTo>
                  <a:cubicBezTo>
                    <a:pt x="3" y="0"/>
                    <a:pt x="3" y="0"/>
                    <a:pt x="3" y="0"/>
                  </a:cubicBezTo>
                  <a:cubicBezTo>
                    <a:pt x="4" y="0"/>
                    <a:pt x="5" y="1"/>
                    <a:pt x="5" y="1"/>
                  </a:cubicBezTo>
                  <a:cubicBezTo>
                    <a:pt x="5" y="1"/>
                    <a:pt x="4" y="1"/>
                    <a:pt x="3" y="1"/>
                  </a:cubicBezTo>
                  <a:cubicBezTo>
                    <a:pt x="3" y="1"/>
                    <a:pt x="3" y="1"/>
                    <a:pt x="3" y="1"/>
                  </a:cubicBezTo>
                  <a:moveTo>
                    <a:pt x="5" y="0"/>
                  </a:moveTo>
                  <a:cubicBezTo>
                    <a:pt x="5" y="0"/>
                    <a:pt x="5" y="0"/>
                    <a:pt x="5" y="0"/>
                  </a:cubicBezTo>
                  <a:cubicBezTo>
                    <a:pt x="3" y="0"/>
                    <a:pt x="0" y="0"/>
                    <a:pt x="0" y="1"/>
                  </a:cubicBezTo>
                  <a:cubicBezTo>
                    <a:pt x="0" y="1"/>
                    <a:pt x="3" y="1"/>
                    <a:pt x="5" y="1"/>
                  </a:cubicBezTo>
                  <a:cubicBezTo>
                    <a:pt x="5" y="1"/>
                    <a:pt x="5" y="1"/>
                    <a:pt x="5" y="1"/>
                  </a:cubicBezTo>
                  <a:cubicBezTo>
                    <a:pt x="8" y="1"/>
                    <a:pt x="9" y="1"/>
                    <a:pt x="9" y="1"/>
                  </a:cubicBezTo>
                  <a:cubicBezTo>
                    <a:pt x="9" y="0"/>
                    <a:pt x="8" y="0"/>
                    <a:pt x="5" y="0"/>
                  </a:cubicBezTo>
                </a:path>
              </a:pathLst>
            </a:custGeom>
            <a:solidFill>
              <a:srgbClr val="9B9DA0"/>
            </a:solidFill>
            <a:ln>
              <a:noFill/>
            </a:ln>
          </p:spPr>
          <p:txBody>
            <a:bodyPr/>
            <a:lstStyle/>
            <a:p>
              <a:endParaRPr lang="zh-CN" altLang="en-US"/>
            </a:p>
          </p:txBody>
        </p:sp>
        <p:sp>
          <p:nvSpPr>
            <p:cNvPr id="1048912" name="Freeform 57"/>
            <p:cNvSpPr/>
            <p:nvPr/>
          </p:nvSpPr>
          <p:spPr bwMode="auto">
            <a:xfrm>
              <a:off x="3621088" y="5568950"/>
              <a:ext cx="22225" cy="4763"/>
            </a:xfrm>
            <a:custGeom>
              <a:avLst/>
              <a:gdLst>
                <a:gd name="T0" fmla="*/ 2147483646 w 5"/>
                <a:gd name="T1" fmla="*/ 0 h 1"/>
                <a:gd name="T2" fmla="*/ 2147483646 w 5"/>
                <a:gd name="T3" fmla="*/ 0 h 1"/>
                <a:gd name="T4" fmla="*/ 0 w 5"/>
                <a:gd name="T5" fmla="*/ 2147483646 h 1"/>
                <a:gd name="T6" fmla="*/ 2147483646 w 5"/>
                <a:gd name="T7" fmla="*/ 2147483646 h 1"/>
                <a:gd name="T8" fmla="*/ 2147483646 w 5"/>
                <a:gd name="T9" fmla="*/ 2147483646 h 1"/>
                <a:gd name="T10" fmla="*/ 2147483646 w 5"/>
                <a:gd name="T11" fmla="*/ 2147483646 h 1"/>
                <a:gd name="T12" fmla="*/ 2147483646 w 5"/>
                <a:gd name="T13" fmla="*/ 0 h 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 h="1">
                  <a:moveTo>
                    <a:pt x="3" y="0"/>
                  </a:moveTo>
                  <a:cubicBezTo>
                    <a:pt x="3" y="0"/>
                    <a:pt x="3" y="0"/>
                    <a:pt x="3" y="0"/>
                  </a:cubicBezTo>
                  <a:cubicBezTo>
                    <a:pt x="1" y="0"/>
                    <a:pt x="0" y="1"/>
                    <a:pt x="0" y="1"/>
                  </a:cubicBezTo>
                  <a:cubicBezTo>
                    <a:pt x="0" y="1"/>
                    <a:pt x="1" y="1"/>
                    <a:pt x="3" y="1"/>
                  </a:cubicBezTo>
                  <a:cubicBezTo>
                    <a:pt x="3" y="1"/>
                    <a:pt x="3" y="1"/>
                    <a:pt x="3" y="1"/>
                  </a:cubicBezTo>
                  <a:cubicBezTo>
                    <a:pt x="4" y="1"/>
                    <a:pt x="5" y="1"/>
                    <a:pt x="5" y="1"/>
                  </a:cubicBezTo>
                  <a:cubicBezTo>
                    <a:pt x="5" y="1"/>
                    <a:pt x="4" y="0"/>
                    <a:pt x="3" y="0"/>
                  </a:cubicBezTo>
                </a:path>
              </a:pathLst>
            </a:custGeom>
            <a:solidFill>
              <a:srgbClr val="989B9E"/>
            </a:solidFill>
            <a:ln>
              <a:noFill/>
            </a:ln>
          </p:spPr>
          <p:txBody>
            <a:bodyPr/>
            <a:lstStyle/>
            <a:p>
              <a:endParaRPr lang="zh-CN" altLang="en-US"/>
            </a:p>
          </p:txBody>
        </p:sp>
        <p:sp>
          <p:nvSpPr>
            <p:cNvPr id="1048913" name="Rectangle 58"/>
            <p:cNvSpPr>
              <a:spLocks noChangeArrowheads="1"/>
            </p:cNvSpPr>
            <p:nvPr/>
          </p:nvSpPr>
          <p:spPr bwMode="auto">
            <a:xfrm>
              <a:off x="3927476" y="4727575"/>
              <a:ext cx="592138" cy="466725"/>
            </a:xfrm>
            <a:prstGeom prst="rect">
              <a:avLst/>
            </a:prstGeom>
            <a:solidFill>
              <a:srgbClr val="B07E52"/>
            </a:solidFill>
            <a:ln>
              <a:noFill/>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eaLnBrk="1" hangingPunct="1">
                <a:lnSpc>
                  <a:spcPct val="100000"/>
                </a:lnSpc>
                <a:spcBef>
                  <a:spcPct val="0"/>
                </a:spcBef>
                <a:buFontTx/>
                <a:buNone/>
              </a:pPr>
              <a:endParaRPr lang="zh-CN" altLang="en-US" sz="1800"/>
            </a:p>
          </p:txBody>
        </p:sp>
        <p:sp>
          <p:nvSpPr>
            <p:cNvPr id="1048914" name="Rectangle 59"/>
            <p:cNvSpPr>
              <a:spLocks noChangeArrowheads="1"/>
            </p:cNvSpPr>
            <p:nvPr/>
          </p:nvSpPr>
          <p:spPr bwMode="auto">
            <a:xfrm>
              <a:off x="3927476" y="4727575"/>
              <a:ext cx="592138" cy="466725"/>
            </a:xfrm>
            <a:prstGeom prst="rect">
              <a:avLst/>
            </a:prstGeom>
            <a:noFill/>
            <a:ln>
              <a:noFill/>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eaLnBrk="1" hangingPunct="1">
                <a:lnSpc>
                  <a:spcPct val="100000"/>
                </a:lnSpc>
                <a:spcBef>
                  <a:spcPct val="0"/>
                </a:spcBef>
                <a:buFontTx/>
                <a:buNone/>
              </a:pPr>
              <a:endParaRPr lang="zh-CN" altLang="en-US" sz="1800"/>
            </a:p>
          </p:txBody>
        </p:sp>
        <p:sp>
          <p:nvSpPr>
            <p:cNvPr id="1048915" name="Freeform 60"/>
            <p:cNvSpPr/>
            <p:nvPr/>
          </p:nvSpPr>
          <p:spPr bwMode="auto">
            <a:xfrm>
              <a:off x="4233863" y="4899025"/>
              <a:ext cx="184150" cy="179388"/>
            </a:xfrm>
            <a:custGeom>
              <a:avLst/>
              <a:gdLst>
                <a:gd name="T0" fmla="*/ 2147483646 w 43"/>
                <a:gd name="T1" fmla="*/ 0 h 42"/>
                <a:gd name="T2" fmla="*/ 2147483646 w 43"/>
                <a:gd name="T3" fmla="*/ 2147483646 h 42"/>
                <a:gd name="T4" fmla="*/ 2147483646 w 43"/>
                <a:gd name="T5" fmla="*/ 2147483646 h 42"/>
                <a:gd name="T6" fmla="*/ 2147483646 w 43"/>
                <a:gd name="T7" fmla="*/ 2147483646 h 42"/>
                <a:gd name="T8" fmla="*/ 2147483646 w 43"/>
                <a:gd name="T9" fmla="*/ 2147483646 h 42"/>
                <a:gd name="T10" fmla="*/ 0 w 43"/>
                <a:gd name="T11" fmla="*/ 2147483646 h 42"/>
                <a:gd name="T12" fmla="*/ 2147483646 w 43"/>
                <a:gd name="T13" fmla="*/ 2147483646 h 42"/>
                <a:gd name="T14" fmla="*/ 2147483646 w 43"/>
                <a:gd name="T15" fmla="*/ 2147483646 h 42"/>
                <a:gd name="T16" fmla="*/ 2147483646 w 43"/>
                <a:gd name="T17" fmla="*/ 2147483646 h 42"/>
                <a:gd name="T18" fmla="*/ 2147483646 w 43"/>
                <a:gd name="T19" fmla="*/ 0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3" h="42">
                  <a:moveTo>
                    <a:pt x="43" y="0"/>
                  </a:moveTo>
                  <a:cubicBezTo>
                    <a:pt x="42" y="1"/>
                    <a:pt x="42" y="1"/>
                    <a:pt x="41" y="2"/>
                  </a:cubicBezTo>
                  <a:cubicBezTo>
                    <a:pt x="41" y="5"/>
                    <a:pt x="40" y="8"/>
                    <a:pt x="40" y="11"/>
                  </a:cubicBezTo>
                  <a:cubicBezTo>
                    <a:pt x="37" y="21"/>
                    <a:pt x="17" y="29"/>
                    <a:pt x="17" y="29"/>
                  </a:cubicBezTo>
                  <a:cubicBezTo>
                    <a:pt x="10" y="32"/>
                    <a:pt x="10" y="32"/>
                    <a:pt x="10" y="32"/>
                  </a:cubicBezTo>
                  <a:cubicBezTo>
                    <a:pt x="7" y="35"/>
                    <a:pt x="4" y="38"/>
                    <a:pt x="0" y="42"/>
                  </a:cubicBezTo>
                  <a:cubicBezTo>
                    <a:pt x="18" y="35"/>
                    <a:pt x="18" y="35"/>
                    <a:pt x="18" y="35"/>
                  </a:cubicBezTo>
                  <a:cubicBezTo>
                    <a:pt x="18" y="35"/>
                    <a:pt x="38" y="27"/>
                    <a:pt x="41" y="16"/>
                  </a:cubicBezTo>
                  <a:cubicBezTo>
                    <a:pt x="42" y="15"/>
                    <a:pt x="42" y="14"/>
                    <a:pt x="42" y="13"/>
                  </a:cubicBezTo>
                  <a:cubicBezTo>
                    <a:pt x="42" y="9"/>
                    <a:pt x="43" y="5"/>
                    <a:pt x="43" y="0"/>
                  </a:cubicBezTo>
                </a:path>
              </a:pathLst>
            </a:custGeom>
            <a:solidFill>
              <a:srgbClr val="9E6E45"/>
            </a:solidFill>
            <a:ln>
              <a:noFill/>
            </a:ln>
          </p:spPr>
          <p:txBody>
            <a:bodyPr/>
            <a:lstStyle/>
            <a:p>
              <a:endParaRPr lang="zh-CN" altLang="en-US"/>
            </a:p>
          </p:txBody>
        </p:sp>
        <p:sp>
          <p:nvSpPr>
            <p:cNvPr id="1048916" name="Freeform 61"/>
            <p:cNvSpPr/>
            <p:nvPr/>
          </p:nvSpPr>
          <p:spPr bwMode="auto">
            <a:xfrm>
              <a:off x="3990976" y="4749800"/>
              <a:ext cx="268288" cy="307975"/>
            </a:xfrm>
            <a:custGeom>
              <a:avLst/>
              <a:gdLst>
                <a:gd name="T0" fmla="*/ 2147483646 w 63"/>
                <a:gd name="T1" fmla="*/ 0 h 72"/>
                <a:gd name="T2" fmla="*/ 0 w 63"/>
                <a:gd name="T3" fmla="*/ 0 h 72"/>
                <a:gd name="T4" fmla="*/ 0 w 63"/>
                <a:gd name="T5" fmla="*/ 2147483646 h 72"/>
                <a:gd name="T6" fmla="*/ 2147483646 w 63"/>
                <a:gd name="T7" fmla="*/ 2147483646 h 72"/>
                <a:gd name="T8" fmla="*/ 2147483646 w 63"/>
                <a:gd name="T9" fmla="*/ 2147483646 h 72"/>
                <a:gd name="T10" fmla="*/ 2147483646 w 63"/>
                <a:gd name="T11" fmla="*/ 2147483646 h 72"/>
                <a:gd name="T12" fmla="*/ 2147483646 w 63"/>
                <a:gd name="T13" fmla="*/ 2147483646 h 72"/>
                <a:gd name="T14" fmla="*/ 2147483646 w 63"/>
                <a:gd name="T15" fmla="*/ 2147483646 h 72"/>
                <a:gd name="T16" fmla="*/ 2147483646 w 63"/>
                <a:gd name="T17" fmla="*/ 2147483646 h 72"/>
                <a:gd name="T18" fmla="*/ 2147483646 w 63"/>
                <a:gd name="T19" fmla="*/ 2147483646 h 72"/>
                <a:gd name="T20" fmla="*/ 2147483646 w 63"/>
                <a:gd name="T21" fmla="*/ 0 h 7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3" h="72">
                  <a:moveTo>
                    <a:pt x="37" y="0"/>
                  </a:moveTo>
                  <a:cubicBezTo>
                    <a:pt x="0" y="0"/>
                    <a:pt x="0" y="0"/>
                    <a:pt x="0" y="0"/>
                  </a:cubicBezTo>
                  <a:cubicBezTo>
                    <a:pt x="0" y="72"/>
                    <a:pt x="0" y="72"/>
                    <a:pt x="0" y="72"/>
                  </a:cubicBezTo>
                  <a:cubicBezTo>
                    <a:pt x="4" y="68"/>
                    <a:pt x="8" y="64"/>
                    <a:pt x="12" y="60"/>
                  </a:cubicBezTo>
                  <a:cubicBezTo>
                    <a:pt x="18" y="32"/>
                    <a:pt x="18" y="32"/>
                    <a:pt x="18" y="32"/>
                  </a:cubicBezTo>
                  <a:cubicBezTo>
                    <a:pt x="50" y="19"/>
                    <a:pt x="50" y="19"/>
                    <a:pt x="50" y="19"/>
                  </a:cubicBezTo>
                  <a:cubicBezTo>
                    <a:pt x="53" y="18"/>
                    <a:pt x="53" y="18"/>
                    <a:pt x="53" y="18"/>
                  </a:cubicBezTo>
                  <a:cubicBezTo>
                    <a:pt x="57" y="14"/>
                    <a:pt x="60" y="11"/>
                    <a:pt x="63" y="8"/>
                  </a:cubicBezTo>
                  <a:cubicBezTo>
                    <a:pt x="58" y="7"/>
                    <a:pt x="55" y="7"/>
                    <a:pt x="55" y="7"/>
                  </a:cubicBezTo>
                  <a:cubicBezTo>
                    <a:pt x="37" y="14"/>
                    <a:pt x="37" y="14"/>
                    <a:pt x="37" y="14"/>
                  </a:cubicBezTo>
                  <a:cubicBezTo>
                    <a:pt x="37" y="0"/>
                    <a:pt x="37" y="0"/>
                    <a:pt x="37" y="0"/>
                  </a:cubicBezTo>
                </a:path>
              </a:pathLst>
            </a:custGeom>
            <a:solidFill>
              <a:srgbClr val="9E6E45"/>
            </a:solidFill>
            <a:ln>
              <a:noFill/>
            </a:ln>
          </p:spPr>
          <p:txBody>
            <a:bodyPr/>
            <a:lstStyle/>
            <a:p>
              <a:endParaRPr lang="zh-CN" altLang="en-US"/>
            </a:p>
          </p:txBody>
        </p:sp>
        <p:sp>
          <p:nvSpPr>
            <p:cNvPr id="1048917" name="Freeform 62"/>
            <p:cNvSpPr/>
            <p:nvPr/>
          </p:nvSpPr>
          <p:spPr bwMode="auto">
            <a:xfrm>
              <a:off x="3978276" y="5053013"/>
              <a:ext cx="427038" cy="341313"/>
            </a:xfrm>
            <a:custGeom>
              <a:avLst/>
              <a:gdLst>
                <a:gd name="T0" fmla="*/ 2147483646 w 100"/>
                <a:gd name="T1" fmla="*/ 0 h 80"/>
                <a:gd name="T2" fmla="*/ 0 w 100"/>
                <a:gd name="T3" fmla="*/ 2147483646 h 80"/>
                <a:gd name="T4" fmla="*/ 2147483646 w 100"/>
                <a:gd name="T5" fmla="*/ 2147483646 h 80"/>
                <a:gd name="T6" fmla="*/ 2147483646 w 100"/>
                <a:gd name="T7" fmla="*/ 2147483646 h 80"/>
                <a:gd name="T8" fmla="*/ 2147483646 w 100"/>
                <a:gd name="T9" fmla="*/ 0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 h="80">
                  <a:moveTo>
                    <a:pt x="23" y="0"/>
                  </a:moveTo>
                  <a:cubicBezTo>
                    <a:pt x="0" y="37"/>
                    <a:pt x="0" y="37"/>
                    <a:pt x="0" y="37"/>
                  </a:cubicBezTo>
                  <a:cubicBezTo>
                    <a:pt x="29" y="55"/>
                    <a:pt x="69" y="79"/>
                    <a:pt x="69" y="79"/>
                  </a:cubicBezTo>
                  <a:cubicBezTo>
                    <a:pt x="79" y="80"/>
                    <a:pt x="100" y="58"/>
                    <a:pt x="74" y="33"/>
                  </a:cubicBezTo>
                  <a:cubicBezTo>
                    <a:pt x="23" y="0"/>
                    <a:pt x="23" y="0"/>
                    <a:pt x="23" y="0"/>
                  </a:cubicBezTo>
                </a:path>
              </a:pathLst>
            </a:custGeom>
            <a:solidFill>
              <a:srgbClr val="F8D5AC"/>
            </a:solidFill>
            <a:ln>
              <a:noFill/>
            </a:ln>
          </p:spPr>
          <p:txBody>
            <a:bodyPr/>
            <a:lstStyle/>
            <a:p>
              <a:endParaRPr lang="zh-CN" altLang="en-US"/>
            </a:p>
          </p:txBody>
        </p:sp>
        <p:sp>
          <p:nvSpPr>
            <p:cNvPr id="1048918" name="Freeform 63"/>
            <p:cNvSpPr/>
            <p:nvPr/>
          </p:nvSpPr>
          <p:spPr bwMode="auto">
            <a:xfrm>
              <a:off x="3978276" y="5154613"/>
              <a:ext cx="328613" cy="239713"/>
            </a:xfrm>
            <a:custGeom>
              <a:avLst/>
              <a:gdLst>
                <a:gd name="T0" fmla="*/ 0 w 77"/>
                <a:gd name="T1" fmla="*/ 2147483646 h 56"/>
                <a:gd name="T2" fmla="*/ 2147483646 w 77"/>
                <a:gd name="T3" fmla="*/ 2147483646 h 56"/>
                <a:gd name="T4" fmla="*/ 2147483646 w 77"/>
                <a:gd name="T5" fmla="*/ 2147483646 h 56"/>
                <a:gd name="T6" fmla="*/ 2147483646 w 77"/>
                <a:gd name="T7" fmla="*/ 2147483646 h 56"/>
                <a:gd name="T8" fmla="*/ 2147483646 w 77"/>
                <a:gd name="T9" fmla="*/ 0 h 56"/>
                <a:gd name="T10" fmla="*/ 0 w 77"/>
                <a:gd name="T11" fmla="*/ 2147483646 h 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7" h="56">
                  <a:moveTo>
                    <a:pt x="0" y="13"/>
                  </a:moveTo>
                  <a:cubicBezTo>
                    <a:pt x="29" y="31"/>
                    <a:pt x="69" y="55"/>
                    <a:pt x="69" y="55"/>
                  </a:cubicBezTo>
                  <a:cubicBezTo>
                    <a:pt x="70" y="56"/>
                    <a:pt x="72" y="56"/>
                    <a:pt x="76" y="53"/>
                  </a:cubicBezTo>
                  <a:cubicBezTo>
                    <a:pt x="77" y="51"/>
                    <a:pt x="75" y="41"/>
                    <a:pt x="68" y="37"/>
                  </a:cubicBezTo>
                  <a:cubicBezTo>
                    <a:pt x="56" y="30"/>
                    <a:pt x="27" y="11"/>
                    <a:pt x="8" y="0"/>
                  </a:cubicBezTo>
                  <a:cubicBezTo>
                    <a:pt x="0" y="13"/>
                    <a:pt x="0" y="13"/>
                    <a:pt x="0" y="13"/>
                  </a:cubicBezTo>
                </a:path>
              </a:pathLst>
            </a:custGeom>
            <a:solidFill>
              <a:srgbClr val="EFC99C"/>
            </a:solidFill>
            <a:ln>
              <a:noFill/>
            </a:ln>
          </p:spPr>
          <p:txBody>
            <a:bodyPr/>
            <a:lstStyle/>
            <a:p>
              <a:endParaRPr lang="zh-CN" altLang="en-US"/>
            </a:p>
          </p:txBody>
        </p:sp>
        <p:sp>
          <p:nvSpPr>
            <p:cNvPr id="1048919" name="Freeform 64"/>
            <p:cNvSpPr/>
            <p:nvPr/>
          </p:nvSpPr>
          <p:spPr bwMode="auto">
            <a:xfrm>
              <a:off x="4051301" y="5053013"/>
              <a:ext cx="311150" cy="303213"/>
            </a:xfrm>
            <a:custGeom>
              <a:avLst/>
              <a:gdLst>
                <a:gd name="T0" fmla="*/ 0 w 73"/>
                <a:gd name="T1" fmla="*/ 2147483646 h 71"/>
                <a:gd name="T2" fmla="*/ 2147483646 w 73"/>
                <a:gd name="T3" fmla="*/ 2147483646 h 71"/>
                <a:gd name="T4" fmla="*/ 2147483646 w 73"/>
                <a:gd name="T5" fmla="*/ 2147483646 h 71"/>
                <a:gd name="T6" fmla="*/ 2147483646 w 73"/>
                <a:gd name="T7" fmla="*/ 2147483646 h 71"/>
                <a:gd name="T8" fmla="*/ 2147483646 w 73"/>
                <a:gd name="T9" fmla="*/ 0 h 71"/>
                <a:gd name="T10" fmla="*/ 0 w 73"/>
                <a:gd name="T11" fmla="*/ 2147483646 h 7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3" h="71">
                  <a:moveTo>
                    <a:pt x="0" y="10"/>
                  </a:moveTo>
                  <a:cubicBezTo>
                    <a:pt x="51" y="42"/>
                    <a:pt x="51" y="42"/>
                    <a:pt x="51" y="42"/>
                  </a:cubicBezTo>
                  <a:cubicBezTo>
                    <a:pt x="51" y="42"/>
                    <a:pt x="68" y="50"/>
                    <a:pt x="65" y="71"/>
                  </a:cubicBezTo>
                  <a:cubicBezTo>
                    <a:pt x="71" y="63"/>
                    <a:pt x="73" y="48"/>
                    <a:pt x="57" y="33"/>
                  </a:cubicBezTo>
                  <a:cubicBezTo>
                    <a:pt x="6" y="0"/>
                    <a:pt x="6" y="0"/>
                    <a:pt x="6" y="0"/>
                  </a:cubicBezTo>
                  <a:cubicBezTo>
                    <a:pt x="0" y="10"/>
                    <a:pt x="0" y="10"/>
                    <a:pt x="0" y="10"/>
                  </a:cubicBezTo>
                </a:path>
              </a:pathLst>
            </a:custGeom>
            <a:solidFill>
              <a:srgbClr val="FBE3C8"/>
            </a:solidFill>
            <a:ln>
              <a:noFill/>
            </a:ln>
          </p:spPr>
          <p:txBody>
            <a:bodyPr/>
            <a:lstStyle/>
            <a:p>
              <a:endParaRPr lang="zh-CN" altLang="en-US"/>
            </a:p>
          </p:txBody>
        </p:sp>
        <p:sp>
          <p:nvSpPr>
            <p:cNvPr id="1048920" name="Freeform 65"/>
            <p:cNvSpPr/>
            <p:nvPr/>
          </p:nvSpPr>
          <p:spPr bwMode="auto">
            <a:xfrm>
              <a:off x="4165601" y="5326063"/>
              <a:ext cx="103188" cy="63500"/>
            </a:xfrm>
            <a:custGeom>
              <a:avLst/>
              <a:gdLst>
                <a:gd name="T0" fmla="*/ 0 w 24"/>
                <a:gd name="T1" fmla="*/ 0 h 15"/>
                <a:gd name="T2" fmla="*/ 0 w 24"/>
                <a:gd name="T3" fmla="*/ 0 h 15"/>
                <a:gd name="T4" fmla="*/ 2147483646 w 24"/>
                <a:gd name="T5" fmla="*/ 2147483646 h 15"/>
                <a:gd name="T6" fmla="*/ 2147483646 w 24"/>
                <a:gd name="T7" fmla="*/ 2147483646 h 15"/>
                <a:gd name="T8" fmla="*/ 2147483646 w 24"/>
                <a:gd name="T9" fmla="*/ 2147483646 h 15"/>
                <a:gd name="T10" fmla="*/ 2147483646 w 24"/>
                <a:gd name="T11" fmla="*/ 2147483646 h 15"/>
                <a:gd name="T12" fmla="*/ 2147483646 w 24"/>
                <a:gd name="T13" fmla="*/ 2147483646 h 15"/>
                <a:gd name="T14" fmla="*/ 2147483646 w 24"/>
                <a:gd name="T15" fmla="*/ 2147483646 h 15"/>
                <a:gd name="T16" fmla="*/ 0 w 24"/>
                <a:gd name="T17" fmla="*/ 0 h 1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15">
                  <a:moveTo>
                    <a:pt x="0" y="0"/>
                  </a:moveTo>
                  <a:cubicBezTo>
                    <a:pt x="0" y="0"/>
                    <a:pt x="0" y="0"/>
                    <a:pt x="0" y="0"/>
                  </a:cubicBezTo>
                  <a:cubicBezTo>
                    <a:pt x="14" y="9"/>
                    <a:pt x="24" y="15"/>
                    <a:pt x="24" y="15"/>
                  </a:cubicBezTo>
                  <a:cubicBezTo>
                    <a:pt x="24" y="15"/>
                    <a:pt x="24" y="15"/>
                    <a:pt x="24" y="15"/>
                  </a:cubicBezTo>
                  <a:cubicBezTo>
                    <a:pt x="24" y="15"/>
                    <a:pt x="24" y="15"/>
                    <a:pt x="24" y="15"/>
                  </a:cubicBezTo>
                  <a:cubicBezTo>
                    <a:pt x="22" y="13"/>
                    <a:pt x="18" y="11"/>
                    <a:pt x="12" y="8"/>
                  </a:cubicBezTo>
                  <a:cubicBezTo>
                    <a:pt x="12" y="8"/>
                    <a:pt x="12" y="8"/>
                    <a:pt x="12" y="8"/>
                  </a:cubicBezTo>
                  <a:cubicBezTo>
                    <a:pt x="10" y="6"/>
                    <a:pt x="8" y="5"/>
                    <a:pt x="6" y="4"/>
                  </a:cubicBezTo>
                  <a:cubicBezTo>
                    <a:pt x="4" y="3"/>
                    <a:pt x="2" y="2"/>
                    <a:pt x="0" y="0"/>
                  </a:cubicBezTo>
                </a:path>
              </a:pathLst>
            </a:custGeom>
            <a:solidFill>
              <a:srgbClr val="EEEAE5"/>
            </a:solidFill>
            <a:ln>
              <a:noFill/>
            </a:ln>
          </p:spPr>
          <p:txBody>
            <a:bodyPr/>
            <a:lstStyle/>
            <a:p>
              <a:endParaRPr lang="zh-CN" altLang="en-US"/>
            </a:p>
          </p:txBody>
        </p:sp>
        <p:sp>
          <p:nvSpPr>
            <p:cNvPr id="1048921" name="Freeform 66"/>
            <p:cNvSpPr>
              <a:spLocks noEditPoints="1"/>
            </p:cNvSpPr>
            <p:nvPr/>
          </p:nvSpPr>
          <p:spPr bwMode="auto">
            <a:xfrm>
              <a:off x="4165601" y="5326063"/>
              <a:ext cx="111125" cy="63500"/>
            </a:xfrm>
            <a:custGeom>
              <a:avLst/>
              <a:gdLst>
                <a:gd name="T0" fmla="*/ 2147483646 w 26"/>
                <a:gd name="T1" fmla="*/ 2147483646 h 15"/>
                <a:gd name="T2" fmla="*/ 2147483646 w 26"/>
                <a:gd name="T3" fmla="*/ 2147483646 h 15"/>
                <a:gd name="T4" fmla="*/ 2147483646 w 26"/>
                <a:gd name="T5" fmla="*/ 2147483646 h 15"/>
                <a:gd name="T6" fmla="*/ 2147483646 w 26"/>
                <a:gd name="T7" fmla="*/ 2147483646 h 15"/>
                <a:gd name="T8" fmla="*/ 2147483646 w 26"/>
                <a:gd name="T9" fmla="*/ 2147483646 h 15"/>
                <a:gd name="T10" fmla="*/ 2147483646 w 26"/>
                <a:gd name="T11" fmla="*/ 2147483646 h 15"/>
                <a:gd name="T12" fmla="*/ 2147483646 w 26"/>
                <a:gd name="T13" fmla="*/ 2147483646 h 15"/>
                <a:gd name="T14" fmla="*/ 2147483646 w 26"/>
                <a:gd name="T15" fmla="*/ 2147483646 h 15"/>
                <a:gd name="T16" fmla="*/ 2147483646 w 26"/>
                <a:gd name="T17" fmla="*/ 2147483646 h 15"/>
                <a:gd name="T18" fmla="*/ 0 w 26"/>
                <a:gd name="T19" fmla="*/ 0 h 15"/>
                <a:gd name="T20" fmla="*/ 0 w 26"/>
                <a:gd name="T21" fmla="*/ 0 h 15"/>
                <a:gd name="T22" fmla="*/ 2147483646 w 26"/>
                <a:gd name="T23" fmla="*/ 2147483646 h 15"/>
                <a:gd name="T24" fmla="*/ 0 w 26"/>
                <a:gd name="T25" fmla="*/ 0 h 1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 h="15">
                  <a:moveTo>
                    <a:pt x="19" y="6"/>
                  </a:moveTo>
                  <a:cubicBezTo>
                    <a:pt x="17" y="7"/>
                    <a:pt x="17" y="7"/>
                    <a:pt x="17" y="7"/>
                  </a:cubicBezTo>
                  <a:cubicBezTo>
                    <a:pt x="20" y="9"/>
                    <a:pt x="20" y="9"/>
                    <a:pt x="20" y="9"/>
                  </a:cubicBezTo>
                  <a:cubicBezTo>
                    <a:pt x="20" y="9"/>
                    <a:pt x="23" y="11"/>
                    <a:pt x="22" y="14"/>
                  </a:cubicBezTo>
                  <a:cubicBezTo>
                    <a:pt x="20" y="12"/>
                    <a:pt x="17" y="10"/>
                    <a:pt x="12" y="8"/>
                  </a:cubicBezTo>
                  <a:cubicBezTo>
                    <a:pt x="12" y="8"/>
                    <a:pt x="12" y="8"/>
                    <a:pt x="12" y="8"/>
                  </a:cubicBezTo>
                  <a:cubicBezTo>
                    <a:pt x="18" y="11"/>
                    <a:pt x="22" y="13"/>
                    <a:pt x="24" y="15"/>
                  </a:cubicBezTo>
                  <a:cubicBezTo>
                    <a:pt x="25" y="15"/>
                    <a:pt x="26" y="10"/>
                    <a:pt x="23" y="8"/>
                  </a:cubicBezTo>
                  <a:cubicBezTo>
                    <a:pt x="23" y="8"/>
                    <a:pt x="21" y="7"/>
                    <a:pt x="19" y="6"/>
                  </a:cubicBezTo>
                  <a:moveTo>
                    <a:pt x="0" y="0"/>
                  </a:moveTo>
                  <a:cubicBezTo>
                    <a:pt x="0" y="0"/>
                    <a:pt x="0" y="0"/>
                    <a:pt x="0" y="0"/>
                  </a:cubicBezTo>
                  <a:cubicBezTo>
                    <a:pt x="2" y="2"/>
                    <a:pt x="4" y="3"/>
                    <a:pt x="6" y="4"/>
                  </a:cubicBezTo>
                  <a:cubicBezTo>
                    <a:pt x="4" y="3"/>
                    <a:pt x="2" y="2"/>
                    <a:pt x="0" y="0"/>
                  </a:cubicBezTo>
                </a:path>
              </a:pathLst>
            </a:custGeom>
            <a:solidFill>
              <a:srgbClr val="DFB88C"/>
            </a:solidFill>
            <a:ln>
              <a:noFill/>
            </a:ln>
          </p:spPr>
          <p:txBody>
            <a:bodyPr/>
            <a:lstStyle/>
            <a:p>
              <a:endParaRPr lang="zh-CN" altLang="en-US"/>
            </a:p>
          </p:txBody>
        </p:sp>
        <p:sp>
          <p:nvSpPr>
            <p:cNvPr id="1048922" name="Freeform 67"/>
            <p:cNvSpPr/>
            <p:nvPr/>
          </p:nvSpPr>
          <p:spPr bwMode="auto">
            <a:xfrm>
              <a:off x="4170363" y="5313363"/>
              <a:ext cx="93663" cy="73025"/>
            </a:xfrm>
            <a:custGeom>
              <a:avLst/>
              <a:gdLst>
                <a:gd name="T0" fmla="*/ 2147483646 w 22"/>
                <a:gd name="T1" fmla="*/ 2147483646 h 17"/>
                <a:gd name="T2" fmla="*/ 2147483646 w 22"/>
                <a:gd name="T3" fmla="*/ 2147483646 h 17"/>
                <a:gd name="T4" fmla="*/ 0 w 22"/>
                <a:gd name="T5" fmla="*/ 2147483646 h 17"/>
                <a:gd name="T6" fmla="*/ 0 w 22"/>
                <a:gd name="T7" fmla="*/ 2147483646 h 17"/>
                <a:gd name="T8" fmla="*/ 2147483646 w 22"/>
                <a:gd name="T9" fmla="*/ 2147483646 h 17"/>
                <a:gd name="T10" fmla="*/ 2147483646 w 22"/>
                <a:gd name="T11" fmla="*/ 2147483646 h 1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2" h="17">
                  <a:moveTo>
                    <a:pt x="19" y="12"/>
                  </a:moveTo>
                  <a:cubicBezTo>
                    <a:pt x="4" y="2"/>
                    <a:pt x="4" y="2"/>
                    <a:pt x="4" y="2"/>
                  </a:cubicBezTo>
                  <a:cubicBezTo>
                    <a:pt x="2" y="1"/>
                    <a:pt x="1" y="0"/>
                    <a:pt x="0" y="3"/>
                  </a:cubicBezTo>
                  <a:cubicBezTo>
                    <a:pt x="0" y="4"/>
                    <a:pt x="0" y="4"/>
                    <a:pt x="0" y="4"/>
                  </a:cubicBezTo>
                  <a:cubicBezTo>
                    <a:pt x="9" y="9"/>
                    <a:pt x="17" y="14"/>
                    <a:pt x="21" y="17"/>
                  </a:cubicBezTo>
                  <a:cubicBezTo>
                    <a:pt x="22" y="14"/>
                    <a:pt x="19" y="12"/>
                    <a:pt x="19" y="12"/>
                  </a:cubicBezTo>
                </a:path>
              </a:pathLst>
            </a:custGeom>
            <a:solidFill>
              <a:srgbClr val="FEFBF7"/>
            </a:solidFill>
            <a:ln>
              <a:noFill/>
            </a:ln>
          </p:spPr>
          <p:txBody>
            <a:bodyPr/>
            <a:lstStyle/>
            <a:p>
              <a:endParaRPr lang="zh-CN" altLang="en-US"/>
            </a:p>
          </p:txBody>
        </p:sp>
        <p:sp>
          <p:nvSpPr>
            <p:cNvPr id="1048923" name="Freeform 68"/>
            <p:cNvSpPr/>
            <p:nvPr/>
          </p:nvSpPr>
          <p:spPr bwMode="auto">
            <a:xfrm>
              <a:off x="4149726" y="4522788"/>
              <a:ext cx="987425" cy="833438"/>
            </a:xfrm>
            <a:custGeom>
              <a:avLst/>
              <a:gdLst>
                <a:gd name="T0" fmla="*/ 2147483646 w 232"/>
                <a:gd name="T1" fmla="*/ 2147483646 h 195"/>
                <a:gd name="T2" fmla="*/ 2147483646 w 232"/>
                <a:gd name="T3" fmla="*/ 2147483646 h 195"/>
                <a:gd name="T4" fmla="*/ 2147483646 w 232"/>
                <a:gd name="T5" fmla="*/ 2147483646 h 195"/>
                <a:gd name="T6" fmla="*/ 0 w 232"/>
                <a:gd name="T7" fmla="*/ 2147483646 h 195"/>
                <a:gd name="T8" fmla="*/ 0 w 232"/>
                <a:gd name="T9" fmla="*/ 2147483646 h 195"/>
                <a:gd name="T10" fmla="*/ 2147483646 w 232"/>
                <a:gd name="T11" fmla="*/ 2147483646 h 195"/>
                <a:gd name="T12" fmla="*/ 2147483646 w 232"/>
                <a:gd name="T13" fmla="*/ 2147483646 h 195"/>
                <a:gd name="T14" fmla="*/ 2147483646 w 232"/>
                <a:gd name="T15" fmla="*/ 2147483646 h 195"/>
                <a:gd name="T16" fmla="*/ 2147483646 w 232"/>
                <a:gd name="T17" fmla="*/ 2147483646 h 195"/>
                <a:gd name="T18" fmla="*/ 2147483646 w 232"/>
                <a:gd name="T19" fmla="*/ 2147483646 h 195"/>
                <a:gd name="T20" fmla="*/ 2147483646 w 232"/>
                <a:gd name="T21" fmla="*/ 2147483646 h 195"/>
                <a:gd name="T22" fmla="*/ 2147483646 w 232"/>
                <a:gd name="T23" fmla="*/ 2147483646 h 195"/>
                <a:gd name="T24" fmla="*/ 2147483646 w 232"/>
                <a:gd name="T25" fmla="*/ 2147483646 h 19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32" h="195">
                  <a:moveTo>
                    <a:pt x="185" y="84"/>
                  </a:moveTo>
                  <a:cubicBezTo>
                    <a:pt x="172" y="84"/>
                    <a:pt x="101" y="27"/>
                    <a:pt x="58" y="4"/>
                  </a:cubicBezTo>
                  <a:cubicBezTo>
                    <a:pt x="50" y="0"/>
                    <a:pt x="41" y="0"/>
                    <a:pt x="33" y="3"/>
                  </a:cubicBezTo>
                  <a:cubicBezTo>
                    <a:pt x="25" y="6"/>
                    <a:pt x="13" y="11"/>
                    <a:pt x="0" y="15"/>
                  </a:cubicBezTo>
                  <a:cubicBezTo>
                    <a:pt x="0" y="67"/>
                    <a:pt x="0" y="67"/>
                    <a:pt x="0" y="67"/>
                  </a:cubicBezTo>
                  <a:cubicBezTo>
                    <a:pt x="18" y="60"/>
                    <a:pt x="18" y="60"/>
                    <a:pt x="18" y="60"/>
                  </a:cubicBezTo>
                  <a:cubicBezTo>
                    <a:pt x="18" y="60"/>
                    <a:pt x="50" y="64"/>
                    <a:pt x="58" y="74"/>
                  </a:cubicBezTo>
                  <a:cubicBezTo>
                    <a:pt x="66" y="85"/>
                    <a:pt x="62" y="101"/>
                    <a:pt x="61" y="107"/>
                  </a:cubicBezTo>
                  <a:cubicBezTo>
                    <a:pt x="75" y="174"/>
                    <a:pt x="75" y="174"/>
                    <a:pt x="75" y="174"/>
                  </a:cubicBezTo>
                  <a:cubicBezTo>
                    <a:pt x="122" y="195"/>
                    <a:pt x="178" y="181"/>
                    <a:pt x="183" y="181"/>
                  </a:cubicBezTo>
                  <a:cubicBezTo>
                    <a:pt x="210" y="181"/>
                    <a:pt x="232" y="181"/>
                    <a:pt x="232" y="181"/>
                  </a:cubicBezTo>
                  <a:cubicBezTo>
                    <a:pt x="232" y="84"/>
                    <a:pt x="232" y="84"/>
                    <a:pt x="232" y="84"/>
                  </a:cubicBezTo>
                  <a:cubicBezTo>
                    <a:pt x="185" y="84"/>
                    <a:pt x="185" y="84"/>
                    <a:pt x="185" y="84"/>
                  </a:cubicBezTo>
                </a:path>
              </a:pathLst>
            </a:custGeom>
            <a:solidFill>
              <a:srgbClr val="F8D5AC"/>
            </a:solidFill>
            <a:ln>
              <a:noFill/>
            </a:ln>
          </p:spPr>
          <p:txBody>
            <a:bodyPr/>
            <a:lstStyle/>
            <a:p>
              <a:endParaRPr lang="zh-CN" altLang="en-US"/>
            </a:p>
          </p:txBody>
        </p:sp>
        <p:sp>
          <p:nvSpPr>
            <p:cNvPr id="1048924" name="Freeform 69"/>
            <p:cNvSpPr/>
            <p:nvPr/>
          </p:nvSpPr>
          <p:spPr bwMode="auto">
            <a:xfrm>
              <a:off x="4208463" y="5313363"/>
              <a:ext cx="47625" cy="38100"/>
            </a:xfrm>
            <a:custGeom>
              <a:avLst/>
              <a:gdLst>
                <a:gd name="T0" fmla="*/ 0 w 11"/>
                <a:gd name="T1" fmla="*/ 2147483646 h 9"/>
                <a:gd name="T2" fmla="*/ 2147483646 w 11"/>
                <a:gd name="T3" fmla="*/ 2147483646 h 9"/>
                <a:gd name="T4" fmla="*/ 2147483646 w 11"/>
                <a:gd name="T5" fmla="*/ 0 h 9"/>
                <a:gd name="T6" fmla="*/ 0 w 11"/>
                <a:gd name="T7" fmla="*/ 2147483646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 h="9">
                  <a:moveTo>
                    <a:pt x="0" y="1"/>
                  </a:moveTo>
                  <a:cubicBezTo>
                    <a:pt x="11" y="9"/>
                    <a:pt x="11" y="9"/>
                    <a:pt x="11" y="9"/>
                  </a:cubicBezTo>
                  <a:cubicBezTo>
                    <a:pt x="11" y="9"/>
                    <a:pt x="10" y="5"/>
                    <a:pt x="4" y="0"/>
                  </a:cubicBezTo>
                  <a:cubicBezTo>
                    <a:pt x="0" y="1"/>
                    <a:pt x="0" y="1"/>
                    <a:pt x="0" y="1"/>
                  </a:cubicBezTo>
                </a:path>
              </a:pathLst>
            </a:custGeom>
            <a:solidFill>
              <a:srgbClr val="F8D5AC"/>
            </a:solidFill>
            <a:ln>
              <a:noFill/>
            </a:ln>
          </p:spPr>
          <p:txBody>
            <a:bodyPr/>
            <a:lstStyle/>
            <a:p>
              <a:endParaRPr lang="zh-CN" altLang="en-US"/>
            </a:p>
          </p:txBody>
        </p:sp>
        <p:sp>
          <p:nvSpPr>
            <p:cNvPr id="1048925" name="Freeform 70"/>
            <p:cNvSpPr/>
            <p:nvPr/>
          </p:nvSpPr>
          <p:spPr bwMode="auto">
            <a:xfrm>
              <a:off x="4149726" y="4522788"/>
              <a:ext cx="987425" cy="409575"/>
            </a:xfrm>
            <a:custGeom>
              <a:avLst/>
              <a:gdLst>
                <a:gd name="T0" fmla="*/ 2147483646 w 232"/>
                <a:gd name="T1" fmla="*/ 2147483646 h 96"/>
                <a:gd name="T2" fmla="*/ 2147483646 w 232"/>
                <a:gd name="T3" fmla="*/ 2147483646 h 96"/>
                <a:gd name="T4" fmla="*/ 2147483646 w 232"/>
                <a:gd name="T5" fmla="*/ 2147483646 h 96"/>
                <a:gd name="T6" fmla="*/ 0 w 232"/>
                <a:gd name="T7" fmla="*/ 2147483646 h 96"/>
                <a:gd name="T8" fmla="*/ 0 w 232"/>
                <a:gd name="T9" fmla="*/ 2147483646 h 96"/>
                <a:gd name="T10" fmla="*/ 2147483646 w 232"/>
                <a:gd name="T11" fmla="*/ 2147483646 h 96"/>
                <a:gd name="T12" fmla="*/ 2147483646 w 232"/>
                <a:gd name="T13" fmla="*/ 2147483646 h 96"/>
                <a:gd name="T14" fmla="*/ 2147483646 w 232"/>
                <a:gd name="T15" fmla="*/ 2147483646 h 96"/>
                <a:gd name="T16" fmla="*/ 2147483646 w 232"/>
                <a:gd name="T17" fmla="*/ 2147483646 h 96"/>
                <a:gd name="T18" fmla="*/ 2147483646 w 232"/>
                <a:gd name="T19" fmla="*/ 2147483646 h 96"/>
                <a:gd name="T20" fmla="*/ 2147483646 w 232"/>
                <a:gd name="T21" fmla="*/ 2147483646 h 9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32" h="96">
                  <a:moveTo>
                    <a:pt x="185" y="84"/>
                  </a:moveTo>
                  <a:cubicBezTo>
                    <a:pt x="172" y="84"/>
                    <a:pt x="101" y="27"/>
                    <a:pt x="58" y="4"/>
                  </a:cubicBezTo>
                  <a:cubicBezTo>
                    <a:pt x="50" y="0"/>
                    <a:pt x="41" y="0"/>
                    <a:pt x="33" y="3"/>
                  </a:cubicBezTo>
                  <a:cubicBezTo>
                    <a:pt x="25" y="6"/>
                    <a:pt x="13" y="11"/>
                    <a:pt x="0" y="15"/>
                  </a:cubicBezTo>
                  <a:cubicBezTo>
                    <a:pt x="0" y="22"/>
                    <a:pt x="0" y="22"/>
                    <a:pt x="0" y="22"/>
                  </a:cubicBezTo>
                  <a:cubicBezTo>
                    <a:pt x="12" y="17"/>
                    <a:pt x="25" y="13"/>
                    <a:pt x="33" y="10"/>
                  </a:cubicBezTo>
                  <a:cubicBezTo>
                    <a:pt x="41" y="7"/>
                    <a:pt x="50" y="7"/>
                    <a:pt x="57" y="11"/>
                  </a:cubicBezTo>
                  <a:cubicBezTo>
                    <a:pt x="99" y="39"/>
                    <a:pt x="172" y="96"/>
                    <a:pt x="185" y="96"/>
                  </a:cubicBezTo>
                  <a:cubicBezTo>
                    <a:pt x="232" y="96"/>
                    <a:pt x="232" y="96"/>
                    <a:pt x="232" y="96"/>
                  </a:cubicBezTo>
                  <a:cubicBezTo>
                    <a:pt x="232" y="84"/>
                    <a:pt x="232" y="84"/>
                    <a:pt x="232" y="84"/>
                  </a:cubicBezTo>
                  <a:cubicBezTo>
                    <a:pt x="185" y="84"/>
                    <a:pt x="185" y="84"/>
                    <a:pt x="185" y="84"/>
                  </a:cubicBezTo>
                </a:path>
              </a:pathLst>
            </a:custGeom>
            <a:solidFill>
              <a:srgbClr val="FBE3C8"/>
            </a:solidFill>
            <a:ln>
              <a:noFill/>
            </a:ln>
          </p:spPr>
          <p:txBody>
            <a:bodyPr/>
            <a:lstStyle/>
            <a:p>
              <a:endParaRPr lang="zh-CN" altLang="en-US"/>
            </a:p>
          </p:txBody>
        </p:sp>
        <p:sp>
          <p:nvSpPr>
            <p:cNvPr id="1048926" name="Freeform 71"/>
            <p:cNvSpPr/>
            <p:nvPr/>
          </p:nvSpPr>
          <p:spPr bwMode="auto">
            <a:xfrm>
              <a:off x="3621088" y="5399088"/>
              <a:ext cx="161925" cy="161925"/>
            </a:xfrm>
            <a:custGeom>
              <a:avLst/>
              <a:gdLst>
                <a:gd name="T0" fmla="*/ 2147483646 w 38"/>
                <a:gd name="T1" fmla="*/ 2147483646 h 38"/>
                <a:gd name="T2" fmla="*/ 0 w 38"/>
                <a:gd name="T3" fmla="*/ 2147483646 h 38"/>
                <a:gd name="T4" fmla="*/ 2147483646 w 38"/>
                <a:gd name="T5" fmla="*/ 2147483646 h 38"/>
                <a:gd name="T6" fmla="*/ 2147483646 w 38"/>
                <a:gd name="T7" fmla="*/ 2147483646 h 38"/>
                <a:gd name="T8" fmla="*/ 2147483646 w 38"/>
                <a:gd name="T9" fmla="*/ 2147483646 h 38"/>
                <a:gd name="T10" fmla="*/ 2147483646 w 38"/>
                <a:gd name="T11" fmla="*/ 2147483646 h 38"/>
                <a:gd name="T12" fmla="*/ 2147483646 w 38"/>
                <a:gd name="T13" fmla="*/ 2147483646 h 38"/>
                <a:gd name="T14" fmla="*/ 2147483646 w 38"/>
                <a:gd name="T15" fmla="*/ 2147483646 h 38"/>
                <a:gd name="T16" fmla="*/ 2147483646 w 38"/>
                <a:gd name="T17" fmla="*/ 2147483646 h 3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8" h="38">
                  <a:moveTo>
                    <a:pt x="27" y="9"/>
                  </a:moveTo>
                  <a:cubicBezTo>
                    <a:pt x="0" y="36"/>
                    <a:pt x="0" y="36"/>
                    <a:pt x="0" y="36"/>
                  </a:cubicBezTo>
                  <a:cubicBezTo>
                    <a:pt x="0" y="36"/>
                    <a:pt x="1" y="36"/>
                    <a:pt x="1" y="37"/>
                  </a:cubicBezTo>
                  <a:cubicBezTo>
                    <a:pt x="1" y="37"/>
                    <a:pt x="2" y="38"/>
                    <a:pt x="2" y="38"/>
                  </a:cubicBezTo>
                  <a:cubicBezTo>
                    <a:pt x="29" y="11"/>
                    <a:pt x="29" y="11"/>
                    <a:pt x="29" y="11"/>
                  </a:cubicBezTo>
                  <a:cubicBezTo>
                    <a:pt x="31" y="12"/>
                    <a:pt x="34" y="12"/>
                    <a:pt x="36" y="10"/>
                  </a:cubicBezTo>
                  <a:cubicBezTo>
                    <a:pt x="38" y="8"/>
                    <a:pt x="38" y="4"/>
                    <a:pt x="36" y="2"/>
                  </a:cubicBezTo>
                  <a:cubicBezTo>
                    <a:pt x="34" y="0"/>
                    <a:pt x="30" y="0"/>
                    <a:pt x="28" y="2"/>
                  </a:cubicBezTo>
                  <a:cubicBezTo>
                    <a:pt x="26" y="4"/>
                    <a:pt x="26" y="7"/>
                    <a:pt x="27" y="9"/>
                  </a:cubicBezTo>
                  <a:close/>
                </a:path>
              </a:pathLst>
            </a:custGeom>
            <a:solidFill>
              <a:srgbClr val="DDDEDF"/>
            </a:solidFill>
            <a:ln>
              <a:noFill/>
            </a:ln>
          </p:spPr>
          <p:txBody>
            <a:bodyPr/>
            <a:lstStyle/>
            <a:p>
              <a:endParaRPr lang="zh-CN" altLang="en-US"/>
            </a:p>
          </p:txBody>
        </p:sp>
        <p:sp>
          <p:nvSpPr>
            <p:cNvPr id="1048927" name="Freeform 72"/>
            <p:cNvSpPr/>
            <p:nvPr/>
          </p:nvSpPr>
          <p:spPr bwMode="auto">
            <a:xfrm>
              <a:off x="3621088" y="5283200"/>
              <a:ext cx="276225" cy="277813"/>
            </a:xfrm>
            <a:custGeom>
              <a:avLst/>
              <a:gdLst>
                <a:gd name="T0" fmla="*/ 2147483646 w 65"/>
                <a:gd name="T1" fmla="*/ 2147483646 h 65"/>
                <a:gd name="T2" fmla="*/ 0 w 65"/>
                <a:gd name="T3" fmla="*/ 2147483646 h 65"/>
                <a:gd name="T4" fmla="*/ 0 w 65"/>
                <a:gd name="T5" fmla="*/ 2147483646 h 65"/>
                <a:gd name="T6" fmla="*/ 2147483646 w 65"/>
                <a:gd name="T7" fmla="*/ 2147483646 h 65"/>
                <a:gd name="T8" fmla="*/ 2147483646 w 65"/>
                <a:gd name="T9" fmla="*/ 2147483646 h 65"/>
                <a:gd name="T10" fmla="*/ 2147483646 w 65"/>
                <a:gd name="T11" fmla="*/ 2147483646 h 65"/>
                <a:gd name="T12" fmla="*/ 2147483646 w 65"/>
                <a:gd name="T13" fmla="*/ 2147483646 h 65"/>
                <a:gd name="T14" fmla="*/ 2147483646 w 65"/>
                <a:gd name="T15" fmla="*/ 2147483646 h 65"/>
                <a:gd name="T16" fmla="*/ 2147483646 w 65"/>
                <a:gd name="T17" fmla="*/ 2147483646 h 65"/>
                <a:gd name="T18" fmla="*/ 2147483646 w 65"/>
                <a:gd name="T19" fmla="*/ 2147483646 h 65"/>
                <a:gd name="T20" fmla="*/ 2147483646 w 65"/>
                <a:gd name="T21" fmla="*/ 2147483646 h 65"/>
                <a:gd name="T22" fmla="*/ 2147483646 w 65"/>
                <a:gd name="T23" fmla="*/ 2147483646 h 65"/>
                <a:gd name="T24" fmla="*/ 2147483646 w 65"/>
                <a:gd name="T25" fmla="*/ 2147483646 h 65"/>
                <a:gd name="T26" fmla="*/ 2147483646 w 65"/>
                <a:gd name="T27" fmla="*/ 0 h 65"/>
                <a:gd name="T28" fmla="*/ 2147483646 w 65"/>
                <a:gd name="T29" fmla="*/ 2147483646 h 65"/>
                <a:gd name="T30" fmla="*/ 2147483646 w 65"/>
                <a:gd name="T31" fmla="*/ 2147483646 h 6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5" h="65">
                  <a:moveTo>
                    <a:pt x="18" y="14"/>
                  </a:moveTo>
                  <a:cubicBezTo>
                    <a:pt x="16" y="21"/>
                    <a:pt x="11" y="41"/>
                    <a:pt x="0" y="59"/>
                  </a:cubicBezTo>
                  <a:cubicBezTo>
                    <a:pt x="0" y="60"/>
                    <a:pt x="0" y="62"/>
                    <a:pt x="0" y="63"/>
                  </a:cubicBezTo>
                  <a:cubicBezTo>
                    <a:pt x="27" y="36"/>
                    <a:pt x="27" y="36"/>
                    <a:pt x="27" y="36"/>
                  </a:cubicBezTo>
                  <a:cubicBezTo>
                    <a:pt x="26" y="34"/>
                    <a:pt x="26" y="31"/>
                    <a:pt x="28" y="29"/>
                  </a:cubicBezTo>
                  <a:cubicBezTo>
                    <a:pt x="30" y="27"/>
                    <a:pt x="34" y="27"/>
                    <a:pt x="36" y="29"/>
                  </a:cubicBezTo>
                  <a:cubicBezTo>
                    <a:pt x="38" y="31"/>
                    <a:pt x="38" y="35"/>
                    <a:pt x="36" y="37"/>
                  </a:cubicBezTo>
                  <a:cubicBezTo>
                    <a:pt x="34" y="39"/>
                    <a:pt x="31" y="39"/>
                    <a:pt x="29" y="38"/>
                  </a:cubicBezTo>
                  <a:cubicBezTo>
                    <a:pt x="2" y="65"/>
                    <a:pt x="2" y="65"/>
                    <a:pt x="2" y="65"/>
                  </a:cubicBezTo>
                  <a:cubicBezTo>
                    <a:pt x="3" y="65"/>
                    <a:pt x="4" y="65"/>
                    <a:pt x="5" y="65"/>
                  </a:cubicBezTo>
                  <a:cubicBezTo>
                    <a:pt x="24" y="54"/>
                    <a:pt x="44" y="49"/>
                    <a:pt x="51" y="47"/>
                  </a:cubicBezTo>
                  <a:cubicBezTo>
                    <a:pt x="52" y="47"/>
                    <a:pt x="53" y="46"/>
                    <a:pt x="53" y="44"/>
                  </a:cubicBezTo>
                  <a:cubicBezTo>
                    <a:pt x="52" y="34"/>
                    <a:pt x="65" y="21"/>
                    <a:pt x="65" y="21"/>
                  </a:cubicBezTo>
                  <a:cubicBezTo>
                    <a:pt x="44" y="0"/>
                    <a:pt x="44" y="0"/>
                    <a:pt x="44" y="0"/>
                  </a:cubicBezTo>
                  <a:cubicBezTo>
                    <a:pt x="44" y="0"/>
                    <a:pt x="31" y="12"/>
                    <a:pt x="20" y="12"/>
                  </a:cubicBezTo>
                  <a:cubicBezTo>
                    <a:pt x="19" y="12"/>
                    <a:pt x="18" y="13"/>
                    <a:pt x="18" y="14"/>
                  </a:cubicBezTo>
                  <a:close/>
                </a:path>
              </a:pathLst>
            </a:custGeom>
            <a:solidFill>
              <a:srgbClr val="F4B844"/>
            </a:solidFill>
            <a:ln>
              <a:noFill/>
            </a:ln>
          </p:spPr>
          <p:txBody>
            <a:bodyPr/>
            <a:lstStyle/>
            <a:p>
              <a:endParaRPr lang="zh-CN" altLang="en-US"/>
            </a:p>
          </p:txBody>
        </p:sp>
        <p:sp>
          <p:nvSpPr>
            <p:cNvPr id="1048928" name="Freeform 73"/>
            <p:cNvSpPr/>
            <p:nvPr/>
          </p:nvSpPr>
          <p:spPr bwMode="auto">
            <a:xfrm>
              <a:off x="3651251" y="5330825"/>
              <a:ext cx="217488" cy="217488"/>
            </a:xfrm>
            <a:custGeom>
              <a:avLst/>
              <a:gdLst>
                <a:gd name="T0" fmla="*/ 2147483646 w 51"/>
                <a:gd name="T1" fmla="*/ 2147483646 h 51"/>
                <a:gd name="T2" fmla="*/ 2147483646 w 51"/>
                <a:gd name="T3" fmla="*/ 2147483646 h 51"/>
                <a:gd name="T4" fmla="*/ 2147483646 w 51"/>
                <a:gd name="T5" fmla="*/ 2147483646 h 51"/>
                <a:gd name="T6" fmla="*/ 0 w 51"/>
                <a:gd name="T7" fmla="*/ 2147483646 h 51"/>
                <a:gd name="T8" fmla="*/ 2147483646 w 51"/>
                <a:gd name="T9" fmla="*/ 2147483646 h 51"/>
                <a:gd name="T10" fmla="*/ 2147483646 w 51"/>
                <a:gd name="T11" fmla="*/ 2147483646 h 51"/>
                <a:gd name="T12" fmla="*/ 2147483646 w 51"/>
                <a:gd name="T13" fmla="*/ 0 h 51"/>
                <a:gd name="T14" fmla="*/ 2147483646 w 51"/>
                <a:gd name="T15" fmla="*/ 2147483646 h 5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1" h="51">
                  <a:moveTo>
                    <a:pt x="30" y="17"/>
                  </a:moveTo>
                  <a:cubicBezTo>
                    <a:pt x="32" y="20"/>
                    <a:pt x="32" y="24"/>
                    <a:pt x="30" y="27"/>
                  </a:cubicBezTo>
                  <a:cubicBezTo>
                    <a:pt x="28" y="29"/>
                    <a:pt x="25" y="29"/>
                    <a:pt x="22" y="29"/>
                  </a:cubicBezTo>
                  <a:cubicBezTo>
                    <a:pt x="0" y="51"/>
                    <a:pt x="0" y="51"/>
                    <a:pt x="0" y="51"/>
                  </a:cubicBezTo>
                  <a:cubicBezTo>
                    <a:pt x="10" y="46"/>
                    <a:pt x="19" y="42"/>
                    <a:pt x="27" y="39"/>
                  </a:cubicBezTo>
                  <a:cubicBezTo>
                    <a:pt x="32" y="27"/>
                    <a:pt x="39" y="16"/>
                    <a:pt x="51" y="4"/>
                  </a:cubicBezTo>
                  <a:cubicBezTo>
                    <a:pt x="47" y="0"/>
                    <a:pt x="47" y="0"/>
                    <a:pt x="47" y="0"/>
                  </a:cubicBezTo>
                  <a:lnTo>
                    <a:pt x="30" y="17"/>
                  </a:lnTo>
                  <a:close/>
                </a:path>
              </a:pathLst>
            </a:custGeom>
            <a:solidFill>
              <a:srgbClr val="FFDA91"/>
            </a:solidFill>
            <a:ln>
              <a:noFill/>
            </a:ln>
          </p:spPr>
          <p:txBody>
            <a:bodyPr/>
            <a:lstStyle/>
            <a:p>
              <a:endParaRPr lang="zh-CN" altLang="en-US"/>
            </a:p>
          </p:txBody>
        </p:sp>
        <p:sp>
          <p:nvSpPr>
            <p:cNvPr id="1048929" name="Freeform 74"/>
            <p:cNvSpPr/>
            <p:nvPr/>
          </p:nvSpPr>
          <p:spPr bwMode="auto">
            <a:xfrm>
              <a:off x="3676651" y="5300663"/>
              <a:ext cx="153988" cy="141288"/>
            </a:xfrm>
            <a:custGeom>
              <a:avLst/>
              <a:gdLst>
                <a:gd name="T0" fmla="*/ 0 w 36"/>
                <a:gd name="T1" fmla="*/ 2147483646 h 33"/>
                <a:gd name="T2" fmla="*/ 2147483646 w 36"/>
                <a:gd name="T3" fmla="*/ 2147483646 h 33"/>
                <a:gd name="T4" fmla="*/ 2147483646 w 36"/>
                <a:gd name="T5" fmla="*/ 2147483646 h 33"/>
                <a:gd name="T6" fmla="*/ 2147483646 w 36"/>
                <a:gd name="T7" fmla="*/ 0 h 33"/>
                <a:gd name="T8" fmla="*/ 2147483646 w 36"/>
                <a:gd name="T9" fmla="*/ 2147483646 h 33"/>
                <a:gd name="T10" fmla="*/ 0 w 36"/>
                <a:gd name="T11" fmla="*/ 2147483646 h 3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6" h="33">
                  <a:moveTo>
                    <a:pt x="0" y="33"/>
                  </a:moveTo>
                  <a:cubicBezTo>
                    <a:pt x="2" y="26"/>
                    <a:pt x="6" y="16"/>
                    <a:pt x="6" y="13"/>
                  </a:cubicBezTo>
                  <a:cubicBezTo>
                    <a:pt x="6" y="12"/>
                    <a:pt x="7" y="12"/>
                    <a:pt x="8" y="12"/>
                  </a:cubicBezTo>
                  <a:cubicBezTo>
                    <a:pt x="17" y="12"/>
                    <a:pt x="30" y="3"/>
                    <a:pt x="33" y="0"/>
                  </a:cubicBezTo>
                  <a:cubicBezTo>
                    <a:pt x="36" y="3"/>
                    <a:pt x="36" y="3"/>
                    <a:pt x="36" y="3"/>
                  </a:cubicBezTo>
                  <a:cubicBezTo>
                    <a:pt x="32" y="7"/>
                    <a:pt x="14" y="24"/>
                    <a:pt x="0" y="33"/>
                  </a:cubicBezTo>
                  <a:close/>
                </a:path>
              </a:pathLst>
            </a:custGeom>
            <a:solidFill>
              <a:srgbClr val="FFDA91"/>
            </a:solidFill>
            <a:ln>
              <a:noFill/>
            </a:ln>
          </p:spPr>
          <p:txBody>
            <a:bodyPr/>
            <a:lstStyle/>
            <a:p>
              <a:endParaRPr lang="zh-CN" altLang="en-US"/>
            </a:p>
          </p:txBody>
        </p:sp>
        <p:sp>
          <p:nvSpPr>
            <p:cNvPr id="1048930" name="Freeform 75"/>
            <p:cNvSpPr/>
            <p:nvPr/>
          </p:nvSpPr>
          <p:spPr bwMode="auto">
            <a:xfrm>
              <a:off x="3795713" y="5364163"/>
              <a:ext cx="88900" cy="123825"/>
            </a:xfrm>
            <a:custGeom>
              <a:avLst/>
              <a:gdLst>
                <a:gd name="T0" fmla="*/ 2147483646 w 21"/>
                <a:gd name="T1" fmla="*/ 0 h 29"/>
                <a:gd name="T2" fmla="*/ 0 w 21"/>
                <a:gd name="T3" fmla="*/ 2147483646 h 29"/>
                <a:gd name="T4" fmla="*/ 2147483646 w 21"/>
                <a:gd name="T5" fmla="*/ 2147483646 h 29"/>
                <a:gd name="T6" fmla="*/ 2147483646 w 21"/>
                <a:gd name="T7" fmla="*/ 2147483646 h 29"/>
                <a:gd name="T8" fmla="*/ 2147483646 w 21"/>
                <a:gd name="T9" fmla="*/ 2147483646 h 29"/>
                <a:gd name="T10" fmla="*/ 2147483646 w 21"/>
                <a:gd name="T11" fmla="*/ 0 h 2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 h="29">
                  <a:moveTo>
                    <a:pt x="19" y="0"/>
                  </a:moveTo>
                  <a:cubicBezTo>
                    <a:pt x="13" y="6"/>
                    <a:pt x="5" y="17"/>
                    <a:pt x="0" y="29"/>
                  </a:cubicBezTo>
                  <a:cubicBezTo>
                    <a:pt x="4" y="28"/>
                    <a:pt x="6" y="27"/>
                    <a:pt x="8" y="27"/>
                  </a:cubicBezTo>
                  <a:cubicBezTo>
                    <a:pt x="9" y="27"/>
                    <a:pt x="9" y="26"/>
                    <a:pt x="9" y="25"/>
                  </a:cubicBezTo>
                  <a:cubicBezTo>
                    <a:pt x="9" y="16"/>
                    <a:pt x="18" y="5"/>
                    <a:pt x="21" y="2"/>
                  </a:cubicBezTo>
                  <a:lnTo>
                    <a:pt x="19" y="0"/>
                  </a:lnTo>
                  <a:close/>
                </a:path>
              </a:pathLst>
            </a:custGeom>
            <a:solidFill>
              <a:srgbClr val="A95600"/>
            </a:solidFill>
            <a:ln>
              <a:noFill/>
            </a:ln>
          </p:spPr>
          <p:txBody>
            <a:bodyPr/>
            <a:lstStyle/>
            <a:p>
              <a:endParaRPr lang="zh-CN" altLang="en-US"/>
            </a:p>
          </p:txBody>
        </p:sp>
        <p:sp>
          <p:nvSpPr>
            <p:cNvPr id="1048931" name="Freeform 76"/>
            <p:cNvSpPr/>
            <p:nvPr/>
          </p:nvSpPr>
          <p:spPr bwMode="auto">
            <a:xfrm>
              <a:off x="3625851" y="5407025"/>
              <a:ext cx="157163" cy="153988"/>
            </a:xfrm>
            <a:custGeom>
              <a:avLst/>
              <a:gdLst>
                <a:gd name="T0" fmla="*/ 2147483646 w 37"/>
                <a:gd name="T1" fmla="*/ 2147483646 h 36"/>
                <a:gd name="T2" fmla="*/ 2147483646 w 37"/>
                <a:gd name="T3" fmla="*/ 2147483646 h 36"/>
                <a:gd name="T4" fmla="*/ 0 w 37"/>
                <a:gd name="T5" fmla="*/ 2147483646 h 36"/>
                <a:gd name="T6" fmla="*/ 0 w 37"/>
                <a:gd name="T7" fmla="*/ 2147483646 h 36"/>
                <a:gd name="T8" fmla="*/ 0 w 37"/>
                <a:gd name="T9" fmla="*/ 2147483646 h 36"/>
                <a:gd name="T10" fmla="*/ 2147483646 w 37"/>
                <a:gd name="T11" fmla="*/ 2147483646 h 36"/>
                <a:gd name="T12" fmla="*/ 2147483646 w 37"/>
                <a:gd name="T13" fmla="*/ 2147483646 h 36"/>
                <a:gd name="T14" fmla="*/ 2147483646 w 37"/>
                <a:gd name="T15" fmla="*/ 2147483646 h 36"/>
                <a:gd name="T16" fmla="*/ 2147483646 w 37"/>
                <a:gd name="T17" fmla="*/ 0 h 36"/>
                <a:gd name="T18" fmla="*/ 2147483646 w 37"/>
                <a:gd name="T19" fmla="*/ 0 h 36"/>
                <a:gd name="T20" fmla="*/ 2147483646 w 37"/>
                <a:gd name="T21" fmla="*/ 2147483646 h 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7" h="36">
                  <a:moveTo>
                    <a:pt x="34" y="7"/>
                  </a:moveTo>
                  <a:cubicBezTo>
                    <a:pt x="32" y="9"/>
                    <a:pt x="29" y="9"/>
                    <a:pt x="27" y="8"/>
                  </a:cubicBezTo>
                  <a:cubicBezTo>
                    <a:pt x="0" y="35"/>
                    <a:pt x="0" y="35"/>
                    <a:pt x="0" y="35"/>
                  </a:cubicBezTo>
                  <a:cubicBezTo>
                    <a:pt x="0" y="34"/>
                    <a:pt x="0" y="34"/>
                    <a:pt x="0" y="34"/>
                  </a:cubicBezTo>
                  <a:cubicBezTo>
                    <a:pt x="0" y="35"/>
                    <a:pt x="0" y="35"/>
                    <a:pt x="0" y="35"/>
                  </a:cubicBezTo>
                  <a:cubicBezTo>
                    <a:pt x="0" y="35"/>
                    <a:pt x="1" y="36"/>
                    <a:pt x="1" y="36"/>
                  </a:cubicBezTo>
                  <a:cubicBezTo>
                    <a:pt x="28" y="9"/>
                    <a:pt x="28" y="9"/>
                    <a:pt x="28" y="9"/>
                  </a:cubicBezTo>
                  <a:cubicBezTo>
                    <a:pt x="30" y="10"/>
                    <a:pt x="33" y="10"/>
                    <a:pt x="35" y="8"/>
                  </a:cubicBezTo>
                  <a:cubicBezTo>
                    <a:pt x="37" y="6"/>
                    <a:pt x="37" y="2"/>
                    <a:pt x="35" y="0"/>
                  </a:cubicBezTo>
                  <a:cubicBezTo>
                    <a:pt x="34" y="0"/>
                    <a:pt x="34" y="0"/>
                    <a:pt x="34" y="0"/>
                  </a:cubicBezTo>
                  <a:cubicBezTo>
                    <a:pt x="36" y="2"/>
                    <a:pt x="36" y="5"/>
                    <a:pt x="34" y="7"/>
                  </a:cubicBezTo>
                  <a:close/>
                </a:path>
              </a:pathLst>
            </a:custGeom>
            <a:solidFill>
              <a:srgbClr val="FFDA91"/>
            </a:solidFill>
            <a:ln>
              <a:noFill/>
            </a:ln>
          </p:spPr>
          <p:txBody>
            <a:bodyPr/>
            <a:lstStyle/>
            <a:p>
              <a:endParaRPr lang="zh-CN" altLang="en-US"/>
            </a:p>
          </p:txBody>
        </p:sp>
        <p:sp>
          <p:nvSpPr>
            <p:cNvPr id="1048932" name="Freeform 77"/>
            <p:cNvSpPr/>
            <p:nvPr/>
          </p:nvSpPr>
          <p:spPr bwMode="auto">
            <a:xfrm>
              <a:off x="3787776" y="5283200"/>
              <a:ext cx="109538" cy="111125"/>
            </a:xfrm>
            <a:custGeom>
              <a:avLst/>
              <a:gdLst>
                <a:gd name="T0" fmla="*/ 2147483646 w 26"/>
                <a:gd name="T1" fmla="*/ 2147483646 h 26"/>
                <a:gd name="T2" fmla="*/ 2147483646 w 26"/>
                <a:gd name="T3" fmla="*/ 0 h 26"/>
                <a:gd name="T4" fmla="*/ 0 w 26"/>
                <a:gd name="T5" fmla="*/ 2147483646 h 26"/>
                <a:gd name="T6" fmla="*/ 2147483646 w 26"/>
                <a:gd name="T7" fmla="*/ 2147483646 h 26"/>
                <a:gd name="T8" fmla="*/ 2147483646 w 26"/>
                <a:gd name="T9" fmla="*/ 2147483646 h 26"/>
                <a:gd name="T10" fmla="*/ 2147483646 w 26"/>
                <a:gd name="T11" fmla="*/ 2147483646 h 26"/>
                <a:gd name="T12" fmla="*/ 2147483646 w 26"/>
                <a:gd name="T13" fmla="*/ 2147483646 h 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 h="26">
                  <a:moveTo>
                    <a:pt x="15" y="11"/>
                  </a:moveTo>
                  <a:cubicBezTo>
                    <a:pt x="11" y="7"/>
                    <a:pt x="7" y="3"/>
                    <a:pt x="5" y="0"/>
                  </a:cubicBezTo>
                  <a:cubicBezTo>
                    <a:pt x="4" y="1"/>
                    <a:pt x="2" y="2"/>
                    <a:pt x="0" y="4"/>
                  </a:cubicBezTo>
                  <a:cubicBezTo>
                    <a:pt x="2" y="7"/>
                    <a:pt x="6" y="11"/>
                    <a:pt x="10" y="16"/>
                  </a:cubicBezTo>
                  <a:cubicBezTo>
                    <a:pt x="15" y="20"/>
                    <a:pt x="19" y="24"/>
                    <a:pt x="22" y="26"/>
                  </a:cubicBezTo>
                  <a:cubicBezTo>
                    <a:pt x="23" y="24"/>
                    <a:pt x="25" y="22"/>
                    <a:pt x="26" y="21"/>
                  </a:cubicBezTo>
                  <a:cubicBezTo>
                    <a:pt x="23" y="19"/>
                    <a:pt x="19" y="15"/>
                    <a:pt x="15" y="11"/>
                  </a:cubicBezTo>
                  <a:close/>
                </a:path>
              </a:pathLst>
            </a:custGeom>
            <a:solidFill>
              <a:srgbClr val="F4B844"/>
            </a:solidFill>
            <a:ln>
              <a:noFill/>
            </a:ln>
          </p:spPr>
          <p:txBody>
            <a:bodyPr/>
            <a:lstStyle/>
            <a:p>
              <a:endParaRPr lang="zh-CN" altLang="en-US"/>
            </a:p>
          </p:txBody>
        </p:sp>
        <p:sp>
          <p:nvSpPr>
            <p:cNvPr id="1048933" name="Freeform 78"/>
            <p:cNvSpPr/>
            <p:nvPr/>
          </p:nvSpPr>
          <p:spPr bwMode="auto">
            <a:xfrm>
              <a:off x="4468813" y="4189413"/>
              <a:ext cx="352425" cy="312738"/>
            </a:xfrm>
            <a:custGeom>
              <a:avLst/>
              <a:gdLst>
                <a:gd name="T0" fmla="*/ 2147483646 w 83"/>
                <a:gd name="T1" fmla="*/ 2147483646 h 73"/>
                <a:gd name="T2" fmla="*/ 2147483646 w 83"/>
                <a:gd name="T3" fmla="*/ 2147483646 h 73"/>
                <a:gd name="T4" fmla="*/ 2147483646 w 83"/>
                <a:gd name="T5" fmla="*/ 2147483646 h 73"/>
                <a:gd name="T6" fmla="*/ 2147483646 w 83"/>
                <a:gd name="T7" fmla="*/ 2147483646 h 73"/>
                <a:gd name="T8" fmla="*/ 2147483646 w 83"/>
                <a:gd name="T9" fmla="*/ 2147483646 h 73"/>
                <a:gd name="T10" fmla="*/ 2147483646 w 83"/>
                <a:gd name="T11" fmla="*/ 2147483646 h 73"/>
                <a:gd name="T12" fmla="*/ 2147483646 w 83"/>
                <a:gd name="T13" fmla="*/ 2147483646 h 73"/>
                <a:gd name="T14" fmla="*/ 2147483646 w 83"/>
                <a:gd name="T15" fmla="*/ 2147483646 h 73"/>
                <a:gd name="T16" fmla="*/ 2147483646 w 83"/>
                <a:gd name="T17" fmla="*/ 2147483646 h 73"/>
                <a:gd name="T18" fmla="*/ 2147483646 w 83"/>
                <a:gd name="T19" fmla="*/ 2147483646 h 73"/>
                <a:gd name="T20" fmla="*/ 2147483646 w 83"/>
                <a:gd name="T21" fmla="*/ 2147483646 h 73"/>
                <a:gd name="T22" fmla="*/ 2147483646 w 83"/>
                <a:gd name="T23" fmla="*/ 2147483646 h 73"/>
                <a:gd name="T24" fmla="*/ 2147483646 w 83"/>
                <a:gd name="T25" fmla="*/ 2147483646 h 7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3">
                  <a:moveTo>
                    <a:pt x="1" y="66"/>
                  </a:moveTo>
                  <a:cubicBezTo>
                    <a:pt x="0" y="67"/>
                    <a:pt x="0" y="68"/>
                    <a:pt x="1" y="69"/>
                  </a:cubicBezTo>
                  <a:cubicBezTo>
                    <a:pt x="3" y="71"/>
                    <a:pt x="3" y="71"/>
                    <a:pt x="3" y="71"/>
                  </a:cubicBezTo>
                  <a:cubicBezTo>
                    <a:pt x="5" y="73"/>
                    <a:pt x="8" y="73"/>
                    <a:pt x="10" y="71"/>
                  </a:cubicBezTo>
                  <a:cubicBezTo>
                    <a:pt x="13" y="68"/>
                    <a:pt x="13" y="68"/>
                    <a:pt x="13" y="68"/>
                  </a:cubicBezTo>
                  <a:cubicBezTo>
                    <a:pt x="15" y="67"/>
                    <a:pt x="16" y="59"/>
                    <a:pt x="16" y="59"/>
                  </a:cubicBezTo>
                  <a:cubicBezTo>
                    <a:pt x="70" y="8"/>
                    <a:pt x="70" y="8"/>
                    <a:pt x="70" y="8"/>
                  </a:cubicBezTo>
                  <a:cubicBezTo>
                    <a:pt x="72" y="7"/>
                    <a:pt x="74" y="7"/>
                    <a:pt x="76" y="8"/>
                  </a:cubicBezTo>
                  <a:cubicBezTo>
                    <a:pt x="78" y="11"/>
                    <a:pt x="78" y="11"/>
                    <a:pt x="78" y="11"/>
                  </a:cubicBezTo>
                  <a:cubicBezTo>
                    <a:pt x="83" y="6"/>
                    <a:pt x="83" y="6"/>
                    <a:pt x="83" y="6"/>
                  </a:cubicBezTo>
                  <a:cubicBezTo>
                    <a:pt x="81" y="4"/>
                    <a:pt x="81" y="4"/>
                    <a:pt x="81" y="4"/>
                  </a:cubicBezTo>
                  <a:cubicBezTo>
                    <a:pt x="77" y="0"/>
                    <a:pt x="72" y="0"/>
                    <a:pt x="68" y="3"/>
                  </a:cubicBezTo>
                  <a:lnTo>
                    <a:pt x="1" y="66"/>
                  </a:lnTo>
                  <a:close/>
                </a:path>
              </a:pathLst>
            </a:custGeom>
            <a:solidFill>
              <a:srgbClr val="F4B844"/>
            </a:solidFill>
            <a:ln>
              <a:noFill/>
            </a:ln>
          </p:spPr>
          <p:txBody>
            <a:bodyPr/>
            <a:lstStyle/>
            <a:p>
              <a:endParaRPr lang="zh-CN" altLang="en-US"/>
            </a:p>
          </p:txBody>
        </p:sp>
        <p:sp>
          <p:nvSpPr>
            <p:cNvPr id="1048934" name="Freeform 79"/>
            <p:cNvSpPr/>
            <p:nvPr/>
          </p:nvSpPr>
          <p:spPr bwMode="auto">
            <a:xfrm>
              <a:off x="4476751" y="4214813"/>
              <a:ext cx="328613" cy="287338"/>
            </a:xfrm>
            <a:custGeom>
              <a:avLst/>
              <a:gdLst>
                <a:gd name="T0" fmla="*/ 2147483646 w 77"/>
                <a:gd name="T1" fmla="*/ 2147483646 h 67"/>
                <a:gd name="T2" fmla="*/ 2147483646 w 77"/>
                <a:gd name="T3" fmla="*/ 2147483646 h 67"/>
                <a:gd name="T4" fmla="*/ 2147483646 w 77"/>
                <a:gd name="T5" fmla="*/ 2147483646 h 67"/>
                <a:gd name="T6" fmla="*/ 2147483646 w 77"/>
                <a:gd name="T7" fmla="*/ 2147483646 h 67"/>
                <a:gd name="T8" fmla="*/ 0 w 77"/>
                <a:gd name="T9" fmla="*/ 2147483646 h 67"/>
                <a:gd name="T10" fmla="*/ 2147483646 w 77"/>
                <a:gd name="T11" fmla="*/ 2147483646 h 67"/>
                <a:gd name="T12" fmla="*/ 2147483646 w 77"/>
                <a:gd name="T13" fmla="*/ 2147483646 h 67"/>
                <a:gd name="T14" fmla="*/ 2147483646 w 77"/>
                <a:gd name="T15" fmla="*/ 2147483646 h 67"/>
                <a:gd name="T16" fmla="*/ 2147483646 w 77"/>
                <a:gd name="T17" fmla="*/ 2147483646 h 67"/>
                <a:gd name="T18" fmla="*/ 2147483646 w 77"/>
                <a:gd name="T19" fmla="*/ 2147483646 h 67"/>
                <a:gd name="T20" fmla="*/ 2147483646 w 77"/>
                <a:gd name="T21" fmla="*/ 2147483646 h 67"/>
                <a:gd name="T22" fmla="*/ 2147483646 w 77"/>
                <a:gd name="T23" fmla="*/ 2147483646 h 67"/>
                <a:gd name="T24" fmla="*/ 2147483646 w 77"/>
                <a:gd name="T25" fmla="*/ 2147483646 h 67"/>
                <a:gd name="T26" fmla="*/ 2147483646 w 77"/>
                <a:gd name="T27" fmla="*/ 2147483646 h 67"/>
                <a:gd name="T28" fmla="*/ 2147483646 w 77"/>
                <a:gd name="T29" fmla="*/ 2147483646 h 6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77" h="67">
                  <a:moveTo>
                    <a:pt x="68" y="2"/>
                  </a:moveTo>
                  <a:cubicBezTo>
                    <a:pt x="14" y="52"/>
                    <a:pt x="14" y="52"/>
                    <a:pt x="14" y="52"/>
                  </a:cubicBezTo>
                  <a:cubicBezTo>
                    <a:pt x="14" y="52"/>
                    <a:pt x="12" y="60"/>
                    <a:pt x="11" y="61"/>
                  </a:cubicBezTo>
                  <a:cubicBezTo>
                    <a:pt x="7" y="65"/>
                    <a:pt x="7" y="65"/>
                    <a:pt x="7" y="65"/>
                  </a:cubicBezTo>
                  <a:cubicBezTo>
                    <a:pt x="5" y="66"/>
                    <a:pt x="2" y="66"/>
                    <a:pt x="0" y="64"/>
                  </a:cubicBezTo>
                  <a:cubicBezTo>
                    <a:pt x="1" y="65"/>
                    <a:pt x="1" y="65"/>
                    <a:pt x="1" y="65"/>
                  </a:cubicBezTo>
                  <a:cubicBezTo>
                    <a:pt x="3" y="67"/>
                    <a:pt x="6" y="67"/>
                    <a:pt x="8" y="65"/>
                  </a:cubicBezTo>
                  <a:cubicBezTo>
                    <a:pt x="11" y="62"/>
                    <a:pt x="11" y="62"/>
                    <a:pt x="11" y="62"/>
                  </a:cubicBezTo>
                  <a:cubicBezTo>
                    <a:pt x="13" y="61"/>
                    <a:pt x="14" y="53"/>
                    <a:pt x="14" y="53"/>
                  </a:cubicBezTo>
                  <a:cubicBezTo>
                    <a:pt x="68" y="2"/>
                    <a:pt x="68" y="2"/>
                    <a:pt x="68" y="2"/>
                  </a:cubicBezTo>
                  <a:cubicBezTo>
                    <a:pt x="70" y="1"/>
                    <a:pt x="72" y="1"/>
                    <a:pt x="73" y="2"/>
                  </a:cubicBezTo>
                  <a:cubicBezTo>
                    <a:pt x="77" y="6"/>
                    <a:pt x="77" y="6"/>
                    <a:pt x="77" y="6"/>
                  </a:cubicBezTo>
                  <a:cubicBezTo>
                    <a:pt x="77" y="5"/>
                    <a:pt x="77" y="5"/>
                    <a:pt x="77" y="5"/>
                  </a:cubicBezTo>
                  <a:cubicBezTo>
                    <a:pt x="77" y="5"/>
                    <a:pt x="76" y="4"/>
                    <a:pt x="74" y="2"/>
                  </a:cubicBezTo>
                  <a:cubicBezTo>
                    <a:pt x="72" y="0"/>
                    <a:pt x="70" y="0"/>
                    <a:pt x="68" y="2"/>
                  </a:cubicBezTo>
                  <a:close/>
                </a:path>
              </a:pathLst>
            </a:custGeom>
            <a:solidFill>
              <a:srgbClr val="31292B"/>
            </a:solidFill>
            <a:ln>
              <a:noFill/>
            </a:ln>
          </p:spPr>
          <p:txBody>
            <a:bodyPr/>
            <a:lstStyle/>
            <a:p>
              <a:endParaRPr lang="zh-CN" altLang="en-US"/>
            </a:p>
          </p:txBody>
        </p:sp>
        <p:sp>
          <p:nvSpPr>
            <p:cNvPr id="1048935" name="Freeform 80"/>
            <p:cNvSpPr/>
            <p:nvPr/>
          </p:nvSpPr>
          <p:spPr bwMode="auto">
            <a:xfrm>
              <a:off x="4476751" y="4194175"/>
              <a:ext cx="344488" cy="295275"/>
            </a:xfrm>
            <a:custGeom>
              <a:avLst/>
              <a:gdLst>
                <a:gd name="T0" fmla="*/ 2147483646 w 81"/>
                <a:gd name="T1" fmla="*/ 2147483646 h 69"/>
                <a:gd name="T2" fmla="*/ 2147483646 w 81"/>
                <a:gd name="T3" fmla="*/ 2147483646 h 69"/>
                <a:gd name="T4" fmla="*/ 2147483646 w 81"/>
                <a:gd name="T5" fmla="*/ 2147483646 h 69"/>
                <a:gd name="T6" fmla="*/ 2147483646 w 81"/>
                <a:gd name="T7" fmla="*/ 2147483646 h 69"/>
                <a:gd name="T8" fmla="*/ 0 w 81"/>
                <a:gd name="T9" fmla="*/ 2147483646 h 69"/>
                <a:gd name="T10" fmla="*/ 2147483646 w 81"/>
                <a:gd name="T11" fmla="*/ 2147483646 h 69"/>
                <a:gd name="T12" fmla="*/ 2147483646 w 81"/>
                <a:gd name="T13" fmla="*/ 2147483646 h 69"/>
                <a:gd name="T14" fmla="*/ 2147483646 w 81"/>
                <a:gd name="T15" fmla="*/ 2147483646 h 69"/>
                <a:gd name="T16" fmla="*/ 2147483646 w 81"/>
                <a:gd name="T17" fmla="*/ 2147483646 h 69"/>
                <a:gd name="T18" fmla="*/ 2147483646 w 81"/>
                <a:gd name="T19" fmla="*/ 2147483646 h 69"/>
                <a:gd name="T20" fmla="*/ 2147483646 w 81"/>
                <a:gd name="T21" fmla="*/ 2147483646 h 69"/>
                <a:gd name="T22" fmla="*/ 2147483646 w 81"/>
                <a:gd name="T23" fmla="*/ 2147483646 h 69"/>
                <a:gd name="T24" fmla="*/ 2147483646 w 81"/>
                <a:gd name="T25" fmla="*/ 2147483646 h 6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1" h="69">
                  <a:moveTo>
                    <a:pt x="79" y="9"/>
                  </a:moveTo>
                  <a:cubicBezTo>
                    <a:pt x="81" y="7"/>
                    <a:pt x="81" y="7"/>
                    <a:pt x="81" y="7"/>
                  </a:cubicBezTo>
                  <a:cubicBezTo>
                    <a:pt x="78" y="4"/>
                    <a:pt x="78" y="4"/>
                    <a:pt x="78" y="4"/>
                  </a:cubicBezTo>
                  <a:cubicBezTo>
                    <a:pt x="75" y="1"/>
                    <a:pt x="70" y="0"/>
                    <a:pt x="67" y="3"/>
                  </a:cubicBezTo>
                  <a:cubicBezTo>
                    <a:pt x="0" y="66"/>
                    <a:pt x="0" y="66"/>
                    <a:pt x="0" y="66"/>
                  </a:cubicBezTo>
                  <a:cubicBezTo>
                    <a:pt x="2" y="68"/>
                    <a:pt x="2" y="68"/>
                    <a:pt x="2" y="68"/>
                  </a:cubicBezTo>
                  <a:cubicBezTo>
                    <a:pt x="3" y="69"/>
                    <a:pt x="4" y="69"/>
                    <a:pt x="6" y="68"/>
                  </a:cubicBezTo>
                  <a:cubicBezTo>
                    <a:pt x="9" y="65"/>
                    <a:pt x="9" y="65"/>
                    <a:pt x="9" y="65"/>
                  </a:cubicBezTo>
                  <a:cubicBezTo>
                    <a:pt x="10" y="64"/>
                    <a:pt x="11" y="61"/>
                    <a:pt x="12" y="57"/>
                  </a:cubicBezTo>
                  <a:cubicBezTo>
                    <a:pt x="12" y="56"/>
                    <a:pt x="12" y="56"/>
                    <a:pt x="12" y="56"/>
                  </a:cubicBezTo>
                  <a:cubicBezTo>
                    <a:pt x="66" y="5"/>
                    <a:pt x="66" y="5"/>
                    <a:pt x="66" y="5"/>
                  </a:cubicBezTo>
                  <a:cubicBezTo>
                    <a:pt x="69" y="2"/>
                    <a:pt x="73" y="3"/>
                    <a:pt x="75" y="5"/>
                  </a:cubicBezTo>
                  <a:lnTo>
                    <a:pt x="79" y="9"/>
                  </a:lnTo>
                  <a:close/>
                </a:path>
              </a:pathLst>
            </a:custGeom>
            <a:solidFill>
              <a:srgbClr val="FFDA91"/>
            </a:solidFill>
            <a:ln>
              <a:noFill/>
            </a:ln>
          </p:spPr>
          <p:txBody>
            <a:bodyPr/>
            <a:lstStyle/>
            <a:p>
              <a:endParaRPr lang="zh-CN" altLang="en-US"/>
            </a:p>
          </p:txBody>
        </p:sp>
        <p:sp>
          <p:nvSpPr>
            <p:cNvPr id="1048936" name="Freeform 81"/>
            <p:cNvSpPr/>
            <p:nvPr/>
          </p:nvSpPr>
          <p:spPr bwMode="auto">
            <a:xfrm>
              <a:off x="3808413" y="4727575"/>
              <a:ext cx="638175" cy="646113"/>
            </a:xfrm>
            <a:custGeom>
              <a:avLst/>
              <a:gdLst>
                <a:gd name="T0" fmla="*/ 0 w 150"/>
                <a:gd name="T1" fmla="*/ 2147483646 h 151"/>
                <a:gd name="T2" fmla="*/ 2147483646 w 150"/>
                <a:gd name="T3" fmla="*/ 0 h 151"/>
                <a:gd name="T4" fmla="*/ 2147483646 w 150"/>
                <a:gd name="T5" fmla="*/ 2147483646 h 151"/>
                <a:gd name="T6" fmla="*/ 2147483646 w 150"/>
                <a:gd name="T7" fmla="*/ 2147483646 h 151"/>
                <a:gd name="T8" fmla="*/ 2147483646 w 150"/>
                <a:gd name="T9" fmla="*/ 2147483646 h 151"/>
                <a:gd name="T10" fmla="*/ 0 w 150"/>
                <a:gd name="T11" fmla="*/ 2147483646 h 15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0" h="151">
                  <a:moveTo>
                    <a:pt x="0" y="123"/>
                  </a:moveTo>
                  <a:cubicBezTo>
                    <a:pt x="23" y="98"/>
                    <a:pt x="94" y="25"/>
                    <a:pt x="118" y="0"/>
                  </a:cubicBezTo>
                  <a:cubicBezTo>
                    <a:pt x="129" y="11"/>
                    <a:pt x="140" y="22"/>
                    <a:pt x="150" y="33"/>
                  </a:cubicBezTo>
                  <a:cubicBezTo>
                    <a:pt x="126" y="57"/>
                    <a:pt x="53" y="128"/>
                    <a:pt x="27" y="151"/>
                  </a:cubicBezTo>
                  <a:cubicBezTo>
                    <a:pt x="27" y="151"/>
                    <a:pt x="20" y="145"/>
                    <a:pt x="13" y="138"/>
                  </a:cubicBezTo>
                  <a:cubicBezTo>
                    <a:pt x="5" y="130"/>
                    <a:pt x="0" y="124"/>
                    <a:pt x="0" y="123"/>
                  </a:cubicBezTo>
                </a:path>
              </a:pathLst>
            </a:custGeom>
            <a:solidFill>
              <a:srgbClr val="0D0C16"/>
            </a:solidFill>
            <a:ln>
              <a:noFill/>
            </a:ln>
          </p:spPr>
          <p:txBody>
            <a:bodyPr/>
            <a:lstStyle/>
            <a:p>
              <a:endParaRPr lang="zh-CN" altLang="en-US"/>
            </a:p>
          </p:txBody>
        </p:sp>
        <p:sp>
          <p:nvSpPr>
            <p:cNvPr id="1048937" name="Freeform 82"/>
            <p:cNvSpPr/>
            <p:nvPr/>
          </p:nvSpPr>
          <p:spPr bwMode="auto">
            <a:xfrm>
              <a:off x="3910013" y="4856163"/>
              <a:ext cx="511175" cy="495300"/>
            </a:xfrm>
            <a:custGeom>
              <a:avLst/>
              <a:gdLst>
                <a:gd name="T0" fmla="*/ 0 w 120"/>
                <a:gd name="T1" fmla="*/ 2147483646 h 116"/>
                <a:gd name="T2" fmla="*/ 2147483646 w 120"/>
                <a:gd name="T3" fmla="*/ 2147483646 h 116"/>
                <a:gd name="T4" fmla="*/ 2147483646 w 120"/>
                <a:gd name="T5" fmla="*/ 2147483646 h 116"/>
                <a:gd name="T6" fmla="*/ 2147483646 w 120"/>
                <a:gd name="T7" fmla="*/ 0 h 116"/>
                <a:gd name="T8" fmla="*/ 0 w 120"/>
                <a:gd name="T9" fmla="*/ 2147483646 h 1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 h="116">
                  <a:moveTo>
                    <a:pt x="0" y="114"/>
                  </a:moveTo>
                  <a:cubicBezTo>
                    <a:pt x="1" y="115"/>
                    <a:pt x="3" y="116"/>
                    <a:pt x="3" y="116"/>
                  </a:cubicBezTo>
                  <a:cubicBezTo>
                    <a:pt x="27" y="95"/>
                    <a:pt x="97" y="26"/>
                    <a:pt x="120" y="4"/>
                  </a:cubicBezTo>
                  <a:cubicBezTo>
                    <a:pt x="119" y="3"/>
                    <a:pt x="118" y="2"/>
                    <a:pt x="116" y="0"/>
                  </a:cubicBezTo>
                  <a:cubicBezTo>
                    <a:pt x="94" y="23"/>
                    <a:pt x="24" y="92"/>
                    <a:pt x="0" y="114"/>
                  </a:cubicBezTo>
                </a:path>
              </a:pathLst>
            </a:custGeom>
            <a:solidFill>
              <a:srgbClr val="47474A"/>
            </a:solidFill>
            <a:ln>
              <a:noFill/>
            </a:ln>
          </p:spPr>
          <p:txBody>
            <a:bodyPr/>
            <a:lstStyle/>
            <a:p>
              <a:endParaRPr lang="zh-CN" altLang="en-US"/>
            </a:p>
          </p:txBody>
        </p:sp>
        <p:sp>
          <p:nvSpPr>
            <p:cNvPr id="1048938" name="Freeform 83"/>
            <p:cNvSpPr/>
            <p:nvPr/>
          </p:nvSpPr>
          <p:spPr bwMode="auto">
            <a:xfrm>
              <a:off x="3838576" y="4770438"/>
              <a:ext cx="501650" cy="517525"/>
            </a:xfrm>
            <a:custGeom>
              <a:avLst/>
              <a:gdLst>
                <a:gd name="T0" fmla="*/ 2147483646 w 118"/>
                <a:gd name="T1" fmla="*/ 2147483646 h 121"/>
                <a:gd name="T2" fmla="*/ 2147483646 w 118"/>
                <a:gd name="T3" fmla="*/ 0 h 121"/>
                <a:gd name="T4" fmla="*/ 0 w 118"/>
                <a:gd name="T5" fmla="*/ 2147483646 h 121"/>
                <a:gd name="T6" fmla="*/ 0 w 118"/>
                <a:gd name="T7" fmla="*/ 2147483646 h 121"/>
                <a:gd name="T8" fmla="*/ 2147483646 w 118"/>
                <a:gd name="T9" fmla="*/ 2147483646 h 121"/>
                <a:gd name="T10" fmla="*/ 2147483646 w 118"/>
                <a:gd name="T11" fmla="*/ 2147483646 h 121"/>
                <a:gd name="T12" fmla="*/ 2147483646 w 118"/>
                <a:gd name="T13" fmla="*/ 2147483646 h 12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8" h="121">
                  <a:moveTo>
                    <a:pt x="118" y="5"/>
                  </a:moveTo>
                  <a:cubicBezTo>
                    <a:pt x="116" y="4"/>
                    <a:pt x="115" y="2"/>
                    <a:pt x="113" y="0"/>
                  </a:cubicBezTo>
                  <a:cubicBezTo>
                    <a:pt x="91" y="23"/>
                    <a:pt x="22" y="93"/>
                    <a:pt x="0" y="116"/>
                  </a:cubicBezTo>
                  <a:cubicBezTo>
                    <a:pt x="0" y="117"/>
                    <a:pt x="0" y="117"/>
                    <a:pt x="0" y="117"/>
                  </a:cubicBezTo>
                  <a:cubicBezTo>
                    <a:pt x="1" y="117"/>
                    <a:pt x="1" y="117"/>
                    <a:pt x="1" y="117"/>
                  </a:cubicBezTo>
                  <a:cubicBezTo>
                    <a:pt x="2" y="118"/>
                    <a:pt x="3" y="119"/>
                    <a:pt x="4" y="121"/>
                  </a:cubicBezTo>
                  <a:cubicBezTo>
                    <a:pt x="26" y="98"/>
                    <a:pt x="96" y="28"/>
                    <a:pt x="118" y="5"/>
                  </a:cubicBezTo>
                </a:path>
              </a:pathLst>
            </a:custGeom>
            <a:solidFill>
              <a:srgbClr val="AAA7AA"/>
            </a:solidFill>
            <a:ln>
              <a:noFill/>
            </a:ln>
          </p:spPr>
          <p:txBody>
            <a:bodyPr/>
            <a:lstStyle/>
            <a:p>
              <a:endParaRPr lang="zh-CN" altLang="en-US"/>
            </a:p>
          </p:txBody>
        </p:sp>
        <p:sp>
          <p:nvSpPr>
            <p:cNvPr id="1048939" name="Freeform 84"/>
            <p:cNvSpPr/>
            <p:nvPr/>
          </p:nvSpPr>
          <p:spPr bwMode="auto">
            <a:xfrm>
              <a:off x="3843338" y="4783138"/>
              <a:ext cx="514350" cy="512763"/>
            </a:xfrm>
            <a:custGeom>
              <a:avLst/>
              <a:gdLst>
                <a:gd name="T0" fmla="*/ 2147483646 w 121"/>
                <a:gd name="T1" fmla="*/ 0 h 120"/>
                <a:gd name="T2" fmla="*/ 2147483646 w 121"/>
                <a:gd name="T3" fmla="*/ 2147483646 h 120"/>
                <a:gd name="T4" fmla="*/ 2147483646 w 121"/>
                <a:gd name="T5" fmla="*/ 2147483646 h 120"/>
                <a:gd name="T6" fmla="*/ 2147483646 w 121"/>
                <a:gd name="T7" fmla="*/ 2147483646 h 120"/>
                <a:gd name="T8" fmla="*/ 2147483646 w 121"/>
                <a:gd name="T9" fmla="*/ 2147483646 h 120"/>
                <a:gd name="T10" fmla="*/ 2147483646 w 121"/>
                <a:gd name="T11" fmla="*/ 2147483646 h 120"/>
                <a:gd name="T12" fmla="*/ 2147483646 w 121"/>
                <a:gd name="T13" fmla="*/ 0 h 1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1" h="120">
                  <a:moveTo>
                    <a:pt x="115" y="0"/>
                  </a:moveTo>
                  <a:cubicBezTo>
                    <a:pt x="93" y="23"/>
                    <a:pt x="23" y="93"/>
                    <a:pt x="1" y="116"/>
                  </a:cubicBezTo>
                  <a:cubicBezTo>
                    <a:pt x="0" y="114"/>
                    <a:pt x="2" y="117"/>
                    <a:pt x="5" y="120"/>
                  </a:cubicBezTo>
                  <a:cubicBezTo>
                    <a:pt x="6" y="120"/>
                    <a:pt x="6" y="120"/>
                    <a:pt x="6" y="120"/>
                  </a:cubicBezTo>
                  <a:cubicBezTo>
                    <a:pt x="28" y="98"/>
                    <a:pt x="98" y="28"/>
                    <a:pt x="121" y="6"/>
                  </a:cubicBezTo>
                  <a:cubicBezTo>
                    <a:pt x="120" y="5"/>
                    <a:pt x="120" y="5"/>
                    <a:pt x="120" y="5"/>
                  </a:cubicBezTo>
                  <a:cubicBezTo>
                    <a:pt x="118" y="3"/>
                    <a:pt x="116" y="2"/>
                    <a:pt x="115" y="0"/>
                  </a:cubicBezTo>
                </a:path>
              </a:pathLst>
            </a:custGeom>
            <a:solidFill>
              <a:srgbClr val="47474A"/>
            </a:solidFill>
            <a:ln>
              <a:noFill/>
            </a:ln>
          </p:spPr>
          <p:txBody>
            <a:bodyPr/>
            <a:lstStyle/>
            <a:p>
              <a:endParaRPr lang="zh-CN" altLang="en-US"/>
            </a:p>
          </p:txBody>
        </p:sp>
        <p:sp>
          <p:nvSpPr>
            <p:cNvPr id="1048940" name="Freeform 85"/>
            <p:cNvSpPr/>
            <p:nvPr/>
          </p:nvSpPr>
          <p:spPr bwMode="auto">
            <a:xfrm>
              <a:off x="4294188" y="4189413"/>
              <a:ext cx="693738" cy="696913"/>
            </a:xfrm>
            <a:custGeom>
              <a:avLst/>
              <a:gdLst>
                <a:gd name="T0" fmla="*/ 2147483646 w 163"/>
                <a:gd name="T1" fmla="*/ 2147483646 h 163"/>
                <a:gd name="T2" fmla="*/ 2147483646 w 163"/>
                <a:gd name="T3" fmla="*/ 2147483646 h 163"/>
                <a:gd name="T4" fmla="*/ 2147483646 w 163"/>
                <a:gd name="T5" fmla="*/ 2147483646 h 163"/>
                <a:gd name="T6" fmla="*/ 2147483646 w 163"/>
                <a:gd name="T7" fmla="*/ 2147483646 h 163"/>
                <a:gd name="T8" fmla="*/ 2147483646 w 163"/>
                <a:gd name="T9" fmla="*/ 2147483646 h 163"/>
                <a:gd name="T10" fmla="*/ 2147483646 w 163"/>
                <a:gd name="T11" fmla="*/ 2147483646 h 163"/>
                <a:gd name="T12" fmla="*/ 2147483646 w 163"/>
                <a:gd name="T13" fmla="*/ 2147483646 h 16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3" h="163">
                  <a:moveTo>
                    <a:pt x="129" y="2"/>
                  </a:moveTo>
                  <a:cubicBezTo>
                    <a:pt x="92" y="34"/>
                    <a:pt x="35" y="89"/>
                    <a:pt x="1" y="124"/>
                  </a:cubicBezTo>
                  <a:cubicBezTo>
                    <a:pt x="0" y="125"/>
                    <a:pt x="8" y="134"/>
                    <a:pt x="19" y="144"/>
                  </a:cubicBezTo>
                  <a:cubicBezTo>
                    <a:pt x="29" y="155"/>
                    <a:pt x="38" y="163"/>
                    <a:pt x="39" y="162"/>
                  </a:cubicBezTo>
                  <a:cubicBezTo>
                    <a:pt x="74" y="128"/>
                    <a:pt x="129" y="71"/>
                    <a:pt x="161" y="34"/>
                  </a:cubicBezTo>
                  <a:cubicBezTo>
                    <a:pt x="161" y="34"/>
                    <a:pt x="163" y="17"/>
                    <a:pt x="154" y="9"/>
                  </a:cubicBezTo>
                  <a:cubicBezTo>
                    <a:pt x="146" y="0"/>
                    <a:pt x="129" y="2"/>
                    <a:pt x="129" y="2"/>
                  </a:cubicBezTo>
                </a:path>
              </a:pathLst>
            </a:custGeom>
            <a:solidFill>
              <a:srgbClr val="0D0C16"/>
            </a:solidFill>
            <a:ln>
              <a:noFill/>
            </a:ln>
          </p:spPr>
          <p:txBody>
            <a:bodyPr/>
            <a:lstStyle/>
            <a:p>
              <a:endParaRPr lang="zh-CN" altLang="en-US"/>
            </a:p>
          </p:txBody>
        </p:sp>
        <p:sp>
          <p:nvSpPr>
            <p:cNvPr id="1048941" name="Freeform 86"/>
            <p:cNvSpPr/>
            <p:nvPr/>
          </p:nvSpPr>
          <p:spPr bwMode="auto">
            <a:xfrm>
              <a:off x="4298951" y="4186238"/>
              <a:ext cx="693738" cy="695325"/>
            </a:xfrm>
            <a:custGeom>
              <a:avLst/>
              <a:gdLst>
                <a:gd name="T0" fmla="*/ 2147483646 w 163"/>
                <a:gd name="T1" fmla="*/ 2147483646 h 163"/>
                <a:gd name="T2" fmla="*/ 2147483646 w 163"/>
                <a:gd name="T3" fmla="*/ 2147483646 h 163"/>
                <a:gd name="T4" fmla="*/ 2147483646 w 163"/>
                <a:gd name="T5" fmla="*/ 2147483646 h 163"/>
                <a:gd name="T6" fmla="*/ 2147483646 w 163"/>
                <a:gd name="T7" fmla="*/ 2147483646 h 163"/>
                <a:gd name="T8" fmla="*/ 2147483646 w 163"/>
                <a:gd name="T9" fmla="*/ 2147483646 h 163"/>
                <a:gd name="T10" fmla="*/ 2147483646 w 163"/>
                <a:gd name="T11" fmla="*/ 2147483646 h 163"/>
                <a:gd name="T12" fmla="*/ 2147483646 w 163"/>
                <a:gd name="T13" fmla="*/ 2147483646 h 16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3" h="163">
                  <a:moveTo>
                    <a:pt x="129" y="2"/>
                  </a:moveTo>
                  <a:cubicBezTo>
                    <a:pt x="93" y="34"/>
                    <a:pt x="35" y="89"/>
                    <a:pt x="1" y="124"/>
                  </a:cubicBezTo>
                  <a:cubicBezTo>
                    <a:pt x="0" y="125"/>
                    <a:pt x="8" y="134"/>
                    <a:pt x="19" y="144"/>
                  </a:cubicBezTo>
                  <a:cubicBezTo>
                    <a:pt x="29" y="155"/>
                    <a:pt x="38" y="163"/>
                    <a:pt x="39" y="162"/>
                  </a:cubicBezTo>
                  <a:cubicBezTo>
                    <a:pt x="74" y="128"/>
                    <a:pt x="129" y="71"/>
                    <a:pt x="161" y="34"/>
                  </a:cubicBezTo>
                  <a:cubicBezTo>
                    <a:pt x="162" y="33"/>
                    <a:pt x="163" y="17"/>
                    <a:pt x="154" y="9"/>
                  </a:cubicBezTo>
                  <a:cubicBezTo>
                    <a:pt x="146" y="0"/>
                    <a:pt x="130" y="1"/>
                    <a:pt x="129" y="2"/>
                  </a:cubicBezTo>
                </a:path>
              </a:pathLst>
            </a:custGeom>
            <a:solidFill>
              <a:srgbClr val="0D0C16"/>
            </a:solidFill>
            <a:ln>
              <a:noFill/>
            </a:ln>
          </p:spPr>
          <p:txBody>
            <a:bodyPr/>
            <a:lstStyle/>
            <a:p>
              <a:endParaRPr lang="zh-CN" altLang="en-US"/>
            </a:p>
          </p:txBody>
        </p:sp>
        <p:sp>
          <p:nvSpPr>
            <p:cNvPr id="1048942" name="Freeform 87"/>
            <p:cNvSpPr/>
            <p:nvPr/>
          </p:nvSpPr>
          <p:spPr bwMode="auto">
            <a:xfrm>
              <a:off x="4438651" y="4343400"/>
              <a:ext cx="498475" cy="517525"/>
            </a:xfrm>
            <a:custGeom>
              <a:avLst/>
              <a:gdLst>
                <a:gd name="T0" fmla="*/ 2147483646 w 117"/>
                <a:gd name="T1" fmla="*/ 0 h 121"/>
                <a:gd name="T2" fmla="*/ 0 w 117"/>
                <a:gd name="T3" fmla="*/ 2147483646 h 121"/>
                <a:gd name="T4" fmla="*/ 0 w 117"/>
                <a:gd name="T5" fmla="*/ 2147483646 h 121"/>
                <a:gd name="T6" fmla="*/ 2147483646 w 117"/>
                <a:gd name="T7" fmla="*/ 2147483646 h 121"/>
                <a:gd name="T8" fmla="*/ 2147483646 w 117"/>
                <a:gd name="T9" fmla="*/ 2147483646 h 121"/>
                <a:gd name="T10" fmla="*/ 2147483646 w 117"/>
                <a:gd name="T11" fmla="*/ 0 h 12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7" h="121">
                  <a:moveTo>
                    <a:pt x="114" y="0"/>
                  </a:moveTo>
                  <a:cubicBezTo>
                    <a:pt x="84" y="32"/>
                    <a:pt x="31" y="86"/>
                    <a:pt x="0" y="117"/>
                  </a:cubicBezTo>
                  <a:cubicBezTo>
                    <a:pt x="0" y="117"/>
                    <a:pt x="0" y="117"/>
                    <a:pt x="0" y="117"/>
                  </a:cubicBezTo>
                  <a:cubicBezTo>
                    <a:pt x="1" y="118"/>
                    <a:pt x="3" y="120"/>
                    <a:pt x="4" y="121"/>
                  </a:cubicBezTo>
                  <a:cubicBezTo>
                    <a:pt x="35" y="90"/>
                    <a:pt x="88" y="36"/>
                    <a:pt x="117" y="3"/>
                  </a:cubicBezTo>
                  <a:cubicBezTo>
                    <a:pt x="116" y="2"/>
                    <a:pt x="115" y="1"/>
                    <a:pt x="114" y="0"/>
                  </a:cubicBezTo>
                </a:path>
              </a:pathLst>
            </a:custGeom>
            <a:solidFill>
              <a:srgbClr val="575759"/>
            </a:solidFill>
            <a:ln>
              <a:noFill/>
            </a:ln>
          </p:spPr>
          <p:txBody>
            <a:bodyPr/>
            <a:lstStyle/>
            <a:p>
              <a:endParaRPr lang="zh-CN" altLang="en-US"/>
            </a:p>
          </p:txBody>
        </p:sp>
        <p:sp>
          <p:nvSpPr>
            <p:cNvPr id="1048943" name="Freeform 88"/>
            <p:cNvSpPr/>
            <p:nvPr/>
          </p:nvSpPr>
          <p:spPr bwMode="auto">
            <a:xfrm>
              <a:off x="4337051" y="4254500"/>
              <a:ext cx="519113" cy="512763"/>
            </a:xfrm>
            <a:custGeom>
              <a:avLst/>
              <a:gdLst>
                <a:gd name="T0" fmla="*/ 2147483646 w 122"/>
                <a:gd name="T1" fmla="*/ 0 h 120"/>
                <a:gd name="T2" fmla="*/ 0 w 122"/>
                <a:gd name="T3" fmla="*/ 2147483646 h 120"/>
                <a:gd name="T4" fmla="*/ 0 w 122"/>
                <a:gd name="T5" fmla="*/ 2147483646 h 120"/>
                <a:gd name="T6" fmla="*/ 2147483646 w 122"/>
                <a:gd name="T7" fmla="*/ 2147483646 h 120"/>
                <a:gd name="T8" fmla="*/ 2147483646 w 122"/>
                <a:gd name="T9" fmla="*/ 2147483646 h 120"/>
                <a:gd name="T10" fmla="*/ 2147483646 w 122"/>
                <a:gd name="T11" fmla="*/ 2147483646 h 120"/>
                <a:gd name="T12" fmla="*/ 2147483646 w 122"/>
                <a:gd name="T13" fmla="*/ 0 h 1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2" h="120">
                  <a:moveTo>
                    <a:pt x="117" y="0"/>
                  </a:moveTo>
                  <a:cubicBezTo>
                    <a:pt x="85" y="30"/>
                    <a:pt x="31" y="83"/>
                    <a:pt x="0" y="114"/>
                  </a:cubicBezTo>
                  <a:cubicBezTo>
                    <a:pt x="0" y="115"/>
                    <a:pt x="0" y="115"/>
                    <a:pt x="0" y="115"/>
                  </a:cubicBezTo>
                  <a:cubicBezTo>
                    <a:pt x="1" y="115"/>
                    <a:pt x="1" y="115"/>
                    <a:pt x="1" y="115"/>
                  </a:cubicBezTo>
                  <a:cubicBezTo>
                    <a:pt x="2" y="117"/>
                    <a:pt x="4" y="118"/>
                    <a:pt x="6" y="120"/>
                  </a:cubicBezTo>
                  <a:cubicBezTo>
                    <a:pt x="37" y="89"/>
                    <a:pt x="90" y="36"/>
                    <a:pt x="122" y="5"/>
                  </a:cubicBezTo>
                  <a:cubicBezTo>
                    <a:pt x="120" y="3"/>
                    <a:pt x="119" y="2"/>
                    <a:pt x="117" y="0"/>
                  </a:cubicBezTo>
                </a:path>
              </a:pathLst>
            </a:custGeom>
            <a:solidFill>
              <a:srgbClr val="E1DFE0"/>
            </a:solidFill>
            <a:ln>
              <a:noFill/>
            </a:ln>
          </p:spPr>
          <p:txBody>
            <a:bodyPr/>
            <a:lstStyle/>
            <a:p>
              <a:endParaRPr lang="zh-CN" altLang="en-US"/>
            </a:p>
          </p:txBody>
        </p:sp>
        <p:sp>
          <p:nvSpPr>
            <p:cNvPr id="1048944" name="Freeform 89"/>
            <p:cNvSpPr/>
            <p:nvPr/>
          </p:nvSpPr>
          <p:spPr bwMode="auto">
            <a:xfrm>
              <a:off x="4327526" y="4267200"/>
              <a:ext cx="546100" cy="520700"/>
            </a:xfrm>
            <a:custGeom>
              <a:avLst/>
              <a:gdLst>
                <a:gd name="T0" fmla="*/ 2147483646 w 128"/>
                <a:gd name="T1" fmla="*/ 0 h 122"/>
                <a:gd name="T2" fmla="*/ 2147483646 w 128"/>
                <a:gd name="T3" fmla="*/ 2147483646 h 122"/>
                <a:gd name="T4" fmla="*/ 0 w 128"/>
                <a:gd name="T5" fmla="*/ 2147483646 h 122"/>
                <a:gd name="T6" fmla="*/ 2147483646 w 128"/>
                <a:gd name="T7" fmla="*/ 2147483646 h 122"/>
                <a:gd name="T8" fmla="*/ 2147483646 w 128"/>
                <a:gd name="T9" fmla="*/ 2147483646 h 122"/>
                <a:gd name="T10" fmla="*/ 2147483646 w 128"/>
                <a:gd name="T11" fmla="*/ 2147483646 h 122"/>
                <a:gd name="T12" fmla="*/ 2147483646 w 128"/>
                <a:gd name="T13" fmla="*/ 0 h 12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8" h="122">
                  <a:moveTo>
                    <a:pt x="122" y="0"/>
                  </a:moveTo>
                  <a:cubicBezTo>
                    <a:pt x="90" y="31"/>
                    <a:pt x="37" y="84"/>
                    <a:pt x="5" y="115"/>
                  </a:cubicBezTo>
                  <a:cubicBezTo>
                    <a:pt x="3" y="113"/>
                    <a:pt x="0" y="110"/>
                    <a:pt x="0" y="110"/>
                  </a:cubicBezTo>
                  <a:cubicBezTo>
                    <a:pt x="0" y="110"/>
                    <a:pt x="7" y="117"/>
                    <a:pt x="11" y="121"/>
                  </a:cubicBezTo>
                  <a:cubicBezTo>
                    <a:pt x="12" y="122"/>
                    <a:pt x="12" y="122"/>
                    <a:pt x="12" y="122"/>
                  </a:cubicBezTo>
                  <a:cubicBezTo>
                    <a:pt x="44" y="90"/>
                    <a:pt x="97" y="37"/>
                    <a:pt x="128" y="6"/>
                  </a:cubicBezTo>
                  <a:cubicBezTo>
                    <a:pt x="126" y="3"/>
                    <a:pt x="124" y="2"/>
                    <a:pt x="122" y="0"/>
                  </a:cubicBezTo>
                </a:path>
              </a:pathLst>
            </a:custGeom>
            <a:solidFill>
              <a:srgbClr val="575759"/>
            </a:solidFill>
            <a:ln>
              <a:noFill/>
            </a:ln>
          </p:spPr>
          <p:txBody>
            <a:bodyPr/>
            <a:lstStyle/>
            <a:p>
              <a:endParaRPr lang="zh-CN" altLang="en-US"/>
            </a:p>
          </p:txBody>
        </p:sp>
        <p:sp>
          <p:nvSpPr>
            <p:cNvPr id="1048945" name="Freeform 90"/>
            <p:cNvSpPr/>
            <p:nvPr/>
          </p:nvSpPr>
          <p:spPr bwMode="auto">
            <a:xfrm>
              <a:off x="4783138" y="4229100"/>
              <a:ext cx="166688" cy="165100"/>
            </a:xfrm>
            <a:custGeom>
              <a:avLst/>
              <a:gdLst>
                <a:gd name="T0" fmla="*/ 2147483646 w 39"/>
                <a:gd name="T1" fmla="*/ 2147483646 h 39"/>
                <a:gd name="T2" fmla="*/ 2147483646 w 39"/>
                <a:gd name="T3" fmla="*/ 0 h 39"/>
                <a:gd name="T4" fmla="*/ 2147483646 w 39"/>
                <a:gd name="T5" fmla="*/ 2147483646 h 39"/>
                <a:gd name="T6" fmla="*/ 2147483646 w 39"/>
                <a:gd name="T7" fmla="*/ 2147483646 h 39"/>
                <a:gd name="T8" fmla="*/ 2147483646 w 39"/>
                <a:gd name="T9" fmla="*/ 2147483646 h 39"/>
                <a:gd name="T10" fmla="*/ 2147483646 w 39"/>
                <a:gd name="T11" fmla="*/ 2147483646 h 39"/>
                <a:gd name="T12" fmla="*/ 2147483646 w 39"/>
                <a:gd name="T13" fmla="*/ 2147483646 h 3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9" h="39">
                  <a:moveTo>
                    <a:pt x="21" y="18"/>
                  </a:moveTo>
                  <a:cubicBezTo>
                    <a:pt x="12" y="8"/>
                    <a:pt x="6" y="1"/>
                    <a:pt x="6" y="0"/>
                  </a:cubicBezTo>
                  <a:cubicBezTo>
                    <a:pt x="4" y="2"/>
                    <a:pt x="3" y="3"/>
                    <a:pt x="1" y="5"/>
                  </a:cubicBezTo>
                  <a:cubicBezTo>
                    <a:pt x="0" y="6"/>
                    <a:pt x="7" y="14"/>
                    <a:pt x="16" y="23"/>
                  </a:cubicBezTo>
                  <a:cubicBezTo>
                    <a:pt x="25" y="32"/>
                    <a:pt x="33" y="39"/>
                    <a:pt x="34" y="39"/>
                  </a:cubicBezTo>
                  <a:cubicBezTo>
                    <a:pt x="36" y="36"/>
                    <a:pt x="37" y="35"/>
                    <a:pt x="39" y="33"/>
                  </a:cubicBezTo>
                  <a:cubicBezTo>
                    <a:pt x="38" y="34"/>
                    <a:pt x="31" y="27"/>
                    <a:pt x="21" y="18"/>
                  </a:cubicBezTo>
                  <a:close/>
                </a:path>
              </a:pathLst>
            </a:custGeom>
            <a:solidFill>
              <a:srgbClr val="0D0C16"/>
            </a:solidFill>
            <a:ln>
              <a:noFill/>
            </a:ln>
          </p:spPr>
          <p:txBody>
            <a:bodyPr/>
            <a:lstStyle/>
            <a:p>
              <a:endParaRPr lang="zh-CN" altLang="en-US"/>
            </a:p>
          </p:txBody>
        </p:sp>
        <p:sp>
          <p:nvSpPr>
            <p:cNvPr id="1048946" name="Freeform 91"/>
            <p:cNvSpPr/>
            <p:nvPr/>
          </p:nvSpPr>
          <p:spPr bwMode="auto">
            <a:xfrm>
              <a:off x="4792663" y="4219575"/>
              <a:ext cx="165100" cy="166688"/>
            </a:xfrm>
            <a:custGeom>
              <a:avLst/>
              <a:gdLst>
                <a:gd name="T0" fmla="*/ 2147483646 w 39"/>
                <a:gd name="T1" fmla="*/ 2147483646 h 39"/>
                <a:gd name="T2" fmla="*/ 2147483646 w 39"/>
                <a:gd name="T3" fmla="*/ 0 h 39"/>
                <a:gd name="T4" fmla="*/ 2147483646 w 39"/>
                <a:gd name="T5" fmla="*/ 2147483646 h 39"/>
                <a:gd name="T6" fmla="*/ 2147483646 w 39"/>
                <a:gd name="T7" fmla="*/ 2147483646 h 39"/>
                <a:gd name="T8" fmla="*/ 2147483646 w 39"/>
                <a:gd name="T9" fmla="*/ 2147483646 h 39"/>
                <a:gd name="T10" fmla="*/ 2147483646 w 39"/>
                <a:gd name="T11" fmla="*/ 2147483646 h 39"/>
                <a:gd name="T12" fmla="*/ 2147483646 w 39"/>
                <a:gd name="T13" fmla="*/ 2147483646 h 3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9" h="39">
                  <a:moveTo>
                    <a:pt x="22" y="17"/>
                  </a:moveTo>
                  <a:cubicBezTo>
                    <a:pt x="13" y="8"/>
                    <a:pt x="6" y="0"/>
                    <a:pt x="7" y="0"/>
                  </a:cubicBezTo>
                  <a:cubicBezTo>
                    <a:pt x="5" y="2"/>
                    <a:pt x="3" y="3"/>
                    <a:pt x="1" y="5"/>
                  </a:cubicBezTo>
                  <a:cubicBezTo>
                    <a:pt x="0" y="5"/>
                    <a:pt x="7" y="13"/>
                    <a:pt x="17" y="22"/>
                  </a:cubicBezTo>
                  <a:cubicBezTo>
                    <a:pt x="26" y="32"/>
                    <a:pt x="34" y="39"/>
                    <a:pt x="34" y="38"/>
                  </a:cubicBezTo>
                  <a:cubicBezTo>
                    <a:pt x="36" y="36"/>
                    <a:pt x="37" y="35"/>
                    <a:pt x="39" y="32"/>
                  </a:cubicBezTo>
                  <a:cubicBezTo>
                    <a:pt x="39" y="33"/>
                    <a:pt x="31" y="26"/>
                    <a:pt x="22" y="17"/>
                  </a:cubicBezTo>
                  <a:close/>
                </a:path>
              </a:pathLst>
            </a:custGeom>
            <a:solidFill>
              <a:srgbClr val="31292B"/>
            </a:solidFill>
            <a:ln>
              <a:noFill/>
            </a:ln>
          </p:spPr>
          <p:txBody>
            <a:bodyPr/>
            <a:lstStyle/>
            <a:p>
              <a:endParaRPr lang="zh-CN" altLang="en-US"/>
            </a:p>
          </p:txBody>
        </p:sp>
        <p:sp>
          <p:nvSpPr>
            <p:cNvPr id="1048947" name="Freeform 92"/>
            <p:cNvSpPr/>
            <p:nvPr/>
          </p:nvSpPr>
          <p:spPr bwMode="auto">
            <a:xfrm>
              <a:off x="4795838" y="4214813"/>
              <a:ext cx="166688" cy="166688"/>
            </a:xfrm>
            <a:custGeom>
              <a:avLst/>
              <a:gdLst>
                <a:gd name="T0" fmla="*/ 2147483646 w 39"/>
                <a:gd name="T1" fmla="*/ 2147483646 h 39"/>
                <a:gd name="T2" fmla="*/ 2147483646 w 39"/>
                <a:gd name="T3" fmla="*/ 0 h 39"/>
                <a:gd name="T4" fmla="*/ 2147483646 w 39"/>
                <a:gd name="T5" fmla="*/ 2147483646 h 39"/>
                <a:gd name="T6" fmla="*/ 2147483646 w 39"/>
                <a:gd name="T7" fmla="*/ 2147483646 h 39"/>
                <a:gd name="T8" fmla="*/ 2147483646 w 39"/>
                <a:gd name="T9" fmla="*/ 2147483646 h 39"/>
                <a:gd name="T10" fmla="*/ 2147483646 w 39"/>
                <a:gd name="T11" fmla="*/ 2147483646 h 39"/>
                <a:gd name="T12" fmla="*/ 2147483646 w 39"/>
                <a:gd name="T13" fmla="*/ 2147483646 h 3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9" h="39">
                  <a:moveTo>
                    <a:pt x="22" y="17"/>
                  </a:moveTo>
                  <a:cubicBezTo>
                    <a:pt x="13" y="8"/>
                    <a:pt x="6" y="1"/>
                    <a:pt x="7" y="0"/>
                  </a:cubicBezTo>
                  <a:cubicBezTo>
                    <a:pt x="4" y="2"/>
                    <a:pt x="3" y="3"/>
                    <a:pt x="1" y="5"/>
                  </a:cubicBezTo>
                  <a:cubicBezTo>
                    <a:pt x="0" y="6"/>
                    <a:pt x="7" y="13"/>
                    <a:pt x="16" y="23"/>
                  </a:cubicBezTo>
                  <a:cubicBezTo>
                    <a:pt x="25" y="32"/>
                    <a:pt x="33" y="39"/>
                    <a:pt x="34" y="38"/>
                  </a:cubicBezTo>
                  <a:cubicBezTo>
                    <a:pt x="36" y="36"/>
                    <a:pt x="37" y="35"/>
                    <a:pt x="39" y="32"/>
                  </a:cubicBezTo>
                  <a:cubicBezTo>
                    <a:pt x="38" y="33"/>
                    <a:pt x="31" y="26"/>
                    <a:pt x="22" y="17"/>
                  </a:cubicBezTo>
                  <a:close/>
                </a:path>
              </a:pathLst>
            </a:custGeom>
            <a:solidFill>
              <a:srgbClr val="F4B844"/>
            </a:solidFill>
            <a:ln>
              <a:noFill/>
            </a:ln>
          </p:spPr>
          <p:txBody>
            <a:bodyPr/>
            <a:lstStyle/>
            <a:p>
              <a:endParaRPr lang="zh-CN" altLang="en-US"/>
            </a:p>
          </p:txBody>
        </p:sp>
        <p:sp>
          <p:nvSpPr>
            <p:cNvPr id="1048948" name="Freeform 93"/>
            <p:cNvSpPr/>
            <p:nvPr/>
          </p:nvSpPr>
          <p:spPr bwMode="auto">
            <a:xfrm>
              <a:off x="4821238" y="4194175"/>
              <a:ext cx="161925" cy="161925"/>
            </a:xfrm>
            <a:custGeom>
              <a:avLst/>
              <a:gdLst>
                <a:gd name="T0" fmla="*/ 2147483646 w 38"/>
                <a:gd name="T1" fmla="*/ 2147483646 h 38"/>
                <a:gd name="T2" fmla="*/ 2147483646 w 38"/>
                <a:gd name="T3" fmla="*/ 0 h 38"/>
                <a:gd name="T4" fmla="*/ 2147483646 w 38"/>
                <a:gd name="T5" fmla="*/ 2147483646 h 38"/>
                <a:gd name="T6" fmla="*/ 2147483646 w 38"/>
                <a:gd name="T7" fmla="*/ 2147483646 h 38"/>
                <a:gd name="T8" fmla="*/ 2147483646 w 38"/>
                <a:gd name="T9" fmla="*/ 2147483646 h 38"/>
                <a:gd name="T10" fmla="*/ 2147483646 w 38"/>
                <a:gd name="T11" fmla="*/ 2147483646 h 38"/>
                <a:gd name="T12" fmla="*/ 2147483646 w 38"/>
                <a:gd name="T13" fmla="*/ 2147483646 h 3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38">
                  <a:moveTo>
                    <a:pt x="21" y="17"/>
                  </a:moveTo>
                  <a:cubicBezTo>
                    <a:pt x="12" y="8"/>
                    <a:pt x="6" y="1"/>
                    <a:pt x="6" y="0"/>
                  </a:cubicBezTo>
                  <a:cubicBezTo>
                    <a:pt x="4" y="2"/>
                    <a:pt x="3" y="3"/>
                    <a:pt x="1" y="5"/>
                  </a:cubicBezTo>
                  <a:cubicBezTo>
                    <a:pt x="0" y="6"/>
                    <a:pt x="7" y="13"/>
                    <a:pt x="16" y="22"/>
                  </a:cubicBezTo>
                  <a:cubicBezTo>
                    <a:pt x="25" y="31"/>
                    <a:pt x="32" y="38"/>
                    <a:pt x="33" y="37"/>
                  </a:cubicBezTo>
                  <a:cubicBezTo>
                    <a:pt x="35" y="35"/>
                    <a:pt x="36" y="34"/>
                    <a:pt x="38" y="32"/>
                  </a:cubicBezTo>
                  <a:cubicBezTo>
                    <a:pt x="37" y="32"/>
                    <a:pt x="30" y="26"/>
                    <a:pt x="21" y="17"/>
                  </a:cubicBezTo>
                  <a:close/>
                </a:path>
              </a:pathLst>
            </a:custGeom>
            <a:solidFill>
              <a:srgbClr val="0D0C16"/>
            </a:solidFill>
            <a:ln>
              <a:noFill/>
            </a:ln>
          </p:spPr>
          <p:txBody>
            <a:bodyPr/>
            <a:lstStyle/>
            <a:p>
              <a:endParaRPr lang="zh-CN" altLang="en-US"/>
            </a:p>
          </p:txBody>
        </p:sp>
        <p:sp>
          <p:nvSpPr>
            <p:cNvPr id="1048949" name="Freeform 94"/>
            <p:cNvSpPr/>
            <p:nvPr/>
          </p:nvSpPr>
          <p:spPr bwMode="auto">
            <a:xfrm>
              <a:off x="4940301" y="4313238"/>
              <a:ext cx="26988" cy="25400"/>
            </a:xfrm>
            <a:custGeom>
              <a:avLst/>
              <a:gdLst>
                <a:gd name="T0" fmla="*/ 0 w 6"/>
                <a:gd name="T1" fmla="*/ 2147483646 h 6"/>
                <a:gd name="T2" fmla="*/ 2147483646 w 6"/>
                <a:gd name="T3" fmla="*/ 2147483646 h 6"/>
                <a:gd name="T4" fmla="*/ 2147483646 w 6"/>
                <a:gd name="T5" fmla="*/ 2147483646 h 6"/>
                <a:gd name="T6" fmla="*/ 2147483646 w 6"/>
                <a:gd name="T7" fmla="*/ 0 h 6"/>
                <a:gd name="T8" fmla="*/ 0 w 6"/>
                <a:gd name="T9" fmla="*/ 214748364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0" y="3"/>
                  </a:moveTo>
                  <a:cubicBezTo>
                    <a:pt x="1" y="4"/>
                    <a:pt x="2" y="5"/>
                    <a:pt x="3" y="6"/>
                  </a:cubicBezTo>
                  <a:cubicBezTo>
                    <a:pt x="4" y="5"/>
                    <a:pt x="5" y="4"/>
                    <a:pt x="6" y="3"/>
                  </a:cubicBezTo>
                  <a:cubicBezTo>
                    <a:pt x="5" y="2"/>
                    <a:pt x="4" y="1"/>
                    <a:pt x="2" y="0"/>
                  </a:cubicBezTo>
                  <a:cubicBezTo>
                    <a:pt x="1" y="1"/>
                    <a:pt x="1" y="1"/>
                    <a:pt x="0" y="3"/>
                  </a:cubicBezTo>
                  <a:close/>
                </a:path>
              </a:pathLst>
            </a:custGeom>
            <a:solidFill>
              <a:srgbClr val="575759"/>
            </a:solidFill>
            <a:ln>
              <a:noFill/>
            </a:ln>
          </p:spPr>
          <p:txBody>
            <a:bodyPr/>
            <a:lstStyle/>
            <a:p>
              <a:endParaRPr lang="zh-CN" altLang="en-US"/>
            </a:p>
          </p:txBody>
        </p:sp>
        <p:sp>
          <p:nvSpPr>
            <p:cNvPr id="1048950" name="Freeform 95"/>
            <p:cNvSpPr/>
            <p:nvPr/>
          </p:nvSpPr>
          <p:spPr bwMode="auto">
            <a:xfrm>
              <a:off x="4851401" y="4224338"/>
              <a:ext cx="34925" cy="38100"/>
            </a:xfrm>
            <a:custGeom>
              <a:avLst/>
              <a:gdLst>
                <a:gd name="T0" fmla="*/ 2147483646 w 8"/>
                <a:gd name="T1" fmla="*/ 2147483646 h 9"/>
                <a:gd name="T2" fmla="*/ 2147483646 w 8"/>
                <a:gd name="T3" fmla="*/ 0 h 9"/>
                <a:gd name="T4" fmla="*/ 0 w 8"/>
                <a:gd name="T5" fmla="*/ 2147483646 h 9"/>
                <a:gd name="T6" fmla="*/ 2147483646 w 8"/>
                <a:gd name="T7" fmla="*/ 2147483646 h 9"/>
                <a:gd name="T8" fmla="*/ 2147483646 w 8"/>
                <a:gd name="T9" fmla="*/ 2147483646 h 9"/>
                <a:gd name="T10" fmla="*/ 2147483646 w 8"/>
                <a:gd name="T11" fmla="*/ 2147483646 h 9"/>
                <a:gd name="T12" fmla="*/ 2147483646 w 8"/>
                <a:gd name="T13" fmla="*/ 2147483646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 h="9">
                  <a:moveTo>
                    <a:pt x="8" y="6"/>
                  </a:moveTo>
                  <a:cubicBezTo>
                    <a:pt x="6" y="4"/>
                    <a:pt x="5" y="2"/>
                    <a:pt x="3" y="0"/>
                  </a:cubicBezTo>
                  <a:cubicBezTo>
                    <a:pt x="2" y="2"/>
                    <a:pt x="1" y="2"/>
                    <a:pt x="0" y="3"/>
                  </a:cubicBezTo>
                  <a:cubicBezTo>
                    <a:pt x="1" y="4"/>
                    <a:pt x="1" y="4"/>
                    <a:pt x="1" y="4"/>
                  </a:cubicBezTo>
                  <a:cubicBezTo>
                    <a:pt x="1" y="4"/>
                    <a:pt x="1" y="4"/>
                    <a:pt x="1" y="4"/>
                  </a:cubicBezTo>
                  <a:cubicBezTo>
                    <a:pt x="2" y="5"/>
                    <a:pt x="4" y="7"/>
                    <a:pt x="5" y="9"/>
                  </a:cubicBezTo>
                  <a:cubicBezTo>
                    <a:pt x="6" y="7"/>
                    <a:pt x="7" y="7"/>
                    <a:pt x="8" y="6"/>
                  </a:cubicBezTo>
                  <a:close/>
                </a:path>
              </a:pathLst>
            </a:custGeom>
            <a:solidFill>
              <a:srgbClr val="E1DFE0"/>
            </a:solidFill>
            <a:ln>
              <a:noFill/>
            </a:ln>
          </p:spPr>
          <p:txBody>
            <a:bodyPr/>
            <a:lstStyle/>
            <a:p>
              <a:endParaRPr lang="zh-CN" altLang="en-US"/>
            </a:p>
          </p:txBody>
        </p:sp>
        <p:sp>
          <p:nvSpPr>
            <p:cNvPr id="1048951" name="Freeform 96"/>
            <p:cNvSpPr/>
            <p:nvPr/>
          </p:nvSpPr>
          <p:spPr bwMode="auto">
            <a:xfrm>
              <a:off x="4864101" y="4237038"/>
              <a:ext cx="38100" cy="38100"/>
            </a:xfrm>
            <a:custGeom>
              <a:avLst/>
              <a:gdLst>
                <a:gd name="T0" fmla="*/ 2147483646 w 9"/>
                <a:gd name="T1" fmla="*/ 0 h 9"/>
                <a:gd name="T2" fmla="*/ 0 w 9"/>
                <a:gd name="T3" fmla="*/ 2147483646 h 9"/>
                <a:gd name="T4" fmla="*/ 2147483646 w 9"/>
                <a:gd name="T5" fmla="*/ 2147483646 h 9"/>
                <a:gd name="T6" fmla="*/ 2147483646 w 9"/>
                <a:gd name="T7" fmla="*/ 2147483646 h 9"/>
                <a:gd name="T8" fmla="*/ 2147483646 w 9"/>
                <a:gd name="T9" fmla="*/ 2147483646 h 9"/>
                <a:gd name="T10" fmla="*/ 2147483646 w 9"/>
                <a:gd name="T11" fmla="*/ 2147483646 h 9"/>
                <a:gd name="T12" fmla="*/ 2147483646 w 9"/>
                <a:gd name="T13" fmla="*/ 0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 h="9">
                  <a:moveTo>
                    <a:pt x="3" y="0"/>
                  </a:moveTo>
                  <a:cubicBezTo>
                    <a:pt x="2" y="1"/>
                    <a:pt x="0" y="3"/>
                    <a:pt x="0" y="3"/>
                  </a:cubicBezTo>
                  <a:cubicBezTo>
                    <a:pt x="0" y="3"/>
                    <a:pt x="1" y="5"/>
                    <a:pt x="5" y="8"/>
                  </a:cubicBezTo>
                  <a:cubicBezTo>
                    <a:pt x="6" y="9"/>
                    <a:pt x="6" y="9"/>
                    <a:pt x="6" y="9"/>
                  </a:cubicBezTo>
                  <a:cubicBezTo>
                    <a:pt x="7" y="8"/>
                    <a:pt x="7" y="7"/>
                    <a:pt x="9" y="6"/>
                  </a:cubicBezTo>
                  <a:cubicBezTo>
                    <a:pt x="8" y="6"/>
                    <a:pt x="8" y="6"/>
                    <a:pt x="8" y="6"/>
                  </a:cubicBezTo>
                  <a:cubicBezTo>
                    <a:pt x="6" y="4"/>
                    <a:pt x="4" y="2"/>
                    <a:pt x="3" y="0"/>
                  </a:cubicBezTo>
                  <a:close/>
                </a:path>
              </a:pathLst>
            </a:custGeom>
            <a:solidFill>
              <a:srgbClr val="575759"/>
            </a:solidFill>
            <a:ln>
              <a:noFill/>
            </a:ln>
          </p:spPr>
          <p:txBody>
            <a:bodyPr/>
            <a:lstStyle/>
            <a:p>
              <a:endParaRPr lang="zh-CN" altLang="en-US"/>
            </a:p>
          </p:txBody>
        </p:sp>
        <p:sp>
          <p:nvSpPr>
            <p:cNvPr id="1048952" name="Freeform 97"/>
            <p:cNvSpPr/>
            <p:nvPr/>
          </p:nvSpPr>
          <p:spPr bwMode="auto">
            <a:xfrm>
              <a:off x="4306888" y="4684713"/>
              <a:ext cx="187325" cy="188913"/>
            </a:xfrm>
            <a:custGeom>
              <a:avLst/>
              <a:gdLst>
                <a:gd name="T0" fmla="*/ 2147483646 w 44"/>
                <a:gd name="T1" fmla="*/ 2147483646 h 44"/>
                <a:gd name="T2" fmla="*/ 2147483646 w 44"/>
                <a:gd name="T3" fmla="*/ 0 h 44"/>
                <a:gd name="T4" fmla="*/ 2147483646 w 44"/>
                <a:gd name="T5" fmla="*/ 2147483646 h 44"/>
                <a:gd name="T6" fmla="*/ 2147483646 w 44"/>
                <a:gd name="T7" fmla="*/ 2147483646 h 44"/>
                <a:gd name="T8" fmla="*/ 2147483646 w 44"/>
                <a:gd name="T9" fmla="*/ 2147483646 h 44"/>
                <a:gd name="T10" fmla="*/ 2147483646 w 44"/>
                <a:gd name="T11" fmla="*/ 2147483646 h 44"/>
                <a:gd name="T12" fmla="*/ 2147483646 w 44"/>
                <a:gd name="T13" fmla="*/ 2147483646 h 4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4" h="44">
                  <a:moveTo>
                    <a:pt x="24" y="20"/>
                  </a:moveTo>
                  <a:cubicBezTo>
                    <a:pt x="14" y="9"/>
                    <a:pt x="6" y="0"/>
                    <a:pt x="6" y="0"/>
                  </a:cubicBezTo>
                  <a:cubicBezTo>
                    <a:pt x="4" y="2"/>
                    <a:pt x="3" y="3"/>
                    <a:pt x="1" y="5"/>
                  </a:cubicBezTo>
                  <a:cubicBezTo>
                    <a:pt x="0" y="6"/>
                    <a:pt x="8" y="15"/>
                    <a:pt x="19" y="25"/>
                  </a:cubicBezTo>
                  <a:cubicBezTo>
                    <a:pt x="29" y="36"/>
                    <a:pt x="38" y="44"/>
                    <a:pt x="39" y="43"/>
                  </a:cubicBezTo>
                  <a:cubicBezTo>
                    <a:pt x="41" y="41"/>
                    <a:pt x="42" y="40"/>
                    <a:pt x="44" y="38"/>
                  </a:cubicBezTo>
                  <a:cubicBezTo>
                    <a:pt x="44" y="38"/>
                    <a:pt x="35" y="30"/>
                    <a:pt x="24" y="20"/>
                  </a:cubicBezTo>
                </a:path>
              </a:pathLst>
            </a:custGeom>
            <a:solidFill>
              <a:srgbClr val="31292B"/>
            </a:solidFill>
            <a:ln>
              <a:noFill/>
            </a:ln>
          </p:spPr>
          <p:txBody>
            <a:bodyPr/>
            <a:lstStyle/>
            <a:p>
              <a:endParaRPr lang="zh-CN" altLang="en-US"/>
            </a:p>
          </p:txBody>
        </p:sp>
        <p:sp>
          <p:nvSpPr>
            <p:cNvPr id="1048953" name="Freeform 98"/>
            <p:cNvSpPr/>
            <p:nvPr/>
          </p:nvSpPr>
          <p:spPr bwMode="auto">
            <a:xfrm>
              <a:off x="4302126" y="4689475"/>
              <a:ext cx="187325" cy="188913"/>
            </a:xfrm>
            <a:custGeom>
              <a:avLst/>
              <a:gdLst>
                <a:gd name="T0" fmla="*/ 2147483646 w 44"/>
                <a:gd name="T1" fmla="*/ 2147483646 h 44"/>
                <a:gd name="T2" fmla="*/ 2147483646 w 44"/>
                <a:gd name="T3" fmla="*/ 0 h 44"/>
                <a:gd name="T4" fmla="*/ 2147483646 w 44"/>
                <a:gd name="T5" fmla="*/ 2147483646 h 44"/>
                <a:gd name="T6" fmla="*/ 2147483646 w 44"/>
                <a:gd name="T7" fmla="*/ 2147483646 h 44"/>
                <a:gd name="T8" fmla="*/ 2147483646 w 44"/>
                <a:gd name="T9" fmla="*/ 2147483646 h 44"/>
                <a:gd name="T10" fmla="*/ 2147483646 w 44"/>
                <a:gd name="T11" fmla="*/ 2147483646 h 44"/>
                <a:gd name="T12" fmla="*/ 2147483646 w 44"/>
                <a:gd name="T13" fmla="*/ 2147483646 h 4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4" h="44">
                  <a:moveTo>
                    <a:pt x="24" y="20"/>
                  </a:moveTo>
                  <a:cubicBezTo>
                    <a:pt x="13" y="10"/>
                    <a:pt x="5" y="1"/>
                    <a:pt x="6" y="0"/>
                  </a:cubicBezTo>
                  <a:cubicBezTo>
                    <a:pt x="4" y="2"/>
                    <a:pt x="3" y="3"/>
                    <a:pt x="1" y="5"/>
                  </a:cubicBezTo>
                  <a:cubicBezTo>
                    <a:pt x="0" y="6"/>
                    <a:pt x="8" y="15"/>
                    <a:pt x="18" y="25"/>
                  </a:cubicBezTo>
                  <a:cubicBezTo>
                    <a:pt x="29" y="36"/>
                    <a:pt x="38" y="44"/>
                    <a:pt x="39" y="43"/>
                  </a:cubicBezTo>
                  <a:cubicBezTo>
                    <a:pt x="41" y="41"/>
                    <a:pt x="42" y="40"/>
                    <a:pt x="44" y="38"/>
                  </a:cubicBezTo>
                  <a:cubicBezTo>
                    <a:pt x="43" y="39"/>
                    <a:pt x="34" y="31"/>
                    <a:pt x="24" y="20"/>
                  </a:cubicBezTo>
                </a:path>
              </a:pathLst>
            </a:custGeom>
            <a:solidFill>
              <a:srgbClr val="F4B844"/>
            </a:solidFill>
            <a:ln>
              <a:noFill/>
            </a:ln>
          </p:spPr>
          <p:txBody>
            <a:bodyPr/>
            <a:lstStyle/>
            <a:p>
              <a:endParaRPr lang="zh-CN" altLang="en-US"/>
            </a:p>
          </p:txBody>
        </p:sp>
        <p:sp>
          <p:nvSpPr>
            <p:cNvPr id="1048954" name="Freeform 99"/>
            <p:cNvSpPr/>
            <p:nvPr/>
          </p:nvSpPr>
          <p:spPr bwMode="auto">
            <a:xfrm>
              <a:off x="4808538" y="4224338"/>
              <a:ext cx="30163" cy="33338"/>
            </a:xfrm>
            <a:custGeom>
              <a:avLst/>
              <a:gdLst>
                <a:gd name="T0" fmla="*/ 2147483646 w 7"/>
                <a:gd name="T1" fmla="*/ 0 h 8"/>
                <a:gd name="T2" fmla="*/ 0 w 7"/>
                <a:gd name="T3" fmla="*/ 2147483646 h 8"/>
                <a:gd name="T4" fmla="*/ 2147483646 w 7"/>
                <a:gd name="T5" fmla="*/ 2147483646 h 8"/>
                <a:gd name="T6" fmla="*/ 2147483646 w 7"/>
                <a:gd name="T7" fmla="*/ 2147483646 h 8"/>
                <a:gd name="T8" fmla="*/ 2147483646 w 7"/>
                <a:gd name="T9" fmla="*/ 0 h 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8">
                  <a:moveTo>
                    <a:pt x="3" y="0"/>
                  </a:moveTo>
                  <a:cubicBezTo>
                    <a:pt x="2" y="2"/>
                    <a:pt x="1" y="2"/>
                    <a:pt x="0" y="3"/>
                  </a:cubicBezTo>
                  <a:cubicBezTo>
                    <a:pt x="0" y="4"/>
                    <a:pt x="2" y="6"/>
                    <a:pt x="4" y="8"/>
                  </a:cubicBezTo>
                  <a:cubicBezTo>
                    <a:pt x="5" y="7"/>
                    <a:pt x="6" y="7"/>
                    <a:pt x="7" y="5"/>
                  </a:cubicBezTo>
                  <a:cubicBezTo>
                    <a:pt x="5" y="3"/>
                    <a:pt x="4" y="2"/>
                    <a:pt x="3" y="0"/>
                  </a:cubicBezTo>
                  <a:close/>
                </a:path>
              </a:pathLst>
            </a:custGeom>
            <a:solidFill>
              <a:srgbClr val="FFDA91"/>
            </a:solidFill>
            <a:ln>
              <a:noFill/>
            </a:ln>
          </p:spPr>
          <p:txBody>
            <a:bodyPr/>
            <a:lstStyle/>
            <a:p>
              <a:endParaRPr lang="zh-CN" altLang="en-US"/>
            </a:p>
          </p:txBody>
        </p:sp>
        <p:sp>
          <p:nvSpPr>
            <p:cNvPr id="1048955" name="Freeform 100"/>
            <p:cNvSpPr/>
            <p:nvPr/>
          </p:nvSpPr>
          <p:spPr bwMode="auto">
            <a:xfrm>
              <a:off x="4314826" y="4702175"/>
              <a:ext cx="30163" cy="38100"/>
            </a:xfrm>
            <a:custGeom>
              <a:avLst/>
              <a:gdLst>
                <a:gd name="T0" fmla="*/ 0 w 7"/>
                <a:gd name="T1" fmla="*/ 2147483646 h 9"/>
                <a:gd name="T2" fmla="*/ 2147483646 w 7"/>
                <a:gd name="T3" fmla="*/ 2147483646 h 9"/>
                <a:gd name="T4" fmla="*/ 2147483646 w 7"/>
                <a:gd name="T5" fmla="*/ 2147483646 h 9"/>
                <a:gd name="T6" fmla="*/ 2147483646 w 7"/>
                <a:gd name="T7" fmla="*/ 0 h 9"/>
                <a:gd name="T8" fmla="*/ 0 w 7"/>
                <a:gd name="T9" fmla="*/ 2147483646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9">
                  <a:moveTo>
                    <a:pt x="0" y="3"/>
                  </a:moveTo>
                  <a:cubicBezTo>
                    <a:pt x="0" y="4"/>
                    <a:pt x="2" y="6"/>
                    <a:pt x="4" y="9"/>
                  </a:cubicBezTo>
                  <a:cubicBezTo>
                    <a:pt x="6" y="7"/>
                    <a:pt x="6" y="7"/>
                    <a:pt x="7" y="5"/>
                  </a:cubicBezTo>
                  <a:cubicBezTo>
                    <a:pt x="5" y="3"/>
                    <a:pt x="4" y="1"/>
                    <a:pt x="3" y="0"/>
                  </a:cubicBezTo>
                  <a:cubicBezTo>
                    <a:pt x="1" y="1"/>
                    <a:pt x="1" y="2"/>
                    <a:pt x="0" y="3"/>
                  </a:cubicBezTo>
                  <a:close/>
                </a:path>
              </a:pathLst>
            </a:custGeom>
            <a:solidFill>
              <a:srgbClr val="FFDA91"/>
            </a:solidFill>
            <a:ln>
              <a:noFill/>
            </a:ln>
          </p:spPr>
          <p:txBody>
            <a:bodyPr/>
            <a:lstStyle/>
            <a:p>
              <a:endParaRPr lang="zh-CN" altLang="en-US"/>
            </a:p>
          </p:txBody>
        </p:sp>
        <p:sp>
          <p:nvSpPr>
            <p:cNvPr id="1048956" name="Freeform 101"/>
            <p:cNvSpPr/>
            <p:nvPr/>
          </p:nvSpPr>
          <p:spPr bwMode="auto">
            <a:xfrm>
              <a:off x="4826001" y="4244975"/>
              <a:ext cx="68263" cy="73025"/>
            </a:xfrm>
            <a:custGeom>
              <a:avLst/>
              <a:gdLst>
                <a:gd name="T0" fmla="*/ 2147483646 w 16"/>
                <a:gd name="T1" fmla="*/ 2147483646 h 17"/>
                <a:gd name="T2" fmla="*/ 2147483646 w 16"/>
                <a:gd name="T3" fmla="*/ 0 h 17"/>
                <a:gd name="T4" fmla="*/ 0 w 16"/>
                <a:gd name="T5" fmla="*/ 2147483646 h 17"/>
                <a:gd name="T6" fmla="*/ 2147483646 w 16"/>
                <a:gd name="T7" fmla="*/ 2147483646 h 17"/>
                <a:gd name="T8" fmla="*/ 2147483646 w 16"/>
                <a:gd name="T9" fmla="*/ 2147483646 h 17"/>
                <a:gd name="T10" fmla="*/ 2147483646 w 16"/>
                <a:gd name="T11" fmla="*/ 2147483646 h 17"/>
                <a:gd name="T12" fmla="*/ 2147483646 w 16"/>
                <a:gd name="T13" fmla="*/ 2147483646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 h="17">
                  <a:moveTo>
                    <a:pt x="14" y="11"/>
                  </a:moveTo>
                  <a:cubicBezTo>
                    <a:pt x="9" y="7"/>
                    <a:pt x="5" y="3"/>
                    <a:pt x="3" y="0"/>
                  </a:cubicBezTo>
                  <a:cubicBezTo>
                    <a:pt x="2" y="2"/>
                    <a:pt x="1" y="2"/>
                    <a:pt x="0" y="3"/>
                  </a:cubicBezTo>
                  <a:cubicBezTo>
                    <a:pt x="2" y="6"/>
                    <a:pt x="6" y="10"/>
                    <a:pt x="10" y="15"/>
                  </a:cubicBezTo>
                  <a:cubicBezTo>
                    <a:pt x="11" y="15"/>
                    <a:pt x="12" y="16"/>
                    <a:pt x="12" y="17"/>
                  </a:cubicBezTo>
                  <a:cubicBezTo>
                    <a:pt x="14" y="15"/>
                    <a:pt x="14" y="15"/>
                    <a:pt x="16" y="13"/>
                  </a:cubicBezTo>
                  <a:cubicBezTo>
                    <a:pt x="15" y="13"/>
                    <a:pt x="14" y="12"/>
                    <a:pt x="14" y="11"/>
                  </a:cubicBezTo>
                  <a:close/>
                </a:path>
              </a:pathLst>
            </a:custGeom>
            <a:solidFill>
              <a:srgbClr val="FFFFFF"/>
            </a:solidFill>
            <a:ln>
              <a:noFill/>
            </a:ln>
          </p:spPr>
          <p:txBody>
            <a:bodyPr/>
            <a:lstStyle/>
            <a:p>
              <a:endParaRPr lang="zh-CN" altLang="en-US"/>
            </a:p>
          </p:txBody>
        </p:sp>
        <p:sp>
          <p:nvSpPr>
            <p:cNvPr id="1048957" name="Freeform 102"/>
            <p:cNvSpPr/>
            <p:nvPr/>
          </p:nvSpPr>
          <p:spPr bwMode="auto">
            <a:xfrm>
              <a:off x="4876801" y="4300538"/>
              <a:ext cx="60325" cy="55563"/>
            </a:xfrm>
            <a:custGeom>
              <a:avLst/>
              <a:gdLst>
                <a:gd name="T0" fmla="*/ 2147483646 w 14"/>
                <a:gd name="T1" fmla="*/ 2147483646 h 13"/>
                <a:gd name="T2" fmla="*/ 2147483646 w 14"/>
                <a:gd name="T3" fmla="*/ 2147483646 h 13"/>
                <a:gd name="T4" fmla="*/ 2147483646 w 14"/>
                <a:gd name="T5" fmla="*/ 0 h 13"/>
                <a:gd name="T6" fmla="*/ 0 w 14"/>
                <a:gd name="T7" fmla="*/ 2147483646 h 13"/>
                <a:gd name="T8" fmla="*/ 2147483646 w 14"/>
                <a:gd name="T9" fmla="*/ 2147483646 h 13"/>
                <a:gd name="T10" fmla="*/ 2147483646 w 14"/>
                <a:gd name="T11" fmla="*/ 2147483646 h 13"/>
                <a:gd name="T12" fmla="*/ 2147483646 w 14"/>
                <a:gd name="T13" fmla="*/ 2147483646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 h="13">
                  <a:moveTo>
                    <a:pt x="14" y="10"/>
                  </a:moveTo>
                  <a:cubicBezTo>
                    <a:pt x="12" y="8"/>
                    <a:pt x="9" y="5"/>
                    <a:pt x="6" y="2"/>
                  </a:cubicBezTo>
                  <a:cubicBezTo>
                    <a:pt x="5" y="2"/>
                    <a:pt x="4" y="1"/>
                    <a:pt x="4" y="0"/>
                  </a:cubicBezTo>
                  <a:cubicBezTo>
                    <a:pt x="2" y="2"/>
                    <a:pt x="2" y="2"/>
                    <a:pt x="0" y="4"/>
                  </a:cubicBezTo>
                  <a:cubicBezTo>
                    <a:pt x="1" y="5"/>
                    <a:pt x="2" y="5"/>
                    <a:pt x="3" y="6"/>
                  </a:cubicBezTo>
                  <a:cubicBezTo>
                    <a:pt x="6" y="9"/>
                    <a:pt x="8" y="11"/>
                    <a:pt x="11" y="13"/>
                  </a:cubicBezTo>
                  <a:cubicBezTo>
                    <a:pt x="12" y="12"/>
                    <a:pt x="12" y="11"/>
                    <a:pt x="14" y="10"/>
                  </a:cubicBezTo>
                  <a:close/>
                </a:path>
              </a:pathLst>
            </a:custGeom>
            <a:solidFill>
              <a:srgbClr val="A95600"/>
            </a:solidFill>
            <a:ln>
              <a:noFill/>
            </a:ln>
          </p:spPr>
          <p:txBody>
            <a:bodyPr/>
            <a:lstStyle/>
            <a:p>
              <a:endParaRPr lang="zh-CN" altLang="en-US"/>
            </a:p>
          </p:txBody>
        </p:sp>
        <p:sp>
          <p:nvSpPr>
            <p:cNvPr id="1048958" name="Freeform 103"/>
            <p:cNvSpPr/>
            <p:nvPr/>
          </p:nvSpPr>
          <p:spPr bwMode="auto">
            <a:xfrm>
              <a:off x="4395788" y="4792663"/>
              <a:ext cx="63500" cy="58738"/>
            </a:xfrm>
            <a:custGeom>
              <a:avLst/>
              <a:gdLst>
                <a:gd name="T0" fmla="*/ 2147483646 w 15"/>
                <a:gd name="T1" fmla="*/ 2147483646 h 14"/>
                <a:gd name="T2" fmla="*/ 2147483646 w 15"/>
                <a:gd name="T3" fmla="*/ 0 h 14"/>
                <a:gd name="T4" fmla="*/ 0 w 15"/>
                <a:gd name="T5" fmla="*/ 2147483646 h 14"/>
                <a:gd name="T6" fmla="*/ 2147483646 w 15"/>
                <a:gd name="T7" fmla="*/ 2147483646 h 14"/>
                <a:gd name="T8" fmla="*/ 2147483646 w 15"/>
                <a:gd name="T9" fmla="*/ 2147483646 h 14"/>
                <a:gd name="T10" fmla="*/ 2147483646 w 15"/>
                <a:gd name="T11" fmla="*/ 2147483646 h 14"/>
                <a:gd name="T12" fmla="*/ 2147483646 w 15"/>
                <a:gd name="T13" fmla="*/ 2147483646 h 1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 h="14">
                  <a:moveTo>
                    <a:pt x="6" y="2"/>
                  </a:moveTo>
                  <a:cubicBezTo>
                    <a:pt x="5" y="2"/>
                    <a:pt x="4" y="1"/>
                    <a:pt x="3" y="0"/>
                  </a:cubicBezTo>
                  <a:cubicBezTo>
                    <a:pt x="2" y="1"/>
                    <a:pt x="1" y="1"/>
                    <a:pt x="0" y="3"/>
                  </a:cubicBezTo>
                  <a:cubicBezTo>
                    <a:pt x="1" y="4"/>
                    <a:pt x="2" y="4"/>
                    <a:pt x="2" y="5"/>
                  </a:cubicBezTo>
                  <a:cubicBezTo>
                    <a:pt x="6" y="9"/>
                    <a:pt x="9" y="12"/>
                    <a:pt x="12" y="14"/>
                  </a:cubicBezTo>
                  <a:cubicBezTo>
                    <a:pt x="13" y="12"/>
                    <a:pt x="13" y="12"/>
                    <a:pt x="15" y="11"/>
                  </a:cubicBezTo>
                  <a:cubicBezTo>
                    <a:pt x="12" y="8"/>
                    <a:pt x="9" y="6"/>
                    <a:pt x="6" y="2"/>
                  </a:cubicBezTo>
                </a:path>
              </a:pathLst>
            </a:custGeom>
            <a:solidFill>
              <a:srgbClr val="A95600"/>
            </a:solidFill>
            <a:ln>
              <a:noFill/>
            </a:ln>
          </p:spPr>
          <p:txBody>
            <a:bodyPr/>
            <a:lstStyle/>
            <a:p>
              <a:endParaRPr lang="zh-CN" altLang="en-US"/>
            </a:p>
          </p:txBody>
        </p:sp>
        <p:sp>
          <p:nvSpPr>
            <p:cNvPr id="1048959" name="Freeform 104"/>
            <p:cNvSpPr/>
            <p:nvPr/>
          </p:nvSpPr>
          <p:spPr bwMode="auto">
            <a:xfrm>
              <a:off x="4332288" y="4724400"/>
              <a:ext cx="76200" cy="80963"/>
            </a:xfrm>
            <a:custGeom>
              <a:avLst/>
              <a:gdLst>
                <a:gd name="T0" fmla="*/ 2147483646 w 18"/>
                <a:gd name="T1" fmla="*/ 0 h 19"/>
                <a:gd name="T2" fmla="*/ 0 w 18"/>
                <a:gd name="T3" fmla="*/ 2147483646 h 19"/>
                <a:gd name="T4" fmla="*/ 2147483646 w 18"/>
                <a:gd name="T5" fmla="*/ 2147483646 h 19"/>
                <a:gd name="T6" fmla="*/ 2147483646 w 18"/>
                <a:gd name="T7" fmla="*/ 2147483646 h 19"/>
                <a:gd name="T8" fmla="*/ 2147483646 w 18"/>
                <a:gd name="T9" fmla="*/ 2147483646 h 19"/>
                <a:gd name="T10" fmla="*/ 2147483646 w 18"/>
                <a:gd name="T11" fmla="*/ 2147483646 h 19"/>
                <a:gd name="T12" fmla="*/ 2147483646 w 18"/>
                <a:gd name="T13" fmla="*/ 0 h 1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 h="19">
                  <a:moveTo>
                    <a:pt x="3" y="0"/>
                  </a:moveTo>
                  <a:cubicBezTo>
                    <a:pt x="2" y="2"/>
                    <a:pt x="2" y="2"/>
                    <a:pt x="0" y="4"/>
                  </a:cubicBezTo>
                  <a:cubicBezTo>
                    <a:pt x="3" y="7"/>
                    <a:pt x="7" y="11"/>
                    <a:pt x="12" y="16"/>
                  </a:cubicBezTo>
                  <a:cubicBezTo>
                    <a:pt x="13" y="17"/>
                    <a:pt x="14" y="18"/>
                    <a:pt x="15" y="19"/>
                  </a:cubicBezTo>
                  <a:cubicBezTo>
                    <a:pt x="16" y="17"/>
                    <a:pt x="17" y="17"/>
                    <a:pt x="18" y="16"/>
                  </a:cubicBezTo>
                  <a:cubicBezTo>
                    <a:pt x="17" y="15"/>
                    <a:pt x="17" y="14"/>
                    <a:pt x="16" y="13"/>
                  </a:cubicBezTo>
                  <a:cubicBezTo>
                    <a:pt x="10" y="8"/>
                    <a:pt x="6" y="3"/>
                    <a:pt x="3" y="0"/>
                  </a:cubicBezTo>
                </a:path>
              </a:pathLst>
            </a:custGeom>
            <a:solidFill>
              <a:srgbClr val="FFFFFF"/>
            </a:solidFill>
            <a:ln>
              <a:noFill/>
            </a:ln>
          </p:spPr>
          <p:txBody>
            <a:bodyPr/>
            <a:lstStyle/>
            <a:p>
              <a:endParaRPr lang="zh-CN" altLang="en-US"/>
            </a:p>
          </p:txBody>
        </p:sp>
        <p:sp>
          <p:nvSpPr>
            <p:cNvPr id="1048960" name="Freeform 105"/>
            <p:cNvSpPr/>
            <p:nvPr/>
          </p:nvSpPr>
          <p:spPr bwMode="auto">
            <a:xfrm>
              <a:off x="3783013" y="5262563"/>
              <a:ext cx="136525" cy="136525"/>
            </a:xfrm>
            <a:custGeom>
              <a:avLst/>
              <a:gdLst>
                <a:gd name="T0" fmla="*/ 2147483646 w 32"/>
                <a:gd name="T1" fmla="*/ 2147483646 h 32"/>
                <a:gd name="T2" fmla="*/ 2147483646 w 32"/>
                <a:gd name="T3" fmla="*/ 0 h 32"/>
                <a:gd name="T4" fmla="*/ 2147483646 w 32"/>
                <a:gd name="T5" fmla="*/ 2147483646 h 32"/>
                <a:gd name="T6" fmla="*/ 2147483646 w 32"/>
                <a:gd name="T7" fmla="*/ 2147483646 h 32"/>
                <a:gd name="T8" fmla="*/ 2147483646 w 32"/>
                <a:gd name="T9" fmla="*/ 2147483646 h 32"/>
                <a:gd name="T10" fmla="*/ 2147483646 w 32"/>
                <a:gd name="T11" fmla="*/ 2147483646 h 32"/>
                <a:gd name="T12" fmla="*/ 2147483646 w 32"/>
                <a:gd name="T13" fmla="*/ 2147483646 h 3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2" h="32">
                  <a:moveTo>
                    <a:pt x="18" y="14"/>
                  </a:moveTo>
                  <a:cubicBezTo>
                    <a:pt x="10" y="7"/>
                    <a:pt x="5" y="0"/>
                    <a:pt x="5" y="0"/>
                  </a:cubicBezTo>
                  <a:cubicBezTo>
                    <a:pt x="3" y="2"/>
                    <a:pt x="2" y="3"/>
                    <a:pt x="1" y="5"/>
                  </a:cubicBezTo>
                  <a:cubicBezTo>
                    <a:pt x="0" y="5"/>
                    <a:pt x="6" y="12"/>
                    <a:pt x="13" y="19"/>
                  </a:cubicBezTo>
                  <a:cubicBezTo>
                    <a:pt x="20" y="26"/>
                    <a:pt x="27" y="32"/>
                    <a:pt x="27" y="31"/>
                  </a:cubicBezTo>
                  <a:cubicBezTo>
                    <a:pt x="29" y="29"/>
                    <a:pt x="30" y="29"/>
                    <a:pt x="32" y="27"/>
                  </a:cubicBezTo>
                  <a:cubicBezTo>
                    <a:pt x="32" y="27"/>
                    <a:pt x="25" y="22"/>
                    <a:pt x="18" y="14"/>
                  </a:cubicBezTo>
                  <a:close/>
                </a:path>
              </a:pathLst>
            </a:custGeom>
            <a:solidFill>
              <a:srgbClr val="31292B"/>
            </a:solidFill>
            <a:ln>
              <a:noFill/>
            </a:ln>
          </p:spPr>
          <p:txBody>
            <a:bodyPr/>
            <a:lstStyle/>
            <a:p>
              <a:endParaRPr lang="zh-CN" altLang="en-US"/>
            </a:p>
          </p:txBody>
        </p:sp>
        <p:sp>
          <p:nvSpPr>
            <p:cNvPr id="1048961" name="Freeform 106"/>
            <p:cNvSpPr/>
            <p:nvPr/>
          </p:nvSpPr>
          <p:spPr bwMode="auto">
            <a:xfrm>
              <a:off x="3787776" y="5253038"/>
              <a:ext cx="139700" cy="136525"/>
            </a:xfrm>
            <a:custGeom>
              <a:avLst/>
              <a:gdLst>
                <a:gd name="T0" fmla="*/ 2147483646 w 33"/>
                <a:gd name="T1" fmla="*/ 2147483646 h 32"/>
                <a:gd name="T2" fmla="*/ 2147483646 w 33"/>
                <a:gd name="T3" fmla="*/ 0 h 32"/>
                <a:gd name="T4" fmla="*/ 2147483646 w 33"/>
                <a:gd name="T5" fmla="*/ 2147483646 h 32"/>
                <a:gd name="T6" fmla="*/ 2147483646 w 33"/>
                <a:gd name="T7" fmla="*/ 2147483646 h 32"/>
                <a:gd name="T8" fmla="*/ 2147483646 w 33"/>
                <a:gd name="T9" fmla="*/ 2147483646 h 32"/>
                <a:gd name="T10" fmla="*/ 2147483646 w 33"/>
                <a:gd name="T11" fmla="*/ 2147483646 h 32"/>
                <a:gd name="T12" fmla="*/ 2147483646 w 33"/>
                <a:gd name="T13" fmla="*/ 2147483646 h 3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 h="32">
                  <a:moveTo>
                    <a:pt x="18" y="15"/>
                  </a:moveTo>
                  <a:cubicBezTo>
                    <a:pt x="10" y="7"/>
                    <a:pt x="5" y="1"/>
                    <a:pt x="5" y="0"/>
                  </a:cubicBezTo>
                  <a:cubicBezTo>
                    <a:pt x="4" y="2"/>
                    <a:pt x="3" y="3"/>
                    <a:pt x="1" y="5"/>
                  </a:cubicBezTo>
                  <a:cubicBezTo>
                    <a:pt x="0" y="6"/>
                    <a:pt x="6" y="12"/>
                    <a:pt x="13" y="20"/>
                  </a:cubicBezTo>
                  <a:cubicBezTo>
                    <a:pt x="21" y="27"/>
                    <a:pt x="27" y="32"/>
                    <a:pt x="28" y="32"/>
                  </a:cubicBezTo>
                  <a:cubicBezTo>
                    <a:pt x="30" y="30"/>
                    <a:pt x="31" y="29"/>
                    <a:pt x="33" y="28"/>
                  </a:cubicBezTo>
                  <a:cubicBezTo>
                    <a:pt x="32" y="28"/>
                    <a:pt x="25" y="23"/>
                    <a:pt x="18" y="15"/>
                  </a:cubicBezTo>
                  <a:close/>
                </a:path>
              </a:pathLst>
            </a:custGeom>
            <a:solidFill>
              <a:srgbClr val="F4B844"/>
            </a:solidFill>
            <a:ln>
              <a:noFill/>
            </a:ln>
          </p:spPr>
          <p:txBody>
            <a:bodyPr/>
            <a:lstStyle/>
            <a:p>
              <a:endParaRPr lang="zh-CN" altLang="en-US"/>
            </a:p>
          </p:txBody>
        </p:sp>
        <p:sp>
          <p:nvSpPr>
            <p:cNvPr id="1048962" name="Freeform 107"/>
            <p:cNvSpPr/>
            <p:nvPr/>
          </p:nvSpPr>
          <p:spPr bwMode="auto">
            <a:xfrm>
              <a:off x="3795713" y="5265738"/>
              <a:ext cx="25400" cy="30163"/>
            </a:xfrm>
            <a:custGeom>
              <a:avLst/>
              <a:gdLst>
                <a:gd name="T0" fmla="*/ 0 w 6"/>
                <a:gd name="T1" fmla="*/ 2147483646 h 7"/>
                <a:gd name="T2" fmla="*/ 2147483646 w 6"/>
                <a:gd name="T3" fmla="*/ 2147483646 h 7"/>
                <a:gd name="T4" fmla="*/ 2147483646 w 6"/>
                <a:gd name="T5" fmla="*/ 2147483646 h 7"/>
                <a:gd name="T6" fmla="*/ 2147483646 w 6"/>
                <a:gd name="T7" fmla="*/ 0 h 7"/>
                <a:gd name="T8" fmla="*/ 0 w 6"/>
                <a:gd name="T9" fmla="*/ 2147483646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7">
                  <a:moveTo>
                    <a:pt x="0" y="2"/>
                  </a:moveTo>
                  <a:cubicBezTo>
                    <a:pt x="1" y="3"/>
                    <a:pt x="2" y="5"/>
                    <a:pt x="4" y="7"/>
                  </a:cubicBezTo>
                  <a:cubicBezTo>
                    <a:pt x="5" y="5"/>
                    <a:pt x="5" y="5"/>
                    <a:pt x="6" y="4"/>
                  </a:cubicBezTo>
                  <a:cubicBezTo>
                    <a:pt x="5" y="2"/>
                    <a:pt x="4" y="1"/>
                    <a:pt x="3" y="0"/>
                  </a:cubicBezTo>
                  <a:cubicBezTo>
                    <a:pt x="2" y="1"/>
                    <a:pt x="1" y="1"/>
                    <a:pt x="0" y="2"/>
                  </a:cubicBezTo>
                  <a:close/>
                </a:path>
              </a:pathLst>
            </a:custGeom>
            <a:solidFill>
              <a:srgbClr val="FFDA91"/>
            </a:solidFill>
            <a:ln>
              <a:noFill/>
            </a:ln>
          </p:spPr>
          <p:txBody>
            <a:bodyPr/>
            <a:lstStyle/>
            <a:p>
              <a:endParaRPr lang="zh-CN" altLang="en-US"/>
            </a:p>
          </p:txBody>
        </p:sp>
        <p:sp>
          <p:nvSpPr>
            <p:cNvPr id="1048963" name="Freeform 108"/>
            <p:cNvSpPr/>
            <p:nvPr/>
          </p:nvSpPr>
          <p:spPr bwMode="auto">
            <a:xfrm>
              <a:off x="3856038" y="5330825"/>
              <a:ext cx="46038" cy="42863"/>
            </a:xfrm>
            <a:custGeom>
              <a:avLst/>
              <a:gdLst>
                <a:gd name="T0" fmla="*/ 2147483646 w 11"/>
                <a:gd name="T1" fmla="*/ 2147483646 h 10"/>
                <a:gd name="T2" fmla="*/ 2147483646 w 11"/>
                <a:gd name="T3" fmla="*/ 0 h 10"/>
                <a:gd name="T4" fmla="*/ 0 w 11"/>
                <a:gd name="T5" fmla="*/ 2147483646 h 10"/>
                <a:gd name="T6" fmla="*/ 2147483646 w 11"/>
                <a:gd name="T7" fmla="*/ 2147483646 h 10"/>
                <a:gd name="T8" fmla="*/ 2147483646 w 11"/>
                <a:gd name="T9" fmla="*/ 2147483646 h 10"/>
                <a:gd name="T10" fmla="*/ 2147483646 w 11"/>
                <a:gd name="T11" fmla="*/ 2147483646 h 10"/>
                <a:gd name="T12" fmla="*/ 2147483646 w 11"/>
                <a:gd name="T13" fmla="*/ 2147483646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 h="10">
                  <a:moveTo>
                    <a:pt x="5" y="2"/>
                  </a:moveTo>
                  <a:cubicBezTo>
                    <a:pt x="4" y="1"/>
                    <a:pt x="4" y="0"/>
                    <a:pt x="3" y="0"/>
                  </a:cubicBezTo>
                  <a:cubicBezTo>
                    <a:pt x="2" y="1"/>
                    <a:pt x="1" y="1"/>
                    <a:pt x="0" y="2"/>
                  </a:cubicBezTo>
                  <a:cubicBezTo>
                    <a:pt x="1" y="3"/>
                    <a:pt x="1" y="4"/>
                    <a:pt x="2" y="4"/>
                  </a:cubicBezTo>
                  <a:cubicBezTo>
                    <a:pt x="4" y="6"/>
                    <a:pt x="6" y="9"/>
                    <a:pt x="8" y="10"/>
                  </a:cubicBezTo>
                  <a:cubicBezTo>
                    <a:pt x="9" y="9"/>
                    <a:pt x="10" y="8"/>
                    <a:pt x="11" y="7"/>
                  </a:cubicBezTo>
                  <a:cubicBezTo>
                    <a:pt x="9" y="6"/>
                    <a:pt x="7" y="4"/>
                    <a:pt x="5" y="2"/>
                  </a:cubicBezTo>
                  <a:close/>
                </a:path>
              </a:pathLst>
            </a:custGeom>
            <a:solidFill>
              <a:srgbClr val="A95600"/>
            </a:solidFill>
            <a:ln>
              <a:noFill/>
            </a:ln>
          </p:spPr>
          <p:txBody>
            <a:bodyPr/>
            <a:lstStyle/>
            <a:p>
              <a:endParaRPr lang="zh-CN" altLang="en-US"/>
            </a:p>
          </p:txBody>
        </p:sp>
        <p:sp>
          <p:nvSpPr>
            <p:cNvPr id="1048964" name="Freeform 109"/>
            <p:cNvSpPr/>
            <p:nvPr/>
          </p:nvSpPr>
          <p:spPr bwMode="auto">
            <a:xfrm>
              <a:off x="3813176" y="5283200"/>
              <a:ext cx="55563" cy="55563"/>
            </a:xfrm>
            <a:custGeom>
              <a:avLst/>
              <a:gdLst>
                <a:gd name="T0" fmla="*/ 2147483646 w 13"/>
                <a:gd name="T1" fmla="*/ 0 h 13"/>
                <a:gd name="T2" fmla="*/ 0 w 13"/>
                <a:gd name="T3" fmla="*/ 2147483646 h 13"/>
                <a:gd name="T4" fmla="*/ 2147483646 w 13"/>
                <a:gd name="T5" fmla="*/ 2147483646 h 13"/>
                <a:gd name="T6" fmla="*/ 2147483646 w 13"/>
                <a:gd name="T7" fmla="*/ 2147483646 h 13"/>
                <a:gd name="T8" fmla="*/ 2147483646 w 13"/>
                <a:gd name="T9" fmla="*/ 2147483646 h 13"/>
                <a:gd name="T10" fmla="*/ 2147483646 w 13"/>
                <a:gd name="T11" fmla="*/ 2147483646 h 13"/>
                <a:gd name="T12" fmla="*/ 2147483646 w 13"/>
                <a:gd name="T13" fmla="*/ 0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 h="13">
                  <a:moveTo>
                    <a:pt x="2" y="0"/>
                  </a:moveTo>
                  <a:cubicBezTo>
                    <a:pt x="1" y="1"/>
                    <a:pt x="1" y="1"/>
                    <a:pt x="0" y="3"/>
                  </a:cubicBezTo>
                  <a:cubicBezTo>
                    <a:pt x="2" y="5"/>
                    <a:pt x="5" y="8"/>
                    <a:pt x="8" y="12"/>
                  </a:cubicBezTo>
                  <a:cubicBezTo>
                    <a:pt x="9" y="12"/>
                    <a:pt x="9" y="13"/>
                    <a:pt x="10" y="13"/>
                  </a:cubicBezTo>
                  <a:cubicBezTo>
                    <a:pt x="11" y="12"/>
                    <a:pt x="12" y="12"/>
                    <a:pt x="13" y="11"/>
                  </a:cubicBezTo>
                  <a:cubicBezTo>
                    <a:pt x="12" y="10"/>
                    <a:pt x="12" y="9"/>
                    <a:pt x="11" y="9"/>
                  </a:cubicBezTo>
                  <a:cubicBezTo>
                    <a:pt x="7" y="5"/>
                    <a:pt x="4" y="2"/>
                    <a:pt x="2" y="0"/>
                  </a:cubicBezTo>
                  <a:close/>
                </a:path>
              </a:pathLst>
            </a:custGeom>
            <a:solidFill>
              <a:srgbClr val="FFFFFF"/>
            </a:solidFill>
            <a:ln>
              <a:noFill/>
            </a:ln>
          </p:spPr>
          <p:txBody>
            <a:bodyPr/>
            <a:lstStyle/>
            <a:p>
              <a:endParaRPr lang="zh-CN" altLang="en-US"/>
            </a:p>
          </p:txBody>
        </p:sp>
        <p:sp>
          <p:nvSpPr>
            <p:cNvPr id="1048965" name="Freeform 110"/>
            <p:cNvSpPr>
              <a:spLocks noEditPoints="1"/>
            </p:cNvSpPr>
            <p:nvPr/>
          </p:nvSpPr>
          <p:spPr bwMode="auto">
            <a:xfrm>
              <a:off x="3957638" y="5035550"/>
              <a:ext cx="319088" cy="273050"/>
            </a:xfrm>
            <a:custGeom>
              <a:avLst/>
              <a:gdLst>
                <a:gd name="T0" fmla="*/ 2147483646 w 75"/>
                <a:gd name="T1" fmla="*/ 2147483646 h 64"/>
                <a:gd name="T2" fmla="*/ 2147483646 w 75"/>
                <a:gd name="T3" fmla="*/ 2147483646 h 64"/>
                <a:gd name="T4" fmla="*/ 2147483646 w 75"/>
                <a:gd name="T5" fmla="*/ 2147483646 h 64"/>
                <a:gd name="T6" fmla="*/ 2147483646 w 75"/>
                <a:gd name="T7" fmla="*/ 2147483646 h 64"/>
                <a:gd name="T8" fmla="*/ 2147483646 w 75"/>
                <a:gd name="T9" fmla="*/ 2147483646 h 64"/>
                <a:gd name="T10" fmla="*/ 2147483646 w 75"/>
                <a:gd name="T11" fmla="*/ 2147483646 h 64"/>
                <a:gd name="T12" fmla="*/ 2147483646 w 75"/>
                <a:gd name="T13" fmla="*/ 2147483646 h 64"/>
                <a:gd name="T14" fmla="*/ 2147483646 w 75"/>
                <a:gd name="T15" fmla="*/ 2147483646 h 64"/>
                <a:gd name="T16" fmla="*/ 2147483646 w 75"/>
                <a:gd name="T17" fmla="*/ 2147483646 h 64"/>
                <a:gd name="T18" fmla="*/ 2147483646 w 75"/>
                <a:gd name="T19" fmla="*/ 2147483646 h 64"/>
                <a:gd name="T20" fmla="*/ 2147483646 w 75"/>
                <a:gd name="T21" fmla="*/ 2147483646 h 64"/>
                <a:gd name="T22" fmla="*/ 2147483646 w 75"/>
                <a:gd name="T23" fmla="*/ 2147483646 h 64"/>
                <a:gd name="T24" fmla="*/ 2147483646 w 75"/>
                <a:gd name="T25" fmla="*/ 2147483646 h 64"/>
                <a:gd name="T26" fmla="*/ 2147483646 w 75"/>
                <a:gd name="T27" fmla="*/ 2147483646 h 64"/>
                <a:gd name="T28" fmla="*/ 2147483646 w 75"/>
                <a:gd name="T29" fmla="*/ 2147483646 h 64"/>
                <a:gd name="T30" fmla="*/ 2147483646 w 75"/>
                <a:gd name="T31" fmla="*/ 0 h 64"/>
                <a:gd name="T32" fmla="*/ 2147483646 w 75"/>
                <a:gd name="T33" fmla="*/ 2147483646 h 64"/>
                <a:gd name="T34" fmla="*/ 2147483646 w 75"/>
                <a:gd name="T35" fmla="*/ 2147483646 h 64"/>
                <a:gd name="T36" fmla="*/ 2147483646 w 75"/>
                <a:gd name="T37" fmla="*/ 2147483646 h 64"/>
                <a:gd name="T38" fmla="*/ 2147483646 w 75"/>
                <a:gd name="T39" fmla="*/ 0 h 6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75" h="64">
                  <a:moveTo>
                    <a:pt x="7" y="60"/>
                  </a:moveTo>
                  <a:cubicBezTo>
                    <a:pt x="6" y="61"/>
                    <a:pt x="6" y="62"/>
                    <a:pt x="5" y="63"/>
                  </a:cubicBezTo>
                  <a:cubicBezTo>
                    <a:pt x="5" y="64"/>
                    <a:pt x="6" y="64"/>
                    <a:pt x="6" y="64"/>
                  </a:cubicBezTo>
                  <a:cubicBezTo>
                    <a:pt x="6" y="64"/>
                    <a:pt x="7" y="63"/>
                    <a:pt x="8" y="62"/>
                  </a:cubicBezTo>
                  <a:cubicBezTo>
                    <a:pt x="8" y="61"/>
                    <a:pt x="8" y="61"/>
                    <a:pt x="7" y="60"/>
                  </a:cubicBezTo>
                  <a:moveTo>
                    <a:pt x="56" y="7"/>
                  </a:moveTo>
                  <a:cubicBezTo>
                    <a:pt x="23" y="19"/>
                    <a:pt x="23" y="19"/>
                    <a:pt x="23" y="19"/>
                  </a:cubicBezTo>
                  <a:cubicBezTo>
                    <a:pt x="22" y="20"/>
                    <a:pt x="21" y="20"/>
                    <a:pt x="20" y="21"/>
                  </a:cubicBezTo>
                  <a:cubicBezTo>
                    <a:pt x="14" y="26"/>
                    <a:pt x="8" y="32"/>
                    <a:pt x="3" y="37"/>
                  </a:cubicBezTo>
                  <a:cubicBezTo>
                    <a:pt x="3" y="39"/>
                    <a:pt x="2" y="40"/>
                    <a:pt x="2" y="42"/>
                  </a:cubicBezTo>
                  <a:cubicBezTo>
                    <a:pt x="0" y="49"/>
                    <a:pt x="1" y="55"/>
                    <a:pt x="3" y="59"/>
                  </a:cubicBezTo>
                  <a:cubicBezTo>
                    <a:pt x="4" y="58"/>
                    <a:pt x="5" y="57"/>
                    <a:pt x="6" y="56"/>
                  </a:cubicBezTo>
                  <a:cubicBezTo>
                    <a:pt x="3" y="46"/>
                    <a:pt x="7" y="33"/>
                    <a:pt x="24" y="25"/>
                  </a:cubicBezTo>
                  <a:cubicBezTo>
                    <a:pt x="46" y="16"/>
                    <a:pt x="46" y="16"/>
                    <a:pt x="46" y="16"/>
                  </a:cubicBezTo>
                  <a:cubicBezTo>
                    <a:pt x="50" y="13"/>
                    <a:pt x="53" y="10"/>
                    <a:pt x="56" y="7"/>
                  </a:cubicBezTo>
                  <a:moveTo>
                    <a:pt x="75" y="0"/>
                  </a:moveTo>
                  <a:cubicBezTo>
                    <a:pt x="67" y="3"/>
                    <a:pt x="67" y="3"/>
                    <a:pt x="67" y="3"/>
                  </a:cubicBezTo>
                  <a:cubicBezTo>
                    <a:pt x="63" y="6"/>
                    <a:pt x="60" y="9"/>
                    <a:pt x="57" y="13"/>
                  </a:cubicBezTo>
                  <a:cubicBezTo>
                    <a:pt x="64" y="10"/>
                    <a:pt x="64" y="10"/>
                    <a:pt x="64" y="10"/>
                  </a:cubicBezTo>
                  <a:cubicBezTo>
                    <a:pt x="69" y="6"/>
                    <a:pt x="72" y="2"/>
                    <a:pt x="75" y="0"/>
                  </a:cubicBezTo>
                </a:path>
              </a:pathLst>
            </a:custGeom>
            <a:solidFill>
              <a:srgbClr val="08070C"/>
            </a:solidFill>
            <a:ln>
              <a:noFill/>
            </a:ln>
          </p:spPr>
          <p:txBody>
            <a:bodyPr/>
            <a:lstStyle/>
            <a:p>
              <a:endParaRPr lang="zh-CN" altLang="en-US"/>
            </a:p>
          </p:txBody>
        </p:sp>
        <p:sp>
          <p:nvSpPr>
            <p:cNvPr id="1048966" name="Freeform 111"/>
            <p:cNvSpPr>
              <a:spLocks noEditPoints="1"/>
            </p:cNvSpPr>
            <p:nvPr/>
          </p:nvSpPr>
          <p:spPr bwMode="auto">
            <a:xfrm>
              <a:off x="3970338" y="5048250"/>
              <a:ext cx="273050" cy="257175"/>
            </a:xfrm>
            <a:custGeom>
              <a:avLst/>
              <a:gdLst>
                <a:gd name="T0" fmla="*/ 2147483646 w 64"/>
                <a:gd name="T1" fmla="*/ 2147483646 h 60"/>
                <a:gd name="T2" fmla="*/ 0 w 64"/>
                <a:gd name="T3" fmla="*/ 2147483646 h 60"/>
                <a:gd name="T4" fmla="*/ 2147483646 w 64"/>
                <a:gd name="T5" fmla="*/ 2147483646 h 60"/>
                <a:gd name="T6" fmla="*/ 2147483646 w 64"/>
                <a:gd name="T7" fmla="*/ 2147483646 h 60"/>
                <a:gd name="T8" fmla="*/ 2147483646 w 64"/>
                <a:gd name="T9" fmla="*/ 2147483646 h 60"/>
                <a:gd name="T10" fmla="*/ 2147483646 w 64"/>
                <a:gd name="T11" fmla="*/ 0 h 60"/>
                <a:gd name="T12" fmla="*/ 2147483646 w 64"/>
                <a:gd name="T13" fmla="*/ 2147483646 h 60"/>
                <a:gd name="T14" fmla="*/ 2147483646 w 64"/>
                <a:gd name="T15" fmla="*/ 2147483646 h 60"/>
                <a:gd name="T16" fmla="*/ 2147483646 w 64"/>
                <a:gd name="T17" fmla="*/ 2147483646 h 60"/>
                <a:gd name="T18" fmla="*/ 2147483646 w 64"/>
                <a:gd name="T19" fmla="*/ 0 h 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4" h="60">
                  <a:moveTo>
                    <a:pt x="3" y="53"/>
                  </a:moveTo>
                  <a:cubicBezTo>
                    <a:pt x="2" y="54"/>
                    <a:pt x="1" y="55"/>
                    <a:pt x="0" y="56"/>
                  </a:cubicBezTo>
                  <a:cubicBezTo>
                    <a:pt x="0" y="58"/>
                    <a:pt x="1" y="59"/>
                    <a:pt x="2" y="60"/>
                  </a:cubicBezTo>
                  <a:cubicBezTo>
                    <a:pt x="3" y="59"/>
                    <a:pt x="3" y="58"/>
                    <a:pt x="4" y="57"/>
                  </a:cubicBezTo>
                  <a:cubicBezTo>
                    <a:pt x="4" y="56"/>
                    <a:pt x="3" y="54"/>
                    <a:pt x="3" y="53"/>
                  </a:cubicBezTo>
                  <a:moveTo>
                    <a:pt x="64" y="0"/>
                  </a:moveTo>
                  <a:cubicBezTo>
                    <a:pt x="53" y="4"/>
                    <a:pt x="53" y="4"/>
                    <a:pt x="53" y="4"/>
                  </a:cubicBezTo>
                  <a:cubicBezTo>
                    <a:pt x="50" y="7"/>
                    <a:pt x="47" y="10"/>
                    <a:pt x="43" y="13"/>
                  </a:cubicBezTo>
                  <a:cubicBezTo>
                    <a:pt x="54" y="10"/>
                    <a:pt x="54" y="10"/>
                    <a:pt x="54" y="10"/>
                  </a:cubicBezTo>
                  <a:cubicBezTo>
                    <a:pt x="57" y="6"/>
                    <a:pt x="60" y="3"/>
                    <a:pt x="64" y="0"/>
                  </a:cubicBezTo>
                </a:path>
              </a:pathLst>
            </a:custGeom>
            <a:solidFill>
              <a:srgbClr val="2A2829"/>
            </a:solidFill>
            <a:ln>
              <a:noFill/>
            </a:ln>
          </p:spPr>
          <p:txBody>
            <a:bodyPr/>
            <a:lstStyle/>
            <a:p>
              <a:endParaRPr lang="zh-CN" altLang="en-US"/>
            </a:p>
          </p:txBody>
        </p:sp>
        <p:sp>
          <p:nvSpPr>
            <p:cNvPr id="1048967" name="Freeform 112"/>
            <p:cNvSpPr/>
            <p:nvPr/>
          </p:nvSpPr>
          <p:spPr bwMode="auto">
            <a:xfrm>
              <a:off x="3970338" y="5126038"/>
              <a:ext cx="73025" cy="68263"/>
            </a:xfrm>
            <a:custGeom>
              <a:avLst/>
              <a:gdLst>
                <a:gd name="T0" fmla="*/ 2147483646 w 17"/>
                <a:gd name="T1" fmla="*/ 0 h 16"/>
                <a:gd name="T2" fmla="*/ 0 w 17"/>
                <a:gd name="T3" fmla="*/ 2147483646 h 16"/>
                <a:gd name="T4" fmla="*/ 2147483646 w 17"/>
                <a:gd name="T5" fmla="*/ 0 h 16"/>
                <a:gd name="T6" fmla="*/ 0 60000 65536"/>
                <a:gd name="T7" fmla="*/ 0 60000 65536"/>
                <a:gd name="T8" fmla="*/ 0 60000 65536"/>
              </a:gdLst>
              <a:ahLst/>
              <a:cxnLst>
                <a:cxn ang="T6">
                  <a:pos x="T0" y="T1"/>
                </a:cxn>
                <a:cxn ang="T7">
                  <a:pos x="T2" y="T3"/>
                </a:cxn>
                <a:cxn ang="T8">
                  <a:pos x="T4" y="T5"/>
                </a:cxn>
              </a:cxnLst>
              <a:rect l="0" t="0" r="r" b="b"/>
              <a:pathLst>
                <a:path w="17" h="16">
                  <a:moveTo>
                    <a:pt x="17" y="0"/>
                  </a:moveTo>
                  <a:cubicBezTo>
                    <a:pt x="9" y="4"/>
                    <a:pt x="3" y="8"/>
                    <a:pt x="0" y="16"/>
                  </a:cubicBezTo>
                  <a:cubicBezTo>
                    <a:pt x="5" y="11"/>
                    <a:pt x="11" y="5"/>
                    <a:pt x="17" y="0"/>
                  </a:cubicBezTo>
                </a:path>
              </a:pathLst>
            </a:custGeom>
            <a:solidFill>
              <a:srgbClr val="2A2829"/>
            </a:solidFill>
            <a:ln>
              <a:noFill/>
            </a:ln>
          </p:spPr>
          <p:txBody>
            <a:bodyPr/>
            <a:lstStyle/>
            <a:p>
              <a:endParaRPr lang="zh-CN" altLang="en-US"/>
            </a:p>
          </p:txBody>
        </p:sp>
        <p:sp>
          <p:nvSpPr>
            <p:cNvPr id="1048968" name="Freeform 113"/>
            <p:cNvSpPr/>
            <p:nvPr/>
          </p:nvSpPr>
          <p:spPr bwMode="auto">
            <a:xfrm>
              <a:off x="3914776" y="4967288"/>
              <a:ext cx="571500" cy="401638"/>
            </a:xfrm>
            <a:custGeom>
              <a:avLst/>
              <a:gdLst>
                <a:gd name="T0" fmla="*/ 2147483646 w 134"/>
                <a:gd name="T1" fmla="*/ 0 h 94"/>
                <a:gd name="T2" fmla="*/ 2147483646 w 134"/>
                <a:gd name="T3" fmla="*/ 2147483646 h 94"/>
                <a:gd name="T4" fmla="*/ 2147483646 w 134"/>
                <a:gd name="T5" fmla="*/ 2147483646 h 94"/>
                <a:gd name="T6" fmla="*/ 2147483646 w 134"/>
                <a:gd name="T7" fmla="*/ 2147483646 h 94"/>
                <a:gd name="T8" fmla="*/ 2147483646 w 134"/>
                <a:gd name="T9" fmla="*/ 2147483646 h 94"/>
                <a:gd name="T10" fmla="*/ 2147483646 w 134"/>
                <a:gd name="T11" fmla="*/ 2147483646 h 94"/>
                <a:gd name="T12" fmla="*/ 2147483646 w 134"/>
                <a:gd name="T13" fmla="*/ 0 h 9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4" h="94">
                  <a:moveTo>
                    <a:pt x="116" y="0"/>
                  </a:moveTo>
                  <a:cubicBezTo>
                    <a:pt x="113" y="11"/>
                    <a:pt x="93" y="19"/>
                    <a:pt x="93" y="19"/>
                  </a:cubicBezTo>
                  <a:cubicBezTo>
                    <a:pt x="34" y="41"/>
                    <a:pt x="34" y="41"/>
                    <a:pt x="34" y="41"/>
                  </a:cubicBezTo>
                  <a:cubicBezTo>
                    <a:pt x="0" y="57"/>
                    <a:pt x="17" y="94"/>
                    <a:pt x="45" y="88"/>
                  </a:cubicBezTo>
                  <a:cubicBezTo>
                    <a:pt x="123" y="69"/>
                    <a:pt x="123" y="69"/>
                    <a:pt x="123" y="69"/>
                  </a:cubicBezTo>
                  <a:cubicBezTo>
                    <a:pt x="126" y="69"/>
                    <a:pt x="131" y="70"/>
                    <a:pt x="134" y="70"/>
                  </a:cubicBezTo>
                  <a:cubicBezTo>
                    <a:pt x="116" y="0"/>
                    <a:pt x="116" y="0"/>
                    <a:pt x="116" y="0"/>
                  </a:cubicBezTo>
                </a:path>
              </a:pathLst>
            </a:custGeom>
            <a:solidFill>
              <a:srgbClr val="F8D5AC"/>
            </a:solidFill>
            <a:ln>
              <a:noFill/>
            </a:ln>
          </p:spPr>
          <p:txBody>
            <a:bodyPr/>
            <a:lstStyle/>
            <a:p>
              <a:endParaRPr lang="zh-CN" altLang="en-US"/>
            </a:p>
          </p:txBody>
        </p:sp>
        <p:sp>
          <p:nvSpPr>
            <p:cNvPr id="1048969" name="Freeform 114"/>
            <p:cNvSpPr>
              <a:spLocks noEditPoints="1"/>
            </p:cNvSpPr>
            <p:nvPr/>
          </p:nvSpPr>
          <p:spPr bwMode="auto">
            <a:xfrm>
              <a:off x="4259263" y="5283200"/>
              <a:ext cx="90488" cy="55563"/>
            </a:xfrm>
            <a:custGeom>
              <a:avLst/>
              <a:gdLst>
                <a:gd name="T0" fmla="*/ 2147483646 w 21"/>
                <a:gd name="T1" fmla="*/ 2147483646 h 13"/>
                <a:gd name="T2" fmla="*/ 0 w 21"/>
                <a:gd name="T3" fmla="*/ 2147483646 h 13"/>
                <a:gd name="T4" fmla="*/ 2147483646 w 21"/>
                <a:gd name="T5" fmla="*/ 2147483646 h 13"/>
                <a:gd name="T6" fmla="*/ 2147483646 w 21"/>
                <a:gd name="T7" fmla="*/ 2147483646 h 13"/>
                <a:gd name="T8" fmla="*/ 2147483646 w 21"/>
                <a:gd name="T9" fmla="*/ 2147483646 h 13"/>
                <a:gd name="T10" fmla="*/ 2147483646 w 21"/>
                <a:gd name="T11" fmla="*/ 2147483646 h 13"/>
                <a:gd name="T12" fmla="*/ 2147483646 w 21"/>
                <a:gd name="T13" fmla="*/ 0 h 13"/>
                <a:gd name="T14" fmla="*/ 2147483646 w 21"/>
                <a:gd name="T15" fmla="*/ 0 h 13"/>
                <a:gd name="T16" fmla="*/ 2147483646 w 21"/>
                <a:gd name="T17" fmla="*/ 2147483646 h 13"/>
                <a:gd name="T18" fmla="*/ 2147483646 w 21"/>
                <a:gd name="T19" fmla="*/ 2147483646 h 13"/>
                <a:gd name="T20" fmla="*/ 2147483646 w 21"/>
                <a:gd name="T21" fmla="*/ 0 h 1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 h="13">
                  <a:moveTo>
                    <a:pt x="15" y="2"/>
                  </a:moveTo>
                  <a:cubicBezTo>
                    <a:pt x="0" y="5"/>
                    <a:pt x="0" y="5"/>
                    <a:pt x="0" y="5"/>
                  </a:cubicBezTo>
                  <a:cubicBezTo>
                    <a:pt x="0" y="6"/>
                    <a:pt x="1" y="6"/>
                    <a:pt x="2" y="7"/>
                  </a:cubicBezTo>
                  <a:cubicBezTo>
                    <a:pt x="4" y="8"/>
                    <a:pt x="6" y="11"/>
                    <a:pt x="8" y="13"/>
                  </a:cubicBezTo>
                  <a:cubicBezTo>
                    <a:pt x="16" y="11"/>
                    <a:pt x="16" y="11"/>
                    <a:pt x="16" y="11"/>
                  </a:cubicBezTo>
                  <a:cubicBezTo>
                    <a:pt x="16" y="8"/>
                    <a:pt x="16" y="5"/>
                    <a:pt x="15" y="2"/>
                  </a:cubicBezTo>
                  <a:moveTo>
                    <a:pt x="20" y="0"/>
                  </a:moveTo>
                  <a:cubicBezTo>
                    <a:pt x="20" y="0"/>
                    <a:pt x="20" y="0"/>
                    <a:pt x="20" y="0"/>
                  </a:cubicBezTo>
                  <a:cubicBezTo>
                    <a:pt x="21" y="4"/>
                    <a:pt x="20" y="8"/>
                    <a:pt x="19" y="11"/>
                  </a:cubicBezTo>
                  <a:cubicBezTo>
                    <a:pt x="19" y="11"/>
                    <a:pt x="19" y="11"/>
                    <a:pt x="19" y="11"/>
                  </a:cubicBezTo>
                  <a:cubicBezTo>
                    <a:pt x="20" y="8"/>
                    <a:pt x="21" y="4"/>
                    <a:pt x="20" y="0"/>
                  </a:cubicBezTo>
                </a:path>
              </a:pathLst>
            </a:custGeom>
            <a:solidFill>
              <a:srgbClr val="DDB88F"/>
            </a:solidFill>
            <a:ln>
              <a:noFill/>
            </a:ln>
          </p:spPr>
          <p:txBody>
            <a:bodyPr/>
            <a:lstStyle/>
            <a:p>
              <a:endParaRPr lang="zh-CN" altLang="en-US"/>
            </a:p>
          </p:txBody>
        </p:sp>
        <p:sp>
          <p:nvSpPr>
            <p:cNvPr id="1048970" name="Freeform 115"/>
            <p:cNvSpPr/>
            <p:nvPr/>
          </p:nvSpPr>
          <p:spPr bwMode="auto">
            <a:xfrm>
              <a:off x="4195763" y="5305425"/>
              <a:ext cx="98425" cy="46038"/>
            </a:xfrm>
            <a:custGeom>
              <a:avLst/>
              <a:gdLst>
                <a:gd name="T0" fmla="*/ 2147483646 w 23"/>
                <a:gd name="T1" fmla="*/ 0 h 11"/>
                <a:gd name="T2" fmla="*/ 0 w 23"/>
                <a:gd name="T3" fmla="*/ 2147483646 h 11"/>
                <a:gd name="T4" fmla="*/ 2147483646 w 23"/>
                <a:gd name="T5" fmla="*/ 2147483646 h 11"/>
                <a:gd name="T6" fmla="*/ 2147483646 w 23"/>
                <a:gd name="T7" fmla="*/ 2147483646 h 11"/>
                <a:gd name="T8" fmla="*/ 2147483646 w 23"/>
                <a:gd name="T9" fmla="*/ 2147483646 h 11"/>
                <a:gd name="T10" fmla="*/ 2147483646 w 23"/>
                <a:gd name="T11" fmla="*/ 2147483646 h 11"/>
                <a:gd name="T12" fmla="*/ 2147483646 w 23"/>
                <a:gd name="T13" fmla="*/ 2147483646 h 11"/>
                <a:gd name="T14" fmla="*/ 2147483646 w 23"/>
                <a:gd name="T15" fmla="*/ 2147483646 h 11"/>
                <a:gd name="T16" fmla="*/ 2147483646 w 23"/>
                <a:gd name="T17" fmla="*/ 2147483646 h 11"/>
                <a:gd name="T18" fmla="*/ 2147483646 w 23"/>
                <a:gd name="T19" fmla="*/ 0 h 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 h="11">
                  <a:moveTo>
                    <a:pt x="15" y="0"/>
                  </a:moveTo>
                  <a:cubicBezTo>
                    <a:pt x="0" y="4"/>
                    <a:pt x="0" y="4"/>
                    <a:pt x="0" y="4"/>
                  </a:cubicBezTo>
                  <a:cubicBezTo>
                    <a:pt x="5" y="7"/>
                    <a:pt x="9" y="9"/>
                    <a:pt x="12" y="11"/>
                  </a:cubicBezTo>
                  <a:cubicBezTo>
                    <a:pt x="14" y="11"/>
                    <a:pt x="14" y="11"/>
                    <a:pt x="14" y="11"/>
                  </a:cubicBezTo>
                  <a:cubicBezTo>
                    <a:pt x="3" y="3"/>
                    <a:pt x="3" y="3"/>
                    <a:pt x="3" y="3"/>
                  </a:cubicBezTo>
                  <a:cubicBezTo>
                    <a:pt x="7" y="2"/>
                    <a:pt x="7" y="2"/>
                    <a:pt x="7" y="2"/>
                  </a:cubicBezTo>
                  <a:cubicBezTo>
                    <a:pt x="12" y="6"/>
                    <a:pt x="14" y="9"/>
                    <a:pt x="14" y="10"/>
                  </a:cubicBezTo>
                  <a:cubicBezTo>
                    <a:pt x="23" y="8"/>
                    <a:pt x="23" y="8"/>
                    <a:pt x="23" y="8"/>
                  </a:cubicBezTo>
                  <a:cubicBezTo>
                    <a:pt x="21" y="6"/>
                    <a:pt x="19" y="3"/>
                    <a:pt x="17" y="2"/>
                  </a:cubicBezTo>
                  <a:cubicBezTo>
                    <a:pt x="16" y="1"/>
                    <a:pt x="15" y="1"/>
                    <a:pt x="15" y="0"/>
                  </a:cubicBezTo>
                </a:path>
              </a:pathLst>
            </a:custGeom>
            <a:solidFill>
              <a:srgbClr val="D5AD82"/>
            </a:solidFill>
            <a:ln>
              <a:noFill/>
            </a:ln>
          </p:spPr>
          <p:txBody>
            <a:bodyPr/>
            <a:lstStyle/>
            <a:p>
              <a:endParaRPr lang="zh-CN" altLang="en-US"/>
            </a:p>
          </p:txBody>
        </p:sp>
        <p:sp>
          <p:nvSpPr>
            <p:cNvPr id="1048971" name="Freeform 116"/>
            <p:cNvSpPr/>
            <p:nvPr/>
          </p:nvSpPr>
          <p:spPr bwMode="auto">
            <a:xfrm>
              <a:off x="4324351" y="5283200"/>
              <a:ext cx="25400" cy="47625"/>
            </a:xfrm>
            <a:custGeom>
              <a:avLst/>
              <a:gdLst>
                <a:gd name="T0" fmla="*/ 2147483646 w 6"/>
                <a:gd name="T1" fmla="*/ 0 h 11"/>
                <a:gd name="T2" fmla="*/ 0 w 6"/>
                <a:gd name="T3" fmla="*/ 2147483646 h 11"/>
                <a:gd name="T4" fmla="*/ 2147483646 w 6"/>
                <a:gd name="T5" fmla="*/ 2147483646 h 11"/>
                <a:gd name="T6" fmla="*/ 2147483646 w 6"/>
                <a:gd name="T7" fmla="*/ 2147483646 h 11"/>
                <a:gd name="T8" fmla="*/ 2147483646 w 6"/>
                <a:gd name="T9" fmla="*/ 0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11">
                  <a:moveTo>
                    <a:pt x="5" y="0"/>
                  </a:moveTo>
                  <a:cubicBezTo>
                    <a:pt x="0" y="2"/>
                    <a:pt x="0" y="2"/>
                    <a:pt x="0" y="2"/>
                  </a:cubicBezTo>
                  <a:cubicBezTo>
                    <a:pt x="1" y="5"/>
                    <a:pt x="1" y="8"/>
                    <a:pt x="1" y="11"/>
                  </a:cubicBezTo>
                  <a:cubicBezTo>
                    <a:pt x="4" y="11"/>
                    <a:pt x="4" y="11"/>
                    <a:pt x="4" y="11"/>
                  </a:cubicBezTo>
                  <a:cubicBezTo>
                    <a:pt x="5" y="8"/>
                    <a:pt x="6" y="4"/>
                    <a:pt x="5" y="0"/>
                  </a:cubicBezTo>
                </a:path>
              </a:pathLst>
            </a:custGeom>
            <a:solidFill>
              <a:srgbClr val="DFC4A6"/>
            </a:solidFill>
            <a:ln>
              <a:noFill/>
            </a:ln>
          </p:spPr>
          <p:txBody>
            <a:bodyPr/>
            <a:lstStyle/>
            <a:p>
              <a:endParaRPr lang="zh-CN" altLang="en-US"/>
            </a:p>
          </p:txBody>
        </p:sp>
        <p:sp>
          <p:nvSpPr>
            <p:cNvPr id="1048972" name="Freeform 117"/>
            <p:cNvSpPr/>
            <p:nvPr/>
          </p:nvSpPr>
          <p:spPr bwMode="auto">
            <a:xfrm>
              <a:off x="4191001" y="5343525"/>
              <a:ext cx="26988" cy="17463"/>
            </a:xfrm>
            <a:custGeom>
              <a:avLst/>
              <a:gdLst>
                <a:gd name="T0" fmla="*/ 0 w 6"/>
                <a:gd name="T1" fmla="*/ 0 h 4"/>
                <a:gd name="T2" fmla="*/ 2147483646 w 6"/>
                <a:gd name="T3" fmla="*/ 2147483646 h 4"/>
                <a:gd name="T4" fmla="*/ 2147483646 w 6"/>
                <a:gd name="T5" fmla="*/ 2147483646 h 4"/>
                <a:gd name="T6" fmla="*/ 0 w 6"/>
                <a:gd name="T7" fmla="*/ 0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4">
                  <a:moveTo>
                    <a:pt x="0" y="0"/>
                  </a:moveTo>
                  <a:cubicBezTo>
                    <a:pt x="2" y="1"/>
                    <a:pt x="4" y="2"/>
                    <a:pt x="6" y="4"/>
                  </a:cubicBezTo>
                  <a:cubicBezTo>
                    <a:pt x="6" y="4"/>
                    <a:pt x="6" y="4"/>
                    <a:pt x="6" y="4"/>
                  </a:cubicBezTo>
                  <a:cubicBezTo>
                    <a:pt x="4" y="2"/>
                    <a:pt x="2" y="1"/>
                    <a:pt x="0" y="0"/>
                  </a:cubicBezTo>
                </a:path>
              </a:pathLst>
            </a:custGeom>
            <a:solidFill>
              <a:srgbClr val="D4CABE"/>
            </a:solidFill>
            <a:ln>
              <a:noFill/>
            </a:ln>
          </p:spPr>
          <p:txBody>
            <a:bodyPr/>
            <a:lstStyle/>
            <a:p>
              <a:endParaRPr lang="zh-CN" altLang="en-US"/>
            </a:p>
          </p:txBody>
        </p:sp>
        <p:sp>
          <p:nvSpPr>
            <p:cNvPr id="1048973" name="Freeform 118"/>
            <p:cNvSpPr>
              <a:spLocks noEditPoints="1"/>
            </p:cNvSpPr>
            <p:nvPr/>
          </p:nvSpPr>
          <p:spPr bwMode="auto">
            <a:xfrm>
              <a:off x="4165601" y="5321300"/>
              <a:ext cx="80963" cy="39688"/>
            </a:xfrm>
            <a:custGeom>
              <a:avLst/>
              <a:gdLst>
                <a:gd name="T0" fmla="*/ 2147483646 w 19"/>
                <a:gd name="T1" fmla="*/ 2147483646 h 9"/>
                <a:gd name="T2" fmla="*/ 0 w 19"/>
                <a:gd name="T3" fmla="*/ 2147483646 h 9"/>
                <a:gd name="T4" fmla="*/ 2147483646 w 19"/>
                <a:gd name="T5" fmla="*/ 2147483646 h 9"/>
                <a:gd name="T6" fmla="*/ 2147483646 w 19"/>
                <a:gd name="T7" fmla="*/ 2147483646 h 9"/>
                <a:gd name="T8" fmla="*/ 2147483646 w 19"/>
                <a:gd name="T9" fmla="*/ 2147483646 h 9"/>
                <a:gd name="T10" fmla="*/ 2147483646 w 19"/>
                <a:gd name="T11" fmla="*/ 2147483646 h 9"/>
                <a:gd name="T12" fmla="*/ 2147483646 w 19"/>
                <a:gd name="T13" fmla="*/ 2147483646 h 9"/>
                <a:gd name="T14" fmla="*/ 2147483646 w 19"/>
                <a:gd name="T15" fmla="*/ 0 h 9"/>
                <a:gd name="T16" fmla="*/ 2147483646 w 19"/>
                <a:gd name="T17" fmla="*/ 0 h 9"/>
                <a:gd name="T18" fmla="*/ 2147483646 w 19"/>
                <a:gd name="T19" fmla="*/ 0 h 9"/>
                <a:gd name="T20" fmla="*/ 2147483646 w 19"/>
                <a:gd name="T21" fmla="*/ 2147483646 h 9"/>
                <a:gd name="T22" fmla="*/ 2147483646 w 19"/>
                <a:gd name="T23" fmla="*/ 2147483646 h 9"/>
                <a:gd name="T24" fmla="*/ 2147483646 w 19"/>
                <a:gd name="T25" fmla="*/ 0 h 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9" h="9">
                  <a:moveTo>
                    <a:pt x="1" y="1"/>
                  </a:moveTo>
                  <a:cubicBezTo>
                    <a:pt x="0" y="1"/>
                    <a:pt x="0" y="1"/>
                    <a:pt x="0" y="1"/>
                  </a:cubicBezTo>
                  <a:cubicBezTo>
                    <a:pt x="2" y="3"/>
                    <a:pt x="4" y="4"/>
                    <a:pt x="6" y="5"/>
                  </a:cubicBezTo>
                  <a:cubicBezTo>
                    <a:pt x="8" y="6"/>
                    <a:pt x="10" y="7"/>
                    <a:pt x="12" y="9"/>
                  </a:cubicBezTo>
                  <a:cubicBezTo>
                    <a:pt x="12" y="9"/>
                    <a:pt x="12" y="9"/>
                    <a:pt x="12" y="9"/>
                  </a:cubicBezTo>
                  <a:cubicBezTo>
                    <a:pt x="9" y="6"/>
                    <a:pt x="5" y="4"/>
                    <a:pt x="1" y="2"/>
                  </a:cubicBezTo>
                  <a:cubicBezTo>
                    <a:pt x="1" y="1"/>
                    <a:pt x="1" y="1"/>
                    <a:pt x="1" y="1"/>
                  </a:cubicBezTo>
                  <a:moveTo>
                    <a:pt x="7" y="0"/>
                  </a:moveTo>
                  <a:cubicBezTo>
                    <a:pt x="5" y="0"/>
                    <a:pt x="5" y="0"/>
                    <a:pt x="5" y="0"/>
                  </a:cubicBezTo>
                  <a:cubicBezTo>
                    <a:pt x="5" y="0"/>
                    <a:pt x="5" y="0"/>
                    <a:pt x="5" y="0"/>
                  </a:cubicBezTo>
                  <a:cubicBezTo>
                    <a:pt x="17" y="8"/>
                    <a:pt x="17" y="8"/>
                    <a:pt x="17" y="8"/>
                  </a:cubicBezTo>
                  <a:cubicBezTo>
                    <a:pt x="19" y="7"/>
                    <a:pt x="19" y="7"/>
                    <a:pt x="19" y="7"/>
                  </a:cubicBezTo>
                  <a:cubicBezTo>
                    <a:pt x="16" y="5"/>
                    <a:pt x="12" y="3"/>
                    <a:pt x="7" y="0"/>
                  </a:cubicBezTo>
                </a:path>
              </a:pathLst>
            </a:custGeom>
            <a:solidFill>
              <a:srgbClr val="C79F74"/>
            </a:solidFill>
            <a:ln>
              <a:noFill/>
            </a:ln>
          </p:spPr>
          <p:txBody>
            <a:bodyPr/>
            <a:lstStyle/>
            <a:p>
              <a:endParaRPr lang="zh-CN" altLang="en-US"/>
            </a:p>
          </p:txBody>
        </p:sp>
        <p:sp>
          <p:nvSpPr>
            <p:cNvPr id="1048974" name="Freeform 119"/>
            <p:cNvSpPr/>
            <p:nvPr/>
          </p:nvSpPr>
          <p:spPr bwMode="auto">
            <a:xfrm>
              <a:off x="4170363" y="5321300"/>
              <a:ext cx="68263" cy="39688"/>
            </a:xfrm>
            <a:custGeom>
              <a:avLst/>
              <a:gdLst>
                <a:gd name="T0" fmla="*/ 2147483646 w 16"/>
                <a:gd name="T1" fmla="*/ 0 h 9"/>
                <a:gd name="T2" fmla="*/ 0 w 16"/>
                <a:gd name="T3" fmla="*/ 2147483646 h 9"/>
                <a:gd name="T4" fmla="*/ 0 w 16"/>
                <a:gd name="T5" fmla="*/ 2147483646 h 9"/>
                <a:gd name="T6" fmla="*/ 2147483646 w 16"/>
                <a:gd name="T7" fmla="*/ 2147483646 h 9"/>
                <a:gd name="T8" fmla="*/ 2147483646 w 16"/>
                <a:gd name="T9" fmla="*/ 2147483646 h 9"/>
                <a:gd name="T10" fmla="*/ 2147483646 w 16"/>
                <a:gd name="T11" fmla="*/ 0 h 9"/>
                <a:gd name="T12" fmla="*/ 2147483646 w 16"/>
                <a:gd name="T13" fmla="*/ 0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 h="9">
                  <a:moveTo>
                    <a:pt x="4" y="0"/>
                  </a:moveTo>
                  <a:cubicBezTo>
                    <a:pt x="0" y="1"/>
                    <a:pt x="0" y="1"/>
                    <a:pt x="0" y="1"/>
                  </a:cubicBezTo>
                  <a:cubicBezTo>
                    <a:pt x="0" y="2"/>
                    <a:pt x="0" y="2"/>
                    <a:pt x="0" y="2"/>
                  </a:cubicBezTo>
                  <a:cubicBezTo>
                    <a:pt x="4" y="4"/>
                    <a:pt x="8" y="6"/>
                    <a:pt x="11" y="9"/>
                  </a:cubicBezTo>
                  <a:cubicBezTo>
                    <a:pt x="16" y="8"/>
                    <a:pt x="16" y="8"/>
                    <a:pt x="16" y="8"/>
                  </a:cubicBezTo>
                  <a:cubicBezTo>
                    <a:pt x="4" y="0"/>
                    <a:pt x="4" y="0"/>
                    <a:pt x="4" y="0"/>
                  </a:cubicBezTo>
                  <a:cubicBezTo>
                    <a:pt x="4" y="0"/>
                    <a:pt x="4" y="0"/>
                    <a:pt x="4" y="0"/>
                  </a:cubicBezTo>
                </a:path>
              </a:pathLst>
            </a:custGeom>
            <a:solidFill>
              <a:srgbClr val="E2D9CD"/>
            </a:solidFill>
            <a:ln>
              <a:noFill/>
            </a:ln>
          </p:spPr>
          <p:txBody>
            <a:bodyPr/>
            <a:lstStyle/>
            <a:p>
              <a:endParaRPr lang="zh-CN" altLang="en-US"/>
            </a:p>
          </p:txBody>
        </p:sp>
        <p:sp>
          <p:nvSpPr>
            <p:cNvPr id="1048975" name="Freeform 120"/>
            <p:cNvSpPr/>
            <p:nvPr/>
          </p:nvSpPr>
          <p:spPr bwMode="auto">
            <a:xfrm>
              <a:off x="4208463" y="5313363"/>
              <a:ext cx="47625" cy="38100"/>
            </a:xfrm>
            <a:custGeom>
              <a:avLst/>
              <a:gdLst>
                <a:gd name="T0" fmla="*/ 2147483646 w 11"/>
                <a:gd name="T1" fmla="*/ 0 h 9"/>
                <a:gd name="T2" fmla="*/ 0 w 11"/>
                <a:gd name="T3" fmla="*/ 2147483646 h 9"/>
                <a:gd name="T4" fmla="*/ 2147483646 w 11"/>
                <a:gd name="T5" fmla="*/ 2147483646 h 9"/>
                <a:gd name="T6" fmla="*/ 2147483646 w 11"/>
                <a:gd name="T7" fmla="*/ 2147483646 h 9"/>
                <a:gd name="T8" fmla="*/ 2147483646 w 11"/>
                <a:gd name="T9" fmla="*/ 0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9">
                  <a:moveTo>
                    <a:pt x="4" y="0"/>
                  </a:moveTo>
                  <a:cubicBezTo>
                    <a:pt x="0" y="1"/>
                    <a:pt x="0" y="1"/>
                    <a:pt x="0" y="1"/>
                  </a:cubicBezTo>
                  <a:cubicBezTo>
                    <a:pt x="11" y="9"/>
                    <a:pt x="11" y="9"/>
                    <a:pt x="11" y="9"/>
                  </a:cubicBezTo>
                  <a:cubicBezTo>
                    <a:pt x="11" y="8"/>
                    <a:pt x="11" y="8"/>
                    <a:pt x="11" y="8"/>
                  </a:cubicBezTo>
                  <a:cubicBezTo>
                    <a:pt x="11" y="7"/>
                    <a:pt x="9" y="4"/>
                    <a:pt x="4" y="0"/>
                  </a:cubicBezTo>
                </a:path>
              </a:pathLst>
            </a:custGeom>
            <a:solidFill>
              <a:srgbClr val="DDB88F"/>
            </a:solidFill>
            <a:ln>
              <a:noFill/>
            </a:ln>
          </p:spPr>
          <p:txBody>
            <a:bodyPr/>
            <a:lstStyle/>
            <a:p>
              <a:endParaRPr lang="zh-CN" altLang="en-US"/>
            </a:p>
          </p:txBody>
        </p:sp>
        <p:sp>
          <p:nvSpPr>
            <p:cNvPr id="1048976" name="Freeform 121"/>
            <p:cNvSpPr/>
            <p:nvPr/>
          </p:nvSpPr>
          <p:spPr bwMode="auto">
            <a:xfrm>
              <a:off x="3876676" y="5022850"/>
              <a:ext cx="153988" cy="171450"/>
            </a:xfrm>
            <a:custGeom>
              <a:avLst/>
              <a:gdLst>
                <a:gd name="T0" fmla="*/ 2147483646 w 36"/>
                <a:gd name="T1" fmla="*/ 0 h 40"/>
                <a:gd name="T2" fmla="*/ 0 w 36"/>
                <a:gd name="T3" fmla="*/ 2147483646 h 40"/>
                <a:gd name="T4" fmla="*/ 2147483646 w 36"/>
                <a:gd name="T5" fmla="*/ 2147483646 h 40"/>
                <a:gd name="T6" fmla="*/ 2147483646 w 36"/>
                <a:gd name="T7" fmla="*/ 2147483646 h 40"/>
                <a:gd name="T8" fmla="*/ 2147483646 w 36"/>
                <a:gd name="T9" fmla="*/ 2147483646 h 40"/>
                <a:gd name="T10" fmla="*/ 2147483646 w 36"/>
                <a:gd name="T11" fmla="*/ 2147483646 h 40"/>
                <a:gd name="T12" fmla="*/ 2147483646 w 36"/>
                <a:gd name="T13" fmla="*/ 0 h 4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40">
                  <a:moveTo>
                    <a:pt x="36" y="0"/>
                  </a:moveTo>
                  <a:cubicBezTo>
                    <a:pt x="22" y="15"/>
                    <a:pt x="9" y="29"/>
                    <a:pt x="0" y="38"/>
                  </a:cubicBezTo>
                  <a:cubicBezTo>
                    <a:pt x="0" y="38"/>
                    <a:pt x="0" y="39"/>
                    <a:pt x="1" y="39"/>
                  </a:cubicBezTo>
                  <a:cubicBezTo>
                    <a:pt x="2" y="39"/>
                    <a:pt x="3" y="40"/>
                    <a:pt x="4" y="40"/>
                  </a:cubicBezTo>
                  <a:cubicBezTo>
                    <a:pt x="5" y="40"/>
                    <a:pt x="7" y="39"/>
                    <a:pt x="8" y="39"/>
                  </a:cubicBezTo>
                  <a:cubicBezTo>
                    <a:pt x="16" y="32"/>
                    <a:pt x="24" y="23"/>
                    <a:pt x="33" y="14"/>
                  </a:cubicBezTo>
                  <a:cubicBezTo>
                    <a:pt x="36" y="0"/>
                    <a:pt x="36" y="0"/>
                    <a:pt x="36" y="0"/>
                  </a:cubicBezTo>
                </a:path>
              </a:pathLst>
            </a:custGeom>
            <a:solidFill>
              <a:srgbClr val="08070C"/>
            </a:solidFill>
            <a:ln>
              <a:noFill/>
            </a:ln>
          </p:spPr>
          <p:txBody>
            <a:bodyPr/>
            <a:lstStyle/>
            <a:p>
              <a:endParaRPr lang="zh-CN" altLang="en-US"/>
            </a:p>
          </p:txBody>
        </p:sp>
        <p:sp>
          <p:nvSpPr>
            <p:cNvPr id="1048977" name="Freeform 122"/>
            <p:cNvSpPr/>
            <p:nvPr/>
          </p:nvSpPr>
          <p:spPr bwMode="auto">
            <a:xfrm>
              <a:off x="3910013" y="5083175"/>
              <a:ext cx="107950" cy="106363"/>
            </a:xfrm>
            <a:custGeom>
              <a:avLst/>
              <a:gdLst>
                <a:gd name="T0" fmla="*/ 2147483646 w 25"/>
                <a:gd name="T1" fmla="*/ 0 h 25"/>
                <a:gd name="T2" fmla="*/ 0 w 25"/>
                <a:gd name="T3" fmla="*/ 2147483646 h 25"/>
                <a:gd name="T4" fmla="*/ 2147483646 w 25"/>
                <a:gd name="T5" fmla="*/ 2147483646 h 25"/>
                <a:gd name="T6" fmla="*/ 2147483646 w 25"/>
                <a:gd name="T7" fmla="*/ 2147483646 h 25"/>
                <a:gd name="T8" fmla="*/ 2147483646 w 25"/>
                <a:gd name="T9" fmla="*/ 2147483646 h 25"/>
                <a:gd name="T10" fmla="*/ 2147483646 w 25"/>
                <a:gd name="T11" fmla="*/ 0 h 2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 h="25">
                  <a:moveTo>
                    <a:pt x="25" y="0"/>
                  </a:moveTo>
                  <a:cubicBezTo>
                    <a:pt x="16" y="9"/>
                    <a:pt x="8" y="18"/>
                    <a:pt x="0" y="25"/>
                  </a:cubicBezTo>
                  <a:cubicBezTo>
                    <a:pt x="2" y="25"/>
                    <a:pt x="5" y="24"/>
                    <a:pt x="7" y="23"/>
                  </a:cubicBezTo>
                  <a:cubicBezTo>
                    <a:pt x="12" y="18"/>
                    <a:pt x="17" y="13"/>
                    <a:pt x="23" y="7"/>
                  </a:cubicBezTo>
                  <a:cubicBezTo>
                    <a:pt x="23" y="6"/>
                    <a:pt x="24" y="4"/>
                    <a:pt x="25" y="3"/>
                  </a:cubicBezTo>
                  <a:cubicBezTo>
                    <a:pt x="25" y="0"/>
                    <a:pt x="25" y="0"/>
                    <a:pt x="25" y="0"/>
                  </a:cubicBezTo>
                </a:path>
              </a:pathLst>
            </a:custGeom>
            <a:solidFill>
              <a:srgbClr val="645E5E"/>
            </a:solidFill>
            <a:ln>
              <a:noFill/>
            </a:ln>
          </p:spPr>
          <p:txBody>
            <a:bodyPr/>
            <a:lstStyle/>
            <a:p>
              <a:endParaRPr lang="zh-CN" altLang="en-US"/>
            </a:p>
          </p:txBody>
        </p:sp>
        <p:sp>
          <p:nvSpPr>
            <p:cNvPr id="1048978" name="Freeform 123"/>
            <p:cNvSpPr/>
            <p:nvPr/>
          </p:nvSpPr>
          <p:spPr bwMode="auto">
            <a:xfrm>
              <a:off x="3940176" y="5111750"/>
              <a:ext cx="68263" cy="69850"/>
            </a:xfrm>
            <a:custGeom>
              <a:avLst/>
              <a:gdLst>
                <a:gd name="T0" fmla="*/ 2147483646 w 16"/>
                <a:gd name="T1" fmla="*/ 0 h 16"/>
                <a:gd name="T2" fmla="*/ 0 w 16"/>
                <a:gd name="T3" fmla="*/ 2147483646 h 16"/>
                <a:gd name="T4" fmla="*/ 2147483646 w 16"/>
                <a:gd name="T5" fmla="*/ 0 h 16"/>
                <a:gd name="T6" fmla="*/ 0 60000 65536"/>
                <a:gd name="T7" fmla="*/ 0 60000 65536"/>
                <a:gd name="T8" fmla="*/ 0 60000 65536"/>
              </a:gdLst>
              <a:ahLst/>
              <a:cxnLst>
                <a:cxn ang="T6">
                  <a:pos x="T0" y="T1"/>
                </a:cxn>
                <a:cxn ang="T7">
                  <a:pos x="T2" y="T3"/>
                </a:cxn>
                <a:cxn ang="T8">
                  <a:pos x="T4" y="T5"/>
                </a:cxn>
              </a:cxnLst>
              <a:rect l="0" t="0" r="r" b="b"/>
              <a:pathLst>
                <a:path w="16" h="16">
                  <a:moveTo>
                    <a:pt x="16" y="0"/>
                  </a:moveTo>
                  <a:cubicBezTo>
                    <a:pt x="10" y="6"/>
                    <a:pt x="5" y="11"/>
                    <a:pt x="0" y="16"/>
                  </a:cubicBezTo>
                  <a:cubicBezTo>
                    <a:pt x="6" y="14"/>
                    <a:pt x="11" y="9"/>
                    <a:pt x="16" y="0"/>
                  </a:cubicBezTo>
                </a:path>
              </a:pathLst>
            </a:custGeom>
            <a:solidFill>
              <a:srgbClr val="2A2829"/>
            </a:solidFill>
            <a:ln>
              <a:noFill/>
            </a:ln>
          </p:spPr>
          <p:txBody>
            <a:bodyPr/>
            <a:lstStyle/>
            <a:p>
              <a:endParaRPr lang="zh-CN" altLang="en-US"/>
            </a:p>
          </p:txBody>
        </p:sp>
        <p:sp>
          <p:nvSpPr>
            <p:cNvPr id="1048979" name="Freeform 124"/>
            <p:cNvSpPr/>
            <p:nvPr/>
          </p:nvSpPr>
          <p:spPr bwMode="auto">
            <a:xfrm>
              <a:off x="3808413" y="4600575"/>
              <a:ext cx="519113" cy="581025"/>
            </a:xfrm>
            <a:custGeom>
              <a:avLst/>
              <a:gdLst>
                <a:gd name="T0" fmla="*/ 2147483646 w 122"/>
                <a:gd name="T1" fmla="*/ 2147483646 h 136"/>
                <a:gd name="T2" fmla="*/ 2147483646 w 122"/>
                <a:gd name="T3" fmla="*/ 2147483646 h 136"/>
                <a:gd name="T4" fmla="*/ 2147483646 w 122"/>
                <a:gd name="T5" fmla="*/ 2147483646 h 136"/>
                <a:gd name="T6" fmla="*/ 2147483646 w 122"/>
                <a:gd name="T7" fmla="*/ 2147483646 h 136"/>
                <a:gd name="T8" fmla="*/ 2147483646 w 122"/>
                <a:gd name="T9" fmla="*/ 2147483646 h 136"/>
                <a:gd name="T10" fmla="*/ 2147483646 w 122"/>
                <a:gd name="T11" fmla="*/ 2147483646 h 136"/>
                <a:gd name="T12" fmla="*/ 2147483646 w 122"/>
                <a:gd name="T13" fmla="*/ 2147483646 h 136"/>
                <a:gd name="T14" fmla="*/ 2147483646 w 122"/>
                <a:gd name="T15" fmla="*/ 2147483646 h 136"/>
                <a:gd name="T16" fmla="*/ 2147483646 w 122"/>
                <a:gd name="T17" fmla="*/ 0 h 136"/>
                <a:gd name="T18" fmla="*/ 2147483646 w 122"/>
                <a:gd name="T19" fmla="*/ 2147483646 h 136"/>
                <a:gd name="T20" fmla="*/ 2147483646 w 122"/>
                <a:gd name="T21" fmla="*/ 2147483646 h 136"/>
                <a:gd name="T22" fmla="*/ 0 w 122"/>
                <a:gd name="T23" fmla="*/ 2147483646 h 136"/>
                <a:gd name="T24" fmla="*/ 2147483646 w 122"/>
                <a:gd name="T25" fmla="*/ 2147483646 h 136"/>
                <a:gd name="T26" fmla="*/ 2147483646 w 122"/>
                <a:gd name="T27" fmla="*/ 2147483646 h 136"/>
                <a:gd name="T28" fmla="*/ 2147483646 w 122"/>
                <a:gd name="T29" fmla="*/ 2147483646 h 136"/>
                <a:gd name="T30" fmla="*/ 2147483646 w 122"/>
                <a:gd name="T31" fmla="*/ 2147483646 h 1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22" h="136">
                  <a:moveTo>
                    <a:pt x="56" y="57"/>
                  </a:moveTo>
                  <a:cubicBezTo>
                    <a:pt x="98" y="42"/>
                    <a:pt x="98" y="42"/>
                    <a:pt x="98" y="42"/>
                  </a:cubicBezTo>
                  <a:cubicBezTo>
                    <a:pt x="98" y="41"/>
                    <a:pt x="112" y="37"/>
                    <a:pt x="117" y="31"/>
                  </a:cubicBezTo>
                  <a:cubicBezTo>
                    <a:pt x="117" y="31"/>
                    <a:pt x="117" y="31"/>
                    <a:pt x="118" y="30"/>
                  </a:cubicBezTo>
                  <a:cubicBezTo>
                    <a:pt x="116" y="29"/>
                    <a:pt x="116" y="27"/>
                    <a:pt x="116" y="27"/>
                  </a:cubicBezTo>
                  <a:cubicBezTo>
                    <a:pt x="118" y="25"/>
                    <a:pt x="120" y="23"/>
                    <a:pt x="122" y="21"/>
                  </a:cubicBezTo>
                  <a:cubicBezTo>
                    <a:pt x="117" y="19"/>
                    <a:pt x="109" y="16"/>
                    <a:pt x="105" y="16"/>
                  </a:cubicBezTo>
                  <a:cubicBezTo>
                    <a:pt x="103" y="16"/>
                    <a:pt x="89" y="20"/>
                    <a:pt x="80" y="23"/>
                  </a:cubicBezTo>
                  <a:cubicBezTo>
                    <a:pt x="77" y="14"/>
                    <a:pt x="75" y="5"/>
                    <a:pt x="73" y="0"/>
                  </a:cubicBezTo>
                  <a:cubicBezTo>
                    <a:pt x="56" y="6"/>
                    <a:pt x="38" y="13"/>
                    <a:pt x="28" y="17"/>
                  </a:cubicBezTo>
                  <a:cubicBezTo>
                    <a:pt x="23" y="19"/>
                    <a:pt x="18" y="24"/>
                    <a:pt x="17" y="30"/>
                  </a:cubicBezTo>
                  <a:cubicBezTo>
                    <a:pt x="16" y="36"/>
                    <a:pt x="0" y="126"/>
                    <a:pt x="0" y="126"/>
                  </a:cubicBezTo>
                  <a:cubicBezTo>
                    <a:pt x="0" y="131"/>
                    <a:pt x="8" y="136"/>
                    <a:pt x="18" y="136"/>
                  </a:cubicBezTo>
                  <a:cubicBezTo>
                    <a:pt x="24" y="135"/>
                    <a:pt x="29" y="133"/>
                    <a:pt x="34" y="128"/>
                  </a:cubicBezTo>
                  <a:cubicBezTo>
                    <a:pt x="39" y="122"/>
                    <a:pt x="43" y="114"/>
                    <a:pt x="47" y="104"/>
                  </a:cubicBezTo>
                  <a:lnTo>
                    <a:pt x="56" y="57"/>
                  </a:lnTo>
                  <a:close/>
                </a:path>
              </a:pathLst>
            </a:custGeom>
            <a:solidFill>
              <a:srgbClr val="EFC89A"/>
            </a:solidFill>
            <a:ln>
              <a:noFill/>
            </a:ln>
          </p:spPr>
          <p:txBody>
            <a:bodyPr/>
            <a:lstStyle/>
            <a:p>
              <a:endParaRPr lang="zh-CN" altLang="en-US"/>
            </a:p>
          </p:txBody>
        </p:sp>
        <p:sp>
          <p:nvSpPr>
            <p:cNvPr id="1048980" name="Freeform 125"/>
            <p:cNvSpPr/>
            <p:nvPr/>
          </p:nvSpPr>
          <p:spPr bwMode="auto">
            <a:xfrm>
              <a:off x="3808413" y="4583113"/>
              <a:ext cx="361950" cy="584200"/>
            </a:xfrm>
            <a:custGeom>
              <a:avLst/>
              <a:gdLst>
                <a:gd name="T0" fmla="*/ 0 w 85"/>
                <a:gd name="T1" fmla="*/ 2147483646 h 137"/>
                <a:gd name="T2" fmla="*/ 0 w 85"/>
                <a:gd name="T3" fmla="*/ 2147483646 h 137"/>
                <a:gd name="T4" fmla="*/ 2147483646 w 85"/>
                <a:gd name="T5" fmla="*/ 2147483646 h 137"/>
                <a:gd name="T6" fmla="*/ 2147483646 w 85"/>
                <a:gd name="T7" fmla="*/ 2147483646 h 137"/>
                <a:gd name="T8" fmla="*/ 2147483646 w 85"/>
                <a:gd name="T9" fmla="*/ 2147483646 h 137"/>
                <a:gd name="T10" fmla="*/ 2147483646 w 85"/>
                <a:gd name="T11" fmla="*/ 2147483646 h 137"/>
                <a:gd name="T12" fmla="*/ 2147483646 w 85"/>
                <a:gd name="T13" fmla="*/ 2147483646 h 137"/>
                <a:gd name="T14" fmla="*/ 2147483646 w 85"/>
                <a:gd name="T15" fmla="*/ 2147483646 h 137"/>
                <a:gd name="T16" fmla="*/ 2147483646 w 85"/>
                <a:gd name="T17" fmla="*/ 2147483646 h 137"/>
                <a:gd name="T18" fmla="*/ 2147483646 w 85"/>
                <a:gd name="T19" fmla="*/ 2147483646 h 137"/>
                <a:gd name="T20" fmla="*/ 2147483646 w 85"/>
                <a:gd name="T21" fmla="*/ 2147483646 h 137"/>
                <a:gd name="T22" fmla="*/ 2147483646 w 85"/>
                <a:gd name="T23" fmla="*/ 2147483646 h 137"/>
                <a:gd name="T24" fmla="*/ 2147483646 w 85"/>
                <a:gd name="T25" fmla="*/ 2147483646 h 137"/>
                <a:gd name="T26" fmla="*/ 2147483646 w 85"/>
                <a:gd name="T27" fmla="*/ 0 h 137"/>
                <a:gd name="T28" fmla="*/ 2147483646 w 85"/>
                <a:gd name="T29" fmla="*/ 2147483646 h 137"/>
                <a:gd name="T30" fmla="*/ 2147483646 w 85"/>
                <a:gd name="T31" fmla="*/ 2147483646 h 137"/>
                <a:gd name="T32" fmla="*/ 2147483646 w 85"/>
                <a:gd name="T33" fmla="*/ 2147483646 h 137"/>
                <a:gd name="T34" fmla="*/ 2147483646 w 85"/>
                <a:gd name="T35" fmla="*/ 2147483646 h 137"/>
                <a:gd name="T36" fmla="*/ 2147483646 w 85"/>
                <a:gd name="T37" fmla="*/ 2147483646 h 137"/>
                <a:gd name="T38" fmla="*/ 2147483646 w 85"/>
                <a:gd name="T39" fmla="*/ 2147483646 h 137"/>
                <a:gd name="T40" fmla="*/ 2147483646 w 85"/>
                <a:gd name="T41" fmla="*/ 2147483646 h 137"/>
                <a:gd name="T42" fmla="*/ 2147483646 w 85"/>
                <a:gd name="T43" fmla="*/ 2147483646 h 137"/>
                <a:gd name="T44" fmla="*/ 2147483646 w 85"/>
                <a:gd name="T45" fmla="*/ 2147483646 h 137"/>
                <a:gd name="T46" fmla="*/ 2147483646 w 85"/>
                <a:gd name="T47" fmla="*/ 2147483646 h 137"/>
                <a:gd name="T48" fmla="*/ 2147483646 w 85"/>
                <a:gd name="T49" fmla="*/ 2147483646 h 137"/>
                <a:gd name="T50" fmla="*/ 2147483646 w 85"/>
                <a:gd name="T51" fmla="*/ 2147483646 h 137"/>
                <a:gd name="T52" fmla="*/ 2147483646 w 85"/>
                <a:gd name="T53" fmla="*/ 2147483646 h 137"/>
                <a:gd name="T54" fmla="*/ 2147483646 w 85"/>
                <a:gd name="T55" fmla="*/ 2147483646 h 137"/>
                <a:gd name="T56" fmla="*/ 2147483646 w 85"/>
                <a:gd name="T57" fmla="*/ 2147483646 h 137"/>
                <a:gd name="T58" fmla="*/ 2147483646 w 85"/>
                <a:gd name="T59" fmla="*/ 2147483646 h 137"/>
                <a:gd name="T60" fmla="*/ 2147483646 w 85"/>
                <a:gd name="T61" fmla="*/ 2147483646 h 137"/>
                <a:gd name="T62" fmla="*/ 2147483646 w 85"/>
                <a:gd name="T63" fmla="*/ 2147483646 h 137"/>
                <a:gd name="T64" fmla="*/ 2147483646 w 85"/>
                <a:gd name="T65" fmla="*/ 2147483646 h 137"/>
                <a:gd name="T66" fmla="*/ 2147483646 w 85"/>
                <a:gd name="T67" fmla="*/ 2147483646 h 137"/>
                <a:gd name="T68" fmla="*/ 0 w 85"/>
                <a:gd name="T69" fmla="*/ 2147483646 h 137"/>
                <a:gd name="T70" fmla="*/ 0 w 85"/>
                <a:gd name="T71" fmla="*/ 2147483646 h 13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5" h="137">
                  <a:moveTo>
                    <a:pt x="0" y="131"/>
                  </a:moveTo>
                  <a:cubicBezTo>
                    <a:pt x="0" y="132"/>
                    <a:pt x="0" y="132"/>
                    <a:pt x="0" y="132"/>
                  </a:cubicBezTo>
                  <a:cubicBezTo>
                    <a:pt x="1" y="132"/>
                    <a:pt x="1" y="132"/>
                    <a:pt x="1" y="132"/>
                  </a:cubicBezTo>
                  <a:cubicBezTo>
                    <a:pt x="1" y="133"/>
                    <a:pt x="1" y="133"/>
                    <a:pt x="1" y="133"/>
                  </a:cubicBezTo>
                  <a:cubicBezTo>
                    <a:pt x="1" y="133"/>
                    <a:pt x="1" y="133"/>
                    <a:pt x="1" y="133"/>
                  </a:cubicBezTo>
                  <a:cubicBezTo>
                    <a:pt x="1" y="133"/>
                    <a:pt x="1" y="133"/>
                    <a:pt x="1" y="133"/>
                  </a:cubicBezTo>
                  <a:cubicBezTo>
                    <a:pt x="2" y="134"/>
                    <a:pt x="2" y="134"/>
                    <a:pt x="2" y="134"/>
                  </a:cubicBezTo>
                  <a:cubicBezTo>
                    <a:pt x="2" y="134"/>
                    <a:pt x="2" y="134"/>
                    <a:pt x="2" y="134"/>
                  </a:cubicBezTo>
                  <a:cubicBezTo>
                    <a:pt x="3" y="135"/>
                    <a:pt x="3" y="135"/>
                    <a:pt x="3" y="135"/>
                  </a:cubicBezTo>
                  <a:cubicBezTo>
                    <a:pt x="7" y="137"/>
                    <a:pt x="24" y="134"/>
                    <a:pt x="28" y="114"/>
                  </a:cubicBezTo>
                  <a:cubicBezTo>
                    <a:pt x="29" y="107"/>
                    <a:pt x="40" y="47"/>
                    <a:pt x="40" y="47"/>
                  </a:cubicBezTo>
                  <a:cubicBezTo>
                    <a:pt x="40" y="44"/>
                    <a:pt x="42" y="41"/>
                    <a:pt x="45" y="40"/>
                  </a:cubicBezTo>
                  <a:cubicBezTo>
                    <a:pt x="81" y="27"/>
                    <a:pt x="81" y="27"/>
                    <a:pt x="81" y="27"/>
                  </a:cubicBezTo>
                  <a:cubicBezTo>
                    <a:pt x="79" y="18"/>
                    <a:pt x="85" y="5"/>
                    <a:pt x="84" y="0"/>
                  </a:cubicBezTo>
                  <a:cubicBezTo>
                    <a:pt x="81" y="1"/>
                    <a:pt x="67" y="6"/>
                    <a:pt x="64" y="7"/>
                  </a:cubicBezTo>
                  <a:cubicBezTo>
                    <a:pt x="63" y="8"/>
                    <a:pt x="63" y="8"/>
                    <a:pt x="63" y="8"/>
                  </a:cubicBezTo>
                  <a:cubicBezTo>
                    <a:pt x="62" y="8"/>
                    <a:pt x="61" y="8"/>
                    <a:pt x="60" y="9"/>
                  </a:cubicBezTo>
                  <a:cubicBezTo>
                    <a:pt x="60" y="9"/>
                    <a:pt x="60" y="9"/>
                    <a:pt x="60" y="9"/>
                  </a:cubicBezTo>
                  <a:cubicBezTo>
                    <a:pt x="57" y="10"/>
                    <a:pt x="54" y="11"/>
                    <a:pt x="51" y="12"/>
                  </a:cubicBezTo>
                  <a:cubicBezTo>
                    <a:pt x="51" y="12"/>
                    <a:pt x="51" y="12"/>
                    <a:pt x="51" y="12"/>
                  </a:cubicBezTo>
                  <a:cubicBezTo>
                    <a:pt x="49" y="13"/>
                    <a:pt x="47" y="14"/>
                    <a:pt x="45" y="14"/>
                  </a:cubicBezTo>
                  <a:cubicBezTo>
                    <a:pt x="45" y="14"/>
                    <a:pt x="45" y="14"/>
                    <a:pt x="45" y="14"/>
                  </a:cubicBezTo>
                  <a:cubicBezTo>
                    <a:pt x="44" y="15"/>
                    <a:pt x="44" y="15"/>
                    <a:pt x="43" y="15"/>
                  </a:cubicBezTo>
                  <a:cubicBezTo>
                    <a:pt x="43" y="15"/>
                    <a:pt x="42" y="15"/>
                    <a:pt x="42" y="15"/>
                  </a:cubicBezTo>
                  <a:cubicBezTo>
                    <a:pt x="41" y="16"/>
                    <a:pt x="41" y="16"/>
                    <a:pt x="40" y="16"/>
                  </a:cubicBezTo>
                  <a:cubicBezTo>
                    <a:pt x="39" y="16"/>
                    <a:pt x="39" y="16"/>
                    <a:pt x="39" y="16"/>
                  </a:cubicBezTo>
                  <a:cubicBezTo>
                    <a:pt x="39" y="17"/>
                    <a:pt x="38" y="17"/>
                    <a:pt x="38" y="17"/>
                  </a:cubicBezTo>
                  <a:cubicBezTo>
                    <a:pt x="37" y="17"/>
                    <a:pt x="37" y="17"/>
                    <a:pt x="37" y="17"/>
                  </a:cubicBezTo>
                  <a:cubicBezTo>
                    <a:pt x="36" y="18"/>
                    <a:pt x="36" y="18"/>
                    <a:pt x="35" y="18"/>
                  </a:cubicBezTo>
                  <a:cubicBezTo>
                    <a:pt x="35" y="18"/>
                    <a:pt x="35" y="18"/>
                    <a:pt x="35" y="18"/>
                  </a:cubicBezTo>
                  <a:cubicBezTo>
                    <a:pt x="34" y="18"/>
                    <a:pt x="34" y="18"/>
                    <a:pt x="34" y="19"/>
                  </a:cubicBezTo>
                  <a:cubicBezTo>
                    <a:pt x="32" y="19"/>
                    <a:pt x="31" y="19"/>
                    <a:pt x="30" y="20"/>
                  </a:cubicBezTo>
                  <a:cubicBezTo>
                    <a:pt x="30" y="20"/>
                    <a:pt x="29" y="20"/>
                    <a:pt x="28" y="21"/>
                  </a:cubicBezTo>
                  <a:cubicBezTo>
                    <a:pt x="23" y="23"/>
                    <a:pt x="18" y="28"/>
                    <a:pt x="17" y="34"/>
                  </a:cubicBezTo>
                  <a:cubicBezTo>
                    <a:pt x="16" y="40"/>
                    <a:pt x="0" y="130"/>
                    <a:pt x="0" y="130"/>
                  </a:cubicBezTo>
                  <a:cubicBezTo>
                    <a:pt x="0" y="131"/>
                    <a:pt x="0" y="131"/>
                    <a:pt x="0" y="131"/>
                  </a:cubicBezTo>
                  <a:close/>
                </a:path>
              </a:pathLst>
            </a:custGeom>
            <a:solidFill>
              <a:srgbClr val="F8D5AC"/>
            </a:solidFill>
            <a:ln>
              <a:noFill/>
            </a:ln>
          </p:spPr>
          <p:txBody>
            <a:bodyPr/>
            <a:lstStyle/>
            <a:p>
              <a:endParaRPr lang="zh-CN" altLang="en-US"/>
            </a:p>
          </p:txBody>
        </p:sp>
        <p:sp>
          <p:nvSpPr>
            <p:cNvPr id="1048981" name="Freeform 126"/>
            <p:cNvSpPr/>
            <p:nvPr/>
          </p:nvSpPr>
          <p:spPr bwMode="auto">
            <a:xfrm>
              <a:off x="3816351" y="4535488"/>
              <a:ext cx="473075" cy="563563"/>
            </a:xfrm>
            <a:custGeom>
              <a:avLst/>
              <a:gdLst>
                <a:gd name="T0" fmla="*/ 2147483646 w 111"/>
                <a:gd name="T1" fmla="*/ 2147483646 h 132"/>
                <a:gd name="T2" fmla="*/ 2147483646 w 111"/>
                <a:gd name="T3" fmla="*/ 2147483646 h 132"/>
                <a:gd name="T4" fmla="*/ 0 w 111"/>
                <a:gd name="T5" fmla="*/ 2147483646 h 132"/>
                <a:gd name="T6" fmla="*/ 2147483646 w 111"/>
                <a:gd name="T7" fmla="*/ 2147483646 h 132"/>
                <a:gd name="T8" fmla="*/ 2147483646 w 111"/>
                <a:gd name="T9" fmla="*/ 2147483646 h 132"/>
                <a:gd name="T10" fmla="*/ 2147483646 w 111"/>
                <a:gd name="T11" fmla="*/ 2147483646 h 132"/>
                <a:gd name="T12" fmla="*/ 2147483646 w 111"/>
                <a:gd name="T13" fmla="*/ 2147483646 h 132"/>
                <a:gd name="T14" fmla="*/ 2147483646 w 111"/>
                <a:gd name="T15" fmla="*/ 0 h 132"/>
                <a:gd name="T16" fmla="*/ 2147483646 w 111"/>
                <a:gd name="T17" fmla="*/ 2147483646 h 13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11" h="132">
                  <a:moveTo>
                    <a:pt x="26" y="32"/>
                  </a:moveTo>
                  <a:cubicBezTo>
                    <a:pt x="21" y="34"/>
                    <a:pt x="16" y="39"/>
                    <a:pt x="15" y="45"/>
                  </a:cubicBezTo>
                  <a:cubicBezTo>
                    <a:pt x="14" y="49"/>
                    <a:pt x="4" y="109"/>
                    <a:pt x="0" y="132"/>
                  </a:cubicBezTo>
                  <a:cubicBezTo>
                    <a:pt x="1" y="132"/>
                    <a:pt x="2" y="132"/>
                    <a:pt x="4" y="132"/>
                  </a:cubicBezTo>
                  <a:cubicBezTo>
                    <a:pt x="8" y="110"/>
                    <a:pt x="17" y="54"/>
                    <a:pt x="18" y="50"/>
                  </a:cubicBezTo>
                  <a:cubicBezTo>
                    <a:pt x="19" y="43"/>
                    <a:pt x="24" y="39"/>
                    <a:pt x="29" y="37"/>
                  </a:cubicBezTo>
                  <a:cubicBezTo>
                    <a:pt x="47" y="30"/>
                    <a:pt x="87" y="16"/>
                    <a:pt x="109" y="7"/>
                  </a:cubicBezTo>
                  <a:cubicBezTo>
                    <a:pt x="111" y="0"/>
                    <a:pt x="111" y="0"/>
                    <a:pt x="111" y="0"/>
                  </a:cubicBezTo>
                  <a:cubicBezTo>
                    <a:pt x="91" y="7"/>
                    <a:pt x="45" y="24"/>
                    <a:pt x="26" y="32"/>
                  </a:cubicBezTo>
                  <a:close/>
                </a:path>
              </a:pathLst>
            </a:custGeom>
            <a:solidFill>
              <a:srgbClr val="FBE3C8"/>
            </a:solidFill>
            <a:ln>
              <a:noFill/>
            </a:ln>
          </p:spPr>
          <p:txBody>
            <a:bodyPr/>
            <a:lstStyle/>
            <a:p>
              <a:endParaRPr lang="zh-CN" altLang="en-US"/>
            </a:p>
          </p:txBody>
        </p:sp>
        <p:sp>
          <p:nvSpPr>
            <p:cNvPr id="1048982" name="Freeform 127"/>
            <p:cNvSpPr/>
            <p:nvPr/>
          </p:nvSpPr>
          <p:spPr bwMode="auto">
            <a:xfrm>
              <a:off x="4340226" y="4873625"/>
              <a:ext cx="128588" cy="204788"/>
            </a:xfrm>
            <a:custGeom>
              <a:avLst/>
              <a:gdLst>
                <a:gd name="T0" fmla="*/ 2147483646 w 30"/>
                <a:gd name="T1" fmla="*/ 2147483646 h 48"/>
                <a:gd name="T2" fmla="*/ 2147483646 w 30"/>
                <a:gd name="T3" fmla="*/ 2147483646 h 48"/>
                <a:gd name="T4" fmla="*/ 0 w 30"/>
                <a:gd name="T5" fmla="*/ 2147483646 h 48"/>
                <a:gd name="T6" fmla="*/ 2147483646 w 30"/>
                <a:gd name="T7" fmla="*/ 2147483646 h 48"/>
                <a:gd name="T8" fmla="*/ 2147483646 w 30"/>
                <a:gd name="T9" fmla="*/ 0 h 48"/>
                <a:gd name="T10" fmla="*/ 2147483646 w 30"/>
                <a:gd name="T11" fmla="*/ 2147483646 h 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 h="48">
                  <a:moveTo>
                    <a:pt x="18" y="6"/>
                  </a:moveTo>
                  <a:cubicBezTo>
                    <a:pt x="18" y="13"/>
                    <a:pt x="17" y="19"/>
                    <a:pt x="16" y="23"/>
                  </a:cubicBezTo>
                  <a:cubicBezTo>
                    <a:pt x="16" y="23"/>
                    <a:pt x="15" y="32"/>
                    <a:pt x="0" y="48"/>
                  </a:cubicBezTo>
                  <a:cubicBezTo>
                    <a:pt x="30" y="37"/>
                    <a:pt x="27" y="17"/>
                    <a:pt x="28" y="2"/>
                  </a:cubicBezTo>
                  <a:cubicBezTo>
                    <a:pt x="27" y="2"/>
                    <a:pt x="26" y="1"/>
                    <a:pt x="24" y="0"/>
                  </a:cubicBezTo>
                  <a:cubicBezTo>
                    <a:pt x="22" y="2"/>
                    <a:pt x="20" y="4"/>
                    <a:pt x="18" y="6"/>
                  </a:cubicBezTo>
                </a:path>
              </a:pathLst>
            </a:custGeom>
            <a:solidFill>
              <a:srgbClr val="EFC99C"/>
            </a:solidFill>
            <a:ln>
              <a:noFill/>
            </a:ln>
          </p:spPr>
          <p:txBody>
            <a:bodyPr/>
            <a:lstStyle/>
            <a:p>
              <a:endParaRPr lang="zh-CN" altLang="en-US"/>
            </a:p>
          </p:txBody>
        </p:sp>
        <p:sp>
          <p:nvSpPr>
            <p:cNvPr id="1048983" name="Freeform 128"/>
            <p:cNvSpPr/>
            <p:nvPr/>
          </p:nvSpPr>
          <p:spPr bwMode="auto">
            <a:xfrm>
              <a:off x="3846513" y="4727575"/>
              <a:ext cx="452438" cy="461963"/>
            </a:xfrm>
            <a:custGeom>
              <a:avLst/>
              <a:gdLst>
                <a:gd name="T0" fmla="*/ 2147483646 w 106"/>
                <a:gd name="T1" fmla="*/ 0 h 108"/>
                <a:gd name="T2" fmla="*/ 2147483646 w 106"/>
                <a:gd name="T3" fmla="*/ 2147483646 h 108"/>
                <a:gd name="T4" fmla="*/ 2147483646 w 106"/>
                <a:gd name="T5" fmla="*/ 2147483646 h 108"/>
                <a:gd name="T6" fmla="*/ 0 w 106"/>
                <a:gd name="T7" fmla="*/ 2147483646 h 108"/>
                <a:gd name="T8" fmla="*/ 2147483646 w 106"/>
                <a:gd name="T9" fmla="*/ 2147483646 h 108"/>
                <a:gd name="T10" fmla="*/ 2147483646 w 106"/>
                <a:gd name="T11" fmla="*/ 2147483646 h 108"/>
                <a:gd name="T12" fmla="*/ 2147483646 w 106"/>
                <a:gd name="T13" fmla="*/ 2147483646 h 108"/>
                <a:gd name="T14" fmla="*/ 2147483646 w 106"/>
                <a:gd name="T15" fmla="*/ 2147483646 h 108"/>
                <a:gd name="T16" fmla="*/ 2147483646 w 106"/>
                <a:gd name="T17" fmla="*/ 2147483646 h 108"/>
                <a:gd name="T18" fmla="*/ 2147483646 w 106"/>
                <a:gd name="T19" fmla="*/ 0 h 10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6" h="108">
                  <a:moveTo>
                    <a:pt x="92" y="0"/>
                  </a:moveTo>
                  <a:cubicBezTo>
                    <a:pt x="39" y="20"/>
                    <a:pt x="39" y="20"/>
                    <a:pt x="39" y="20"/>
                  </a:cubicBezTo>
                  <a:cubicBezTo>
                    <a:pt x="28" y="82"/>
                    <a:pt x="28" y="82"/>
                    <a:pt x="28" y="82"/>
                  </a:cubicBezTo>
                  <a:cubicBezTo>
                    <a:pt x="21" y="99"/>
                    <a:pt x="10" y="104"/>
                    <a:pt x="0" y="105"/>
                  </a:cubicBezTo>
                  <a:cubicBezTo>
                    <a:pt x="10" y="108"/>
                    <a:pt x="27" y="105"/>
                    <a:pt x="36" y="83"/>
                  </a:cubicBezTo>
                  <a:cubicBezTo>
                    <a:pt x="47" y="27"/>
                    <a:pt x="47" y="27"/>
                    <a:pt x="47" y="27"/>
                  </a:cubicBezTo>
                  <a:cubicBezTo>
                    <a:pt x="89" y="12"/>
                    <a:pt x="89" y="12"/>
                    <a:pt x="89" y="12"/>
                  </a:cubicBezTo>
                  <a:cubicBezTo>
                    <a:pt x="89" y="12"/>
                    <a:pt x="92" y="12"/>
                    <a:pt x="97" y="13"/>
                  </a:cubicBezTo>
                  <a:cubicBezTo>
                    <a:pt x="100" y="9"/>
                    <a:pt x="103" y="6"/>
                    <a:pt x="106" y="3"/>
                  </a:cubicBezTo>
                  <a:cubicBezTo>
                    <a:pt x="98" y="1"/>
                    <a:pt x="92" y="0"/>
                    <a:pt x="92" y="0"/>
                  </a:cubicBezTo>
                  <a:close/>
                </a:path>
              </a:pathLst>
            </a:custGeom>
            <a:solidFill>
              <a:srgbClr val="FBE3C8"/>
            </a:solidFill>
            <a:ln>
              <a:noFill/>
            </a:ln>
          </p:spPr>
          <p:txBody>
            <a:bodyPr/>
            <a:lstStyle/>
            <a:p>
              <a:endParaRPr lang="zh-CN" altLang="en-US"/>
            </a:p>
          </p:txBody>
        </p:sp>
        <p:sp>
          <p:nvSpPr>
            <p:cNvPr id="1048984" name="Freeform 129"/>
            <p:cNvSpPr/>
            <p:nvPr/>
          </p:nvSpPr>
          <p:spPr bwMode="auto">
            <a:xfrm>
              <a:off x="3808413" y="5018088"/>
              <a:ext cx="68263" cy="123825"/>
            </a:xfrm>
            <a:custGeom>
              <a:avLst/>
              <a:gdLst>
                <a:gd name="T0" fmla="*/ 2147483646 w 16"/>
                <a:gd name="T1" fmla="*/ 2147483646 h 29"/>
                <a:gd name="T2" fmla="*/ 2147483646 w 16"/>
                <a:gd name="T3" fmla="*/ 0 h 29"/>
                <a:gd name="T4" fmla="*/ 0 w 16"/>
                <a:gd name="T5" fmla="*/ 2147483646 h 29"/>
                <a:gd name="T6" fmla="*/ 0 w 16"/>
                <a:gd name="T7" fmla="*/ 2147483646 h 29"/>
                <a:gd name="T8" fmla="*/ 2147483646 w 16"/>
                <a:gd name="T9" fmla="*/ 2147483646 h 29"/>
                <a:gd name="T10" fmla="*/ 2147483646 w 16"/>
                <a:gd name="T11" fmla="*/ 2147483646 h 29"/>
                <a:gd name="T12" fmla="*/ 2147483646 w 16"/>
                <a:gd name="T13" fmla="*/ 2147483646 h 29"/>
                <a:gd name="T14" fmla="*/ 2147483646 w 16"/>
                <a:gd name="T15" fmla="*/ 2147483646 h 2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6" h="29">
                  <a:moveTo>
                    <a:pt x="11" y="1"/>
                  </a:moveTo>
                  <a:cubicBezTo>
                    <a:pt x="5" y="0"/>
                    <a:pt x="5" y="0"/>
                    <a:pt x="5" y="0"/>
                  </a:cubicBezTo>
                  <a:cubicBezTo>
                    <a:pt x="3" y="10"/>
                    <a:pt x="1" y="23"/>
                    <a:pt x="0" y="28"/>
                  </a:cubicBezTo>
                  <a:cubicBezTo>
                    <a:pt x="0" y="29"/>
                    <a:pt x="0" y="29"/>
                    <a:pt x="0" y="29"/>
                  </a:cubicBezTo>
                  <a:cubicBezTo>
                    <a:pt x="2" y="29"/>
                    <a:pt x="4" y="29"/>
                    <a:pt x="5" y="29"/>
                  </a:cubicBezTo>
                  <a:cubicBezTo>
                    <a:pt x="10" y="29"/>
                    <a:pt x="13" y="27"/>
                    <a:pt x="14" y="24"/>
                  </a:cubicBezTo>
                  <a:cubicBezTo>
                    <a:pt x="15" y="14"/>
                    <a:pt x="15" y="14"/>
                    <a:pt x="15" y="14"/>
                  </a:cubicBezTo>
                  <a:cubicBezTo>
                    <a:pt x="16" y="8"/>
                    <a:pt x="15" y="3"/>
                    <a:pt x="11" y="1"/>
                  </a:cubicBezTo>
                  <a:close/>
                </a:path>
              </a:pathLst>
            </a:custGeom>
            <a:solidFill>
              <a:srgbClr val="FEFBF7"/>
            </a:solidFill>
            <a:ln>
              <a:noFill/>
            </a:ln>
          </p:spPr>
          <p:txBody>
            <a:bodyPr/>
            <a:lstStyle/>
            <a:p>
              <a:endParaRPr lang="zh-CN" altLang="en-US"/>
            </a:p>
          </p:txBody>
        </p:sp>
        <p:sp>
          <p:nvSpPr>
            <p:cNvPr id="1048985" name="Freeform 130"/>
            <p:cNvSpPr/>
            <p:nvPr/>
          </p:nvSpPr>
          <p:spPr bwMode="auto">
            <a:xfrm>
              <a:off x="4456113" y="4727575"/>
              <a:ext cx="258763" cy="176213"/>
            </a:xfrm>
            <a:custGeom>
              <a:avLst/>
              <a:gdLst>
                <a:gd name="T0" fmla="*/ 2147483646 w 61"/>
                <a:gd name="T1" fmla="*/ 0 h 41"/>
                <a:gd name="T2" fmla="*/ 2147483646 w 61"/>
                <a:gd name="T3" fmla="*/ 2147483646 h 41"/>
                <a:gd name="T4" fmla="*/ 2147483646 w 61"/>
                <a:gd name="T5" fmla="*/ 2147483646 h 41"/>
                <a:gd name="T6" fmla="*/ 2147483646 w 61"/>
                <a:gd name="T7" fmla="*/ 2147483646 h 41"/>
                <a:gd name="T8" fmla="*/ 2147483646 w 61"/>
                <a:gd name="T9" fmla="*/ 2147483646 h 41"/>
                <a:gd name="T10" fmla="*/ 2147483646 w 61"/>
                <a:gd name="T11" fmla="*/ 2147483646 h 41"/>
                <a:gd name="T12" fmla="*/ 2147483646 w 61"/>
                <a:gd name="T13" fmla="*/ 2147483646 h 41"/>
                <a:gd name="T14" fmla="*/ 0 w 61"/>
                <a:gd name="T15" fmla="*/ 2147483646 h 41"/>
                <a:gd name="T16" fmla="*/ 2147483646 w 61"/>
                <a:gd name="T17" fmla="*/ 2147483646 h 41"/>
                <a:gd name="T18" fmla="*/ 2147483646 w 61"/>
                <a:gd name="T19" fmla="*/ 2147483646 h 41"/>
                <a:gd name="T20" fmla="*/ 2147483646 w 61"/>
                <a:gd name="T21" fmla="*/ 2147483646 h 41"/>
                <a:gd name="T22" fmla="*/ 2147483646 w 61"/>
                <a:gd name="T23" fmla="*/ 0 h 4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1" h="41">
                  <a:moveTo>
                    <a:pt x="37" y="0"/>
                  </a:moveTo>
                  <a:cubicBezTo>
                    <a:pt x="33" y="4"/>
                    <a:pt x="30" y="7"/>
                    <a:pt x="27" y="10"/>
                  </a:cubicBezTo>
                  <a:cubicBezTo>
                    <a:pt x="18" y="19"/>
                    <a:pt x="9" y="28"/>
                    <a:pt x="2" y="35"/>
                  </a:cubicBezTo>
                  <a:cubicBezTo>
                    <a:pt x="2" y="35"/>
                    <a:pt x="2" y="35"/>
                    <a:pt x="2" y="35"/>
                  </a:cubicBezTo>
                  <a:cubicBezTo>
                    <a:pt x="2" y="35"/>
                    <a:pt x="1" y="36"/>
                    <a:pt x="1" y="36"/>
                  </a:cubicBezTo>
                  <a:cubicBezTo>
                    <a:pt x="1" y="36"/>
                    <a:pt x="1" y="36"/>
                    <a:pt x="1" y="36"/>
                  </a:cubicBezTo>
                  <a:cubicBezTo>
                    <a:pt x="1" y="36"/>
                    <a:pt x="1" y="36"/>
                    <a:pt x="1" y="36"/>
                  </a:cubicBezTo>
                  <a:cubicBezTo>
                    <a:pt x="1" y="37"/>
                    <a:pt x="1" y="39"/>
                    <a:pt x="0" y="41"/>
                  </a:cubicBezTo>
                  <a:cubicBezTo>
                    <a:pt x="17" y="25"/>
                    <a:pt x="17" y="25"/>
                    <a:pt x="17" y="25"/>
                  </a:cubicBezTo>
                  <a:cubicBezTo>
                    <a:pt x="61" y="17"/>
                    <a:pt x="61" y="17"/>
                    <a:pt x="61" y="17"/>
                  </a:cubicBezTo>
                  <a:cubicBezTo>
                    <a:pt x="60" y="16"/>
                    <a:pt x="59" y="16"/>
                    <a:pt x="58" y="15"/>
                  </a:cubicBezTo>
                  <a:cubicBezTo>
                    <a:pt x="54" y="12"/>
                    <a:pt x="46" y="7"/>
                    <a:pt x="37" y="0"/>
                  </a:cubicBezTo>
                </a:path>
              </a:pathLst>
            </a:custGeom>
            <a:solidFill>
              <a:srgbClr val="E3BF96"/>
            </a:solidFill>
            <a:ln>
              <a:noFill/>
            </a:ln>
          </p:spPr>
          <p:txBody>
            <a:bodyPr/>
            <a:lstStyle/>
            <a:p>
              <a:endParaRPr lang="zh-CN" altLang="en-US"/>
            </a:p>
          </p:txBody>
        </p:sp>
        <p:sp>
          <p:nvSpPr>
            <p:cNvPr id="1048986" name="Freeform 131"/>
            <p:cNvSpPr/>
            <p:nvPr/>
          </p:nvSpPr>
          <p:spPr bwMode="auto">
            <a:xfrm>
              <a:off x="4702176" y="4792663"/>
              <a:ext cx="12700" cy="7938"/>
            </a:xfrm>
            <a:custGeom>
              <a:avLst/>
              <a:gdLst>
                <a:gd name="T0" fmla="*/ 0 w 3"/>
                <a:gd name="T1" fmla="*/ 0 h 2"/>
                <a:gd name="T2" fmla="*/ 2147483646 w 3"/>
                <a:gd name="T3" fmla="*/ 2147483646 h 2"/>
                <a:gd name="T4" fmla="*/ 2147483646 w 3"/>
                <a:gd name="T5" fmla="*/ 2147483646 h 2"/>
                <a:gd name="T6" fmla="*/ 0 w 3"/>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2">
                  <a:moveTo>
                    <a:pt x="0" y="0"/>
                  </a:moveTo>
                  <a:cubicBezTo>
                    <a:pt x="1" y="1"/>
                    <a:pt x="2" y="1"/>
                    <a:pt x="3" y="2"/>
                  </a:cubicBezTo>
                  <a:cubicBezTo>
                    <a:pt x="3" y="2"/>
                    <a:pt x="3" y="2"/>
                    <a:pt x="3" y="2"/>
                  </a:cubicBezTo>
                  <a:cubicBezTo>
                    <a:pt x="3" y="2"/>
                    <a:pt x="2" y="1"/>
                    <a:pt x="0" y="0"/>
                  </a:cubicBezTo>
                </a:path>
              </a:pathLst>
            </a:custGeom>
            <a:solidFill>
              <a:srgbClr val="E5CCAE"/>
            </a:solidFill>
            <a:ln>
              <a:noFill/>
            </a:ln>
          </p:spPr>
          <p:txBody>
            <a:bodyPr/>
            <a:lstStyle/>
            <a:p>
              <a:endParaRPr lang="zh-CN" altLang="en-US"/>
            </a:p>
          </p:txBody>
        </p:sp>
        <p:sp>
          <p:nvSpPr>
            <p:cNvPr id="1048987" name="Freeform 132"/>
            <p:cNvSpPr/>
            <p:nvPr/>
          </p:nvSpPr>
          <p:spPr bwMode="auto">
            <a:xfrm>
              <a:off x="4392613" y="4826000"/>
              <a:ext cx="50800" cy="73025"/>
            </a:xfrm>
            <a:custGeom>
              <a:avLst/>
              <a:gdLst>
                <a:gd name="T0" fmla="*/ 2147483646 w 12"/>
                <a:gd name="T1" fmla="*/ 0 h 17"/>
                <a:gd name="T2" fmla="*/ 0 w 12"/>
                <a:gd name="T3" fmla="*/ 2147483646 h 17"/>
                <a:gd name="T4" fmla="*/ 2147483646 w 12"/>
                <a:gd name="T5" fmla="*/ 2147483646 h 17"/>
                <a:gd name="T6" fmla="*/ 2147483646 w 12"/>
                <a:gd name="T7" fmla="*/ 2147483646 h 17"/>
                <a:gd name="T8" fmla="*/ 2147483646 w 12"/>
                <a:gd name="T9" fmla="*/ 2147483646 h 17"/>
                <a:gd name="T10" fmla="*/ 2147483646 w 12"/>
                <a:gd name="T11" fmla="*/ 2147483646 h 17"/>
                <a:gd name="T12" fmla="*/ 2147483646 w 12"/>
                <a:gd name="T13" fmla="*/ 2147483646 h 17"/>
                <a:gd name="T14" fmla="*/ 2147483646 w 12"/>
                <a:gd name="T15" fmla="*/ 2147483646 h 17"/>
                <a:gd name="T16" fmla="*/ 2147483646 w 12"/>
                <a:gd name="T17" fmla="*/ 2147483646 h 17"/>
                <a:gd name="T18" fmla="*/ 2147483646 w 12"/>
                <a:gd name="T19" fmla="*/ 0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2" h="17">
                  <a:moveTo>
                    <a:pt x="1" y="0"/>
                  </a:moveTo>
                  <a:cubicBezTo>
                    <a:pt x="0" y="2"/>
                    <a:pt x="0" y="2"/>
                    <a:pt x="0" y="2"/>
                  </a:cubicBezTo>
                  <a:cubicBezTo>
                    <a:pt x="0" y="3"/>
                    <a:pt x="1" y="3"/>
                    <a:pt x="1" y="3"/>
                  </a:cubicBezTo>
                  <a:cubicBezTo>
                    <a:pt x="2" y="5"/>
                    <a:pt x="3" y="6"/>
                    <a:pt x="3" y="8"/>
                  </a:cubicBezTo>
                  <a:cubicBezTo>
                    <a:pt x="3" y="8"/>
                    <a:pt x="3" y="8"/>
                    <a:pt x="3" y="7"/>
                  </a:cubicBezTo>
                  <a:cubicBezTo>
                    <a:pt x="5" y="9"/>
                    <a:pt x="6" y="10"/>
                    <a:pt x="7" y="11"/>
                  </a:cubicBezTo>
                  <a:cubicBezTo>
                    <a:pt x="6" y="11"/>
                    <a:pt x="6" y="12"/>
                    <a:pt x="5" y="13"/>
                  </a:cubicBezTo>
                  <a:cubicBezTo>
                    <a:pt x="5" y="14"/>
                    <a:pt x="5" y="16"/>
                    <a:pt x="6" y="17"/>
                  </a:cubicBezTo>
                  <a:cubicBezTo>
                    <a:pt x="8" y="15"/>
                    <a:pt x="10" y="13"/>
                    <a:pt x="12" y="11"/>
                  </a:cubicBezTo>
                  <a:cubicBezTo>
                    <a:pt x="10" y="8"/>
                    <a:pt x="6" y="5"/>
                    <a:pt x="1" y="0"/>
                  </a:cubicBezTo>
                </a:path>
              </a:pathLst>
            </a:custGeom>
            <a:solidFill>
              <a:srgbClr val="0C0B13"/>
            </a:solidFill>
            <a:ln>
              <a:noFill/>
            </a:ln>
          </p:spPr>
          <p:txBody>
            <a:bodyPr/>
            <a:lstStyle/>
            <a:p>
              <a:endParaRPr lang="zh-CN" altLang="en-US"/>
            </a:p>
          </p:txBody>
        </p:sp>
        <p:sp>
          <p:nvSpPr>
            <p:cNvPr id="1048988" name="Freeform 133"/>
            <p:cNvSpPr/>
            <p:nvPr/>
          </p:nvSpPr>
          <p:spPr bwMode="auto">
            <a:xfrm>
              <a:off x="4405313" y="4856163"/>
              <a:ext cx="15875" cy="25400"/>
            </a:xfrm>
            <a:custGeom>
              <a:avLst/>
              <a:gdLst>
                <a:gd name="T0" fmla="*/ 0 w 4"/>
                <a:gd name="T1" fmla="*/ 0 h 6"/>
                <a:gd name="T2" fmla="*/ 0 w 4"/>
                <a:gd name="T3" fmla="*/ 2147483646 h 6"/>
                <a:gd name="T4" fmla="*/ 2147483646 w 4"/>
                <a:gd name="T5" fmla="*/ 2147483646 h 6"/>
                <a:gd name="T6" fmla="*/ 2147483646 w 4"/>
                <a:gd name="T7" fmla="*/ 2147483646 h 6"/>
                <a:gd name="T8" fmla="*/ 0 w 4"/>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6">
                  <a:moveTo>
                    <a:pt x="0" y="0"/>
                  </a:moveTo>
                  <a:cubicBezTo>
                    <a:pt x="0" y="1"/>
                    <a:pt x="0" y="1"/>
                    <a:pt x="0" y="1"/>
                  </a:cubicBezTo>
                  <a:cubicBezTo>
                    <a:pt x="1" y="2"/>
                    <a:pt x="2" y="4"/>
                    <a:pt x="2" y="6"/>
                  </a:cubicBezTo>
                  <a:cubicBezTo>
                    <a:pt x="3" y="5"/>
                    <a:pt x="3" y="4"/>
                    <a:pt x="4" y="4"/>
                  </a:cubicBezTo>
                  <a:cubicBezTo>
                    <a:pt x="3" y="3"/>
                    <a:pt x="2" y="2"/>
                    <a:pt x="0" y="0"/>
                  </a:cubicBezTo>
                </a:path>
              </a:pathLst>
            </a:custGeom>
            <a:solidFill>
              <a:srgbClr val="414040"/>
            </a:solidFill>
            <a:ln>
              <a:noFill/>
            </a:ln>
          </p:spPr>
          <p:txBody>
            <a:bodyPr/>
            <a:lstStyle/>
            <a:p>
              <a:endParaRPr lang="zh-CN" altLang="en-US"/>
            </a:p>
          </p:txBody>
        </p:sp>
        <p:sp>
          <p:nvSpPr>
            <p:cNvPr id="1048989" name="Freeform 134"/>
            <p:cNvSpPr>
              <a:spLocks noEditPoints="1"/>
            </p:cNvSpPr>
            <p:nvPr/>
          </p:nvSpPr>
          <p:spPr bwMode="auto">
            <a:xfrm>
              <a:off x="4395788" y="4727575"/>
              <a:ext cx="217488" cy="153988"/>
            </a:xfrm>
            <a:custGeom>
              <a:avLst/>
              <a:gdLst>
                <a:gd name="T0" fmla="*/ 0 w 51"/>
                <a:gd name="T1" fmla="*/ 2147483646 h 36"/>
                <a:gd name="T2" fmla="*/ 0 w 51"/>
                <a:gd name="T3" fmla="*/ 2147483646 h 36"/>
                <a:gd name="T4" fmla="*/ 2147483646 w 51"/>
                <a:gd name="T5" fmla="*/ 2147483646 h 36"/>
                <a:gd name="T6" fmla="*/ 2147483646 w 51"/>
                <a:gd name="T7" fmla="*/ 2147483646 h 36"/>
                <a:gd name="T8" fmla="*/ 2147483646 w 51"/>
                <a:gd name="T9" fmla="*/ 2147483646 h 36"/>
                <a:gd name="T10" fmla="*/ 2147483646 w 51"/>
                <a:gd name="T11" fmla="*/ 2147483646 h 36"/>
                <a:gd name="T12" fmla="*/ 2147483646 w 51"/>
                <a:gd name="T13" fmla="*/ 2147483646 h 36"/>
                <a:gd name="T14" fmla="*/ 2147483646 w 51"/>
                <a:gd name="T15" fmla="*/ 2147483646 h 36"/>
                <a:gd name="T16" fmla="*/ 2147483646 w 51"/>
                <a:gd name="T17" fmla="*/ 2147483646 h 36"/>
                <a:gd name="T18" fmla="*/ 2147483646 w 51"/>
                <a:gd name="T19" fmla="*/ 2147483646 h 36"/>
                <a:gd name="T20" fmla="*/ 0 w 51"/>
                <a:gd name="T21" fmla="*/ 2147483646 h 36"/>
                <a:gd name="T22" fmla="*/ 2147483646 w 51"/>
                <a:gd name="T23" fmla="*/ 0 h 36"/>
                <a:gd name="T24" fmla="*/ 2147483646 w 51"/>
                <a:gd name="T25" fmla="*/ 2147483646 h 36"/>
                <a:gd name="T26" fmla="*/ 2147483646 w 51"/>
                <a:gd name="T27" fmla="*/ 0 h 36"/>
                <a:gd name="T28" fmla="*/ 2147483646 w 51"/>
                <a:gd name="T29" fmla="*/ 0 h 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1" h="36">
                  <a:moveTo>
                    <a:pt x="0" y="22"/>
                  </a:moveTo>
                  <a:cubicBezTo>
                    <a:pt x="0" y="23"/>
                    <a:pt x="0" y="23"/>
                    <a:pt x="0" y="23"/>
                  </a:cubicBezTo>
                  <a:cubicBezTo>
                    <a:pt x="5" y="28"/>
                    <a:pt x="9" y="31"/>
                    <a:pt x="11" y="34"/>
                  </a:cubicBezTo>
                  <a:cubicBezTo>
                    <a:pt x="11" y="34"/>
                    <a:pt x="11" y="34"/>
                    <a:pt x="11" y="34"/>
                  </a:cubicBezTo>
                  <a:cubicBezTo>
                    <a:pt x="13" y="35"/>
                    <a:pt x="14" y="36"/>
                    <a:pt x="15" y="36"/>
                  </a:cubicBezTo>
                  <a:cubicBezTo>
                    <a:pt x="15" y="36"/>
                    <a:pt x="15" y="36"/>
                    <a:pt x="15" y="36"/>
                  </a:cubicBezTo>
                  <a:cubicBezTo>
                    <a:pt x="15" y="36"/>
                    <a:pt x="15" y="36"/>
                    <a:pt x="15" y="36"/>
                  </a:cubicBezTo>
                  <a:cubicBezTo>
                    <a:pt x="15" y="36"/>
                    <a:pt x="15" y="36"/>
                    <a:pt x="15" y="36"/>
                  </a:cubicBezTo>
                  <a:cubicBezTo>
                    <a:pt x="15" y="36"/>
                    <a:pt x="16" y="35"/>
                    <a:pt x="16" y="35"/>
                  </a:cubicBezTo>
                  <a:cubicBezTo>
                    <a:pt x="16" y="35"/>
                    <a:pt x="16" y="35"/>
                    <a:pt x="16" y="35"/>
                  </a:cubicBezTo>
                  <a:cubicBezTo>
                    <a:pt x="15" y="35"/>
                    <a:pt x="8" y="30"/>
                    <a:pt x="0" y="22"/>
                  </a:cubicBezTo>
                  <a:moveTo>
                    <a:pt x="51" y="0"/>
                  </a:moveTo>
                  <a:cubicBezTo>
                    <a:pt x="47" y="4"/>
                    <a:pt x="44" y="7"/>
                    <a:pt x="41" y="10"/>
                  </a:cubicBezTo>
                  <a:cubicBezTo>
                    <a:pt x="44" y="7"/>
                    <a:pt x="47" y="4"/>
                    <a:pt x="51" y="0"/>
                  </a:cubicBezTo>
                  <a:cubicBezTo>
                    <a:pt x="51" y="0"/>
                    <a:pt x="51" y="0"/>
                    <a:pt x="51" y="0"/>
                  </a:cubicBezTo>
                </a:path>
              </a:pathLst>
            </a:custGeom>
            <a:solidFill>
              <a:srgbClr val="0C0B13"/>
            </a:solidFill>
            <a:ln>
              <a:noFill/>
            </a:ln>
          </p:spPr>
          <p:txBody>
            <a:bodyPr/>
            <a:lstStyle/>
            <a:p>
              <a:endParaRPr lang="zh-CN" altLang="en-US"/>
            </a:p>
          </p:txBody>
        </p:sp>
        <p:sp>
          <p:nvSpPr>
            <p:cNvPr id="1048990" name="Freeform 135"/>
            <p:cNvSpPr>
              <a:spLocks noEditPoints="1"/>
            </p:cNvSpPr>
            <p:nvPr/>
          </p:nvSpPr>
          <p:spPr bwMode="auto">
            <a:xfrm>
              <a:off x="4395788" y="4659313"/>
              <a:ext cx="217488" cy="219075"/>
            </a:xfrm>
            <a:custGeom>
              <a:avLst/>
              <a:gdLst>
                <a:gd name="T0" fmla="*/ 2147483646 w 51"/>
                <a:gd name="T1" fmla="*/ 2147483646 h 51"/>
                <a:gd name="T2" fmla="*/ 2147483646 w 51"/>
                <a:gd name="T3" fmla="*/ 2147483646 h 51"/>
                <a:gd name="T4" fmla="*/ 2147483646 w 51"/>
                <a:gd name="T5" fmla="*/ 2147483646 h 51"/>
                <a:gd name="T6" fmla="*/ 2147483646 w 51"/>
                <a:gd name="T7" fmla="*/ 2147483646 h 51"/>
                <a:gd name="T8" fmla="*/ 2147483646 w 51"/>
                <a:gd name="T9" fmla="*/ 2147483646 h 51"/>
                <a:gd name="T10" fmla="*/ 2147483646 w 51"/>
                <a:gd name="T11" fmla="*/ 2147483646 h 51"/>
                <a:gd name="T12" fmla="*/ 2147483646 w 51"/>
                <a:gd name="T13" fmla="*/ 2147483646 h 51"/>
                <a:gd name="T14" fmla="*/ 2147483646 w 51"/>
                <a:gd name="T15" fmla="*/ 2147483646 h 51"/>
                <a:gd name="T16" fmla="*/ 2147483646 w 51"/>
                <a:gd name="T17" fmla="*/ 2147483646 h 51"/>
                <a:gd name="T18" fmla="*/ 2147483646 w 51"/>
                <a:gd name="T19" fmla="*/ 2147483646 h 51"/>
                <a:gd name="T20" fmla="*/ 2147483646 w 51"/>
                <a:gd name="T21" fmla="*/ 2147483646 h 51"/>
                <a:gd name="T22" fmla="*/ 2147483646 w 51"/>
                <a:gd name="T23" fmla="*/ 2147483646 h 51"/>
                <a:gd name="T24" fmla="*/ 2147483646 w 51"/>
                <a:gd name="T25" fmla="*/ 2147483646 h 51"/>
                <a:gd name="T26" fmla="*/ 0 w 51"/>
                <a:gd name="T27" fmla="*/ 2147483646 h 51"/>
                <a:gd name="T28" fmla="*/ 2147483646 w 51"/>
                <a:gd name="T29" fmla="*/ 2147483646 h 51"/>
                <a:gd name="T30" fmla="*/ 2147483646 w 51"/>
                <a:gd name="T31" fmla="*/ 2147483646 h 51"/>
                <a:gd name="T32" fmla="*/ 2147483646 w 51"/>
                <a:gd name="T33" fmla="*/ 2147483646 h 51"/>
                <a:gd name="T34" fmla="*/ 2147483646 w 51"/>
                <a:gd name="T35" fmla="*/ 2147483646 h 51"/>
                <a:gd name="T36" fmla="*/ 2147483646 w 51"/>
                <a:gd name="T37" fmla="*/ 2147483646 h 51"/>
                <a:gd name="T38" fmla="*/ 2147483646 w 51"/>
                <a:gd name="T39" fmla="*/ 2147483646 h 51"/>
                <a:gd name="T40" fmla="*/ 2147483646 w 51"/>
                <a:gd name="T41" fmla="*/ 0 h 51"/>
                <a:gd name="T42" fmla="*/ 2147483646 w 51"/>
                <a:gd name="T43" fmla="*/ 2147483646 h 51"/>
                <a:gd name="T44" fmla="*/ 2147483646 w 51"/>
                <a:gd name="T45" fmla="*/ 2147483646 h 51"/>
                <a:gd name="T46" fmla="*/ 2147483646 w 51"/>
                <a:gd name="T47" fmla="*/ 2147483646 h 51"/>
                <a:gd name="T48" fmla="*/ 2147483646 w 51"/>
                <a:gd name="T49" fmla="*/ 2147483646 h 51"/>
                <a:gd name="T50" fmla="*/ 2147483646 w 51"/>
                <a:gd name="T51" fmla="*/ 0 h 5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51" h="51">
                  <a:moveTo>
                    <a:pt x="47" y="14"/>
                  </a:moveTo>
                  <a:cubicBezTo>
                    <a:pt x="37" y="24"/>
                    <a:pt x="28" y="33"/>
                    <a:pt x="20" y="41"/>
                  </a:cubicBezTo>
                  <a:cubicBezTo>
                    <a:pt x="21" y="43"/>
                    <a:pt x="23" y="44"/>
                    <a:pt x="23" y="44"/>
                  </a:cubicBezTo>
                  <a:cubicBezTo>
                    <a:pt x="23" y="44"/>
                    <a:pt x="23" y="44"/>
                    <a:pt x="23" y="44"/>
                  </a:cubicBezTo>
                  <a:cubicBezTo>
                    <a:pt x="23" y="44"/>
                    <a:pt x="23" y="44"/>
                    <a:pt x="23" y="44"/>
                  </a:cubicBezTo>
                  <a:cubicBezTo>
                    <a:pt x="23" y="44"/>
                    <a:pt x="23" y="44"/>
                    <a:pt x="23" y="44"/>
                  </a:cubicBezTo>
                  <a:cubicBezTo>
                    <a:pt x="22" y="45"/>
                    <a:pt x="21" y="46"/>
                    <a:pt x="20" y="47"/>
                  </a:cubicBezTo>
                  <a:cubicBezTo>
                    <a:pt x="19" y="48"/>
                    <a:pt x="19" y="48"/>
                    <a:pt x="18" y="49"/>
                  </a:cubicBezTo>
                  <a:cubicBezTo>
                    <a:pt x="18" y="49"/>
                    <a:pt x="18" y="49"/>
                    <a:pt x="18" y="49"/>
                  </a:cubicBezTo>
                  <a:cubicBezTo>
                    <a:pt x="18" y="49"/>
                    <a:pt x="18" y="49"/>
                    <a:pt x="18" y="49"/>
                  </a:cubicBezTo>
                  <a:cubicBezTo>
                    <a:pt x="18" y="49"/>
                    <a:pt x="17" y="50"/>
                    <a:pt x="17" y="50"/>
                  </a:cubicBezTo>
                  <a:cubicBezTo>
                    <a:pt x="17" y="50"/>
                    <a:pt x="17" y="50"/>
                    <a:pt x="16" y="50"/>
                  </a:cubicBezTo>
                  <a:cubicBezTo>
                    <a:pt x="15" y="50"/>
                    <a:pt x="9" y="45"/>
                    <a:pt x="1" y="37"/>
                  </a:cubicBezTo>
                  <a:cubicBezTo>
                    <a:pt x="0" y="38"/>
                    <a:pt x="0" y="38"/>
                    <a:pt x="0" y="38"/>
                  </a:cubicBezTo>
                  <a:cubicBezTo>
                    <a:pt x="8" y="46"/>
                    <a:pt x="15" y="51"/>
                    <a:pt x="16" y="51"/>
                  </a:cubicBezTo>
                  <a:cubicBezTo>
                    <a:pt x="16" y="51"/>
                    <a:pt x="16" y="51"/>
                    <a:pt x="16" y="51"/>
                  </a:cubicBezTo>
                  <a:cubicBezTo>
                    <a:pt x="16" y="51"/>
                    <a:pt x="16" y="51"/>
                    <a:pt x="16" y="51"/>
                  </a:cubicBezTo>
                  <a:cubicBezTo>
                    <a:pt x="23" y="44"/>
                    <a:pt x="32" y="35"/>
                    <a:pt x="41" y="26"/>
                  </a:cubicBezTo>
                  <a:cubicBezTo>
                    <a:pt x="44" y="23"/>
                    <a:pt x="47" y="20"/>
                    <a:pt x="51" y="16"/>
                  </a:cubicBezTo>
                  <a:cubicBezTo>
                    <a:pt x="49" y="15"/>
                    <a:pt x="48" y="14"/>
                    <a:pt x="47" y="14"/>
                  </a:cubicBezTo>
                  <a:moveTo>
                    <a:pt x="26" y="0"/>
                  </a:moveTo>
                  <a:cubicBezTo>
                    <a:pt x="22" y="4"/>
                    <a:pt x="18" y="8"/>
                    <a:pt x="14" y="12"/>
                  </a:cubicBezTo>
                  <a:cubicBezTo>
                    <a:pt x="6" y="28"/>
                    <a:pt x="6" y="28"/>
                    <a:pt x="6" y="28"/>
                  </a:cubicBezTo>
                  <a:cubicBezTo>
                    <a:pt x="9" y="32"/>
                    <a:pt x="13" y="35"/>
                    <a:pt x="15" y="37"/>
                  </a:cubicBezTo>
                  <a:cubicBezTo>
                    <a:pt x="23" y="29"/>
                    <a:pt x="33" y="20"/>
                    <a:pt x="42" y="10"/>
                  </a:cubicBezTo>
                  <a:cubicBezTo>
                    <a:pt x="37" y="7"/>
                    <a:pt x="31" y="3"/>
                    <a:pt x="26" y="0"/>
                  </a:cubicBezTo>
                </a:path>
              </a:pathLst>
            </a:custGeom>
            <a:solidFill>
              <a:srgbClr val="0C0B13"/>
            </a:solidFill>
            <a:ln>
              <a:noFill/>
            </a:ln>
          </p:spPr>
          <p:txBody>
            <a:bodyPr/>
            <a:lstStyle/>
            <a:p>
              <a:endParaRPr lang="zh-CN" altLang="en-US"/>
            </a:p>
          </p:txBody>
        </p:sp>
        <p:sp>
          <p:nvSpPr>
            <p:cNvPr id="1048991" name="Freeform 136"/>
            <p:cNvSpPr/>
            <p:nvPr/>
          </p:nvSpPr>
          <p:spPr bwMode="auto">
            <a:xfrm>
              <a:off x="4459288" y="4702175"/>
              <a:ext cx="136525" cy="133350"/>
            </a:xfrm>
            <a:custGeom>
              <a:avLst/>
              <a:gdLst>
                <a:gd name="T0" fmla="*/ 2147483646 w 32"/>
                <a:gd name="T1" fmla="*/ 0 h 31"/>
                <a:gd name="T2" fmla="*/ 0 w 32"/>
                <a:gd name="T3" fmla="*/ 2147483646 h 31"/>
                <a:gd name="T4" fmla="*/ 2147483646 w 32"/>
                <a:gd name="T5" fmla="*/ 2147483646 h 31"/>
                <a:gd name="T6" fmla="*/ 2147483646 w 32"/>
                <a:gd name="T7" fmla="*/ 2147483646 h 31"/>
                <a:gd name="T8" fmla="*/ 2147483646 w 32"/>
                <a:gd name="T9" fmla="*/ 0 h 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 h="31">
                  <a:moveTo>
                    <a:pt x="27" y="0"/>
                  </a:moveTo>
                  <a:cubicBezTo>
                    <a:pt x="18" y="10"/>
                    <a:pt x="8" y="19"/>
                    <a:pt x="0" y="27"/>
                  </a:cubicBezTo>
                  <a:cubicBezTo>
                    <a:pt x="2" y="29"/>
                    <a:pt x="3" y="30"/>
                    <a:pt x="5" y="31"/>
                  </a:cubicBezTo>
                  <a:cubicBezTo>
                    <a:pt x="13" y="23"/>
                    <a:pt x="22" y="14"/>
                    <a:pt x="32" y="4"/>
                  </a:cubicBezTo>
                  <a:cubicBezTo>
                    <a:pt x="30" y="3"/>
                    <a:pt x="29" y="1"/>
                    <a:pt x="27" y="0"/>
                  </a:cubicBezTo>
                </a:path>
              </a:pathLst>
            </a:custGeom>
            <a:solidFill>
              <a:srgbClr val="4F4E4D"/>
            </a:solidFill>
            <a:ln>
              <a:noFill/>
            </a:ln>
          </p:spPr>
          <p:txBody>
            <a:bodyPr/>
            <a:lstStyle/>
            <a:p>
              <a:endParaRPr lang="zh-CN" altLang="en-US"/>
            </a:p>
          </p:txBody>
        </p:sp>
        <p:sp>
          <p:nvSpPr>
            <p:cNvPr id="1048992" name="Freeform 137"/>
            <p:cNvSpPr/>
            <p:nvPr/>
          </p:nvSpPr>
          <p:spPr bwMode="auto">
            <a:xfrm>
              <a:off x="4456113" y="4646613"/>
              <a:ext cx="50800" cy="65088"/>
            </a:xfrm>
            <a:custGeom>
              <a:avLst/>
              <a:gdLst>
                <a:gd name="T0" fmla="*/ 2147483646 w 12"/>
                <a:gd name="T1" fmla="*/ 0 h 15"/>
                <a:gd name="T2" fmla="*/ 0 w 12"/>
                <a:gd name="T3" fmla="*/ 2147483646 h 15"/>
                <a:gd name="T4" fmla="*/ 2147483646 w 12"/>
                <a:gd name="T5" fmla="*/ 2147483646 h 15"/>
                <a:gd name="T6" fmla="*/ 2147483646 w 12"/>
                <a:gd name="T7" fmla="*/ 0 h 1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15">
                  <a:moveTo>
                    <a:pt x="8" y="0"/>
                  </a:moveTo>
                  <a:cubicBezTo>
                    <a:pt x="0" y="15"/>
                    <a:pt x="0" y="15"/>
                    <a:pt x="0" y="15"/>
                  </a:cubicBezTo>
                  <a:cubicBezTo>
                    <a:pt x="4" y="11"/>
                    <a:pt x="8" y="7"/>
                    <a:pt x="12" y="3"/>
                  </a:cubicBezTo>
                  <a:cubicBezTo>
                    <a:pt x="11" y="2"/>
                    <a:pt x="9" y="1"/>
                    <a:pt x="8" y="0"/>
                  </a:cubicBezTo>
                </a:path>
              </a:pathLst>
            </a:custGeom>
            <a:solidFill>
              <a:srgbClr val="4F4E4D"/>
            </a:solidFill>
            <a:ln>
              <a:noFill/>
            </a:ln>
          </p:spPr>
          <p:txBody>
            <a:bodyPr/>
            <a:lstStyle/>
            <a:p>
              <a:endParaRPr lang="zh-CN" altLang="en-US"/>
            </a:p>
          </p:txBody>
        </p:sp>
        <p:sp>
          <p:nvSpPr>
            <p:cNvPr id="1048993" name="Freeform 138"/>
            <p:cNvSpPr>
              <a:spLocks noEditPoints="1"/>
            </p:cNvSpPr>
            <p:nvPr/>
          </p:nvSpPr>
          <p:spPr bwMode="auto">
            <a:xfrm>
              <a:off x="4418013" y="4779963"/>
              <a:ext cx="76200" cy="88900"/>
            </a:xfrm>
            <a:custGeom>
              <a:avLst/>
              <a:gdLst>
                <a:gd name="T0" fmla="*/ 2147483646 w 18"/>
                <a:gd name="T1" fmla="*/ 2147483646 h 21"/>
                <a:gd name="T2" fmla="*/ 2147483646 w 18"/>
                <a:gd name="T3" fmla="*/ 2147483646 h 21"/>
                <a:gd name="T4" fmla="*/ 2147483646 w 18"/>
                <a:gd name="T5" fmla="*/ 2147483646 h 21"/>
                <a:gd name="T6" fmla="*/ 2147483646 w 18"/>
                <a:gd name="T7" fmla="*/ 2147483646 h 21"/>
                <a:gd name="T8" fmla="*/ 2147483646 w 18"/>
                <a:gd name="T9" fmla="*/ 0 h 21"/>
                <a:gd name="T10" fmla="*/ 0 w 18"/>
                <a:gd name="T11" fmla="*/ 2147483646 h 21"/>
                <a:gd name="T12" fmla="*/ 2147483646 w 18"/>
                <a:gd name="T13" fmla="*/ 2147483646 h 21"/>
                <a:gd name="T14" fmla="*/ 2147483646 w 18"/>
                <a:gd name="T15" fmla="*/ 2147483646 h 21"/>
                <a:gd name="T16" fmla="*/ 2147483646 w 18"/>
                <a:gd name="T17" fmla="*/ 2147483646 h 21"/>
                <a:gd name="T18" fmla="*/ 2147483646 w 18"/>
                <a:gd name="T19" fmla="*/ 2147483646 h 21"/>
                <a:gd name="T20" fmla="*/ 2147483646 w 18"/>
                <a:gd name="T21" fmla="*/ 2147483646 h 21"/>
                <a:gd name="T22" fmla="*/ 2147483646 w 18"/>
                <a:gd name="T23" fmla="*/ 2147483646 h 21"/>
                <a:gd name="T24" fmla="*/ 2147483646 w 18"/>
                <a:gd name="T25" fmla="*/ 2147483646 h 21"/>
                <a:gd name="T26" fmla="*/ 2147483646 w 18"/>
                <a:gd name="T27" fmla="*/ 2147483646 h 21"/>
                <a:gd name="T28" fmla="*/ 2147483646 w 18"/>
                <a:gd name="T29" fmla="*/ 2147483646 h 21"/>
                <a:gd name="T30" fmla="*/ 2147483646 w 18"/>
                <a:gd name="T31" fmla="*/ 0 h 2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8" h="21">
                  <a:moveTo>
                    <a:pt x="13" y="21"/>
                  </a:moveTo>
                  <a:cubicBezTo>
                    <a:pt x="13" y="21"/>
                    <a:pt x="13" y="21"/>
                    <a:pt x="13" y="21"/>
                  </a:cubicBezTo>
                  <a:cubicBezTo>
                    <a:pt x="13" y="21"/>
                    <a:pt x="13" y="21"/>
                    <a:pt x="13" y="21"/>
                  </a:cubicBezTo>
                  <a:cubicBezTo>
                    <a:pt x="13" y="21"/>
                    <a:pt x="13" y="21"/>
                    <a:pt x="13" y="21"/>
                  </a:cubicBezTo>
                  <a:moveTo>
                    <a:pt x="1" y="0"/>
                  </a:moveTo>
                  <a:cubicBezTo>
                    <a:pt x="0" y="2"/>
                    <a:pt x="0" y="2"/>
                    <a:pt x="0" y="2"/>
                  </a:cubicBezTo>
                  <a:cubicBezTo>
                    <a:pt x="8" y="11"/>
                    <a:pt x="16" y="17"/>
                    <a:pt x="17" y="17"/>
                  </a:cubicBezTo>
                  <a:cubicBezTo>
                    <a:pt x="17" y="17"/>
                    <a:pt x="17" y="17"/>
                    <a:pt x="17" y="17"/>
                  </a:cubicBezTo>
                  <a:cubicBezTo>
                    <a:pt x="17" y="17"/>
                    <a:pt x="17" y="17"/>
                    <a:pt x="17" y="17"/>
                  </a:cubicBezTo>
                  <a:cubicBezTo>
                    <a:pt x="17" y="17"/>
                    <a:pt x="17" y="17"/>
                    <a:pt x="17" y="17"/>
                  </a:cubicBezTo>
                  <a:cubicBezTo>
                    <a:pt x="16" y="18"/>
                    <a:pt x="16" y="18"/>
                    <a:pt x="15" y="19"/>
                  </a:cubicBezTo>
                  <a:cubicBezTo>
                    <a:pt x="16" y="18"/>
                    <a:pt x="17" y="17"/>
                    <a:pt x="18" y="16"/>
                  </a:cubicBezTo>
                  <a:cubicBezTo>
                    <a:pt x="18" y="16"/>
                    <a:pt x="18" y="16"/>
                    <a:pt x="18" y="16"/>
                  </a:cubicBezTo>
                  <a:cubicBezTo>
                    <a:pt x="18" y="16"/>
                    <a:pt x="16" y="15"/>
                    <a:pt x="15" y="13"/>
                  </a:cubicBezTo>
                  <a:cubicBezTo>
                    <a:pt x="13" y="12"/>
                    <a:pt x="12" y="11"/>
                    <a:pt x="10" y="9"/>
                  </a:cubicBezTo>
                  <a:cubicBezTo>
                    <a:pt x="8" y="7"/>
                    <a:pt x="4" y="4"/>
                    <a:pt x="1" y="0"/>
                  </a:cubicBezTo>
                </a:path>
              </a:pathLst>
            </a:custGeom>
            <a:solidFill>
              <a:srgbClr val="2D2525"/>
            </a:solidFill>
            <a:ln>
              <a:noFill/>
            </a:ln>
          </p:spPr>
          <p:txBody>
            <a:bodyPr/>
            <a:lstStyle/>
            <a:p>
              <a:endParaRPr lang="zh-CN" altLang="en-US"/>
            </a:p>
          </p:txBody>
        </p:sp>
        <p:sp>
          <p:nvSpPr>
            <p:cNvPr id="1048994" name="Freeform 139"/>
            <p:cNvSpPr/>
            <p:nvPr/>
          </p:nvSpPr>
          <p:spPr bwMode="auto">
            <a:xfrm>
              <a:off x="4400551" y="4787900"/>
              <a:ext cx="88900" cy="85725"/>
            </a:xfrm>
            <a:custGeom>
              <a:avLst/>
              <a:gdLst>
                <a:gd name="T0" fmla="*/ 2147483646 w 21"/>
                <a:gd name="T1" fmla="*/ 0 h 20"/>
                <a:gd name="T2" fmla="*/ 2147483646 w 21"/>
                <a:gd name="T3" fmla="*/ 2147483646 h 20"/>
                <a:gd name="T4" fmla="*/ 2147483646 w 21"/>
                <a:gd name="T5" fmla="*/ 2147483646 h 20"/>
                <a:gd name="T6" fmla="*/ 2147483646 w 21"/>
                <a:gd name="T7" fmla="*/ 2147483646 h 20"/>
                <a:gd name="T8" fmla="*/ 2147483646 w 21"/>
                <a:gd name="T9" fmla="*/ 2147483646 h 20"/>
                <a:gd name="T10" fmla="*/ 2147483646 w 21"/>
                <a:gd name="T11" fmla="*/ 2147483646 h 20"/>
                <a:gd name="T12" fmla="*/ 2147483646 w 21"/>
                <a:gd name="T13" fmla="*/ 2147483646 h 20"/>
                <a:gd name="T14" fmla="*/ 0 w 21"/>
                <a:gd name="T15" fmla="*/ 2147483646 h 20"/>
                <a:gd name="T16" fmla="*/ 2147483646 w 21"/>
                <a:gd name="T17" fmla="*/ 2147483646 h 20"/>
                <a:gd name="T18" fmla="*/ 2147483646 w 21"/>
                <a:gd name="T19" fmla="*/ 2147483646 h 20"/>
                <a:gd name="T20" fmla="*/ 2147483646 w 21"/>
                <a:gd name="T21" fmla="*/ 2147483646 h 20"/>
                <a:gd name="T22" fmla="*/ 2147483646 w 21"/>
                <a:gd name="T23" fmla="*/ 2147483646 h 20"/>
                <a:gd name="T24" fmla="*/ 2147483646 w 21"/>
                <a:gd name="T25" fmla="*/ 2147483646 h 20"/>
                <a:gd name="T26" fmla="*/ 2147483646 w 21"/>
                <a:gd name="T27" fmla="*/ 2147483646 h 20"/>
                <a:gd name="T28" fmla="*/ 2147483646 w 21"/>
                <a:gd name="T29" fmla="*/ 2147483646 h 20"/>
                <a:gd name="T30" fmla="*/ 2147483646 w 21"/>
                <a:gd name="T31" fmla="*/ 0 h 2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 h="20">
                  <a:moveTo>
                    <a:pt x="4" y="0"/>
                  </a:moveTo>
                  <a:cubicBezTo>
                    <a:pt x="3" y="1"/>
                    <a:pt x="3" y="1"/>
                    <a:pt x="3" y="1"/>
                  </a:cubicBezTo>
                  <a:cubicBezTo>
                    <a:pt x="4" y="2"/>
                    <a:pt x="4" y="3"/>
                    <a:pt x="5" y="3"/>
                  </a:cubicBezTo>
                  <a:cubicBezTo>
                    <a:pt x="8" y="7"/>
                    <a:pt x="11" y="9"/>
                    <a:pt x="14" y="12"/>
                  </a:cubicBezTo>
                  <a:cubicBezTo>
                    <a:pt x="12" y="13"/>
                    <a:pt x="12" y="13"/>
                    <a:pt x="11" y="15"/>
                  </a:cubicBezTo>
                  <a:cubicBezTo>
                    <a:pt x="8" y="13"/>
                    <a:pt x="5" y="10"/>
                    <a:pt x="1" y="6"/>
                  </a:cubicBezTo>
                  <a:cubicBezTo>
                    <a:pt x="1" y="6"/>
                    <a:pt x="1" y="6"/>
                    <a:pt x="1" y="6"/>
                  </a:cubicBezTo>
                  <a:cubicBezTo>
                    <a:pt x="0" y="7"/>
                    <a:pt x="0" y="7"/>
                    <a:pt x="0" y="7"/>
                  </a:cubicBezTo>
                  <a:cubicBezTo>
                    <a:pt x="8" y="15"/>
                    <a:pt x="14" y="20"/>
                    <a:pt x="15" y="20"/>
                  </a:cubicBezTo>
                  <a:cubicBezTo>
                    <a:pt x="16" y="20"/>
                    <a:pt x="16" y="20"/>
                    <a:pt x="16" y="20"/>
                  </a:cubicBezTo>
                  <a:cubicBezTo>
                    <a:pt x="16" y="20"/>
                    <a:pt x="17" y="19"/>
                    <a:pt x="17" y="19"/>
                  </a:cubicBezTo>
                  <a:cubicBezTo>
                    <a:pt x="17" y="19"/>
                    <a:pt x="17" y="19"/>
                    <a:pt x="17" y="19"/>
                  </a:cubicBezTo>
                  <a:cubicBezTo>
                    <a:pt x="18" y="18"/>
                    <a:pt x="18" y="18"/>
                    <a:pt x="19" y="17"/>
                  </a:cubicBezTo>
                  <a:cubicBezTo>
                    <a:pt x="20" y="16"/>
                    <a:pt x="20" y="16"/>
                    <a:pt x="21" y="15"/>
                  </a:cubicBezTo>
                  <a:cubicBezTo>
                    <a:pt x="21" y="15"/>
                    <a:pt x="21" y="15"/>
                    <a:pt x="21" y="15"/>
                  </a:cubicBezTo>
                  <a:cubicBezTo>
                    <a:pt x="20" y="15"/>
                    <a:pt x="12" y="9"/>
                    <a:pt x="4" y="0"/>
                  </a:cubicBezTo>
                </a:path>
              </a:pathLst>
            </a:custGeom>
            <a:solidFill>
              <a:srgbClr val="DFA53B"/>
            </a:solidFill>
            <a:ln>
              <a:noFill/>
            </a:ln>
          </p:spPr>
          <p:txBody>
            <a:bodyPr/>
            <a:lstStyle/>
            <a:p>
              <a:endParaRPr lang="zh-CN" altLang="en-US"/>
            </a:p>
          </p:txBody>
        </p:sp>
        <p:sp>
          <p:nvSpPr>
            <p:cNvPr id="1048995" name="Freeform 140"/>
            <p:cNvSpPr/>
            <p:nvPr/>
          </p:nvSpPr>
          <p:spPr bwMode="auto">
            <a:xfrm>
              <a:off x="4405313" y="4792663"/>
              <a:ext cx="53975" cy="58738"/>
            </a:xfrm>
            <a:custGeom>
              <a:avLst/>
              <a:gdLst>
                <a:gd name="T0" fmla="*/ 2147483646 w 13"/>
                <a:gd name="T1" fmla="*/ 0 h 14"/>
                <a:gd name="T2" fmla="*/ 0 w 13"/>
                <a:gd name="T3" fmla="*/ 2147483646 h 14"/>
                <a:gd name="T4" fmla="*/ 0 w 13"/>
                <a:gd name="T5" fmla="*/ 2147483646 h 14"/>
                <a:gd name="T6" fmla="*/ 2147483646 w 13"/>
                <a:gd name="T7" fmla="*/ 2147483646 h 14"/>
                <a:gd name="T8" fmla="*/ 2147483646 w 13"/>
                <a:gd name="T9" fmla="*/ 2147483646 h 14"/>
                <a:gd name="T10" fmla="*/ 2147483646 w 13"/>
                <a:gd name="T11" fmla="*/ 2147483646 h 14"/>
                <a:gd name="T12" fmla="*/ 2147483646 w 13"/>
                <a:gd name="T13" fmla="*/ 0 h 1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 h="14">
                  <a:moveTo>
                    <a:pt x="2" y="0"/>
                  </a:moveTo>
                  <a:cubicBezTo>
                    <a:pt x="0" y="5"/>
                    <a:pt x="0" y="5"/>
                    <a:pt x="0" y="5"/>
                  </a:cubicBezTo>
                  <a:cubicBezTo>
                    <a:pt x="0" y="5"/>
                    <a:pt x="0" y="5"/>
                    <a:pt x="0" y="5"/>
                  </a:cubicBezTo>
                  <a:cubicBezTo>
                    <a:pt x="4" y="9"/>
                    <a:pt x="7" y="12"/>
                    <a:pt x="10" y="14"/>
                  </a:cubicBezTo>
                  <a:cubicBezTo>
                    <a:pt x="11" y="12"/>
                    <a:pt x="11" y="12"/>
                    <a:pt x="13" y="11"/>
                  </a:cubicBezTo>
                  <a:cubicBezTo>
                    <a:pt x="10" y="8"/>
                    <a:pt x="7" y="6"/>
                    <a:pt x="4" y="2"/>
                  </a:cubicBezTo>
                  <a:cubicBezTo>
                    <a:pt x="3" y="2"/>
                    <a:pt x="3" y="1"/>
                    <a:pt x="2" y="0"/>
                  </a:cubicBezTo>
                </a:path>
              </a:pathLst>
            </a:custGeom>
            <a:solidFill>
              <a:srgbClr val="9A4D00"/>
            </a:solidFill>
            <a:ln>
              <a:noFill/>
            </a:ln>
          </p:spPr>
          <p:txBody>
            <a:bodyPr/>
            <a:lstStyle/>
            <a:p>
              <a:endParaRPr lang="zh-CN" altLang="en-US"/>
            </a:p>
          </p:txBody>
        </p:sp>
        <p:sp>
          <p:nvSpPr>
            <p:cNvPr id="1048996" name="Freeform 141"/>
            <p:cNvSpPr/>
            <p:nvPr/>
          </p:nvSpPr>
          <p:spPr bwMode="auto">
            <a:xfrm>
              <a:off x="4413251" y="4873625"/>
              <a:ext cx="46038" cy="73025"/>
            </a:xfrm>
            <a:custGeom>
              <a:avLst/>
              <a:gdLst>
                <a:gd name="T0" fmla="*/ 2147483646 w 11"/>
                <a:gd name="T1" fmla="*/ 0 h 17"/>
                <a:gd name="T2" fmla="*/ 2147483646 w 11"/>
                <a:gd name="T3" fmla="*/ 0 h 17"/>
                <a:gd name="T4" fmla="*/ 2147483646 w 11"/>
                <a:gd name="T5" fmla="*/ 2147483646 h 17"/>
                <a:gd name="T6" fmla="*/ 0 w 11"/>
                <a:gd name="T7" fmla="*/ 2147483646 h 17"/>
                <a:gd name="T8" fmla="*/ 2147483646 w 11"/>
                <a:gd name="T9" fmla="*/ 2147483646 h 17"/>
                <a:gd name="T10" fmla="*/ 2147483646 w 11"/>
                <a:gd name="T11" fmla="*/ 2147483646 h 17"/>
                <a:gd name="T12" fmla="*/ 2147483646 w 11"/>
                <a:gd name="T13" fmla="*/ 2147483646 h 17"/>
                <a:gd name="T14" fmla="*/ 2147483646 w 11"/>
                <a:gd name="T15" fmla="*/ 0 h 1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1" h="17">
                  <a:moveTo>
                    <a:pt x="7" y="0"/>
                  </a:moveTo>
                  <a:cubicBezTo>
                    <a:pt x="7" y="0"/>
                    <a:pt x="7" y="0"/>
                    <a:pt x="7" y="0"/>
                  </a:cubicBezTo>
                  <a:cubicBezTo>
                    <a:pt x="5" y="2"/>
                    <a:pt x="3" y="4"/>
                    <a:pt x="1" y="6"/>
                  </a:cubicBezTo>
                  <a:cubicBezTo>
                    <a:pt x="1" y="10"/>
                    <a:pt x="0" y="14"/>
                    <a:pt x="0" y="17"/>
                  </a:cubicBezTo>
                  <a:cubicBezTo>
                    <a:pt x="10" y="7"/>
                    <a:pt x="10" y="7"/>
                    <a:pt x="10" y="7"/>
                  </a:cubicBezTo>
                  <a:cubicBezTo>
                    <a:pt x="11" y="5"/>
                    <a:pt x="11" y="3"/>
                    <a:pt x="11" y="2"/>
                  </a:cubicBezTo>
                  <a:cubicBezTo>
                    <a:pt x="11" y="2"/>
                    <a:pt x="11" y="2"/>
                    <a:pt x="11" y="2"/>
                  </a:cubicBezTo>
                  <a:cubicBezTo>
                    <a:pt x="10" y="2"/>
                    <a:pt x="9" y="1"/>
                    <a:pt x="7" y="0"/>
                  </a:cubicBezTo>
                </a:path>
              </a:pathLst>
            </a:custGeom>
            <a:solidFill>
              <a:srgbClr val="DAB588"/>
            </a:solidFill>
            <a:ln>
              <a:noFill/>
            </a:ln>
          </p:spPr>
          <p:txBody>
            <a:bodyPr/>
            <a:lstStyle/>
            <a:p>
              <a:endParaRPr lang="zh-CN" altLang="en-US"/>
            </a:p>
          </p:txBody>
        </p:sp>
        <p:sp>
          <p:nvSpPr>
            <p:cNvPr id="1048997" name="Freeform 142"/>
            <p:cNvSpPr/>
            <p:nvPr/>
          </p:nvSpPr>
          <p:spPr bwMode="auto">
            <a:xfrm>
              <a:off x="3965576" y="5035550"/>
              <a:ext cx="1171575" cy="325438"/>
            </a:xfrm>
            <a:custGeom>
              <a:avLst/>
              <a:gdLst>
                <a:gd name="T0" fmla="*/ 2147483646 w 275"/>
                <a:gd name="T1" fmla="*/ 2147483646 h 76"/>
                <a:gd name="T2" fmla="*/ 2147483646 w 275"/>
                <a:gd name="T3" fmla="*/ 2147483646 h 76"/>
                <a:gd name="T4" fmla="*/ 2147483646 w 275"/>
                <a:gd name="T5" fmla="*/ 2147483646 h 76"/>
                <a:gd name="T6" fmla="*/ 2147483646 w 275"/>
                <a:gd name="T7" fmla="*/ 2147483646 h 76"/>
                <a:gd name="T8" fmla="*/ 2147483646 w 275"/>
                <a:gd name="T9" fmla="*/ 2147483646 h 76"/>
                <a:gd name="T10" fmla="*/ 2147483646 w 275"/>
                <a:gd name="T11" fmla="*/ 2147483646 h 76"/>
                <a:gd name="T12" fmla="*/ 2147483646 w 275"/>
                <a:gd name="T13" fmla="*/ 2147483646 h 76"/>
                <a:gd name="T14" fmla="*/ 2147483646 w 275"/>
                <a:gd name="T15" fmla="*/ 2147483646 h 76"/>
                <a:gd name="T16" fmla="*/ 2147483646 w 275"/>
                <a:gd name="T17" fmla="*/ 2147483646 h 76"/>
                <a:gd name="T18" fmla="*/ 2147483646 w 275"/>
                <a:gd name="T19" fmla="*/ 2147483646 h 76"/>
                <a:gd name="T20" fmla="*/ 2147483646 w 275"/>
                <a:gd name="T21" fmla="*/ 2147483646 h 76"/>
                <a:gd name="T22" fmla="*/ 2147483646 w 275"/>
                <a:gd name="T23" fmla="*/ 0 h 76"/>
                <a:gd name="T24" fmla="*/ 2147483646 w 275"/>
                <a:gd name="T25" fmla="*/ 2147483646 h 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75" h="76">
                  <a:moveTo>
                    <a:pt x="116" y="33"/>
                  </a:moveTo>
                  <a:cubicBezTo>
                    <a:pt x="113" y="33"/>
                    <a:pt x="110" y="33"/>
                    <a:pt x="109" y="33"/>
                  </a:cubicBezTo>
                  <a:cubicBezTo>
                    <a:pt x="30" y="51"/>
                    <a:pt x="30" y="51"/>
                    <a:pt x="30" y="51"/>
                  </a:cubicBezTo>
                  <a:cubicBezTo>
                    <a:pt x="15" y="55"/>
                    <a:pt x="6" y="57"/>
                    <a:pt x="3" y="45"/>
                  </a:cubicBezTo>
                  <a:cubicBezTo>
                    <a:pt x="0" y="61"/>
                    <a:pt x="14" y="76"/>
                    <a:pt x="33" y="72"/>
                  </a:cubicBezTo>
                  <a:cubicBezTo>
                    <a:pt x="111" y="53"/>
                    <a:pt x="111" y="53"/>
                    <a:pt x="111" y="53"/>
                  </a:cubicBezTo>
                  <a:cubicBezTo>
                    <a:pt x="113" y="53"/>
                    <a:pt x="115" y="53"/>
                    <a:pt x="118" y="54"/>
                  </a:cubicBezTo>
                  <a:cubicBezTo>
                    <a:pt x="165" y="75"/>
                    <a:pt x="221" y="61"/>
                    <a:pt x="226" y="61"/>
                  </a:cubicBezTo>
                  <a:cubicBezTo>
                    <a:pt x="253" y="61"/>
                    <a:pt x="275" y="61"/>
                    <a:pt x="275" y="61"/>
                  </a:cubicBezTo>
                  <a:cubicBezTo>
                    <a:pt x="275" y="52"/>
                    <a:pt x="275" y="52"/>
                    <a:pt x="275" y="52"/>
                  </a:cubicBezTo>
                  <a:cubicBezTo>
                    <a:pt x="275" y="52"/>
                    <a:pt x="234" y="52"/>
                    <a:pt x="207" y="52"/>
                  </a:cubicBezTo>
                  <a:cubicBezTo>
                    <a:pt x="215" y="44"/>
                    <a:pt x="224" y="31"/>
                    <a:pt x="224" y="0"/>
                  </a:cubicBezTo>
                  <a:cubicBezTo>
                    <a:pt x="220" y="16"/>
                    <a:pt x="213" y="65"/>
                    <a:pt x="116" y="33"/>
                  </a:cubicBezTo>
                </a:path>
              </a:pathLst>
            </a:custGeom>
            <a:solidFill>
              <a:srgbClr val="EFC89A"/>
            </a:solidFill>
            <a:ln>
              <a:noFill/>
            </a:ln>
          </p:spPr>
          <p:txBody>
            <a:bodyPr/>
            <a:lstStyle/>
            <a:p>
              <a:endParaRPr lang="zh-CN" altLang="en-US"/>
            </a:p>
          </p:txBody>
        </p:sp>
        <p:sp>
          <p:nvSpPr>
            <p:cNvPr id="1048998" name="Freeform 143"/>
            <p:cNvSpPr/>
            <p:nvPr/>
          </p:nvSpPr>
          <p:spPr bwMode="auto">
            <a:xfrm>
              <a:off x="3962401" y="4967288"/>
              <a:ext cx="446088" cy="333375"/>
            </a:xfrm>
            <a:custGeom>
              <a:avLst/>
              <a:gdLst>
                <a:gd name="T0" fmla="*/ 2147483646 w 105"/>
                <a:gd name="T1" fmla="*/ 2147483646 h 78"/>
                <a:gd name="T2" fmla="*/ 2147483646 w 105"/>
                <a:gd name="T3" fmla="*/ 2147483646 h 78"/>
                <a:gd name="T4" fmla="*/ 2147483646 w 105"/>
                <a:gd name="T5" fmla="*/ 2147483646 h 78"/>
                <a:gd name="T6" fmla="*/ 2147483646 w 105"/>
                <a:gd name="T7" fmla="*/ 2147483646 h 78"/>
                <a:gd name="T8" fmla="*/ 2147483646 w 105"/>
                <a:gd name="T9" fmla="*/ 2147483646 h 78"/>
                <a:gd name="T10" fmla="*/ 2147483646 w 105"/>
                <a:gd name="T11" fmla="*/ 0 h 78"/>
                <a:gd name="T12" fmla="*/ 2147483646 w 105"/>
                <a:gd name="T13" fmla="*/ 2147483646 h 7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5" h="78">
                  <a:moveTo>
                    <a:pt x="82" y="19"/>
                  </a:moveTo>
                  <a:cubicBezTo>
                    <a:pt x="23" y="41"/>
                    <a:pt x="23" y="41"/>
                    <a:pt x="23" y="41"/>
                  </a:cubicBezTo>
                  <a:cubicBezTo>
                    <a:pt x="3" y="51"/>
                    <a:pt x="0" y="67"/>
                    <a:pt x="7" y="78"/>
                  </a:cubicBezTo>
                  <a:cubicBezTo>
                    <a:pt x="5" y="68"/>
                    <a:pt x="6" y="55"/>
                    <a:pt x="22" y="48"/>
                  </a:cubicBezTo>
                  <a:cubicBezTo>
                    <a:pt x="22" y="48"/>
                    <a:pt x="71" y="33"/>
                    <a:pt x="87" y="27"/>
                  </a:cubicBezTo>
                  <a:cubicBezTo>
                    <a:pt x="101" y="22"/>
                    <a:pt x="105" y="0"/>
                    <a:pt x="105" y="0"/>
                  </a:cubicBezTo>
                  <a:cubicBezTo>
                    <a:pt x="102" y="10"/>
                    <a:pt x="82" y="19"/>
                    <a:pt x="82" y="19"/>
                  </a:cubicBezTo>
                  <a:close/>
                </a:path>
              </a:pathLst>
            </a:custGeom>
            <a:solidFill>
              <a:srgbClr val="FBE3C8"/>
            </a:solidFill>
            <a:ln>
              <a:noFill/>
            </a:ln>
          </p:spPr>
          <p:txBody>
            <a:bodyPr/>
            <a:lstStyle/>
            <a:p>
              <a:endParaRPr lang="zh-CN" altLang="en-US"/>
            </a:p>
          </p:txBody>
        </p:sp>
        <p:sp>
          <p:nvSpPr>
            <p:cNvPr id="1048999" name="Freeform 144"/>
            <p:cNvSpPr/>
            <p:nvPr/>
          </p:nvSpPr>
          <p:spPr bwMode="auto">
            <a:xfrm>
              <a:off x="3944938" y="5159375"/>
              <a:ext cx="238125" cy="196850"/>
            </a:xfrm>
            <a:custGeom>
              <a:avLst/>
              <a:gdLst>
                <a:gd name="T0" fmla="*/ 2147483646 w 56"/>
                <a:gd name="T1" fmla="*/ 2147483646 h 46"/>
                <a:gd name="T2" fmla="*/ 2147483646 w 56"/>
                <a:gd name="T3" fmla="*/ 2147483646 h 46"/>
                <a:gd name="T4" fmla="*/ 2147483646 w 56"/>
                <a:gd name="T5" fmla="*/ 2147483646 h 46"/>
                <a:gd name="T6" fmla="*/ 2147483646 w 56"/>
                <a:gd name="T7" fmla="*/ 2147483646 h 46"/>
                <a:gd name="T8" fmla="*/ 2147483646 w 56"/>
                <a:gd name="T9" fmla="*/ 2147483646 h 46"/>
                <a:gd name="T10" fmla="*/ 2147483646 w 56"/>
                <a:gd name="T11" fmla="*/ 2147483646 h 46"/>
                <a:gd name="T12" fmla="*/ 2147483646 w 56"/>
                <a:gd name="T13" fmla="*/ 2147483646 h 4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6" h="46">
                  <a:moveTo>
                    <a:pt x="39" y="1"/>
                  </a:moveTo>
                  <a:cubicBezTo>
                    <a:pt x="20" y="7"/>
                    <a:pt x="20" y="7"/>
                    <a:pt x="20" y="7"/>
                  </a:cubicBezTo>
                  <a:cubicBezTo>
                    <a:pt x="0" y="17"/>
                    <a:pt x="13" y="46"/>
                    <a:pt x="30" y="40"/>
                  </a:cubicBezTo>
                  <a:cubicBezTo>
                    <a:pt x="49" y="34"/>
                    <a:pt x="49" y="34"/>
                    <a:pt x="49" y="34"/>
                  </a:cubicBezTo>
                  <a:cubicBezTo>
                    <a:pt x="53" y="33"/>
                    <a:pt x="56" y="29"/>
                    <a:pt x="55" y="25"/>
                  </a:cubicBezTo>
                  <a:cubicBezTo>
                    <a:pt x="49" y="6"/>
                    <a:pt x="49" y="6"/>
                    <a:pt x="49" y="6"/>
                  </a:cubicBezTo>
                  <a:cubicBezTo>
                    <a:pt x="47" y="2"/>
                    <a:pt x="43" y="0"/>
                    <a:pt x="39" y="1"/>
                  </a:cubicBezTo>
                  <a:close/>
                </a:path>
              </a:pathLst>
            </a:custGeom>
            <a:solidFill>
              <a:srgbClr val="EFC99C"/>
            </a:solidFill>
            <a:ln>
              <a:noFill/>
            </a:ln>
          </p:spPr>
          <p:txBody>
            <a:bodyPr/>
            <a:lstStyle/>
            <a:p>
              <a:endParaRPr lang="zh-CN" altLang="en-US"/>
            </a:p>
          </p:txBody>
        </p:sp>
        <p:sp>
          <p:nvSpPr>
            <p:cNvPr id="1049000" name="Freeform 145"/>
            <p:cNvSpPr/>
            <p:nvPr/>
          </p:nvSpPr>
          <p:spPr bwMode="auto">
            <a:xfrm>
              <a:off x="3975101" y="5181600"/>
              <a:ext cx="190500" cy="157163"/>
            </a:xfrm>
            <a:custGeom>
              <a:avLst/>
              <a:gdLst>
                <a:gd name="T0" fmla="*/ 2147483646 w 45"/>
                <a:gd name="T1" fmla="*/ 2147483646 h 37"/>
                <a:gd name="T2" fmla="*/ 2147483646 w 45"/>
                <a:gd name="T3" fmla="*/ 2147483646 h 37"/>
                <a:gd name="T4" fmla="*/ 2147483646 w 45"/>
                <a:gd name="T5" fmla="*/ 2147483646 h 37"/>
                <a:gd name="T6" fmla="*/ 2147483646 w 45"/>
                <a:gd name="T7" fmla="*/ 2147483646 h 37"/>
                <a:gd name="T8" fmla="*/ 2147483646 w 45"/>
                <a:gd name="T9" fmla="*/ 2147483646 h 37"/>
                <a:gd name="T10" fmla="*/ 2147483646 w 45"/>
                <a:gd name="T11" fmla="*/ 2147483646 h 37"/>
                <a:gd name="T12" fmla="*/ 2147483646 w 45"/>
                <a:gd name="T13" fmla="*/ 2147483646 h 3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5" h="37">
                  <a:moveTo>
                    <a:pt x="31" y="1"/>
                  </a:moveTo>
                  <a:cubicBezTo>
                    <a:pt x="16" y="6"/>
                    <a:pt x="16" y="6"/>
                    <a:pt x="16" y="6"/>
                  </a:cubicBezTo>
                  <a:cubicBezTo>
                    <a:pt x="0" y="13"/>
                    <a:pt x="10" y="37"/>
                    <a:pt x="24" y="32"/>
                  </a:cubicBezTo>
                  <a:cubicBezTo>
                    <a:pt x="39" y="28"/>
                    <a:pt x="39" y="28"/>
                    <a:pt x="39" y="28"/>
                  </a:cubicBezTo>
                  <a:cubicBezTo>
                    <a:pt x="43" y="26"/>
                    <a:pt x="45" y="23"/>
                    <a:pt x="44" y="20"/>
                  </a:cubicBezTo>
                  <a:cubicBezTo>
                    <a:pt x="39" y="5"/>
                    <a:pt x="39" y="5"/>
                    <a:pt x="39" y="5"/>
                  </a:cubicBezTo>
                  <a:cubicBezTo>
                    <a:pt x="38" y="2"/>
                    <a:pt x="34" y="0"/>
                    <a:pt x="31" y="1"/>
                  </a:cubicBezTo>
                  <a:close/>
                </a:path>
              </a:pathLst>
            </a:custGeom>
            <a:solidFill>
              <a:srgbClr val="FEFBF7"/>
            </a:solidFill>
            <a:ln>
              <a:noFill/>
            </a:ln>
          </p:spPr>
          <p:txBody>
            <a:bodyPr/>
            <a:lstStyle/>
            <a:p>
              <a:endParaRPr lang="zh-CN" altLang="en-US"/>
            </a:p>
          </p:txBody>
        </p:sp>
        <p:sp>
          <p:nvSpPr>
            <p:cNvPr id="1049001" name="Freeform 146"/>
            <p:cNvSpPr/>
            <p:nvPr/>
          </p:nvSpPr>
          <p:spPr bwMode="auto">
            <a:xfrm>
              <a:off x="3990976" y="5189538"/>
              <a:ext cx="174625" cy="141288"/>
            </a:xfrm>
            <a:custGeom>
              <a:avLst/>
              <a:gdLst>
                <a:gd name="T0" fmla="*/ 2147483646 w 41"/>
                <a:gd name="T1" fmla="*/ 2147483646 h 33"/>
                <a:gd name="T2" fmla="*/ 2147483646 w 41"/>
                <a:gd name="T3" fmla="*/ 2147483646 h 33"/>
                <a:gd name="T4" fmla="*/ 2147483646 w 41"/>
                <a:gd name="T5" fmla="*/ 2147483646 h 33"/>
                <a:gd name="T6" fmla="*/ 2147483646 w 41"/>
                <a:gd name="T7" fmla="*/ 2147483646 h 33"/>
                <a:gd name="T8" fmla="*/ 2147483646 w 41"/>
                <a:gd name="T9" fmla="*/ 2147483646 h 33"/>
                <a:gd name="T10" fmla="*/ 2147483646 w 41"/>
                <a:gd name="T11" fmla="*/ 2147483646 h 33"/>
                <a:gd name="T12" fmla="*/ 2147483646 w 41"/>
                <a:gd name="T13" fmla="*/ 2147483646 h 3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1" h="33">
                  <a:moveTo>
                    <a:pt x="40" y="19"/>
                  </a:moveTo>
                  <a:cubicBezTo>
                    <a:pt x="35" y="5"/>
                    <a:pt x="35" y="5"/>
                    <a:pt x="35" y="5"/>
                  </a:cubicBezTo>
                  <a:cubicBezTo>
                    <a:pt x="34" y="2"/>
                    <a:pt x="30" y="0"/>
                    <a:pt x="27" y="1"/>
                  </a:cubicBezTo>
                  <a:cubicBezTo>
                    <a:pt x="15" y="5"/>
                    <a:pt x="15" y="5"/>
                    <a:pt x="15" y="5"/>
                  </a:cubicBezTo>
                  <a:cubicBezTo>
                    <a:pt x="0" y="12"/>
                    <a:pt x="11" y="33"/>
                    <a:pt x="24" y="29"/>
                  </a:cubicBezTo>
                  <a:cubicBezTo>
                    <a:pt x="36" y="25"/>
                    <a:pt x="36" y="25"/>
                    <a:pt x="36" y="25"/>
                  </a:cubicBezTo>
                  <a:cubicBezTo>
                    <a:pt x="39" y="24"/>
                    <a:pt x="41" y="21"/>
                    <a:pt x="40" y="19"/>
                  </a:cubicBezTo>
                  <a:close/>
                </a:path>
              </a:pathLst>
            </a:custGeom>
            <a:solidFill>
              <a:srgbClr val="FDF5EB"/>
            </a:solidFill>
            <a:ln>
              <a:noFill/>
            </a:ln>
          </p:spPr>
          <p:txBody>
            <a:bodyPr/>
            <a:lstStyle/>
            <a:p>
              <a:endParaRPr lang="zh-CN" altLang="en-US"/>
            </a:p>
          </p:txBody>
        </p:sp>
        <p:sp>
          <p:nvSpPr>
            <p:cNvPr id="1049002" name="Freeform 147"/>
            <p:cNvSpPr/>
            <p:nvPr/>
          </p:nvSpPr>
          <p:spPr bwMode="auto">
            <a:xfrm>
              <a:off x="3816351" y="5022850"/>
              <a:ext cx="52388" cy="106363"/>
            </a:xfrm>
            <a:custGeom>
              <a:avLst/>
              <a:gdLst>
                <a:gd name="T0" fmla="*/ 2147483646 w 12"/>
                <a:gd name="T1" fmla="*/ 2147483646 h 25"/>
                <a:gd name="T2" fmla="*/ 2147483646 w 12"/>
                <a:gd name="T3" fmla="*/ 0 h 25"/>
                <a:gd name="T4" fmla="*/ 0 w 12"/>
                <a:gd name="T5" fmla="*/ 2147483646 h 25"/>
                <a:gd name="T6" fmla="*/ 2147483646 w 12"/>
                <a:gd name="T7" fmla="*/ 2147483646 h 25"/>
                <a:gd name="T8" fmla="*/ 2147483646 w 12"/>
                <a:gd name="T9" fmla="*/ 2147483646 h 25"/>
                <a:gd name="T10" fmla="*/ 2147483646 w 12"/>
                <a:gd name="T11" fmla="*/ 2147483646 h 25"/>
                <a:gd name="T12" fmla="*/ 2147483646 w 12"/>
                <a:gd name="T13" fmla="*/ 2147483646 h 25"/>
                <a:gd name="T14" fmla="*/ 2147483646 w 12"/>
                <a:gd name="T15" fmla="*/ 2147483646 h 2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2" h="25">
                  <a:moveTo>
                    <a:pt x="8" y="1"/>
                  </a:moveTo>
                  <a:cubicBezTo>
                    <a:pt x="4" y="0"/>
                    <a:pt x="4" y="0"/>
                    <a:pt x="4" y="0"/>
                  </a:cubicBezTo>
                  <a:cubicBezTo>
                    <a:pt x="2" y="8"/>
                    <a:pt x="1" y="18"/>
                    <a:pt x="0" y="24"/>
                  </a:cubicBezTo>
                  <a:cubicBezTo>
                    <a:pt x="1" y="25"/>
                    <a:pt x="1" y="25"/>
                    <a:pt x="3" y="25"/>
                  </a:cubicBezTo>
                  <a:cubicBezTo>
                    <a:pt x="7" y="25"/>
                    <a:pt x="10" y="23"/>
                    <a:pt x="10" y="20"/>
                  </a:cubicBezTo>
                  <a:cubicBezTo>
                    <a:pt x="12" y="10"/>
                    <a:pt x="12" y="10"/>
                    <a:pt x="12" y="10"/>
                  </a:cubicBezTo>
                  <a:cubicBezTo>
                    <a:pt x="12" y="9"/>
                    <a:pt x="12" y="8"/>
                    <a:pt x="12" y="6"/>
                  </a:cubicBezTo>
                  <a:cubicBezTo>
                    <a:pt x="12" y="4"/>
                    <a:pt x="10" y="2"/>
                    <a:pt x="8" y="1"/>
                  </a:cubicBezTo>
                  <a:close/>
                </a:path>
              </a:pathLst>
            </a:custGeom>
            <a:solidFill>
              <a:srgbClr val="FDF5EB"/>
            </a:solidFill>
            <a:ln>
              <a:noFill/>
            </a:ln>
          </p:spPr>
          <p:txBody>
            <a:bodyPr/>
            <a:lstStyle/>
            <a:p>
              <a:endParaRPr lang="zh-CN" altLang="en-US"/>
            </a:p>
          </p:txBody>
        </p:sp>
        <p:sp>
          <p:nvSpPr>
            <p:cNvPr id="1049003" name="Freeform 148"/>
            <p:cNvSpPr/>
            <p:nvPr/>
          </p:nvSpPr>
          <p:spPr bwMode="auto">
            <a:xfrm>
              <a:off x="5018088" y="4932363"/>
              <a:ext cx="119063" cy="325438"/>
            </a:xfrm>
            <a:custGeom>
              <a:avLst/>
              <a:gdLst>
                <a:gd name="T0" fmla="*/ 2147483646 w 28"/>
                <a:gd name="T1" fmla="*/ 0 h 76"/>
                <a:gd name="T2" fmla="*/ 2147483646 w 28"/>
                <a:gd name="T3" fmla="*/ 0 h 76"/>
                <a:gd name="T4" fmla="*/ 0 w 28"/>
                <a:gd name="T5" fmla="*/ 2147483646 h 76"/>
                <a:gd name="T6" fmla="*/ 2147483646 w 28"/>
                <a:gd name="T7" fmla="*/ 2147483646 h 76"/>
                <a:gd name="T8" fmla="*/ 2147483646 w 28"/>
                <a:gd name="T9" fmla="*/ 0 h 7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76">
                  <a:moveTo>
                    <a:pt x="28" y="0"/>
                  </a:moveTo>
                  <a:cubicBezTo>
                    <a:pt x="13" y="0"/>
                    <a:pt x="13" y="0"/>
                    <a:pt x="13" y="0"/>
                  </a:cubicBezTo>
                  <a:cubicBezTo>
                    <a:pt x="0" y="76"/>
                    <a:pt x="0" y="76"/>
                    <a:pt x="0" y="76"/>
                  </a:cubicBezTo>
                  <a:cubicBezTo>
                    <a:pt x="16" y="76"/>
                    <a:pt x="28" y="76"/>
                    <a:pt x="28" y="76"/>
                  </a:cubicBezTo>
                  <a:cubicBezTo>
                    <a:pt x="28" y="0"/>
                    <a:pt x="28" y="0"/>
                    <a:pt x="28" y="0"/>
                  </a:cubicBezTo>
                </a:path>
              </a:pathLst>
            </a:custGeom>
            <a:solidFill>
              <a:srgbClr val="E7C49B"/>
            </a:solidFill>
            <a:ln>
              <a:noFill/>
            </a:ln>
          </p:spPr>
          <p:txBody>
            <a:bodyPr/>
            <a:lstStyle/>
            <a:p>
              <a:endParaRPr lang="zh-CN" altLang="en-US"/>
            </a:p>
          </p:txBody>
        </p:sp>
        <p:sp>
          <p:nvSpPr>
            <p:cNvPr id="1049004" name="Freeform 149"/>
            <p:cNvSpPr/>
            <p:nvPr/>
          </p:nvSpPr>
          <p:spPr bwMode="auto">
            <a:xfrm>
              <a:off x="5073651" y="4881563"/>
              <a:ext cx="63500" cy="50800"/>
            </a:xfrm>
            <a:custGeom>
              <a:avLst/>
              <a:gdLst>
                <a:gd name="T0" fmla="*/ 2147483646 w 40"/>
                <a:gd name="T1" fmla="*/ 0 h 32"/>
                <a:gd name="T2" fmla="*/ 2147483646 w 40"/>
                <a:gd name="T3" fmla="*/ 0 h 32"/>
                <a:gd name="T4" fmla="*/ 0 w 40"/>
                <a:gd name="T5" fmla="*/ 2147483646 h 32"/>
                <a:gd name="T6" fmla="*/ 2147483646 w 40"/>
                <a:gd name="T7" fmla="*/ 2147483646 h 32"/>
                <a:gd name="T8" fmla="*/ 2147483646 w 40"/>
                <a:gd name="T9" fmla="*/ 0 h 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32">
                  <a:moveTo>
                    <a:pt x="40" y="0"/>
                  </a:moveTo>
                  <a:lnTo>
                    <a:pt x="5" y="0"/>
                  </a:lnTo>
                  <a:lnTo>
                    <a:pt x="0" y="32"/>
                  </a:lnTo>
                  <a:lnTo>
                    <a:pt x="40" y="32"/>
                  </a:lnTo>
                  <a:lnTo>
                    <a:pt x="40" y="0"/>
                  </a:lnTo>
                  <a:close/>
                </a:path>
              </a:pathLst>
            </a:custGeom>
            <a:solidFill>
              <a:srgbClr val="EAD1B4"/>
            </a:solidFill>
            <a:ln>
              <a:noFill/>
            </a:ln>
          </p:spPr>
          <p:txBody>
            <a:bodyPr/>
            <a:lstStyle/>
            <a:p>
              <a:endParaRPr lang="zh-CN" altLang="en-US"/>
            </a:p>
          </p:txBody>
        </p:sp>
        <p:sp>
          <p:nvSpPr>
            <p:cNvPr id="1049005" name="Freeform 150"/>
            <p:cNvSpPr/>
            <p:nvPr/>
          </p:nvSpPr>
          <p:spPr bwMode="auto">
            <a:xfrm>
              <a:off x="5073651" y="4881563"/>
              <a:ext cx="63500" cy="50800"/>
            </a:xfrm>
            <a:custGeom>
              <a:avLst/>
              <a:gdLst>
                <a:gd name="T0" fmla="*/ 2147483646 w 40"/>
                <a:gd name="T1" fmla="*/ 0 h 32"/>
                <a:gd name="T2" fmla="*/ 2147483646 w 40"/>
                <a:gd name="T3" fmla="*/ 0 h 32"/>
                <a:gd name="T4" fmla="*/ 0 w 40"/>
                <a:gd name="T5" fmla="*/ 2147483646 h 32"/>
                <a:gd name="T6" fmla="*/ 2147483646 w 40"/>
                <a:gd name="T7" fmla="*/ 2147483646 h 32"/>
                <a:gd name="T8" fmla="*/ 2147483646 w 40"/>
                <a:gd name="T9" fmla="*/ 0 h 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32">
                  <a:moveTo>
                    <a:pt x="40" y="0"/>
                  </a:moveTo>
                  <a:lnTo>
                    <a:pt x="5" y="0"/>
                  </a:lnTo>
                  <a:lnTo>
                    <a:pt x="0" y="32"/>
                  </a:lnTo>
                  <a:lnTo>
                    <a:pt x="40" y="32"/>
                  </a:lnTo>
                  <a:lnTo>
                    <a:pt x="40" y="0"/>
                  </a:lnTo>
                </a:path>
              </a:pathLst>
            </a:custGeom>
            <a:noFill/>
            <a:ln>
              <a:noFill/>
            </a:ln>
          </p:spPr>
          <p:txBody>
            <a:bodyPr/>
            <a:lstStyle/>
            <a:p>
              <a:endParaRPr lang="zh-CN" altLang="en-US"/>
            </a:p>
          </p:txBody>
        </p:sp>
        <p:sp>
          <p:nvSpPr>
            <p:cNvPr id="1049006" name="Freeform 151"/>
            <p:cNvSpPr/>
            <p:nvPr/>
          </p:nvSpPr>
          <p:spPr bwMode="auto">
            <a:xfrm>
              <a:off x="5013326" y="5257800"/>
              <a:ext cx="123825" cy="38100"/>
            </a:xfrm>
            <a:custGeom>
              <a:avLst/>
              <a:gdLst>
                <a:gd name="T0" fmla="*/ 2147483646 w 29"/>
                <a:gd name="T1" fmla="*/ 0 h 9"/>
                <a:gd name="T2" fmla="*/ 2147483646 w 29"/>
                <a:gd name="T3" fmla="*/ 0 h 9"/>
                <a:gd name="T4" fmla="*/ 2147483646 w 29"/>
                <a:gd name="T5" fmla="*/ 0 h 9"/>
                <a:gd name="T6" fmla="*/ 0 w 29"/>
                <a:gd name="T7" fmla="*/ 2147483646 h 9"/>
                <a:gd name="T8" fmla="*/ 2147483646 w 29"/>
                <a:gd name="T9" fmla="*/ 2147483646 h 9"/>
                <a:gd name="T10" fmla="*/ 2147483646 w 29"/>
                <a:gd name="T11" fmla="*/ 0 h 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 h="9">
                  <a:moveTo>
                    <a:pt x="29" y="0"/>
                  </a:moveTo>
                  <a:cubicBezTo>
                    <a:pt x="29" y="0"/>
                    <a:pt x="29" y="0"/>
                    <a:pt x="29" y="0"/>
                  </a:cubicBezTo>
                  <a:cubicBezTo>
                    <a:pt x="29" y="0"/>
                    <a:pt x="17" y="0"/>
                    <a:pt x="1" y="0"/>
                  </a:cubicBezTo>
                  <a:cubicBezTo>
                    <a:pt x="0" y="9"/>
                    <a:pt x="0" y="9"/>
                    <a:pt x="0" y="9"/>
                  </a:cubicBezTo>
                  <a:cubicBezTo>
                    <a:pt x="11" y="9"/>
                    <a:pt x="29" y="9"/>
                    <a:pt x="29" y="9"/>
                  </a:cubicBezTo>
                  <a:cubicBezTo>
                    <a:pt x="29" y="0"/>
                    <a:pt x="29" y="0"/>
                    <a:pt x="29" y="0"/>
                  </a:cubicBezTo>
                </a:path>
              </a:pathLst>
            </a:custGeom>
            <a:solidFill>
              <a:srgbClr val="DFB88B"/>
            </a:solidFill>
            <a:ln>
              <a:noFill/>
            </a:ln>
          </p:spPr>
          <p:txBody>
            <a:bodyPr/>
            <a:lstStyle/>
            <a:p>
              <a:endParaRPr lang="zh-CN" altLang="en-US"/>
            </a:p>
          </p:txBody>
        </p:sp>
        <p:sp>
          <p:nvSpPr>
            <p:cNvPr id="1049007" name="Rectangle 152"/>
            <p:cNvSpPr>
              <a:spLocks noChangeArrowheads="1"/>
            </p:cNvSpPr>
            <p:nvPr/>
          </p:nvSpPr>
          <p:spPr bwMode="auto">
            <a:xfrm>
              <a:off x="5089526" y="4856163"/>
              <a:ext cx="733425" cy="504825"/>
            </a:xfrm>
            <a:prstGeom prst="rect">
              <a:avLst/>
            </a:prstGeom>
            <a:solidFill>
              <a:srgbClr val="FFFFFF"/>
            </a:solidFill>
            <a:ln>
              <a:noFill/>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eaLnBrk="1" hangingPunct="1">
                <a:lnSpc>
                  <a:spcPct val="100000"/>
                </a:lnSpc>
                <a:spcBef>
                  <a:spcPct val="0"/>
                </a:spcBef>
                <a:buFontTx/>
                <a:buNone/>
              </a:pPr>
              <a:endParaRPr lang="zh-CN" altLang="en-US" sz="1800"/>
            </a:p>
          </p:txBody>
        </p:sp>
        <p:sp>
          <p:nvSpPr>
            <p:cNvPr id="1049008" name="Freeform 153"/>
            <p:cNvSpPr/>
            <p:nvPr/>
          </p:nvSpPr>
          <p:spPr bwMode="auto">
            <a:xfrm>
              <a:off x="5114926" y="5103813"/>
              <a:ext cx="384175" cy="257175"/>
            </a:xfrm>
            <a:custGeom>
              <a:avLst/>
              <a:gdLst>
                <a:gd name="T0" fmla="*/ 0 w 90"/>
                <a:gd name="T1" fmla="*/ 2147483646 h 60"/>
                <a:gd name="T2" fmla="*/ 2147483646 w 90"/>
                <a:gd name="T3" fmla="*/ 2147483646 h 60"/>
                <a:gd name="T4" fmla="*/ 2147483646 w 90"/>
                <a:gd name="T5" fmla="*/ 0 h 60"/>
                <a:gd name="T6" fmla="*/ 0 w 90"/>
                <a:gd name="T7" fmla="*/ 0 h 60"/>
                <a:gd name="T8" fmla="*/ 0 w 90"/>
                <a:gd name="T9" fmla="*/ 2147483646 h 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0" h="60">
                  <a:moveTo>
                    <a:pt x="0" y="60"/>
                  </a:moveTo>
                  <a:cubicBezTo>
                    <a:pt x="90" y="60"/>
                    <a:pt x="90" y="60"/>
                    <a:pt x="90" y="60"/>
                  </a:cubicBezTo>
                  <a:cubicBezTo>
                    <a:pt x="89" y="43"/>
                    <a:pt x="90" y="17"/>
                    <a:pt x="89" y="0"/>
                  </a:cubicBezTo>
                  <a:cubicBezTo>
                    <a:pt x="0" y="0"/>
                    <a:pt x="0" y="0"/>
                    <a:pt x="0" y="0"/>
                  </a:cubicBezTo>
                  <a:lnTo>
                    <a:pt x="0" y="60"/>
                  </a:lnTo>
                  <a:close/>
                </a:path>
              </a:pathLst>
            </a:custGeom>
            <a:solidFill>
              <a:srgbClr val="E5E5E5"/>
            </a:solidFill>
            <a:ln>
              <a:noFill/>
            </a:ln>
          </p:spPr>
          <p:txBody>
            <a:bodyPr/>
            <a:lstStyle/>
            <a:p>
              <a:endParaRPr lang="zh-CN" altLang="en-US"/>
            </a:p>
          </p:txBody>
        </p:sp>
        <p:sp>
          <p:nvSpPr>
            <p:cNvPr id="1049009" name="Freeform 154"/>
            <p:cNvSpPr/>
            <p:nvPr/>
          </p:nvSpPr>
          <p:spPr bwMode="auto">
            <a:xfrm>
              <a:off x="5226051" y="4826000"/>
              <a:ext cx="596900" cy="568325"/>
            </a:xfrm>
            <a:custGeom>
              <a:avLst/>
              <a:gdLst>
                <a:gd name="T0" fmla="*/ 0 w 376"/>
                <a:gd name="T1" fmla="*/ 0 h 358"/>
                <a:gd name="T2" fmla="*/ 0 w 376"/>
                <a:gd name="T3" fmla="*/ 2147483646 h 358"/>
                <a:gd name="T4" fmla="*/ 2147483646 w 376"/>
                <a:gd name="T5" fmla="*/ 2147483646 h 358"/>
                <a:gd name="T6" fmla="*/ 2147483646 w 376"/>
                <a:gd name="T7" fmla="*/ 2147483646 h 358"/>
                <a:gd name="T8" fmla="*/ 0 w 376"/>
                <a:gd name="T9" fmla="*/ 0 h 35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76" h="358">
                  <a:moveTo>
                    <a:pt x="0" y="0"/>
                  </a:moveTo>
                  <a:lnTo>
                    <a:pt x="0" y="358"/>
                  </a:lnTo>
                  <a:lnTo>
                    <a:pt x="376" y="358"/>
                  </a:lnTo>
                  <a:lnTo>
                    <a:pt x="376" y="6"/>
                  </a:lnTo>
                  <a:lnTo>
                    <a:pt x="0" y="0"/>
                  </a:lnTo>
                  <a:close/>
                </a:path>
              </a:pathLst>
            </a:custGeom>
            <a:solidFill>
              <a:srgbClr val="555554"/>
            </a:solidFill>
            <a:ln>
              <a:noFill/>
            </a:ln>
          </p:spPr>
          <p:txBody>
            <a:bodyPr/>
            <a:lstStyle/>
            <a:p>
              <a:endParaRPr lang="zh-CN" altLang="en-US"/>
            </a:p>
          </p:txBody>
        </p:sp>
        <p:sp>
          <p:nvSpPr>
            <p:cNvPr id="1049010" name="Rectangle 155"/>
            <p:cNvSpPr>
              <a:spLocks noChangeArrowheads="1"/>
            </p:cNvSpPr>
            <p:nvPr/>
          </p:nvSpPr>
          <p:spPr bwMode="auto">
            <a:xfrm>
              <a:off x="5251451" y="5057775"/>
              <a:ext cx="571500" cy="336550"/>
            </a:xfrm>
            <a:prstGeom prst="rect">
              <a:avLst/>
            </a:prstGeom>
            <a:solidFill>
              <a:srgbClr val="424241"/>
            </a:solidFill>
            <a:ln>
              <a:noFill/>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eaLnBrk="1" hangingPunct="1">
                <a:lnSpc>
                  <a:spcPct val="100000"/>
                </a:lnSpc>
                <a:spcBef>
                  <a:spcPct val="0"/>
                </a:spcBef>
                <a:buFontTx/>
                <a:buNone/>
              </a:pPr>
              <a:endParaRPr lang="zh-CN" altLang="en-US" sz="1800"/>
            </a:p>
          </p:txBody>
        </p:sp>
        <p:sp>
          <p:nvSpPr>
            <p:cNvPr id="1049011" name="Freeform 156"/>
            <p:cNvSpPr/>
            <p:nvPr/>
          </p:nvSpPr>
          <p:spPr bwMode="auto">
            <a:xfrm>
              <a:off x="5281613" y="5262563"/>
              <a:ext cx="76200" cy="76200"/>
            </a:xfrm>
            <a:custGeom>
              <a:avLst/>
              <a:gdLst>
                <a:gd name="T0" fmla="*/ 2147483646 w 18"/>
                <a:gd name="T1" fmla="*/ 2147483646 h 18"/>
                <a:gd name="T2" fmla="*/ 2147483646 w 18"/>
                <a:gd name="T3" fmla="*/ 2147483646 h 18"/>
                <a:gd name="T4" fmla="*/ 2147483646 w 18"/>
                <a:gd name="T5" fmla="*/ 2147483646 h 18"/>
                <a:gd name="T6" fmla="*/ 2147483646 w 18"/>
                <a:gd name="T7" fmla="*/ 2147483646 h 18"/>
                <a:gd name="T8" fmla="*/ 2147483646 w 18"/>
                <a:gd name="T9" fmla="*/ 2147483646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18">
                  <a:moveTo>
                    <a:pt x="5" y="16"/>
                  </a:moveTo>
                  <a:cubicBezTo>
                    <a:pt x="9" y="18"/>
                    <a:pt x="14" y="17"/>
                    <a:pt x="16" y="13"/>
                  </a:cubicBezTo>
                  <a:cubicBezTo>
                    <a:pt x="18" y="9"/>
                    <a:pt x="17" y="4"/>
                    <a:pt x="13" y="2"/>
                  </a:cubicBezTo>
                  <a:cubicBezTo>
                    <a:pt x="9" y="0"/>
                    <a:pt x="4" y="1"/>
                    <a:pt x="2" y="5"/>
                  </a:cubicBezTo>
                  <a:cubicBezTo>
                    <a:pt x="0" y="9"/>
                    <a:pt x="1" y="14"/>
                    <a:pt x="5" y="16"/>
                  </a:cubicBezTo>
                  <a:close/>
                </a:path>
              </a:pathLst>
            </a:custGeom>
            <a:solidFill>
              <a:srgbClr val="FFFFFF"/>
            </a:solidFill>
            <a:ln>
              <a:noFill/>
            </a:ln>
          </p:spPr>
          <p:txBody>
            <a:bodyPr/>
            <a:lstStyle/>
            <a:p>
              <a:endParaRPr lang="zh-CN" altLang="en-US"/>
            </a:p>
          </p:txBody>
        </p:sp>
        <p:sp>
          <p:nvSpPr>
            <p:cNvPr id="1049012" name="Freeform 157"/>
            <p:cNvSpPr/>
            <p:nvPr/>
          </p:nvSpPr>
          <p:spPr bwMode="auto">
            <a:xfrm>
              <a:off x="5299076" y="5295900"/>
              <a:ext cx="15875" cy="17463"/>
            </a:xfrm>
            <a:custGeom>
              <a:avLst/>
              <a:gdLst>
                <a:gd name="T0" fmla="*/ 2147483646 w 4"/>
                <a:gd name="T1" fmla="*/ 2147483646 h 4"/>
                <a:gd name="T2" fmla="*/ 2147483646 w 4"/>
                <a:gd name="T3" fmla="*/ 2147483646 h 4"/>
                <a:gd name="T4" fmla="*/ 2147483646 w 4"/>
                <a:gd name="T5" fmla="*/ 0 h 4"/>
                <a:gd name="T6" fmla="*/ 2147483646 w 4"/>
                <a:gd name="T7" fmla="*/ 2147483646 h 4"/>
                <a:gd name="T8" fmla="*/ 2147483646 w 4"/>
                <a:gd name="T9" fmla="*/ 2147483646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4">
                  <a:moveTo>
                    <a:pt x="1" y="3"/>
                  </a:moveTo>
                  <a:cubicBezTo>
                    <a:pt x="2" y="4"/>
                    <a:pt x="3" y="3"/>
                    <a:pt x="3" y="3"/>
                  </a:cubicBezTo>
                  <a:cubicBezTo>
                    <a:pt x="4" y="2"/>
                    <a:pt x="4" y="1"/>
                    <a:pt x="3" y="0"/>
                  </a:cubicBezTo>
                  <a:cubicBezTo>
                    <a:pt x="2" y="0"/>
                    <a:pt x="1" y="0"/>
                    <a:pt x="1" y="1"/>
                  </a:cubicBezTo>
                  <a:cubicBezTo>
                    <a:pt x="0" y="2"/>
                    <a:pt x="1" y="3"/>
                    <a:pt x="1" y="3"/>
                  </a:cubicBezTo>
                  <a:close/>
                </a:path>
              </a:pathLst>
            </a:custGeom>
            <a:solidFill>
              <a:srgbClr val="555554"/>
            </a:solidFill>
            <a:ln>
              <a:noFill/>
            </a:ln>
          </p:spPr>
          <p:txBody>
            <a:bodyPr/>
            <a:lstStyle/>
            <a:p>
              <a:endParaRPr lang="zh-CN" altLang="en-US"/>
            </a:p>
          </p:txBody>
        </p:sp>
        <p:sp>
          <p:nvSpPr>
            <p:cNvPr id="1049013" name="Freeform 158"/>
            <p:cNvSpPr/>
            <p:nvPr/>
          </p:nvSpPr>
          <p:spPr bwMode="auto">
            <a:xfrm>
              <a:off x="5307013" y="5278438"/>
              <a:ext cx="17463" cy="17463"/>
            </a:xfrm>
            <a:custGeom>
              <a:avLst/>
              <a:gdLst>
                <a:gd name="T0" fmla="*/ 2147483646 w 4"/>
                <a:gd name="T1" fmla="*/ 2147483646 h 4"/>
                <a:gd name="T2" fmla="*/ 2147483646 w 4"/>
                <a:gd name="T3" fmla="*/ 2147483646 h 4"/>
                <a:gd name="T4" fmla="*/ 2147483646 w 4"/>
                <a:gd name="T5" fmla="*/ 2147483646 h 4"/>
                <a:gd name="T6" fmla="*/ 2147483646 w 4"/>
                <a:gd name="T7" fmla="*/ 2147483646 h 4"/>
                <a:gd name="T8" fmla="*/ 2147483646 w 4"/>
                <a:gd name="T9" fmla="*/ 2147483646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4">
                  <a:moveTo>
                    <a:pt x="1" y="4"/>
                  </a:moveTo>
                  <a:cubicBezTo>
                    <a:pt x="2" y="4"/>
                    <a:pt x="3" y="4"/>
                    <a:pt x="3" y="3"/>
                  </a:cubicBezTo>
                  <a:cubicBezTo>
                    <a:pt x="4" y="2"/>
                    <a:pt x="4" y="1"/>
                    <a:pt x="3" y="1"/>
                  </a:cubicBezTo>
                  <a:cubicBezTo>
                    <a:pt x="2" y="0"/>
                    <a:pt x="1" y="1"/>
                    <a:pt x="1" y="1"/>
                  </a:cubicBezTo>
                  <a:cubicBezTo>
                    <a:pt x="0" y="2"/>
                    <a:pt x="1" y="3"/>
                    <a:pt x="1" y="4"/>
                  </a:cubicBezTo>
                  <a:close/>
                </a:path>
              </a:pathLst>
            </a:custGeom>
            <a:solidFill>
              <a:srgbClr val="555554"/>
            </a:solidFill>
            <a:ln>
              <a:noFill/>
            </a:ln>
          </p:spPr>
          <p:txBody>
            <a:bodyPr/>
            <a:lstStyle/>
            <a:p>
              <a:endParaRPr lang="zh-CN" altLang="en-US"/>
            </a:p>
          </p:txBody>
        </p:sp>
        <p:sp>
          <p:nvSpPr>
            <p:cNvPr id="1049014" name="Freeform 159"/>
            <p:cNvSpPr/>
            <p:nvPr/>
          </p:nvSpPr>
          <p:spPr bwMode="auto">
            <a:xfrm>
              <a:off x="5314951" y="5305425"/>
              <a:ext cx="17463" cy="15875"/>
            </a:xfrm>
            <a:custGeom>
              <a:avLst/>
              <a:gdLst>
                <a:gd name="T0" fmla="*/ 2147483646 w 4"/>
                <a:gd name="T1" fmla="*/ 2147483646 h 4"/>
                <a:gd name="T2" fmla="*/ 2147483646 w 4"/>
                <a:gd name="T3" fmla="*/ 2147483646 h 4"/>
                <a:gd name="T4" fmla="*/ 2147483646 w 4"/>
                <a:gd name="T5" fmla="*/ 2147483646 h 4"/>
                <a:gd name="T6" fmla="*/ 2147483646 w 4"/>
                <a:gd name="T7" fmla="*/ 2147483646 h 4"/>
                <a:gd name="T8" fmla="*/ 2147483646 w 4"/>
                <a:gd name="T9" fmla="*/ 2147483646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4">
                  <a:moveTo>
                    <a:pt x="1" y="3"/>
                  </a:moveTo>
                  <a:cubicBezTo>
                    <a:pt x="2" y="4"/>
                    <a:pt x="3" y="4"/>
                    <a:pt x="4" y="3"/>
                  </a:cubicBezTo>
                  <a:cubicBezTo>
                    <a:pt x="4" y="2"/>
                    <a:pt x="4" y="1"/>
                    <a:pt x="3" y="1"/>
                  </a:cubicBezTo>
                  <a:cubicBezTo>
                    <a:pt x="2" y="0"/>
                    <a:pt x="1" y="0"/>
                    <a:pt x="1" y="1"/>
                  </a:cubicBezTo>
                  <a:cubicBezTo>
                    <a:pt x="0" y="2"/>
                    <a:pt x="1" y="3"/>
                    <a:pt x="1" y="3"/>
                  </a:cubicBezTo>
                  <a:close/>
                </a:path>
              </a:pathLst>
            </a:custGeom>
            <a:solidFill>
              <a:srgbClr val="555554"/>
            </a:solidFill>
            <a:ln>
              <a:noFill/>
            </a:ln>
          </p:spPr>
          <p:txBody>
            <a:bodyPr/>
            <a:lstStyle/>
            <a:p>
              <a:endParaRPr lang="zh-CN" altLang="en-US"/>
            </a:p>
          </p:txBody>
        </p:sp>
        <p:sp>
          <p:nvSpPr>
            <p:cNvPr id="1049015" name="Freeform 160"/>
            <p:cNvSpPr/>
            <p:nvPr/>
          </p:nvSpPr>
          <p:spPr bwMode="auto">
            <a:xfrm>
              <a:off x="5324476" y="5291138"/>
              <a:ext cx="17463" cy="14288"/>
            </a:xfrm>
            <a:custGeom>
              <a:avLst/>
              <a:gdLst>
                <a:gd name="T0" fmla="*/ 2147483646 w 4"/>
                <a:gd name="T1" fmla="*/ 2147483646 h 3"/>
                <a:gd name="T2" fmla="*/ 2147483646 w 4"/>
                <a:gd name="T3" fmla="*/ 2147483646 h 3"/>
                <a:gd name="T4" fmla="*/ 2147483646 w 4"/>
                <a:gd name="T5" fmla="*/ 0 h 3"/>
                <a:gd name="T6" fmla="*/ 2147483646 w 4"/>
                <a:gd name="T7" fmla="*/ 2147483646 h 3"/>
                <a:gd name="T8" fmla="*/ 2147483646 w 4"/>
                <a:gd name="T9" fmla="*/ 2147483646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3">
                  <a:moveTo>
                    <a:pt x="1" y="3"/>
                  </a:moveTo>
                  <a:cubicBezTo>
                    <a:pt x="2" y="3"/>
                    <a:pt x="3" y="3"/>
                    <a:pt x="3" y="2"/>
                  </a:cubicBezTo>
                  <a:cubicBezTo>
                    <a:pt x="4" y="1"/>
                    <a:pt x="4" y="0"/>
                    <a:pt x="3" y="0"/>
                  </a:cubicBezTo>
                  <a:cubicBezTo>
                    <a:pt x="2" y="0"/>
                    <a:pt x="1" y="0"/>
                    <a:pt x="1" y="1"/>
                  </a:cubicBezTo>
                  <a:cubicBezTo>
                    <a:pt x="0" y="1"/>
                    <a:pt x="1" y="2"/>
                    <a:pt x="1" y="3"/>
                  </a:cubicBezTo>
                  <a:close/>
                </a:path>
              </a:pathLst>
            </a:custGeom>
            <a:solidFill>
              <a:srgbClr val="555554"/>
            </a:solidFill>
            <a:ln>
              <a:noFill/>
            </a:ln>
          </p:spPr>
          <p:txBody>
            <a:bodyPr/>
            <a:lstStyle/>
            <a:p>
              <a:endParaRPr lang="zh-CN" altLang="en-US"/>
            </a:p>
          </p:txBody>
        </p:sp>
        <p:sp>
          <p:nvSpPr>
            <p:cNvPr id="1049016" name="Freeform 161"/>
            <p:cNvSpPr/>
            <p:nvPr/>
          </p:nvSpPr>
          <p:spPr bwMode="auto">
            <a:xfrm>
              <a:off x="5392738" y="5262563"/>
              <a:ext cx="80963" cy="76200"/>
            </a:xfrm>
            <a:custGeom>
              <a:avLst/>
              <a:gdLst>
                <a:gd name="T0" fmla="*/ 2147483646 w 19"/>
                <a:gd name="T1" fmla="*/ 2147483646 h 18"/>
                <a:gd name="T2" fmla="*/ 2147483646 w 19"/>
                <a:gd name="T3" fmla="*/ 2147483646 h 18"/>
                <a:gd name="T4" fmla="*/ 2147483646 w 19"/>
                <a:gd name="T5" fmla="*/ 2147483646 h 18"/>
                <a:gd name="T6" fmla="*/ 2147483646 w 19"/>
                <a:gd name="T7" fmla="*/ 2147483646 h 18"/>
                <a:gd name="T8" fmla="*/ 2147483646 w 19"/>
                <a:gd name="T9" fmla="*/ 2147483646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 h="18">
                  <a:moveTo>
                    <a:pt x="5" y="16"/>
                  </a:moveTo>
                  <a:cubicBezTo>
                    <a:pt x="9" y="18"/>
                    <a:pt x="14" y="17"/>
                    <a:pt x="17" y="13"/>
                  </a:cubicBezTo>
                  <a:cubicBezTo>
                    <a:pt x="19" y="9"/>
                    <a:pt x="17" y="4"/>
                    <a:pt x="13" y="2"/>
                  </a:cubicBezTo>
                  <a:cubicBezTo>
                    <a:pt x="9" y="0"/>
                    <a:pt x="4" y="1"/>
                    <a:pt x="2" y="5"/>
                  </a:cubicBezTo>
                  <a:cubicBezTo>
                    <a:pt x="0" y="9"/>
                    <a:pt x="2" y="14"/>
                    <a:pt x="5" y="16"/>
                  </a:cubicBezTo>
                  <a:close/>
                </a:path>
              </a:pathLst>
            </a:custGeom>
            <a:solidFill>
              <a:srgbClr val="FFFFFF"/>
            </a:solidFill>
            <a:ln>
              <a:noFill/>
            </a:ln>
          </p:spPr>
          <p:txBody>
            <a:bodyPr/>
            <a:lstStyle/>
            <a:p>
              <a:endParaRPr lang="zh-CN" altLang="en-US"/>
            </a:p>
          </p:txBody>
        </p:sp>
        <p:sp>
          <p:nvSpPr>
            <p:cNvPr id="1049017" name="Freeform 162"/>
            <p:cNvSpPr/>
            <p:nvPr/>
          </p:nvSpPr>
          <p:spPr bwMode="auto">
            <a:xfrm>
              <a:off x="5413376" y="5295900"/>
              <a:ext cx="12700" cy="17463"/>
            </a:xfrm>
            <a:custGeom>
              <a:avLst/>
              <a:gdLst>
                <a:gd name="T0" fmla="*/ 2147483646 w 3"/>
                <a:gd name="T1" fmla="*/ 2147483646 h 4"/>
                <a:gd name="T2" fmla="*/ 2147483646 w 3"/>
                <a:gd name="T3" fmla="*/ 2147483646 h 4"/>
                <a:gd name="T4" fmla="*/ 2147483646 w 3"/>
                <a:gd name="T5" fmla="*/ 0 h 4"/>
                <a:gd name="T6" fmla="*/ 0 w 3"/>
                <a:gd name="T7" fmla="*/ 2147483646 h 4"/>
                <a:gd name="T8" fmla="*/ 2147483646 w 3"/>
                <a:gd name="T9" fmla="*/ 2147483646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4">
                  <a:moveTo>
                    <a:pt x="1" y="3"/>
                  </a:moveTo>
                  <a:cubicBezTo>
                    <a:pt x="1" y="4"/>
                    <a:pt x="2" y="3"/>
                    <a:pt x="3" y="3"/>
                  </a:cubicBezTo>
                  <a:cubicBezTo>
                    <a:pt x="3" y="2"/>
                    <a:pt x="3" y="1"/>
                    <a:pt x="2" y="0"/>
                  </a:cubicBezTo>
                  <a:cubicBezTo>
                    <a:pt x="1" y="0"/>
                    <a:pt x="0" y="0"/>
                    <a:pt x="0" y="1"/>
                  </a:cubicBezTo>
                  <a:cubicBezTo>
                    <a:pt x="0" y="2"/>
                    <a:pt x="0" y="3"/>
                    <a:pt x="1" y="3"/>
                  </a:cubicBezTo>
                  <a:close/>
                </a:path>
              </a:pathLst>
            </a:custGeom>
            <a:solidFill>
              <a:srgbClr val="555554"/>
            </a:solidFill>
            <a:ln>
              <a:noFill/>
            </a:ln>
          </p:spPr>
          <p:txBody>
            <a:bodyPr/>
            <a:lstStyle/>
            <a:p>
              <a:endParaRPr lang="zh-CN" altLang="en-US"/>
            </a:p>
          </p:txBody>
        </p:sp>
        <p:sp>
          <p:nvSpPr>
            <p:cNvPr id="1049018" name="Freeform 163"/>
            <p:cNvSpPr/>
            <p:nvPr/>
          </p:nvSpPr>
          <p:spPr bwMode="auto">
            <a:xfrm>
              <a:off x="5421313" y="5278438"/>
              <a:ext cx="14288" cy="17463"/>
            </a:xfrm>
            <a:custGeom>
              <a:avLst/>
              <a:gdLst>
                <a:gd name="T0" fmla="*/ 2147483646 w 3"/>
                <a:gd name="T1" fmla="*/ 2147483646 h 4"/>
                <a:gd name="T2" fmla="*/ 2147483646 w 3"/>
                <a:gd name="T3" fmla="*/ 2147483646 h 4"/>
                <a:gd name="T4" fmla="*/ 2147483646 w 3"/>
                <a:gd name="T5" fmla="*/ 2147483646 h 4"/>
                <a:gd name="T6" fmla="*/ 0 w 3"/>
                <a:gd name="T7" fmla="*/ 2147483646 h 4"/>
                <a:gd name="T8" fmla="*/ 2147483646 w 3"/>
                <a:gd name="T9" fmla="*/ 2147483646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4">
                  <a:moveTo>
                    <a:pt x="1" y="4"/>
                  </a:moveTo>
                  <a:cubicBezTo>
                    <a:pt x="1" y="4"/>
                    <a:pt x="2" y="4"/>
                    <a:pt x="3" y="3"/>
                  </a:cubicBezTo>
                  <a:cubicBezTo>
                    <a:pt x="3" y="2"/>
                    <a:pt x="3" y="1"/>
                    <a:pt x="2" y="1"/>
                  </a:cubicBezTo>
                  <a:cubicBezTo>
                    <a:pt x="1" y="0"/>
                    <a:pt x="0" y="1"/>
                    <a:pt x="0" y="1"/>
                  </a:cubicBezTo>
                  <a:cubicBezTo>
                    <a:pt x="0" y="2"/>
                    <a:pt x="0" y="3"/>
                    <a:pt x="1" y="4"/>
                  </a:cubicBezTo>
                  <a:close/>
                </a:path>
              </a:pathLst>
            </a:custGeom>
            <a:solidFill>
              <a:srgbClr val="555554"/>
            </a:solidFill>
            <a:ln>
              <a:noFill/>
            </a:ln>
          </p:spPr>
          <p:txBody>
            <a:bodyPr/>
            <a:lstStyle/>
            <a:p>
              <a:endParaRPr lang="zh-CN" altLang="en-US"/>
            </a:p>
          </p:txBody>
        </p:sp>
        <p:sp>
          <p:nvSpPr>
            <p:cNvPr id="1049019" name="Freeform 164"/>
            <p:cNvSpPr/>
            <p:nvPr/>
          </p:nvSpPr>
          <p:spPr bwMode="auto">
            <a:xfrm>
              <a:off x="5430838" y="5305425"/>
              <a:ext cx="12700" cy="15875"/>
            </a:xfrm>
            <a:custGeom>
              <a:avLst/>
              <a:gdLst>
                <a:gd name="T0" fmla="*/ 2147483646 w 3"/>
                <a:gd name="T1" fmla="*/ 2147483646 h 4"/>
                <a:gd name="T2" fmla="*/ 2147483646 w 3"/>
                <a:gd name="T3" fmla="*/ 2147483646 h 4"/>
                <a:gd name="T4" fmla="*/ 2147483646 w 3"/>
                <a:gd name="T5" fmla="*/ 2147483646 h 4"/>
                <a:gd name="T6" fmla="*/ 0 w 3"/>
                <a:gd name="T7" fmla="*/ 2147483646 h 4"/>
                <a:gd name="T8" fmla="*/ 2147483646 w 3"/>
                <a:gd name="T9" fmla="*/ 2147483646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4">
                  <a:moveTo>
                    <a:pt x="1" y="3"/>
                  </a:moveTo>
                  <a:cubicBezTo>
                    <a:pt x="1" y="4"/>
                    <a:pt x="2" y="4"/>
                    <a:pt x="3" y="3"/>
                  </a:cubicBezTo>
                  <a:cubicBezTo>
                    <a:pt x="3" y="2"/>
                    <a:pt x="3" y="1"/>
                    <a:pt x="2" y="1"/>
                  </a:cubicBezTo>
                  <a:cubicBezTo>
                    <a:pt x="1" y="0"/>
                    <a:pt x="0" y="0"/>
                    <a:pt x="0" y="1"/>
                  </a:cubicBezTo>
                  <a:cubicBezTo>
                    <a:pt x="0" y="2"/>
                    <a:pt x="0" y="3"/>
                    <a:pt x="1" y="3"/>
                  </a:cubicBezTo>
                  <a:close/>
                </a:path>
              </a:pathLst>
            </a:custGeom>
            <a:solidFill>
              <a:srgbClr val="555554"/>
            </a:solidFill>
            <a:ln>
              <a:noFill/>
            </a:ln>
          </p:spPr>
          <p:txBody>
            <a:bodyPr/>
            <a:lstStyle/>
            <a:p>
              <a:endParaRPr lang="zh-CN" altLang="en-US"/>
            </a:p>
          </p:txBody>
        </p:sp>
        <p:sp>
          <p:nvSpPr>
            <p:cNvPr id="1049020" name="Freeform 165"/>
            <p:cNvSpPr/>
            <p:nvPr/>
          </p:nvSpPr>
          <p:spPr bwMode="auto">
            <a:xfrm>
              <a:off x="5438776" y="5291138"/>
              <a:ext cx="12700" cy="14288"/>
            </a:xfrm>
            <a:custGeom>
              <a:avLst/>
              <a:gdLst>
                <a:gd name="T0" fmla="*/ 2147483646 w 3"/>
                <a:gd name="T1" fmla="*/ 2147483646 h 3"/>
                <a:gd name="T2" fmla="*/ 2147483646 w 3"/>
                <a:gd name="T3" fmla="*/ 2147483646 h 3"/>
                <a:gd name="T4" fmla="*/ 2147483646 w 3"/>
                <a:gd name="T5" fmla="*/ 0 h 3"/>
                <a:gd name="T6" fmla="*/ 0 w 3"/>
                <a:gd name="T7" fmla="*/ 2147483646 h 3"/>
                <a:gd name="T8" fmla="*/ 2147483646 w 3"/>
                <a:gd name="T9" fmla="*/ 2147483646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3">
                  <a:moveTo>
                    <a:pt x="1" y="3"/>
                  </a:moveTo>
                  <a:cubicBezTo>
                    <a:pt x="1" y="3"/>
                    <a:pt x="2" y="3"/>
                    <a:pt x="3" y="2"/>
                  </a:cubicBezTo>
                  <a:cubicBezTo>
                    <a:pt x="3" y="1"/>
                    <a:pt x="3" y="0"/>
                    <a:pt x="2" y="0"/>
                  </a:cubicBezTo>
                  <a:cubicBezTo>
                    <a:pt x="1" y="0"/>
                    <a:pt x="0" y="0"/>
                    <a:pt x="0" y="1"/>
                  </a:cubicBezTo>
                  <a:cubicBezTo>
                    <a:pt x="0" y="1"/>
                    <a:pt x="0" y="2"/>
                    <a:pt x="1" y="3"/>
                  </a:cubicBezTo>
                  <a:close/>
                </a:path>
              </a:pathLst>
            </a:custGeom>
            <a:solidFill>
              <a:srgbClr val="555554"/>
            </a:solidFill>
            <a:ln>
              <a:noFill/>
            </a:ln>
          </p:spPr>
          <p:txBody>
            <a:bodyPr/>
            <a:lstStyle/>
            <a:p>
              <a:endParaRPr lang="zh-CN" altLang="en-US"/>
            </a:p>
          </p:txBody>
        </p:sp>
        <p:sp>
          <p:nvSpPr>
            <p:cNvPr id="1049021" name="Freeform 166"/>
            <p:cNvSpPr/>
            <p:nvPr/>
          </p:nvSpPr>
          <p:spPr bwMode="auto">
            <a:xfrm>
              <a:off x="5226051" y="4826000"/>
              <a:ext cx="596900" cy="568325"/>
            </a:xfrm>
            <a:custGeom>
              <a:avLst/>
              <a:gdLst>
                <a:gd name="T0" fmla="*/ 2147483646 w 376"/>
                <a:gd name="T1" fmla="*/ 2147483646 h 358"/>
                <a:gd name="T2" fmla="*/ 2147483646 w 376"/>
                <a:gd name="T3" fmla="*/ 2147483646 h 358"/>
                <a:gd name="T4" fmla="*/ 0 w 376"/>
                <a:gd name="T5" fmla="*/ 2147483646 h 358"/>
                <a:gd name="T6" fmla="*/ 0 w 376"/>
                <a:gd name="T7" fmla="*/ 0 h 358"/>
                <a:gd name="T8" fmla="*/ 2147483646 w 376"/>
                <a:gd name="T9" fmla="*/ 0 h 358"/>
                <a:gd name="T10" fmla="*/ 2147483646 w 376"/>
                <a:gd name="T11" fmla="*/ 2147483646 h 358"/>
                <a:gd name="T12" fmla="*/ 2147483646 w 376"/>
                <a:gd name="T13" fmla="*/ 2147483646 h 35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6" h="358">
                  <a:moveTo>
                    <a:pt x="19" y="24"/>
                  </a:moveTo>
                  <a:lnTo>
                    <a:pt x="19" y="358"/>
                  </a:lnTo>
                  <a:lnTo>
                    <a:pt x="0" y="358"/>
                  </a:lnTo>
                  <a:lnTo>
                    <a:pt x="0" y="0"/>
                  </a:lnTo>
                  <a:lnTo>
                    <a:pt x="376" y="0"/>
                  </a:lnTo>
                  <a:lnTo>
                    <a:pt x="376" y="24"/>
                  </a:lnTo>
                  <a:lnTo>
                    <a:pt x="19" y="24"/>
                  </a:lnTo>
                  <a:close/>
                </a:path>
              </a:pathLst>
            </a:custGeom>
            <a:solidFill>
              <a:srgbClr val="7B7778"/>
            </a:solidFill>
            <a:ln>
              <a:noFill/>
            </a:ln>
          </p:spPr>
          <p:txBody>
            <a:bodyPr/>
            <a:lstStyle/>
            <a:p>
              <a:endParaRPr lang="zh-CN" altLang="en-US"/>
            </a:p>
          </p:txBody>
        </p:sp>
      </p:grpSp>
    </p:spTree>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6" name="Text Box 4"/>
          <p:cNvSpPr txBox="1"/>
          <p:nvPr/>
        </p:nvSpPr>
        <p:spPr>
          <a:xfrm>
            <a:off x="532130" y="1169035"/>
            <a:ext cx="10694670" cy="5283200"/>
          </a:xfrm>
          <a:prstGeom prst="rect">
            <a:avLst/>
          </a:prstGeom>
          <a:solidFill>
            <a:schemeClr val="bg1"/>
          </a:solidFill>
          <a:ln w="9525">
            <a:solidFill>
              <a:schemeClr val="tx1"/>
            </a:solidFill>
            <a:prstDash val="sysDash"/>
          </a:ln>
        </p:spPr>
        <p:txBody>
          <a:bodyPr wrap="square">
            <a:spAutoFit/>
          </a:bodyPr>
          <a:lstStyle/>
          <a:p>
            <a:pPr algn="just">
              <a:lnSpc>
                <a:spcPct val="105000"/>
              </a:lnSpc>
              <a:spcBef>
                <a:spcPct val="5000"/>
              </a:spcBef>
              <a:buClrTx/>
              <a:buSzTx/>
              <a:buFontTx/>
            </a:pPr>
            <a:r>
              <a:rPr lang="en-US" altLang="zh-CN" sz="3200" b="1" dirty="0">
                <a:solidFill>
                  <a:schemeClr val="tx1"/>
                </a:solidFill>
                <a:latin typeface="Times New Roman" panose="02020603050405020304" pitchFamily="18" charset="0"/>
              </a:rPr>
              <a:t>Dear Sir or Madam,</a:t>
            </a:r>
          </a:p>
          <a:p>
            <a:pPr algn="just">
              <a:lnSpc>
                <a:spcPct val="120000"/>
              </a:lnSpc>
            </a:pPr>
            <a:r>
              <a:rPr lang="en-US" altLang="zh-CN" sz="3200" b="1" dirty="0">
                <a:solidFill>
                  <a:schemeClr val="tx1"/>
                </a:solidFill>
                <a:latin typeface="Times New Roman" panose="02020603050405020304" pitchFamily="18" charset="0"/>
              </a:rPr>
              <a:t>    </a:t>
            </a:r>
            <a:r>
              <a:rPr lang="en-US" altLang="zh-CN" sz="3200" b="1" dirty="0">
                <a:latin typeface="Times New Roman" panose="02020603050405020304" pitchFamily="18" charset="0"/>
                <a:ea typeface="宋体" panose="02010600030101010101" pitchFamily="2" charset="-122"/>
                <a:sym typeface="+mn-ea"/>
              </a:rPr>
              <a:t>Some parents think after-school classes can help kids get into a good university. ______ they take their children to all kinds of after-school classes on weekends.______ I don’t think so. </a:t>
            </a:r>
          </a:p>
          <a:p>
            <a:pPr algn="just">
              <a:lnSpc>
                <a:spcPct val="120000"/>
              </a:lnSpc>
            </a:pPr>
            <a:r>
              <a:rPr lang="en-US" altLang="zh-CN" sz="3200" b="1" dirty="0">
                <a:latin typeface="Times New Roman" panose="02020603050405020304" pitchFamily="18" charset="0"/>
                <a:ea typeface="宋体" panose="02010600030101010101" pitchFamily="2" charset="-122"/>
                <a:sym typeface="+mn-ea"/>
              </a:rPr>
              <a:t>     ____________, it’s important for kids to relax themselves on weekends. On weekdays, they are busy studying all the time.</a:t>
            </a:r>
            <a:endParaRPr lang="en-US" altLang="zh-CN" sz="3200" b="1" dirty="0">
              <a:latin typeface="Times New Roman" panose="02020603050405020304" pitchFamily="18" charset="0"/>
              <a:ea typeface="宋体" panose="02010600030101010101" pitchFamily="2" charset="-122"/>
            </a:endParaRPr>
          </a:p>
          <a:p>
            <a:pPr algn="just">
              <a:lnSpc>
                <a:spcPct val="105000"/>
              </a:lnSpc>
              <a:spcBef>
                <a:spcPct val="5000"/>
              </a:spcBef>
              <a:buClrTx/>
              <a:buSzTx/>
              <a:buFontTx/>
            </a:pPr>
            <a:endParaRPr lang="en-US" altLang="zh-CN" sz="3200" b="1" dirty="0">
              <a:latin typeface="Times New Roman" panose="02020603050405020304" pitchFamily="18" charset="0"/>
            </a:endParaRPr>
          </a:p>
        </p:txBody>
      </p:sp>
      <p:sp>
        <p:nvSpPr>
          <p:cNvPr id="1050440" name="文本框 378"/>
          <p:cNvSpPr txBox="1"/>
          <p:nvPr/>
        </p:nvSpPr>
        <p:spPr>
          <a:xfrm>
            <a:off x="534035" y="205105"/>
            <a:ext cx="10692765" cy="645160"/>
          </a:xfrm>
          <a:prstGeom prst="rect">
            <a:avLst/>
          </a:prstGeom>
          <a:solidFill>
            <a:schemeClr val="accent4">
              <a:lumMod val="40000"/>
              <a:lumOff val="60000"/>
            </a:schemeClr>
          </a:solidFill>
          <a:ln>
            <a:solidFill>
              <a:schemeClr val="tx1"/>
            </a:solidFill>
          </a:ln>
          <a:effectLst>
            <a:outerShdw blurRad="50800" dist="38100" dir="2700000" algn="t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pPr>
            <a:r>
              <a:rPr kumimoji="0" lang="en-US" altLang="zh-CN" sz="3600" b="1" i="1" u="none" strike="noStrike" kern="1200" cap="none" spc="0" normalizeH="0" baseline="0" noProof="0" dirty="0">
                <a:ln>
                  <a:noFill/>
                </a:ln>
                <a:solidFill>
                  <a:schemeClr val="accent1">
                    <a:lumMod val="50000"/>
                  </a:schemeClr>
                </a:solidFill>
                <a:effectLst/>
                <a:uLnTx/>
                <a:uFillTx/>
                <a:latin typeface="Times New Roman" panose="02020603050405020304" pitchFamily="18" charset="0"/>
                <a:ea typeface="站酷小薇LOGO体" panose="02010600010101010101" pitchFamily="2" charset="-122"/>
                <a:cs typeface="Times New Roman" panose="02020603050405020304" pitchFamily="18" charset="0"/>
              </a:rPr>
              <a:t>Fill in the blanks with proper linking words or phrases.</a:t>
            </a:r>
          </a:p>
        </p:txBody>
      </p:sp>
      <p:grpSp>
        <p:nvGrpSpPr>
          <p:cNvPr id="95" name="组合 170"/>
          <p:cNvGrpSpPr/>
          <p:nvPr/>
        </p:nvGrpSpPr>
        <p:grpSpPr bwMode="auto">
          <a:xfrm>
            <a:off x="9631680" y="5292090"/>
            <a:ext cx="2560320" cy="1648460"/>
            <a:chOff x="3613151" y="4186238"/>
            <a:chExt cx="2209800" cy="1422400"/>
          </a:xfrm>
        </p:grpSpPr>
        <p:sp>
          <p:nvSpPr>
            <p:cNvPr id="1048860" name="Freeform 5"/>
            <p:cNvSpPr/>
            <p:nvPr/>
          </p:nvSpPr>
          <p:spPr bwMode="auto">
            <a:xfrm>
              <a:off x="3613151" y="5535613"/>
              <a:ext cx="787400" cy="73025"/>
            </a:xfrm>
            <a:custGeom>
              <a:avLst/>
              <a:gdLst>
                <a:gd name="T0" fmla="*/ 2147483646 w 185"/>
                <a:gd name="T1" fmla="*/ 0 h 17"/>
                <a:gd name="T2" fmla="*/ 2147483646 w 185"/>
                <a:gd name="T3" fmla="*/ 0 h 17"/>
                <a:gd name="T4" fmla="*/ 0 w 185"/>
                <a:gd name="T5" fmla="*/ 2147483646 h 17"/>
                <a:gd name="T6" fmla="*/ 0 w 185"/>
                <a:gd name="T7" fmla="*/ 2147483646 h 17"/>
                <a:gd name="T8" fmla="*/ 2147483646 w 185"/>
                <a:gd name="T9" fmla="*/ 0 h 17"/>
                <a:gd name="T10" fmla="*/ 2147483646 w 185"/>
                <a:gd name="T11" fmla="*/ 0 h 17"/>
                <a:gd name="T12" fmla="*/ 2147483646 w 185"/>
                <a:gd name="T13" fmla="*/ 2147483646 h 17"/>
                <a:gd name="T14" fmla="*/ 2147483646 w 185"/>
                <a:gd name="T15" fmla="*/ 2147483646 h 17"/>
                <a:gd name="T16" fmla="*/ 2147483646 w 185"/>
                <a:gd name="T17" fmla="*/ 2147483646 h 17"/>
                <a:gd name="T18" fmla="*/ 0 w 185"/>
                <a:gd name="T19" fmla="*/ 2147483646 h 17"/>
                <a:gd name="T20" fmla="*/ 2147483646 w 185"/>
                <a:gd name="T21" fmla="*/ 2147483646 h 17"/>
                <a:gd name="T22" fmla="*/ 2147483646 w 185"/>
                <a:gd name="T23" fmla="*/ 2147483646 h 17"/>
                <a:gd name="T24" fmla="*/ 2147483646 w 185"/>
                <a:gd name="T25" fmla="*/ 2147483646 h 17"/>
                <a:gd name="T26" fmla="*/ 2147483646 w 185"/>
                <a:gd name="T27" fmla="*/ 0 h 1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85" h="17">
                  <a:moveTo>
                    <a:pt x="137" y="0"/>
                  </a:moveTo>
                  <a:cubicBezTo>
                    <a:pt x="137" y="0"/>
                    <a:pt x="136" y="0"/>
                    <a:pt x="136" y="0"/>
                  </a:cubicBezTo>
                  <a:cubicBezTo>
                    <a:pt x="86" y="0"/>
                    <a:pt x="0" y="4"/>
                    <a:pt x="0" y="9"/>
                  </a:cubicBezTo>
                  <a:cubicBezTo>
                    <a:pt x="0" y="9"/>
                    <a:pt x="0" y="9"/>
                    <a:pt x="0" y="9"/>
                  </a:cubicBezTo>
                  <a:cubicBezTo>
                    <a:pt x="0" y="4"/>
                    <a:pt x="85" y="0"/>
                    <a:pt x="134" y="0"/>
                  </a:cubicBezTo>
                  <a:cubicBezTo>
                    <a:pt x="134" y="0"/>
                    <a:pt x="134" y="0"/>
                    <a:pt x="134" y="0"/>
                  </a:cubicBezTo>
                  <a:cubicBezTo>
                    <a:pt x="182" y="0"/>
                    <a:pt x="176" y="4"/>
                    <a:pt x="176" y="9"/>
                  </a:cubicBezTo>
                  <a:cubicBezTo>
                    <a:pt x="176" y="13"/>
                    <a:pt x="182" y="17"/>
                    <a:pt x="134" y="17"/>
                  </a:cubicBezTo>
                  <a:cubicBezTo>
                    <a:pt x="133" y="17"/>
                    <a:pt x="133" y="17"/>
                    <a:pt x="133" y="17"/>
                  </a:cubicBezTo>
                  <a:cubicBezTo>
                    <a:pt x="84" y="17"/>
                    <a:pt x="0" y="13"/>
                    <a:pt x="0" y="9"/>
                  </a:cubicBezTo>
                  <a:cubicBezTo>
                    <a:pt x="0" y="14"/>
                    <a:pt x="85" y="17"/>
                    <a:pt x="135" y="17"/>
                  </a:cubicBezTo>
                  <a:cubicBezTo>
                    <a:pt x="135" y="17"/>
                    <a:pt x="136" y="17"/>
                    <a:pt x="136" y="17"/>
                  </a:cubicBezTo>
                  <a:cubicBezTo>
                    <a:pt x="185" y="17"/>
                    <a:pt x="179" y="13"/>
                    <a:pt x="179" y="9"/>
                  </a:cubicBezTo>
                  <a:cubicBezTo>
                    <a:pt x="179" y="4"/>
                    <a:pt x="185" y="0"/>
                    <a:pt x="137" y="0"/>
                  </a:cubicBezTo>
                </a:path>
              </a:pathLst>
            </a:custGeom>
            <a:solidFill>
              <a:srgbClr val="FFFFFF"/>
            </a:solidFill>
            <a:ln>
              <a:noFill/>
            </a:ln>
          </p:spPr>
          <p:txBody>
            <a:bodyPr/>
            <a:lstStyle/>
            <a:p>
              <a:endParaRPr lang="zh-CN" altLang="en-US"/>
            </a:p>
          </p:txBody>
        </p:sp>
        <p:sp>
          <p:nvSpPr>
            <p:cNvPr id="1048861" name="Freeform 6"/>
            <p:cNvSpPr/>
            <p:nvPr/>
          </p:nvSpPr>
          <p:spPr bwMode="auto">
            <a:xfrm>
              <a:off x="3613151" y="5535613"/>
              <a:ext cx="774700" cy="73025"/>
            </a:xfrm>
            <a:custGeom>
              <a:avLst/>
              <a:gdLst>
                <a:gd name="T0" fmla="*/ 2147483646 w 182"/>
                <a:gd name="T1" fmla="*/ 0 h 17"/>
                <a:gd name="T2" fmla="*/ 2147483646 w 182"/>
                <a:gd name="T3" fmla="*/ 0 h 17"/>
                <a:gd name="T4" fmla="*/ 0 w 182"/>
                <a:gd name="T5" fmla="*/ 2147483646 h 17"/>
                <a:gd name="T6" fmla="*/ 0 w 182"/>
                <a:gd name="T7" fmla="*/ 2147483646 h 17"/>
                <a:gd name="T8" fmla="*/ 2147483646 w 182"/>
                <a:gd name="T9" fmla="*/ 0 h 17"/>
                <a:gd name="T10" fmla="*/ 2147483646 w 182"/>
                <a:gd name="T11" fmla="*/ 0 h 17"/>
                <a:gd name="T12" fmla="*/ 2147483646 w 182"/>
                <a:gd name="T13" fmla="*/ 2147483646 h 17"/>
                <a:gd name="T14" fmla="*/ 2147483646 w 182"/>
                <a:gd name="T15" fmla="*/ 2147483646 h 17"/>
                <a:gd name="T16" fmla="*/ 2147483646 w 182"/>
                <a:gd name="T17" fmla="*/ 2147483646 h 17"/>
                <a:gd name="T18" fmla="*/ 0 w 182"/>
                <a:gd name="T19" fmla="*/ 2147483646 h 17"/>
                <a:gd name="T20" fmla="*/ 0 w 182"/>
                <a:gd name="T21" fmla="*/ 2147483646 h 17"/>
                <a:gd name="T22" fmla="*/ 2147483646 w 182"/>
                <a:gd name="T23" fmla="*/ 2147483646 h 17"/>
                <a:gd name="T24" fmla="*/ 2147483646 w 182"/>
                <a:gd name="T25" fmla="*/ 2147483646 h 17"/>
                <a:gd name="T26" fmla="*/ 2147483646 w 182"/>
                <a:gd name="T27" fmla="*/ 2147483646 h 17"/>
                <a:gd name="T28" fmla="*/ 2147483646 w 182"/>
                <a:gd name="T29" fmla="*/ 0 h 1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82" h="17">
                  <a:moveTo>
                    <a:pt x="134" y="0"/>
                  </a:moveTo>
                  <a:cubicBezTo>
                    <a:pt x="134" y="0"/>
                    <a:pt x="134" y="0"/>
                    <a:pt x="134" y="0"/>
                  </a:cubicBezTo>
                  <a:cubicBezTo>
                    <a:pt x="85" y="0"/>
                    <a:pt x="0" y="4"/>
                    <a:pt x="0" y="9"/>
                  </a:cubicBezTo>
                  <a:cubicBezTo>
                    <a:pt x="0" y="9"/>
                    <a:pt x="0" y="9"/>
                    <a:pt x="0" y="9"/>
                  </a:cubicBezTo>
                  <a:cubicBezTo>
                    <a:pt x="0" y="4"/>
                    <a:pt x="83" y="0"/>
                    <a:pt x="131" y="0"/>
                  </a:cubicBezTo>
                  <a:cubicBezTo>
                    <a:pt x="131" y="0"/>
                    <a:pt x="132" y="0"/>
                    <a:pt x="132" y="0"/>
                  </a:cubicBezTo>
                  <a:cubicBezTo>
                    <a:pt x="179" y="0"/>
                    <a:pt x="172" y="4"/>
                    <a:pt x="172" y="9"/>
                  </a:cubicBezTo>
                  <a:cubicBezTo>
                    <a:pt x="172" y="13"/>
                    <a:pt x="179" y="17"/>
                    <a:pt x="131" y="17"/>
                  </a:cubicBezTo>
                  <a:cubicBezTo>
                    <a:pt x="131" y="17"/>
                    <a:pt x="130" y="17"/>
                    <a:pt x="130" y="17"/>
                  </a:cubicBezTo>
                  <a:cubicBezTo>
                    <a:pt x="82" y="17"/>
                    <a:pt x="0" y="13"/>
                    <a:pt x="0" y="9"/>
                  </a:cubicBezTo>
                  <a:cubicBezTo>
                    <a:pt x="0" y="9"/>
                    <a:pt x="0" y="9"/>
                    <a:pt x="0" y="9"/>
                  </a:cubicBezTo>
                  <a:cubicBezTo>
                    <a:pt x="0" y="13"/>
                    <a:pt x="84" y="17"/>
                    <a:pt x="133" y="17"/>
                  </a:cubicBezTo>
                  <a:cubicBezTo>
                    <a:pt x="133" y="17"/>
                    <a:pt x="133" y="17"/>
                    <a:pt x="134" y="17"/>
                  </a:cubicBezTo>
                  <a:cubicBezTo>
                    <a:pt x="182" y="17"/>
                    <a:pt x="176" y="13"/>
                    <a:pt x="176" y="9"/>
                  </a:cubicBezTo>
                  <a:cubicBezTo>
                    <a:pt x="176" y="4"/>
                    <a:pt x="182" y="0"/>
                    <a:pt x="134" y="0"/>
                  </a:cubicBezTo>
                </a:path>
              </a:pathLst>
            </a:custGeom>
            <a:solidFill>
              <a:srgbClr val="FEFEFE"/>
            </a:solidFill>
            <a:ln>
              <a:noFill/>
            </a:ln>
          </p:spPr>
          <p:txBody>
            <a:bodyPr/>
            <a:lstStyle/>
            <a:p>
              <a:endParaRPr lang="zh-CN" altLang="en-US"/>
            </a:p>
          </p:txBody>
        </p:sp>
        <p:sp>
          <p:nvSpPr>
            <p:cNvPr id="1048862" name="Freeform 7"/>
            <p:cNvSpPr/>
            <p:nvPr/>
          </p:nvSpPr>
          <p:spPr bwMode="auto">
            <a:xfrm>
              <a:off x="3613151" y="5535613"/>
              <a:ext cx="762000" cy="73025"/>
            </a:xfrm>
            <a:custGeom>
              <a:avLst/>
              <a:gdLst>
                <a:gd name="T0" fmla="*/ 2147483646 w 179"/>
                <a:gd name="T1" fmla="*/ 0 h 17"/>
                <a:gd name="T2" fmla="*/ 2147483646 w 179"/>
                <a:gd name="T3" fmla="*/ 0 h 17"/>
                <a:gd name="T4" fmla="*/ 0 w 179"/>
                <a:gd name="T5" fmla="*/ 2147483646 h 17"/>
                <a:gd name="T6" fmla="*/ 2147483646 w 179"/>
                <a:gd name="T7" fmla="*/ 0 h 17"/>
                <a:gd name="T8" fmla="*/ 2147483646 w 179"/>
                <a:gd name="T9" fmla="*/ 0 h 17"/>
                <a:gd name="T10" fmla="*/ 2147483646 w 179"/>
                <a:gd name="T11" fmla="*/ 2147483646 h 17"/>
                <a:gd name="T12" fmla="*/ 2147483646 w 179"/>
                <a:gd name="T13" fmla="*/ 2147483646 h 17"/>
                <a:gd name="T14" fmla="*/ 2147483646 w 179"/>
                <a:gd name="T15" fmla="*/ 2147483646 h 17"/>
                <a:gd name="T16" fmla="*/ 0 w 179"/>
                <a:gd name="T17" fmla="*/ 2147483646 h 17"/>
                <a:gd name="T18" fmla="*/ 0 w 179"/>
                <a:gd name="T19" fmla="*/ 2147483646 h 17"/>
                <a:gd name="T20" fmla="*/ 2147483646 w 179"/>
                <a:gd name="T21" fmla="*/ 2147483646 h 17"/>
                <a:gd name="T22" fmla="*/ 2147483646 w 179"/>
                <a:gd name="T23" fmla="*/ 2147483646 h 17"/>
                <a:gd name="T24" fmla="*/ 2147483646 w 179"/>
                <a:gd name="T25" fmla="*/ 2147483646 h 17"/>
                <a:gd name="T26" fmla="*/ 2147483646 w 179"/>
                <a:gd name="T27" fmla="*/ 0 h 1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79" h="17">
                  <a:moveTo>
                    <a:pt x="132" y="0"/>
                  </a:moveTo>
                  <a:cubicBezTo>
                    <a:pt x="132" y="0"/>
                    <a:pt x="131" y="0"/>
                    <a:pt x="131" y="0"/>
                  </a:cubicBezTo>
                  <a:cubicBezTo>
                    <a:pt x="83" y="0"/>
                    <a:pt x="0" y="4"/>
                    <a:pt x="0" y="9"/>
                  </a:cubicBezTo>
                  <a:cubicBezTo>
                    <a:pt x="0" y="4"/>
                    <a:pt x="82" y="0"/>
                    <a:pt x="129" y="0"/>
                  </a:cubicBezTo>
                  <a:cubicBezTo>
                    <a:pt x="129" y="0"/>
                    <a:pt x="129" y="0"/>
                    <a:pt x="130" y="0"/>
                  </a:cubicBezTo>
                  <a:cubicBezTo>
                    <a:pt x="175" y="0"/>
                    <a:pt x="169" y="4"/>
                    <a:pt x="169" y="9"/>
                  </a:cubicBezTo>
                  <a:cubicBezTo>
                    <a:pt x="169" y="13"/>
                    <a:pt x="176" y="17"/>
                    <a:pt x="129" y="17"/>
                  </a:cubicBezTo>
                  <a:cubicBezTo>
                    <a:pt x="128" y="17"/>
                    <a:pt x="128" y="17"/>
                    <a:pt x="128" y="17"/>
                  </a:cubicBezTo>
                  <a:cubicBezTo>
                    <a:pt x="81" y="17"/>
                    <a:pt x="0" y="13"/>
                    <a:pt x="0" y="9"/>
                  </a:cubicBezTo>
                  <a:cubicBezTo>
                    <a:pt x="0" y="9"/>
                    <a:pt x="0" y="9"/>
                    <a:pt x="0" y="9"/>
                  </a:cubicBezTo>
                  <a:cubicBezTo>
                    <a:pt x="0" y="13"/>
                    <a:pt x="82" y="17"/>
                    <a:pt x="130" y="17"/>
                  </a:cubicBezTo>
                  <a:cubicBezTo>
                    <a:pt x="130" y="17"/>
                    <a:pt x="131" y="17"/>
                    <a:pt x="131" y="17"/>
                  </a:cubicBezTo>
                  <a:cubicBezTo>
                    <a:pt x="179" y="17"/>
                    <a:pt x="172" y="13"/>
                    <a:pt x="172" y="9"/>
                  </a:cubicBezTo>
                  <a:cubicBezTo>
                    <a:pt x="172" y="4"/>
                    <a:pt x="179" y="0"/>
                    <a:pt x="132" y="0"/>
                  </a:cubicBezTo>
                </a:path>
              </a:pathLst>
            </a:custGeom>
            <a:solidFill>
              <a:srgbClr val="FCFCFC"/>
            </a:solidFill>
            <a:ln>
              <a:noFill/>
            </a:ln>
          </p:spPr>
          <p:txBody>
            <a:bodyPr/>
            <a:lstStyle/>
            <a:p>
              <a:endParaRPr lang="zh-CN" altLang="en-US"/>
            </a:p>
          </p:txBody>
        </p:sp>
        <p:sp>
          <p:nvSpPr>
            <p:cNvPr id="1048863" name="Freeform 8"/>
            <p:cNvSpPr/>
            <p:nvPr/>
          </p:nvSpPr>
          <p:spPr bwMode="auto">
            <a:xfrm>
              <a:off x="3613151" y="5535613"/>
              <a:ext cx="749300" cy="73025"/>
            </a:xfrm>
            <a:custGeom>
              <a:avLst/>
              <a:gdLst>
                <a:gd name="T0" fmla="*/ 2147483646 w 176"/>
                <a:gd name="T1" fmla="*/ 0 h 17"/>
                <a:gd name="T2" fmla="*/ 2147483646 w 176"/>
                <a:gd name="T3" fmla="*/ 0 h 17"/>
                <a:gd name="T4" fmla="*/ 0 w 176"/>
                <a:gd name="T5" fmla="*/ 2147483646 h 17"/>
                <a:gd name="T6" fmla="*/ 0 w 176"/>
                <a:gd name="T7" fmla="*/ 2147483646 h 17"/>
                <a:gd name="T8" fmla="*/ 0 w 176"/>
                <a:gd name="T9" fmla="*/ 2147483646 h 17"/>
                <a:gd name="T10" fmla="*/ 0 w 176"/>
                <a:gd name="T11" fmla="*/ 2147483646 h 17"/>
                <a:gd name="T12" fmla="*/ 0 w 176"/>
                <a:gd name="T13" fmla="*/ 2147483646 h 17"/>
                <a:gd name="T14" fmla="*/ 2147483646 w 176"/>
                <a:gd name="T15" fmla="*/ 2147483646 h 17"/>
                <a:gd name="T16" fmla="*/ 2147483646 w 176"/>
                <a:gd name="T17" fmla="*/ 2147483646 h 17"/>
                <a:gd name="T18" fmla="*/ 2147483646 w 176"/>
                <a:gd name="T19" fmla="*/ 2147483646 h 17"/>
                <a:gd name="T20" fmla="*/ 2147483646 w 176"/>
                <a:gd name="T21" fmla="*/ 2147483646 h 17"/>
                <a:gd name="T22" fmla="*/ 2147483646 w 176"/>
                <a:gd name="T23" fmla="*/ 2147483646 h 17"/>
                <a:gd name="T24" fmla="*/ 0 w 176"/>
                <a:gd name="T25" fmla="*/ 2147483646 h 17"/>
                <a:gd name="T26" fmla="*/ 0 w 176"/>
                <a:gd name="T27" fmla="*/ 2147483646 h 17"/>
                <a:gd name="T28" fmla="*/ 0 w 176"/>
                <a:gd name="T29" fmla="*/ 2147483646 h 17"/>
                <a:gd name="T30" fmla="*/ 2147483646 w 176"/>
                <a:gd name="T31" fmla="*/ 2147483646 h 17"/>
                <a:gd name="T32" fmla="*/ 2147483646 w 176"/>
                <a:gd name="T33" fmla="*/ 2147483646 h 17"/>
                <a:gd name="T34" fmla="*/ 2147483646 w 176"/>
                <a:gd name="T35" fmla="*/ 2147483646 h 17"/>
                <a:gd name="T36" fmla="*/ 2147483646 w 176"/>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76" h="17">
                  <a:moveTo>
                    <a:pt x="130" y="0"/>
                  </a:moveTo>
                  <a:cubicBezTo>
                    <a:pt x="129" y="0"/>
                    <a:pt x="129" y="0"/>
                    <a:pt x="129" y="0"/>
                  </a:cubicBezTo>
                  <a:cubicBezTo>
                    <a:pt x="82" y="0"/>
                    <a:pt x="0" y="4"/>
                    <a:pt x="0" y="9"/>
                  </a:cubicBezTo>
                  <a:cubicBezTo>
                    <a:pt x="0" y="9"/>
                    <a:pt x="0" y="9"/>
                    <a:pt x="0" y="9"/>
                  </a:cubicBezTo>
                  <a:cubicBezTo>
                    <a:pt x="0" y="9"/>
                    <a:pt x="0" y="9"/>
                    <a:pt x="0" y="9"/>
                  </a:cubicBezTo>
                  <a:cubicBezTo>
                    <a:pt x="0" y="9"/>
                    <a:pt x="0" y="9"/>
                    <a:pt x="0" y="9"/>
                  </a:cubicBezTo>
                  <a:cubicBezTo>
                    <a:pt x="0" y="9"/>
                    <a:pt x="0" y="9"/>
                    <a:pt x="0" y="9"/>
                  </a:cubicBezTo>
                  <a:cubicBezTo>
                    <a:pt x="0" y="4"/>
                    <a:pt x="80" y="1"/>
                    <a:pt x="126" y="1"/>
                  </a:cubicBezTo>
                  <a:cubicBezTo>
                    <a:pt x="127" y="1"/>
                    <a:pt x="127" y="1"/>
                    <a:pt x="127" y="1"/>
                  </a:cubicBezTo>
                  <a:cubicBezTo>
                    <a:pt x="172" y="1"/>
                    <a:pt x="166" y="4"/>
                    <a:pt x="166" y="9"/>
                  </a:cubicBezTo>
                  <a:cubicBezTo>
                    <a:pt x="166" y="13"/>
                    <a:pt x="172" y="17"/>
                    <a:pt x="126" y="17"/>
                  </a:cubicBezTo>
                  <a:cubicBezTo>
                    <a:pt x="126" y="17"/>
                    <a:pt x="126" y="17"/>
                    <a:pt x="125" y="17"/>
                  </a:cubicBezTo>
                  <a:cubicBezTo>
                    <a:pt x="79" y="17"/>
                    <a:pt x="0" y="13"/>
                    <a:pt x="0" y="9"/>
                  </a:cubicBezTo>
                  <a:cubicBezTo>
                    <a:pt x="0" y="9"/>
                    <a:pt x="0" y="9"/>
                    <a:pt x="0" y="9"/>
                  </a:cubicBezTo>
                  <a:cubicBezTo>
                    <a:pt x="0" y="9"/>
                    <a:pt x="0" y="9"/>
                    <a:pt x="0" y="9"/>
                  </a:cubicBezTo>
                  <a:cubicBezTo>
                    <a:pt x="0" y="13"/>
                    <a:pt x="81" y="17"/>
                    <a:pt x="128" y="17"/>
                  </a:cubicBezTo>
                  <a:cubicBezTo>
                    <a:pt x="128" y="17"/>
                    <a:pt x="128" y="17"/>
                    <a:pt x="129" y="17"/>
                  </a:cubicBezTo>
                  <a:cubicBezTo>
                    <a:pt x="176" y="17"/>
                    <a:pt x="169" y="13"/>
                    <a:pt x="169" y="9"/>
                  </a:cubicBezTo>
                  <a:cubicBezTo>
                    <a:pt x="169" y="4"/>
                    <a:pt x="175" y="0"/>
                    <a:pt x="130" y="0"/>
                  </a:cubicBezTo>
                </a:path>
              </a:pathLst>
            </a:custGeom>
            <a:solidFill>
              <a:srgbClr val="FBFBFB"/>
            </a:solidFill>
            <a:ln>
              <a:noFill/>
            </a:ln>
          </p:spPr>
          <p:txBody>
            <a:bodyPr/>
            <a:lstStyle/>
            <a:p>
              <a:endParaRPr lang="zh-CN" altLang="en-US"/>
            </a:p>
          </p:txBody>
        </p:sp>
        <p:sp>
          <p:nvSpPr>
            <p:cNvPr id="1048864" name="Freeform 9"/>
            <p:cNvSpPr/>
            <p:nvPr/>
          </p:nvSpPr>
          <p:spPr bwMode="auto">
            <a:xfrm>
              <a:off x="3613151" y="5540375"/>
              <a:ext cx="731838" cy="68263"/>
            </a:xfrm>
            <a:custGeom>
              <a:avLst/>
              <a:gdLst>
                <a:gd name="T0" fmla="*/ 2147483646 w 172"/>
                <a:gd name="T1" fmla="*/ 0 h 16"/>
                <a:gd name="T2" fmla="*/ 2147483646 w 172"/>
                <a:gd name="T3" fmla="*/ 0 h 16"/>
                <a:gd name="T4" fmla="*/ 0 w 172"/>
                <a:gd name="T5" fmla="*/ 2147483646 h 16"/>
                <a:gd name="T6" fmla="*/ 0 w 172"/>
                <a:gd name="T7" fmla="*/ 2147483646 h 16"/>
                <a:gd name="T8" fmla="*/ 2147483646 w 172"/>
                <a:gd name="T9" fmla="*/ 0 h 16"/>
                <a:gd name="T10" fmla="*/ 2147483646 w 172"/>
                <a:gd name="T11" fmla="*/ 0 h 16"/>
                <a:gd name="T12" fmla="*/ 2147483646 w 172"/>
                <a:gd name="T13" fmla="*/ 2147483646 h 16"/>
                <a:gd name="T14" fmla="*/ 2147483646 w 172"/>
                <a:gd name="T15" fmla="*/ 2147483646 h 16"/>
                <a:gd name="T16" fmla="*/ 2147483646 w 172"/>
                <a:gd name="T17" fmla="*/ 2147483646 h 16"/>
                <a:gd name="T18" fmla="*/ 0 w 172"/>
                <a:gd name="T19" fmla="*/ 2147483646 h 16"/>
                <a:gd name="T20" fmla="*/ 0 w 172"/>
                <a:gd name="T21" fmla="*/ 2147483646 h 16"/>
                <a:gd name="T22" fmla="*/ 0 w 172"/>
                <a:gd name="T23" fmla="*/ 2147483646 h 16"/>
                <a:gd name="T24" fmla="*/ 0 w 172"/>
                <a:gd name="T25" fmla="*/ 2147483646 h 16"/>
                <a:gd name="T26" fmla="*/ 0 w 172"/>
                <a:gd name="T27" fmla="*/ 2147483646 h 16"/>
                <a:gd name="T28" fmla="*/ 0 w 172"/>
                <a:gd name="T29" fmla="*/ 2147483646 h 16"/>
                <a:gd name="T30" fmla="*/ 0 w 172"/>
                <a:gd name="T31" fmla="*/ 2147483646 h 16"/>
                <a:gd name="T32" fmla="*/ 0 w 172"/>
                <a:gd name="T33" fmla="*/ 2147483646 h 16"/>
                <a:gd name="T34" fmla="*/ 0 w 172"/>
                <a:gd name="T35" fmla="*/ 2147483646 h 16"/>
                <a:gd name="T36" fmla="*/ 2147483646 w 172"/>
                <a:gd name="T37" fmla="*/ 2147483646 h 16"/>
                <a:gd name="T38" fmla="*/ 2147483646 w 172"/>
                <a:gd name="T39" fmla="*/ 2147483646 h 16"/>
                <a:gd name="T40" fmla="*/ 2147483646 w 172"/>
                <a:gd name="T41" fmla="*/ 2147483646 h 16"/>
                <a:gd name="T42" fmla="*/ 2147483646 w 172"/>
                <a:gd name="T43" fmla="*/ 0 h 1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72" h="16">
                  <a:moveTo>
                    <a:pt x="127" y="0"/>
                  </a:moveTo>
                  <a:cubicBezTo>
                    <a:pt x="127" y="0"/>
                    <a:pt x="127" y="0"/>
                    <a:pt x="126" y="0"/>
                  </a:cubicBezTo>
                  <a:cubicBezTo>
                    <a:pt x="80" y="0"/>
                    <a:pt x="0" y="3"/>
                    <a:pt x="0" y="8"/>
                  </a:cubicBezTo>
                  <a:cubicBezTo>
                    <a:pt x="0" y="8"/>
                    <a:pt x="0" y="8"/>
                    <a:pt x="0" y="8"/>
                  </a:cubicBezTo>
                  <a:cubicBezTo>
                    <a:pt x="0" y="3"/>
                    <a:pt x="79" y="0"/>
                    <a:pt x="124" y="0"/>
                  </a:cubicBezTo>
                  <a:cubicBezTo>
                    <a:pt x="124" y="0"/>
                    <a:pt x="124" y="0"/>
                    <a:pt x="125" y="0"/>
                  </a:cubicBezTo>
                  <a:cubicBezTo>
                    <a:pt x="169" y="0"/>
                    <a:pt x="163" y="3"/>
                    <a:pt x="163" y="8"/>
                  </a:cubicBezTo>
                  <a:cubicBezTo>
                    <a:pt x="163" y="12"/>
                    <a:pt x="169" y="15"/>
                    <a:pt x="124" y="16"/>
                  </a:cubicBezTo>
                  <a:cubicBezTo>
                    <a:pt x="124" y="16"/>
                    <a:pt x="123" y="16"/>
                    <a:pt x="123" y="16"/>
                  </a:cubicBezTo>
                  <a:cubicBezTo>
                    <a:pt x="78" y="16"/>
                    <a:pt x="0" y="12"/>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12"/>
                    <a:pt x="79" y="16"/>
                    <a:pt x="125" y="16"/>
                  </a:cubicBezTo>
                  <a:cubicBezTo>
                    <a:pt x="126" y="16"/>
                    <a:pt x="126" y="16"/>
                    <a:pt x="126" y="16"/>
                  </a:cubicBezTo>
                  <a:cubicBezTo>
                    <a:pt x="172" y="16"/>
                    <a:pt x="166" y="12"/>
                    <a:pt x="166" y="8"/>
                  </a:cubicBezTo>
                  <a:cubicBezTo>
                    <a:pt x="166" y="3"/>
                    <a:pt x="172" y="0"/>
                    <a:pt x="127" y="0"/>
                  </a:cubicBezTo>
                </a:path>
              </a:pathLst>
            </a:custGeom>
            <a:solidFill>
              <a:srgbClr val="FAF9F9"/>
            </a:solidFill>
            <a:ln>
              <a:noFill/>
            </a:ln>
          </p:spPr>
          <p:txBody>
            <a:bodyPr/>
            <a:lstStyle/>
            <a:p>
              <a:endParaRPr lang="zh-CN" altLang="en-US"/>
            </a:p>
          </p:txBody>
        </p:sp>
        <p:sp>
          <p:nvSpPr>
            <p:cNvPr id="1048865" name="Freeform 10"/>
            <p:cNvSpPr/>
            <p:nvPr/>
          </p:nvSpPr>
          <p:spPr bwMode="auto">
            <a:xfrm>
              <a:off x="3613151" y="5540375"/>
              <a:ext cx="719138" cy="68263"/>
            </a:xfrm>
            <a:custGeom>
              <a:avLst/>
              <a:gdLst>
                <a:gd name="T0" fmla="*/ 2147483646 w 169"/>
                <a:gd name="T1" fmla="*/ 0 h 16"/>
                <a:gd name="T2" fmla="*/ 2147483646 w 169"/>
                <a:gd name="T3" fmla="*/ 0 h 16"/>
                <a:gd name="T4" fmla="*/ 0 w 169"/>
                <a:gd name="T5" fmla="*/ 2147483646 h 16"/>
                <a:gd name="T6" fmla="*/ 0 w 169"/>
                <a:gd name="T7" fmla="*/ 2147483646 h 16"/>
                <a:gd name="T8" fmla="*/ 2147483646 w 169"/>
                <a:gd name="T9" fmla="*/ 0 h 16"/>
                <a:gd name="T10" fmla="*/ 2147483646 w 169"/>
                <a:gd name="T11" fmla="*/ 0 h 16"/>
                <a:gd name="T12" fmla="*/ 2147483646 w 169"/>
                <a:gd name="T13" fmla="*/ 2147483646 h 16"/>
                <a:gd name="T14" fmla="*/ 2147483646 w 169"/>
                <a:gd name="T15" fmla="*/ 2147483646 h 16"/>
                <a:gd name="T16" fmla="*/ 2147483646 w 169"/>
                <a:gd name="T17" fmla="*/ 2147483646 h 16"/>
                <a:gd name="T18" fmla="*/ 0 w 169"/>
                <a:gd name="T19" fmla="*/ 2147483646 h 16"/>
                <a:gd name="T20" fmla="*/ 2147483646 w 169"/>
                <a:gd name="T21" fmla="*/ 2147483646 h 16"/>
                <a:gd name="T22" fmla="*/ 2147483646 w 169"/>
                <a:gd name="T23" fmla="*/ 2147483646 h 16"/>
                <a:gd name="T24" fmla="*/ 2147483646 w 169"/>
                <a:gd name="T25" fmla="*/ 2147483646 h 16"/>
                <a:gd name="T26" fmla="*/ 2147483646 w 169"/>
                <a:gd name="T27" fmla="*/ 0 h 1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69" h="16">
                  <a:moveTo>
                    <a:pt x="125" y="0"/>
                  </a:moveTo>
                  <a:cubicBezTo>
                    <a:pt x="124" y="0"/>
                    <a:pt x="124" y="0"/>
                    <a:pt x="124" y="0"/>
                  </a:cubicBezTo>
                  <a:cubicBezTo>
                    <a:pt x="79" y="0"/>
                    <a:pt x="0" y="3"/>
                    <a:pt x="0" y="8"/>
                  </a:cubicBezTo>
                  <a:cubicBezTo>
                    <a:pt x="0" y="8"/>
                    <a:pt x="0" y="8"/>
                    <a:pt x="0" y="8"/>
                  </a:cubicBezTo>
                  <a:cubicBezTo>
                    <a:pt x="0" y="3"/>
                    <a:pt x="77" y="0"/>
                    <a:pt x="121" y="0"/>
                  </a:cubicBezTo>
                  <a:cubicBezTo>
                    <a:pt x="122" y="0"/>
                    <a:pt x="122" y="0"/>
                    <a:pt x="122" y="0"/>
                  </a:cubicBezTo>
                  <a:cubicBezTo>
                    <a:pt x="166" y="0"/>
                    <a:pt x="160" y="3"/>
                    <a:pt x="160" y="8"/>
                  </a:cubicBezTo>
                  <a:cubicBezTo>
                    <a:pt x="160" y="12"/>
                    <a:pt x="166" y="15"/>
                    <a:pt x="121" y="15"/>
                  </a:cubicBezTo>
                  <a:cubicBezTo>
                    <a:pt x="121" y="15"/>
                    <a:pt x="121" y="15"/>
                    <a:pt x="121" y="15"/>
                  </a:cubicBezTo>
                  <a:cubicBezTo>
                    <a:pt x="76" y="15"/>
                    <a:pt x="0" y="12"/>
                    <a:pt x="0" y="8"/>
                  </a:cubicBezTo>
                  <a:cubicBezTo>
                    <a:pt x="0" y="12"/>
                    <a:pt x="78" y="16"/>
                    <a:pt x="123" y="16"/>
                  </a:cubicBezTo>
                  <a:cubicBezTo>
                    <a:pt x="123" y="16"/>
                    <a:pt x="124" y="16"/>
                    <a:pt x="124" y="16"/>
                  </a:cubicBezTo>
                  <a:cubicBezTo>
                    <a:pt x="169" y="15"/>
                    <a:pt x="163" y="12"/>
                    <a:pt x="163" y="8"/>
                  </a:cubicBezTo>
                  <a:cubicBezTo>
                    <a:pt x="163" y="3"/>
                    <a:pt x="169" y="0"/>
                    <a:pt x="125" y="0"/>
                  </a:cubicBezTo>
                </a:path>
              </a:pathLst>
            </a:custGeom>
            <a:solidFill>
              <a:srgbClr val="F9F8F8"/>
            </a:solidFill>
            <a:ln>
              <a:noFill/>
            </a:ln>
          </p:spPr>
          <p:txBody>
            <a:bodyPr/>
            <a:lstStyle/>
            <a:p>
              <a:endParaRPr lang="zh-CN" altLang="en-US"/>
            </a:p>
          </p:txBody>
        </p:sp>
        <p:sp>
          <p:nvSpPr>
            <p:cNvPr id="1048866" name="Freeform 11"/>
            <p:cNvSpPr/>
            <p:nvPr/>
          </p:nvSpPr>
          <p:spPr bwMode="auto">
            <a:xfrm>
              <a:off x="3613151" y="5540375"/>
              <a:ext cx="706438" cy="63500"/>
            </a:xfrm>
            <a:custGeom>
              <a:avLst/>
              <a:gdLst>
                <a:gd name="T0" fmla="*/ 2147483646 w 166"/>
                <a:gd name="T1" fmla="*/ 0 h 15"/>
                <a:gd name="T2" fmla="*/ 2147483646 w 166"/>
                <a:gd name="T3" fmla="*/ 0 h 15"/>
                <a:gd name="T4" fmla="*/ 0 w 166"/>
                <a:gd name="T5" fmla="*/ 2147483646 h 15"/>
                <a:gd name="T6" fmla="*/ 0 w 166"/>
                <a:gd name="T7" fmla="*/ 2147483646 h 15"/>
                <a:gd name="T8" fmla="*/ 0 w 166"/>
                <a:gd name="T9" fmla="*/ 2147483646 h 15"/>
                <a:gd name="T10" fmla="*/ 2147483646 w 166"/>
                <a:gd name="T11" fmla="*/ 0 h 15"/>
                <a:gd name="T12" fmla="*/ 2147483646 w 166"/>
                <a:gd name="T13" fmla="*/ 0 h 15"/>
                <a:gd name="T14" fmla="*/ 2147483646 w 166"/>
                <a:gd name="T15" fmla="*/ 2147483646 h 15"/>
                <a:gd name="T16" fmla="*/ 2147483646 w 166"/>
                <a:gd name="T17" fmla="*/ 2147483646 h 15"/>
                <a:gd name="T18" fmla="*/ 2147483646 w 166"/>
                <a:gd name="T19" fmla="*/ 2147483646 h 15"/>
                <a:gd name="T20" fmla="*/ 0 w 166"/>
                <a:gd name="T21" fmla="*/ 2147483646 h 15"/>
                <a:gd name="T22" fmla="*/ 0 w 166"/>
                <a:gd name="T23" fmla="*/ 2147483646 h 15"/>
                <a:gd name="T24" fmla="*/ 2147483646 w 166"/>
                <a:gd name="T25" fmla="*/ 2147483646 h 15"/>
                <a:gd name="T26" fmla="*/ 2147483646 w 166"/>
                <a:gd name="T27" fmla="*/ 2147483646 h 15"/>
                <a:gd name="T28" fmla="*/ 2147483646 w 166"/>
                <a:gd name="T29" fmla="*/ 2147483646 h 15"/>
                <a:gd name="T30" fmla="*/ 2147483646 w 166"/>
                <a:gd name="T31" fmla="*/ 0 h 1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66" h="15">
                  <a:moveTo>
                    <a:pt x="122" y="0"/>
                  </a:moveTo>
                  <a:cubicBezTo>
                    <a:pt x="122" y="0"/>
                    <a:pt x="122" y="0"/>
                    <a:pt x="121" y="0"/>
                  </a:cubicBezTo>
                  <a:cubicBezTo>
                    <a:pt x="77" y="0"/>
                    <a:pt x="0" y="3"/>
                    <a:pt x="0" y="8"/>
                  </a:cubicBezTo>
                  <a:cubicBezTo>
                    <a:pt x="0" y="8"/>
                    <a:pt x="0" y="8"/>
                    <a:pt x="0" y="8"/>
                  </a:cubicBezTo>
                  <a:cubicBezTo>
                    <a:pt x="0" y="8"/>
                    <a:pt x="0" y="8"/>
                    <a:pt x="0" y="8"/>
                  </a:cubicBezTo>
                  <a:cubicBezTo>
                    <a:pt x="0" y="4"/>
                    <a:pt x="76" y="0"/>
                    <a:pt x="119" y="0"/>
                  </a:cubicBezTo>
                  <a:cubicBezTo>
                    <a:pt x="119" y="0"/>
                    <a:pt x="120" y="0"/>
                    <a:pt x="120" y="0"/>
                  </a:cubicBezTo>
                  <a:cubicBezTo>
                    <a:pt x="162" y="0"/>
                    <a:pt x="156" y="3"/>
                    <a:pt x="156" y="8"/>
                  </a:cubicBezTo>
                  <a:cubicBezTo>
                    <a:pt x="156" y="12"/>
                    <a:pt x="162" y="15"/>
                    <a:pt x="119" y="15"/>
                  </a:cubicBezTo>
                  <a:cubicBezTo>
                    <a:pt x="119" y="15"/>
                    <a:pt x="118" y="15"/>
                    <a:pt x="118" y="15"/>
                  </a:cubicBezTo>
                  <a:cubicBezTo>
                    <a:pt x="75" y="15"/>
                    <a:pt x="0" y="12"/>
                    <a:pt x="0" y="8"/>
                  </a:cubicBezTo>
                  <a:cubicBezTo>
                    <a:pt x="0" y="8"/>
                    <a:pt x="0" y="8"/>
                    <a:pt x="0" y="8"/>
                  </a:cubicBezTo>
                  <a:cubicBezTo>
                    <a:pt x="0" y="12"/>
                    <a:pt x="76" y="15"/>
                    <a:pt x="121" y="15"/>
                  </a:cubicBezTo>
                  <a:cubicBezTo>
                    <a:pt x="121" y="15"/>
                    <a:pt x="121" y="15"/>
                    <a:pt x="121" y="15"/>
                  </a:cubicBezTo>
                  <a:cubicBezTo>
                    <a:pt x="166" y="15"/>
                    <a:pt x="160" y="12"/>
                    <a:pt x="160" y="8"/>
                  </a:cubicBezTo>
                  <a:cubicBezTo>
                    <a:pt x="160" y="3"/>
                    <a:pt x="166" y="0"/>
                    <a:pt x="122" y="0"/>
                  </a:cubicBezTo>
                </a:path>
              </a:pathLst>
            </a:custGeom>
            <a:solidFill>
              <a:srgbClr val="F7F6F6"/>
            </a:solidFill>
            <a:ln>
              <a:noFill/>
            </a:ln>
          </p:spPr>
          <p:txBody>
            <a:bodyPr/>
            <a:lstStyle/>
            <a:p>
              <a:endParaRPr lang="zh-CN" altLang="en-US"/>
            </a:p>
          </p:txBody>
        </p:sp>
        <p:sp>
          <p:nvSpPr>
            <p:cNvPr id="1048867" name="Freeform 12"/>
            <p:cNvSpPr/>
            <p:nvPr/>
          </p:nvSpPr>
          <p:spPr bwMode="auto">
            <a:xfrm>
              <a:off x="3613151" y="5540375"/>
              <a:ext cx="688975" cy="63500"/>
            </a:xfrm>
            <a:custGeom>
              <a:avLst/>
              <a:gdLst>
                <a:gd name="T0" fmla="*/ 2147483646 w 162"/>
                <a:gd name="T1" fmla="*/ 0 h 15"/>
                <a:gd name="T2" fmla="*/ 2147483646 w 162"/>
                <a:gd name="T3" fmla="*/ 0 h 15"/>
                <a:gd name="T4" fmla="*/ 0 w 162"/>
                <a:gd name="T5" fmla="*/ 2147483646 h 15"/>
                <a:gd name="T6" fmla="*/ 2147483646 w 162"/>
                <a:gd name="T7" fmla="*/ 0 h 15"/>
                <a:gd name="T8" fmla="*/ 2147483646 w 162"/>
                <a:gd name="T9" fmla="*/ 0 h 15"/>
                <a:gd name="T10" fmla="*/ 2147483646 w 162"/>
                <a:gd name="T11" fmla="*/ 2147483646 h 15"/>
                <a:gd name="T12" fmla="*/ 2147483646 w 162"/>
                <a:gd name="T13" fmla="*/ 2147483646 h 15"/>
                <a:gd name="T14" fmla="*/ 2147483646 w 162"/>
                <a:gd name="T15" fmla="*/ 2147483646 h 15"/>
                <a:gd name="T16" fmla="*/ 0 w 162"/>
                <a:gd name="T17" fmla="*/ 2147483646 h 15"/>
                <a:gd name="T18" fmla="*/ 0 w 162"/>
                <a:gd name="T19" fmla="*/ 2147483646 h 15"/>
                <a:gd name="T20" fmla="*/ 2147483646 w 162"/>
                <a:gd name="T21" fmla="*/ 2147483646 h 15"/>
                <a:gd name="T22" fmla="*/ 2147483646 w 162"/>
                <a:gd name="T23" fmla="*/ 2147483646 h 15"/>
                <a:gd name="T24" fmla="*/ 2147483646 w 162"/>
                <a:gd name="T25" fmla="*/ 2147483646 h 15"/>
                <a:gd name="T26" fmla="*/ 2147483646 w 162"/>
                <a:gd name="T27" fmla="*/ 0 h 1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62" h="15">
                  <a:moveTo>
                    <a:pt x="120" y="0"/>
                  </a:moveTo>
                  <a:cubicBezTo>
                    <a:pt x="120" y="0"/>
                    <a:pt x="119" y="0"/>
                    <a:pt x="119" y="0"/>
                  </a:cubicBezTo>
                  <a:cubicBezTo>
                    <a:pt x="76" y="0"/>
                    <a:pt x="0" y="4"/>
                    <a:pt x="0" y="8"/>
                  </a:cubicBezTo>
                  <a:cubicBezTo>
                    <a:pt x="0" y="4"/>
                    <a:pt x="74" y="0"/>
                    <a:pt x="117" y="0"/>
                  </a:cubicBezTo>
                  <a:cubicBezTo>
                    <a:pt x="117" y="0"/>
                    <a:pt x="117" y="0"/>
                    <a:pt x="117" y="0"/>
                  </a:cubicBezTo>
                  <a:cubicBezTo>
                    <a:pt x="159" y="0"/>
                    <a:pt x="153" y="4"/>
                    <a:pt x="153" y="8"/>
                  </a:cubicBezTo>
                  <a:cubicBezTo>
                    <a:pt x="153" y="12"/>
                    <a:pt x="159" y="15"/>
                    <a:pt x="117" y="15"/>
                  </a:cubicBezTo>
                  <a:cubicBezTo>
                    <a:pt x="116" y="15"/>
                    <a:pt x="116" y="15"/>
                    <a:pt x="116" y="15"/>
                  </a:cubicBezTo>
                  <a:cubicBezTo>
                    <a:pt x="73" y="15"/>
                    <a:pt x="0" y="12"/>
                    <a:pt x="0" y="8"/>
                  </a:cubicBezTo>
                  <a:cubicBezTo>
                    <a:pt x="0" y="8"/>
                    <a:pt x="0" y="8"/>
                    <a:pt x="0" y="8"/>
                  </a:cubicBezTo>
                  <a:cubicBezTo>
                    <a:pt x="0" y="12"/>
                    <a:pt x="75" y="15"/>
                    <a:pt x="118" y="15"/>
                  </a:cubicBezTo>
                  <a:cubicBezTo>
                    <a:pt x="118" y="15"/>
                    <a:pt x="119" y="15"/>
                    <a:pt x="119" y="15"/>
                  </a:cubicBezTo>
                  <a:cubicBezTo>
                    <a:pt x="162" y="15"/>
                    <a:pt x="156" y="12"/>
                    <a:pt x="156" y="8"/>
                  </a:cubicBezTo>
                  <a:cubicBezTo>
                    <a:pt x="156" y="3"/>
                    <a:pt x="162" y="0"/>
                    <a:pt x="120" y="0"/>
                  </a:cubicBezTo>
                </a:path>
              </a:pathLst>
            </a:custGeom>
            <a:solidFill>
              <a:srgbClr val="F6F5F5"/>
            </a:solidFill>
            <a:ln>
              <a:noFill/>
            </a:ln>
          </p:spPr>
          <p:txBody>
            <a:bodyPr/>
            <a:lstStyle/>
            <a:p>
              <a:endParaRPr lang="zh-CN" altLang="en-US"/>
            </a:p>
          </p:txBody>
        </p:sp>
        <p:sp>
          <p:nvSpPr>
            <p:cNvPr id="1048868" name="Freeform 13"/>
            <p:cNvSpPr/>
            <p:nvPr/>
          </p:nvSpPr>
          <p:spPr bwMode="auto">
            <a:xfrm>
              <a:off x="3613151" y="5540375"/>
              <a:ext cx="676275" cy="63500"/>
            </a:xfrm>
            <a:custGeom>
              <a:avLst/>
              <a:gdLst>
                <a:gd name="T0" fmla="*/ 2147483646 w 159"/>
                <a:gd name="T1" fmla="*/ 0 h 15"/>
                <a:gd name="T2" fmla="*/ 2147483646 w 159"/>
                <a:gd name="T3" fmla="*/ 0 h 15"/>
                <a:gd name="T4" fmla="*/ 0 w 159"/>
                <a:gd name="T5" fmla="*/ 2147483646 h 15"/>
                <a:gd name="T6" fmla="*/ 0 w 159"/>
                <a:gd name="T7" fmla="*/ 2147483646 h 15"/>
                <a:gd name="T8" fmla="*/ 0 w 159"/>
                <a:gd name="T9" fmla="*/ 2147483646 h 15"/>
                <a:gd name="T10" fmla="*/ 0 w 159"/>
                <a:gd name="T11" fmla="*/ 2147483646 h 15"/>
                <a:gd name="T12" fmla="*/ 2147483646 w 159"/>
                <a:gd name="T13" fmla="*/ 0 h 15"/>
                <a:gd name="T14" fmla="*/ 2147483646 w 159"/>
                <a:gd name="T15" fmla="*/ 0 h 15"/>
                <a:gd name="T16" fmla="*/ 2147483646 w 159"/>
                <a:gd name="T17" fmla="*/ 2147483646 h 15"/>
                <a:gd name="T18" fmla="*/ 2147483646 w 159"/>
                <a:gd name="T19" fmla="*/ 2147483646 h 15"/>
                <a:gd name="T20" fmla="*/ 2147483646 w 159"/>
                <a:gd name="T21" fmla="*/ 2147483646 h 15"/>
                <a:gd name="T22" fmla="*/ 0 w 159"/>
                <a:gd name="T23" fmla="*/ 2147483646 h 15"/>
                <a:gd name="T24" fmla="*/ 0 w 159"/>
                <a:gd name="T25" fmla="*/ 2147483646 h 15"/>
                <a:gd name="T26" fmla="*/ 0 w 159"/>
                <a:gd name="T27" fmla="*/ 2147483646 h 15"/>
                <a:gd name="T28" fmla="*/ 0 w 159"/>
                <a:gd name="T29" fmla="*/ 2147483646 h 15"/>
                <a:gd name="T30" fmla="*/ 0 w 159"/>
                <a:gd name="T31" fmla="*/ 2147483646 h 15"/>
                <a:gd name="T32" fmla="*/ 0 w 159"/>
                <a:gd name="T33" fmla="*/ 2147483646 h 15"/>
                <a:gd name="T34" fmla="*/ 2147483646 w 159"/>
                <a:gd name="T35" fmla="*/ 2147483646 h 15"/>
                <a:gd name="T36" fmla="*/ 2147483646 w 159"/>
                <a:gd name="T37" fmla="*/ 2147483646 h 15"/>
                <a:gd name="T38" fmla="*/ 2147483646 w 159"/>
                <a:gd name="T39" fmla="*/ 2147483646 h 15"/>
                <a:gd name="T40" fmla="*/ 2147483646 w 159"/>
                <a:gd name="T41" fmla="*/ 0 h 1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59" h="15">
                  <a:moveTo>
                    <a:pt x="117" y="0"/>
                  </a:moveTo>
                  <a:cubicBezTo>
                    <a:pt x="117" y="0"/>
                    <a:pt x="117" y="0"/>
                    <a:pt x="117" y="0"/>
                  </a:cubicBezTo>
                  <a:cubicBezTo>
                    <a:pt x="74" y="0"/>
                    <a:pt x="0" y="4"/>
                    <a:pt x="0" y="8"/>
                  </a:cubicBezTo>
                  <a:cubicBezTo>
                    <a:pt x="0" y="8"/>
                    <a:pt x="0" y="8"/>
                    <a:pt x="0" y="8"/>
                  </a:cubicBezTo>
                  <a:cubicBezTo>
                    <a:pt x="0" y="8"/>
                    <a:pt x="0" y="8"/>
                    <a:pt x="0" y="8"/>
                  </a:cubicBezTo>
                  <a:cubicBezTo>
                    <a:pt x="0" y="8"/>
                    <a:pt x="0" y="8"/>
                    <a:pt x="0" y="8"/>
                  </a:cubicBezTo>
                  <a:cubicBezTo>
                    <a:pt x="0" y="4"/>
                    <a:pt x="73" y="0"/>
                    <a:pt x="114" y="0"/>
                  </a:cubicBezTo>
                  <a:cubicBezTo>
                    <a:pt x="114" y="0"/>
                    <a:pt x="115" y="0"/>
                    <a:pt x="115" y="0"/>
                  </a:cubicBezTo>
                  <a:cubicBezTo>
                    <a:pt x="156" y="0"/>
                    <a:pt x="150" y="4"/>
                    <a:pt x="150" y="8"/>
                  </a:cubicBezTo>
                  <a:cubicBezTo>
                    <a:pt x="150" y="12"/>
                    <a:pt x="156" y="15"/>
                    <a:pt x="114" y="15"/>
                  </a:cubicBezTo>
                  <a:cubicBezTo>
                    <a:pt x="114" y="15"/>
                    <a:pt x="114" y="15"/>
                    <a:pt x="113" y="15"/>
                  </a:cubicBezTo>
                  <a:cubicBezTo>
                    <a:pt x="72" y="15"/>
                    <a:pt x="0" y="12"/>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12"/>
                    <a:pt x="73" y="15"/>
                    <a:pt x="116" y="15"/>
                  </a:cubicBezTo>
                  <a:cubicBezTo>
                    <a:pt x="116" y="15"/>
                    <a:pt x="116" y="15"/>
                    <a:pt x="117" y="15"/>
                  </a:cubicBezTo>
                  <a:cubicBezTo>
                    <a:pt x="159" y="15"/>
                    <a:pt x="153" y="12"/>
                    <a:pt x="153" y="8"/>
                  </a:cubicBezTo>
                  <a:cubicBezTo>
                    <a:pt x="153" y="4"/>
                    <a:pt x="159" y="0"/>
                    <a:pt x="117" y="0"/>
                  </a:cubicBezTo>
                </a:path>
              </a:pathLst>
            </a:custGeom>
            <a:solidFill>
              <a:srgbClr val="F5F4F3"/>
            </a:solidFill>
            <a:ln>
              <a:noFill/>
            </a:ln>
          </p:spPr>
          <p:txBody>
            <a:bodyPr/>
            <a:lstStyle/>
            <a:p>
              <a:endParaRPr lang="zh-CN" altLang="en-US"/>
            </a:p>
          </p:txBody>
        </p:sp>
        <p:sp>
          <p:nvSpPr>
            <p:cNvPr id="1048869" name="Freeform 14"/>
            <p:cNvSpPr/>
            <p:nvPr/>
          </p:nvSpPr>
          <p:spPr bwMode="auto">
            <a:xfrm>
              <a:off x="3613151" y="5540375"/>
              <a:ext cx="663575" cy="63500"/>
            </a:xfrm>
            <a:custGeom>
              <a:avLst/>
              <a:gdLst>
                <a:gd name="T0" fmla="*/ 2147483646 w 156"/>
                <a:gd name="T1" fmla="*/ 0 h 15"/>
                <a:gd name="T2" fmla="*/ 2147483646 w 156"/>
                <a:gd name="T3" fmla="*/ 0 h 15"/>
                <a:gd name="T4" fmla="*/ 0 w 156"/>
                <a:gd name="T5" fmla="*/ 2147483646 h 15"/>
                <a:gd name="T6" fmla="*/ 2147483646 w 156"/>
                <a:gd name="T7" fmla="*/ 2147483646 h 15"/>
                <a:gd name="T8" fmla="*/ 2147483646 w 156"/>
                <a:gd name="T9" fmla="*/ 2147483646 h 15"/>
                <a:gd name="T10" fmla="*/ 2147483646 w 156"/>
                <a:gd name="T11" fmla="*/ 2147483646 h 15"/>
                <a:gd name="T12" fmla="*/ 2147483646 w 156"/>
                <a:gd name="T13" fmla="*/ 2147483646 h 15"/>
                <a:gd name="T14" fmla="*/ 2147483646 w 156"/>
                <a:gd name="T15" fmla="*/ 2147483646 h 15"/>
                <a:gd name="T16" fmla="*/ 0 w 156"/>
                <a:gd name="T17" fmla="*/ 2147483646 h 15"/>
                <a:gd name="T18" fmla="*/ 2147483646 w 156"/>
                <a:gd name="T19" fmla="*/ 2147483646 h 15"/>
                <a:gd name="T20" fmla="*/ 2147483646 w 156"/>
                <a:gd name="T21" fmla="*/ 2147483646 h 15"/>
                <a:gd name="T22" fmla="*/ 2147483646 w 156"/>
                <a:gd name="T23" fmla="*/ 2147483646 h 15"/>
                <a:gd name="T24" fmla="*/ 2147483646 w 156"/>
                <a:gd name="T25" fmla="*/ 0 h 1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6" h="15">
                  <a:moveTo>
                    <a:pt x="115" y="0"/>
                  </a:moveTo>
                  <a:cubicBezTo>
                    <a:pt x="115" y="0"/>
                    <a:pt x="114" y="0"/>
                    <a:pt x="114" y="0"/>
                  </a:cubicBezTo>
                  <a:cubicBezTo>
                    <a:pt x="73" y="0"/>
                    <a:pt x="0" y="4"/>
                    <a:pt x="0" y="8"/>
                  </a:cubicBezTo>
                  <a:cubicBezTo>
                    <a:pt x="0" y="4"/>
                    <a:pt x="71" y="1"/>
                    <a:pt x="112" y="1"/>
                  </a:cubicBezTo>
                  <a:cubicBezTo>
                    <a:pt x="112" y="1"/>
                    <a:pt x="112" y="1"/>
                    <a:pt x="113" y="1"/>
                  </a:cubicBezTo>
                  <a:cubicBezTo>
                    <a:pt x="152" y="1"/>
                    <a:pt x="147" y="4"/>
                    <a:pt x="147" y="8"/>
                  </a:cubicBezTo>
                  <a:cubicBezTo>
                    <a:pt x="147" y="11"/>
                    <a:pt x="152" y="15"/>
                    <a:pt x="112" y="15"/>
                  </a:cubicBezTo>
                  <a:cubicBezTo>
                    <a:pt x="111" y="15"/>
                    <a:pt x="111" y="15"/>
                    <a:pt x="111" y="15"/>
                  </a:cubicBezTo>
                  <a:cubicBezTo>
                    <a:pt x="70" y="15"/>
                    <a:pt x="0" y="12"/>
                    <a:pt x="0" y="8"/>
                  </a:cubicBezTo>
                  <a:cubicBezTo>
                    <a:pt x="0" y="12"/>
                    <a:pt x="72" y="15"/>
                    <a:pt x="113" y="15"/>
                  </a:cubicBezTo>
                  <a:cubicBezTo>
                    <a:pt x="114" y="15"/>
                    <a:pt x="114" y="15"/>
                    <a:pt x="114" y="15"/>
                  </a:cubicBezTo>
                  <a:cubicBezTo>
                    <a:pt x="156" y="15"/>
                    <a:pt x="150" y="12"/>
                    <a:pt x="150" y="8"/>
                  </a:cubicBezTo>
                  <a:cubicBezTo>
                    <a:pt x="150" y="4"/>
                    <a:pt x="156" y="0"/>
                    <a:pt x="115" y="0"/>
                  </a:cubicBezTo>
                </a:path>
              </a:pathLst>
            </a:custGeom>
            <a:solidFill>
              <a:srgbClr val="F4F2F2"/>
            </a:solidFill>
            <a:ln>
              <a:noFill/>
            </a:ln>
          </p:spPr>
          <p:txBody>
            <a:bodyPr/>
            <a:lstStyle/>
            <a:p>
              <a:endParaRPr lang="zh-CN" altLang="en-US"/>
            </a:p>
          </p:txBody>
        </p:sp>
        <p:sp>
          <p:nvSpPr>
            <p:cNvPr id="1048870" name="Freeform 15"/>
            <p:cNvSpPr/>
            <p:nvPr/>
          </p:nvSpPr>
          <p:spPr bwMode="auto">
            <a:xfrm>
              <a:off x="3613151" y="5543550"/>
              <a:ext cx="646113" cy="60325"/>
            </a:xfrm>
            <a:custGeom>
              <a:avLst/>
              <a:gdLst>
                <a:gd name="T0" fmla="*/ 2147483646 w 152"/>
                <a:gd name="T1" fmla="*/ 0 h 14"/>
                <a:gd name="T2" fmla="*/ 2147483646 w 152"/>
                <a:gd name="T3" fmla="*/ 0 h 14"/>
                <a:gd name="T4" fmla="*/ 0 w 152"/>
                <a:gd name="T5" fmla="*/ 2147483646 h 14"/>
                <a:gd name="T6" fmla="*/ 0 w 152"/>
                <a:gd name="T7" fmla="*/ 2147483646 h 14"/>
                <a:gd name="T8" fmla="*/ 0 w 152"/>
                <a:gd name="T9" fmla="*/ 2147483646 h 14"/>
                <a:gd name="T10" fmla="*/ 2147483646 w 152"/>
                <a:gd name="T11" fmla="*/ 0 h 14"/>
                <a:gd name="T12" fmla="*/ 2147483646 w 152"/>
                <a:gd name="T13" fmla="*/ 0 h 14"/>
                <a:gd name="T14" fmla="*/ 2147483646 w 152"/>
                <a:gd name="T15" fmla="*/ 2147483646 h 14"/>
                <a:gd name="T16" fmla="*/ 2147483646 w 152"/>
                <a:gd name="T17" fmla="*/ 2147483646 h 14"/>
                <a:gd name="T18" fmla="*/ 2147483646 w 152"/>
                <a:gd name="T19" fmla="*/ 2147483646 h 14"/>
                <a:gd name="T20" fmla="*/ 0 w 152"/>
                <a:gd name="T21" fmla="*/ 2147483646 h 14"/>
                <a:gd name="T22" fmla="*/ 0 w 152"/>
                <a:gd name="T23" fmla="*/ 2147483646 h 14"/>
                <a:gd name="T24" fmla="*/ 0 w 152"/>
                <a:gd name="T25" fmla="*/ 2147483646 h 14"/>
                <a:gd name="T26" fmla="*/ 0 w 152"/>
                <a:gd name="T27" fmla="*/ 2147483646 h 14"/>
                <a:gd name="T28" fmla="*/ 0 w 152"/>
                <a:gd name="T29" fmla="*/ 2147483646 h 14"/>
                <a:gd name="T30" fmla="*/ 0 w 152"/>
                <a:gd name="T31" fmla="*/ 2147483646 h 14"/>
                <a:gd name="T32" fmla="*/ 0 w 152"/>
                <a:gd name="T33" fmla="*/ 2147483646 h 14"/>
                <a:gd name="T34" fmla="*/ 0 w 152"/>
                <a:gd name="T35" fmla="*/ 2147483646 h 14"/>
                <a:gd name="T36" fmla="*/ 0 w 152"/>
                <a:gd name="T37" fmla="*/ 2147483646 h 14"/>
                <a:gd name="T38" fmla="*/ 0 w 152"/>
                <a:gd name="T39" fmla="*/ 2147483646 h 14"/>
                <a:gd name="T40" fmla="*/ 2147483646 w 152"/>
                <a:gd name="T41" fmla="*/ 2147483646 h 14"/>
                <a:gd name="T42" fmla="*/ 2147483646 w 152"/>
                <a:gd name="T43" fmla="*/ 2147483646 h 14"/>
                <a:gd name="T44" fmla="*/ 2147483646 w 152"/>
                <a:gd name="T45" fmla="*/ 2147483646 h 14"/>
                <a:gd name="T46" fmla="*/ 2147483646 w 152"/>
                <a:gd name="T47" fmla="*/ 0 h 1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52" h="14">
                  <a:moveTo>
                    <a:pt x="113" y="0"/>
                  </a:moveTo>
                  <a:cubicBezTo>
                    <a:pt x="112" y="0"/>
                    <a:pt x="112" y="0"/>
                    <a:pt x="112" y="0"/>
                  </a:cubicBezTo>
                  <a:cubicBezTo>
                    <a:pt x="71" y="0"/>
                    <a:pt x="0" y="3"/>
                    <a:pt x="0" y="7"/>
                  </a:cubicBezTo>
                  <a:cubicBezTo>
                    <a:pt x="0" y="7"/>
                    <a:pt x="0" y="7"/>
                    <a:pt x="0" y="7"/>
                  </a:cubicBezTo>
                  <a:cubicBezTo>
                    <a:pt x="0" y="7"/>
                    <a:pt x="0" y="7"/>
                    <a:pt x="0" y="7"/>
                  </a:cubicBezTo>
                  <a:cubicBezTo>
                    <a:pt x="0" y="3"/>
                    <a:pt x="70" y="0"/>
                    <a:pt x="109" y="0"/>
                  </a:cubicBezTo>
                  <a:cubicBezTo>
                    <a:pt x="110" y="0"/>
                    <a:pt x="110" y="0"/>
                    <a:pt x="110" y="0"/>
                  </a:cubicBezTo>
                  <a:cubicBezTo>
                    <a:pt x="149" y="0"/>
                    <a:pt x="144" y="3"/>
                    <a:pt x="144" y="7"/>
                  </a:cubicBezTo>
                  <a:cubicBezTo>
                    <a:pt x="144" y="10"/>
                    <a:pt x="149" y="13"/>
                    <a:pt x="109" y="13"/>
                  </a:cubicBezTo>
                  <a:cubicBezTo>
                    <a:pt x="109" y="13"/>
                    <a:pt x="109" y="13"/>
                    <a:pt x="109" y="13"/>
                  </a:cubicBezTo>
                  <a:cubicBezTo>
                    <a:pt x="69" y="13"/>
                    <a:pt x="0" y="11"/>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11"/>
                    <a:pt x="70" y="14"/>
                    <a:pt x="111" y="14"/>
                  </a:cubicBezTo>
                  <a:cubicBezTo>
                    <a:pt x="111" y="14"/>
                    <a:pt x="111" y="14"/>
                    <a:pt x="112" y="14"/>
                  </a:cubicBezTo>
                  <a:cubicBezTo>
                    <a:pt x="152" y="14"/>
                    <a:pt x="147" y="10"/>
                    <a:pt x="147" y="7"/>
                  </a:cubicBezTo>
                  <a:cubicBezTo>
                    <a:pt x="147" y="3"/>
                    <a:pt x="152" y="0"/>
                    <a:pt x="113" y="0"/>
                  </a:cubicBezTo>
                </a:path>
              </a:pathLst>
            </a:custGeom>
            <a:solidFill>
              <a:srgbClr val="F2F1F0"/>
            </a:solidFill>
            <a:ln>
              <a:noFill/>
            </a:ln>
          </p:spPr>
          <p:txBody>
            <a:bodyPr/>
            <a:lstStyle/>
            <a:p>
              <a:endParaRPr lang="zh-CN" altLang="en-US"/>
            </a:p>
          </p:txBody>
        </p:sp>
        <p:sp>
          <p:nvSpPr>
            <p:cNvPr id="1048871" name="Freeform 16"/>
            <p:cNvSpPr/>
            <p:nvPr/>
          </p:nvSpPr>
          <p:spPr bwMode="auto">
            <a:xfrm>
              <a:off x="3613151" y="5543550"/>
              <a:ext cx="633413" cy="55563"/>
            </a:xfrm>
            <a:custGeom>
              <a:avLst/>
              <a:gdLst>
                <a:gd name="T0" fmla="*/ 2147483646 w 149"/>
                <a:gd name="T1" fmla="*/ 0 h 13"/>
                <a:gd name="T2" fmla="*/ 2147483646 w 149"/>
                <a:gd name="T3" fmla="*/ 0 h 13"/>
                <a:gd name="T4" fmla="*/ 0 w 149"/>
                <a:gd name="T5" fmla="*/ 2147483646 h 13"/>
                <a:gd name="T6" fmla="*/ 0 w 149"/>
                <a:gd name="T7" fmla="*/ 2147483646 h 13"/>
                <a:gd name="T8" fmla="*/ 2147483646 w 149"/>
                <a:gd name="T9" fmla="*/ 0 h 13"/>
                <a:gd name="T10" fmla="*/ 2147483646 w 149"/>
                <a:gd name="T11" fmla="*/ 0 h 13"/>
                <a:gd name="T12" fmla="*/ 2147483646 w 149"/>
                <a:gd name="T13" fmla="*/ 2147483646 h 13"/>
                <a:gd name="T14" fmla="*/ 2147483646 w 149"/>
                <a:gd name="T15" fmla="*/ 2147483646 h 13"/>
                <a:gd name="T16" fmla="*/ 2147483646 w 149"/>
                <a:gd name="T17" fmla="*/ 2147483646 h 13"/>
                <a:gd name="T18" fmla="*/ 0 w 149"/>
                <a:gd name="T19" fmla="*/ 2147483646 h 13"/>
                <a:gd name="T20" fmla="*/ 2147483646 w 149"/>
                <a:gd name="T21" fmla="*/ 2147483646 h 13"/>
                <a:gd name="T22" fmla="*/ 2147483646 w 149"/>
                <a:gd name="T23" fmla="*/ 2147483646 h 13"/>
                <a:gd name="T24" fmla="*/ 2147483646 w 149"/>
                <a:gd name="T25" fmla="*/ 2147483646 h 13"/>
                <a:gd name="T26" fmla="*/ 2147483646 w 149"/>
                <a:gd name="T27" fmla="*/ 0 h 1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49" h="13">
                  <a:moveTo>
                    <a:pt x="110" y="0"/>
                  </a:moveTo>
                  <a:cubicBezTo>
                    <a:pt x="110" y="0"/>
                    <a:pt x="110" y="0"/>
                    <a:pt x="109" y="0"/>
                  </a:cubicBezTo>
                  <a:cubicBezTo>
                    <a:pt x="70" y="0"/>
                    <a:pt x="0" y="3"/>
                    <a:pt x="0" y="7"/>
                  </a:cubicBezTo>
                  <a:cubicBezTo>
                    <a:pt x="0" y="7"/>
                    <a:pt x="0" y="7"/>
                    <a:pt x="0" y="7"/>
                  </a:cubicBezTo>
                  <a:cubicBezTo>
                    <a:pt x="0" y="3"/>
                    <a:pt x="68" y="0"/>
                    <a:pt x="107" y="0"/>
                  </a:cubicBezTo>
                  <a:cubicBezTo>
                    <a:pt x="107" y="0"/>
                    <a:pt x="107" y="0"/>
                    <a:pt x="108" y="0"/>
                  </a:cubicBezTo>
                  <a:cubicBezTo>
                    <a:pt x="146" y="0"/>
                    <a:pt x="141" y="3"/>
                    <a:pt x="141" y="7"/>
                  </a:cubicBezTo>
                  <a:cubicBezTo>
                    <a:pt x="141" y="10"/>
                    <a:pt x="146" y="13"/>
                    <a:pt x="107" y="13"/>
                  </a:cubicBezTo>
                  <a:cubicBezTo>
                    <a:pt x="107" y="13"/>
                    <a:pt x="106" y="13"/>
                    <a:pt x="106" y="13"/>
                  </a:cubicBezTo>
                  <a:cubicBezTo>
                    <a:pt x="67" y="13"/>
                    <a:pt x="0" y="10"/>
                    <a:pt x="0" y="7"/>
                  </a:cubicBezTo>
                  <a:cubicBezTo>
                    <a:pt x="0" y="11"/>
                    <a:pt x="69" y="13"/>
                    <a:pt x="109" y="13"/>
                  </a:cubicBezTo>
                  <a:cubicBezTo>
                    <a:pt x="109" y="13"/>
                    <a:pt x="109" y="13"/>
                    <a:pt x="109" y="13"/>
                  </a:cubicBezTo>
                  <a:cubicBezTo>
                    <a:pt x="149" y="13"/>
                    <a:pt x="144" y="10"/>
                    <a:pt x="144" y="7"/>
                  </a:cubicBezTo>
                  <a:cubicBezTo>
                    <a:pt x="144" y="3"/>
                    <a:pt x="149" y="0"/>
                    <a:pt x="110" y="0"/>
                  </a:cubicBezTo>
                </a:path>
              </a:pathLst>
            </a:custGeom>
            <a:solidFill>
              <a:srgbClr val="F1EFEF"/>
            </a:solidFill>
            <a:ln>
              <a:noFill/>
            </a:ln>
          </p:spPr>
          <p:txBody>
            <a:bodyPr/>
            <a:lstStyle/>
            <a:p>
              <a:endParaRPr lang="zh-CN" altLang="en-US"/>
            </a:p>
          </p:txBody>
        </p:sp>
        <p:sp>
          <p:nvSpPr>
            <p:cNvPr id="1048872" name="Freeform 17"/>
            <p:cNvSpPr/>
            <p:nvPr/>
          </p:nvSpPr>
          <p:spPr bwMode="auto">
            <a:xfrm>
              <a:off x="3613151" y="5543550"/>
              <a:ext cx="620713" cy="55563"/>
            </a:xfrm>
            <a:custGeom>
              <a:avLst/>
              <a:gdLst>
                <a:gd name="T0" fmla="*/ 2147483646 w 146"/>
                <a:gd name="T1" fmla="*/ 0 h 13"/>
                <a:gd name="T2" fmla="*/ 2147483646 w 146"/>
                <a:gd name="T3" fmla="*/ 0 h 13"/>
                <a:gd name="T4" fmla="*/ 0 w 146"/>
                <a:gd name="T5" fmla="*/ 2147483646 h 13"/>
                <a:gd name="T6" fmla="*/ 0 w 146"/>
                <a:gd name="T7" fmla="*/ 2147483646 h 13"/>
                <a:gd name="T8" fmla="*/ 0 w 146"/>
                <a:gd name="T9" fmla="*/ 2147483646 h 13"/>
                <a:gd name="T10" fmla="*/ 0 w 146"/>
                <a:gd name="T11" fmla="*/ 2147483646 h 13"/>
                <a:gd name="T12" fmla="*/ 2147483646 w 146"/>
                <a:gd name="T13" fmla="*/ 0 h 13"/>
                <a:gd name="T14" fmla="*/ 2147483646 w 146"/>
                <a:gd name="T15" fmla="*/ 0 h 13"/>
                <a:gd name="T16" fmla="*/ 2147483646 w 146"/>
                <a:gd name="T17" fmla="*/ 2147483646 h 13"/>
                <a:gd name="T18" fmla="*/ 2147483646 w 146"/>
                <a:gd name="T19" fmla="*/ 2147483646 h 13"/>
                <a:gd name="T20" fmla="*/ 2147483646 w 146"/>
                <a:gd name="T21" fmla="*/ 2147483646 h 13"/>
                <a:gd name="T22" fmla="*/ 0 w 146"/>
                <a:gd name="T23" fmla="*/ 2147483646 h 13"/>
                <a:gd name="T24" fmla="*/ 0 w 146"/>
                <a:gd name="T25" fmla="*/ 2147483646 h 13"/>
                <a:gd name="T26" fmla="*/ 2147483646 w 146"/>
                <a:gd name="T27" fmla="*/ 2147483646 h 13"/>
                <a:gd name="T28" fmla="*/ 2147483646 w 146"/>
                <a:gd name="T29" fmla="*/ 2147483646 h 13"/>
                <a:gd name="T30" fmla="*/ 2147483646 w 146"/>
                <a:gd name="T31" fmla="*/ 2147483646 h 13"/>
                <a:gd name="T32" fmla="*/ 2147483646 w 146"/>
                <a:gd name="T33" fmla="*/ 0 h 1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46" h="13">
                  <a:moveTo>
                    <a:pt x="108" y="0"/>
                  </a:moveTo>
                  <a:cubicBezTo>
                    <a:pt x="107" y="0"/>
                    <a:pt x="107" y="0"/>
                    <a:pt x="107" y="0"/>
                  </a:cubicBezTo>
                  <a:cubicBezTo>
                    <a:pt x="68" y="0"/>
                    <a:pt x="0" y="3"/>
                    <a:pt x="0" y="7"/>
                  </a:cubicBezTo>
                  <a:cubicBezTo>
                    <a:pt x="0" y="7"/>
                    <a:pt x="0" y="7"/>
                    <a:pt x="0" y="7"/>
                  </a:cubicBezTo>
                  <a:cubicBezTo>
                    <a:pt x="0" y="7"/>
                    <a:pt x="0" y="7"/>
                    <a:pt x="0" y="7"/>
                  </a:cubicBezTo>
                  <a:cubicBezTo>
                    <a:pt x="0" y="7"/>
                    <a:pt x="0" y="7"/>
                    <a:pt x="0" y="7"/>
                  </a:cubicBezTo>
                  <a:cubicBezTo>
                    <a:pt x="0" y="3"/>
                    <a:pt x="66" y="0"/>
                    <a:pt x="104" y="0"/>
                  </a:cubicBezTo>
                  <a:cubicBezTo>
                    <a:pt x="105" y="0"/>
                    <a:pt x="105" y="0"/>
                    <a:pt x="105" y="0"/>
                  </a:cubicBezTo>
                  <a:cubicBezTo>
                    <a:pt x="142" y="0"/>
                    <a:pt x="137" y="3"/>
                    <a:pt x="137" y="7"/>
                  </a:cubicBezTo>
                  <a:cubicBezTo>
                    <a:pt x="137" y="10"/>
                    <a:pt x="143" y="13"/>
                    <a:pt x="104" y="13"/>
                  </a:cubicBezTo>
                  <a:cubicBezTo>
                    <a:pt x="104" y="13"/>
                    <a:pt x="104" y="13"/>
                    <a:pt x="104" y="13"/>
                  </a:cubicBezTo>
                  <a:cubicBezTo>
                    <a:pt x="66" y="13"/>
                    <a:pt x="0" y="10"/>
                    <a:pt x="0" y="7"/>
                  </a:cubicBezTo>
                  <a:cubicBezTo>
                    <a:pt x="0" y="7"/>
                    <a:pt x="0" y="7"/>
                    <a:pt x="0" y="7"/>
                  </a:cubicBezTo>
                  <a:cubicBezTo>
                    <a:pt x="0" y="10"/>
                    <a:pt x="67" y="13"/>
                    <a:pt x="106" y="13"/>
                  </a:cubicBezTo>
                  <a:cubicBezTo>
                    <a:pt x="106" y="13"/>
                    <a:pt x="107" y="13"/>
                    <a:pt x="107" y="13"/>
                  </a:cubicBezTo>
                  <a:cubicBezTo>
                    <a:pt x="146" y="13"/>
                    <a:pt x="141" y="10"/>
                    <a:pt x="141" y="7"/>
                  </a:cubicBezTo>
                  <a:cubicBezTo>
                    <a:pt x="141" y="3"/>
                    <a:pt x="146" y="0"/>
                    <a:pt x="108" y="0"/>
                  </a:cubicBezTo>
                </a:path>
              </a:pathLst>
            </a:custGeom>
            <a:solidFill>
              <a:srgbClr val="F0EEED"/>
            </a:solidFill>
            <a:ln>
              <a:noFill/>
            </a:ln>
          </p:spPr>
          <p:txBody>
            <a:bodyPr/>
            <a:lstStyle/>
            <a:p>
              <a:endParaRPr lang="zh-CN" altLang="en-US"/>
            </a:p>
          </p:txBody>
        </p:sp>
        <p:sp>
          <p:nvSpPr>
            <p:cNvPr id="1048873" name="Freeform 18"/>
            <p:cNvSpPr/>
            <p:nvPr/>
          </p:nvSpPr>
          <p:spPr bwMode="auto">
            <a:xfrm>
              <a:off x="3613151" y="5543550"/>
              <a:ext cx="608013" cy="55563"/>
            </a:xfrm>
            <a:custGeom>
              <a:avLst/>
              <a:gdLst>
                <a:gd name="T0" fmla="*/ 2147483646 w 143"/>
                <a:gd name="T1" fmla="*/ 0 h 13"/>
                <a:gd name="T2" fmla="*/ 2147483646 w 143"/>
                <a:gd name="T3" fmla="*/ 0 h 13"/>
                <a:gd name="T4" fmla="*/ 0 w 143"/>
                <a:gd name="T5" fmla="*/ 2147483646 h 13"/>
                <a:gd name="T6" fmla="*/ 2147483646 w 143"/>
                <a:gd name="T7" fmla="*/ 0 h 13"/>
                <a:gd name="T8" fmla="*/ 2147483646 w 143"/>
                <a:gd name="T9" fmla="*/ 0 h 13"/>
                <a:gd name="T10" fmla="*/ 2147483646 w 143"/>
                <a:gd name="T11" fmla="*/ 2147483646 h 13"/>
                <a:gd name="T12" fmla="*/ 2147483646 w 143"/>
                <a:gd name="T13" fmla="*/ 2147483646 h 13"/>
                <a:gd name="T14" fmla="*/ 2147483646 w 143"/>
                <a:gd name="T15" fmla="*/ 2147483646 h 13"/>
                <a:gd name="T16" fmla="*/ 0 w 143"/>
                <a:gd name="T17" fmla="*/ 2147483646 h 13"/>
                <a:gd name="T18" fmla="*/ 0 w 143"/>
                <a:gd name="T19" fmla="*/ 2147483646 h 13"/>
                <a:gd name="T20" fmla="*/ 2147483646 w 143"/>
                <a:gd name="T21" fmla="*/ 2147483646 h 13"/>
                <a:gd name="T22" fmla="*/ 2147483646 w 143"/>
                <a:gd name="T23" fmla="*/ 2147483646 h 13"/>
                <a:gd name="T24" fmla="*/ 2147483646 w 143"/>
                <a:gd name="T25" fmla="*/ 2147483646 h 13"/>
                <a:gd name="T26" fmla="*/ 2147483646 w 143"/>
                <a:gd name="T27" fmla="*/ 0 h 1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43" h="13">
                  <a:moveTo>
                    <a:pt x="105" y="0"/>
                  </a:moveTo>
                  <a:cubicBezTo>
                    <a:pt x="105" y="0"/>
                    <a:pt x="105" y="0"/>
                    <a:pt x="104" y="0"/>
                  </a:cubicBezTo>
                  <a:cubicBezTo>
                    <a:pt x="66" y="0"/>
                    <a:pt x="0" y="3"/>
                    <a:pt x="0" y="7"/>
                  </a:cubicBezTo>
                  <a:cubicBezTo>
                    <a:pt x="0" y="3"/>
                    <a:pt x="65" y="0"/>
                    <a:pt x="102" y="0"/>
                  </a:cubicBezTo>
                  <a:cubicBezTo>
                    <a:pt x="102" y="0"/>
                    <a:pt x="103" y="0"/>
                    <a:pt x="103" y="0"/>
                  </a:cubicBezTo>
                  <a:cubicBezTo>
                    <a:pt x="139" y="0"/>
                    <a:pt x="134" y="3"/>
                    <a:pt x="134" y="7"/>
                  </a:cubicBezTo>
                  <a:cubicBezTo>
                    <a:pt x="134" y="10"/>
                    <a:pt x="139" y="13"/>
                    <a:pt x="102" y="13"/>
                  </a:cubicBezTo>
                  <a:cubicBezTo>
                    <a:pt x="102" y="13"/>
                    <a:pt x="102" y="13"/>
                    <a:pt x="101" y="13"/>
                  </a:cubicBezTo>
                  <a:cubicBezTo>
                    <a:pt x="64" y="13"/>
                    <a:pt x="0" y="10"/>
                    <a:pt x="0" y="7"/>
                  </a:cubicBezTo>
                  <a:cubicBezTo>
                    <a:pt x="0" y="7"/>
                    <a:pt x="0" y="7"/>
                    <a:pt x="0" y="7"/>
                  </a:cubicBezTo>
                  <a:cubicBezTo>
                    <a:pt x="0" y="10"/>
                    <a:pt x="66" y="13"/>
                    <a:pt x="104" y="13"/>
                  </a:cubicBezTo>
                  <a:cubicBezTo>
                    <a:pt x="104" y="13"/>
                    <a:pt x="104" y="13"/>
                    <a:pt x="104" y="13"/>
                  </a:cubicBezTo>
                  <a:cubicBezTo>
                    <a:pt x="143" y="13"/>
                    <a:pt x="137" y="10"/>
                    <a:pt x="137" y="7"/>
                  </a:cubicBezTo>
                  <a:cubicBezTo>
                    <a:pt x="137" y="3"/>
                    <a:pt x="142" y="0"/>
                    <a:pt x="105" y="0"/>
                  </a:cubicBezTo>
                </a:path>
              </a:pathLst>
            </a:custGeom>
            <a:solidFill>
              <a:srgbClr val="EFEDEC"/>
            </a:solidFill>
            <a:ln>
              <a:noFill/>
            </a:ln>
          </p:spPr>
          <p:txBody>
            <a:bodyPr/>
            <a:lstStyle/>
            <a:p>
              <a:endParaRPr lang="zh-CN" altLang="en-US"/>
            </a:p>
          </p:txBody>
        </p:sp>
        <p:sp>
          <p:nvSpPr>
            <p:cNvPr id="1048874" name="Freeform 19"/>
            <p:cNvSpPr/>
            <p:nvPr/>
          </p:nvSpPr>
          <p:spPr bwMode="auto">
            <a:xfrm>
              <a:off x="3613151" y="5543550"/>
              <a:ext cx="592138" cy="55563"/>
            </a:xfrm>
            <a:custGeom>
              <a:avLst/>
              <a:gdLst>
                <a:gd name="T0" fmla="*/ 2147483646 w 139"/>
                <a:gd name="T1" fmla="*/ 0 h 13"/>
                <a:gd name="T2" fmla="*/ 2147483646 w 139"/>
                <a:gd name="T3" fmla="*/ 0 h 13"/>
                <a:gd name="T4" fmla="*/ 0 w 139"/>
                <a:gd name="T5" fmla="*/ 2147483646 h 13"/>
                <a:gd name="T6" fmla="*/ 0 w 139"/>
                <a:gd name="T7" fmla="*/ 2147483646 h 13"/>
                <a:gd name="T8" fmla="*/ 2147483646 w 139"/>
                <a:gd name="T9" fmla="*/ 2147483646 h 13"/>
                <a:gd name="T10" fmla="*/ 2147483646 w 139"/>
                <a:gd name="T11" fmla="*/ 2147483646 h 13"/>
                <a:gd name="T12" fmla="*/ 2147483646 w 139"/>
                <a:gd name="T13" fmla="*/ 2147483646 h 13"/>
                <a:gd name="T14" fmla="*/ 2147483646 w 139"/>
                <a:gd name="T15" fmla="*/ 2147483646 h 13"/>
                <a:gd name="T16" fmla="*/ 2147483646 w 139"/>
                <a:gd name="T17" fmla="*/ 2147483646 h 13"/>
                <a:gd name="T18" fmla="*/ 0 w 139"/>
                <a:gd name="T19" fmla="*/ 2147483646 h 13"/>
                <a:gd name="T20" fmla="*/ 0 w 139"/>
                <a:gd name="T21" fmla="*/ 2147483646 h 13"/>
                <a:gd name="T22" fmla="*/ 0 w 139"/>
                <a:gd name="T23" fmla="*/ 2147483646 h 13"/>
                <a:gd name="T24" fmla="*/ 0 w 139"/>
                <a:gd name="T25" fmla="*/ 2147483646 h 13"/>
                <a:gd name="T26" fmla="*/ 0 w 139"/>
                <a:gd name="T27" fmla="*/ 2147483646 h 13"/>
                <a:gd name="T28" fmla="*/ 0 w 139"/>
                <a:gd name="T29" fmla="*/ 2147483646 h 13"/>
                <a:gd name="T30" fmla="*/ 0 w 139"/>
                <a:gd name="T31" fmla="*/ 2147483646 h 13"/>
                <a:gd name="T32" fmla="*/ 0 w 139"/>
                <a:gd name="T33" fmla="*/ 2147483646 h 13"/>
                <a:gd name="T34" fmla="*/ 2147483646 w 139"/>
                <a:gd name="T35" fmla="*/ 2147483646 h 13"/>
                <a:gd name="T36" fmla="*/ 2147483646 w 139"/>
                <a:gd name="T37" fmla="*/ 2147483646 h 13"/>
                <a:gd name="T38" fmla="*/ 2147483646 w 139"/>
                <a:gd name="T39" fmla="*/ 2147483646 h 13"/>
                <a:gd name="T40" fmla="*/ 2147483646 w 139"/>
                <a:gd name="T41" fmla="*/ 0 h 1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39" h="13">
                  <a:moveTo>
                    <a:pt x="103" y="0"/>
                  </a:moveTo>
                  <a:cubicBezTo>
                    <a:pt x="103" y="0"/>
                    <a:pt x="102" y="0"/>
                    <a:pt x="102" y="0"/>
                  </a:cubicBezTo>
                  <a:cubicBezTo>
                    <a:pt x="65" y="0"/>
                    <a:pt x="0" y="3"/>
                    <a:pt x="0" y="7"/>
                  </a:cubicBezTo>
                  <a:cubicBezTo>
                    <a:pt x="0" y="7"/>
                    <a:pt x="0" y="7"/>
                    <a:pt x="0" y="7"/>
                  </a:cubicBezTo>
                  <a:cubicBezTo>
                    <a:pt x="0" y="3"/>
                    <a:pt x="63" y="1"/>
                    <a:pt x="100" y="1"/>
                  </a:cubicBezTo>
                  <a:cubicBezTo>
                    <a:pt x="100" y="1"/>
                    <a:pt x="100" y="1"/>
                    <a:pt x="100" y="1"/>
                  </a:cubicBezTo>
                  <a:cubicBezTo>
                    <a:pt x="136" y="1"/>
                    <a:pt x="131" y="3"/>
                    <a:pt x="131" y="7"/>
                  </a:cubicBezTo>
                  <a:cubicBezTo>
                    <a:pt x="131" y="10"/>
                    <a:pt x="136" y="13"/>
                    <a:pt x="100" y="13"/>
                  </a:cubicBezTo>
                  <a:cubicBezTo>
                    <a:pt x="99" y="13"/>
                    <a:pt x="99" y="13"/>
                    <a:pt x="99" y="13"/>
                  </a:cubicBezTo>
                  <a:cubicBezTo>
                    <a:pt x="63" y="13"/>
                    <a:pt x="0" y="10"/>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10"/>
                    <a:pt x="64" y="13"/>
                    <a:pt x="101" y="13"/>
                  </a:cubicBezTo>
                  <a:cubicBezTo>
                    <a:pt x="102" y="13"/>
                    <a:pt x="102" y="13"/>
                    <a:pt x="102" y="13"/>
                  </a:cubicBezTo>
                  <a:cubicBezTo>
                    <a:pt x="139" y="13"/>
                    <a:pt x="134" y="10"/>
                    <a:pt x="134" y="7"/>
                  </a:cubicBezTo>
                  <a:cubicBezTo>
                    <a:pt x="134" y="3"/>
                    <a:pt x="139" y="0"/>
                    <a:pt x="103" y="0"/>
                  </a:cubicBezTo>
                </a:path>
              </a:pathLst>
            </a:custGeom>
            <a:solidFill>
              <a:srgbClr val="EDEBEB"/>
            </a:solidFill>
            <a:ln>
              <a:noFill/>
            </a:ln>
          </p:spPr>
          <p:txBody>
            <a:bodyPr/>
            <a:lstStyle/>
            <a:p>
              <a:endParaRPr lang="zh-CN" altLang="en-US"/>
            </a:p>
          </p:txBody>
        </p:sp>
        <p:sp>
          <p:nvSpPr>
            <p:cNvPr id="1048875" name="Freeform 20"/>
            <p:cNvSpPr/>
            <p:nvPr/>
          </p:nvSpPr>
          <p:spPr bwMode="auto">
            <a:xfrm>
              <a:off x="3613151" y="5548313"/>
              <a:ext cx="577850" cy="50800"/>
            </a:xfrm>
            <a:custGeom>
              <a:avLst/>
              <a:gdLst>
                <a:gd name="T0" fmla="*/ 2147483646 w 136"/>
                <a:gd name="T1" fmla="*/ 0 h 12"/>
                <a:gd name="T2" fmla="*/ 2147483646 w 136"/>
                <a:gd name="T3" fmla="*/ 0 h 12"/>
                <a:gd name="T4" fmla="*/ 0 w 136"/>
                <a:gd name="T5" fmla="*/ 2147483646 h 12"/>
                <a:gd name="T6" fmla="*/ 0 w 136"/>
                <a:gd name="T7" fmla="*/ 2147483646 h 12"/>
                <a:gd name="T8" fmla="*/ 0 w 136"/>
                <a:gd name="T9" fmla="*/ 2147483646 h 12"/>
                <a:gd name="T10" fmla="*/ 2147483646 w 136"/>
                <a:gd name="T11" fmla="*/ 0 h 12"/>
                <a:gd name="T12" fmla="*/ 2147483646 w 136"/>
                <a:gd name="T13" fmla="*/ 0 h 12"/>
                <a:gd name="T14" fmla="*/ 2147483646 w 136"/>
                <a:gd name="T15" fmla="*/ 2147483646 h 12"/>
                <a:gd name="T16" fmla="*/ 2147483646 w 136"/>
                <a:gd name="T17" fmla="*/ 2147483646 h 12"/>
                <a:gd name="T18" fmla="*/ 2147483646 w 136"/>
                <a:gd name="T19" fmla="*/ 2147483646 h 12"/>
                <a:gd name="T20" fmla="*/ 0 w 136"/>
                <a:gd name="T21" fmla="*/ 2147483646 h 12"/>
                <a:gd name="T22" fmla="*/ 2147483646 w 136"/>
                <a:gd name="T23" fmla="*/ 2147483646 h 12"/>
                <a:gd name="T24" fmla="*/ 2147483646 w 136"/>
                <a:gd name="T25" fmla="*/ 2147483646 h 12"/>
                <a:gd name="T26" fmla="*/ 2147483646 w 136"/>
                <a:gd name="T27" fmla="*/ 2147483646 h 12"/>
                <a:gd name="T28" fmla="*/ 2147483646 w 136"/>
                <a:gd name="T29" fmla="*/ 0 h 1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36" h="12">
                  <a:moveTo>
                    <a:pt x="100" y="0"/>
                  </a:moveTo>
                  <a:cubicBezTo>
                    <a:pt x="100" y="0"/>
                    <a:pt x="100" y="0"/>
                    <a:pt x="100" y="0"/>
                  </a:cubicBezTo>
                  <a:cubicBezTo>
                    <a:pt x="63" y="0"/>
                    <a:pt x="0" y="2"/>
                    <a:pt x="0" y="6"/>
                  </a:cubicBezTo>
                  <a:cubicBezTo>
                    <a:pt x="0" y="6"/>
                    <a:pt x="0" y="6"/>
                    <a:pt x="0" y="6"/>
                  </a:cubicBezTo>
                  <a:cubicBezTo>
                    <a:pt x="0" y="6"/>
                    <a:pt x="0" y="6"/>
                    <a:pt x="0" y="6"/>
                  </a:cubicBezTo>
                  <a:cubicBezTo>
                    <a:pt x="0" y="2"/>
                    <a:pt x="62" y="0"/>
                    <a:pt x="97" y="0"/>
                  </a:cubicBezTo>
                  <a:cubicBezTo>
                    <a:pt x="97" y="0"/>
                    <a:pt x="98" y="0"/>
                    <a:pt x="98" y="0"/>
                  </a:cubicBezTo>
                  <a:cubicBezTo>
                    <a:pt x="133" y="0"/>
                    <a:pt x="128" y="2"/>
                    <a:pt x="128" y="6"/>
                  </a:cubicBezTo>
                  <a:cubicBezTo>
                    <a:pt x="128" y="9"/>
                    <a:pt x="133" y="12"/>
                    <a:pt x="97" y="12"/>
                  </a:cubicBezTo>
                  <a:cubicBezTo>
                    <a:pt x="97" y="12"/>
                    <a:pt x="97" y="12"/>
                    <a:pt x="97" y="12"/>
                  </a:cubicBezTo>
                  <a:cubicBezTo>
                    <a:pt x="61" y="12"/>
                    <a:pt x="0" y="9"/>
                    <a:pt x="0" y="6"/>
                  </a:cubicBezTo>
                  <a:cubicBezTo>
                    <a:pt x="0" y="9"/>
                    <a:pt x="63" y="12"/>
                    <a:pt x="99" y="12"/>
                  </a:cubicBezTo>
                  <a:cubicBezTo>
                    <a:pt x="99" y="12"/>
                    <a:pt x="99" y="12"/>
                    <a:pt x="100" y="12"/>
                  </a:cubicBezTo>
                  <a:cubicBezTo>
                    <a:pt x="136" y="12"/>
                    <a:pt x="131" y="9"/>
                    <a:pt x="131" y="6"/>
                  </a:cubicBezTo>
                  <a:cubicBezTo>
                    <a:pt x="131" y="2"/>
                    <a:pt x="136" y="0"/>
                    <a:pt x="100" y="0"/>
                  </a:cubicBezTo>
                </a:path>
              </a:pathLst>
            </a:custGeom>
            <a:solidFill>
              <a:srgbClr val="ECEAE9"/>
            </a:solidFill>
            <a:ln>
              <a:noFill/>
            </a:ln>
          </p:spPr>
          <p:txBody>
            <a:bodyPr/>
            <a:lstStyle/>
            <a:p>
              <a:endParaRPr lang="zh-CN" altLang="en-US"/>
            </a:p>
          </p:txBody>
        </p:sp>
        <p:sp>
          <p:nvSpPr>
            <p:cNvPr id="1048876" name="Freeform 21"/>
            <p:cNvSpPr/>
            <p:nvPr/>
          </p:nvSpPr>
          <p:spPr bwMode="auto">
            <a:xfrm>
              <a:off x="3613151" y="5548313"/>
              <a:ext cx="565150" cy="50800"/>
            </a:xfrm>
            <a:custGeom>
              <a:avLst/>
              <a:gdLst>
                <a:gd name="T0" fmla="*/ 2147483646 w 133"/>
                <a:gd name="T1" fmla="*/ 0 h 12"/>
                <a:gd name="T2" fmla="*/ 2147483646 w 133"/>
                <a:gd name="T3" fmla="*/ 0 h 12"/>
                <a:gd name="T4" fmla="*/ 0 w 133"/>
                <a:gd name="T5" fmla="*/ 2147483646 h 12"/>
                <a:gd name="T6" fmla="*/ 0 w 133"/>
                <a:gd name="T7" fmla="*/ 2147483646 h 12"/>
                <a:gd name="T8" fmla="*/ 0 w 133"/>
                <a:gd name="T9" fmla="*/ 2147483646 h 12"/>
                <a:gd name="T10" fmla="*/ 2147483646 w 133"/>
                <a:gd name="T11" fmla="*/ 0 h 12"/>
                <a:gd name="T12" fmla="*/ 2147483646 w 133"/>
                <a:gd name="T13" fmla="*/ 0 h 12"/>
                <a:gd name="T14" fmla="*/ 2147483646 w 133"/>
                <a:gd name="T15" fmla="*/ 2147483646 h 12"/>
                <a:gd name="T16" fmla="*/ 2147483646 w 133"/>
                <a:gd name="T17" fmla="*/ 2147483646 h 12"/>
                <a:gd name="T18" fmla="*/ 2147483646 w 133"/>
                <a:gd name="T19" fmla="*/ 2147483646 h 12"/>
                <a:gd name="T20" fmla="*/ 0 w 133"/>
                <a:gd name="T21" fmla="*/ 2147483646 h 12"/>
                <a:gd name="T22" fmla="*/ 0 w 133"/>
                <a:gd name="T23" fmla="*/ 2147483646 h 12"/>
                <a:gd name="T24" fmla="*/ 2147483646 w 133"/>
                <a:gd name="T25" fmla="*/ 2147483646 h 12"/>
                <a:gd name="T26" fmla="*/ 2147483646 w 133"/>
                <a:gd name="T27" fmla="*/ 2147483646 h 12"/>
                <a:gd name="T28" fmla="*/ 2147483646 w 133"/>
                <a:gd name="T29" fmla="*/ 2147483646 h 12"/>
                <a:gd name="T30" fmla="*/ 2147483646 w 133"/>
                <a:gd name="T31" fmla="*/ 0 h 1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33" h="12">
                  <a:moveTo>
                    <a:pt x="98" y="0"/>
                  </a:moveTo>
                  <a:cubicBezTo>
                    <a:pt x="98" y="0"/>
                    <a:pt x="97" y="0"/>
                    <a:pt x="97" y="0"/>
                  </a:cubicBezTo>
                  <a:cubicBezTo>
                    <a:pt x="62" y="0"/>
                    <a:pt x="0" y="2"/>
                    <a:pt x="0" y="6"/>
                  </a:cubicBezTo>
                  <a:cubicBezTo>
                    <a:pt x="0" y="6"/>
                    <a:pt x="0" y="6"/>
                    <a:pt x="0" y="6"/>
                  </a:cubicBezTo>
                  <a:cubicBezTo>
                    <a:pt x="0" y="6"/>
                    <a:pt x="0" y="6"/>
                    <a:pt x="0" y="6"/>
                  </a:cubicBezTo>
                  <a:cubicBezTo>
                    <a:pt x="0" y="3"/>
                    <a:pt x="60" y="0"/>
                    <a:pt x="95" y="0"/>
                  </a:cubicBezTo>
                  <a:cubicBezTo>
                    <a:pt x="95" y="0"/>
                    <a:pt x="95" y="0"/>
                    <a:pt x="95" y="0"/>
                  </a:cubicBezTo>
                  <a:cubicBezTo>
                    <a:pt x="129" y="0"/>
                    <a:pt x="125" y="2"/>
                    <a:pt x="125" y="6"/>
                  </a:cubicBezTo>
                  <a:cubicBezTo>
                    <a:pt x="125" y="9"/>
                    <a:pt x="129" y="11"/>
                    <a:pt x="95" y="11"/>
                  </a:cubicBezTo>
                  <a:cubicBezTo>
                    <a:pt x="95" y="11"/>
                    <a:pt x="94" y="11"/>
                    <a:pt x="94" y="11"/>
                  </a:cubicBezTo>
                  <a:cubicBezTo>
                    <a:pt x="59" y="11"/>
                    <a:pt x="0" y="9"/>
                    <a:pt x="0" y="6"/>
                  </a:cubicBezTo>
                  <a:cubicBezTo>
                    <a:pt x="0" y="6"/>
                    <a:pt x="0" y="6"/>
                    <a:pt x="0" y="6"/>
                  </a:cubicBezTo>
                  <a:cubicBezTo>
                    <a:pt x="0" y="9"/>
                    <a:pt x="61" y="12"/>
                    <a:pt x="97" y="12"/>
                  </a:cubicBezTo>
                  <a:cubicBezTo>
                    <a:pt x="97" y="12"/>
                    <a:pt x="97" y="12"/>
                    <a:pt x="97" y="12"/>
                  </a:cubicBezTo>
                  <a:cubicBezTo>
                    <a:pt x="133" y="12"/>
                    <a:pt x="128" y="9"/>
                    <a:pt x="128" y="6"/>
                  </a:cubicBezTo>
                  <a:cubicBezTo>
                    <a:pt x="128" y="2"/>
                    <a:pt x="133" y="0"/>
                    <a:pt x="98" y="0"/>
                  </a:cubicBezTo>
                </a:path>
              </a:pathLst>
            </a:custGeom>
            <a:solidFill>
              <a:srgbClr val="EBE8E8"/>
            </a:solidFill>
            <a:ln>
              <a:noFill/>
            </a:ln>
          </p:spPr>
          <p:txBody>
            <a:bodyPr/>
            <a:lstStyle/>
            <a:p>
              <a:endParaRPr lang="zh-CN" altLang="en-US"/>
            </a:p>
          </p:txBody>
        </p:sp>
        <p:sp>
          <p:nvSpPr>
            <p:cNvPr id="1048877" name="Freeform 22"/>
            <p:cNvSpPr/>
            <p:nvPr/>
          </p:nvSpPr>
          <p:spPr bwMode="auto">
            <a:xfrm>
              <a:off x="3613151" y="5548313"/>
              <a:ext cx="549275" cy="47625"/>
            </a:xfrm>
            <a:custGeom>
              <a:avLst/>
              <a:gdLst>
                <a:gd name="T0" fmla="*/ 2147483646 w 129"/>
                <a:gd name="T1" fmla="*/ 0 h 11"/>
                <a:gd name="T2" fmla="*/ 2147483646 w 129"/>
                <a:gd name="T3" fmla="*/ 0 h 11"/>
                <a:gd name="T4" fmla="*/ 0 w 129"/>
                <a:gd name="T5" fmla="*/ 2147483646 h 11"/>
                <a:gd name="T6" fmla="*/ 2147483646 w 129"/>
                <a:gd name="T7" fmla="*/ 0 h 11"/>
                <a:gd name="T8" fmla="*/ 2147483646 w 129"/>
                <a:gd name="T9" fmla="*/ 0 h 11"/>
                <a:gd name="T10" fmla="*/ 2147483646 w 129"/>
                <a:gd name="T11" fmla="*/ 2147483646 h 11"/>
                <a:gd name="T12" fmla="*/ 2147483646 w 129"/>
                <a:gd name="T13" fmla="*/ 2147483646 h 11"/>
                <a:gd name="T14" fmla="*/ 2147483646 w 129"/>
                <a:gd name="T15" fmla="*/ 2147483646 h 11"/>
                <a:gd name="T16" fmla="*/ 0 w 129"/>
                <a:gd name="T17" fmla="*/ 2147483646 h 11"/>
                <a:gd name="T18" fmla="*/ 0 w 129"/>
                <a:gd name="T19" fmla="*/ 2147483646 h 11"/>
                <a:gd name="T20" fmla="*/ 0 w 129"/>
                <a:gd name="T21" fmla="*/ 2147483646 h 11"/>
                <a:gd name="T22" fmla="*/ 0 w 129"/>
                <a:gd name="T23" fmla="*/ 2147483646 h 11"/>
                <a:gd name="T24" fmla="*/ 0 w 129"/>
                <a:gd name="T25" fmla="*/ 2147483646 h 11"/>
                <a:gd name="T26" fmla="*/ 0 w 129"/>
                <a:gd name="T27" fmla="*/ 2147483646 h 11"/>
                <a:gd name="T28" fmla="*/ 2147483646 w 129"/>
                <a:gd name="T29" fmla="*/ 2147483646 h 11"/>
                <a:gd name="T30" fmla="*/ 2147483646 w 129"/>
                <a:gd name="T31" fmla="*/ 2147483646 h 11"/>
                <a:gd name="T32" fmla="*/ 2147483646 w 129"/>
                <a:gd name="T33" fmla="*/ 2147483646 h 11"/>
                <a:gd name="T34" fmla="*/ 2147483646 w 129"/>
                <a:gd name="T35" fmla="*/ 0 h 1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9" h="11">
                  <a:moveTo>
                    <a:pt x="95" y="0"/>
                  </a:moveTo>
                  <a:cubicBezTo>
                    <a:pt x="95" y="0"/>
                    <a:pt x="95" y="0"/>
                    <a:pt x="95" y="0"/>
                  </a:cubicBezTo>
                  <a:cubicBezTo>
                    <a:pt x="60" y="0"/>
                    <a:pt x="0" y="3"/>
                    <a:pt x="0" y="6"/>
                  </a:cubicBezTo>
                  <a:cubicBezTo>
                    <a:pt x="0" y="3"/>
                    <a:pt x="59" y="0"/>
                    <a:pt x="92" y="0"/>
                  </a:cubicBezTo>
                  <a:cubicBezTo>
                    <a:pt x="93" y="0"/>
                    <a:pt x="93" y="0"/>
                    <a:pt x="93" y="0"/>
                  </a:cubicBezTo>
                  <a:cubicBezTo>
                    <a:pt x="126" y="0"/>
                    <a:pt x="122" y="3"/>
                    <a:pt x="122" y="6"/>
                  </a:cubicBezTo>
                  <a:cubicBezTo>
                    <a:pt x="122" y="9"/>
                    <a:pt x="126" y="11"/>
                    <a:pt x="92" y="11"/>
                  </a:cubicBezTo>
                  <a:cubicBezTo>
                    <a:pt x="92" y="11"/>
                    <a:pt x="92" y="11"/>
                    <a:pt x="92" y="11"/>
                  </a:cubicBezTo>
                  <a:cubicBezTo>
                    <a:pt x="58" y="11"/>
                    <a:pt x="0" y="9"/>
                    <a:pt x="0" y="6"/>
                  </a:cubicBezTo>
                  <a:cubicBezTo>
                    <a:pt x="0" y="6"/>
                    <a:pt x="0" y="6"/>
                    <a:pt x="0" y="6"/>
                  </a:cubicBezTo>
                  <a:cubicBezTo>
                    <a:pt x="0" y="6"/>
                    <a:pt x="0" y="6"/>
                    <a:pt x="0" y="6"/>
                  </a:cubicBezTo>
                  <a:cubicBezTo>
                    <a:pt x="0" y="6"/>
                    <a:pt x="0" y="6"/>
                    <a:pt x="0" y="6"/>
                  </a:cubicBezTo>
                  <a:cubicBezTo>
                    <a:pt x="0" y="6"/>
                    <a:pt x="0" y="6"/>
                    <a:pt x="0" y="6"/>
                  </a:cubicBezTo>
                  <a:cubicBezTo>
                    <a:pt x="0" y="6"/>
                    <a:pt x="0" y="6"/>
                    <a:pt x="0" y="6"/>
                  </a:cubicBezTo>
                  <a:cubicBezTo>
                    <a:pt x="0" y="9"/>
                    <a:pt x="59" y="11"/>
                    <a:pt x="94" y="11"/>
                  </a:cubicBezTo>
                  <a:cubicBezTo>
                    <a:pt x="94" y="11"/>
                    <a:pt x="95" y="11"/>
                    <a:pt x="95" y="11"/>
                  </a:cubicBezTo>
                  <a:cubicBezTo>
                    <a:pt x="129" y="11"/>
                    <a:pt x="125" y="9"/>
                    <a:pt x="125" y="6"/>
                  </a:cubicBezTo>
                  <a:cubicBezTo>
                    <a:pt x="125" y="2"/>
                    <a:pt x="129" y="0"/>
                    <a:pt x="95" y="0"/>
                  </a:cubicBezTo>
                </a:path>
              </a:pathLst>
            </a:custGeom>
            <a:solidFill>
              <a:srgbClr val="E9E7E6"/>
            </a:solidFill>
            <a:ln>
              <a:noFill/>
            </a:ln>
          </p:spPr>
          <p:txBody>
            <a:bodyPr/>
            <a:lstStyle/>
            <a:p>
              <a:endParaRPr lang="zh-CN" altLang="en-US"/>
            </a:p>
          </p:txBody>
        </p:sp>
        <p:sp>
          <p:nvSpPr>
            <p:cNvPr id="1048878" name="Freeform 23"/>
            <p:cNvSpPr/>
            <p:nvPr/>
          </p:nvSpPr>
          <p:spPr bwMode="auto">
            <a:xfrm>
              <a:off x="3613151" y="5548313"/>
              <a:ext cx="536575" cy="47625"/>
            </a:xfrm>
            <a:custGeom>
              <a:avLst/>
              <a:gdLst>
                <a:gd name="T0" fmla="*/ 2147483646 w 126"/>
                <a:gd name="T1" fmla="*/ 0 h 11"/>
                <a:gd name="T2" fmla="*/ 2147483646 w 126"/>
                <a:gd name="T3" fmla="*/ 0 h 11"/>
                <a:gd name="T4" fmla="*/ 0 w 126"/>
                <a:gd name="T5" fmla="*/ 2147483646 h 11"/>
                <a:gd name="T6" fmla="*/ 0 w 126"/>
                <a:gd name="T7" fmla="*/ 2147483646 h 11"/>
                <a:gd name="T8" fmla="*/ 0 w 126"/>
                <a:gd name="T9" fmla="*/ 2147483646 h 11"/>
                <a:gd name="T10" fmla="*/ 0 w 126"/>
                <a:gd name="T11" fmla="*/ 2147483646 h 11"/>
                <a:gd name="T12" fmla="*/ 2147483646 w 126"/>
                <a:gd name="T13" fmla="*/ 0 h 11"/>
                <a:gd name="T14" fmla="*/ 2147483646 w 126"/>
                <a:gd name="T15" fmla="*/ 0 h 11"/>
                <a:gd name="T16" fmla="*/ 2147483646 w 126"/>
                <a:gd name="T17" fmla="*/ 2147483646 h 11"/>
                <a:gd name="T18" fmla="*/ 2147483646 w 126"/>
                <a:gd name="T19" fmla="*/ 2147483646 h 11"/>
                <a:gd name="T20" fmla="*/ 2147483646 w 126"/>
                <a:gd name="T21" fmla="*/ 2147483646 h 11"/>
                <a:gd name="T22" fmla="*/ 0 w 126"/>
                <a:gd name="T23" fmla="*/ 2147483646 h 11"/>
                <a:gd name="T24" fmla="*/ 2147483646 w 126"/>
                <a:gd name="T25" fmla="*/ 2147483646 h 11"/>
                <a:gd name="T26" fmla="*/ 2147483646 w 126"/>
                <a:gd name="T27" fmla="*/ 2147483646 h 11"/>
                <a:gd name="T28" fmla="*/ 2147483646 w 126"/>
                <a:gd name="T29" fmla="*/ 2147483646 h 11"/>
                <a:gd name="T30" fmla="*/ 2147483646 w 126"/>
                <a:gd name="T31" fmla="*/ 0 h 1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26" h="11">
                  <a:moveTo>
                    <a:pt x="93" y="0"/>
                  </a:moveTo>
                  <a:cubicBezTo>
                    <a:pt x="93" y="0"/>
                    <a:pt x="93" y="0"/>
                    <a:pt x="92" y="0"/>
                  </a:cubicBezTo>
                  <a:cubicBezTo>
                    <a:pt x="59" y="0"/>
                    <a:pt x="0" y="3"/>
                    <a:pt x="0" y="6"/>
                  </a:cubicBezTo>
                  <a:cubicBezTo>
                    <a:pt x="0" y="6"/>
                    <a:pt x="0" y="6"/>
                    <a:pt x="0" y="6"/>
                  </a:cubicBezTo>
                  <a:cubicBezTo>
                    <a:pt x="0" y="6"/>
                    <a:pt x="0" y="6"/>
                    <a:pt x="0" y="6"/>
                  </a:cubicBezTo>
                  <a:cubicBezTo>
                    <a:pt x="0" y="6"/>
                    <a:pt x="0" y="6"/>
                    <a:pt x="0" y="6"/>
                  </a:cubicBezTo>
                  <a:cubicBezTo>
                    <a:pt x="0" y="3"/>
                    <a:pt x="57" y="0"/>
                    <a:pt x="90" y="0"/>
                  </a:cubicBezTo>
                  <a:cubicBezTo>
                    <a:pt x="90" y="0"/>
                    <a:pt x="90" y="0"/>
                    <a:pt x="91" y="0"/>
                  </a:cubicBezTo>
                  <a:cubicBezTo>
                    <a:pt x="123" y="0"/>
                    <a:pt x="118" y="3"/>
                    <a:pt x="118" y="6"/>
                  </a:cubicBezTo>
                  <a:cubicBezTo>
                    <a:pt x="118" y="9"/>
                    <a:pt x="123" y="11"/>
                    <a:pt x="90" y="11"/>
                  </a:cubicBezTo>
                  <a:cubicBezTo>
                    <a:pt x="90" y="11"/>
                    <a:pt x="90" y="11"/>
                    <a:pt x="89" y="11"/>
                  </a:cubicBezTo>
                  <a:cubicBezTo>
                    <a:pt x="56" y="11"/>
                    <a:pt x="0" y="9"/>
                    <a:pt x="0" y="6"/>
                  </a:cubicBezTo>
                  <a:cubicBezTo>
                    <a:pt x="0" y="9"/>
                    <a:pt x="58" y="11"/>
                    <a:pt x="92" y="11"/>
                  </a:cubicBezTo>
                  <a:cubicBezTo>
                    <a:pt x="92" y="11"/>
                    <a:pt x="92" y="11"/>
                    <a:pt x="92" y="11"/>
                  </a:cubicBezTo>
                  <a:cubicBezTo>
                    <a:pt x="126" y="11"/>
                    <a:pt x="122" y="9"/>
                    <a:pt x="122" y="6"/>
                  </a:cubicBezTo>
                  <a:cubicBezTo>
                    <a:pt x="122" y="3"/>
                    <a:pt x="126" y="0"/>
                    <a:pt x="93" y="0"/>
                  </a:cubicBezTo>
                </a:path>
              </a:pathLst>
            </a:custGeom>
            <a:solidFill>
              <a:srgbClr val="E8E5E5"/>
            </a:solidFill>
            <a:ln>
              <a:noFill/>
            </a:ln>
          </p:spPr>
          <p:txBody>
            <a:bodyPr/>
            <a:lstStyle/>
            <a:p>
              <a:endParaRPr lang="zh-CN" altLang="en-US"/>
            </a:p>
          </p:txBody>
        </p:sp>
        <p:sp>
          <p:nvSpPr>
            <p:cNvPr id="1048879" name="Freeform 24"/>
            <p:cNvSpPr/>
            <p:nvPr/>
          </p:nvSpPr>
          <p:spPr bwMode="auto">
            <a:xfrm>
              <a:off x="3613151" y="5548313"/>
              <a:ext cx="523875" cy="47625"/>
            </a:xfrm>
            <a:custGeom>
              <a:avLst/>
              <a:gdLst>
                <a:gd name="T0" fmla="*/ 2147483646 w 123"/>
                <a:gd name="T1" fmla="*/ 0 h 11"/>
                <a:gd name="T2" fmla="*/ 2147483646 w 123"/>
                <a:gd name="T3" fmla="*/ 0 h 11"/>
                <a:gd name="T4" fmla="*/ 0 w 123"/>
                <a:gd name="T5" fmla="*/ 2147483646 h 11"/>
                <a:gd name="T6" fmla="*/ 2147483646 w 123"/>
                <a:gd name="T7" fmla="*/ 0 h 11"/>
                <a:gd name="T8" fmla="*/ 2147483646 w 123"/>
                <a:gd name="T9" fmla="*/ 0 h 11"/>
                <a:gd name="T10" fmla="*/ 2147483646 w 123"/>
                <a:gd name="T11" fmla="*/ 2147483646 h 11"/>
                <a:gd name="T12" fmla="*/ 2147483646 w 123"/>
                <a:gd name="T13" fmla="*/ 2147483646 h 11"/>
                <a:gd name="T14" fmla="*/ 2147483646 w 123"/>
                <a:gd name="T15" fmla="*/ 2147483646 h 11"/>
                <a:gd name="T16" fmla="*/ 0 w 123"/>
                <a:gd name="T17" fmla="*/ 2147483646 h 11"/>
                <a:gd name="T18" fmla="*/ 0 w 123"/>
                <a:gd name="T19" fmla="*/ 2147483646 h 11"/>
                <a:gd name="T20" fmla="*/ 0 w 123"/>
                <a:gd name="T21" fmla="*/ 2147483646 h 11"/>
                <a:gd name="T22" fmla="*/ 0 w 123"/>
                <a:gd name="T23" fmla="*/ 2147483646 h 11"/>
                <a:gd name="T24" fmla="*/ 0 w 123"/>
                <a:gd name="T25" fmla="*/ 2147483646 h 11"/>
                <a:gd name="T26" fmla="*/ 0 w 123"/>
                <a:gd name="T27" fmla="*/ 2147483646 h 11"/>
                <a:gd name="T28" fmla="*/ 2147483646 w 123"/>
                <a:gd name="T29" fmla="*/ 2147483646 h 11"/>
                <a:gd name="T30" fmla="*/ 2147483646 w 123"/>
                <a:gd name="T31" fmla="*/ 2147483646 h 11"/>
                <a:gd name="T32" fmla="*/ 2147483646 w 123"/>
                <a:gd name="T33" fmla="*/ 2147483646 h 11"/>
                <a:gd name="T34" fmla="*/ 2147483646 w 123"/>
                <a:gd name="T35" fmla="*/ 0 h 1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3" h="11">
                  <a:moveTo>
                    <a:pt x="91" y="0"/>
                  </a:moveTo>
                  <a:cubicBezTo>
                    <a:pt x="90" y="0"/>
                    <a:pt x="90" y="0"/>
                    <a:pt x="90" y="0"/>
                  </a:cubicBezTo>
                  <a:cubicBezTo>
                    <a:pt x="57" y="0"/>
                    <a:pt x="0" y="3"/>
                    <a:pt x="0" y="6"/>
                  </a:cubicBezTo>
                  <a:cubicBezTo>
                    <a:pt x="0" y="3"/>
                    <a:pt x="56" y="0"/>
                    <a:pt x="88" y="0"/>
                  </a:cubicBezTo>
                  <a:cubicBezTo>
                    <a:pt x="88" y="0"/>
                    <a:pt x="88" y="0"/>
                    <a:pt x="88" y="0"/>
                  </a:cubicBezTo>
                  <a:cubicBezTo>
                    <a:pt x="119" y="0"/>
                    <a:pt x="115" y="3"/>
                    <a:pt x="115" y="6"/>
                  </a:cubicBezTo>
                  <a:cubicBezTo>
                    <a:pt x="115" y="9"/>
                    <a:pt x="119" y="11"/>
                    <a:pt x="88" y="11"/>
                  </a:cubicBezTo>
                  <a:cubicBezTo>
                    <a:pt x="87" y="11"/>
                    <a:pt x="87" y="11"/>
                    <a:pt x="87" y="11"/>
                  </a:cubicBezTo>
                  <a:cubicBezTo>
                    <a:pt x="55" y="11"/>
                    <a:pt x="0" y="9"/>
                    <a:pt x="0" y="6"/>
                  </a:cubicBezTo>
                  <a:cubicBezTo>
                    <a:pt x="0" y="6"/>
                    <a:pt x="0" y="6"/>
                    <a:pt x="0" y="6"/>
                  </a:cubicBezTo>
                  <a:cubicBezTo>
                    <a:pt x="0" y="6"/>
                    <a:pt x="0" y="6"/>
                    <a:pt x="0" y="6"/>
                  </a:cubicBezTo>
                  <a:cubicBezTo>
                    <a:pt x="0" y="6"/>
                    <a:pt x="0" y="6"/>
                    <a:pt x="0" y="6"/>
                  </a:cubicBezTo>
                  <a:cubicBezTo>
                    <a:pt x="0" y="6"/>
                    <a:pt x="0" y="6"/>
                    <a:pt x="0" y="6"/>
                  </a:cubicBezTo>
                  <a:cubicBezTo>
                    <a:pt x="0" y="6"/>
                    <a:pt x="0" y="6"/>
                    <a:pt x="0" y="6"/>
                  </a:cubicBezTo>
                  <a:cubicBezTo>
                    <a:pt x="0" y="9"/>
                    <a:pt x="56" y="11"/>
                    <a:pt x="89" y="11"/>
                  </a:cubicBezTo>
                  <a:cubicBezTo>
                    <a:pt x="90" y="11"/>
                    <a:pt x="90" y="11"/>
                    <a:pt x="90" y="11"/>
                  </a:cubicBezTo>
                  <a:cubicBezTo>
                    <a:pt x="123" y="11"/>
                    <a:pt x="118" y="9"/>
                    <a:pt x="118" y="6"/>
                  </a:cubicBezTo>
                  <a:cubicBezTo>
                    <a:pt x="118" y="3"/>
                    <a:pt x="123" y="0"/>
                    <a:pt x="91" y="0"/>
                  </a:cubicBezTo>
                </a:path>
              </a:pathLst>
            </a:custGeom>
            <a:solidFill>
              <a:srgbClr val="E7E4E3"/>
            </a:solidFill>
            <a:ln>
              <a:noFill/>
            </a:ln>
          </p:spPr>
          <p:txBody>
            <a:bodyPr/>
            <a:lstStyle/>
            <a:p>
              <a:endParaRPr lang="zh-CN" altLang="en-US"/>
            </a:p>
          </p:txBody>
        </p:sp>
        <p:sp>
          <p:nvSpPr>
            <p:cNvPr id="1048880" name="Freeform 25"/>
            <p:cNvSpPr/>
            <p:nvPr/>
          </p:nvSpPr>
          <p:spPr bwMode="auto">
            <a:xfrm>
              <a:off x="3613151" y="5548313"/>
              <a:ext cx="506413" cy="47625"/>
            </a:xfrm>
            <a:custGeom>
              <a:avLst/>
              <a:gdLst>
                <a:gd name="T0" fmla="*/ 2147483646 w 119"/>
                <a:gd name="T1" fmla="*/ 0 h 11"/>
                <a:gd name="T2" fmla="*/ 2147483646 w 119"/>
                <a:gd name="T3" fmla="*/ 0 h 11"/>
                <a:gd name="T4" fmla="*/ 0 w 119"/>
                <a:gd name="T5" fmla="*/ 2147483646 h 11"/>
                <a:gd name="T6" fmla="*/ 0 w 119"/>
                <a:gd name="T7" fmla="*/ 2147483646 h 11"/>
                <a:gd name="T8" fmla="*/ 0 w 119"/>
                <a:gd name="T9" fmla="*/ 2147483646 h 11"/>
                <a:gd name="T10" fmla="*/ 0 w 119"/>
                <a:gd name="T11" fmla="*/ 2147483646 h 11"/>
                <a:gd name="T12" fmla="*/ 2147483646 w 119"/>
                <a:gd name="T13" fmla="*/ 2147483646 h 11"/>
                <a:gd name="T14" fmla="*/ 2147483646 w 119"/>
                <a:gd name="T15" fmla="*/ 2147483646 h 11"/>
                <a:gd name="T16" fmla="*/ 2147483646 w 119"/>
                <a:gd name="T17" fmla="*/ 2147483646 h 11"/>
                <a:gd name="T18" fmla="*/ 2147483646 w 119"/>
                <a:gd name="T19" fmla="*/ 2147483646 h 11"/>
                <a:gd name="T20" fmla="*/ 2147483646 w 119"/>
                <a:gd name="T21" fmla="*/ 2147483646 h 11"/>
                <a:gd name="T22" fmla="*/ 0 w 119"/>
                <a:gd name="T23" fmla="*/ 2147483646 h 11"/>
                <a:gd name="T24" fmla="*/ 0 w 119"/>
                <a:gd name="T25" fmla="*/ 2147483646 h 11"/>
                <a:gd name="T26" fmla="*/ 2147483646 w 119"/>
                <a:gd name="T27" fmla="*/ 2147483646 h 11"/>
                <a:gd name="T28" fmla="*/ 2147483646 w 119"/>
                <a:gd name="T29" fmla="*/ 2147483646 h 11"/>
                <a:gd name="T30" fmla="*/ 2147483646 w 119"/>
                <a:gd name="T31" fmla="*/ 2147483646 h 11"/>
                <a:gd name="T32" fmla="*/ 2147483646 w 119"/>
                <a:gd name="T33" fmla="*/ 0 h 1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19" h="11">
                  <a:moveTo>
                    <a:pt x="88" y="0"/>
                  </a:moveTo>
                  <a:cubicBezTo>
                    <a:pt x="88" y="0"/>
                    <a:pt x="88" y="0"/>
                    <a:pt x="88" y="0"/>
                  </a:cubicBezTo>
                  <a:cubicBezTo>
                    <a:pt x="56" y="0"/>
                    <a:pt x="0" y="3"/>
                    <a:pt x="0" y="6"/>
                  </a:cubicBezTo>
                  <a:cubicBezTo>
                    <a:pt x="0" y="6"/>
                    <a:pt x="0" y="6"/>
                    <a:pt x="0" y="6"/>
                  </a:cubicBezTo>
                  <a:cubicBezTo>
                    <a:pt x="0" y="6"/>
                    <a:pt x="0" y="6"/>
                    <a:pt x="0" y="6"/>
                  </a:cubicBezTo>
                  <a:cubicBezTo>
                    <a:pt x="0" y="6"/>
                    <a:pt x="0" y="6"/>
                    <a:pt x="0" y="6"/>
                  </a:cubicBezTo>
                  <a:cubicBezTo>
                    <a:pt x="0" y="3"/>
                    <a:pt x="54" y="1"/>
                    <a:pt x="85" y="1"/>
                  </a:cubicBezTo>
                  <a:cubicBezTo>
                    <a:pt x="85" y="1"/>
                    <a:pt x="86" y="1"/>
                    <a:pt x="86" y="1"/>
                  </a:cubicBezTo>
                  <a:cubicBezTo>
                    <a:pt x="116" y="1"/>
                    <a:pt x="112" y="3"/>
                    <a:pt x="112" y="6"/>
                  </a:cubicBezTo>
                  <a:cubicBezTo>
                    <a:pt x="112" y="8"/>
                    <a:pt x="116" y="11"/>
                    <a:pt x="85" y="11"/>
                  </a:cubicBezTo>
                  <a:cubicBezTo>
                    <a:pt x="85" y="11"/>
                    <a:pt x="85" y="11"/>
                    <a:pt x="85" y="11"/>
                  </a:cubicBezTo>
                  <a:cubicBezTo>
                    <a:pt x="53" y="11"/>
                    <a:pt x="0" y="9"/>
                    <a:pt x="0" y="6"/>
                  </a:cubicBezTo>
                  <a:cubicBezTo>
                    <a:pt x="0" y="6"/>
                    <a:pt x="0" y="6"/>
                    <a:pt x="0" y="6"/>
                  </a:cubicBezTo>
                  <a:cubicBezTo>
                    <a:pt x="0" y="9"/>
                    <a:pt x="55" y="11"/>
                    <a:pt x="87" y="11"/>
                  </a:cubicBezTo>
                  <a:cubicBezTo>
                    <a:pt x="87" y="11"/>
                    <a:pt x="87" y="11"/>
                    <a:pt x="88" y="11"/>
                  </a:cubicBezTo>
                  <a:cubicBezTo>
                    <a:pt x="119" y="11"/>
                    <a:pt x="115" y="9"/>
                    <a:pt x="115" y="6"/>
                  </a:cubicBezTo>
                  <a:cubicBezTo>
                    <a:pt x="115" y="3"/>
                    <a:pt x="119" y="0"/>
                    <a:pt x="88" y="0"/>
                  </a:cubicBezTo>
                </a:path>
              </a:pathLst>
            </a:custGeom>
            <a:solidFill>
              <a:srgbClr val="E6E3E2"/>
            </a:solidFill>
            <a:ln>
              <a:noFill/>
            </a:ln>
          </p:spPr>
          <p:txBody>
            <a:bodyPr/>
            <a:lstStyle/>
            <a:p>
              <a:endParaRPr lang="zh-CN" altLang="en-US"/>
            </a:p>
          </p:txBody>
        </p:sp>
        <p:sp>
          <p:nvSpPr>
            <p:cNvPr id="1048881" name="Freeform 26"/>
            <p:cNvSpPr/>
            <p:nvPr/>
          </p:nvSpPr>
          <p:spPr bwMode="auto">
            <a:xfrm>
              <a:off x="3613151" y="5553075"/>
              <a:ext cx="493713" cy="42863"/>
            </a:xfrm>
            <a:custGeom>
              <a:avLst/>
              <a:gdLst>
                <a:gd name="T0" fmla="*/ 2147483646 w 116"/>
                <a:gd name="T1" fmla="*/ 0 h 10"/>
                <a:gd name="T2" fmla="*/ 2147483646 w 116"/>
                <a:gd name="T3" fmla="*/ 0 h 10"/>
                <a:gd name="T4" fmla="*/ 0 w 116"/>
                <a:gd name="T5" fmla="*/ 2147483646 h 10"/>
                <a:gd name="T6" fmla="*/ 2147483646 w 116"/>
                <a:gd name="T7" fmla="*/ 0 h 10"/>
                <a:gd name="T8" fmla="*/ 2147483646 w 116"/>
                <a:gd name="T9" fmla="*/ 0 h 10"/>
                <a:gd name="T10" fmla="*/ 2147483646 w 116"/>
                <a:gd name="T11" fmla="*/ 2147483646 h 10"/>
                <a:gd name="T12" fmla="*/ 2147483646 w 116"/>
                <a:gd name="T13" fmla="*/ 2147483646 h 10"/>
                <a:gd name="T14" fmla="*/ 2147483646 w 116"/>
                <a:gd name="T15" fmla="*/ 2147483646 h 10"/>
                <a:gd name="T16" fmla="*/ 0 w 116"/>
                <a:gd name="T17" fmla="*/ 2147483646 h 10"/>
                <a:gd name="T18" fmla="*/ 2147483646 w 116"/>
                <a:gd name="T19" fmla="*/ 2147483646 h 10"/>
                <a:gd name="T20" fmla="*/ 2147483646 w 116"/>
                <a:gd name="T21" fmla="*/ 2147483646 h 10"/>
                <a:gd name="T22" fmla="*/ 2147483646 w 116"/>
                <a:gd name="T23" fmla="*/ 2147483646 h 10"/>
                <a:gd name="T24" fmla="*/ 2147483646 w 116"/>
                <a:gd name="T25" fmla="*/ 0 h 1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6" h="10">
                  <a:moveTo>
                    <a:pt x="86" y="0"/>
                  </a:moveTo>
                  <a:cubicBezTo>
                    <a:pt x="86" y="0"/>
                    <a:pt x="85" y="0"/>
                    <a:pt x="85" y="0"/>
                  </a:cubicBezTo>
                  <a:cubicBezTo>
                    <a:pt x="54" y="0"/>
                    <a:pt x="0" y="2"/>
                    <a:pt x="0" y="5"/>
                  </a:cubicBezTo>
                  <a:cubicBezTo>
                    <a:pt x="0" y="2"/>
                    <a:pt x="53" y="0"/>
                    <a:pt x="83" y="0"/>
                  </a:cubicBezTo>
                  <a:cubicBezTo>
                    <a:pt x="83" y="0"/>
                    <a:pt x="83" y="0"/>
                    <a:pt x="83" y="0"/>
                  </a:cubicBezTo>
                  <a:cubicBezTo>
                    <a:pt x="113" y="0"/>
                    <a:pt x="109" y="2"/>
                    <a:pt x="109" y="5"/>
                  </a:cubicBezTo>
                  <a:cubicBezTo>
                    <a:pt x="109" y="7"/>
                    <a:pt x="113" y="10"/>
                    <a:pt x="83" y="10"/>
                  </a:cubicBezTo>
                  <a:cubicBezTo>
                    <a:pt x="83" y="10"/>
                    <a:pt x="82" y="10"/>
                    <a:pt x="82" y="10"/>
                  </a:cubicBezTo>
                  <a:cubicBezTo>
                    <a:pt x="52" y="10"/>
                    <a:pt x="0" y="7"/>
                    <a:pt x="0" y="5"/>
                  </a:cubicBezTo>
                  <a:cubicBezTo>
                    <a:pt x="0" y="8"/>
                    <a:pt x="53" y="10"/>
                    <a:pt x="85" y="10"/>
                  </a:cubicBezTo>
                  <a:cubicBezTo>
                    <a:pt x="85" y="10"/>
                    <a:pt x="85" y="10"/>
                    <a:pt x="85" y="10"/>
                  </a:cubicBezTo>
                  <a:cubicBezTo>
                    <a:pt x="116" y="10"/>
                    <a:pt x="112" y="7"/>
                    <a:pt x="112" y="5"/>
                  </a:cubicBezTo>
                  <a:cubicBezTo>
                    <a:pt x="112" y="2"/>
                    <a:pt x="116" y="0"/>
                    <a:pt x="86" y="0"/>
                  </a:cubicBezTo>
                </a:path>
              </a:pathLst>
            </a:custGeom>
            <a:solidFill>
              <a:srgbClr val="E4E1E0"/>
            </a:solidFill>
            <a:ln>
              <a:noFill/>
            </a:ln>
          </p:spPr>
          <p:txBody>
            <a:bodyPr/>
            <a:lstStyle/>
            <a:p>
              <a:endParaRPr lang="zh-CN" altLang="en-US"/>
            </a:p>
          </p:txBody>
        </p:sp>
        <p:sp>
          <p:nvSpPr>
            <p:cNvPr id="1048882" name="Freeform 27"/>
            <p:cNvSpPr/>
            <p:nvPr/>
          </p:nvSpPr>
          <p:spPr bwMode="auto">
            <a:xfrm>
              <a:off x="3613151" y="5553075"/>
              <a:ext cx="481013" cy="42863"/>
            </a:xfrm>
            <a:custGeom>
              <a:avLst/>
              <a:gdLst>
                <a:gd name="T0" fmla="*/ 2147483646 w 113"/>
                <a:gd name="T1" fmla="*/ 0 h 10"/>
                <a:gd name="T2" fmla="*/ 2147483646 w 113"/>
                <a:gd name="T3" fmla="*/ 0 h 10"/>
                <a:gd name="T4" fmla="*/ 0 w 113"/>
                <a:gd name="T5" fmla="*/ 2147483646 h 10"/>
                <a:gd name="T6" fmla="*/ 0 w 113"/>
                <a:gd name="T7" fmla="*/ 2147483646 h 10"/>
                <a:gd name="T8" fmla="*/ 0 w 113"/>
                <a:gd name="T9" fmla="*/ 2147483646 h 10"/>
                <a:gd name="T10" fmla="*/ 2147483646 w 113"/>
                <a:gd name="T11" fmla="*/ 0 h 10"/>
                <a:gd name="T12" fmla="*/ 2147483646 w 113"/>
                <a:gd name="T13" fmla="*/ 0 h 10"/>
                <a:gd name="T14" fmla="*/ 2147483646 w 113"/>
                <a:gd name="T15" fmla="*/ 2147483646 h 10"/>
                <a:gd name="T16" fmla="*/ 2147483646 w 113"/>
                <a:gd name="T17" fmla="*/ 2147483646 h 10"/>
                <a:gd name="T18" fmla="*/ 2147483646 w 113"/>
                <a:gd name="T19" fmla="*/ 2147483646 h 10"/>
                <a:gd name="T20" fmla="*/ 0 w 113"/>
                <a:gd name="T21" fmla="*/ 2147483646 h 10"/>
                <a:gd name="T22" fmla="*/ 0 w 113"/>
                <a:gd name="T23" fmla="*/ 2147483646 h 10"/>
                <a:gd name="T24" fmla="*/ 0 w 113"/>
                <a:gd name="T25" fmla="*/ 2147483646 h 10"/>
                <a:gd name="T26" fmla="*/ 0 w 113"/>
                <a:gd name="T27" fmla="*/ 2147483646 h 10"/>
                <a:gd name="T28" fmla="*/ 0 w 113"/>
                <a:gd name="T29" fmla="*/ 2147483646 h 10"/>
                <a:gd name="T30" fmla="*/ 2147483646 w 113"/>
                <a:gd name="T31" fmla="*/ 2147483646 h 10"/>
                <a:gd name="T32" fmla="*/ 2147483646 w 113"/>
                <a:gd name="T33" fmla="*/ 2147483646 h 10"/>
                <a:gd name="T34" fmla="*/ 2147483646 w 113"/>
                <a:gd name="T35" fmla="*/ 2147483646 h 10"/>
                <a:gd name="T36" fmla="*/ 2147483646 w 113"/>
                <a:gd name="T37" fmla="*/ 0 h 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13" h="10">
                  <a:moveTo>
                    <a:pt x="83" y="0"/>
                  </a:moveTo>
                  <a:cubicBezTo>
                    <a:pt x="83" y="0"/>
                    <a:pt x="83" y="0"/>
                    <a:pt x="83" y="0"/>
                  </a:cubicBezTo>
                  <a:cubicBezTo>
                    <a:pt x="53" y="0"/>
                    <a:pt x="0" y="2"/>
                    <a:pt x="0" y="5"/>
                  </a:cubicBezTo>
                  <a:cubicBezTo>
                    <a:pt x="0" y="5"/>
                    <a:pt x="0" y="5"/>
                    <a:pt x="0" y="5"/>
                  </a:cubicBezTo>
                  <a:cubicBezTo>
                    <a:pt x="0" y="5"/>
                    <a:pt x="0" y="5"/>
                    <a:pt x="0" y="5"/>
                  </a:cubicBezTo>
                  <a:cubicBezTo>
                    <a:pt x="0" y="2"/>
                    <a:pt x="51" y="0"/>
                    <a:pt x="80" y="0"/>
                  </a:cubicBezTo>
                  <a:cubicBezTo>
                    <a:pt x="80" y="0"/>
                    <a:pt x="81" y="0"/>
                    <a:pt x="81" y="0"/>
                  </a:cubicBezTo>
                  <a:cubicBezTo>
                    <a:pt x="110" y="0"/>
                    <a:pt x="106" y="2"/>
                    <a:pt x="106" y="5"/>
                  </a:cubicBezTo>
                  <a:cubicBezTo>
                    <a:pt x="106" y="7"/>
                    <a:pt x="110" y="9"/>
                    <a:pt x="80" y="9"/>
                  </a:cubicBezTo>
                  <a:cubicBezTo>
                    <a:pt x="80" y="9"/>
                    <a:pt x="80" y="9"/>
                    <a:pt x="80" y="9"/>
                  </a:cubicBezTo>
                  <a:cubicBezTo>
                    <a:pt x="50" y="9"/>
                    <a:pt x="0" y="7"/>
                    <a:pt x="0" y="5"/>
                  </a:cubicBezTo>
                  <a:cubicBezTo>
                    <a:pt x="0" y="5"/>
                    <a:pt x="0" y="5"/>
                    <a:pt x="0" y="5"/>
                  </a:cubicBezTo>
                  <a:cubicBezTo>
                    <a:pt x="0" y="5"/>
                    <a:pt x="0" y="5"/>
                    <a:pt x="0" y="5"/>
                  </a:cubicBezTo>
                  <a:cubicBezTo>
                    <a:pt x="0" y="5"/>
                    <a:pt x="0" y="5"/>
                    <a:pt x="0" y="5"/>
                  </a:cubicBezTo>
                  <a:cubicBezTo>
                    <a:pt x="0" y="5"/>
                    <a:pt x="0" y="5"/>
                    <a:pt x="0" y="5"/>
                  </a:cubicBezTo>
                  <a:cubicBezTo>
                    <a:pt x="0" y="7"/>
                    <a:pt x="52" y="10"/>
                    <a:pt x="82" y="10"/>
                  </a:cubicBezTo>
                  <a:cubicBezTo>
                    <a:pt x="82" y="10"/>
                    <a:pt x="83" y="10"/>
                    <a:pt x="83" y="10"/>
                  </a:cubicBezTo>
                  <a:cubicBezTo>
                    <a:pt x="113" y="10"/>
                    <a:pt x="109" y="7"/>
                    <a:pt x="109" y="5"/>
                  </a:cubicBezTo>
                  <a:cubicBezTo>
                    <a:pt x="109" y="2"/>
                    <a:pt x="113" y="0"/>
                    <a:pt x="83" y="0"/>
                  </a:cubicBezTo>
                </a:path>
              </a:pathLst>
            </a:custGeom>
            <a:solidFill>
              <a:srgbClr val="E3E0DF"/>
            </a:solidFill>
            <a:ln>
              <a:noFill/>
            </a:ln>
          </p:spPr>
          <p:txBody>
            <a:bodyPr/>
            <a:lstStyle/>
            <a:p>
              <a:endParaRPr lang="zh-CN" altLang="en-US"/>
            </a:p>
          </p:txBody>
        </p:sp>
        <p:sp>
          <p:nvSpPr>
            <p:cNvPr id="1048883" name="Freeform 28"/>
            <p:cNvSpPr/>
            <p:nvPr/>
          </p:nvSpPr>
          <p:spPr bwMode="auto">
            <a:xfrm>
              <a:off x="3613151" y="5553075"/>
              <a:ext cx="468313" cy="38100"/>
            </a:xfrm>
            <a:custGeom>
              <a:avLst/>
              <a:gdLst>
                <a:gd name="T0" fmla="*/ 2147483646 w 110"/>
                <a:gd name="T1" fmla="*/ 0 h 9"/>
                <a:gd name="T2" fmla="*/ 2147483646 w 110"/>
                <a:gd name="T3" fmla="*/ 0 h 9"/>
                <a:gd name="T4" fmla="*/ 0 w 110"/>
                <a:gd name="T5" fmla="*/ 2147483646 h 9"/>
                <a:gd name="T6" fmla="*/ 0 w 110"/>
                <a:gd name="T7" fmla="*/ 2147483646 h 9"/>
                <a:gd name="T8" fmla="*/ 2147483646 w 110"/>
                <a:gd name="T9" fmla="*/ 0 h 9"/>
                <a:gd name="T10" fmla="*/ 2147483646 w 110"/>
                <a:gd name="T11" fmla="*/ 0 h 9"/>
                <a:gd name="T12" fmla="*/ 2147483646 w 110"/>
                <a:gd name="T13" fmla="*/ 2147483646 h 9"/>
                <a:gd name="T14" fmla="*/ 2147483646 w 110"/>
                <a:gd name="T15" fmla="*/ 2147483646 h 9"/>
                <a:gd name="T16" fmla="*/ 2147483646 w 110"/>
                <a:gd name="T17" fmla="*/ 2147483646 h 9"/>
                <a:gd name="T18" fmla="*/ 0 w 110"/>
                <a:gd name="T19" fmla="*/ 2147483646 h 9"/>
                <a:gd name="T20" fmla="*/ 0 w 110"/>
                <a:gd name="T21" fmla="*/ 2147483646 h 9"/>
                <a:gd name="T22" fmla="*/ 0 w 110"/>
                <a:gd name="T23" fmla="*/ 2147483646 h 9"/>
                <a:gd name="T24" fmla="*/ 2147483646 w 110"/>
                <a:gd name="T25" fmla="*/ 2147483646 h 9"/>
                <a:gd name="T26" fmla="*/ 2147483646 w 110"/>
                <a:gd name="T27" fmla="*/ 2147483646 h 9"/>
                <a:gd name="T28" fmla="*/ 2147483646 w 110"/>
                <a:gd name="T29" fmla="*/ 2147483646 h 9"/>
                <a:gd name="T30" fmla="*/ 2147483646 w 110"/>
                <a:gd name="T31" fmla="*/ 0 h 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10" h="9">
                  <a:moveTo>
                    <a:pt x="81" y="0"/>
                  </a:moveTo>
                  <a:cubicBezTo>
                    <a:pt x="81" y="0"/>
                    <a:pt x="80" y="0"/>
                    <a:pt x="80" y="0"/>
                  </a:cubicBezTo>
                  <a:cubicBezTo>
                    <a:pt x="51" y="0"/>
                    <a:pt x="0" y="2"/>
                    <a:pt x="0" y="5"/>
                  </a:cubicBezTo>
                  <a:cubicBezTo>
                    <a:pt x="0" y="5"/>
                    <a:pt x="0" y="5"/>
                    <a:pt x="0" y="5"/>
                  </a:cubicBezTo>
                  <a:cubicBezTo>
                    <a:pt x="0" y="2"/>
                    <a:pt x="49" y="0"/>
                    <a:pt x="78" y="0"/>
                  </a:cubicBezTo>
                  <a:cubicBezTo>
                    <a:pt x="78" y="0"/>
                    <a:pt x="78" y="0"/>
                    <a:pt x="78" y="0"/>
                  </a:cubicBezTo>
                  <a:cubicBezTo>
                    <a:pt x="106" y="0"/>
                    <a:pt x="102" y="2"/>
                    <a:pt x="102" y="5"/>
                  </a:cubicBezTo>
                  <a:cubicBezTo>
                    <a:pt x="102" y="7"/>
                    <a:pt x="106" y="9"/>
                    <a:pt x="78" y="9"/>
                  </a:cubicBezTo>
                  <a:cubicBezTo>
                    <a:pt x="78" y="9"/>
                    <a:pt x="77" y="9"/>
                    <a:pt x="77" y="9"/>
                  </a:cubicBezTo>
                  <a:cubicBezTo>
                    <a:pt x="49" y="9"/>
                    <a:pt x="0" y="7"/>
                    <a:pt x="0" y="5"/>
                  </a:cubicBezTo>
                  <a:cubicBezTo>
                    <a:pt x="0" y="5"/>
                    <a:pt x="0" y="5"/>
                    <a:pt x="0" y="5"/>
                  </a:cubicBezTo>
                  <a:cubicBezTo>
                    <a:pt x="0" y="5"/>
                    <a:pt x="0" y="5"/>
                    <a:pt x="0" y="5"/>
                  </a:cubicBezTo>
                  <a:cubicBezTo>
                    <a:pt x="0" y="7"/>
                    <a:pt x="50" y="9"/>
                    <a:pt x="80" y="9"/>
                  </a:cubicBezTo>
                  <a:cubicBezTo>
                    <a:pt x="80" y="9"/>
                    <a:pt x="80" y="9"/>
                    <a:pt x="80" y="9"/>
                  </a:cubicBezTo>
                  <a:cubicBezTo>
                    <a:pt x="110" y="9"/>
                    <a:pt x="106" y="7"/>
                    <a:pt x="106" y="5"/>
                  </a:cubicBezTo>
                  <a:cubicBezTo>
                    <a:pt x="106" y="2"/>
                    <a:pt x="110" y="0"/>
                    <a:pt x="81" y="0"/>
                  </a:cubicBezTo>
                </a:path>
              </a:pathLst>
            </a:custGeom>
            <a:solidFill>
              <a:srgbClr val="E2DEDD"/>
            </a:solidFill>
            <a:ln>
              <a:noFill/>
            </a:ln>
          </p:spPr>
          <p:txBody>
            <a:bodyPr/>
            <a:lstStyle/>
            <a:p>
              <a:endParaRPr lang="zh-CN" altLang="en-US"/>
            </a:p>
          </p:txBody>
        </p:sp>
        <p:sp>
          <p:nvSpPr>
            <p:cNvPr id="1048884" name="Freeform 29"/>
            <p:cNvSpPr/>
            <p:nvPr/>
          </p:nvSpPr>
          <p:spPr bwMode="auto">
            <a:xfrm>
              <a:off x="3613151" y="5553075"/>
              <a:ext cx="450850" cy="38100"/>
            </a:xfrm>
            <a:custGeom>
              <a:avLst/>
              <a:gdLst>
                <a:gd name="T0" fmla="*/ 2147483646 w 106"/>
                <a:gd name="T1" fmla="*/ 0 h 9"/>
                <a:gd name="T2" fmla="*/ 2147483646 w 106"/>
                <a:gd name="T3" fmla="*/ 0 h 9"/>
                <a:gd name="T4" fmla="*/ 0 w 106"/>
                <a:gd name="T5" fmla="*/ 2147483646 h 9"/>
                <a:gd name="T6" fmla="*/ 0 w 106"/>
                <a:gd name="T7" fmla="*/ 2147483646 h 9"/>
                <a:gd name="T8" fmla="*/ 2147483646 w 106"/>
                <a:gd name="T9" fmla="*/ 0 h 9"/>
                <a:gd name="T10" fmla="*/ 2147483646 w 106"/>
                <a:gd name="T11" fmla="*/ 0 h 9"/>
                <a:gd name="T12" fmla="*/ 2147483646 w 106"/>
                <a:gd name="T13" fmla="*/ 2147483646 h 9"/>
                <a:gd name="T14" fmla="*/ 2147483646 w 106"/>
                <a:gd name="T15" fmla="*/ 2147483646 h 9"/>
                <a:gd name="T16" fmla="*/ 2147483646 w 106"/>
                <a:gd name="T17" fmla="*/ 2147483646 h 9"/>
                <a:gd name="T18" fmla="*/ 0 w 106"/>
                <a:gd name="T19" fmla="*/ 2147483646 h 9"/>
                <a:gd name="T20" fmla="*/ 0 w 106"/>
                <a:gd name="T21" fmla="*/ 2147483646 h 9"/>
                <a:gd name="T22" fmla="*/ 0 w 106"/>
                <a:gd name="T23" fmla="*/ 2147483646 h 9"/>
                <a:gd name="T24" fmla="*/ 2147483646 w 106"/>
                <a:gd name="T25" fmla="*/ 2147483646 h 9"/>
                <a:gd name="T26" fmla="*/ 2147483646 w 106"/>
                <a:gd name="T27" fmla="*/ 2147483646 h 9"/>
                <a:gd name="T28" fmla="*/ 2147483646 w 106"/>
                <a:gd name="T29" fmla="*/ 2147483646 h 9"/>
                <a:gd name="T30" fmla="*/ 2147483646 w 106"/>
                <a:gd name="T31" fmla="*/ 0 h 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06" h="9">
                  <a:moveTo>
                    <a:pt x="78" y="0"/>
                  </a:moveTo>
                  <a:cubicBezTo>
                    <a:pt x="78" y="0"/>
                    <a:pt x="78" y="0"/>
                    <a:pt x="78" y="0"/>
                  </a:cubicBezTo>
                  <a:cubicBezTo>
                    <a:pt x="49" y="0"/>
                    <a:pt x="0" y="2"/>
                    <a:pt x="0" y="5"/>
                  </a:cubicBezTo>
                  <a:cubicBezTo>
                    <a:pt x="0" y="5"/>
                    <a:pt x="0" y="5"/>
                    <a:pt x="0" y="5"/>
                  </a:cubicBezTo>
                  <a:cubicBezTo>
                    <a:pt x="0" y="2"/>
                    <a:pt x="48" y="0"/>
                    <a:pt x="75" y="0"/>
                  </a:cubicBezTo>
                  <a:cubicBezTo>
                    <a:pt x="76" y="0"/>
                    <a:pt x="76" y="0"/>
                    <a:pt x="76" y="0"/>
                  </a:cubicBezTo>
                  <a:cubicBezTo>
                    <a:pt x="103" y="0"/>
                    <a:pt x="99" y="2"/>
                    <a:pt x="99" y="5"/>
                  </a:cubicBezTo>
                  <a:cubicBezTo>
                    <a:pt x="99" y="7"/>
                    <a:pt x="103" y="9"/>
                    <a:pt x="75" y="9"/>
                  </a:cubicBezTo>
                  <a:cubicBezTo>
                    <a:pt x="75" y="9"/>
                    <a:pt x="75" y="9"/>
                    <a:pt x="75" y="9"/>
                  </a:cubicBezTo>
                  <a:cubicBezTo>
                    <a:pt x="47" y="9"/>
                    <a:pt x="0" y="7"/>
                    <a:pt x="0" y="5"/>
                  </a:cubicBezTo>
                  <a:cubicBezTo>
                    <a:pt x="0" y="5"/>
                    <a:pt x="0" y="5"/>
                    <a:pt x="0" y="5"/>
                  </a:cubicBezTo>
                  <a:cubicBezTo>
                    <a:pt x="0" y="5"/>
                    <a:pt x="0" y="5"/>
                    <a:pt x="0" y="5"/>
                  </a:cubicBezTo>
                  <a:cubicBezTo>
                    <a:pt x="0" y="7"/>
                    <a:pt x="49" y="9"/>
                    <a:pt x="77" y="9"/>
                  </a:cubicBezTo>
                  <a:cubicBezTo>
                    <a:pt x="77" y="9"/>
                    <a:pt x="78" y="9"/>
                    <a:pt x="78" y="9"/>
                  </a:cubicBezTo>
                  <a:cubicBezTo>
                    <a:pt x="106" y="9"/>
                    <a:pt x="102" y="7"/>
                    <a:pt x="102" y="5"/>
                  </a:cubicBezTo>
                  <a:cubicBezTo>
                    <a:pt x="102" y="2"/>
                    <a:pt x="106" y="0"/>
                    <a:pt x="78" y="0"/>
                  </a:cubicBezTo>
                </a:path>
              </a:pathLst>
            </a:custGeom>
            <a:solidFill>
              <a:srgbClr val="E1DDDC"/>
            </a:solidFill>
            <a:ln>
              <a:noFill/>
            </a:ln>
          </p:spPr>
          <p:txBody>
            <a:bodyPr/>
            <a:lstStyle/>
            <a:p>
              <a:endParaRPr lang="zh-CN" altLang="en-US"/>
            </a:p>
          </p:txBody>
        </p:sp>
        <p:sp>
          <p:nvSpPr>
            <p:cNvPr id="1048885" name="Freeform 30"/>
            <p:cNvSpPr/>
            <p:nvPr/>
          </p:nvSpPr>
          <p:spPr bwMode="auto">
            <a:xfrm>
              <a:off x="3613151" y="5553075"/>
              <a:ext cx="438150" cy="38100"/>
            </a:xfrm>
            <a:custGeom>
              <a:avLst/>
              <a:gdLst>
                <a:gd name="T0" fmla="*/ 2147483646 w 103"/>
                <a:gd name="T1" fmla="*/ 0 h 9"/>
                <a:gd name="T2" fmla="*/ 2147483646 w 103"/>
                <a:gd name="T3" fmla="*/ 0 h 9"/>
                <a:gd name="T4" fmla="*/ 0 w 103"/>
                <a:gd name="T5" fmla="*/ 2147483646 h 9"/>
                <a:gd name="T6" fmla="*/ 2147483646 w 103"/>
                <a:gd name="T7" fmla="*/ 0 h 9"/>
                <a:gd name="T8" fmla="*/ 2147483646 w 103"/>
                <a:gd name="T9" fmla="*/ 0 h 9"/>
                <a:gd name="T10" fmla="*/ 2147483646 w 103"/>
                <a:gd name="T11" fmla="*/ 2147483646 h 9"/>
                <a:gd name="T12" fmla="*/ 2147483646 w 103"/>
                <a:gd name="T13" fmla="*/ 2147483646 h 9"/>
                <a:gd name="T14" fmla="*/ 2147483646 w 103"/>
                <a:gd name="T15" fmla="*/ 2147483646 h 9"/>
                <a:gd name="T16" fmla="*/ 0 w 103"/>
                <a:gd name="T17" fmla="*/ 2147483646 h 9"/>
                <a:gd name="T18" fmla="*/ 0 w 103"/>
                <a:gd name="T19" fmla="*/ 2147483646 h 9"/>
                <a:gd name="T20" fmla="*/ 0 w 103"/>
                <a:gd name="T21" fmla="*/ 2147483646 h 9"/>
                <a:gd name="T22" fmla="*/ 2147483646 w 103"/>
                <a:gd name="T23" fmla="*/ 2147483646 h 9"/>
                <a:gd name="T24" fmla="*/ 2147483646 w 103"/>
                <a:gd name="T25" fmla="*/ 2147483646 h 9"/>
                <a:gd name="T26" fmla="*/ 2147483646 w 103"/>
                <a:gd name="T27" fmla="*/ 2147483646 h 9"/>
                <a:gd name="T28" fmla="*/ 2147483646 w 103"/>
                <a:gd name="T29" fmla="*/ 0 h 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03" h="9">
                  <a:moveTo>
                    <a:pt x="76" y="0"/>
                  </a:moveTo>
                  <a:cubicBezTo>
                    <a:pt x="76" y="0"/>
                    <a:pt x="76" y="0"/>
                    <a:pt x="75" y="0"/>
                  </a:cubicBezTo>
                  <a:cubicBezTo>
                    <a:pt x="48" y="0"/>
                    <a:pt x="0" y="2"/>
                    <a:pt x="0" y="5"/>
                  </a:cubicBezTo>
                  <a:cubicBezTo>
                    <a:pt x="0" y="2"/>
                    <a:pt x="46" y="1"/>
                    <a:pt x="73" y="0"/>
                  </a:cubicBezTo>
                  <a:cubicBezTo>
                    <a:pt x="73" y="0"/>
                    <a:pt x="73" y="0"/>
                    <a:pt x="74" y="0"/>
                  </a:cubicBezTo>
                  <a:cubicBezTo>
                    <a:pt x="100" y="0"/>
                    <a:pt x="96" y="2"/>
                    <a:pt x="96" y="5"/>
                  </a:cubicBezTo>
                  <a:cubicBezTo>
                    <a:pt x="96" y="7"/>
                    <a:pt x="100" y="9"/>
                    <a:pt x="73" y="9"/>
                  </a:cubicBezTo>
                  <a:cubicBezTo>
                    <a:pt x="73" y="9"/>
                    <a:pt x="73" y="9"/>
                    <a:pt x="72" y="9"/>
                  </a:cubicBezTo>
                  <a:cubicBezTo>
                    <a:pt x="46" y="9"/>
                    <a:pt x="0" y="7"/>
                    <a:pt x="0" y="5"/>
                  </a:cubicBezTo>
                  <a:cubicBezTo>
                    <a:pt x="0" y="5"/>
                    <a:pt x="0" y="5"/>
                    <a:pt x="0" y="5"/>
                  </a:cubicBezTo>
                  <a:cubicBezTo>
                    <a:pt x="0" y="5"/>
                    <a:pt x="0" y="5"/>
                    <a:pt x="0" y="5"/>
                  </a:cubicBezTo>
                  <a:cubicBezTo>
                    <a:pt x="0" y="7"/>
                    <a:pt x="47" y="9"/>
                    <a:pt x="75" y="9"/>
                  </a:cubicBezTo>
                  <a:cubicBezTo>
                    <a:pt x="75" y="9"/>
                    <a:pt x="75" y="9"/>
                    <a:pt x="75" y="9"/>
                  </a:cubicBezTo>
                  <a:cubicBezTo>
                    <a:pt x="103" y="9"/>
                    <a:pt x="99" y="7"/>
                    <a:pt x="99" y="5"/>
                  </a:cubicBezTo>
                  <a:cubicBezTo>
                    <a:pt x="99" y="2"/>
                    <a:pt x="103" y="0"/>
                    <a:pt x="76" y="0"/>
                  </a:cubicBezTo>
                </a:path>
              </a:pathLst>
            </a:custGeom>
            <a:solidFill>
              <a:srgbClr val="DFDBDA"/>
            </a:solidFill>
            <a:ln>
              <a:noFill/>
            </a:ln>
          </p:spPr>
          <p:txBody>
            <a:bodyPr/>
            <a:lstStyle/>
            <a:p>
              <a:endParaRPr lang="zh-CN" altLang="en-US"/>
            </a:p>
          </p:txBody>
        </p:sp>
        <p:sp>
          <p:nvSpPr>
            <p:cNvPr id="1048886" name="Freeform 31"/>
            <p:cNvSpPr>
              <a:spLocks noEditPoints="1"/>
            </p:cNvSpPr>
            <p:nvPr/>
          </p:nvSpPr>
          <p:spPr bwMode="auto">
            <a:xfrm>
              <a:off x="3613151" y="5553075"/>
              <a:ext cx="425450" cy="38100"/>
            </a:xfrm>
            <a:custGeom>
              <a:avLst/>
              <a:gdLst>
                <a:gd name="T0" fmla="*/ 2147483646 w 100"/>
                <a:gd name="T1" fmla="*/ 2147483646 h 9"/>
                <a:gd name="T2" fmla="*/ 0 w 100"/>
                <a:gd name="T3" fmla="*/ 2147483646 h 9"/>
                <a:gd name="T4" fmla="*/ 2147483646 w 100"/>
                <a:gd name="T5" fmla="*/ 2147483646 h 9"/>
                <a:gd name="T6" fmla="*/ 2147483646 w 100"/>
                <a:gd name="T7" fmla="*/ 2147483646 h 9"/>
                <a:gd name="T8" fmla="*/ 2147483646 w 100"/>
                <a:gd name="T9" fmla="*/ 2147483646 h 9"/>
                <a:gd name="T10" fmla="*/ 2147483646 w 100"/>
                <a:gd name="T11" fmla="*/ 2147483646 h 9"/>
                <a:gd name="T12" fmla="*/ 2147483646 w 100"/>
                <a:gd name="T13" fmla="*/ 2147483646 h 9"/>
                <a:gd name="T14" fmla="*/ 2147483646 w 100"/>
                <a:gd name="T15" fmla="*/ 0 h 9"/>
                <a:gd name="T16" fmla="*/ 2147483646 w 100"/>
                <a:gd name="T17" fmla="*/ 0 h 9"/>
                <a:gd name="T18" fmla="*/ 0 w 100"/>
                <a:gd name="T19" fmla="*/ 2147483646 h 9"/>
                <a:gd name="T20" fmla="*/ 0 w 100"/>
                <a:gd name="T21" fmla="*/ 2147483646 h 9"/>
                <a:gd name="T22" fmla="*/ 0 w 100"/>
                <a:gd name="T23" fmla="*/ 2147483646 h 9"/>
                <a:gd name="T24" fmla="*/ 0 w 100"/>
                <a:gd name="T25" fmla="*/ 2147483646 h 9"/>
                <a:gd name="T26" fmla="*/ 0 w 100"/>
                <a:gd name="T27" fmla="*/ 2147483646 h 9"/>
                <a:gd name="T28" fmla="*/ 0 w 100"/>
                <a:gd name="T29" fmla="*/ 2147483646 h 9"/>
                <a:gd name="T30" fmla="*/ 0 w 100"/>
                <a:gd name="T31" fmla="*/ 2147483646 h 9"/>
                <a:gd name="T32" fmla="*/ 0 w 100"/>
                <a:gd name="T33" fmla="*/ 2147483646 h 9"/>
                <a:gd name="T34" fmla="*/ 0 w 100"/>
                <a:gd name="T35" fmla="*/ 2147483646 h 9"/>
                <a:gd name="T36" fmla="*/ 0 w 100"/>
                <a:gd name="T37" fmla="*/ 2147483646 h 9"/>
                <a:gd name="T38" fmla="*/ 0 w 100"/>
                <a:gd name="T39" fmla="*/ 2147483646 h 9"/>
                <a:gd name="T40" fmla="*/ 0 w 100"/>
                <a:gd name="T41" fmla="*/ 2147483646 h 9"/>
                <a:gd name="T42" fmla="*/ 0 w 100"/>
                <a:gd name="T43" fmla="*/ 2147483646 h 9"/>
                <a:gd name="T44" fmla="*/ 0 w 100"/>
                <a:gd name="T45" fmla="*/ 2147483646 h 9"/>
                <a:gd name="T46" fmla="*/ 0 w 100"/>
                <a:gd name="T47" fmla="*/ 2147483646 h 9"/>
                <a:gd name="T48" fmla="*/ 0 w 100"/>
                <a:gd name="T49" fmla="*/ 2147483646 h 9"/>
                <a:gd name="T50" fmla="*/ 0 w 100"/>
                <a:gd name="T51" fmla="*/ 2147483646 h 9"/>
                <a:gd name="T52" fmla="*/ 0 w 100"/>
                <a:gd name="T53" fmla="*/ 2147483646 h 9"/>
                <a:gd name="T54" fmla="*/ 2147483646 w 100"/>
                <a:gd name="T55" fmla="*/ 2147483646 h 9"/>
                <a:gd name="T56" fmla="*/ 2147483646 w 100"/>
                <a:gd name="T57" fmla="*/ 2147483646 h 9"/>
                <a:gd name="T58" fmla="*/ 2147483646 w 100"/>
                <a:gd name="T59" fmla="*/ 2147483646 h 9"/>
                <a:gd name="T60" fmla="*/ 2147483646 w 100"/>
                <a:gd name="T61" fmla="*/ 0 h 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00" h="9">
                  <a:moveTo>
                    <a:pt x="70" y="9"/>
                  </a:moveTo>
                  <a:cubicBezTo>
                    <a:pt x="44" y="9"/>
                    <a:pt x="0" y="7"/>
                    <a:pt x="0" y="5"/>
                  </a:cubicBezTo>
                  <a:cubicBezTo>
                    <a:pt x="0" y="3"/>
                    <a:pt x="45" y="1"/>
                    <a:pt x="70" y="1"/>
                  </a:cubicBezTo>
                  <a:cubicBezTo>
                    <a:pt x="71" y="1"/>
                    <a:pt x="71" y="1"/>
                    <a:pt x="71" y="1"/>
                  </a:cubicBezTo>
                  <a:cubicBezTo>
                    <a:pt x="96" y="1"/>
                    <a:pt x="93" y="2"/>
                    <a:pt x="93" y="5"/>
                  </a:cubicBezTo>
                  <a:cubicBezTo>
                    <a:pt x="93" y="7"/>
                    <a:pt x="96" y="9"/>
                    <a:pt x="70" y="9"/>
                  </a:cubicBezTo>
                  <a:cubicBezTo>
                    <a:pt x="70" y="9"/>
                    <a:pt x="70" y="9"/>
                    <a:pt x="70" y="9"/>
                  </a:cubicBezTo>
                  <a:moveTo>
                    <a:pt x="74" y="0"/>
                  </a:moveTo>
                  <a:cubicBezTo>
                    <a:pt x="73" y="0"/>
                    <a:pt x="73" y="0"/>
                    <a:pt x="73" y="0"/>
                  </a:cubicBezTo>
                  <a:cubicBezTo>
                    <a:pt x="46" y="1"/>
                    <a:pt x="0" y="2"/>
                    <a:pt x="0"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7"/>
                    <a:pt x="46" y="9"/>
                    <a:pt x="72" y="9"/>
                  </a:cubicBezTo>
                  <a:cubicBezTo>
                    <a:pt x="73" y="9"/>
                    <a:pt x="73" y="9"/>
                    <a:pt x="73" y="9"/>
                  </a:cubicBezTo>
                  <a:cubicBezTo>
                    <a:pt x="100" y="9"/>
                    <a:pt x="96" y="7"/>
                    <a:pt x="96" y="5"/>
                  </a:cubicBezTo>
                  <a:cubicBezTo>
                    <a:pt x="96" y="2"/>
                    <a:pt x="100" y="0"/>
                    <a:pt x="74" y="0"/>
                  </a:cubicBezTo>
                </a:path>
              </a:pathLst>
            </a:custGeom>
            <a:solidFill>
              <a:srgbClr val="DEDAD9"/>
            </a:solidFill>
            <a:ln>
              <a:noFill/>
            </a:ln>
          </p:spPr>
          <p:txBody>
            <a:bodyPr/>
            <a:lstStyle/>
            <a:p>
              <a:endParaRPr lang="zh-CN" altLang="en-US"/>
            </a:p>
          </p:txBody>
        </p:sp>
        <p:sp>
          <p:nvSpPr>
            <p:cNvPr id="1048887" name="Freeform 32"/>
            <p:cNvSpPr>
              <a:spLocks noEditPoints="1"/>
            </p:cNvSpPr>
            <p:nvPr/>
          </p:nvSpPr>
          <p:spPr bwMode="auto">
            <a:xfrm>
              <a:off x="3613151" y="5556250"/>
              <a:ext cx="407988" cy="34925"/>
            </a:xfrm>
            <a:custGeom>
              <a:avLst/>
              <a:gdLst>
                <a:gd name="T0" fmla="*/ 2147483646 w 96"/>
                <a:gd name="T1" fmla="*/ 2147483646 h 8"/>
                <a:gd name="T2" fmla="*/ 0 w 96"/>
                <a:gd name="T3" fmla="*/ 2147483646 h 8"/>
                <a:gd name="T4" fmla="*/ 2147483646 w 96"/>
                <a:gd name="T5" fmla="*/ 0 h 8"/>
                <a:gd name="T6" fmla="*/ 2147483646 w 96"/>
                <a:gd name="T7" fmla="*/ 0 h 8"/>
                <a:gd name="T8" fmla="*/ 2147483646 w 96"/>
                <a:gd name="T9" fmla="*/ 2147483646 h 8"/>
                <a:gd name="T10" fmla="*/ 2147483646 w 96"/>
                <a:gd name="T11" fmla="*/ 2147483646 h 8"/>
                <a:gd name="T12" fmla="*/ 2147483646 w 96"/>
                <a:gd name="T13" fmla="*/ 2147483646 h 8"/>
                <a:gd name="T14" fmla="*/ 2147483646 w 96"/>
                <a:gd name="T15" fmla="*/ 0 h 8"/>
                <a:gd name="T16" fmla="*/ 2147483646 w 96"/>
                <a:gd name="T17" fmla="*/ 0 h 8"/>
                <a:gd name="T18" fmla="*/ 0 w 96"/>
                <a:gd name="T19" fmla="*/ 2147483646 h 8"/>
                <a:gd name="T20" fmla="*/ 2147483646 w 96"/>
                <a:gd name="T21" fmla="*/ 2147483646 h 8"/>
                <a:gd name="T22" fmla="*/ 2147483646 w 96"/>
                <a:gd name="T23" fmla="*/ 2147483646 h 8"/>
                <a:gd name="T24" fmla="*/ 2147483646 w 96"/>
                <a:gd name="T25" fmla="*/ 2147483646 h 8"/>
                <a:gd name="T26" fmla="*/ 2147483646 w 96"/>
                <a:gd name="T27" fmla="*/ 0 h 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96" h="8">
                  <a:moveTo>
                    <a:pt x="67" y="8"/>
                  </a:moveTo>
                  <a:cubicBezTo>
                    <a:pt x="42" y="8"/>
                    <a:pt x="0" y="6"/>
                    <a:pt x="0" y="4"/>
                  </a:cubicBezTo>
                  <a:cubicBezTo>
                    <a:pt x="0" y="2"/>
                    <a:pt x="43" y="0"/>
                    <a:pt x="68" y="0"/>
                  </a:cubicBezTo>
                  <a:cubicBezTo>
                    <a:pt x="68" y="0"/>
                    <a:pt x="68" y="0"/>
                    <a:pt x="68" y="0"/>
                  </a:cubicBezTo>
                  <a:cubicBezTo>
                    <a:pt x="92" y="0"/>
                    <a:pt x="89" y="2"/>
                    <a:pt x="89" y="4"/>
                  </a:cubicBezTo>
                  <a:cubicBezTo>
                    <a:pt x="89" y="6"/>
                    <a:pt x="93" y="8"/>
                    <a:pt x="68" y="8"/>
                  </a:cubicBezTo>
                  <a:cubicBezTo>
                    <a:pt x="68" y="8"/>
                    <a:pt x="67" y="8"/>
                    <a:pt x="67" y="8"/>
                  </a:cubicBezTo>
                  <a:moveTo>
                    <a:pt x="71" y="0"/>
                  </a:moveTo>
                  <a:cubicBezTo>
                    <a:pt x="71" y="0"/>
                    <a:pt x="71" y="0"/>
                    <a:pt x="70" y="0"/>
                  </a:cubicBezTo>
                  <a:cubicBezTo>
                    <a:pt x="45" y="0"/>
                    <a:pt x="0" y="2"/>
                    <a:pt x="0" y="4"/>
                  </a:cubicBezTo>
                  <a:cubicBezTo>
                    <a:pt x="0" y="6"/>
                    <a:pt x="44" y="8"/>
                    <a:pt x="70" y="8"/>
                  </a:cubicBezTo>
                  <a:cubicBezTo>
                    <a:pt x="70" y="8"/>
                    <a:pt x="70" y="8"/>
                    <a:pt x="70" y="8"/>
                  </a:cubicBezTo>
                  <a:cubicBezTo>
                    <a:pt x="96" y="8"/>
                    <a:pt x="93" y="6"/>
                    <a:pt x="93" y="4"/>
                  </a:cubicBezTo>
                  <a:cubicBezTo>
                    <a:pt x="93" y="1"/>
                    <a:pt x="96" y="0"/>
                    <a:pt x="71" y="0"/>
                  </a:cubicBezTo>
                </a:path>
              </a:pathLst>
            </a:custGeom>
            <a:solidFill>
              <a:srgbClr val="DBD8D7"/>
            </a:solidFill>
            <a:ln>
              <a:noFill/>
            </a:ln>
          </p:spPr>
          <p:txBody>
            <a:bodyPr/>
            <a:lstStyle/>
            <a:p>
              <a:endParaRPr lang="zh-CN" altLang="en-US"/>
            </a:p>
          </p:txBody>
        </p:sp>
        <p:sp>
          <p:nvSpPr>
            <p:cNvPr id="1048888" name="Freeform 33"/>
            <p:cNvSpPr>
              <a:spLocks noEditPoints="1"/>
            </p:cNvSpPr>
            <p:nvPr/>
          </p:nvSpPr>
          <p:spPr bwMode="auto">
            <a:xfrm>
              <a:off x="3613151" y="5556250"/>
              <a:ext cx="395288" cy="34925"/>
            </a:xfrm>
            <a:custGeom>
              <a:avLst/>
              <a:gdLst>
                <a:gd name="T0" fmla="*/ 2147483646 w 93"/>
                <a:gd name="T1" fmla="*/ 2147483646 h 8"/>
                <a:gd name="T2" fmla="*/ 0 w 93"/>
                <a:gd name="T3" fmla="*/ 2147483646 h 8"/>
                <a:gd name="T4" fmla="*/ 2147483646 w 93"/>
                <a:gd name="T5" fmla="*/ 0 h 8"/>
                <a:gd name="T6" fmla="*/ 2147483646 w 93"/>
                <a:gd name="T7" fmla="*/ 0 h 8"/>
                <a:gd name="T8" fmla="*/ 2147483646 w 93"/>
                <a:gd name="T9" fmla="*/ 2147483646 h 8"/>
                <a:gd name="T10" fmla="*/ 2147483646 w 93"/>
                <a:gd name="T11" fmla="*/ 2147483646 h 8"/>
                <a:gd name="T12" fmla="*/ 2147483646 w 93"/>
                <a:gd name="T13" fmla="*/ 2147483646 h 8"/>
                <a:gd name="T14" fmla="*/ 2147483646 w 93"/>
                <a:gd name="T15" fmla="*/ 0 h 8"/>
                <a:gd name="T16" fmla="*/ 2147483646 w 93"/>
                <a:gd name="T17" fmla="*/ 0 h 8"/>
                <a:gd name="T18" fmla="*/ 0 w 93"/>
                <a:gd name="T19" fmla="*/ 2147483646 h 8"/>
                <a:gd name="T20" fmla="*/ 2147483646 w 93"/>
                <a:gd name="T21" fmla="*/ 2147483646 h 8"/>
                <a:gd name="T22" fmla="*/ 2147483646 w 93"/>
                <a:gd name="T23" fmla="*/ 2147483646 h 8"/>
                <a:gd name="T24" fmla="*/ 2147483646 w 93"/>
                <a:gd name="T25" fmla="*/ 2147483646 h 8"/>
                <a:gd name="T26" fmla="*/ 2147483646 w 93"/>
                <a:gd name="T27" fmla="*/ 0 h 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93" h="8">
                  <a:moveTo>
                    <a:pt x="65" y="7"/>
                  </a:moveTo>
                  <a:cubicBezTo>
                    <a:pt x="41" y="7"/>
                    <a:pt x="0" y="6"/>
                    <a:pt x="0" y="4"/>
                  </a:cubicBezTo>
                  <a:cubicBezTo>
                    <a:pt x="0" y="2"/>
                    <a:pt x="41" y="0"/>
                    <a:pt x="65" y="0"/>
                  </a:cubicBezTo>
                  <a:cubicBezTo>
                    <a:pt x="65" y="0"/>
                    <a:pt x="65" y="0"/>
                    <a:pt x="66" y="0"/>
                  </a:cubicBezTo>
                  <a:cubicBezTo>
                    <a:pt x="89" y="0"/>
                    <a:pt x="86" y="2"/>
                    <a:pt x="86" y="4"/>
                  </a:cubicBezTo>
                  <a:cubicBezTo>
                    <a:pt x="86" y="6"/>
                    <a:pt x="89" y="7"/>
                    <a:pt x="65" y="7"/>
                  </a:cubicBezTo>
                  <a:cubicBezTo>
                    <a:pt x="65" y="7"/>
                    <a:pt x="65" y="7"/>
                    <a:pt x="65" y="7"/>
                  </a:cubicBezTo>
                  <a:moveTo>
                    <a:pt x="68" y="0"/>
                  </a:moveTo>
                  <a:cubicBezTo>
                    <a:pt x="68" y="0"/>
                    <a:pt x="68" y="0"/>
                    <a:pt x="68" y="0"/>
                  </a:cubicBezTo>
                  <a:cubicBezTo>
                    <a:pt x="43" y="0"/>
                    <a:pt x="0" y="2"/>
                    <a:pt x="0" y="4"/>
                  </a:cubicBezTo>
                  <a:cubicBezTo>
                    <a:pt x="0" y="6"/>
                    <a:pt x="42" y="8"/>
                    <a:pt x="67" y="8"/>
                  </a:cubicBezTo>
                  <a:cubicBezTo>
                    <a:pt x="67" y="8"/>
                    <a:pt x="68" y="8"/>
                    <a:pt x="68" y="8"/>
                  </a:cubicBezTo>
                  <a:cubicBezTo>
                    <a:pt x="93" y="8"/>
                    <a:pt x="89" y="6"/>
                    <a:pt x="89" y="4"/>
                  </a:cubicBezTo>
                  <a:cubicBezTo>
                    <a:pt x="89" y="2"/>
                    <a:pt x="92" y="0"/>
                    <a:pt x="68" y="0"/>
                  </a:cubicBezTo>
                </a:path>
              </a:pathLst>
            </a:custGeom>
            <a:solidFill>
              <a:srgbClr val="D9D5D4"/>
            </a:solidFill>
            <a:ln>
              <a:noFill/>
            </a:ln>
          </p:spPr>
          <p:txBody>
            <a:bodyPr/>
            <a:lstStyle/>
            <a:p>
              <a:endParaRPr lang="zh-CN" altLang="en-US"/>
            </a:p>
          </p:txBody>
        </p:sp>
        <p:sp>
          <p:nvSpPr>
            <p:cNvPr id="1048889" name="Freeform 34"/>
            <p:cNvSpPr>
              <a:spLocks noEditPoints="1"/>
            </p:cNvSpPr>
            <p:nvPr/>
          </p:nvSpPr>
          <p:spPr bwMode="auto">
            <a:xfrm>
              <a:off x="3613151" y="5556250"/>
              <a:ext cx="377825" cy="30163"/>
            </a:xfrm>
            <a:custGeom>
              <a:avLst/>
              <a:gdLst>
                <a:gd name="T0" fmla="*/ 2147483646 w 89"/>
                <a:gd name="T1" fmla="*/ 2147483646 h 7"/>
                <a:gd name="T2" fmla="*/ 0 w 89"/>
                <a:gd name="T3" fmla="*/ 2147483646 h 7"/>
                <a:gd name="T4" fmla="*/ 2147483646 w 89"/>
                <a:gd name="T5" fmla="*/ 0 h 7"/>
                <a:gd name="T6" fmla="*/ 2147483646 w 89"/>
                <a:gd name="T7" fmla="*/ 0 h 7"/>
                <a:gd name="T8" fmla="*/ 2147483646 w 89"/>
                <a:gd name="T9" fmla="*/ 2147483646 h 7"/>
                <a:gd name="T10" fmla="*/ 2147483646 w 89"/>
                <a:gd name="T11" fmla="*/ 2147483646 h 7"/>
                <a:gd name="T12" fmla="*/ 2147483646 w 89"/>
                <a:gd name="T13" fmla="*/ 2147483646 h 7"/>
                <a:gd name="T14" fmla="*/ 2147483646 w 89"/>
                <a:gd name="T15" fmla="*/ 0 h 7"/>
                <a:gd name="T16" fmla="*/ 2147483646 w 89"/>
                <a:gd name="T17" fmla="*/ 0 h 7"/>
                <a:gd name="T18" fmla="*/ 0 w 89"/>
                <a:gd name="T19" fmla="*/ 2147483646 h 7"/>
                <a:gd name="T20" fmla="*/ 2147483646 w 89"/>
                <a:gd name="T21" fmla="*/ 2147483646 h 7"/>
                <a:gd name="T22" fmla="*/ 2147483646 w 89"/>
                <a:gd name="T23" fmla="*/ 2147483646 h 7"/>
                <a:gd name="T24" fmla="*/ 2147483646 w 89"/>
                <a:gd name="T25" fmla="*/ 2147483646 h 7"/>
                <a:gd name="T26" fmla="*/ 2147483646 w 89"/>
                <a:gd name="T27" fmla="*/ 0 h 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89" h="7">
                  <a:moveTo>
                    <a:pt x="62" y="7"/>
                  </a:moveTo>
                  <a:cubicBezTo>
                    <a:pt x="39" y="7"/>
                    <a:pt x="0" y="6"/>
                    <a:pt x="0" y="4"/>
                  </a:cubicBezTo>
                  <a:cubicBezTo>
                    <a:pt x="0" y="2"/>
                    <a:pt x="40" y="0"/>
                    <a:pt x="63" y="0"/>
                  </a:cubicBezTo>
                  <a:cubicBezTo>
                    <a:pt x="63" y="0"/>
                    <a:pt x="63" y="0"/>
                    <a:pt x="63" y="0"/>
                  </a:cubicBezTo>
                  <a:cubicBezTo>
                    <a:pt x="85" y="0"/>
                    <a:pt x="82" y="2"/>
                    <a:pt x="82" y="4"/>
                  </a:cubicBezTo>
                  <a:cubicBezTo>
                    <a:pt x="82" y="6"/>
                    <a:pt x="85" y="7"/>
                    <a:pt x="63" y="7"/>
                  </a:cubicBezTo>
                  <a:cubicBezTo>
                    <a:pt x="62" y="7"/>
                    <a:pt x="62" y="7"/>
                    <a:pt x="62" y="7"/>
                  </a:cubicBezTo>
                  <a:moveTo>
                    <a:pt x="66" y="0"/>
                  </a:moveTo>
                  <a:cubicBezTo>
                    <a:pt x="65" y="0"/>
                    <a:pt x="65" y="0"/>
                    <a:pt x="65" y="0"/>
                  </a:cubicBezTo>
                  <a:cubicBezTo>
                    <a:pt x="41" y="0"/>
                    <a:pt x="0" y="2"/>
                    <a:pt x="0" y="4"/>
                  </a:cubicBezTo>
                  <a:cubicBezTo>
                    <a:pt x="0" y="6"/>
                    <a:pt x="41" y="7"/>
                    <a:pt x="65" y="7"/>
                  </a:cubicBezTo>
                  <a:cubicBezTo>
                    <a:pt x="65" y="7"/>
                    <a:pt x="65" y="7"/>
                    <a:pt x="65" y="7"/>
                  </a:cubicBezTo>
                  <a:cubicBezTo>
                    <a:pt x="89" y="7"/>
                    <a:pt x="86" y="6"/>
                    <a:pt x="86" y="4"/>
                  </a:cubicBezTo>
                  <a:cubicBezTo>
                    <a:pt x="86" y="2"/>
                    <a:pt x="89" y="0"/>
                    <a:pt x="66" y="0"/>
                  </a:cubicBezTo>
                </a:path>
              </a:pathLst>
            </a:custGeom>
            <a:solidFill>
              <a:srgbClr val="D6D3D2"/>
            </a:solidFill>
            <a:ln>
              <a:noFill/>
            </a:ln>
          </p:spPr>
          <p:txBody>
            <a:bodyPr/>
            <a:lstStyle/>
            <a:p>
              <a:endParaRPr lang="zh-CN" altLang="en-US"/>
            </a:p>
          </p:txBody>
        </p:sp>
        <p:sp>
          <p:nvSpPr>
            <p:cNvPr id="1048890" name="Freeform 35"/>
            <p:cNvSpPr>
              <a:spLocks noEditPoints="1"/>
            </p:cNvSpPr>
            <p:nvPr/>
          </p:nvSpPr>
          <p:spPr bwMode="auto">
            <a:xfrm>
              <a:off x="3613151" y="5556250"/>
              <a:ext cx="361950" cy="30163"/>
            </a:xfrm>
            <a:custGeom>
              <a:avLst/>
              <a:gdLst>
                <a:gd name="T0" fmla="*/ 2147483646 w 85"/>
                <a:gd name="T1" fmla="*/ 2147483646 h 7"/>
                <a:gd name="T2" fmla="*/ 0 w 85"/>
                <a:gd name="T3" fmla="*/ 2147483646 h 7"/>
                <a:gd name="T4" fmla="*/ 2147483646 w 85"/>
                <a:gd name="T5" fmla="*/ 0 h 7"/>
                <a:gd name="T6" fmla="*/ 2147483646 w 85"/>
                <a:gd name="T7" fmla="*/ 0 h 7"/>
                <a:gd name="T8" fmla="*/ 2147483646 w 85"/>
                <a:gd name="T9" fmla="*/ 2147483646 h 7"/>
                <a:gd name="T10" fmla="*/ 2147483646 w 85"/>
                <a:gd name="T11" fmla="*/ 2147483646 h 7"/>
                <a:gd name="T12" fmla="*/ 2147483646 w 85"/>
                <a:gd name="T13" fmla="*/ 2147483646 h 7"/>
                <a:gd name="T14" fmla="*/ 2147483646 w 85"/>
                <a:gd name="T15" fmla="*/ 0 h 7"/>
                <a:gd name="T16" fmla="*/ 2147483646 w 85"/>
                <a:gd name="T17" fmla="*/ 0 h 7"/>
                <a:gd name="T18" fmla="*/ 0 w 85"/>
                <a:gd name="T19" fmla="*/ 2147483646 h 7"/>
                <a:gd name="T20" fmla="*/ 2147483646 w 85"/>
                <a:gd name="T21" fmla="*/ 2147483646 h 7"/>
                <a:gd name="T22" fmla="*/ 2147483646 w 85"/>
                <a:gd name="T23" fmla="*/ 2147483646 h 7"/>
                <a:gd name="T24" fmla="*/ 2147483646 w 85"/>
                <a:gd name="T25" fmla="*/ 2147483646 h 7"/>
                <a:gd name="T26" fmla="*/ 2147483646 w 85"/>
                <a:gd name="T27" fmla="*/ 0 h 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85" h="7">
                  <a:moveTo>
                    <a:pt x="59" y="7"/>
                  </a:moveTo>
                  <a:cubicBezTo>
                    <a:pt x="38" y="7"/>
                    <a:pt x="0" y="6"/>
                    <a:pt x="0" y="4"/>
                  </a:cubicBezTo>
                  <a:cubicBezTo>
                    <a:pt x="0" y="2"/>
                    <a:pt x="38" y="0"/>
                    <a:pt x="60" y="0"/>
                  </a:cubicBezTo>
                  <a:cubicBezTo>
                    <a:pt x="60" y="0"/>
                    <a:pt x="60" y="0"/>
                    <a:pt x="60" y="0"/>
                  </a:cubicBezTo>
                  <a:cubicBezTo>
                    <a:pt x="82" y="0"/>
                    <a:pt x="79" y="2"/>
                    <a:pt x="79" y="4"/>
                  </a:cubicBezTo>
                  <a:cubicBezTo>
                    <a:pt x="79" y="6"/>
                    <a:pt x="82" y="7"/>
                    <a:pt x="60" y="7"/>
                  </a:cubicBezTo>
                  <a:cubicBezTo>
                    <a:pt x="60" y="7"/>
                    <a:pt x="60" y="7"/>
                    <a:pt x="59" y="7"/>
                  </a:cubicBezTo>
                  <a:moveTo>
                    <a:pt x="63" y="0"/>
                  </a:moveTo>
                  <a:cubicBezTo>
                    <a:pt x="63" y="0"/>
                    <a:pt x="63" y="0"/>
                    <a:pt x="63" y="0"/>
                  </a:cubicBezTo>
                  <a:cubicBezTo>
                    <a:pt x="40" y="0"/>
                    <a:pt x="0" y="2"/>
                    <a:pt x="0" y="4"/>
                  </a:cubicBezTo>
                  <a:cubicBezTo>
                    <a:pt x="0" y="6"/>
                    <a:pt x="39" y="7"/>
                    <a:pt x="62" y="7"/>
                  </a:cubicBezTo>
                  <a:cubicBezTo>
                    <a:pt x="62" y="7"/>
                    <a:pt x="62" y="7"/>
                    <a:pt x="63" y="7"/>
                  </a:cubicBezTo>
                  <a:cubicBezTo>
                    <a:pt x="85" y="7"/>
                    <a:pt x="82" y="6"/>
                    <a:pt x="82" y="4"/>
                  </a:cubicBezTo>
                  <a:cubicBezTo>
                    <a:pt x="82" y="2"/>
                    <a:pt x="85" y="0"/>
                    <a:pt x="63" y="0"/>
                  </a:cubicBezTo>
                </a:path>
              </a:pathLst>
            </a:custGeom>
            <a:solidFill>
              <a:srgbClr val="D3D0D0"/>
            </a:solidFill>
            <a:ln>
              <a:noFill/>
            </a:ln>
          </p:spPr>
          <p:txBody>
            <a:bodyPr/>
            <a:lstStyle/>
            <a:p>
              <a:endParaRPr lang="zh-CN" altLang="en-US"/>
            </a:p>
          </p:txBody>
        </p:sp>
        <p:sp>
          <p:nvSpPr>
            <p:cNvPr id="1048891" name="Freeform 36"/>
            <p:cNvSpPr>
              <a:spLocks noEditPoints="1"/>
            </p:cNvSpPr>
            <p:nvPr/>
          </p:nvSpPr>
          <p:spPr bwMode="auto">
            <a:xfrm>
              <a:off x="3613151" y="5556250"/>
              <a:ext cx="349250" cy="30163"/>
            </a:xfrm>
            <a:custGeom>
              <a:avLst/>
              <a:gdLst>
                <a:gd name="T0" fmla="*/ 2147483646 w 82"/>
                <a:gd name="T1" fmla="*/ 2147483646 h 7"/>
                <a:gd name="T2" fmla="*/ 0 w 82"/>
                <a:gd name="T3" fmla="*/ 2147483646 h 7"/>
                <a:gd name="T4" fmla="*/ 2147483646 w 82"/>
                <a:gd name="T5" fmla="*/ 0 h 7"/>
                <a:gd name="T6" fmla="*/ 2147483646 w 82"/>
                <a:gd name="T7" fmla="*/ 0 h 7"/>
                <a:gd name="T8" fmla="*/ 2147483646 w 82"/>
                <a:gd name="T9" fmla="*/ 2147483646 h 7"/>
                <a:gd name="T10" fmla="*/ 2147483646 w 82"/>
                <a:gd name="T11" fmla="*/ 2147483646 h 7"/>
                <a:gd name="T12" fmla="*/ 2147483646 w 82"/>
                <a:gd name="T13" fmla="*/ 2147483646 h 7"/>
                <a:gd name="T14" fmla="*/ 2147483646 w 82"/>
                <a:gd name="T15" fmla="*/ 0 h 7"/>
                <a:gd name="T16" fmla="*/ 2147483646 w 82"/>
                <a:gd name="T17" fmla="*/ 0 h 7"/>
                <a:gd name="T18" fmla="*/ 0 w 82"/>
                <a:gd name="T19" fmla="*/ 2147483646 h 7"/>
                <a:gd name="T20" fmla="*/ 2147483646 w 82"/>
                <a:gd name="T21" fmla="*/ 2147483646 h 7"/>
                <a:gd name="T22" fmla="*/ 2147483646 w 82"/>
                <a:gd name="T23" fmla="*/ 2147483646 h 7"/>
                <a:gd name="T24" fmla="*/ 2147483646 w 82"/>
                <a:gd name="T25" fmla="*/ 2147483646 h 7"/>
                <a:gd name="T26" fmla="*/ 2147483646 w 82"/>
                <a:gd name="T27" fmla="*/ 0 h 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82" h="7">
                  <a:moveTo>
                    <a:pt x="57" y="7"/>
                  </a:moveTo>
                  <a:cubicBezTo>
                    <a:pt x="36" y="7"/>
                    <a:pt x="0" y="6"/>
                    <a:pt x="0" y="4"/>
                  </a:cubicBezTo>
                  <a:cubicBezTo>
                    <a:pt x="0" y="2"/>
                    <a:pt x="36" y="0"/>
                    <a:pt x="57" y="0"/>
                  </a:cubicBezTo>
                  <a:cubicBezTo>
                    <a:pt x="57" y="0"/>
                    <a:pt x="58" y="0"/>
                    <a:pt x="58" y="0"/>
                  </a:cubicBezTo>
                  <a:cubicBezTo>
                    <a:pt x="78" y="0"/>
                    <a:pt x="76" y="2"/>
                    <a:pt x="76" y="4"/>
                  </a:cubicBezTo>
                  <a:cubicBezTo>
                    <a:pt x="76" y="6"/>
                    <a:pt x="78" y="7"/>
                    <a:pt x="57" y="7"/>
                  </a:cubicBezTo>
                  <a:cubicBezTo>
                    <a:pt x="57" y="7"/>
                    <a:pt x="57" y="7"/>
                    <a:pt x="57" y="7"/>
                  </a:cubicBezTo>
                  <a:moveTo>
                    <a:pt x="60" y="0"/>
                  </a:moveTo>
                  <a:cubicBezTo>
                    <a:pt x="60" y="0"/>
                    <a:pt x="60" y="0"/>
                    <a:pt x="60" y="0"/>
                  </a:cubicBezTo>
                  <a:cubicBezTo>
                    <a:pt x="38" y="0"/>
                    <a:pt x="0" y="2"/>
                    <a:pt x="0" y="4"/>
                  </a:cubicBezTo>
                  <a:cubicBezTo>
                    <a:pt x="0" y="6"/>
                    <a:pt x="38" y="7"/>
                    <a:pt x="59" y="7"/>
                  </a:cubicBezTo>
                  <a:cubicBezTo>
                    <a:pt x="60" y="7"/>
                    <a:pt x="60" y="7"/>
                    <a:pt x="60" y="7"/>
                  </a:cubicBezTo>
                  <a:cubicBezTo>
                    <a:pt x="82" y="7"/>
                    <a:pt x="79" y="6"/>
                    <a:pt x="79" y="4"/>
                  </a:cubicBezTo>
                  <a:cubicBezTo>
                    <a:pt x="79" y="2"/>
                    <a:pt x="82" y="0"/>
                    <a:pt x="60" y="0"/>
                  </a:cubicBezTo>
                </a:path>
              </a:pathLst>
            </a:custGeom>
            <a:solidFill>
              <a:srgbClr val="D1CECE"/>
            </a:solidFill>
            <a:ln>
              <a:noFill/>
            </a:ln>
          </p:spPr>
          <p:txBody>
            <a:bodyPr/>
            <a:lstStyle/>
            <a:p>
              <a:endParaRPr lang="zh-CN" altLang="en-US"/>
            </a:p>
          </p:txBody>
        </p:sp>
        <p:sp>
          <p:nvSpPr>
            <p:cNvPr id="1048892" name="Freeform 37"/>
            <p:cNvSpPr>
              <a:spLocks noEditPoints="1"/>
            </p:cNvSpPr>
            <p:nvPr/>
          </p:nvSpPr>
          <p:spPr bwMode="auto">
            <a:xfrm>
              <a:off x="3613151" y="5556250"/>
              <a:ext cx="331788" cy="30163"/>
            </a:xfrm>
            <a:custGeom>
              <a:avLst/>
              <a:gdLst>
                <a:gd name="T0" fmla="*/ 2147483646 w 78"/>
                <a:gd name="T1" fmla="*/ 2147483646 h 7"/>
                <a:gd name="T2" fmla="*/ 0 w 78"/>
                <a:gd name="T3" fmla="*/ 2147483646 h 7"/>
                <a:gd name="T4" fmla="*/ 2147483646 w 78"/>
                <a:gd name="T5" fmla="*/ 2147483646 h 7"/>
                <a:gd name="T6" fmla="*/ 2147483646 w 78"/>
                <a:gd name="T7" fmla="*/ 2147483646 h 7"/>
                <a:gd name="T8" fmla="*/ 2147483646 w 78"/>
                <a:gd name="T9" fmla="*/ 2147483646 h 7"/>
                <a:gd name="T10" fmla="*/ 2147483646 w 78"/>
                <a:gd name="T11" fmla="*/ 2147483646 h 7"/>
                <a:gd name="T12" fmla="*/ 2147483646 w 78"/>
                <a:gd name="T13" fmla="*/ 2147483646 h 7"/>
                <a:gd name="T14" fmla="*/ 2147483646 w 78"/>
                <a:gd name="T15" fmla="*/ 0 h 7"/>
                <a:gd name="T16" fmla="*/ 2147483646 w 78"/>
                <a:gd name="T17" fmla="*/ 0 h 7"/>
                <a:gd name="T18" fmla="*/ 0 w 78"/>
                <a:gd name="T19" fmla="*/ 2147483646 h 7"/>
                <a:gd name="T20" fmla="*/ 2147483646 w 78"/>
                <a:gd name="T21" fmla="*/ 2147483646 h 7"/>
                <a:gd name="T22" fmla="*/ 2147483646 w 78"/>
                <a:gd name="T23" fmla="*/ 2147483646 h 7"/>
                <a:gd name="T24" fmla="*/ 2147483646 w 78"/>
                <a:gd name="T25" fmla="*/ 2147483646 h 7"/>
                <a:gd name="T26" fmla="*/ 2147483646 w 78"/>
                <a:gd name="T27" fmla="*/ 0 h 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8" h="7">
                  <a:moveTo>
                    <a:pt x="54" y="7"/>
                  </a:moveTo>
                  <a:cubicBezTo>
                    <a:pt x="34" y="7"/>
                    <a:pt x="0" y="5"/>
                    <a:pt x="0" y="4"/>
                  </a:cubicBezTo>
                  <a:cubicBezTo>
                    <a:pt x="0" y="2"/>
                    <a:pt x="35" y="1"/>
                    <a:pt x="55" y="1"/>
                  </a:cubicBezTo>
                  <a:cubicBezTo>
                    <a:pt x="55" y="1"/>
                    <a:pt x="55" y="1"/>
                    <a:pt x="55" y="1"/>
                  </a:cubicBezTo>
                  <a:cubicBezTo>
                    <a:pt x="74" y="1"/>
                    <a:pt x="72" y="2"/>
                    <a:pt x="72" y="4"/>
                  </a:cubicBezTo>
                  <a:cubicBezTo>
                    <a:pt x="72" y="5"/>
                    <a:pt x="75" y="7"/>
                    <a:pt x="55" y="7"/>
                  </a:cubicBezTo>
                  <a:cubicBezTo>
                    <a:pt x="55" y="7"/>
                    <a:pt x="54" y="7"/>
                    <a:pt x="54" y="7"/>
                  </a:cubicBezTo>
                  <a:moveTo>
                    <a:pt x="58" y="0"/>
                  </a:moveTo>
                  <a:cubicBezTo>
                    <a:pt x="58" y="0"/>
                    <a:pt x="57" y="0"/>
                    <a:pt x="57" y="0"/>
                  </a:cubicBezTo>
                  <a:cubicBezTo>
                    <a:pt x="36" y="0"/>
                    <a:pt x="0" y="2"/>
                    <a:pt x="0" y="4"/>
                  </a:cubicBezTo>
                  <a:cubicBezTo>
                    <a:pt x="0" y="6"/>
                    <a:pt x="36" y="7"/>
                    <a:pt x="57" y="7"/>
                  </a:cubicBezTo>
                  <a:cubicBezTo>
                    <a:pt x="57" y="7"/>
                    <a:pt x="57" y="7"/>
                    <a:pt x="57" y="7"/>
                  </a:cubicBezTo>
                  <a:cubicBezTo>
                    <a:pt x="78" y="7"/>
                    <a:pt x="76" y="6"/>
                    <a:pt x="76" y="4"/>
                  </a:cubicBezTo>
                  <a:cubicBezTo>
                    <a:pt x="76" y="2"/>
                    <a:pt x="78" y="0"/>
                    <a:pt x="58" y="0"/>
                  </a:cubicBezTo>
                </a:path>
              </a:pathLst>
            </a:custGeom>
            <a:solidFill>
              <a:srgbClr val="CECBCB"/>
            </a:solidFill>
            <a:ln>
              <a:noFill/>
            </a:ln>
          </p:spPr>
          <p:txBody>
            <a:bodyPr/>
            <a:lstStyle/>
            <a:p>
              <a:endParaRPr lang="zh-CN" altLang="en-US"/>
            </a:p>
          </p:txBody>
        </p:sp>
        <p:sp>
          <p:nvSpPr>
            <p:cNvPr id="1048893" name="Freeform 38"/>
            <p:cNvSpPr>
              <a:spLocks noEditPoints="1"/>
            </p:cNvSpPr>
            <p:nvPr/>
          </p:nvSpPr>
          <p:spPr bwMode="auto">
            <a:xfrm>
              <a:off x="3613151" y="5561013"/>
              <a:ext cx="319088" cy="25400"/>
            </a:xfrm>
            <a:custGeom>
              <a:avLst/>
              <a:gdLst>
                <a:gd name="T0" fmla="*/ 2147483646 w 75"/>
                <a:gd name="T1" fmla="*/ 2147483646 h 6"/>
                <a:gd name="T2" fmla="*/ 0 w 75"/>
                <a:gd name="T3" fmla="*/ 2147483646 h 6"/>
                <a:gd name="T4" fmla="*/ 2147483646 w 75"/>
                <a:gd name="T5" fmla="*/ 0 h 6"/>
                <a:gd name="T6" fmla="*/ 2147483646 w 75"/>
                <a:gd name="T7" fmla="*/ 0 h 6"/>
                <a:gd name="T8" fmla="*/ 2147483646 w 75"/>
                <a:gd name="T9" fmla="*/ 2147483646 h 6"/>
                <a:gd name="T10" fmla="*/ 2147483646 w 75"/>
                <a:gd name="T11" fmla="*/ 2147483646 h 6"/>
                <a:gd name="T12" fmla="*/ 2147483646 w 75"/>
                <a:gd name="T13" fmla="*/ 2147483646 h 6"/>
                <a:gd name="T14" fmla="*/ 2147483646 w 75"/>
                <a:gd name="T15" fmla="*/ 0 h 6"/>
                <a:gd name="T16" fmla="*/ 2147483646 w 75"/>
                <a:gd name="T17" fmla="*/ 0 h 6"/>
                <a:gd name="T18" fmla="*/ 0 w 75"/>
                <a:gd name="T19" fmla="*/ 2147483646 h 6"/>
                <a:gd name="T20" fmla="*/ 2147483646 w 75"/>
                <a:gd name="T21" fmla="*/ 2147483646 h 6"/>
                <a:gd name="T22" fmla="*/ 2147483646 w 75"/>
                <a:gd name="T23" fmla="*/ 2147483646 h 6"/>
                <a:gd name="T24" fmla="*/ 2147483646 w 75"/>
                <a:gd name="T25" fmla="*/ 2147483646 h 6"/>
                <a:gd name="T26" fmla="*/ 2147483646 w 75"/>
                <a:gd name="T27" fmla="*/ 0 h 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5" h="6">
                  <a:moveTo>
                    <a:pt x="52" y="6"/>
                  </a:moveTo>
                  <a:cubicBezTo>
                    <a:pt x="33" y="6"/>
                    <a:pt x="0" y="4"/>
                    <a:pt x="0" y="3"/>
                  </a:cubicBezTo>
                  <a:cubicBezTo>
                    <a:pt x="0" y="1"/>
                    <a:pt x="33" y="0"/>
                    <a:pt x="52" y="0"/>
                  </a:cubicBezTo>
                  <a:cubicBezTo>
                    <a:pt x="52" y="0"/>
                    <a:pt x="52" y="0"/>
                    <a:pt x="52" y="0"/>
                  </a:cubicBezTo>
                  <a:cubicBezTo>
                    <a:pt x="71" y="0"/>
                    <a:pt x="69" y="1"/>
                    <a:pt x="69" y="3"/>
                  </a:cubicBezTo>
                  <a:cubicBezTo>
                    <a:pt x="69" y="4"/>
                    <a:pt x="71" y="6"/>
                    <a:pt x="52" y="6"/>
                  </a:cubicBezTo>
                  <a:cubicBezTo>
                    <a:pt x="52" y="6"/>
                    <a:pt x="52" y="6"/>
                    <a:pt x="52" y="6"/>
                  </a:cubicBezTo>
                  <a:moveTo>
                    <a:pt x="55" y="0"/>
                  </a:moveTo>
                  <a:cubicBezTo>
                    <a:pt x="55" y="0"/>
                    <a:pt x="55" y="0"/>
                    <a:pt x="55" y="0"/>
                  </a:cubicBezTo>
                  <a:cubicBezTo>
                    <a:pt x="35" y="0"/>
                    <a:pt x="0" y="1"/>
                    <a:pt x="0" y="3"/>
                  </a:cubicBezTo>
                  <a:cubicBezTo>
                    <a:pt x="0" y="4"/>
                    <a:pt x="34" y="6"/>
                    <a:pt x="54" y="6"/>
                  </a:cubicBezTo>
                  <a:cubicBezTo>
                    <a:pt x="54" y="6"/>
                    <a:pt x="55" y="6"/>
                    <a:pt x="55" y="6"/>
                  </a:cubicBezTo>
                  <a:cubicBezTo>
                    <a:pt x="75" y="6"/>
                    <a:pt x="72" y="4"/>
                    <a:pt x="72" y="3"/>
                  </a:cubicBezTo>
                  <a:cubicBezTo>
                    <a:pt x="72" y="1"/>
                    <a:pt x="74" y="0"/>
                    <a:pt x="55" y="0"/>
                  </a:cubicBezTo>
                </a:path>
              </a:pathLst>
            </a:custGeom>
            <a:solidFill>
              <a:srgbClr val="CBC9C9"/>
            </a:solidFill>
            <a:ln>
              <a:noFill/>
            </a:ln>
          </p:spPr>
          <p:txBody>
            <a:bodyPr/>
            <a:lstStyle/>
            <a:p>
              <a:endParaRPr lang="zh-CN" altLang="en-US"/>
            </a:p>
          </p:txBody>
        </p:sp>
        <p:sp>
          <p:nvSpPr>
            <p:cNvPr id="1048894" name="Freeform 39"/>
            <p:cNvSpPr>
              <a:spLocks noEditPoints="1"/>
            </p:cNvSpPr>
            <p:nvPr/>
          </p:nvSpPr>
          <p:spPr bwMode="auto">
            <a:xfrm>
              <a:off x="3613151" y="5561013"/>
              <a:ext cx="301625" cy="25400"/>
            </a:xfrm>
            <a:custGeom>
              <a:avLst/>
              <a:gdLst>
                <a:gd name="T0" fmla="*/ 2147483646 w 71"/>
                <a:gd name="T1" fmla="*/ 2147483646 h 6"/>
                <a:gd name="T2" fmla="*/ 0 w 71"/>
                <a:gd name="T3" fmla="*/ 2147483646 h 6"/>
                <a:gd name="T4" fmla="*/ 2147483646 w 71"/>
                <a:gd name="T5" fmla="*/ 0 h 6"/>
                <a:gd name="T6" fmla="*/ 2147483646 w 71"/>
                <a:gd name="T7" fmla="*/ 0 h 6"/>
                <a:gd name="T8" fmla="*/ 2147483646 w 71"/>
                <a:gd name="T9" fmla="*/ 2147483646 h 6"/>
                <a:gd name="T10" fmla="*/ 2147483646 w 71"/>
                <a:gd name="T11" fmla="*/ 2147483646 h 6"/>
                <a:gd name="T12" fmla="*/ 2147483646 w 71"/>
                <a:gd name="T13" fmla="*/ 2147483646 h 6"/>
                <a:gd name="T14" fmla="*/ 2147483646 w 71"/>
                <a:gd name="T15" fmla="*/ 0 h 6"/>
                <a:gd name="T16" fmla="*/ 2147483646 w 71"/>
                <a:gd name="T17" fmla="*/ 0 h 6"/>
                <a:gd name="T18" fmla="*/ 0 w 71"/>
                <a:gd name="T19" fmla="*/ 2147483646 h 6"/>
                <a:gd name="T20" fmla="*/ 2147483646 w 71"/>
                <a:gd name="T21" fmla="*/ 2147483646 h 6"/>
                <a:gd name="T22" fmla="*/ 2147483646 w 71"/>
                <a:gd name="T23" fmla="*/ 2147483646 h 6"/>
                <a:gd name="T24" fmla="*/ 2147483646 w 71"/>
                <a:gd name="T25" fmla="*/ 2147483646 h 6"/>
                <a:gd name="T26" fmla="*/ 2147483646 w 71"/>
                <a:gd name="T27" fmla="*/ 0 h 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1" h="6">
                  <a:moveTo>
                    <a:pt x="49" y="6"/>
                  </a:moveTo>
                  <a:cubicBezTo>
                    <a:pt x="31" y="6"/>
                    <a:pt x="0" y="4"/>
                    <a:pt x="0" y="3"/>
                  </a:cubicBezTo>
                  <a:cubicBezTo>
                    <a:pt x="0" y="1"/>
                    <a:pt x="31" y="0"/>
                    <a:pt x="49" y="0"/>
                  </a:cubicBezTo>
                  <a:cubicBezTo>
                    <a:pt x="50" y="0"/>
                    <a:pt x="50" y="0"/>
                    <a:pt x="50" y="0"/>
                  </a:cubicBezTo>
                  <a:cubicBezTo>
                    <a:pt x="67" y="0"/>
                    <a:pt x="65" y="1"/>
                    <a:pt x="65" y="3"/>
                  </a:cubicBezTo>
                  <a:cubicBezTo>
                    <a:pt x="65" y="4"/>
                    <a:pt x="67" y="6"/>
                    <a:pt x="49" y="6"/>
                  </a:cubicBezTo>
                  <a:cubicBezTo>
                    <a:pt x="49" y="6"/>
                    <a:pt x="49" y="6"/>
                    <a:pt x="49" y="6"/>
                  </a:cubicBezTo>
                  <a:moveTo>
                    <a:pt x="52" y="0"/>
                  </a:moveTo>
                  <a:cubicBezTo>
                    <a:pt x="52" y="0"/>
                    <a:pt x="52" y="0"/>
                    <a:pt x="52" y="0"/>
                  </a:cubicBezTo>
                  <a:cubicBezTo>
                    <a:pt x="33" y="0"/>
                    <a:pt x="0" y="1"/>
                    <a:pt x="0" y="3"/>
                  </a:cubicBezTo>
                  <a:cubicBezTo>
                    <a:pt x="0" y="4"/>
                    <a:pt x="33" y="6"/>
                    <a:pt x="52" y="6"/>
                  </a:cubicBezTo>
                  <a:cubicBezTo>
                    <a:pt x="52" y="6"/>
                    <a:pt x="52" y="6"/>
                    <a:pt x="52" y="6"/>
                  </a:cubicBezTo>
                  <a:cubicBezTo>
                    <a:pt x="71" y="6"/>
                    <a:pt x="69" y="4"/>
                    <a:pt x="69" y="3"/>
                  </a:cubicBezTo>
                  <a:cubicBezTo>
                    <a:pt x="69" y="1"/>
                    <a:pt x="71" y="0"/>
                    <a:pt x="52" y="0"/>
                  </a:cubicBezTo>
                </a:path>
              </a:pathLst>
            </a:custGeom>
            <a:solidFill>
              <a:srgbClr val="C8C7C7"/>
            </a:solidFill>
            <a:ln>
              <a:noFill/>
            </a:ln>
          </p:spPr>
          <p:txBody>
            <a:bodyPr/>
            <a:lstStyle/>
            <a:p>
              <a:endParaRPr lang="zh-CN" altLang="en-US"/>
            </a:p>
          </p:txBody>
        </p:sp>
        <p:sp>
          <p:nvSpPr>
            <p:cNvPr id="1048895" name="Freeform 40"/>
            <p:cNvSpPr>
              <a:spLocks noEditPoints="1"/>
            </p:cNvSpPr>
            <p:nvPr/>
          </p:nvSpPr>
          <p:spPr bwMode="auto">
            <a:xfrm>
              <a:off x="3613151" y="5561013"/>
              <a:ext cx="284163" cy="25400"/>
            </a:xfrm>
            <a:custGeom>
              <a:avLst/>
              <a:gdLst>
                <a:gd name="T0" fmla="*/ 2147483646 w 67"/>
                <a:gd name="T1" fmla="*/ 2147483646 h 6"/>
                <a:gd name="T2" fmla="*/ 2147483646 w 67"/>
                <a:gd name="T3" fmla="*/ 2147483646 h 6"/>
                <a:gd name="T4" fmla="*/ 2147483646 w 67"/>
                <a:gd name="T5" fmla="*/ 0 h 6"/>
                <a:gd name="T6" fmla="*/ 2147483646 w 67"/>
                <a:gd name="T7" fmla="*/ 0 h 6"/>
                <a:gd name="T8" fmla="*/ 2147483646 w 67"/>
                <a:gd name="T9" fmla="*/ 2147483646 h 6"/>
                <a:gd name="T10" fmla="*/ 2147483646 w 67"/>
                <a:gd name="T11" fmla="*/ 2147483646 h 6"/>
                <a:gd name="T12" fmla="*/ 2147483646 w 67"/>
                <a:gd name="T13" fmla="*/ 2147483646 h 6"/>
                <a:gd name="T14" fmla="*/ 2147483646 w 67"/>
                <a:gd name="T15" fmla="*/ 0 h 6"/>
                <a:gd name="T16" fmla="*/ 2147483646 w 67"/>
                <a:gd name="T17" fmla="*/ 0 h 6"/>
                <a:gd name="T18" fmla="*/ 0 w 67"/>
                <a:gd name="T19" fmla="*/ 2147483646 h 6"/>
                <a:gd name="T20" fmla="*/ 2147483646 w 67"/>
                <a:gd name="T21" fmla="*/ 2147483646 h 6"/>
                <a:gd name="T22" fmla="*/ 2147483646 w 67"/>
                <a:gd name="T23" fmla="*/ 2147483646 h 6"/>
                <a:gd name="T24" fmla="*/ 2147483646 w 67"/>
                <a:gd name="T25" fmla="*/ 2147483646 h 6"/>
                <a:gd name="T26" fmla="*/ 2147483646 w 67"/>
                <a:gd name="T27" fmla="*/ 0 h 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67" h="6">
                  <a:moveTo>
                    <a:pt x="46" y="5"/>
                  </a:moveTo>
                  <a:cubicBezTo>
                    <a:pt x="29" y="5"/>
                    <a:pt x="1" y="4"/>
                    <a:pt x="1" y="3"/>
                  </a:cubicBezTo>
                  <a:cubicBezTo>
                    <a:pt x="1" y="1"/>
                    <a:pt x="30" y="0"/>
                    <a:pt x="47" y="0"/>
                  </a:cubicBezTo>
                  <a:cubicBezTo>
                    <a:pt x="47" y="0"/>
                    <a:pt x="47" y="0"/>
                    <a:pt x="47" y="0"/>
                  </a:cubicBezTo>
                  <a:cubicBezTo>
                    <a:pt x="64" y="0"/>
                    <a:pt x="62" y="1"/>
                    <a:pt x="62" y="3"/>
                  </a:cubicBezTo>
                  <a:cubicBezTo>
                    <a:pt x="62" y="4"/>
                    <a:pt x="64" y="5"/>
                    <a:pt x="47" y="5"/>
                  </a:cubicBezTo>
                  <a:cubicBezTo>
                    <a:pt x="47" y="5"/>
                    <a:pt x="47" y="5"/>
                    <a:pt x="46" y="5"/>
                  </a:cubicBezTo>
                  <a:moveTo>
                    <a:pt x="50" y="0"/>
                  </a:moveTo>
                  <a:cubicBezTo>
                    <a:pt x="50" y="0"/>
                    <a:pt x="50" y="0"/>
                    <a:pt x="49" y="0"/>
                  </a:cubicBezTo>
                  <a:cubicBezTo>
                    <a:pt x="31" y="0"/>
                    <a:pt x="0" y="1"/>
                    <a:pt x="0" y="3"/>
                  </a:cubicBezTo>
                  <a:cubicBezTo>
                    <a:pt x="0" y="4"/>
                    <a:pt x="31" y="6"/>
                    <a:pt x="49" y="6"/>
                  </a:cubicBezTo>
                  <a:cubicBezTo>
                    <a:pt x="49" y="6"/>
                    <a:pt x="49" y="6"/>
                    <a:pt x="49" y="6"/>
                  </a:cubicBezTo>
                  <a:cubicBezTo>
                    <a:pt x="67" y="6"/>
                    <a:pt x="65" y="4"/>
                    <a:pt x="65" y="3"/>
                  </a:cubicBezTo>
                  <a:cubicBezTo>
                    <a:pt x="65" y="1"/>
                    <a:pt x="67" y="0"/>
                    <a:pt x="50" y="0"/>
                  </a:cubicBezTo>
                </a:path>
              </a:pathLst>
            </a:custGeom>
            <a:solidFill>
              <a:srgbClr val="C6C4C5"/>
            </a:solidFill>
            <a:ln>
              <a:noFill/>
            </a:ln>
          </p:spPr>
          <p:txBody>
            <a:bodyPr/>
            <a:lstStyle/>
            <a:p>
              <a:endParaRPr lang="zh-CN" altLang="en-US"/>
            </a:p>
          </p:txBody>
        </p:sp>
        <p:sp>
          <p:nvSpPr>
            <p:cNvPr id="1048896" name="Freeform 41"/>
            <p:cNvSpPr>
              <a:spLocks noEditPoints="1"/>
            </p:cNvSpPr>
            <p:nvPr/>
          </p:nvSpPr>
          <p:spPr bwMode="auto">
            <a:xfrm>
              <a:off x="3616326" y="5561013"/>
              <a:ext cx="268288" cy="20638"/>
            </a:xfrm>
            <a:custGeom>
              <a:avLst/>
              <a:gdLst>
                <a:gd name="T0" fmla="*/ 2147483646 w 63"/>
                <a:gd name="T1" fmla="*/ 2147483646 h 5"/>
                <a:gd name="T2" fmla="*/ 0 w 63"/>
                <a:gd name="T3" fmla="*/ 2147483646 h 5"/>
                <a:gd name="T4" fmla="*/ 2147483646 w 63"/>
                <a:gd name="T5" fmla="*/ 0 h 5"/>
                <a:gd name="T6" fmla="*/ 2147483646 w 63"/>
                <a:gd name="T7" fmla="*/ 0 h 5"/>
                <a:gd name="T8" fmla="*/ 2147483646 w 63"/>
                <a:gd name="T9" fmla="*/ 2147483646 h 5"/>
                <a:gd name="T10" fmla="*/ 2147483646 w 63"/>
                <a:gd name="T11" fmla="*/ 2147483646 h 5"/>
                <a:gd name="T12" fmla="*/ 2147483646 w 63"/>
                <a:gd name="T13" fmla="*/ 2147483646 h 5"/>
                <a:gd name="T14" fmla="*/ 2147483646 w 63"/>
                <a:gd name="T15" fmla="*/ 0 h 5"/>
                <a:gd name="T16" fmla="*/ 2147483646 w 63"/>
                <a:gd name="T17" fmla="*/ 0 h 5"/>
                <a:gd name="T18" fmla="*/ 0 w 63"/>
                <a:gd name="T19" fmla="*/ 2147483646 h 5"/>
                <a:gd name="T20" fmla="*/ 2147483646 w 63"/>
                <a:gd name="T21" fmla="*/ 2147483646 h 5"/>
                <a:gd name="T22" fmla="*/ 2147483646 w 63"/>
                <a:gd name="T23" fmla="*/ 2147483646 h 5"/>
                <a:gd name="T24" fmla="*/ 2147483646 w 63"/>
                <a:gd name="T25" fmla="*/ 2147483646 h 5"/>
                <a:gd name="T26" fmla="*/ 2147483646 w 63"/>
                <a:gd name="T27" fmla="*/ 0 h 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63" h="5">
                  <a:moveTo>
                    <a:pt x="43" y="5"/>
                  </a:moveTo>
                  <a:cubicBezTo>
                    <a:pt x="27" y="5"/>
                    <a:pt x="0" y="4"/>
                    <a:pt x="0" y="3"/>
                  </a:cubicBezTo>
                  <a:cubicBezTo>
                    <a:pt x="0" y="1"/>
                    <a:pt x="27" y="0"/>
                    <a:pt x="43" y="0"/>
                  </a:cubicBezTo>
                  <a:cubicBezTo>
                    <a:pt x="43" y="0"/>
                    <a:pt x="43" y="0"/>
                    <a:pt x="43" y="0"/>
                  </a:cubicBezTo>
                  <a:cubicBezTo>
                    <a:pt x="59" y="0"/>
                    <a:pt x="58" y="1"/>
                    <a:pt x="58" y="3"/>
                  </a:cubicBezTo>
                  <a:cubicBezTo>
                    <a:pt x="58" y="4"/>
                    <a:pt x="59" y="5"/>
                    <a:pt x="43" y="5"/>
                  </a:cubicBezTo>
                  <a:cubicBezTo>
                    <a:pt x="43" y="5"/>
                    <a:pt x="43" y="5"/>
                    <a:pt x="43" y="5"/>
                  </a:cubicBezTo>
                  <a:moveTo>
                    <a:pt x="46" y="0"/>
                  </a:moveTo>
                  <a:cubicBezTo>
                    <a:pt x="46" y="0"/>
                    <a:pt x="46" y="0"/>
                    <a:pt x="46" y="0"/>
                  </a:cubicBezTo>
                  <a:cubicBezTo>
                    <a:pt x="29" y="0"/>
                    <a:pt x="0" y="1"/>
                    <a:pt x="0" y="3"/>
                  </a:cubicBezTo>
                  <a:cubicBezTo>
                    <a:pt x="0" y="4"/>
                    <a:pt x="28" y="5"/>
                    <a:pt x="45" y="5"/>
                  </a:cubicBezTo>
                  <a:cubicBezTo>
                    <a:pt x="46" y="5"/>
                    <a:pt x="46" y="5"/>
                    <a:pt x="46" y="5"/>
                  </a:cubicBezTo>
                  <a:cubicBezTo>
                    <a:pt x="63" y="5"/>
                    <a:pt x="61" y="4"/>
                    <a:pt x="61" y="3"/>
                  </a:cubicBezTo>
                  <a:cubicBezTo>
                    <a:pt x="61" y="1"/>
                    <a:pt x="63" y="0"/>
                    <a:pt x="46" y="0"/>
                  </a:cubicBezTo>
                </a:path>
              </a:pathLst>
            </a:custGeom>
            <a:solidFill>
              <a:srgbClr val="C3C2C2"/>
            </a:solidFill>
            <a:ln>
              <a:noFill/>
            </a:ln>
          </p:spPr>
          <p:txBody>
            <a:bodyPr/>
            <a:lstStyle/>
            <a:p>
              <a:endParaRPr lang="zh-CN" altLang="en-US"/>
            </a:p>
          </p:txBody>
        </p:sp>
        <p:sp>
          <p:nvSpPr>
            <p:cNvPr id="1048897" name="Freeform 42"/>
            <p:cNvSpPr>
              <a:spLocks noEditPoints="1"/>
            </p:cNvSpPr>
            <p:nvPr/>
          </p:nvSpPr>
          <p:spPr bwMode="auto">
            <a:xfrm>
              <a:off x="3616326" y="5561013"/>
              <a:ext cx="252413" cy="20638"/>
            </a:xfrm>
            <a:custGeom>
              <a:avLst/>
              <a:gdLst>
                <a:gd name="T0" fmla="*/ 2147483646 w 59"/>
                <a:gd name="T1" fmla="*/ 2147483646 h 5"/>
                <a:gd name="T2" fmla="*/ 0 w 59"/>
                <a:gd name="T3" fmla="*/ 2147483646 h 5"/>
                <a:gd name="T4" fmla="*/ 2147483646 w 59"/>
                <a:gd name="T5" fmla="*/ 0 h 5"/>
                <a:gd name="T6" fmla="*/ 2147483646 w 59"/>
                <a:gd name="T7" fmla="*/ 0 h 5"/>
                <a:gd name="T8" fmla="*/ 2147483646 w 59"/>
                <a:gd name="T9" fmla="*/ 2147483646 h 5"/>
                <a:gd name="T10" fmla="*/ 2147483646 w 59"/>
                <a:gd name="T11" fmla="*/ 2147483646 h 5"/>
                <a:gd name="T12" fmla="*/ 2147483646 w 59"/>
                <a:gd name="T13" fmla="*/ 2147483646 h 5"/>
                <a:gd name="T14" fmla="*/ 2147483646 w 59"/>
                <a:gd name="T15" fmla="*/ 0 h 5"/>
                <a:gd name="T16" fmla="*/ 2147483646 w 59"/>
                <a:gd name="T17" fmla="*/ 0 h 5"/>
                <a:gd name="T18" fmla="*/ 0 w 59"/>
                <a:gd name="T19" fmla="*/ 2147483646 h 5"/>
                <a:gd name="T20" fmla="*/ 2147483646 w 59"/>
                <a:gd name="T21" fmla="*/ 2147483646 h 5"/>
                <a:gd name="T22" fmla="*/ 2147483646 w 59"/>
                <a:gd name="T23" fmla="*/ 2147483646 h 5"/>
                <a:gd name="T24" fmla="*/ 2147483646 w 59"/>
                <a:gd name="T25" fmla="*/ 2147483646 h 5"/>
                <a:gd name="T26" fmla="*/ 2147483646 w 59"/>
                <a:gd name="T27" fmla="*/ 0 h 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59" h="5">
                  <a:moveTo>
                    <a:pt x="40" y="5"/>
                  </a:moveTo>
                  <a:cubicBezTo>
                    <a:pt x="25" y="5"/>
                    <a:pt x="0" y="4"/>
                    <a:pt x="0" y="3"/>
                  </a:cubicBezTo>
                  <a:cubicBezTo>
                    <a:pt x="0" y="1"/>
                    <a:pt x="25" y="0"/>
                    <a:pt x="41" y="0"/>
                  </a:cubicBezTo>
                  <a:cubicBezTo>
                    <a:pt x="41" y="0"/>
                    <a:pt x="41" y="0"/>
                    <a:pt x="41" y="0"/>
                  </a:cubicBezTo>
                  <a:cubicBezTo>
                    <a:pt x="56" y="0"/>
                    <a:pt x="54" y="1"/>
                    <a:pt x="54" y="3"/>
                  </a:cubicBezTo>
                  <a:cubicBezTo>
                    <a:pt x="54" y="4"/>
                    <a:pt x="56" y="5"/>
                    <a:pt x="41" y="5"/>
                  </a:cubicBezTo>
                  <a:cubicBezTo>
                    <a:pt x="40" y="5"/>
                    <a:pt x="40" y="5"/>
                    <a:pt x="40" y="5"/>
                  </a:cubicBezTo>
                  <a:moveTo>
                    <a:pt x="43" y="0"/>
                  </a:moveTo>
                  <a:cubicBezTo>
                    <a:pt x="43" y="0"/>
                    <a:pt x="43" y="0"/>
                    <a:pt x="43" y="0"/>
                  </a:cubicBezTo>
                  <a:cubicBezTo>
                    <a:pt x="27" y="0"/>
                    <a:pt x="0" y="1"/>
                    <a:pt x="0" y="3"/>
                  </a:cubicBezTo>
                  <a:cubicBezTo>
                    <a:pt x="0" y="4"/>
                    <a:pt x="27" y="5"/>
                    <a:pt x="43" y="5"/>
                  </a:cubicBezTo>
                  <a:cubicBezTo>
                    <a:pt x="43" y="5"/>
                    <a:pt x="43" y="5"/>
                    <a:pt x="43" y="5"/>
                  </a:cubicBezTo>
                  <a:cubicBezTo>
                    <a:pt x="59" y="5"/>
                    <a:pt x="58" y="4"/>
                    <a:pt x="58" y="3"/>
                  </a:cubicBezTo>
                  <a:cubicBezTo>
                    <a:pt x="58" y="1"/>
                    <a:pt x="59" y="0"/>
                    <a:pt x="43" y="0"/>
                  </a:cubicBezTo>
                </a:path>
              </a:pathLst>
            </a:custGeom>
            <a:solidFill>
              <a:srgbClr val="C0BFC0"/>
            </a:solidFill>
            <a:ln>
              <a:noFill/>
            </a:ln>
          </p:spPr>
          <p:txBody>
            <a:bodyPr/>
            <a:lstStyle/>
            <a:p>
              <a:endParaRPr lang="zh-CN" altLang="en-US"/>
            </a:p>
          </p:txBody>
        </p:sp>
        <p:sp>
          <p:nvSpPr>
            <p:cNvPr id="1048898" name="Freeform 43"/>
            <p:cNvSpPr>
              <a:spLocks noEditPoints="1"/>
            </p:cNvSpPr>
            <p:nvPr/>
          </p:nvSpPr>
          <p:spPr bwMode="auto">
            <a:xfrm>
              <a:off x="3616326" y="5561013"/>
              <a:ext cx="239713" cy="20638"/>
            </a:xfrm>
            <a:custGeom>
              <a:avLst/>
              <a:gdLst>
                <a:gd name="T0" fmla="*/ 2147483646 w 56"/>
                <a:gd name="T1" fmla="*/ 2147483646 h 5"/>
                <a:gd name="T2" fmla="*/ 0 w 56"/>
                <a:gd name="T3" fmla="*/ 2147483646 h 5"/>
                <a:gd name="T4" fmla="*/ 2147483646 w 56"/>
                <a:gd name="T5" fmla="*/ 0 h 5"/>
                <a:gd name="T6" fmla="*/ 2147483646 w 56"/>
                <a:gd name="T7" fmla="*/ 0 h 5"/>
                <a:gd name="T8" fmla="*/ 2147483646 w 56"/>
                <a:gd name="T9" fmla="*/ 2147483646 h 5"/>
                <a:gd name="T10" fmla="*/ 2147483646 w 56"/>
                <a:gd name="T11" fmla="*/ 2147483646 h 5"/>
                <a:gd name="T12" fmla="*/ 2147483646 w 56"/>
                <a:gd name="T13" fmla="*/ 2147483646 h 5"/>
                <a:gd name="T14" fmla="*/ 2147483646 w 56"/>
                <a:gd name="T15" fmla="*/ 0 h 5"/>
                <a:gd name="T16" fmla="*/ 2147483646 w 56"/>
                <a:gd name="T17" fmla="*/ 0 h 5"/>
                <a:gd name="T18" fmla="*/ 0 w 56"/>
                <a:gd name="T19" fmla="*/ 2147483646 h 5"/>
                <a:gd name="T20" fmla="*/ 2147483646 w 56"/>
                <a:gd name="T21" fmla="*/ 2147483646 h 5"/>
                <a:gd name="T22" fmla="*/ 2147483646 w 56"/>
                <a:gd name="T23" fmla="*/ 2147483646 h 5"/>
                <a:gd name="T24" fmla="*/ 2147483646 w 56"/>
                <a:gd name="T25" fmla="*/ 2147483646 h 5"/>
                <a:gd name="T26" fmla="*/ 2147483646 w 56"/>
                <a:gd name="T27" fmla="*/ 0 h 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56" h="5">
                  <a:moveTo>
                    <a:pt x="38" y="5"/>
                  </a:moveTo>
                  <a:cubicBezTo>
                    <a:pt x="23" y="5"/>
                    <a:pt x="0" y="4"/>
                    <a:pt x="0" y="3"/>
                  </a:cubicBezTo>
                  <a:cubicBezTo>
                    <a:pt x="0" y="1"/>
                    <a:pt x="24" y="0"/>
                    <a:pt x="38" y="0"/>
                  </a:cubicBezTo>
                  <a:cubicBezTo>
                    <a:pt x="38" y="0"/>
                    <a:pt x="38" y="0"/>
                    <a:pt x="38" y="0"/>
                  </a:cubicBezTo>
                  <a:cubicBezTo>
                    <a:pt x="52" y="0"/>
                    <a:pt x="51" y="1"/>
                    <a:pt x="51" y="3"/>
                  </a:cubicBezTo>
                  <a:cubicBezTo>
                    <a:pt x="51" y="4"/>
                    <a:pt x="52" y="5"/>
                    <a:pt x="38" y="5"/>
                  </a:cubicBezTo>
                  <a:cubicBezTo>
                    <a:pt x="38" y="5"/>
                    <a:pt x="38" y="5"/>
                    <a:pt x="38" y="5"/>
                  </a:cubicBezTo>
                  <a:moveTo>
                    <a:pt x="41" y="0"/>
                  </a:moveTo>
                  <a:cubicBezTo>
                    <a:pt x="41" y="0"/>
                    <a:pt x="41" y="0"/>
                    <a:pt x="41" y="0"/>
                  </a:cubicBezTo>
                  <a:cubicBezTo>
                    <a:pt x="25" y="0"/>
                    <a:pt x="0" y="1"/>
                    <a:pt x="0" y="3"/>
                  </a:cubicBezTo>
                  <a:cubicBezTo>
                    <a:pt x="0" y="4"/>
                    <a:pt x="25" y="5"/>
                    <a:pt x="40" y="5"/>
                  </a:cubicBezTo>
                  <a:cubicBezTo>
                    <a:pt x="40" y="5"/>
                    <a:pt x="40" y="5"/>
                    <a:pt x="41" y="5"/>
                  </a:cubicBezTo>
                  <a:cubicBezTo>
                    <a:pt x="56" y="5"/>
                    <a:pt x="54" y="4"/>
                    <a:pt x="54" y="3"/>
                  </a:cubicBezTo>
                  <a:cubicBezTo>
                    <a:pt x="54" y="1"/>
                    <a:pt x="56" y="0"/>
                    <a:pt x="41" y="0"/>
                  </a:cubicBezTo>
                </a:path>
              </a:pathLst>
            </a:custGeom>
            <a:solidFill>
              <a:srgbClr val="BEBDBE"/>
            </a:solidFill>
            <a:ln>
              <a:noFill/>
            </a:ln>
          </p:spPr>
          <p:txBody>
            <a:bodyPr/>
            <a:lstStyle/>
            <a:p>
              <a:endParaRPr lang="zh-CN" altLang="en-US"/>
            </a:p>
          </p:txBody>
        </p:sp>
        <p:sp>
          <p:nvSpPr>
            <p:cNvPr id="1048899" name="Freeform 44"/>
            <p:cNvSpPr>
              <a:spLocks noEditPoints="1"/>
            </p:cNvSpPr>
            <p:nvPr/>
          </p:nvSpPr>
          <p:spPr bwMode="auto">
            <a:xfrm>
              <a:off x="3616326" y="5561013"/>
              <a:ext cx="222250" cy="20638"/>
            </a:xfrm>
            <a:custGeom>
              <a:avLst/>
              <a:gdLst>
                <a:gd name="T0" fmla="*/ 2147483646 w 52"/>
                <a:gd name="T1" fmla="*/ 2147483646 h 5"/>
                <a:gd name="T2" fmla="*/ 0 w 52"/>
                <a:gd name="T3" fmla="*/ 2147483646 h 5"/>
                <a:gd name="T4" fmla="*/ 2147483646 w 52"/>
                <a:gd name="T5" fmla="*/ 2147483646 h 5"/>
                <a:gd name="T6" fmla="*/ 2147483646 w 52"/>
                <a:gd name="T7" fmla="*/ 2147483646 h 5"/>
                <a:gd name="T8" fmla="*/ 2147483646 w 52"/>
                <a:gd name="T9" fmla="*/ 2147483646 h 5"/>
                <a:gd name="T10" fmla="*/ 2147483646 w 52"/>
                <a:gd name="T11" fmla="*/ 2147483646 h 5"/>
                <a:gd name="T12" fmla="*/ 2147483646 w 52"/>
                <a:gd name="T13" fmla="*/ 2147483646 h 5"/>
                <a:gd name="T14" fmla="*/ 2147483646 w 52"/>
                <a:gd name="T15" fmla="*/ 0 h 5"/>
                <a:gd name="T16" fmla="*/ 2147483646 w 52"/>
                <a:gd name="T17" fmla="*/ 0 h 5"/>
                <a:gd name="T18" fmla="*/ 0 w 52"/>
                <a:gd name="T19" fmla="*/ 2147483646 h 5"/>
                <a:gd name="T20" fmla="*/ 2147483646 w 52"/>
                <a:gd name="T21" fmla="*/ 2147483646 h 5"/>
                <a:gd name="T22" fmla="*/ 2147483646 w 52"/>
                <a:gd name="T23" fmla="*/ 2147483646 h 5"/>
                <a:gd name="T24" fmla="*/ 2147483646 w 52"/>
                <a:gd name="T25" fmla="*/ 2147483646 h 5"/>
                <a:gd name="T26" fmla="*/ 2147483646 w 52"/>
                <a:gd name="T27" fmla="*/ 0 h 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52" h="5">
                  <a:moveTo>
                    <a:pt x="35" y="5"/>
                  </a:moveTo>
                  <a:cubicBezTo>
                    <a:pt x="22" y="5"/>
                    <a:pt x="0" y="4"/>
                    <a:pt x="0" y="3"/>
                  </a:cubicBezTo>
                  <a:cubicBezTo>
                    <a:pt x="0" y="2"/>
                    <a:pt x="22" y="1"/>
                    <a:pt x="35" y="1"/>
                  </a:cubicBezTo>
                  <a:cubicBezTo>
                    <a:pt x="35" y="1"/>
                    <a:pt x="35" y="1"/>
                    <a:pt x="36" y="1"/>
                  </a:cubicBezTo>
                  <a:cubicBezTo>
                    <a:pt x="48" y="1"/>
                    <a:pt x="47" y="2"/>
                    <a:pt x="47" y="3"/>
                  </a:cubicBezTo>
                  <a:cubicBezTo>
                    <a:pt x="47" y="4"/>
                    <a:pt x="48" y="5"/>
                    <a:pt x="35" y="5"/>
                  </a:cubicBezTo>
                  <a:cubicBezTo>
                    <a:pt x="35" y="5"/>
                    <a:pt x="35" y="5"/>
                    <a:pt x="35" y="5"/>
                  </a:cubicBezTo>
                  <a:moveTo>
                    <a:pt x="38" y="0"/>
                  </a:moveTo>
                  <a:cubicBezTo>
                    <a:pt x="38" y="0"/>
                    <a:pt x="38" y="0"/>
                    <a:pt x="38" y="0"/>
                  </a:cubicBezTo>
                  <a:cubicBezTo>
                    <a:pt x="24" y="0"/>
                    <a:pt x="0" y="1"/>
                    <a:pt x="0" y="3"/>
                  </a:cubicBezTo>
                  <a:cubicBezTo>
                    <a:pt x="0" y="4"/>
                    <a:pt x="23" y="5"/>
                    <a:pt x="38" y="5"/>
                  </a:cubicBezTo>
                  <a:cubicBezTo>
                    <a:pt x="38" y="5"/>
                    <a:pt x="38" y="5"/>
                    <a:pt x="38" y="5"/>
                  </a:cubicBezTo>
                  <a:cubicBezTo>
                    <a:pt x="52" y="5"/>
                    <a:pt x="51" y="4"/>
                    <a:pt x="51" y="3"/>
                  </a:cubicBezTo>
                  <a:cubicBezTo>
                    <a:pt x="51" y="1"/>
                    <a:pt x="52" y="0"/>
                    <a:pt x="38" y="0"/>
                  </a:cubicBezTo>
                </a:path>
              </a:pathLst>
            </a:custGeom>
            <a:solidFill>
              <a:srgbClr val="BBBBBC"/>
            </a:solidFill>
            <a:ln>
              <a:noFill/>
            </a:ln>
          </p:spPr>
          <p:txBody>
            <a:bodyPr/>
            <a:lstStyle/>
            <a:p>
              <a:endParaRPr lang="zh-CN" altLang="en-US"/>
            </a:p>
          </p:txBody>
        </p:sp>
        <p:sp>
          <p:nvSpPr>
            <p:cNvPr id="1048900" name="Freeform 45"/>
            <p:cNvSpPr>
              <a:spLocks noEditPoints="1"/>
            </p:cNvSpPr>
            <p:nvPr/>
          </p:nvSpPr>
          <p:spPr bwMode="auto">
            <a:xfrm>
              <a:off x="3616326" y="5565775"/>
              <a:ext cx="204788" cy="15875"/>
            </a:xfrm>
            <a:custGeom>
              <a:avLst/>
              <a:gdLst>
                <a:gd name="T0" fmla="*/ 2147483646 w 48"/>
                <a:gd name="T1" fmla="*/ 2147483646 h 4"/>
                <a:gd name="T2" fmla="*/ 0 w 48"/>
                <a:gd name="T3" fmla="*/ 2147483646 h 4"/>
                <a:gd name="T4" fmla="*/ 2147483646 w 48"/>
                <a:gd name="T5" fmla="*/ 0 h 4"/>
                <a:gd name="T6" fmla="*/ 2147483646 w 48"/>
                <a:gd name="T7" fmla="*/ 0 h 4"/>
                <a:gd name="T8" fmla="*/ 2147483646 w 48"/>
                <a:gd name="T9" fmla="*/ 2147483646 h 4"/>
                <a:gd name="T10" fmla="*/ 2147483646 w 48"/>
                <a:gd name="T11" fmla="*/ 2147483646 h 4"/>
                <a:gd name="T12" fmla="*/ 2147483646 w 48"/>
                <a:gd name="T13" fmla="*/ 2147483646 h 4"/>
                <a:gd name="T14" fmla="*/ 2147483646 w 48"/>
                <a:gd name="T15" fmla="*/ 0 h 4"/>
                <a:gd name="T16" fmla="*/ 2147483646 w 48"/>
                <a:gd name="T17" fmla="*/ 0 h 4"/>
                <a:gd name="T18" fmla="*/ 0 w 48"/>
                <a:gd name="T19" fmla="*/ 2147483646 h 4"/>
                <a:gd name="T20" fmla="*/ 2147483646 w 48"/>
                <a:gd name="T21" fmla="*/ 2147483646 h 4"/>
                <a:gd name="T22" fmla="*/ 2147483646 w 48"/>
                <a:gd name="T23" fmla="*/ 2147483646 h 4"/>
                <a:gd name="T24" fmla="*/ 2147483646 w 48"/>
                <a:gd name="T25" fmla="*/ 2147483646 h 4"/>
                <a:gd name="T26" fmla="*/ 2147483646 w 48"/>
                <a:gd name="T27" fmla="*/ 0 h 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8" h="4">
                  <a:moveTo>
                    <a:pt x="32" y="4"/>
                  </a:moveTo>
                  <a:cubicBezTo>
                    <a:pt x="20" y="4"/>
                    <a:pt x="0" y="3"/>
                    <a:pt x="0" y="2"/>
                  </a:cubicBezTo>
                  <a:cubicBezTo>
                    <a:pt x="0" y="1"/>
                    <a:pt x="21" y="0"/>
                    <a:pt x="33" y="0"/>
                  </a:cubicBezTo>
                  <a:cubicBezTo>
                    <a:pt x="33" y="0"/>
                    <a:pt x="33" y="0"/>
                    <a:pt x="33" y="0"/>
                  </a:cubicBezTo>
                  <a:cubicBezTo>
                    <a:pt x="45" y="0"/>
                    <a:pt x="44" y="1"/>
                    <a:pt x="44" y="2"/>
                  </a:cubicBezTo>
                  <a:cubicBezTo>
                    <a:pt x="44" y="3"/>
                    <a:pt x="45" y="4"/>
                    <a:pt x="33" y="4"/>
                  </a:cubicBezTo>
                  <a:cubicBezTo>
                    <a:pt x="33" y="4"/>
                    <a:pt x="32" y="4"/>
                    <a:pt x="32" y="4"/>
                  </a:cubicBezTo>
                  <a:moveTo>
                    <a:pt x="36" y="0"/>
                  </a:moveTo>
                  <a:cubicBezTo>
                    <a:pt x="35" y="0"/>
                    <a:pt x="35" y="0"/>
                    <a:pt x="35" y="0"/>
                  </a:cubicBezTo>
                  <a:cubicBezTo>
                    <a:pt x="22" y="0"/>
                    <a:pt x="0" y="1"/>
                    <a:pt x="0" y="2"/>
                  </a:cubicBezTo>
                  <a:cubicBezTo>
                    <a:pt x="0" y="3"/>
                    <a:pt x="22" y="4"/>
                    <a:pt x="35" y="4"/>
                  </a:cubicBezTo>
                  <a:cubicBezTo>
                    <a:pt x="35" y="4"/>
                    <a:pt x="35" y="4"/>
                    <a:pt x="35" y="4"/>
                  </a:cubicBezTo>
                  <a:cubicBezTo>
                    <a:pt x="48" y="4"/>
                    <a:pt x="47" y="3"/>
                    <a:pt x="47" y="2"/>
                  </a:cubicBezTo>
                  <a:cubicBezTo>
                    <a:pt x="47" y="1"/>
                    <a:pt x="48" y="0"/>
                    <a:pt x="36" y="0"/>
                  </a:cubicBezTo>
                </a:path>
              </a:pathLst>
            </a:custGeom>
            <a:solidFill>
              <a:srgbClr val="B8B8B9"/>
            </a:solidFill>
            <a:ln>
              <a:noFill/>
            </a:ln>
          </p:spPr>
          <p:txBody>
            <a:bodyPr/>
            <a:lstStyle/>
            <a:p>
              <a:endParaRPr lang="zh-CN" altLang="en-US"/>
            </a:p>
          </p:txBody>
        </p:sp>
        <p:sp>
          <p:nvSpPr>
            <p:cNvPr id="1048901" name="Freeform 46"/>
            <p:cNvSpPr>
              <a:spLocks noEditPoints="1"/>
            </p:cNvSpPr>
            <p:nvPr/>
          </p:nvSpPr>
          <p:spPr bwMode="auto">
            <a:xfrm>
              <a:off x="3616326" y="5565775"/>
              <a:ext cx="192088" cy="15875"/>
            </a:xfrm>
            <a:custGeom>
              <a:avLst/>
              <a:gdLst>
                <a:gd name="T0" fmla="*/ 2147483646 w 45"/>
                <a:gd name="T1" fmla="*/ 2147483646 h 4"/>
                <a:gd name="T2" fmla="*/ 0 w 45"/>
                <a:gd name="T3" fmla="*/ 2147483646 h 4"/>
                <a:gd name="T4" fmla="*/ 2147483646 w 45"/>
                <a:gd name="T5" fmla="*/ 0 h 4"/>
                <a:gd name="T6" fmla="*/ 2147483646 w 45"/>
                <a:gd name="T7" fmla="*/ 0 h 4"/>
                <a:gd name="T8" fmla="*/ 2147483646 w 45"/>
                <a:gd name="T9" fmla="*/ 2147483646 h 4"/>
                <a:gd name="T10" fmla="*/ 2147483646 w 45"/>
                <a:gd name="T11" fmla="*/ 2147483646 h 4"/>
                <a:gd name="T12" fmla="*/ 2147483646 w 45"/>
                <a:gd name="T13" fmla="*/ 2147483646 h 4"/>
                <a:gd name="T14" fmla="*/ 2147483646 w 45"/>
                <a:gd name="T15" fmla="*/ 0 h 4"/>
                <a:gd name="T16" fmla="*/ 2147483646 w 45"/>
                <a:gd name="T17" fmla="*/ 0 h 4"/>
                <a:gd name="T18" fmla="*/ 0 w 45"/>
                <a:gd name="T19" fmla="*/ 2147483646 h 4"/>
                <a:gd name="T20" fmla="*/ 2147483646 w 45"/>
                <a:gd name="T21" fmla="*/ 2147483646 h 4"/>
                <a:gd name="T22" fmla="*/ 2147483646 w 45"/>
                <a:gd name="T23" fmla="*/ 2147483646 h 4"/>
                <a:gd name="T24" fmla="*/ 2147483646 w 45"/>
                <a:gd name="T25" fmla="*/ 2147483646 h 4"/>
                <a:gd name="T26" fmla="*/ 2147483646 w 45"/>
                <a:gd name="T27" fmla="*/ 0 h 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5" h="4">
                  <a:moveTo>
                    <a:pt x="30" y="4"/>
                  </a:moveTo>
                  <a:cubicBezTo>
                    <a:pt x="19" y="4"/>
                    <a:pt x="0" y="3"/>
                    <a:pt x="0" y="2"/>
                  </a:cubicBezTo>
                  <a:cubicBezTo>
                    <a:pt x="0" y="1"/>
                    <a:pt x="19" y="0"/>
                    <a:pt x="30" y="0"/>
                  </a:cubicBezTo>
                  <a:cubicBezTo>
                    <a:pt x="30" y="0"/>
                    <a:pt x="30" y="0"/>
                    <a:pt x="30" y="0"/>
                  </a:cubicBezTo>
                  <a:cubicBezTo>
                    <a:pt x="41" y="0"/>
                    <a:pt x="41" y="1"/>
                    <a:pt x="41" y="2"/>
                  </a:cubicBezTo>
                  <a:cubicBezTo>
                    <a:pt x="41" y="3"/>
                    <a:pt x="41" y="4"/>
                    <a:pt x="30" y="4"/>
                  </a:cubicBezTo>
                  <a:cubicBezTo>
                    <a:pt x="30" y="4"/>
                    <a:pt x="30" y="4"/>
                    <a:pt x="30" y="4"/>
                  </a:cubicBezTo>
                  <a:moveTo>
                    <a:pt x="33" y="0"/>
                  </a:moveTo>
                  <a:cubicBezTo>
                    <a:pt x="33" y="0"/>
                    <a:pt x="33" y="0"/>
                    <a:pt x="33" y="0"/>
                  </a:cubicBezTo>
                  <a:cubicBezTo>
                    <a:pt x="21" y="0"/>
                    <a:pt x="0" y="1"/>
                    <a:pt x="0" y="2"/>
                  </a:cubicBezTo>
                  <a:cubicBezTo>
                    <a:pt x="0" y="3"/>
                    <a:pt x="20" y="4"/>
                    <a:pt x="32" y="4"/>
                  </a:cubicBezTo>
                  <a:cubicBezTo>
                    <a:pt x="32" y="4"/>
                    <a:pt x="33" y="4"/>
                    <a:pt x="33" y="4"/>
                  </a:cubicBezTo>
                  <a:cubicBezTo>
                    <a:pt x="45" y="4"/>
                    <a:pt x="44" y="3"/>
                    <a:pt x="44" y="2"/>
                  </a:cubicBezTo>
                  <a:cubicBezTo>
                    <a:pt x="44" y="1"/>
                    <a:pt x="45" y="0"/>
                    <a:pt x="33" y="0"/>
                  </a:cubicBezTo>
                </a:path>
              </a:pathLst>
            </a:custGeom>
            <a:solidFill>
              <a:srgbClr val="B6B6B7"/>
            </a:solidFill>
            <a:ln>
              <a:noFill/>
            </a:ln>
          </p:spPr>
          <p:txBody>
            <a:bodyPr/>
            <a:lstStyle/>
            <a:p>
              <a:endParaRPr lang="zh-CN" altLang="en-US"/>
            </a:p>
          </p:txBody>
        </p:sp>
        <p:sp>
          <p:nvSpPr>
            <p:cNvPr id="1048902" name="Freeform 47"/>
            <p:cNvSpPr>
              <a:spLocks noEditPoints="1"/>
            </p:cNvSpPr>
            <p:nvPr/>
          </p:nvSpPr>
          <p:spPr bwMode="auto">
            <a:xfrm>
              <a:off x="3616326" y="5565775"/>
              <a:ext cx="174625" cy="15875"/>
            </a:xfrm>
            <a:custGeom>
              <a:avLst/>
              <a:gdLst>
                <a:gd name="T0" fmla="*/ 2147483646 w 41"/>
                <a:gd name="T1" fmla="*/ 2147483646 h 4"/>
                <a:gd name="T2" fmla="*/ 0 w 41"/>
                <a:gd name="T3" fmla="*/ 2147483646 h 4"/>
                <a:gd name="T4" fmla="*/ 2147483646 w 41"/>
                <a:gd name="T5" fmla="*/ 0 h 4"/>
                <a:gd name="T6" fmla="*/ 2147483646 w 41"/>
                <a:gd name="T7" fmla="*/ 0 h 4"/>
                <a:gd name="T8" fmla="*/ 2147483646 w 41"/>
                <a:gd name="T9" fmla="*/ 2147483646 h 4"/>
                <a:gd name="T10" fmla="*/ 2147483646 w 41"/>
                <a:gd name="T11" fmla="*/ 2147483646 h 4"/>
                <a:gd name="T12" fmla="*/ 2147483646 w 41"/>
                <a:gd name="T13" fmla="*/ 2147483646 h 4"/>
                <a:gd name="T14" fmla="*/ 2147483646 w 41"/>
                <a:gd name="T15" fmla="*/ 0 h 4"/>
                <a:gd name="T16" fmla="*/ 2147483646 w 41"/>
                <a:gd name="T17" fmla="*/ 0 h 4"/>
                <a:gd name="T18" fmla="*/ 0 w 41"/>
                <a:gd name="T19" fmla="*/ 2147483646 h 4"/>
                <a:gd name="T20" fmla="*/ 2147483646 w 41"/>
                <a:gd name="T21" fmla="*/ 2147483646 h 4"/>
                <a:gd name="T22" fmla="*/ 2147483646 w 41"/>
                <a:gd name="T23" fmla="*/ 2147483646 h 4"/>
                <a:gd name="T24" fmla="*/ 2147483646 w 41"/>
                <a:gd name="T25" fmla="*/ 2147483646 h 4"/>
                <a:gd name="T26" fmla="*/ 2147483646 w 41"/>
                <a:gd name="T27" fmla="*/ 0 h 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1" h="4">
                  <a:moveTo>
                    <a:pt x="27" y="3"/>
                  </a:moveTo>
                  <a:cubicBezTo>
                    <a:pt x="17" y="3"/>
                    <a:pt x="0" y="3"/>
                    <a:pt x="0" y="2"/>
                  </a:cubicBezTo>
                  <a:cubicBezTo>
                    <a:pt x="0" y="1"/>
                    <a:pt x="17" y="0"/>
                    <a:pt x="27" y="0"/>
                  </a:cubicBezTo>
                  <a:cubicBezTo>
                    <a:pt x="27" y="0"/>
                    <a:pt x="28" y="0"/>
                    <a:pt x="28" y="0"/>
                  </a:cubicBezTo>
                  <a:cubicBezTo>
                    <a:pt x="38" y="0"/>
                    <a:pt x="37" y="1"/>
                    <a:pt x="37" y="2"/>
                  </a:cubicBezTo>
                  <a:cubicBezTo>
                    <a:pt x="37" y="3"/>
                    <a:pt x="38" y="3"/>
                    <a:pt x="27" y="3"/>
                  </a:cubicBezTo>
                  <a:cubicBezTo>
                    <a:pt x="27" y="3"/>
                    <a:pt x="27" y="3"/>
                    <a:pt x="27" y="3"/>
                  </a:cubicBezTo>
                  <a:moveTo>
                    <a:pt x="30" y="0"/>
                  </a:moveTo>
                  <a:cubicBezTo>
                    <a:pt x="30" y="0"/>
                    <a:pt x="30" y="0"/>
                    <a:pt x="30" y="0"/>
                  </a:cubicBezTo>
                  <a:cubicBezTo>
                    <a:pt x="19" y="0"/>
                    <a:pt x="0" y="1"/>
                    <a:pt x="0" y="2"/>
                  </a:cubicBezTo>
                  <a:cubicBezTo>
                    <a:pt x="0" y="3"/>
                    <a:pt x="19" y="4"/>
                    <a:pt x="30" y="4"/>
                  </a:cubicBezTo>
                  <a:cubicBezTo>
                    <a:pt x="30" y="4"/>
                    <a:pt x="30" y="4"/>
                    <a:pt x="30" y="4"/>
                  </a:cubicBezTo>
                  <a:cubicBezTo>
                    <a:pt x="41" y="4"/>
                    <a:pt x="41" y="3"/>
                    <a:pt x="41" y="2"/>
                  </a:cubicBezTo>
                  <a:cubicBezTo>
                    <a:pt x="41" y="1"/>
                    <a:pt x="41" y="0"/>
                    <a:pt x="30" y="0"/>
                  </a:cubicBezTo>
                </a:path>
              </a:pathLst>
            </a:custGeom>
            <a:solidFill>
              <a:srgbClr val="B3B3B5"/>
            </a:solidFill>
            <a:ln>
              <a:noFill/>
            </a:ln>
          </p:spPr>
          <p:txBody>
            <a:bodyPr/>
            <a:lstStyle/>
            <a:p>
              <a:endParaRPr lang="zh-CN" altLang="en-US"/>
            </a:p>
          </p:txBody>
        </p:sp>
        <p:sp>
          <p:nvSpPr>
            <p:cNvPr id="1048903" name="Freeform 48"/>
            <p:cNvSpPr>
              <a:spLocks noEditPoints="1"/>
            </p:cNvSpPr>
            <p:nvPr/>
          </p:nvSpPr>
          <p:spPr bwMode="auto">
            <a:xfrm>
              <a:off x="3616326" y="5565775"/>
              <a:ext cx="161925" cy="12700"/>
            </a:xfrm>
            <a:custGeom>
              <a:avLst/>
              <a:gdLst>
                <a:gd name="T0" fmla="*/ 2147483646 w 38"/>
                <a:gd name="T1" fmla="*/ 2147483646 h 3"/>
                <a:gd name="T2" fmla="*/ 0 w 38"/>
                <a:gd name="T3" fmla="*/ 2147483646 h 3"/>
                <a:gd name="T4" fmla="*/ 2147483646 w 38"/>
                <a:gd name="T5" fmla="*/ 0 h 3"/>
                <a:gd name="T6" fmla="*/ 2147483646 w 38"/>
                <a:gd name="T7" fmla="*/ 0 h 3"/>
                <a:gd name="T8" fmla="*/ 2147483646 w 38"/>
                <a:gd name="T9" fmla="*/ 2147483646 h 3"/>
                <a:gd name="T10" fmla="*/ 2147483646 w 38"/>
                <a:gd name="T11" fmla="*/ 2147483646 h 3"/>
                <a:gd name="T12" fmla="*/ 2147483646 w 38"/>
                <a:gd name="T13" fmla="*/ 2147483646 h 3"/>
                <a:gd name="T14" fmla="*/ 2147483646 w 38"/>
                <a:gd name="T15" fmla="*/ 0 h 3"/>
                <a:gd name="T16" fmla="*/ 2147483646 w 38"/>
                <a:gd name="T17" fmla="*/ 0 h 3"/>
                <a:gd name="T18" fmla="*/ 0 w 38"/>
                <a:gd name="T19" fmla="*/ 2147483646 h 3"/>
                <a:gd name="T20" fmla="*/ 2147483646 w 38"/>
                <a:gd name="T21" fmla="*/ 2147483646 h 3"/>
                <a:gd name="T22" fmla="*/ 2147483646 w 38"/>
                <a:gd name="T23" fmla="*/ 2147483646 h 3"/>
                <a:gd name="T24" fmla="*/ 2147483646 w 38"/>
                <a:gd name="T25" fmla="*/ 2147483646 h 3"/>
                <a:gd name="T26" fmla="*/ 2147483646 w 38"/>
                <a:gd name="T27" fmla="*/ 0 h 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8" h="3">
                  <a:moveTo>
                    <a:pt x="25" y="3"/>
                  </a:moveTo>
                  <a:cubicBezTo>
                    <a:pt x="15" y="3"/>
                    <a:pt x="0" y="3"/>
                    <a:pt x="0" y="2"/>
                  </a:cubicBezTo>
                  <a:cubicBezTo>
                    <a:pt x="0" y="1"/>
                    <a:pt x="16" y="0"/>
                    <a:pt x="25" y="0"/>
                  </a:cubicBezTo>
                  <a:cubicBezTo>
                    <a:pt x="25" y="0"/>
                    <a:pt x="25" y="0"/>
                    <a:pt x="25" y="0"/>
                  </a:cubicBezTo>
                  <a:cubicBezTo>
                    <a:pt x="34" y="0"/>
                    <a:pt x="34" y="1"/>
                    <a:pt x="34" y="2"/>
                  </a:cubicBezTo>
                  <a:cubicBezTo>
                    <a:pt x="34" y="3"/>
                    <a:pt x="34" y="3"/>
                    <a:pt x="25" y="3"/>
                  </a:cubicBezTo>
                  <a:cubicBezTo>
                    <a:pt x="25" y="3"/>
                    <a:pt x="25" y="3"/>
                    <a:pt x="25" y="3"/>
                  </a:cubicBezTo>
                  <a:moveTo>
                    <a:pt x="28" y="0"/>
                  </a:moveTo>
                  <a:cubicBezTo>
                    <a:pt x="28" y="0"/>
                    <a:pt x="27" y="0"/>
                    <a:pt x="27" y="0"/>
                  </a:cubicBezTo>
                  <a:cubicBezTo>
                    <a:pt x="17" y="0"/>
                    <a:pt x="0" y="1"/>
                    <a:pt x="0" y="2"/>
                  </a:cubicBezTo>
                  <a:cubicBezTo>
                    <a:pt x="0" y="3"/>
                    <a:pt x="17" y="3"/>
                    <a:pt x="27" y="3"/>
                  </a:cubicBezTo>
                  <a:cubicBezTo>
                    <a:pt x="27" y="3"/>
                    <a:pt x="27" y="3"/>
                    <a:pt x="27" y="3"/>
                  </a:cubicBezTo>
                  <a:cubicBezTo>
                    <a:pt x="38" y="3"/>
                    <a:pt x="37" y="3"/>
                    <a:pt x="37" y="2"/>
                  </a:cubicBezTo>
                  <a:cubicBezTo>
                    <a:pt x="37" y="1"/>
                    <a:pt x="38" y="0"/>
                    <a:pt x="28" y="0"/>
                  </a:cubicBezTo>
                </a:path>
              </a:pathLst>
            </a:custGeom>
            <a:solidFill>
              <a:srgbClr val="B0B1B2"/>
            </a:solidFill>
            <a:ln>
              <a:noFill/>
            </a:ln>
          </p:spPr>
          <p:txBody>
            <a:bodyPr/>
            <a:lstStyle/>
            <a:p>
              <a:endParaRPr lang="zh-CN" altLang="en-US"/>
            </a:p>
          </p:txBody>
        </p:sp>
        <p:sp>
          <p:nvSpPr>
            <p:cNvPr id="1048904" name="Freeform 49"/>
            <p:cNvSpPr>
              <a:spLocks noEditPoints="1"/>
            </p:cNvSpPr>
            <p:nvPr/>
          </p:nvSpPr>
          <p:spPr bwMode="auto">
            <a:xfrm>
              <a:off x="3616326" y="5565775"/>
              <a:ext cx="146050" cy="12700"/>
            </a:xfrm>
            <a:custGeom>
              <a:avLst/>
              <a:gdLst>
                <a:gd name="T0" fmla="*/ 2147483646 w 34"/>
                <a:gd name="T1" fmla="*/ 2147483646 h 3"/>
                <a:gd name="T2" fmla="*/ 0 w 34"/>
                <a:gd name="T3" fmla="*/ 2147483646 h 3"/>
                <a:gd name="T4" fmla="*/ 2147483646 w 34"/>
                <a:gd name="T5" fmla="*/ 0 h 3"/>
                <a:gd name="T6" fmla="*/ 2147483646 w 34"/>
                <a:gd name="T7" fmla="*/ 0 h 3"/>
                <a:gd name="T8" fmla="*/ 2147483646 w 34"/>
                <a:gd name="T9" fmla="*/ 2147483646 h 3"/>
                <a:gd name="T10" fmla="*/ 2147483646 w 34"/>
                <a:gd name="T11" fmla="*/ 2147483646 h 3"/>
                <a:gd name="T12" fmla="*/ 2147483646 w 34"/>
                <a:gd name="T13" fmla="*/ 2147483646 h 3"/>
                <a:gd name="T14" fmla="*/ 2147483646 w 34"/>
                <a:gd name="T15" fmla="*/ 0 h 3"/>
                <a:gd name="T16" fmla="*/ 2147483646 w 34"/>
                <a:gd name="T17" fmla="*/ 0 h 3"/>
                <a:gd name="T18" fmla="*/ 0 w 34"/>
                <a:gd name="T19" fmla="*/ 2147483646 h 3"/>
                <a:gd name="T20" fmla="*/ 2147483646 w 34"/>
                <a:gd name="T21" fmla="*/ 2147483646 h 3"/>
                <a:gd name="T22" fmla="*/ 2147483646 w 34"/>
                <a:gd name="T23" fmla="*/ 2147483646 h 3"/>
                <a:gd name="T24" fmla="*/ 2147483646 w 34"/>
                <a:gd name="T25" fmla="*/ 2147483646 h 3"/>
                <a:gd name="T26" fmla="*/ 2147483646 w 34"/>
                <a:gd name="T27" fmla="*/ 0 h 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4" h="3">
                  <a:moveTo>
                    <a:pt x="22" y="3"/>
                  </a:moveTo>
                  <a:cubicBezTo>
                    <a:pt x="14" y="3"/>
                    <a:pt x="0" y="3"/>
                    <a:pt x="0" y="2"/>
                  </a:cubicBezTo>
                  <a:cubicBezTo>
                    <a:pt x="0" y="1"/>
                    <a:pt x="14" y="0"/>
                    <a:pt x="22" y="0"/>
                  </a:cubicBezTo>
                  <a:cubicBezTo>
                    <a:pt x="22" y="0"/>
                    <a:pt x="22" y="0"/>
                    <a:pt x="22" y="0"/>
                  </a:cubicBezTo>
                  <a:cubicBezTo>
                    <a:pt x="30" y="0"/>
                    <a:pt x="30" y="1"/>
                    <a:pt x="30" y="2"/>
                  </a:cubicBezTo>
                  <a:cubicBezTo>
                    <a:pt x="30" y="3"/>
                    <a:pt x="30" y="3"/>
                    <a:pt x="22" y="3"/>
                  </a:cubicBezTo>
                  <a:cubicBezTo>
                    <a:pt x="22" y="3"/>
                    <a:pt x="22" y="3"/>
                    <a:pt x="22" y="3"/>
                  </a:cubicBezTo>
                  <a:moveTo>
                    <a:pt x="25" y="0"/>
                  </a:moveTo>
                  <a:cubicBezTo>
                    <a:pt x="25" y="0"/>
                    <a:pt x="25" y="0"/>
                    <a:pt x="25" y="0"/>
                  </a:cubicBezTo>
                  <a:cubicBezTo>
                    <a:pt x="16" y="0"/>
                    <a:pt x="0" y="1"/>
                    <a:pt x="0" y="2"/>
                  </a:cubicBezTo>
                  <a:cubicBezTo>
                    <a:pt x="0" y="3"/>
                    <a:pt x="15" y="3"/>
                    <a:pt x="25" y="3"/>
                  </a:cubicBezTo>
                  <a:cubicBezTo>
                    <a:pt x="25" y="3"/>
                    <a:pt x="25" y="3"/>
                    <a:pt x="25" y="3"/>
                  </a:cubicBezTo>
                  <a:cubicBezTo>
                    <a:pt x="34" y="3"/>
                    <a:pt x="34" y="3"/>
                    <a:pt x="34" y="2"/>
                  </a:cubicBezTo>
                  <a:cubicBezTo>
                    <a:pt x="34" y="1"/>
                    <a:pt x="34" y="0"/>
                    <a:pt x="25" y="0"/>
                  </a:cubicBezTo>
                </a:path>
              </a:pathLst>
            </a:custGeom>
            <a:solidFill>
              <a:srgbClr val="AEAEB0"/>
            </a:solidFill>
            <a:ln>
              <a:noFill/>
            </a:ln>
          </p:spPr>
          <p:txBody>
            <a:bodyPr/>
            <a:lstStyle/>
            <a:p>
              <a:endParaRPr lang="zh-CN" altLang="en-US"/>
            </a:p>
          </p:txBody>
        </p:sp>
        <p:sp>
          <p:nvSpPr>
            <p:cNvPr id="1048905" name="Freeform 50"/>
            <p:cNvSpPr>
              <a:spLocks noEditPoints="1"/>
            </p:cNvSpPr>
            <p:nvPr/>
          </p:nvSpPr>
          <p:spPr bwMode="auto">
            <a:xfrm>
              <a:off x="3616326" y="5565775"/>
              <a:ext cx="128588" cy="12700"/>
            </a:xfrm>
            <a:custGeom>
              <a:avLst/>
              <a:gdLst>
                <a:gd name="T0" fmla="*/ 2147483646 w 30"/>
                <a:gd name="T1" fmla="*/ 2147483646 h 3"/>
                <a:gd name="T2" fmla="*/ 0 w 30"/>
                <a:gd name="T3" fmla="*/ 2147483646 h 3"/>
                <a:gd name="T4" fmla="*/ 2147483646 w 30"/>
                <a:gd name="T5" fmla="*/ 0 h 3"/>
                <a:gd name="T6" fmla="*/ 2147483646 w 30"/>
                <a:gd name="T7" fmla="*/ 0 h 3"/>
                <a:gd name="T8" fmla="*/ 2147483646 w 30"/>
                <a:gd name="T9" fmla="*/ 2147483646 h 3"/>
                <a:gd name="T10" fmla="*/ 2147483646 w 30"/>
                <a:gd name="T11" fmla="*/ 2147483646 h 3"/>
                <a:gd name="T12" fmla="*/ 2147483646 w 30"/>
                <a:gd name="T13" fmla="*/ 2147483646 h 3"/>
                <a:gd name="T14" fmla="*/ 2147483646 w 30"/>
                <a:gd name="T15" fmla="*/ 0 h 3"/>
                <a:gd name="T16" fmla="*/ 2147483646 w 30"/>
                <a:gd name="T17" fmla="*/ 0 h 3"/>
                <a:gd name="T18" fmla="*/ 0 w 30"/>
                <a:gd name="T19" fmla="*/ 2147483646 h 3"/>
                <a:gd name="T20" fmla="*/ 2147483646 w 30"/>
                <a:gd name="T21" fmla="*/ 2147483646 h 3"/>
                <a:gd name="T22" fmla="*/ 2147483646 w 30"/>
                <a:gd name="T23" fmla="*/ 2147483646 h 3"/>
                <a:gd name="T24" fmla="*/ 2147483646 w 30"/>
                <a:gd name="T25" fmla="*/ 2147483646 h 3"/>
                <a:gd name="T26" fmla="*/ 2147483646 w 30"/>
                <a:gd name="T27" fmla="*/ 0 h 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0" h="3">
                  <a:moveTo>
                    <a:pt x="19" y="3"/>
                  </a:moveTo>
                  <a:cubicBezTo>
                    <a:pt x="12" y="3"/>
                    <a:pt x="0" y="2"/>
                    <a:pt x="0" y="2"/>
                  </a:cubicBezTo>
                  <a:cubicBezTo>
                    <a:pt x="0" y="1"/>
                    <a:pt x="12" y="0"/>
                    <a:pt x="20" y="0"/>
                  </a:cubicBezTo>
                  <a:cubicBezTo>
                    <a:pt x="20" y="0"/>
                    <a:pt x="20" y="0"/>
                    <a:pt x="20" y="0"/>
                  </a:cubicBezTo>
                  <a:cubicBezTo>
                    <a:pt x="27" y="0"/>
                    <a:pt x="27" y="1"/>
                    <a:pt x="27" y="2"/>
                  </a:cubicBezTo>
                  <a:cubicBezTo>
                    <a:pt x="27" y="2"/>
                    <a:pt x="27" y="3"/>
                    <a:pt x="20" y="3"/>
                  </a:cubicBezTo>
                  <a:cubicBezTo>
                    <a:pt x="19" y="3"/>
                    <a:pt x="19" y="3"/>
                    <a:pt x="19" y="3"/>
                  </a:cubicBezTo>
                  <a:moveTo>
                    <a:pt x="22" y="0"/>
                  </a:moveTo>
                  <a:cubicBezTo>
                    <a:pt x="22" y="0"/>
                    <a:pt x="22" y="0"/>
                    <a:pt x="22" y="0"/>
                  </a:cubicBezTo>
                  <a:cubicBezTo>
                    <a:pt x="14" y="0"/>
                    <a:pt x="0" y="1"/>
                    <a:pt x="0" y="2"/>
                  </a:cubicBezTo>
                  <a:cubicBezTo>
                    <a:pt x="0" y="3"/>
                    <a:pt x="14" y="3"/>
                    <a:pt x="22" y="3"/>
                  </a:cubicBezTo>
                  <a:cubicBezTo>
                    <a:pt x="22" y="3"/>
                    <a:pt x="22" y="3"/>
                    <a:pt x="22" y="3"/>
                  </a:cubicBezTo>
                  <a:cubicBezTo>
                    <a:pt x="30" y="3"/>
                    <a:pt x="30" y="3"/>
                    <a:pt x="30" y="2"/>
                  </a:cubicBezTo>
                  <a:cubicBezTo>
                    <a:pt x="30" y="1"/>
                    <a:pt x="30" y="0"/>
                    <a:pt x="22" y="0"/>
                  </a:cubicBezTo>
                </a:path>
              </a:pathLst>
            </a:custGeom>
            <a:solidFill>
              <a:srgbClr val="ABACAE"/>
            </a:solidFill>
            <a:ln>
              <a:noFill/>
            </a:ln>
          </p:spPr>
          <p:txBody>
            <a:bodyPr/>
            <a:lstStyle/>
            <a:p>
              <a:endParaRPr lang="zh-CN" altLang="en-US"/>
            </a:p>
          </p:txBody>
        </p:sp>
        <p:sp>
          <p:nvSpPr>
            <p:cNvPr id="1048906" name="Freeform 51"/>
            <p:cNvSpPr>
              <a:spLocks noEditPoints="1"/>
            </p:cNvSpPr>
            <p:nvPr/>
          </p:nvSpPr>
          <p:spPr bwMode="auto">
            <a:xfrm>
              <a:off x="3616326" y="5565775"/>
              <a:ext cx="115888" cy="12700"/>
            </a:xfrm>
            <a:custGeom>
              <a:avLst/>
              <a:gdLst>
                <a:gd name="T0" fmla="*/ 2147483646 w 27"/>
                <a:gd name="T1" fmla="*/ 2147483646 h 3"/>
                <a:gd name="T2" fmla="*/ 2147483646 w 27"/>
                <a:gd name="T3" fmla="*/ 2147483646 h 3"/>
                <a:gd name="T4" fmla="*/ 2147483646 w 27"/>
                <a:gd name="T5" fmla="*/ 2147483646 h 3"/>
                <a:gd name="T6" fmla="*/ 2147483646 w 27"/>
                <a:gd name="T7" fmla="*/ 2147483646 h 3"/>
                <a:gd name="T8" fmla="*/ 2147483646 w 27"/>
                <a:gd name="T9" fmla="*/ 2147483646 h 3"/>
                <a:gd name="T10" fmla="*/ 2147483646 w 27"/>
                <a:gd name="T11" fmla="*/ 2147483646 h 3"/>
                <a:gd name="T12" fmla="*/ 2147483646 w 27"/>
                <a:gd name="T13" fmla="*/ 2147483646 h 3"/>
                <a:gd name="T14" fmla="*/ 2147483646 w 27"/>
                <a:gd name="T15" fmla="*/ 0 h 3"/>
                <a:gd name="T16" fmla="*/ 2147483646 w 27"/>
                <a:gd name="T17" fmla="*/ 0 h 3"/>
                <a:gd name="T18" fmla="*/ 0 w 27"/>
                <a:gd name="T19" fmla="*/ 2147483646 h 3"/>
                <a:gd name="T20" fmla="*/ 2147483646 w 27"/>
                <a:gd name="T21" fmla="*/ 2147483646 h 3"/>
                <a:gd name="T22" fmla="*/ 2147483646 w 27"/>
                <a:gd name="T23" fmla="*/ 2147483646 h 3"/>
                <a:gd name="T24" fmla="*/ 2147483646 w 27"/>
                <a:gd name="T25" fmla="*/ 2147483646 h 3"/>
                <a:gd name="T26" fmla="*/ 2147483646 w 27"/>
                <a:gd name="T27" fmla="*/ 0 h 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7" h="3">
                  <a:moveTo>
                    <a:pt x="17" y="3"/>
                  </a:moveTo>
                  <a:cubicBezTo>
                    <a:pt x="10" y="3"/>
                    <a:pt x="1" y="2"/>
                    <a:pt x="1" y="2"/>
                  </a:cubicBezTo>
                  <a:cubicBezTo>
                    <a:pt x="1" y="1"/>
                    <a:pt x="11" y="1"/>
                    <a:pt x="17" y="1"/>
                  </a:cubicBezTo>
                  <a:cubicBezTo>
                    <a:pt x="17" y="1"/>
                    <a:pt x="17" y="1"/>
                    <a:pt x="17" y="1"/>
                  </a:cubicBezTo>
                  <a:cubicBezTo>
                    <a:pt x="23" y="1"/>
                    <a:pt x="23" y="1"/>
                    <a:pt x="23" y="2"/>
                  </a:cubicBezTo>
                  <a:cubicBezTo>
                    <a:pt x="23" y="2"/>
                    <a:pt x="23" y="3"/>
                    <a:pt x="17" y="3"/>
                  </a:cubicBezTo>
                  <a:cubicBezTo>
                    <a:pt x="17" y="3"/>
                    <a:pt x="17" y="3"/>
                    <a:pt x="17" y="3"/>
                  </a:cubicBezTo>
                  <a:moveTo>
                    <a:pt x="20" y="0"/>
                  </a:moveTo>
                  <a:cubicBezTo>
                    <a:pt x="20" y="0"/>
                    <a:pt x="20" y="0"/>
                    <a:pt x="20" y="0"/>
                  </a:cubicBezTo>
                  <a:cubicBezTo>
                    <a:pt x="12" y="0"/>
                    <a:pt x="0" y="1"/>
                    <a:pt x="0" y="2"/>
                  </a:cubicBezTo>
                  <a:cubicBezTo>
                    <a:pt x="0" y="2"/>
                    <a:pt x="12" y="3"/>
                    <a:pt x="19" y="3"/>
                  </a:cubicBezTo>
                  <a:cubicBezTo>
                    <a:pt x="19" y="3"/>
                    <a:pt x="19" y="3"/>
                    <a:pt x="20" y="3"/>
                  </a:cubicBezTo>
                  <a:cubicBezTo>
                    <a:pt x="27" y="3"/>
                    <a:pt x="27" y="2"/>
                    <a:pt x="27" y="2"/>
                  </a:cubicBezTo>
                  <a:cubicBezTo>
                    <a:pt x="27" y="1"/>
                    <a:pt x="27" y="0"/>
                    <a:pt x="20" y="0"/>
                  </a:cubicBezTo>
                </a:path>
              </a:pathLst>
            </a:custGeom>
            <a:solidFill>
              <a:srgbClr val="A8AAAC"/>
            </a:solidFill>
            <a:ln>
              <a:noFill/>
            </a:ln>
          </p:spPr>
          <p:txBody>
            <a:bodyPr/>
            <a:lstStyle/>
            <a:p>
              <a:endParaRPr lang="zh-CN" altLang="en-US"/>
            </a:p>
          </p:txBody>
        </p:sp>
        <p:sp>
          <p:nvSpPr>
            <p:cNvPr id="1048907" name="Freeform 52"/>
            <p:cNvSpPr>
              <a:spLocks noEditPoints="1"/>
            </p:cNvSpPr>
            <p:nvPr/>
          </p:nvSpPr>
          <p:spPr bwMode="auto">
            <a:xfrm>
              <a:off x="3621088" y="5568950"/>
              <a:ext cx="93663" cy="9525"/>
            </a:xfrm>
            <a:custGeom>
              <a:avLst/>
              <a:gdLst>
                <a:gd name="T0" fmla="*/ 2147483646 w 22"/>
                <a:gd name="T1" fmla="*/ 2147483646 h 2"/>
                <a:gd name="T2" fmla="*/ 0 w 22"/>
                <a:gd name="T3" fmla="*/ 2147483646 h 2"/>
                <a:gd name="T4" fmla="*/ 2147483646 w 22"/>
                <a:gd name="T5" fmla="*/ 0 h 2"/>
                <a:gd name="T6" fmla="*/ 2147483646 w 22"/>
                <a:gd name="T7" fmla="*/ 0 h 2"/>
                <a:gd name="T8" fmla="*/ 2147483646 w 22"/>
                <a:gd name="T9" fmla="*/ 2147483646 h 2"/>
                <a:gd name="T10" fmla="*/ 2147483646 w 22"/>
                <a:gd name="T11" fmla="*/ 2147483646 h 2"/>
                <a:gd name="T12" fmla="*/ 2147483646 w 22"/>
                <a:gd name="T13" fmla="*/ 2147483646 h 2"/>
                <a:gd name="T14" fmla="*/ 2147483646 w 22"/>
                <a:gd name="T15" fmla="*/ 0 h 2"/>
                <a:gd name="T16" fmla="*/ 2147483646 w 22"/>
                <a:gd name="T17" fmla="*/ 0 h 2"/>
                <a:gd name="T18" fmla="*/ 0 w 22"/>
                <a:gd name="T19" fmla="*/ 2147483646 h 2"/>
                <a:gd name="T20" fmla="*/ 2147483646 w 22"/>
                <a:gd name="T21" fmla="*/ 2147483646 h 2"/>
                <a:gd name="T22" fmla="*/ 2147483646 w 22"/>
                <a:gd name="T23" fmla="*/ 2147483646 h 2"/>
                <a:gd name="T24" fmla="*/ 2147483646 w 22"/>
                <a:gd name="T25" fmla="*/ 2147483646 h 2"/>
                <a:gd name="T26" fmla="*/ 2147483646 w 22"/>
                <a:gd name="T27" fmla="*/ 0 h 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2" h="2">
                  <a:moveTo>
                    <a:pt x="13" y="2"/>
                  </a:moveTo>
                  <a:cubicBezTo>
                    <a:pt x="8" y="2"/>
                    <a:pt x="0" y="1"/>
                    <a:pt x="0" y="1"/>
                  </a:cubicBezTo>
                  <a:cubicBezTo>
                    <a:pt x="0" y="0"/>
                    <a:pt x="8" y="0"/>
                    <a:pt x="13" y="0"/>
                  </a:cubicBezTo>
                  <a:cubicBezTo>
                    <a:pt x="13" y="0"/>
                    <a:pt x="13" y="0"/>
                    <a:pt x="13" y="0"/>
                  </a:cubicBezTo>
                  <a:cubicBezTo>
                    <a:pt x="19" y="0"/>
                    <a:pt x="19" y="0"/>
                    <a:pt x="19" y="1"/>
                  </a:cubicBezTo>
                  <a:cubicBezTo>
                    <a:pt x="19" y="1"/>
                    <a:pt x="19" y="2"/>
                    <a:pt x="13" y="2"/>
                  </a:cubicBezTo>
                  <a:cubicBezTo>
                    <a:pt x="13" y="2"/>
                    <a:pt x="13" y="2"/>
                    <a:pt x="13" y="2"/>
                  </a:cubicBezTo>
                  <a:moveTo>
                    <a:pt x="16" y="0"/>
                  </a:moveTo>
                  <a:cubicBezTo>
                    <a:pt x="16" y="0"/>
                    <a:pt x="16" y="0"/>
                    <a:pt x="16" y="0"/>
                  </a:cubicBezTo>
                  <a:cubicBezTo>
                    <a:pt x="10" y="0"/>
                    <a:pt x="0" y="0"/>
                    <a:pt x="0" y="1"/>
                  </a:cubicBezTo>
                  <a:cubicBezTo>
                    <a:pt x="0" y="1"/>
                    <a:pt x="9" y="2"/>
                    <a:pt x="16" y="2"/>
                  </a:cubicBezTo>
                  <a:cubicBezTo>
                    <a:pt x="16" y="2"/>
                    <a:pt x="16" y="2"/>
                    <a:pt x="16" y="2"/>
                  </a:cubicBezTo>
                  <a:cubicBezTo>
                    <a:pt x="22" y="2"/>
                    <a:pt x="22" y="1"/>
                    <a:pt x="22" y="1"/>
                  </a:cubicBezTo>
                  <a:cubicBezTo>
                    <a:pt x="22" y="0"/>
                    <a:pt x="22" y="0"/>
                    <a:pt x="16" y="0"/>
                  </a:cubicBezTo>
                </a:path>
              </a:pathLst>
            </a:custGeom>
            <a:solidFill>
              <a:srgbClr val="A5A7A9"/>
            </a:solidFill>
            <a:ln>
              <a:noFill/>
            </a:ln>
          </p:spPr>
          <p:txBody>
            <a:bodyPr/>
            <a:lstStyle/>
            <a:p>
              <a:endParaRPr lang="zh-CN" altLang="en-US"/>
            </a:p>
          </p:txBody>
        </p:sp>
        <p:sp>
          <p:nvSpPr>
            <p:cNvPr id="1048908" name="Freeform 53"/>
            <p:cNvSpPr>
              <a:spLocks noEditPoints="1"/>
            </p:cNvSpPr>
            <p:nvPr/>
          </p:nvSpPr>
          <p:spPr bwMode="auto">
            <a:xfrm>
              <a:off x="3621088" y="5568950"/>
              <a:ext cx="80963" cy="9525"/>
            </a:xfrm>
            <a:custGeom>
              <a:avLst/>
              <a:gdLst>
                <a:gd name="T0" fmla="*/ 2147483646 w 19"/>
                <a:gd name="T1" fmla="*/ 2147483646 h 2"/>
                <a:gd name="T2" fmla="*/ 0 w 19"/>
                <a:gd name="T3" fmla="*/ 2147483646 h 2"/>
                <a:gd name="T4" fmla="*/ 2147483646 w 19"/>
                <a:gd name="T5" fmla="*/ 0 h 2"/>
                <a:gd name="T6" fmla="*/ 2147483646 w 19"/>
                <a:gd name="T7" fmla="*/ 0 h 2"/>
                <a:gd name="T8" fmla="*/ 2147483646 w 19"/>
                <a:gd name="T9" fmla="*/ 2147483646 h 2"/>
                <a:gd name="T10" fmla="*/ 2147483646 w 19"/>
                <a:gd name="T11" fmla="*/ 2147483646 h 2"/>
                <a:gd name="T12" fmla="*/ 2147483646 w 19"/>
                <a:gd name="T13" fmla="*/ 2147483646 h 2"/>
                <a:gd name="T14" fmla="*/ 2147483646 w 19"/>
                <a:gd name="T15" fmla="*/ 0 h 2"/>
                <a:gd name="T16" fmla="*/ 2147483646 w 19"/>
                <a:gd name="T17" fmla="*/ 0 h 2"/>
                <a:gd name="T18" fmla="*/ 0 w 19"/>
                <a:gd name="T19" fmla="*/ 2147483646 h 2"/>
                <a:gd name="T20" fmla="*/ 2147483646 w 19"/>
                <a:gd name="T21" fmla="*/ 2147483646 h 2"/>
                <a:gd name="T22" fmla="*/ 2147483646 w 19"/>
                <a:gd name="T23" fmla="*/ 2147483646 h 2"/>
                <a:gd name="T24" fmla="*/ 2147483646 w 19"/>
                <a:gd name="T25" fmla="*/ 2147483646 h 2"/>
                <a:gd name="T26" fmla="*/ 2147483646 w 19"/>
                <a:gd name="T27" fmla="*/ 0 h 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9" h="2">
                  <a:moveTo>
                    <a:pt x="11" y="2"/>
                  </a:moveTo>
                  <a:cubicBezTo>
                    <a:pt x="6" y="2"/>
                    <a:pt x="0" y="1"/>
                    <a:pt x="0" y="1"/>
                  </a:cubicBezTo>
                  <a:cubicBezTo>
                    <a:pt x="0" y="0"/>
                    <a:pt x="6" y="0"/>
                    <a:pt x="11" y="0"/>
                  </a:cubicBezTo>
                  <a:cubicBezTo>
                    <a:pt x="11" y="0"/>
                    <a:pt x="11" y="0"/>
                    <a:pt x="11" y="0"/>
                  </a:cubicBezTo>
                  <a:cubicBezTo>
                    <a:pt x="15" y="0"/>
                    <a:pt x="16" y="0"/>
                    <a:pt x="16" y="1"/>
                  </a:cubicBezTo>
                  <a:cubicBezTo>
                    <a:pt x="16" y="1"/>
                    <a:pt x="15" y="2"/>
                    <a:pt x="11" y="2"/>
                  </a:cubicBezTo>
                  <a:cubicBezTo>
                    <a:pt x="11" y="2"/>
                    <a:pt x="11" y="2"/>
                    <a:pt x="11" y="2"/>
                  </a:cubicBezTo>
                  <a:moveTo>
                    <a:pt x="13" y="0"/>
                  </a:moveTo>
                  <a:cubicBezTo>
                    <a:pt x="13" y="0"/>
                    <a:pt x="13" y="0"/>
                    <a:pt x="13" y="0"/>
                  </a:cubicBezTo>
                  <a:cubicBezTo>
                    <a:pt x="8" y="0"/>
                    <a:pt x="0" y="0"/>
                    <a:pt x="0" y="1"/>
                  </a:cubicBezTo>
                  <a:cubicBezTo>
                    <a:pt x="0" y="1"/>
                    <a:pt x="8" y="2"/>
                    <a:pt x="13" y="2"/>
                  </a:cubicBezTo>
                  <a:cubicBezTo>
                    <a:pt x="13" y="2"/>
                    <a:pt x="13" y="2"/>
                    <a:pt x="13" y="2"/>
                  </a:cubicBezTo>
                  <a:cubicBezTo>
                    <a:pt x="19" y="2"/>
                    <a:pt x="19" y="1"/>
                    <a:pt x="19" y="1"/>
                  </a:cubicBezTo>
                  <a:cubicBezTo>
                    <a:pt x="19" y="0"/>
                    <a:pt x="19" y="0"/>
                    <a:pt x="13" y="0"/>
                  </a:cubicBezTo>
                </a:path>
              </a:pathLst>
            </a:custGeom>
            <a:solidFill>
              <a:srgbClr val="A3A5A7"/>
            </a:solidFill>
            <a:ln>
              <a:noFill/>
            </a:ln>
          </p:spPr>
          <p:txBody>
            <a:bodyPr/>
            <a:lstStyle/>
            <a:p>
              <a:endParaRPr lang="zh-CN" altLang="en-US"/>
            </a:p>
          </p:txBody>
        </p:sp>
        <p:sp>
          <p:nvSpPr>
            <p:cNvPr id="1048909" name="Freeform 54"/>
            <p:cNvSpPr>
              <a:spLocks noEditPoints="1"/>
            </p:cNvSpPr>
            <p:nvPr/>
          </p:nvSpPr>
          <p:spPr bwMode="auto">
            <a:xfrm>
              <a:off x="3621088" y="5568950"/>
              <a:ext cx="68263" cy="9525"/>
            </a:xfrm>
            <a:custGeom>
              <a:avLst/>
              <a:gdLst>
                <a:gd name="T0" fmla="*/ 2147483646 w 16"/>
                <a:gd name="T1" fmla="*/ 2147483646 h 2"/>
                <a:gd name="T2" fmla="*/ 0 w 16"/>
                <a:gd name="T3" fmla="*/ 2147483646 h 2"/>
                <a:gd name="T4" fmla="*/ 2147483646 w 16"/>
                <a:gd name="T5" fmla="*/ 0 h 2"/>
                <a:gd name="T6" fmla="*/ 2147483646 w 16"/>
                <a:gd name="T7" fmla="*/ 0 h 2"/>
                <a:gd name="T8" fmla="*/ 2147483646 w 16"/>
                <a:gd name="T9" fmla="*/ 2147483646 h 2"/>
                <a:gd name="T10" fmla="*/ 2147483646 w 16"/>
                <a:gd name="T11" fmla="*/ 2147483646 h 2"/>
                <a:gd name="T12" fmla="*/ 2147483646 w 16"/>
                <a:gd name="T13" fmla="*/ 2147483646 h 2"/>
                <a:gd name="T14" fmla="*/ 2147483646 w 16"/>
                <a:gd name="T15" fmla="*/ 0 h 2"/>
                <a:gd name="T16" fmla="*/ 2147483646 w 16"/>
                <a:gd name="T17" fmla="*/ 0 h 2"/>
                <a:gd name="T18" fmla="*/ 0 w 16"/>
                <a:gd name="T19" fmla="*/ 2147483646 h 2"/>
                <a:gd name="T20" fmla="*/ 2147483646 w 16"/>
                <a:gd name="T21" fmla="*/ 2147483646 h 2"/>
                <a:gd name="T22" fmla="*/ 2147483646 w 16"/>
                <a:gd name="T23" fmla="*/ 2147483646 h 2"/>
                <a:gd name="T24" fmla="*/ 2147483646 w 16"/>
                <a:gd name="T25" fmla="*/ 2147483646 h 2"/>
                <a:gd name="T26" fmla="*/ 2147483646 w 16"/>
                <a:gd name="T27" fmla="*/ 0 h 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6" h="2">
                  <a:moveTo>
                    <a:pt x="8" y="1"/>
                  </a:moveTo>
                  <a:cubicBezTo>
                    <a:pt x="5" y="1"/>
                    <a:pt x="0" y="1"/>
                    <a:pt x="0" y="1"/>
                  </a:cubicBezTo>
                  <a:cubicBezTo>
                    <a:pt x="0" y="0"/>
                    <a:pt x="5" y="0"/>
                    <a:pt x="8" y="0"/>
                  </a:cubicBezTo>
                  <a:cubicBezTo>
                    <a:pt x="8" y="0"/>
                    <a:pt x="8" y="0"/>
                    <a:pt x="8" y="0"/>
                  </a:cubicBezTo>
                  <a:cubicBezTo>
                    <a:pt x="11" y="0"/>
                    <a:pt x="12" y="0"/>
                    <a:pt x="12" y="1"/>
                  </a:cubicBezTo>
                  <a:cubicBezTo>
                    <a:pt x="12" y="1"/>
                    <a:pt x="11" y="1"/>
                    <a:pt x="8" y="1"/>
                  </a:cubicBezTo>
                  <a:cubicBezTo>
                    <a:pt x="8" y="1"/>
                    <a:pt x="8" y="1"/>
                    <a:pt x="8" y="1"/>
                  </a:cubicBezTo>
                  <a:moveTo>
                    <a:pt x="11" y="0"/>
                  </a:moveTo>
                  <a:cubicBezTo>
                    <a:pt x="11" y="0"/>
                    <a:pt x="11" y="0"/>
                    <a:pt x="11" y="0"/>
                  </a:cubicBezTo>
                  <a:cubicBezTo>
                    <a:pt x="6" y="0"/>
                    <a:pt x="0" y="0"/>
                    <a:pt x="0" y="1"/>
                  </a:cubicBezTo>
                  <a:cubicBezTo>
                    <a:pt x="0" y="1"/>
                    <a:pt x="6" y="2"/>
                    <a:pt x="11" y="2"/>
                  </a:cubicBezTo>
                  <a:cubicBezTo>
                    <a:pt x="11" y="2"/>
                    <a:pt x="11" y="2"/>
                    <a:pt x="11" y="2"/>
                  </a:cubicBezTo>
                  <a:cubicBezTo>
                    <a:pt x="15" y="2"/>
                    <a:pt x="16" y="1"/>
                    <a:pt x="16" y="1"/>
                  </a:cubicBezTo>
                  <a:cubicBezTo>
                    <a:pt x="16" y="0"/>
                    <a:pt x="15" y="0"/>
                    <a:pt x="11" y="0"/>
                  </a:cubicBezTo>
                </a:path>
              </a:pathLst>
            </a:custGeom>
            <a:solidFill>
              <a:srgbClr val="A0A2A5"/>
            </a:solidFill>
            <a:ln>
              <a:noFill/>
            </a:ln>
          </p:spPr>
          <p:txBody>
            <a:bodyPr/>
            <a:lstStyle/>
            <a:p>
              <a:endParaRPr lang="zh-CN" altLang="en-US"/>
            </a:p>
          </p:txBody>
        </p:sp>
        <p:sp>
          <p:nvSpPr>
            <p:cNvPr id="1048910" name="Freeform 55"/>
            <p:cNvSpPr>
              <a:spLocks noEditPoints="1"/>
            </p:cNvSpPr>
            <p:nvPr/>
          </p:nvSpPr>
          <p:spPr bwMode="auto">
            <a:xfrm>
              <a:off x="3621088" y="5568950"/>
              <a:ext cx="50800" cy="4763"/>
            </a:xfrm>
            <a:custGeom>
              <a:avLst/>
              <a:gdLst>
                <a:gd name="T0" fmla="*/ 2147483646 w 12"/>
                <a:gd name="T1" fmla="*/ 2147483646 h 1"/>
                <a:gd name="T2" fmla="*/ 0 w 12"/>
                <a:gd name="T3" fmla="*/ 2147483646 h 1"/>
                <a:gd name="T4" fmla="*/ 2147483646 w 12"/>
                <a:gd name="T5" fmla="*/ 0 h 1"/>
                <a:gd name="T6" fmla="*/ 2147483646 w 12"/>
                <a:gd name="T7" fmla="*/ 0 h 1"/>
                <a:gd name="T8" fmla="*/ 2147483646 w 12"/>
                <a:gd name="T9" fmla="*/ 2147483646 h 1"/>
                <a:gd name="T10" fmla="*/ 2147483646 w 12"/>
                <a:gd name="T11" fmla="*/ 2147483646 h 1"/>
                <a:gd name="T12" fmla="*/ 2147483646 w 12"/>
                <a:gd name="T13" fmla="*/ 2147483646 h 1"/>
                <a:gd name="T14" fmla="*/ 2147483646 w 12"/>
                <a:gd name="T15" fmla="*/ 0 h 1"/>
                <a:gd name="T16" fmla="*/ 2147483646 w 12"/>
                <a:gd name="T17" fmla="*/ 0 h 1"/>
                <a:gd name="T18" fmla="*/ 0 w 12"/>
                <a:gd name="T19" fmla="*/ 2147483646 h 1"/>
                <a:gd name="T20" fmla="*/ 2147483646 w 12"/>
                <a:gd name="T21" fmla="*/ 2147483646 h 1"/>
                <a:gd name="T22" fmla="*/ 2147483646 w 12"/>
                <a:gd name="T23" fmla="*/ 2147483646 h 1"/>
                <a:gd name="T24" fmla="*/ 2147483646 w 12"/>
                <a:gd name="T25" fmla="*/ 2147483646 h 1"/>
                <a:gd name="T26" fmla="*/ 2147483646 w 12"/>
                <a:gd name="T27" fmla="*/ 0 h 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2" h="1">
                  <a:moveTo>
                    <a:pt x="5" y="1"/>
                  </a:moveTo>
                  <a:cubicBezTo>
                    <a:pt x="3" y="1"/>
                    <a:pt x="0" y="1"/>
                    <a:pt x="0" y="1"/>
                  </a:cubicBezTo>
                  <a:cubicBezTo>
                    <a:pt x="0" y="0"/>
                    <a:pt x="3" y="0"/>
                    <a:pt x="5" y="0"/>
                  </a:cubicBezTo>
                  <a:cubicBezTo>
                    <a:pt x="5" y="0"/>
                    <a:pt x="5" y="0"/>
                    <a:pt x="5" y="0"/>
                  </a:cubicBezTo>
                  <a:cubicBezTo>
                    <a:pt x="8" y="0"/>
                    <a:pt x="9" y="0"/>
                    <a:pt x="9" y="1"/>
                  </a:cubicBezTo>
                  <a:cubicBezTo>
                    <a:pt x="9" y="1"/>
                    <a:pt x="8" y="1"/>
                    <a:pt x="5" y="1"/>
                  </a:cubicBezTo>
                  <a:cubicBezTo>
                    <a:pt x="5" y="1"/>
                    <a:pt x="5" y="1"/>
                    <a:pt x="5" y="1"/>
                  </a:cubicBezTo>
                  <a:moveTo>
                    <a:pt x="8" y="0"/>
                  </a:moveTo>
                  <a:cubicBezTo>
                    <a:pt x="8" y="0"/>
                    <a:pt x="8" y="0"/>
                    <a:pt x="8" y="0"/>
                  </a:cubicBezTo>
                  <a:cubicBezTo>
                    <a:pt x="5" y="0"/>
                    <a:pt x="0" y="0"/>
                    <a:pt x="0" y="1"/>
                  </a:cubicBezTo>
                  <a:cubicBezTo>
                    <a:pt x="0" y="1"/>
                    <a:pt x="5" y="1"/>
                    <a:pt x="8" y="1"/>
                  </a:cubicBezTo>
                  <a:cubicBezTo>
                    <a:pt x="8" y="1"/>
                    <a:pt x="8" y="1"/>
                    <a:pt x="8" y="1"/>
                  </a:cubicBezTo>
                  <a:cubicBezTo>
                    <a:pt x="11" y="1"/>
                    <a:pt x="12" y="1"/>
                    <a:pt x="12" y="1"/>
                  </a:cubicBezTo>
                  <a:cubicBezTo>
                    <a:pt x="12" y="0"/>
                    <a:pt x="11" y="0"/>
                    <a:pt x="8" y="0"/>
                  </a:cubicBezTo>
                </a:path>
              </a:pathLst>
            </a:custGeom>
            <a:solidFill>
              <a:srgbClr val="9DA0A3"/>
            </a:solidFill>
            <a:ln>
              <a:noFill/>
            </a:ln>
          </p:spPr>
          <p:txBody>
            <a:bodyPr/>
            <a:lstStyle/>
            <a:p>
              <a:endParaRPr lang="zh-CN" altLang="en-US"/>
            </a:p>
          </p:txBody>
        </p:sp>
        <p:sp>
          <p:nvSpPr>
            <p:cNvPr id="1048911" name="Freeform 56"/>
            <p:cNvSpPr>
              <a:spLocks noEditPoints="1"/>
            </p:cNvSpPr>
            <p:nvPr/>
          </p:nvSpPr>
          <p:spPr bwMode="auto">
            <a:xfrm>
              <a:off x="3621088" y="5568950"/>
              <a:ext cx="38100" cy="4763"/>
            </a:xfrm>
            <a:custGeom>
              <a:avLst/>
              <a:gdLst>
                <a:gd name="T0" fmla="*/ 2147483646 w 9"/>
                <a:gd name="T1" fmla="*/ 2147483646 h 1"/>
                <a:gd name="T2" fmla="*/ 0 w 9"/>
                <a:gd name="T3" fmla="*/ 2147483646 h 1"/>
                <a:gd name="T4" fmla="*/ 2147483646 w 9"/>
                <a:gd name="T5" fmla="*/ 0 h 1"/>
                <a:gd name="T6" fmla="*/ 2147483646 w 9"/>
                <a:gd name="T7" fmla="*/ 0 h 1"/>
                <a:gd name="T8" fmla="*/ 2147483646 w 9"/>
                <a:gd name="T9" fmla="*/ 2147483646 h 1"/>
                <a:gd name="T10" fmla="*/ 2147483646 w 9"/>
                <a:gd name="T11" fmla="*/ 2147483646 h 1"/>
                <a:gd name="T12" fmla="*/ 2147483646 w 9"/>
                <a:gd name="T13" fmla="*/ 2147483646 h 1"/>
                <a:gd name="T14" fmla="*/ 2147483646 w 9"/>
                <a:gd name="T15" fmla="*/ 0 h 1"/>
                <a:gd name="T16" fmla="*/ 2147483646 w 9"/>
                <a:gd name="T17" fmla="*/ 0 h 1"/>
                <a:gd name="T18" fmla="*/ 0 w 9"/>
                <a:gd name="T19" fmla="*/ 2147483646 h 1"/>
                <a:gd name="T20" fmla="*/ 2147483646 w 9"/>
                <a:gd name="T21" fmla="*/ 2147483646 h 1"/>
                <a:gd name="T22" fmla="*/ 2147483646 w 9"/>
                <a:gd name="T23" fmla="*/ 2147483646 h 1"/>
                <a:gd name="T24" fmla="*/ 2147483646 w 9"/>
                <a:gd name="T25" fmla="*/ 2147483646 h 1"/>
                <a:gd name="T26" fmla="*/ 2147483646 w 9"/>
                <a:gd name="T27" fmla="*/ 0 h 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9" h="1">
                  <a:moveTo>
                    <a:pt x="3" y="1"/>
                  </a:moveTo>
                  <a:cubicBezTo>
                    <a:pt x="1" y="1"/>
                    <a:pt x="0" y="1"/>
                    <a:pt x="0" y="1"/>
                  </a:cubicBezTo>
                  <a:cubicBezTo>
                    <a:pt x="0" y="1"/>
                    <a:pt x="1" y="0"/>
                    <a:pt x="3" y="0"/>
                  </a:cubicBezTo>
                  <a:cubicBezTo>
                    <a:pt x="3" y="0"/>
                    <a:pt x="3" y="0"/>
                    <a:pt x="3" y="0"/>
                  </a:cubicBezTo>
                  <a:cubicBezTo>
                    <a:pt x="4" y="0"/>
                    <a:pt x="5" y="1"/>
                    <a:pt x="5" y="1"/>
                  </a:cubicBezTo>
                  <a:cubicBezTo>
                    <a:pt x="5" y="1"/>
                    <a:pt x="4" y="1"/>
                    <a:pt x="3" y="1"/>
                  </a:cubicBezTo>
                  <a:cubicBezTo>
                    <a:pt x="3" y="1"/>
                    <a:pt x="3" y="1"/>
                    <a:pt x="3" y="1"/>
                  </a:cubicBezTo>
                  <a:moveTo>
                    <a:pt x="5" y="0"/>
                  </a:moveTo>
                  <a:cubicBezTo>
                    <a:pt x="5" y="0"/>
                    <a:pt x="5" y="0"/>
                    <a:pt x="5" y="0"/>
                  </a:cubicBezTo>
                  <a:cubicBezTo>
                    <a:pt x="3" y="0"/>
                    <a:pt x="0" y="0"/>
                    <a:pt x="0" y="1"/>
                  </a:cubicBezTo>
                  <a:cubicBezTo>
                    <a:pt x="0" y="1"/>
                    <a:pt x="3" y="1"/>
                    <a:pt x="5" y="1"/>
                  </a:cubicBezTo>
                  <a:cubicBezTo>
                    <a:pt x="5" y="1"/>
                    <a:pt x="5" y="1"/>
                    <a:pt x="5" y="1"/>
                  </a:cubicBezTo>
                  <a:cubicBezTo>
                    <a:pt x="8" y="1"/>
                    <a:pt x="9" y="1"/>
                    <a:pt x="9" y="1"/>
                  </a:cubicBezTo>
                  <a:cubicBezTo>
                    <a:pt x="9" y="0"/>
                    <a:pt x="8" y="0"/>
                    <a:pt x="5" y="0"/>
                  </a:cubicBezTo>
                </a:path>
              </a:pathLst>
            </a:custGeom>
            <a:solidFill>
              <a:srgbClr val="9B9DA0"/>
            </a:solidFill>
            <a:ln>
              <a:noFill/>
            </a:ln>
          </p:spPr>
          <p:txBody>
            <a:bodyPr/>
            <a:lstStyle/>
            <a:p>
              <a:endParaRPr lang="zh-CN" altLang="en-US"/>
            </a:p>
          </p:txBody>
        </p:sp>
        <p:sp>
          <p:nvSpPr>
            <p:cNvPr id="1048912" name="Freeform 57"/>
            <p:cNvSpPr/>
            <p:nvPr/>
          </p:nvSpPr>
          <p:spPr bwMode="auto">
            <a:xfrm>
              <a:off x="3621088" y="5568950"/>
              <a:ext cx="22225" cy="4763"/>
            </a:xfrm>
            <a:custGeom>
              <a:avLst/>
              <a:gdLst>
                <a:gd name="T0" fmla="*/ 2147483646 w 5"/>
                <a:gd name="T1" fmla="*/ 0 h 1"/>
                <a:gd name="T2" fmla="*/ 2147483646 w 5"/>
                <a:gd name="T3" fmla="*/ 0 h 1"/>
                <a:gd name="T4" fmla="*/ 0 w 5"/>
                <a:gd name="T5" fmla="*/ 2147483646 h 1"/>
                <a:gd name="T6" fmla="*/ 2147483646 w 5"/>
                <a:gd name="T7" fmla="*/ 2147483646 h 1"/>
                <a:gd name="T8" fmla="*/ 2147483646 w 5"/>
                <a:gd name="T9" fmla="*/ 2147483646 h 1"/>
                <a:gd name="T10" fmla="*/ 2147483646 w 5"/>
                <a:gd name="T11" fmla="*/ 2147483646 h 1"/>
                <a:gd name="T12" fmla="*/ 2147483646 w 5"/>
                <a:gd name="T13" fmla="*/ 0 h 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 h="1">
                  <a:moveTo>
                    <a:pt x="3" y="0"/>
                  </a:moveTo>
                  <a:cubicBezTo>
                    <a:pt x="3" y="0"/>
                    <a:pt x="3" y="0"/>
                    <a:pt x="3" y="0"/>
                  </a:cubicBezTo>
                  <a:cubicBezTo>
                    <a:pt x="1" y="0"/>
                    <a:pt x="0" y="1"/>
                    <a:pt x="0" y="1"/>
                  </a:cubicBezTo>
                  <a:cubicBezTo>
                    <a:pt x="0" y="1"/>
                    <a:pt x="1" y="1"/>
                    <a:pt x="3" y="1"/>
                  </a:cubicBezTo>
                  <a:cubicBezTo>
                    <a:pt x="3" y="1"/>
                    <a:pt x="3" y="1"/>
                    <a:pt x="3" y="1"/>
                  </a:cubicBezTo>
                  <a:cubicBezTo>
                    <a:pt x="4" y="1"/>
                    <a:pt x="5" y="1"/>
                    <a:pt x="5" y="1"/>
                  </a:cubicBezTo>
                  <a:cubicBezTo>
                    <a:pt x="5" y="1"/>
                    <a:pt x="4" y="0"/>
                    <a:pt x="3" y="0"/>
                  </a:cubicBezTo>
                </a:path>
              </a:pathLst>
            </a:custGeom>
            <a:solidFill>
              <a:srgbClr val="989B9E"/>
            </a:solidFill>
            <a:ln>
              <a:noFill/>
            </a:ln>
          </p:spPr>
          <p:txBody>
            <a:bodyPr/>
            <a:lstStyle/>
            <a:p>
              <a:endParaRPr lang="zh-CN" altLang="en-US"/>
            </a:p>
          </p:txBody>
        </p:sp>
        <p:sp>
          <p:nvSpPr>
            <p:cNvPr id="1048913" name="Rectangle 58"/>
            <p:cNvSpPr>
              <a:spLocks noChangeArrowheads="1"/>
            </p:cNvSpPr>
            <p:nvPr/>
          </p:nvSpPr>
          <p:spPr bwMode="auto">
            <a:xfrm>
              <a:off x="3927476" y="4727575"/>
              <a:ext cx="592138" cy="466725"/>
            </a:xfrm>
            <a:prstGeom prst="rect">
              <a:avLst/>
            </a:prstGeom>
            <a:solidFill>
              <a:srgbClr val="B07E52"/>
            </a:solidFill>
            <a:ln>
              <a:noFill/>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eaLnBrk="1" hangingPunct="1">
                <a:lnSpc>
                  <a:spcPct val="100000"/>
                </a:lnSpc>
                <a:spcBef>
                  <a:spcPct val="0"/>
                </a:spcBef>
                <a:buFontTx/>
                <a:buNone/>
              </a:pPr>
              <a:endParaRPr lang="zh-CN" altLang="en-US" sz="1800"/>
            </a:p>
          </p:txBody>
        </p:sp>
        <p:sp>
          <p:nvSpPr>
            <p:cNvPr id="1048914" name="Rectangle 59"/>
            <p:cNvSpPr>
              <a:spLocks noChangeArrowheads="1"/>
            </p:cNvSpPr>
            <p:nvPr/>
          </p:nvSpPr>
          <p:spPr bwMode="auto">
            <a:xfrm>
              <a:off x="3927476" y="4727575"/>
              <a:ext cx="592138" cy="466725"/>
            </a:xfrm>
            <a:prstGeom prst="rect">
              <a:avLst/>
            </a:prstGeom>
            <a:noFill/>
            <a:ln>
              <a:noFill/>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eaLnBrk="1" hangingPunct="1">
                <a:lnSpc>
                  <a:spcPct val="100000"/>
                </a:lnSpc>
                <a:spcBef>
                  <a:spcPct val="0"/>
                </a:spcBef>
                <a:buFontTx/>
                <a:buNone/>
              </a:pPr>
              <a:endParaRPr lang="zh-CN" altLang="en-US" sz="1800"/>
            </a:p>
          </p:txBody>
        </p:sp>
        <p:sp>
          <p:nvSpPr>
            <p:cNvPr id="1048915" name="Freeform 60"/>
            <p:cNvSpPr/>
            <p:nvPr/>
          </p:nvSpPr>
          <p:spPr bwMode="auto">
            <a:xfrm>
              <a:off x="4233863" y="4899025"/>
              <a:ext cx="184150" cy="179388"/>
            </a:xfrm>
            <a:custGeom>
              <a:avLst/>
              <a:gdLst>
                <a:gd name="T0" fmla="*/ 2147483646 w 43"/>
                <a:gd name="T1" fmla="*/ 0 h 42"/>
                <a:gd name="T2" fmla="*/ 2147483646 w 43"/>
                <a:gd name="T3" fmla="*/ 2147483646 h 42"/>
                <a:gd name="T4" fmla="*/ 2147483646 w 43"/>
                <a:gd name="T5" fmla="*/ 2147483646 h 42"/>
                <a:gd name="T6" fmla="*/ 2147483646 w 43"/>
                <a:gd name="T7" fmla="*/ 2147483646 h 42"/>
                <a:gd name="T8" fmla="*/ 2147483646 w 43"/>
                <a:gd name="T9" fmla="*/ 2147483646 h 42"/>
                <a:gd name="T10" fmla="*/ 0 w 43"/>
                <a:gd name="T11" fmla="*/ 2147483646 h 42"/>
                <a:gd name="T12" fmla="*/ 2147483646 w 43"/>
                <a:gd name="T13" fmla="*/ 2147483646 h 42"/>
                <a:gd name="T14" fmla="*/ 2147483646 w 43"/>
                <a:gd name="T15" fmla="*/ 2147483646 h 42"/>
                <a:gd name="T16" fmla="*/ 2147483646 w 43"/>
                <a:gd name="T17" fmla="*/ 2147483646 h 42"/>
                <a:gd name="T18" fmla="*/ 2147483646 w 43"/>
                <a:gd name="T19" fmla="*/ 0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3" h="42">
                  <a:moveTo>
                    <a:pt x="43" y="0"/>
                  </a:moveTo>
                  <a:cubicBezTo>
                    <a:pt x="42" y="1"/>
                    <a:pt x="42" y="1"/>
                    <a:pt x="41" y="2"/>
                  </a:cubicBezTo>
                  <a:cubicBezTo>
                    <a:pt x="41" y="5"/>
                    <a:pt x="40" y="8"/>
                    <a:pt x="40" y="11"/>
                  </a:cubicBezTo>
                  <a:cubicBezTo>
                    <a:pt x="37" y="21"/>
                    <a:pt x="17" y="29"/>
                    <a:pt x="17" y="29"/>
                  </a:cubicBezTo>
                  <a:cubicBezTo>
                    <a:pt x="10" y="32"/>
                    <a:pt x="10" y="32"/>
                    <a:pt x="10" y="32"/>
                  </a:cubicBezTo>
                  <a:cubicBezTo>
                    <a:pt x="7" y="35"/>
                    <a:pt x="4" y="38"/>
                    <a:pt x="0" y="42"/>
                  </a:cubicBezTo>
                  <a:cubicBezTo>
                    <a:pt x="18" y="35"/>
                    <a:pt x="18" y="35"/>
                    <a:pt x="18" y="35"/>
                  </a:cubicBezTo>
                  <a:cubicBezTo>
                    <a:pt x="18" y="35"/>
                    <a:pt x="38" y="27"/>
                    <a:pt x="41" y="16"/>
                  </a:cubicBezTo>
                  <a:cubicBezTo>
                    <a:pt x="42" y="15"/>
                    <a:pt x="42" y="14"/>
                    <a:pt x="42" y="13"/>
                  </a:cubicBezTo>
                  <a:cubicBezTo>
                    <a:pt x="42" y="9"/>
                    <a:pt x="43" y="5"/>
                    <a:pt x="43" y="0"/>
                  </a:cubicBezTo>
                </a:path>
              </a:pathLst>
            </a:custGeom>
            <a:solidFill>
              <a:srgbClr val="9E6E45"/>
            </a:solidFill>
            <a:ln>
              <a:noFill/>
            </a:ln>
          </p:spPr>
          <p:txBody>
            <a:bodyPr/>
            <a:lstStyle/>
            <a:p>
              <a:endParaRPr lang="zh-CN" altLang="en-US"/>
            </a:p>
          </p:txBody>
        </p:sp>
        <p:sp>
          <p:nvSpPr>
            <p:cNvPr id="1048916" name="Freeform 61"/>
            <p:cNvSpPr/>
            <p:nvPr/>
          </p:nvSpPr>
          <p:spPr bwMode="auto">
            <a:xfrm>
              <a:off x="3990976" y="4749800"/>
              <a:ext cx="268288" cy="307975"/>
            </a:xfrm>
            <a:custGeom>
              <a:avLst/>
              <a:gdLst>
                <a:gd name="T0" fmla="*/ 2147483646 w 63"/>
                <a:gd name="T1" fmla="*/ 0 h 72"/>
                <a:gd name="T2" fmla="*/ 0 w 63"/>
                <a:gd name="T3" fmla="*/ 0 h 72"/>
                <a:gd name="T4" fmla="*/ 0 w 63"/>
                <a:gd name="T5" fmla="*/ 2147483646 h 72"/>
                <a:gd name="T6" fmla="*/ 2147483646 w 63"/>
                <a:gd name="T7" fmla="*/ 2147483646 h 72"/>
                <a:gd name="T8" fmla="*/ 2147483646 w 63"/>
                <a:gd name="T9" fmla="*/ 2147483646 h 72"/>
                <a:gd name="T10" fmla="*/ 2147483646 w 63"/>
                <a:gd name="T11" fmla="*/ 2147483646 h 72"/>
                <a:gd name="T12" fmla="*/ 2147483646 w 63"/>
                <a:gd name="T13" fmla="*/ 2147483646 h 72"/>
                <a:gd name="T14" fmla="*/ 2147483646 w 63"/>
                <a:gd name="T15" fmla="*/ 2147483646 h 72"/>
                <a:gd name="T16" fmla="*/ 2147483646 w 63"/>
                <a:gd name="T17" fmla="*/ 2147483646 h 72"/>
                <a:gd name="T18" fmla="*/ 2147483646 w 63"/>
                <a:gd name="T19" fmla="*/ 2147483646 h 72"/>
                <a:gd name="T20" fmla="*/ 2147483646 w 63"/>
                <a:gd name="T21" fmla="*/ 0 h 7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3" h="72">
                  <a:moveTo>
                    <a:pt x="37" y="0"/>
                  </a:moveTo>
                  <a:cubicBezTo>
                    <a:pt x="0" y="0"/>
                    <a:pt x="0" y="0"/>
                    <a:pt x="0" y="0"/>
                  </a:cubicBezTo>
                  <a:cubicBezTo>
                    <a:pt x="0" y="72"/>
                    <a:pt x="0" y="72"/>
                    <a:pt x="0" y="72"/>
                  </a:cubicBezTo>
                  <a:cubicBezTo>
                    <a:pt x="4" y="68"/>
                    <a:pt x="8" y="64"/>
                    <a:pt x="12" y="60"/>
                  </a:cubicBezTo>
                  <a:cubicBezTo>
                    <a:pt x="18" y="32"/>
                    <a:pt x="18" y="32"/>
                    <a:pt x="18" y="32"/>
                  </a:cubicBezTo>
                  <a:cubicBezTo>
                    <a:pt x="50" y="19"/>
                    <a:pt x="50" y="19"/>
                    <a:pt x="50" y="19"/>
                  </a:cubicBezTo>
                  <a:cubicBezTo>
                    <a:pt x="53" y="18"/>
                    <a:pt x="53" y="18"/>
                    <a:pt x="53" y="18"/>
                  </a:cubicBezTo>
                  <a:cubicBezTo>
                    <a:pt x="57" y="14"/>
                    <a:pt x="60" y="11"/>
                    <a:pt x="63" y="8"/>
                  </a:cubicBezTo>
                  <a:cubicBezTo>
                    <a:pt x="58" y="7"/>
                    <a:pt x="55" y="7"/>
                    <a:pt x="55" y="7"/>
                  </a:cubicBezTo>
                  <a:cubicBezTo>
                    <a:pt x="37" y="14"/>
                    <a:pt x="37" y="14"/>
                    <a:pt x="37" y="14"/>
                  </a:cubicBezTo>
                  <a:cubicBezTo>
                    <a:pt x="37" y="0"/>
                    <a:pt x="37" y="0"/>
                    <a:pt x="37" y="0"/>
                  </a:cubicBezTo>
                </a:path>
              </a:pathLst>
            </a:custGeom>
            <a:solidFill>
              <a:srgbClr val="9E6E45"/>
            </a:solidFill>
            <a:ln>
              <a:noFill/>
            </a:ln>
          </p:spPr>
          <p:txBody>
            <a:bodyPr/>
            <a:lstStyle/>
            <a:p>
              <a:endParaRPr lang="zh-CN" altLang="en-US"/>
            </a:p>
          </p:txBody>
        </p:sp>
        <p:sp>
          <p:nvSpPr>
            <p:cNvPr id="1048917" name="Freeform 62"/>
            <p:cNvSpPr/>
            <p:nvPr/>
          </p:nvSpPr>
          <p:spPr bwMode="auto">
            <a:xfrm>
              <a:off x="3978276" y="5053013"/>
              <a:ext cx="427038" cy="341313"/>
            </a:xfrm>
            <a:custGeom>
              <a:avLst/>
              <a:gdLst>
                <a:gd name="T0" fmla="*/ 2147483646 w 100"/>
                <a:gd name="T1" fmla="*/ 0 h 80"/>
                <a:gd name="T2" fmla="*/ 0 w 100"/>
                <a:gd name="T3" fmla="*/ 2147483646 h 80"/>
                <a:gd name="T4" fmla="*/ 2147483646 w 100"/>
                <a:gd name="T5" fmla="*/ 2147483646 h 80"/>
                <a:gd name="T6" fmla="*/ 2147483646 w 100"/>
                <a:gd name="T7" fmla="*/ 2147483646 h 80"/>
                <a:gd name="T8" fmla="*/ 2147483646 w 100"/>
                <a:gd name="T9" fmla="*/ 0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 h="80">
                  <a:moveTo>
                    <a:pt x="23" y="0"/>
                  </a:moveTo>
                  <a:cubicBezTo>
                    <a:pt x="0" y="37"/>
                    <a:pt x="0" y="37"/>
                    <a:pt x="0" y="37"/>
                  </a:cubicBezTo>
                  <a:cubicBezTo>
                    <a:pt x="29" y="55"/>
                    <a:pt x="69" y="79"/>
                    <a:pt x="69" y="79"/>
                  </a:cubicBezTo>
                  <a:cubicBezTo>
                    <a:pt x="79" y="80"/>
                    <a:pt x="100" y="58"/>
                    <a:pt x="74" y="33"/>
                  </a:cubicBezTo>
                  <a:cubicBezTo>
                    <a:pt x="23" y="0"/>
                    <a:pt x="23" y="0"/>
                    <a:pt x="23" y="0"/>
                  </a:cubicBezTo>
                </a:path>
              </a:pathLst>
            </a:custGeom>
            <a:solidFill>
              <a:srgbClr val="F8D5AC"/>
            </a:solidFill>
            <a:ln>
              <a:noFill/>
            </a:ln>
          </p:spPr>
          <p:txBody>
            <a:bodyPr/>
            <a:lstStyle/>
            <a:p>
              <a:endParaRPr lang="zh-CN" altLang="en-US"/>
            </a:p>
          </p:txBody>
        </p:sp>
        <p:sp>
          <p:nvSpPr>
            <p:cNvPr id="1048918" name="Freeform 63"/>
            <p:cNvSpPr/>
            <p:nvPr/>
          </p:nvSpPr>
          <p:spPr bwMode="auto">
            <a:xfrm>
              <a:off x="3978276" y="5154613"/>
              <a:ext cx="328613" cy="239713"/>
            </a:xfrm>
            <a:custGeom>
              <a:avLst/>
              <a:gdLst>
                <a:gd name="T0" fmla="*/ 0 w 77"/>
                <a:gd name="T1" fmla="*/ 2147483646 h 56"/>
                <a:gd name="T2" fmla="*/ 2147483646 w 77"/>
                <a:gd name="T3" fmla="*/ 2147483646 h 56"/>
                <a:gd name="T4" fmla="*/ 2147483646 w 77"/>
                <a:gd name="T5" fmla="*/ 2147483646 h 56"/>
                <a:gd name="T6" fmla="*/ 2147483646 w 77"/>
                <a:gd name="T7" fmla="*/ 2147483646 h 56"/>
                <a:gd name="T8" fmla="*/ 2147483646 w 77"/>
                <a:gd name="T9" fmla="*/ 0 h 56"/>
                <a:gd name="T10" fmla="*/ 0 w 77"/>
                <a:gd name="T11" fmla="*/ 2147483646 h 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7" h="56">
                  <a:moveTo>
                    <a:pt x="0" y="13"/>
                  </a:moveTo>
                  <a:cubicBezTo>
                    <a:pt x="29" y="31"/>
                    <a:pt x="69" y="55"/>
                    <a:pt x="69" y="55"/>
                  </a:cubicBezTo>
                  <a:cubicBezTo>
                    <a:pt x="70" y="56"/>
                    <a:pt x="72" y="56"/>
                    <a:pt x="76" y="53"/>
                  </a:cubicBezTo>
                  <a:cubicBezTo>
                    <a:pt x="77" y="51"/>
                    <a:pt x="75" y="41"/>
                    <a:pt x="68" y="37"/>
                  </a:cubicBezTo>
                  <a:cubicBezTo>
                    <a:pt x="56" y="30"/>
                    <a:pt x="27" y="11"/>
                    <a:pt x="8" y="0"/>
                  </a:cubicBezTo>
                  <a:cubicBezTo>
                    <a:pt x="0" y="13"/>
                    <a:pt x="0" y="13"/>
                    <a:pt x="0" y="13"/>
                  </a:cubicBezTo>
                </a:path>
              </a:pathLst>
            </a:custGeom>
            <a:solidFill>
              <a:srgbClr val="EFC99C"/>
            </a:solidFill>
            <a:ln>
              <a:noFill/>
            </a:ln>
          </p:spPr>
          <p:txBody>
            <a:bodyPr/>
            <a:lstStyle/>
            <a:p>
              <a:endParaRPr lang="zh-CN" altLang="en-US"/>
            </a:p>
          </p:txBody>
        </p:sp>
        <p:sp>
          <p:nvSpPr>
            <p:cNvPr id="1048919" name="Freeform 64"/>
            <p:cNvSpPr/>
            <p:nvPr/>
          </p:nvSpPr>
          <p:spPr bwMode="auto">
            <a:xfrm>
              <a:off x="4051301" y="5053013"/>
              <a:ext cx="311150" cy="303213"/>
            </a:xfrm>
            <a:custGeom>
              <a:avLst/>
              <a:gdLst>
                <a:gd name="T0" fmla="*/ 0 w 73"/>
                <a:gd name="T1" fmla="*/ 2147483646 h 71"/>
                <a:gd name="T2" fmla="*/ 2147483646 w 73"/>
                <a:gd name="T3" fmla="*/ 2147483646 h 71"/>
                <a:gd name="T4" fmla="*/ 2147483646 w 73"/>
                <a:gd name="T5" fmla="*/ 2147483646 h 71"/>
                <a:gd name="T6" fmla="*/ 2147483646 w 73"/>
                <a:gd name="T7" fmla="*/ 2147483646 h 71"/>
                <a:gd name="T8" fmla="*/ 2147483646 w 73"/>
                <a:gd name="T9" fmla="*/ 0 h 71"/>
                <a:gd name="T10" fmla="*/ 0 w 73"/>
                <a:gd name="T11" fmla="*/ 2147483646 h 7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3" h="71">
                  <a:moveTo>
                    <a:pt x="0" y="10"/>
                  </a:moveTo>
                  <a:cubicBezTo>
                    <a:pt x="51" y="42"/>
                    <a:pt x="51" y="42"/>
                    <a:pt x="51" y="42"/>
                  </a:cubicBezTo>
                  <a:cubicBezTo>
                    <a:pt x="51" y="42"/>
                    <a:pt x="68" y="50"/>
                    <a:pt x="65" y="71"/>
                  </a:cubicBezTo>
                  <a:cubicBezTo>
                    <a:pt x="71" y="63"/>
                    <a:pt x="73" y="48"/>
                    <a:pt x="57" y="33"/>
                  </a:cubicBezTo>
                  <a:cubicBezTo>
                    <a:pt x="6" y="0"/>
                    <a:pt x="6" y="0"/>
                    <a:pt x="6" y="0"/>
                  </a:cubicBezTo>
                  <a:cubicBezTo>
                    <a:pt x="0" y="10"/>
                    <a:pt x="0" y="10"/>
                    <a:pt x="0" y="10"/>
                  </a:cubicBezTo>
                </a:path>
              </a:pathLst>
            </a:custGeom>
            <a:solidFill>
              <a:srgbClr val="FBE3C8"/>
            </a:solidFill>
            <a:ln>
              <a:noFill/>
            </a:ln>
          </p:spPr>
          <p:txBody>
            <a:bodyPr/>
            <a:lstStyle/>
            <a:p>
              <a:endParaRPr lang="zh-CN" altLang="en-US"/>
            </a:p>
          </p:txBody>
        </p:sp>
        <p:sp>
          <p:nvSpPr>
            <p:cNvPr id="1048920" name="Freeform 65"/>
            <p:cNvSpPr/>
            <p:nvPr/>
          </p:nvSpPr>
          <p:spPr bwMode="auto">
            <a:xfrm>
              <a:off x="4165601" y="5326063"/>
              <a:ext cx="103188" cy="63500"/>
            </a:xfrm>
            <a:custGeom>
              <a:avLst/>
              <a:gdLst>
                <a:gd name="T0" fmla="*/ 0 w 24"/>
                <a:gd name="T1" fmla="*/ 0 h 15"/>
                <a:gd name="T2" fmla="*/ 0 w 24"/>
                <a:gd name="T3" fmla="*/ 0 h 15"/>
                <a:gd name="T4" fmla="*/ 2147483646 w 24"/>
                <a:gd name="T5" fmla="*/ 2147483646 h 15"/>
                <a:gd name="T6" fmla="*/ 2147483646 w 24"/>
                <a:gd name="T7" fmla="*/ 2147483646 h 15"/>
                <a:gd name="T8" fmla="*/ 2147483646 w 24"/>
                <a:gd name="T9" fmla="*/ 2147483646 h 15"/>
                <a:gd name="T10" fmla="*/ 2147483646 w 24"/>
                <a:gd name="T11" fmla="*/ 2147483646 h 15"/>
                <a:gd name="T12" fmla="*/ 2147483646 w 24"/>
                <a:gd name="T13" fmla="*/ 2147483646 h 15"/>
                <a:gd name="T14" fmla="*/ 2147483646 w 24"/>
                <a:gd name="T15" fmla="*/ 2147483646 h 15"/>
                <a:gd name="T16" fmla="*/ 0 w 24"/>
                <a:gd name="T17" fmla="*/ 0 h 1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15">
                  <a:moveTo>
                    <a:pt x="0" y="0"/>
                  </a:moveTo>
                  <a:cubicBezTo>
                    <a:pt x="0" y="0"/>
                    <a:pt x="0" y="0"/>
                    <a:pt x="0" y="0"/>
                  </a:cubicBezTo>
                  <a:cubicBezTo>
                    <a:pt x="14" y="9"/>
                    <a:pt x="24" y="15"/>
                    <a:pt x="24" y="15"/>
                  </a:cubicBezTo>
                  <a:cubicBezTo>
                    <a:pt x="24" y="15"/>
                    <a:pt x="24" y="15"/>
                    <a:pt x="24" y="15"/>
                  </a:cubicBezTo>
                  <a:cubicBezTo>
                    <a:pt x="24" y="15"/>
                    <a:pt x="24" y="15"/>
                    <a:pt x="24" y="15"/>
                  </a:cubicBezTo>
                  <a:cubicBezTo>
                    <a:pt x="22" y="13"/>
                    <a:pt x="18" y="11"/>
                    <a:pt x="12" y="8"/>
                  </a:cubicBezTo>
                  <a:cubicBezTo>
                    <a:pt x="12" y="8"/>
                    <a:pt x="12" y="8"/>
                    <a:pt x="12" y="8"/>
                  </a:cubicBezTo>
                  <a:cubicBezTo>
                    <a:pt x="10" y="6"/>
                    <a:pt x="8" y="5"/>
                    <a:pt x="6" y="4"/>
                  </a:cubicBezTo>
                  <a:cubicBezTo>
                    <a:pt x="4" y="3"/>
                    <a:pt x="2" y="2"/>
                    <a:pt x="0" y="0"/>
                  </a:cubicBezTo>
                </a:path>
              </a:pathLst>
            </a:custGeom>
            <a:solidFill>
              <a:srgbClr val="EEEAE5"/>
            </a:solidFill>
            <a:ln>
              <a:noFill/>
            </a:ln>
          </p:spPr>
          <p:txBody>
            <a:bodyPr/>
            <a:lstStyle/>
            <a:p>
              <a:endParaRPr lang="zh-CN" altLang="en-US"/>
            </a:p>
          </p:txBody>
        </p:sp>
        <p:sp>
          <p:nvSpPr>
            <p:cNvPr id="1048921" name="Freeform 66"/>
            <p:cNvSpPr>
              <a:spLocks noEditPoints="1"/>
            </p:cNvSpPr>
            <p:nvPr/>
          </p:nvSpPr>
          <p:spPr bwMode="auto">
            <a:xfrm>
              <a:off x="4165601" y="5326063"/>
              <a:ext cx="111125" cy="63500"/>
            </a:xfrm>
            <a:custGeom>
              <a:avLst/>
              <a:gdLst>
                <a:gd name="T0" fmla="*/ 2147483646 w 26"/>
                <a:gd name="T1" fmla="*/ 2147483646 h 15"/>
                <a:gd name="T2" fmla="*/ 2147483646 w 26"/>
                <a:gd name="T3" fmla="*/ 2147483646 h 15"/>
                <a:gd name="T4" fmla="*/ 2147483646 w 26"/>
                <a:gd name="T5" fmla="*/ 2147483646 h 15"/>
                <a:gd name="T6" fmla="*/ 2147483646 w 26"/>
                <a:gd name="T7" fmla="*/ 2147483646 h 15"/>
                <a:gd name="T8" fmla="*/ 2147483646 w 26"/>
                <a:gd name="T9" fmla="*/ 2147483646 h 15"/>
                <a:gd name="T10" fmla="*/ 2147483646 w 26"/>
                <a:gd name="T11" fmla="*/ 2147483646 h 15"/>
                <a:gd name="T12" fmla="*/ 2147483646 w 26"/>
                <a:gd name="T13" fmla="*/ 2147483646 h 15"/>
                <a:gd name="T14" fmla="*/ 2147483646 w 26"/>
                <a:gd name="T15" fmla="*/ 2147483646 h 15"/>
                <a:gd name="T16" fmla="*/ 2147483646 w 26"/>
                <a:gd name="T17" fmla="*/ 2147483646 h 15"/>
                <a:gd name="T18" fmla="*/ 0 w 26"/>
                <a:gd name="T19" fmla="*/ 0 h 15"/>
                <a:gd name="T20" fmla="*/ 0 w 26"/>
                <a:gd name="T21" fmla="*/ 0 h 15"/>
                <a:gd name="T22" fmla="*/ 2147483646 w 26"/>
                <a:gd name="T23" fmla="*/ 2147483646 h 15"/>
                <a:gd name="T24" fmla="*/ 0 w 26"/>
                <a:gd name="T25" fmla="*/ 0 h 1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 h="15">
                  <a:moveTo>
                    <a:pt x="19" y="6"/>
                  </a:moveTo>
                  <a:cubicBezTo>
                    <a:pt x="17" y="7"/>
                    <a:pt x="17" y="7"/>
                    <a:pt x="17" y="7"/>
                  </a:cubicBezTo>
                  <a:cubicBezTo>
                    <a:pt x="20" y="9"/>
                    <a:pt x="20" y="9"/>
                    <a:pt x="20" y="9"/>
                  </a:cubicBezTo>
                  <a:cubicBezTo>
                    <a:pt x="20" y="9"/>
                    <a:pt x="23" y="11"/>
                    <a:pt x="22" y="14"/>
                  </a:cubicBezTo>
                  <a:cubicBezTo>
                    <a:pt x="20" y="12"/>
                    <a:pt x="17" y="10"/>
                    <a:pt x="12" y="8"/>
                  </a:cubicBezTo>
                  <a:cubicBezTo>
                    <a:pt x="12" y="8"/>
                    <a:pt x="12" y="8"/>
                    <a:pt x="12" y="8"/>
                  </a:cubicBezTo>
                  <a:cubicBezTo>
                    <a:pt x="18" y="11"/>
                    <a:pt x="22" y="13"/>
                    <a:pt x="24" y="15"/>
                  </a:cubicBezTo>
                  <a:cubicBezTo>
                    <a:pt x="25" y="15"/>
                    <a:pt x="26" y="10"/>
                    <a:pt x="23" y="8"/>
                  </a:cubicBezTo>
                  <a:cubicBezTo>
                    <a:pt x="23" y="8"/>
                    <a:pt x="21" y="7"/>
                    <a:pt x="19" y="6"/>
                  </a:cubicBezTo>
                  <a:moveTo>
                    <a:pt x="0" y="0"/>
                  </a:moveTo>
                  <a:cubicBezTo>
                    <a:pt x="0" y="0"/>
                    <a:pt x="0" y="0"/>
                    <a:pt x="0" y="0"/>
                  </a:cubicBezTo>
                  <a:cubicBezTo>
                    <a:pt x="2" y="2"/>
                    <a:pt x="4" y="3"/>
                    <a:pt x="6" y="4"/>
                  </a:cubicBezTo>
                  <a:cubicBezTo>
                    <a:pt x="4" y="3"/>
                    <a:pt x="2" y="2"/>
                    <a:pt x="0" y="0"/>
                  </a:cubicBezTo>
                </a:path>
              </a:pathLst>
            </a:custGeom>
            <a:solidFill>
              <a:srgbClr val="DFB88C"/>
            </a:solidFill>
            <a:ln>
              <a:noFill/>
            </a:ln>
          </p:spPr>
          <p:txBody>
            <a:bodyPr/>
            <a:lstStyle/>
            <a:p>
              <a:endParaRPr lang="zh-CN" altLang="en-US"/>
            </a:p>
          </p:txBody>
        </p:sp>
        <p:sp>
          <p:nvSpPr>
            <p:cNvPr id="1048922" name="Freeform 67"/>
            <p:cNvSpPr/>
            <p:nvPr/>
          </p:nvSpPr>
          <p:spPr bwMode="auto">
            <a:xfrm>
              <a:off x="4170363" y="5313363"/>
              <a:ext cx="93663" cy="73025"/>
            </a:xfrm>
            <a:custGeom>
              <a:avLst/>
              <a:gdLst>
                <a:gd name="T0" fmla="*/ 2147483646 w 22"/>
                <a:gd name="T1" fmla="*/ 2147483646 h 17"/>
                <a:gd name="T2" fmla="*/ 2147483646 w 22"/>
                <a:gd name="T3" fmla="*/ 2147483646 h 17"/>
                <a:gd name="T4" fmla="*/ 0 w 22"/>
                <a:gd name="T5" fmla="*/ 2147483646 h 17"/>
                <a:gd name="T6" fmla="*/ 0 w 22"/>
                <a:gd name="T7" fmla="*/ 2147483646 h 17"/>
                <a:gd name="T8" fmla="*/ 2147483646 w 22"/>
                <a:gd name="T9" fmla="*/ 2147483646 h 17"/>
                <a:gd name="T10" fmla="*/ 2147483646 w 22"/>
                <a:gd name="T11" fmla="*/ 2147483646 h 1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2" h="17">
                  <a:moveTo>
                    <a:pt x="19" y="12"/>
                  </a:moveTo>
                  <a:cubicBezTo>
                    <a:pt x="4" y="2"/>
                    <a:pt x="4" y="2"/>
                    <a:pt x="4" y="2"/>
                  </a:cubicBezTo>
                  <a:cubicBezTo>
                    <a:pt x="2" y="1"/>
                    <a:pt x="1" y="0"/>
                    <a:pt x="0" y="3"/>
                  </a:cubicBezTo>
                  <a:cubicBezTo>
                    <a:pt x="0" y="4"/>
                    <a:pt x="0" y="4"/>
                    <a:pt x="0" y="4"/>
                  </a:cubicBezTo>
                  <a:cubicBezTo>
                    <a:pt x="9" y="9"/>
                    <a:pt x="17" y="14"/>
                    <a:pt x="21" y="17"/>
                  </a:cubicBezTo>
                  <a:cubicBezTo>
                    <a:pt x="22" y="14"/>
                    <a:pt x="19" y="12"/>
                    <a:pt x="19" y="12"/>
                  </a:cubicBezTo>
                </a:path>
              </a:pathLst>
            </a:custGeom>
            <a:solidFill>
              <a:srgbClr val="FEFBF7"/>
            </a:solidFill>
            <a:ln>
              <a:noFill/>
            </a:ln>
          </p:spPr>
          <p:txBody>
            <a:bodyPr/>
            <a:lstStyle/>
            <a:p>
              <a:endParaRPr lang="zh-CN" altLang="en-US"/>
            </a:p>
          </p:txBody>
        </p:sp>
        <p:sp>
          <p:nvSpPr>
            <p:cNvPr id="1048923" name="Freeform 68"/>
            <p:cNvSpPr/>
            <p:nvPr/>
          </p:nvSpPr>
          <p:spPr bwMode="auto">
            <a:xfrm>
              <a:off x="4149726" y="4522788"/>
              <a:ext cx="987425" cy="833438"/>
            </a:xfrm>
            <a:custGeom>
              <a:avLst/>
              <a:gdLst>
                <a:gd name="T0" fmla="*/ 2147483646 w 232"/>
                <a:gd name="T1" fmla="*/ 2147483646 h 195"/>
                <a:gd name="T2" fmla="*/ 2147483646 w 232"/>
                <a:gd name="T3" fmla="*/ 2147483646 h 195"/>
                <a:gd name="T4" fmla="*/ 2147483646 w 232"/>
                <a:gd name="T5" fmla="*/ 2147483646 h 195"/>
                <a:gd name="T6" fmla="*/ 0 w 232"/>
                <a:gd name="T7" fmla="*/ 2147483646 h 195"/>
                <a:gd name="T8" fmla="*/ 0 w 232"/>
                <a:gd name="T9" fmla="*/ 2147483646 h 195"/>
                <a:gd name="T10" fmla="*/ 2147483646 w 232"/>
                <a:gd name="T11" fmla="*/ 2147483646 h 195"/>
                <a:gd name="T12" fmla="*/ 2147483646 w 232"/>
                <a:gd name="T13" fmla="*/ 2147483646 h 195"/>
                <a:gd name="T14" fmla="*/ 2147483646 w 232"/>
                <a:gd name="T15" fmla="*/ 2147483646 h 195"/>
                <a:gd name="T16" fmla="*/ 2147483646 w 232"/>
                <a:gd name="T17" fmla="*/ 2147483646 h 195"/>
                <a:gd name="T18" fmla="*/ 2147483646 w 232"/>
                <a:gd name="T19" fmla="*/ 2147483646 h 195"/>
                <a:gd name="T20" fmla="*/ 2147483646 w 232"/>
                <a:gd name="T21" fmla="*/ 2147483646 h 195"/>
                <a:gd name="T22" fmla="*/ 2147483646 w 232"/>
                <a:gd name="T23" fmla="*/ 2147483646 h 195"/>
                <a:gd name="T24" fmla="*/ 2147483646 w 232"/>
                <a:gd name="T25" fmla="*/ 2147483646 h 19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32" h="195">
                  <a:moveTo>
                    <a:pt x="185" y="84"/>
                  </a:moveTo>
                  <a:cubicBezTo>
                    <a:pt x="172" y="84"/>
                    <a:pt x="101" y="27"/>
                    <a:pt x="58" y="4"/>
                  </a:cubicBezTo>
                  <a:cubicBezTo>
                    <a:pt x="50" y="0"/>
                    <a:pt x="41" y="0"/>
                    <a:pt x="33" y="3"/>
                  </a:cubicBezTo>
                  <a:cubicBezTo>
                    <a:pt x="25" y="6"/>
                    <a:pt x="13" y="11"/>
                    <a:pt x="0" y="15"/>
                  </a:cubicBezTo>
                  <a:cubicBezTo>
                    <a:pt x="0" y="67"/>
                    <a:pt x="0" y="67"/>
                    <a:pt x="0" y="67"/>
                  </a:cubicBezTo>
                  <a:cubicBezTo>
                    <a:pt x="18" y="60"/>
                    <a:pt x="18" y="60"/>
                    <a:pt x="18" y="60"/>
                  </a:cubicBezTo>
                  <a:cubicBezTo>
                    <a:pt x="18" y="60"/>
                    <a:pt x="50" y="64"/>
                    <a:pt x="58" y="74"/>
                  </a:cubicBezTo>
                  <a:cubicBezTo>
                    <a:pt x="66" y="85"/>
                    <a:pt x="62" y="101"/>
                    <a:pt x="61" y="107"/>
                  </a:cubicBezTo>
                  <a:cubicBezTo>
                    <a:pt x="75" y="174"/>
                    <a:pt x="75" y="174"/>
                    <a:pt x="75" y="174"/>
                  </a:cubicBezTo>
                  <a:cubicBezTo>
                    <a:pt x="122" y="195"/>
                    <a:pt x="178" y="181"/>
                    <a:pt x="183" y="181"/>
                  </a:cubicBezTo>
                  <a:cubicBezTo>
                    <a:pt x="210" y="181"/>
                    <a:pt x="232" y="181"/>
                    <a:pt x="232" y="181"/>
                  </a:cubicBezTo>
                  <a:cubicBezTo>
                    <a:pt x="232" y="84"/>
                    <a:pt x="232" y="84"/>
                    <a:pt x="232" y="84"/>
                  </a:cubicBezTo>
                  <a:cubicBezTo>
                    <a:pt x="185" y="84"/>
                    <a:pt x="185" y="84"/>
                    <a:pt x="185" y="84"/>
                  </a:cubicBezTo>
                </a:path>
              </a:pathLst>
            </a:custGeom>
            <a:solidFill>
              <a:srgbClr val="F8D5AC"/>
            </a:solidFill>
            <a:ln>
              <a:noFill/>
            </a:ln>
          </p:spPr>
          <p:txBody>
            <a:bodyPr/>
            <a:lstStyle/>
            <a:p>
              <a:endParaRPr lang="zh-CN" altLang="en-US"/>
            </a:p>
          </p:txBody>
        </p:sp>
        <p:sp>
          <p:nvSpPr>
            <p:cNvPr id="1048924" name="Freeform 69"/>
            <p:cNvSpPr/>
            <p:nvPr/>
          </p:nvSpPr>
          <p:spPr bwMode="auto">
            <a:xfrm>
              <a:off x="4208463" y="5313363"/>
              <a:ext cx="47625" cy="38100"/>
            </a:xfrm>
            <a:custGeom>
              <a:avLst/>
              <a:gdLst>
                <a:gd name="T0" fmla="*/ 0 w 11"/>
                <a:gd name="T1" fmla="*/ 2147483646 h 9"/>
                <a:gd name="T2" fmla="*/ 2147483646 w 11"/>
                <a:gd name="T3" fmla="*/ 2147483646 h 9"/>
                <a:gd name="T4" fmla="*/ 2147483646 w 11"/>
                <a:gd name="T5" fmla="*/ 0 h 9"/>
                <a:gd name="T6" fmla="*/ 0 w 11"/>
                <a:gd name="T7" fmla="*/ 2147483646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 h="9">
                  <a:moveTo>
                    <a:pt x="0" y="1"/>
                  </a:moveTo>
                  <a:cubicBezTo>
                    <a:pt x="11" y="9"/>
                    <a:pt x="11" y="9"/>
                    <a:pt x="11" y="9"/>
                  </a:cubicBezTo>
                  <a:cubicBezTo>
                    <a:pt x="11" y="9"/>
                    <a:pt x="10" y="5"/>
                    <a:pt x="4" y="0"/>
                  </a:cubicBezTo>
                  <a:cubicBezTo>
                    <a:pt x="0" y="1"/>
                    <a:pt x="0" y="1"/>
                    <a:pt x="0" y="1"/>
                  </a:cubicBezTo>
                </a:path>
              </a:pathLst>
            </a:custGeom>
            <a:solidFill>
              <a:srgbClr val="F8D5AC"/>
            </a:solidFill>
            <a:ln>
              <a:noFill/>
            </a:ln>
          </p:spPr>
          <p:txBody>
            <a:bodyPr/>
            <a:lstStyle/>
            <a:p>
              <a:endParaRPr lang="zh-CN" altLang="en-US"/>
            </a:p>
          </p:txBody>
        </p:sp>
        <p:sp>
          <p:nvSpPr>
            <p:cNvPr id="1048925" name="Freeform 70"/>
            <p:cNvSpPr/>
            <p:nvPr/>
          </p:nvSpPr>
          <p:spPr bwMode="auto">
            <a:xfrm>
              <a:off x="4149726" y="4522788"/>
              <a:ext cx="987425" cy="409575"/>
            </a:xfrm>
            <a:custGeom>
              <a:avLst/>
              <a:gdLst>
                <a:gd name="T0" fmla="*/ 2147483646 w 232"/>
                <a:gd name="T1" fmla="*/ 2147483646 h 96"/>
                <a:gd name="T2" fmla="*/ 2147483646 w 232"/>
                <a:gd name="T3" fmla="*/ 2147483646 h 96"/>
                <a:gd name="T4" fmla="*/ 2147483646 w 232"/>
                <a:gd name="T5" fmla="*/ 2147483646 h 96"/>
                <a:gd name="T6" fmla="*/ 0 w 232"/>
                <a:gd name="T7" fmla="*/ 2147483646 h 96"/>
                <a:gd name="T8" fmla="*/ 0 w 232"/>
                <a:gd name="T9" fmla="*/ 2147483646 h 96"/>
                <a:gd name="T10" fmla="*/ 2147483646 w 232"/>
                <a:gd name="T11" fmla="*/ 2147483646 h 96"/>
                <a:gd name="T12" fmla="*/ 2147483646 w 232"/>
                <a:gd name="T13" fmla="*/ 2147483646 h 96"/>
                <a:gd name="T14" fmla="*/ 2147483646 w 232"/>
                <a:gd name="T15" fmla="*/ 2147483646 h 96"/>
                <a:gd name="T16" fmla="*/ 2147483646 w 232"/>
                <a:gd name="T17" fmla="*/ 2147483646 h 96"/>
                <a:gd name="T18" fmla="*/ 2147483646 w 232"/>
                <a:gd name="T19" fmla="*/ 2147483646 h 96"/>
                <a:gd name="T20" fmla="*/ 2147483646 w 232"/>
                <a:gd name="T21" fmla="*/ 2147483646 h 9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32" h="96">
                  <a:moveTo>
                    <a:pt x="185" y="84"/>
                  </a:moveTo>
                  <a:cubicBezTo>
                    <a:pt x="172" y="84"/>
                    <a:pt x="101" y="27"/>
                    <a:pt x="58" y="4"/>
                  </a:cubicBezTo>
                  <a:cubicBezTo>
                    <a:pt x="50" y="0"/>
                    <a:pt x="41" y="0"/>
                    <a:pt x="33" y="3"/>
                  </a:cubicBezTo>
                  <a:cubicBezTo>
                    <a:pt x="25" y="6"/>
                    <a:pt x="13" y="11"/>
                    <a:pt x="0" y="15"/>
                  </a:cubicBezTo>
                  <a:cubicBezTo>
                    <a:pt x="0" y="22"/>
                    <a:pt x="0" y="22"/>
                    <a:pt x="0" y="22"/>
                  </a:cubicBezTo>
                  <a:cubicBezTo>
                    <a:pt x="12" y="17"/>
                    <a:pt x="25" y="13"/>
                    <a:pt x="33" y="10"/>
                  </a:cubicBezTo>
                  <a:cubicBezTo>
                    <a:pt x="41" y="7"/>
                    <a:pt x="50" y="7"/>
                    <a:pt x="57" y="11"/>
                  </a:cubicBezTo>
                  <a:cubicBezTo>
                    <a:pt x="99" y="39"/>
                    <a:pt x="172" y="96"/>
                    <a:pt x="185" y="96"/>
                  </a:cubicBezTo>
                  <a:cubicBezTo>
                    <a:pt x="232" y="96"/>
                    <a:pt x="232" y="96"/>
                    <a:pt x="232" y="96"/>
                  </a:cubicBezTo>
                  <a:cubicBezTo>
                    <a:pt x="232" y="84"/>
                    <a:pt x="232" y="84"/>
                    <a:pt x="232" y="84"/>
                  </a:cubicBezTo>
                  <a:cubicBezTo>
                    <a:pt x="185" y="84"/>
                    <a:pt x="185" y="84"/>
                    <a:pt x="185" y="84"/>
                  </a:cubicBezTo>
                </a:path>
              </a:pathLst>
            </a:custGeom>
            <a:solidFill>
              <a:srgbClr val="FBE3C8"/>
            </a:solidFill>
            <a:ln>
              <a:noFill/>
            </a:ln>
          </p:spPr>
          <p:txBody>
            <a:bodyPr/>
            <a:lstStyle/>
            <a:p>
              <a:endParaRPr lang="zh-CN" altLang="en-US"/>
            </a:p>
          </p:txBody>
        </p:sp>
        <p:sp>
          <p:nvSpPr>
            <p:cNvPr id="1048926" name="Freeform 71"/>
            <p:cNvSpPr/>
            <p:nvPr/>
          </p:nvSpPr>
          <p:spPr bwMode="auto">
            <a:xfrm>
              <a:off x="3621088" y="5399088"/>
              <a:ext cx="161925" cy="161925"/>
            </a:xfrm>
            <a:custGeom>
              <a:avLst/>
              <a:gdLst>
                <a:gd name="T0" fmla="*/ 2147483646 w 38"/>
                <a:gd name="T1" fmla="*/ 2147483646 h 38"/>
                <a:gd name="T2" fmla="*/ 0 w 38"/>
                <a:gd name="T3" fmla="*/ 2147483646 h 38"/>
                <a:gd name="T4" fmla="*/ 2147483646 w 38"/>
                <a:gd name="T5" fmla="*/ 2147483646 h 38"/>
                <a:gd name="T6" fmla="*/ 2147483646 w 38"/>
                <a:gd name="T7" fmla="*/ 2147483646 h 38"/>
                <a:gd name="T8" fmla="*/ 2147483646 w 38"/>
                <a:gd name="T9" fmla="*/ 2147483646 h 38"/>
                <a:gd name="T10" fmla="*/ 2147483646 w 38"/>
                <a:gd name="T11" fmla="*/ 2147483646 h 38"/>
                <a:gd name="T12" fmla="*/ 2147483646 w 38"/>
                <a:gd name="T13" fmla="*/ 2147483646 h 38"/>
                <a:gd name="T14" fmla="*/ 2147483646 w 38"/>
                <a:gd name="T15" fmla="*/ 2147483646 h 38"/>
                <a:gd name="T16" fmla="*/ 2147483646 w 38"/>
                <a:gd name="T17" fmla="*/ 2147483646 h 3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8" h="38">
                  <a:moveTo>
                    <a:pt x="27" y="9"/>
                  </a:moveTo>
                  <a:cubicBezTo>
                    <a:pt x="0" y="36"/>
                    <a:pt x="0" y="36"/>
                    <a:pt x="0" y="36"/>
                  </a:cubicBezTo>
                  <a:cubicBezTo>
                    <a:pt x="0" y="36"/>
                    <a:pt x="1" y="36"/>
                    <a:pt x="1" y="37"/>
                  </a:cubicBezTo>
                  <a:cubicBezTo>
                    <a:pt x="1" y="37"/>
                    <a:pt x="2" y="38"/>
                    <a:pt x="2" y="38"/>
                  </a:cubicBezTo>
                  <a:cubicBezTo>
                    <a:pt x="29" y="11"/>
                    <a:pt x="29" y="11"/>
                    <a:pt x="29" y="11"/>
                  </a:cubicBezTo>
                  <a:cubicBezTo>
                    <a:pt x="31" y="12"/>
                    <a:pt x="34" y="12"/>
                    <a:pt x="36" y="10"/>
                  </a:cubicBezTo>
                  <a:cubicBezTo>
                    <a:pt x="38" y="8"/>
                    <a:pt x="38" y="4"/>
                    <a:pt x="36" y="2"/>
                  </a:cubicBezTo>
                  <a:cubicBezTo>
                    <a:pt x="34" y="0"/>
                    <a:pt x="30" y="0"/>
                    <a:pt x="28" y="2"/>
                  </a:cubicBezTo>
                  <a:cubicBezTo>
                    <a:pt x="26" y="4"/>
                    <a:pt x="26" y="7"/>
                    <a:pt x="27" y="9"/>
                  </a:cubicBezTo>
                  <a:close/>
                </a:path>
              </a:pathLst>
            </a:custGeom>
            <a:solidFill>
              <a:srgbClr val="DDDEDF"/>
            </a:solidFill>
            <a:ln>
              <a:noFill/>
            </a:ln>
          </p:spPr>
          <p:txBody>
            <a:bodyPr/>
            <a:lstStyle/>
            <a:p>
              <a:endParaRPr lang="zh-CN" altLang="en-US"/>
            </a:p>
          </p:txBody>
        </p:sp>
        <p:sp>
          <p:nvSpPr>
            <p:cNvPr id="1048927" name="Freeform 72"/>
            <p:cNvSpPr/>
            <p:nvPr/>
          </p:nvSpPr>
          <p:spPr bwMode="auto">
            <a:xfrm>
              <a:off x="3621088" y="5283200"/>
              <a:ext cx="276225" cy="277813"/>
            </a:xfrm>
            <a:custGeom>
              <a:avLst/>
              <a:gdLst>
                <a:gd name="T0" fmla="*/ 2147483646 w 65"/>
                <a:gd name="T1" fmla="*/ 2147483646 h 65"/>
                <a:gd name="T2" fmla="*/ 0 w 65"/>
                <a:gd name="T3" fmla="*/ 2147483646 h 65"/>
                <a:gd name="T4" fmla="*/ 0 w 65"/>
                <a:gd name="T5" fmla="*/ 2147483646 h 65"/>
                <a:gd name="T6" fmla="*/ 2147483646 w 65"/>
                <a:gd name="T7" fmla="*/ 2147483646 h 65"/>
                <a:gd name="T8" fmla="*/ 2147483646 w 65"/>
                <a:gd name="T9" fmla="*/ 2147483646 h 65"/>
                <a:gd name="T10" fmla="*/ 2147483646 w 65"/>
                <a:gd name="T11" fmla="*/ 2147483646 h 65"/>
                <a:gd name="T12" fmla="*/ 2147483646 w 65"/>
                <a:gd name="T13" fmla="*/ 2147483646 h 65"/>
                <a:gd name="T14" fmla="*/ 2147483646 w 65"/>
                <a:gd name="T15" fmla="*/ 2147483646 h 65"/>
                <a:gd name="T16" fmla="*/ 2147483646 w 65"/>
                <a:gd name="T17" fmla="*/ 2147483646 h 65"/>
                <a:gd name="T18" fmla="*/ 2147483646 w 65"/>
                <a:gd name="T19" fmla="*/ 2147483646 h 65"/>
                <a:gd name="T20" fmla="*/ 2147483646 w 65"/>
                <a:gd name="T21" fmla="*/ 2147483646 h 65"/>
                <a:gd name="T22" fmla="*/ 2147483646 w 65"/>
                <a:gd name="T23" fmla="*/ 2147483646 h 65"/>
                <a:gd name="T24" fmla="*/ 2147483646 w 65"/>
                <a:gd name="T25" fmla="*/ 2147483646 h 65"/>
                <a:gd name="T26" fmla="*/ 2147483646 w 65"/>
                <a:gd name="T27" fmla="*/ 0 h 65"/>
                <a:gd name="T28" fmla="*/ 2147483646 w 65"/>
                <a:gd name="T29" fmla="*/ 2147483646 h 65"/>
                <a:gd name="T30" fmla="*/ 2147483646 w 65"/>
                <a:gd name="T31" fmla="*/ 2147483646 h 6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5" h="65">
                  <a:moveTo>
                    <a:pt x="18" y="14"/>
                  </a:moveTo>
                  <a:cubicBezTo>
                    <a:pt x="16" y="21"/>
                    <a:pt x="11" y="41"/>
                    <a:pt x="0" y="59"/>
                  </a:cubicBezTo>
                  <a:cubicBezTo>
                    <a:pt x="0" y="60"/>
                    <a:pt x="0" y="62"/>
                    <a:pt x="0" y="63"/>
                  </a:cubicBezTo>
                  <a:cubicBezTo>
                    <a:pt x="27" y="36"/>
                    <a:pt x="27" y="36"/>
                    <a:pt x="27" y="36"/>
                  </a:cubicBezTo>
                  <a:cubicBezTo>
                    <a:pt x="26" y="34"/>
                    <a:pt x="26" y="31"/>
                    <a:pt x="28" y="29"/>
                  </a:cubicBezTo>
                  <a:cubicBezTo>
                    <a:pt x="30" y="27"/>
                    <a:pt x="34" y="27"/>
                    <a:pt x="36" y="29"/>
                  </a:cubicBezTo>
                  <a:cubicBezTo>
                    <a:pt x="38" y="31"/>
                    <a:pt x="38" y="35"/>
                    <a:pt x="36" y="37"/>
                  </a:cubicBezTo>
                  <a:cubicBezTo>
                    <a:pt x="34" y="39"/>
                    <a:pt x="31" y="39"/>
                    <a:pt x="29" y="38"/>
                  </a:cubicBezTo>
                  <a:cubicBezTo>
                    <a:pt x="2" y="65"/>
                    <a:pt x="2" y="65"/>
                    <a:pt x="2" y="65"/>
                  </a:cubicBezTo>
                  <a:cubicBezTo>
                    <a:pt x="3" y="65"/>
                    <a:pt x="4" y="65"/>
                    <a:pt x="5" y="65"/>
                  </a:cubicBezTo>
                  <a:cubicBezTo>
                    <a:pt x="24" y="54"/>
                    <a:pt x="44" y="49"/>
                    <a:pt x="51" y="47"/>
                  </a:cubicBezTo>
                  <a:cubicBezTo>
                    <a:pt x="52" y="47"/>
                    <a:pt x="53" y="46"/>
                    <a:pt x="53" y="44"/>
                  </a:cubicBezTo>
                  <a:cubicBezTo>
                    <a:pt x="52" y="34"/>
                    <a:pt x="65" y="21"/>
                    <a:pt x="65" y="21"/>
                  </a:cubicBezTo>
                  <a:cubicBezTo>
                    <a:pt x="44" y="0"/>
                    <a:pt x="44" y="0"/>
                    <a:pt x="44" y="0"/>
                  </a:cubicBezTo>
                  <a:cubicBezTo>
                    <a:pt x="44" y="0"/>
                    <a:pt x="31" y="12"/>
                    <a:pt x="20" y="12"/>
                  </a:cubicBezTo>
                  <a:cubicBezTo>
                    <a:pt x="19" y="12"/>
                    <a:pt x="18" y="13"/>
                    <a:pt x="18" y="14"/>
                  </a:cubicBezTo>
                  <a:close/>
                </a:path>
              </a:pathLst>
            </a:custGeom>
            <a:solidFill>
              <a:srgbClr val="F4B844"/>
            </a:solidFill>
            <a:ln>
              <a:noFill/>
            </a:ln>
          </p:spPr>
          <p:txBody>
            <a:bodyPr/>
            <a:lstStyle/>
            <a:p>
              <a:endParaRPr lang="zh-CN" altLang="en-US"/>
            </a:p>
          </p:txBody>
        </p:sp>
        <p:sp>
          <p:nvSpPr>
            <p:cNvPr id="1048928" name="Freeform 73"/>
            <p:cNvSpPr/>
            <p:nvPr/>
          </p:nvSpPr>
          <p:spPr bwMode="auto">
            <a:xfrm>
              <a:off x="3651251" y="5330825"/>
              <a:ext cx="217488" cy="217488"/>
            </a:xfrm>
            <a:custGeom>
              <a:avLst/>
              <a:gdLst>
                <a:gd name="T0" fmla="*/ 2147483646 w 51"/>
                <a:gd name="T1" fmla="*/ 2147483646 h 51"/>
                <a:gd name="T2" fmla="*/ 2147483646 w 51"/>
                <a:gd name="T3" fmla="*/ 2147483646 h 51"/>
                <a:gd name="T4" fmla="*/ 2147483646 w 51"/>
                <a:gd name="T5" fmla="*/ 2147483646 h 51"/>
                <a:gd name="T6" fmla="*/ 0 w 51"/>
                <a:gd name="T7" fmla="*/ 2147483646 h 51"/>
                <a:gd name="T8" fmla="*/ 2147483646 w 51"/>
                <a:gd name="T9" fmla="*/ 2147483646 h 51"/>
                <a:gd name="T10" fmla="*/ 2147483646 w 51"/>
                <a:gd name="T11" fmla="*/ 2147483646 h 51"/>
                <a:gd name="T12" fmla="*/ 2147483646 w 51"/>
                <a:gd name="T13" fmla="*/ 0 h 51"/>
                <a:gd name="T14" fmla="*/ 2147483646 w 51"/>
                <a:gd name="T15" fmla="*/ 2147483646 h 5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1" h="51">
                  <a:moveTo>
                    <a:pt x="30" y="17"/>
                  </a:moveTo>
                  <a:cubicBezTo>
                    <a:pt x="32" y="20"/>
                    <a:pt x="32" y="24"/>
                    <a:pt x="30" y="27"/>
                  </a:cubicBezTo>
                  <a:cubicBezTo>
                    <a:pt x="28" y="29"/>
                    <a:pt x="25" y="29"/>
                    <a:pt x="22" y="29"/>
                  </a:cubicBezTo>
                  <a:cubicBezTo>
                    <a:pt x="0" y="51"/>
                    <a:pt x="0" y="51"/>
                    <a:pt x="0" y="51"/>
                  </a:cubicBezTo>
                  <a:cubicBezTo>
                    <a:pt x="10" y="46"/>
                    <a:pt x="19" y="42"/>
                    <a:pt x="27" y="39"/>
                  </a:cubicBezTo>
                  <a:cubicBezTo>
                    <a:pt x="32" y="27"/>
                    <a:pt x="39" y="16"/>
                    <a:pt x="51" y="4"/>
                  </a:cubicBezTo>
                  <a:cubicBezTo>
                    <a:pt x="47" y="0"/>
                    <a:pt x="47" y="0"/>
                    <a:pt x="47" y="0"/>
                  </a:cubicBezTo>
                  <a:lnTo>
                    <a:pt x="30" y="17"/>
                  </a:lnTo>
                  <a:close/>
                </a:path>
              </a:pathLst>
            </a:custGeom>
            <a:solidFill>
              <a:srgbClr val="FFDA91"/>
            </a:solidFill>
            <a:ln>
              <a:noFill/>
            </a:ln>
          </p:spPr>
          <p:txBody>
            <a:bodyPr/>
            <a:lstStyle/>
            <a:p>
              <a:endParaRPr lang="zh-CN" altLang="en-US"/>
            </a:p>
          </p:txBody>
        </p:sp>
        <p:sp>
          <p:nvSpPr>
            <p:cNvPr id="1048929" name="Freeform 74"/>
            <p:cNvSpPr/>
            <p:nvPr/>
          </p:nvSpPr>
          <p:spPr bwMode="auto">
            <a:xfrm>
              <a:off x="3676651" y="5300663"/>
              <a:ext cx="153988" cy="141288"/>
            </a:xfrm>
            <a:custGeom>
              <a:avLst/>
              <a:gdLst>
                <a:gd name="T0" fmla="*/ 0 w 36"/>
                <a:gd name="T1" fmla="*/ 2147483646 h 33"/>
                <a:gd name="T2" fmla="*/ 2147483646 w 36"/>
                <a:gd name="T3" fmla="*/ 2147483646 h 33"/>
                <a:gd name="T4" fmla="*/ 2147483646 w 36"/>
                <a:gd name="T5" fmla="*/ 2147483646 h 33"/>
                <a:gd name="T6" fmla="*/ 2147483646 w 36"/>
                <a:gd name="T7" fmla="*/ 0 h 33"/>
                <a:gd name="T8" fmla="*/ 2147483646 w 36"/>
                <a:gd name="T9" fmla="*/ 2147483646 h 33"/>
                <a:gd name="T10" fmla="*/ 0 w 36"/>
                <a:gd name="T11" fmla="*/ 2147483646 h 3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6" h="33">
                  <a:moveTo>
                    <a:pt x="0" y="33"/>
                  </a:moveTo>
                  <a:cubicBezTo>
                    <a:pt x="2" y="26"/>
                    <a:pt x="6" y="16"/>
                    <a:pt x="6" y="13"/>
                  </a:cubicBezTo>
                  <a:cubicBezTo>
                    <a:pt x="6" y="12"/>
                    <a:pt x="7" y="12"/>
                    <a:pt x="8" y="12"/>
                  </a:cubicBezTo>
                  <a:cubicBezTo>
                    <a:pt x="17" y="12"/>
                    <a:pt x="30" y="3"/>
                    <a:pt x="33" y="0"/>
                  </a:cubicBezTo>
                  <a:cubicBezTo>
                    <a:pt x="36" y="3"/>
                    <a:pt x="36" y="3"/>
                    <a:pt x="36" y="3"/>
                  </a:cubicBezTo>
                  <a:cubicBezTo>
                    <a:pt x="32" y="7"/>
                    <a:pt x="14" y="24"/>
                    <a:pt x="0" y="33"/>
                  </a:cubicBezTo>
                  <a:close/>
                </a:path>
              </a:pathLst>
            </a:custGeom>
            <a:solidFill>
              <a:srgbClr val="FFDA91"/>
            </a:solidFill>
            <a:ln>
              <a:noFill/>
            </a:ln>
          </p:spPr>
          <p:txBody>
            <a:bodyPr/>
            <a:lstStyle/>
            <a:p>
              <a:endParaRPr lang="zh-CN" altLang="en-US"/>
            </a:p>
          </p:txBody>
        </p:sp>
        <p:sp>
          <p:nvSpPr>
            <p:cNvPr id="1048930" name="Freeform 75"/>
            <p:cNvSpPr/>
            <p:nvPr/>
          </p:nvSpPr>
          <p:spPr bwMode="auto">
            <a:xfrm>
              <a:off x="3795713" y="5364163"/>
              <a:ext cx="88900" cy="123825"/>
            </a:xfrm>
            <a:custGeom>
              <a:avLst/>
              <a:gdLst>
                <a:gd name="T0" fmla="*/ 2147483646 w 21"/>
                <a:gd name="T1" fmla="*/ 0 h 29"/>
                <a:gd name="T2" fmla="*/ 0 w 21"/>
                <a:gd name="T3" fmla="*/ 2147483646 h 29"/>
                <a:gd name="T4" fmla="*/ 2147483646 w 21"/>
                <a:gd name="T5" fmla="*/ 2147483646 h 29"/>
                <a:gd name="T6" fmla="*/ 2147483646 w 21"/>
                <a:gd name="T7" fmla="*/ 2147483646 h 29"/>
                <a:gd name="T8" fmla="*/ 2147483646 w 21"/>
                <a:gd name="T9" fmla="*/ 2147483646 h 29"/>
                <a:gd name="T10" fmla="*/ 2147483646 w 21"/>
                <a:gd name="T11" fmla="*/ 0 h 2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 h="29">
                  <a:moveTo>
                    <a:pt x="19" y="0"/>
                  </a:moveTo>
                  <a:cubicBezTo>
                    <a:pt x="13" y="6"/>
                    <a:pt x="5" y="17"/>
                    <a:pt x="0" y="29"/>
                  </a:cubicBezTo>
                  <a:cubicBezTo>
                    <a:pt x="4" y="28"/>
                    <a:pt x="6" y="27"/>
                    <a:pt x="8" y="27"/>
                  </a:cubicBezTo>
                  <a:cubicBezTo>
                    <a:pt x="9" y="27"/>
                    <a:pt x="9" y="26"/>
                    <a:pt x="9" y="25"/>
                  </a:cubicBezTo>
                  <a:cubicBezTo>
                    <a:pt x="9" y="16"/>
                    <a:pt x="18" y="5"/>
                    <a:pt x="21" y="2"/>
                  </a:cubicBezTo>
                  <a:lnTo>
                    <a:pt x="19" y="0"/>
                  </a:lnTo>
                  <a:close/>
                </a:path>
              </a:pathLst>
            </a:custGeom>
            <a:solidFill>
              <a:srgbClr val="A95600"/>
            </a:solidFill>
            <a:ln>
              <a:noFill/>
            </a:ln>
          </p:spPr>
          <p:txBody>
            <a:bodyPr/>
            <a:lstStyle/>
            <a:p>
              <a:endParaRPr lang="zh-CN" altLang="en-US"/>
            </a:p>
          </p:txBody>
        </p:sp>
        <p:sp>
          <p:nvSpPr>
            <p:cNvPr id="1048931" name="Freeform 76"/>
            <p:cNvSpPr/>
            <p:nvPr/>
          </p:nvSpPr>
          <p:spPr bwMode="auto">
            <a:xfrm>
              <a:off x="3625851" y="5407025"/>
              <a:ext cx="157163" cy="153988"/>
            </a:xfrm>
            <a:custGeom>
              <a:avLst/>
              <a:gdLst>
                <a:gd name="T0" fmla="*/ 2147483646 w 37"/>
                <a:gd name="T1" fmla="*/ 2147483646 h 36"/>
                <a:gd name="T2" fmla="*/ 2147483646 w 37"/>
                <a:gd name="T3" fmla="*/ 2147483646 h 36"/>
                <a:gd name="T4" fmla="*/ 0 w 37"/>
                <a:gd name="T5" fmla="*/ 2147483646 h 36"/>
                <a:gd name="T6" fmla="*/ 0 w 37"/>
                <a:gd name="T7" fmla="*/ 2147483646 h 36"/>
                <a:gd name="T8" fmla="*/ 0 w 37"/>
                <a:gd name="T9" fmla="*/ 2147483646 h 36"/>
                <a:gd name="T10" fmla="*/ 2147483646 w 37"/>
                <a:gd name="T11" fmla="*/ 2147483646 h 36"/>
                <a:gd name="T12" fmla="*/ 2147483646 w 37"/>
                <a:gd name="T13" fmla="*/ 2147483646 h 36"/>
                <a:gd name="T14" fmla="*/ 2147483646 w 37"/>
                <a:gd name="T15" fmla="*/ 2147483646 h 36"/>
                <a:gd name="T16" fmla="*/ 2147483646 w 37"/>
                <a:gd name="T17" fmla="*/ 0 h 36"/>
                <a:gd name="T18" fmla="*/ 2147483646 w 37"/>
                <a:gd name="T19" fmla="*/ 0 h 36"/>
                <a:gd name="T20" fmla="*/ 2147483646 w 37"/>
                <a:gd name="T21" fmla="*/ 2147483646 h 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7" h="36">
                  <a:moveTo>
                    <a:pt x="34" y="7"/>
                  </a:moveTo>
                  <a:cubicBezTo>
                    <a:pt x="32" y="9"/>
                    <a:pt x="29" y="9"/>
                    <a:pt x="27" y="8"/>
                  </a:cubicBezTo>
                  <a:cubicBezTo>
                    <a:pt x="0" y="35"/>
                    <a:pt x="0" y="35"/>
                    <a:pt x="0" y="35"/>
                  </a:cubicBezTo>
                  <a:cubicBezTo>
                    <a:pt x="0" y="34"/>
                    <a:pt x="0" y="34"/>
                    <a:pt x="0" y="34"/>
                  </a:cubicBezTo>
                  <a:cubicBezTo>
                    <a:pt x="0" y="35"/>
                    <a:pt x="0" y="35"/>
                    <a:pt x="0" y="35"/>
                  </a:cubicBezTo>
                  <a:cubicBezTo>
                    <a:pt x="0" y="35"/>
                    <a:pt x="1" y="36"/>
                    <a:pt x="1" y="36"/>
                  </a:cubicBezTo>
                  <a:cubicBezTo>
                    <a:pt x="28" y="9"/>
                    <a:pt x="28" y="9"/>
                    <a:pt x="28" y="9"/>
                  </a:cubicBezTo>
                  <a:cubicBezTo>
                    <a:pt x="30" y="10"/>
                    <a:pt x="33" y="10"/>
                    <a:pt x="35" y="8"/>
                  </a:cubicBezTo>
                  <a:cubicBezTo>
                    <a:pt x="37" y="6"/>
                    <a:pt x="37" y="2"/>
                    <a:pt x="35" y="0"/>
                  </a:cubicBezTo>
                  <a:cubicBezTo>
                    <a:pt x="34" y="0"/>
                    <a:pt x="34" y="0"/>
                    <a:pt x="34" y="0"/>
                  </a:cubicBezTo>
                  <a:cubicBezTo>
                    <a:pt x="36" y="2"/>
                    <a:pt x="36" y="5"/>
                    <a:pt x="34" y="7"/>
                  </a:cubicBezTo>
                  <a:close/>
                </a:path>
              </a:pathLst>
            </a:custGeom>
            <a:solidFill>
              <a:srgbClr val="FFDA91"/>
            </a:solidFill>
            <a:ln>
              <a:noFill/>
            </a:ln>
          </p:spPr>
          <p:txBody>
            <a:bodyPr/>
            <a:lstStyle/>
            <a:p>
              <a:endParaRPr lang="zh-CN" altLang="en-US"/>
            </a:p>
          </p:txBody>
        </p:sp>
        <p:sp>
          <p:nvSpPr>
            <p:cNvPr id="1048932" name="Freeform 77"/>
            <p:cNvSpPr/>
            <p:nvPr/>
          </p:nvSpPr>
          <p:spPr bwMode="auto">
            <a:xfrm>
              <a:off x="3787776" y="5283200"/>
              <a:ext cx="109538" cy="111125"/>
            </a:xfrm>
            <a:custGeom>
              <a:avLst/>
              <a:gdLst>
                <a:gd name="T0" fmla="*/ 2147483646 w 26"/>
                <a:gd name="T1" fmla="*/ 2147483646 h 26"/>
                <a:gd name="T2" fmla="*/ 2147483646 w 26"/>
                <a:gd name="T3" fmla="*/ 0 h 26"/>
                <a:gd name="T4" fmla="*/ 0 w 26"/>
                <a:gd name="T5" fmla="*/ 2147483646 h 26"/>
                <a:gd name="T6" fmla="*/ 2147483646 w 26"/>
                <a:gd name="T7" fmla="*/ 2147483646 h 26"/>
                <a:gd name="T8" fmla="*/ 2147483646 w 26"/>
                <a:gd name="T9" fmla="*/ 2147483646 h 26"/>
                <a:gd name="T10" fmla="*/ 2147483646 w 26"/>
                <a:gd name="T11" fmla="*/ 2147483646 h 26"/>
                <a:gd name="T12" fmla="*/ 2147483646 w 26"/>
                <a:gd name="T13" fmla="*/ 2147483646 h 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 h="26">
                  <a:moveTo>
                    <a:pt x="15" y="11"/>
                  </a:moveTo>
                  <a:cubicBezTo>
                    <a:pt x="11" y="7"/>
                    <a:pt x="7" y="3"/>
                    <a:pt x="5" y="0"/>
                  </a:cubicBezTo>
                  <a:cubicBezTo>
                    <a:pt x="4" y="1"/>
                    <a:pt x="2" y="2"/>
                    <a:pt x="0" y="4"/>
                  </a:cubicBezTo>
                  <a:cubicBezTo>
                    <a:pt x="2" y="7"/>
                    <a:pt x="6" y="11"/>
                    <a:pt x="10" y="16"/>
                  </a:cubicBezTo>
                  <a:cubicBezTo>
                    <a:pt x="15" y="20"/>
                    <a:pt x="19" y="24"/>
                    <a:pt x="22" y="26"/>
                  </a:cubicBezTo>
                  <a:cubicBezTo>
                    <a:pt x="23" y="24"/>
                    <a:pt x="25" y="22"/>
                    <a:pt x="26" y="21"/>
                  </a:cubicBezTo>
                  <a:cubicBezTo>
                    <a:pt x="23" y="19"/>
                    <a:pt x="19" y="15"/>
                    <a:pt x="15" y="11"/>
                  </a:cubicBezTo>
                  <a:close/>
                </a:path>
              </a:pathLst>
            </a:custGeom>
            <a:solidFill>
              <a:srgbClr val="F4B844"/>
            </a:solidFill>
            <a:ln>
              <a:noFill/>
            </a:ln>
          </p:spPr>
          <p:txBody>
            <a:bodyPr/>
            <a:lstStyle/>
            <a:p>
              <a:endParaRPr lang="zh-CN" altLang="en-US"/>
            </a:p>
          </p:txBody>
        </p:sp>
        <p:sp>
          <p:nvSpPr>
            <p:cNvPr id="1048933" name="Freeform 78"/>
            <p:cNvSpPr/>
            <p:nvPr/>
          </p:nvSpPr>
          <p:spPr bwMode="auto">
            <a:xfrm>
              <a:off x="4468813" y="4189413"/>
              <a:ext cx="352425" cy="312738"/>
            </a:xfrm>
            <a:custGeom>
              <a:avLst/>
              <a:gdLst>
                <a:gd name="T0" fmla="*/ 2147483646 w 83"/>
                <a:gd name="T1" fmla="*/ 2147483646 h 73"/>
                <a:gd name="T2" fmla="*/ 2147483646 w 83"/>
                <a:gd name="T3" fmla="*/ 2147483646 h 73"/>
                <a:gd name="T4" fmla="*/ 2147483646 w 83"/>
                <a:gd name="T5" fmla="*/ 2147483646 h 73"/>
                <a:gd name="T6" fmla="*/ 2147483646 w 83"/>
                <a:gd name="T7" fmla="*/ 2147483646 h 73"/>
                <a:gd name="T8" fmla="*/ 2147483646 w 83"/>
                <a:gd name="T9" fmla="*/ 2147483646 h 73"/>
                <a:gd name="T10" fmla="*/ 2147483646 w 83"/>
                <a:gd name="T11" fmla="*/ 2147483646 h 73"/>
                <a:gd name="T12" fmla="*/ 2147483646 w 83"/>
                <a:gd name="T13" fmla="*/ 2147483646 h 73"/>
                <a:gd name="T14" fmla="*/ 2147483646 w 83"/>
                <a:gd name="T15" fmla="*/ 2147483646 h 73"/>
                <a:gd name="T16" fmla="*/ 2147483646 w 83"/>
                <a:gd name="T17" fmla="*/ 2147483646 h 73"/>
                <a:gd name="T18" fmla="*/ 2147483646 w 83"/>
                <a:gd name="T19" fmla="*/ 2147483646 h 73"/>
                <a:gd name="T20" fmla="*/ 2147483646 w 83"/>
                <a:gd name="T21" fmla="*/ 2147483646 h 73"/>
                <a:gd name="T22" fmla="*/ 2147483646 w 83"/>
                <a:gd name="T23" fmla="*/ 2147483646 h 73"/>
                <a:gd name="T24" fmla="*/ 2147483646 w 83"/>
                <a:gd name="T25" fmla="*/ 2147483646 h 7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3">
                  <a:moveTo>
                    <a:pt x="1" y="66"/>
                  </a:moveTo>
                  <a:cubicBezTo>
                    <a:pt x="0" y="67"/>
                    <a:pt x="0" y="68"/>
                    <a:pt x="1" y="69"/>
                  </a:cubicBezTo>
                  <a:cubicBezTo>
                    <a:pt x="3" y="71"/>
                    <a:pt x="3" y="71"/>
                    <a:pt x="3" y="71"/>
                  </a:cubicBezTo>
                  <a:cubicBezTo>
                    <a:pt x="5" y="73"/>
                    <a:pt x="8" y="73"/>
                    <a:pt x="10" y="71"/>
                  </a:cubicBezTo>
                  <a:cubicBezTo>
                    <a:pt x="13" y="68"/>
                    <a:pt x="13" y="68"/>
                    <a:pt x="13" y="68"/>
                  </a:cubicBezTo>
                  <a:cubicBezTo>
                    <a:pt x="15" y="67"/>
                    <a:pt x="16" y="59"/>
                    <a:pt x="16" y="59"/>
                  </a:cubicBezTo>
                  <a:cubicBezTo>
                    <a:pt x="70" y="8"/>
                    <a:pt x="70" y="8"/>
                    <a:pt x="70" y="8"/>
                  </a:cubicBezTo>
                  <a:cubicBezTo>
                    <a:pt x="72" y="7"/>
                    <a:pt x="74" y="7"/>
                    <a:pt x="76" y="8"/>
                  </a:cubicBezTo>
                  <a:cubicBezTo>
                    <a:pt x="78" y="11"/>
                    <a:pt x="78" y="11"/>
                    <a:pt x="78" y="11"/>
                  </a:cubicBezTo>
                  <a:cubicBezTo>
                    <a:pt x="83" y="6"/>
                    <a:pt x="83" y="6"/>
                    <a:pt x="83" y="6"/>
                  </a:cubicBezTo>
                  <a:cubicBezTo>
                    <a:pt x="81" y="4"/>
                    <a:pt x="81" y="4"/>
                    <a:pt x="81" y="4"/>
                  </a:cubicBezTo>
                  <a:cubicBezTo>
                    <a:pt x="77" y="0"/>
                    <a:pt x="72" y="0"/>
                    <a:pt x="68" y="3"/>
                  </a:cubicBezTo>
                  <a:lnTo>
                    <a:pt x="1" y="66"/>
                  </a:lnTo>
                  <a:close/>
                </a:path>
              </a:pathLst>
            </a:custGeom>
            <a:solidFill>
              <a:srgbClr val="F4B844"/>
            </a:solidFill>
            <a:ln>
              <a:noFill/>
            </a:ln>
          </p:spPr>
          <p:txBody>
            <a:bodyPr/>
            <a:lstStyle/>
            <a:p>
              <a:endParaRPr lang="zh-CN" altLang="en-US"/>
            </a:p>
          </p:txBody>
        </p:sp>
        <p:sp>
          <p:nvSpPr>
            <p:cNvPr id="1048934" name="Freeform 79"/>
            <p:cNvSpPr/>
            <p:nvPr/>
          </p:nvSpPr>
          <p:spPr bwMode="auto">
            <a:xfrm>
              <a:off x="4476751" y="4214813"/>
              <a:ext cx="328613" cy="287338"/>
            </a:xfrm>
            <a:custGeom>
              <a:avLst/>
              <a:gdLst>
                <a:gd name="T0" fmla="*/ 2147483646 w 77"/>
                <a:gd name="T1" fmla="*/ 2147483646 h 67"/>
                <a:gd name="T2" fmla="*/ 2147483646 w 77"/>
                <a:gd name="T3" fmla="*/ 2147483646 h 67"/>
                <a:gd name="T4" fmla="*/ 2147483646 w 77"/>
                <a:gd name="T5" fmla="*/ 2147483646 h 67"/>
                <a:gd name="T6" fmla="*/ 2147483646 w 77"/>
                <a:gd name="T7" fmla="*/ 2147483646 h 67"/>
                <a:gd name="T8" fmla="*/ 0 w 77"/>
                <a:gd name="T9" fmla="*/ 2147483646 h 67"/>
                <a:gd name="T10" fmla="*/ 2147483646 w 77"/>
                <a:gd name="T11" fmla="*/ 2147483646 h 67"/>
                <a:gd name="T12" fmla="*/ 2147483646 w 77"/>
                <a:gd name="T13" fmla="*/ 2147483646 h 67"/>
                <a:gd name="T14" fmla="*/ 2147483646 w 77"/>
                <a:gd name="T15" fmla="*/ 2147483646 h 67"/>
                <a:gd name="T16" fmla="*/ 2147483646 w 77"/>
                <a:gd name="T17" fmla="*/ 2147483646 h 67"/>
                <a:gd name="T18" fmla="*/ 2147483646 w 77"/>
                <a:gd name="T19" fmla="*/ 2147483646 h 67"/>
                <a:gd name="T20" fmla="*/ 2147483646 w 77"/>
                <a:gd name="T21" fmla="*/ 2147483646 h 67"/>
                <a:gd name="T22" fmla="*/ 2147483646 w 77"/>
                <a:gd name="T23" fmla="*/ 2147483646 h 67"/>
                <a:gd name="T24" fmla="*/ 2147483646 w 77"/>
                <a:gd name="T25" fmla="*/ 2147483646 h 67"/>
                <a:gd name="T26" fmla="*/ 2147483646 w 77"/>
                <a:gd name="T27" fmla="*/ 2147483646 h 67"/>
                <a:gd name="T28" fmla="*/ 2147483646 w 77"/>
                <a:gd name="T29" fmla="*/ 2147483646 h 6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77" h="67">
                  <a:moveTo>
                    <a:pt x="68" y="2"/>
                  </a:moveTo>
                  <a:cubicBezTo>
                    <a:pt x="14" y="52"/>
                    <a:pt x="14" y="52"/>
                    <a:pt x="14" y="52"/>
                  </a:cubicBezTo>
                  <a:cubicBezTo>
                    <a:pt x="14" y="52"/>
                    <a:pt x="12" y="60"/>
                    <a:pt x="11" y="61"/>
                  </a:cubicBezTo>
                  <a:cubicBezTo>
                    <a:pt x="7" y="65"/>
                    <a:pt x="7" y="65"/>
                    <a:pt x="7" y="65"/>
                  </a:cubicBezTo>
                  <a:cubicBezTo>
                    <a:pt x="5" y="66"/>
                    <a:pt x="2" y="66"/>
                    <a:pt x="0" y="64"/>
                  </a:cubicBezTo>
                  <a:cubicBezTo>
                    <a:pt x="1" y="65"/>
                    <a:pt x="1" y="65"/>
                    <a:pt x="1" y="65"/>
                  </a:cubicBezTo>
                  <a:cubicBezTo>
                    <a:pt x="3" y="67"/>
                    <a:pt x="6" y="67"/>
                    <a:pt x="8" y="65"/>
                  </a:cubicBezTo>
                  <a:cubicBezTo>
                    <a:pt x="11" y="62"/>
                    <a:pt x="11" y="62"/>
                    <a:pt x="11" y="62"/>
                  </a:cubicBezTo>
                  <a:cubicBezTo>
                    <a:pt x="13" y="61"/>
                    <a:pt x="14" y="53"/>
                    <a:pt x="14" y="53"/>
                  </a:cubicBezTo>
                  <a:cubicBezTo>
                    <a:pt x="68" y="2"/>
                    <a:pt x="68" y="2"/>
                    <a:pt x="68" y="2"/>
                  </a:cubicBezTo>
                  <a:cubicBezTo>
                    <a:pt x="70" y="1"/>
                    <a:pt x="72" y="1"/>
                    <a:pt x="73" y="2"/>
                  </a:cubicBezTo>
                  <a:cubicBezTo>
                    <a:pt x="77" y="6"/>
                    <a:pt x="77" y="6"/>
                    <a:pt x="77" y="6"/>
                  </a:cubicBezTo>
                  <a:cubicBezTo>
                    <a:pt x="77" y="5"/>
                    <a:pt x="77" y="5"/>
                    <a:pt x="77" y="5"/>
                  </a:cubicBezTo>
                  <a:cubicBezTo>
                    <a:pt x="77" y="5"/>
                    <a:pt x="76" y="4"/>
                    <a:pt x="74" y="2"/>
                  </a:cubicBezTo>
                  <a:cubicBezTo>
                    <a:pt x="72" y="0"/>
                    <a:pt x="70" y="0"/>
                    <a:pt x="68" y="2"/>
                  </a:cubicBezTo>
                  <a:close/>
                </a:path>
              </a:pathLst>
            </a:custGeom>
            <a:solidFill>
              <a:srgbClr val="31292B"/>
            </a:solidFill>
            <a:ln>
              <a:noFill/>
            </a:ln>
          </p:spPr>
          <p:txBody>
            <a:bodyPr/>
            <a:lstStyle/>
            <a:p>
              <a:endParaRPr lang="zh-CN" altLang="en-US"/>
            </a:p>
          </p:txBody>
        </p:sp>
        <p:sp>
          <p:nvSpPr>
            <p:cNvPr id="1048935" name="Freeform 80"/>
            <p:cNvSpPr/>
            <p:nvPr/>
          </p:nvSpPr>
          <p:spPr bwMode="auto">
            <a:xfrm>
              <a:off x="4476751" y="4194175"/>
              <a:ext cx="344488" cy="295275"/>
            </a:xfrm>
            <a:custGeom>
              <a:avLst/>
              <a:gdLst>
                <a:gd name="T0" fmla="*/ 2147483646 w 81"/>
                <a:gd name="T1" fmla="*/ 2147483646 h 69"/>
                <a:gd name="T2" fmla="*/ 2147483646 w 81"/>
                <a:gd name="T3" fmla="*/ 2147483646 h 69"/>
                <a:gd name="T4" fmla="*/ 2147483646 w 81"/>
                <a:gd name="T5" fmla="*/ 2147483646 h 69"/>
                <a:gd name="T6" fmla="*/ 2147483646 w 81"/>
                <a:gd name="T7" fmla="*/ 2147483646 h 69"/>
                <a:gd name="T8" fmla="*/ 0 w 81"/>
                <a:gd name="T9" fmla="*/ 2147483646 h 69"/>
                <a:gd name="T10" fmla="*/ 2147483646 w 81"/>
                <a:gd name="T11" fmla="*/ 2147483646 h 69"/>
                <a:gd name="T12" fmla="*/ 2147483646 w 81"/>
                <a:gd name="T13" fmla="*/ 2147483646 h 69"/>
                <a:gd name="T14" fmla="*/ 2147483646 w 81"/>
                <a:gd name="T15" fmla="*/ 2147483646 h 69"/>
                <a:gd name="T16" fmla="*/ 2147483646 w 81"/>
                <a:gd name="T17" fmla="*/ 2147483646 h 69"/>
                <a:gd name="T18" fmla="*/ 2147483646 w 81"/>
                <a:gd name="T19" fmla="*/ 2147483646 h 69"/>
                <a:gd name="T20" fmla="*/ 2147483646 w 81"/>
                <a:gd name="T21" fmla="*/ 2147483646 h 69"/>
                <a:gd name="T22" fmla="*/ 2147483646 w 81"/>
                <a:gd name="T23" fmla="*/ 2147483646 h 69"/>
                <a:gd name="T24" fmla="*/ 2147483646 w 81"/>
                <a:gd name="T25" fmla="*/ 2147483646 h 6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1" h="69">
                  <a:moveTo>
                    <a:pt x="79" y="9"/>
                  </a:moveTo>
                  <a:cubicBezTo>
                    <a:pt x="81" y="7"/>
                    <a:pt x="81" y="7"/>
                    <a:pt x="81" y="7"/>
                  </a:cubicBezTo>
                  <a:cubicBezTo>
                    <a:pt x="78" y="4"/>
                    <a:pt x="78" y="4"/>
                    <a:pt x="78" y="4"/>
                  </a:cubicBezTo>
                  <a:cubicBezTo>
                    <a:pt x="75" y="1"/>
                    <a:pt x="70" y="0"/>
                    <a:pt x="67" y="3"/>
                  </a:cubicBezTo>
                  <a:cubicBezTo>
                    <a:pt x="0" y="66"/>
                    <a:pt x="0" y="66"/>
                    <a:pt x="0" y="66"/>
                  </a:cubicBezTo>
                  <a:cubicBezTo>
                    <a:pt x="2" y="68"/>
                    <a:pt x="2" y="68"/>
                    <a:pt x="2" y="68"/>
                  </a:cubicBezTo>
                  <a:cubicBezTo>
                    <a:pt x="3" y="69"/>
                    <a:pt x="4" y="69"/>
                    <a:pt x="6" y="68"/>
                  </a:cubicBezTo>
                  <a:cubicBezTo>
                    <a:pt x="9" y="65"/>
                    <a:pt x="9" y="65"/>
                    <a:pt x="9" y="65"/>
                  </a:cubicBezTo>
                  <a:cubicBezTo>
                    <a:pt x="10" y="64"/>
                    <a:pt x="11" y="61"/>
                    <a:pt x="12" y="57"/>
                  </a:cubicBezTo>
                  <a:cubicBezTo>
                    <a:pt x="12" y="56"/>
                    <a:pt x="12" y="56"/>
                    <a:pt x="12" y="56"/>
                  </a:cubicBezTo>
                  <a:cubicBezTo>
                    <a:pt x="66" y="5"/>
                    <a:pt x="66" y="5"/>
                    <a:pt x="66" y="5"/>
                  </a:cubicBezTo>
                  <a:cubicBezTo>
                    <a:pt x="69" y="2"/>
                    <a:pt x="73" y="3"/>
                    <a:pt x="75" y="5"/>
                  </a:cubicBezTo>
                  <a:lnTo>
                    <a:pt x="79" y="9"/>
                  </a:lnTo>
                  <a:close/>
                </a:path>
              </a:pathLst>
            </a:custGeom>
            <a:solidFill>
              <a:srgbClr val="FFDA91"/>
            </a:solidFill>
            <a:ln>
              <a:noFill/>
            </a:ln>
          </p:spPr>
          <p:txBody>
            <a:bodyPr/>
            <a:lstStyle/>
            <a:p>
              <a:endParaRPr lang="zh-CN" altLang="en-US"/>
            </a:p>
          </p:txBody>
        </p:sp>
        <p:sp>
          <p:nvSpPr>
            <p:cNvPr id="1048936" name="Freeform 81"/>
            <p:cNvSpPr/>
            <p:nvPr/>
          </p:nvSpPr>
          <p:spPr bwMode="auto">
            <a:xfrm>
              <a:off x="3808413" y="4727575"/>
              <a:ext cx="638175" cy="646113"/>
            </a:xfrm>
            <a:custGeom>
              <a:avLst/>
              <a:gdLst>
                <a:gd name="T0" fmla="*/ 0 w 150"/>
                <a:gd name="T1" fmla="*/ 2147483646 h 151"/>
                <a:gd name="T2" fmla="*/ 2147483646 w 150"/>
                <a:gd name="T3" fmla="*/ 0 h 151"/>
                <a:gd name="T4" fmla="*/ 2147483646 w 150"/>
                <a:gd name="T5" fmla="*/ 2147483646 h 151"/>
                <a:gd name="T6" fmla="*/ 2147483646 w 150"/>
                <a:gd name="T7" fmla="*/ 2147483646 h 151"/>
                <a:gd name="T8" fmla="*/ 2147483646 w 150"/>
                <a:gd name="T9" fmla="*/ 2147483646 h 151"/>
                <a:gd name="T10" fmla="*/ 0 w 150"/>
                <a:gd name="T11" fmla="*/ 2147483646 h 15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0" h="151">
                  <a:moveTo>
                    <a:pt x="0" y="123"/>
                  </a:moveTo>
                  <a:cubicBezTo>
                    <a:pt x="23" y="98"/>
                    <a:pt x="94" y="25"/>
                    <a:pt x="118" y="0"/>
                  </a:cubicBezTo>
                  <a:cubicBezTo>
                    <a:pt x="129" y="11"/>
                    <a:pt x="140" y="22"/>
                    <a:pt x="150" y="33"/>
                  </a:cubicBezTo>
                  <a:cubicBezTo>
                    <a:pt x="126" y="57"/>
                    <a:pt x="53" y="128"/>
                    <a:pt x="27" y="151"/>
                  </a:cubicBezTo>
                  <a:cubicBezTo>
                    <a:pt x="27" y="151"/>
                    <a:pt x="20" y="145"/>
                    <a:pt x="13" y="138"/>
                  </a:cubicBezTo>
                  <a:cubicBezTo>
                    <a:pt x="5" y="130"/>
                    <a:pt x="0" y="124"/>
                    <a:pt x="0" y="123"/>
                  </a:cubicBezTo>
                </a:path>
              </a:pathLst>
            </a:custGeom>
            <a:solidFill>
              <a:srgbClr val="0D0C16"/>
            </a:solidFill>
            <a:ln>
              <a:noFill/>
            </a:ln>
          </p:spPr>
          <p:txBody>
            <a:bodyPr/>
            <a:lstStyle/>
            <a:p>
              <a:endParaRPr lang="zh-CN" altLang="en-US"/>
            </a:p>
          </p:txBody>
        </p:sp>
        <p:sp>
          <p:nvSpPr>
            <p:cNvPr id="1048937" name="Freeform 82"/>
            <p:cNvSpPr/>
            <p:nvPr/>
          </p:nvSpPr>
          <p:spPr bwMode="auto">
            <a:xfrm>
              <a:off x="3910013" y="4856163"/>
              <a:ext cx="511175" cy="495300"/>
            </a:xfrm>
            <a:custGeom>
              <a:avLst/>
              <a:gdLst>
                <a:gd name="T0" fmla="*/ 0 w 120"/>
                <a:gd name="T1" fmla="*/ 2147483646 h 116"/>
                <a:gd name="T2" fmla="*/ 2147483646 w 120"/>
                <a:gd name="T3" fmla="*/ 2147483646 h 116"/>
                <a:gd name="T4" fmla="*/ 2147483646 w 120"/>
                <a:gd name="T5" fmla="*/ 2147483646 h 116"/>
                <a:gd name="T6" fmla="*/ 2147483646 w 120"/>
                <a:gd name="T7" fmla="*/ 0 h 116"/>
                <a:gd name="T8" fmla="*/ 0 w 120"/>
                <a:gd name="T9" fmla="*/ 2147483646 h 1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 h="116">
                  <a:moveTo>
                    <a:pt x="0" y="114"/>
                  </a:moveTo>
                  <a:cubicBezTo>
                    <a:pt x="1" y="115"/>
                    <a:pt x="3" y="116"/>
                    <a:pt x="3" y="116"/>
                  </a:cubicBezTo>
                  <a:cubicBezTo>
                    <a:pt x="27" y="95"/>
                    <a:pt x="97" y="26"/>
                    <a:pt x="120" y="4"/>
                  </a:cubicBezTo>
                  <a:cubicBezTo>
                    <a:pt x="119" y="3"/>
                    <a:pt x="118" y="2"/>
                    <a:pt x="116" y="0"/>
                  </a:cubicBezTo>
                  <a:cubicBezTo>
                    <a:pt x="94" y="23"/>
                    <a:pt x="24" y="92"/>
                    <a:pt x="0" y="114"/>
                  </a:cubicBezTo>
                </a:path>
              </a:pathLst>
            </a:custGeom>
            <a:solidFill>
              <a:srgbClr val="47474A"/>
            </a:solidFill>
            <a:ln>
              <a:noFill/>
            </a:ln>
          </p:spPr>
          <p:txBody>
            <a:bodyPr/>
            <a:lstStyle/>
            <a:p>
              <a:endParaRPr lang="zh-CN" altLang="en-US"/>
            </a:p>
          </p:txBody>
        </p:sp>
        <p:sp>
          <p:nvSpPr>
            <p:cNvPr id="1048938" name="Freeform 83"/>
            <p:cNvSpPr/>
            <p:nvPr/>
          </p:nvSpPr>
          <p:spPr bwMode="auto">
            <a:xfrm>
              <a:off x="3838576" y="4770438"/>
              <a:ext cx="501650" cy="517525"/>
            </a:xfrm>
            <a:custGeom>
              <a:avLst/>
              <a:gdLst>
                <a:gd name="T0" fmla="*/ 2147483646 w 118"/>
                <a:gd name="T1" fmla="*/ 2147483646 h 121"/>
                <a:gd name="T2" fmla="*/ 2147483646 w 118"/>
                <a:gd name="T3" fmla="*/ 0 h 121"/>
                <a:gd name="T4" fmla="*/ 0 w 118"/>
                <a:gd name="T5" fmla="*/ 2147483646 h 121"/>
                <a:gd name="T6" fmla="*/ 0 w 118"/>
                <a:gd name="T7" fmla="*/ 2147483646 h 121"/>
                <a:gd name="T8" fmla="*/ 2147483646 w 118"/>
                <a:gd name="T9" fmla="*/ 2147483646 h 121"/>
                <a:gd name="T10" fmla="*/ 2147483646 w 118"/>
                <a:gd name="T11" fmla="*/ 2147483646 h 121"/>
                <a:gd name="T12" fmla="*/ 2147483646 w 118"/>
                <a:gd name="T13" fmla="*/ 2147483646 h 12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8" h="121">
                  <a:moveTo>
                    <a:pt x="118" y="5"/>
                  </a:moveTo>
                  <a:cubicBezTo>
                    <a:pt x="116" y="4"/>
                    <a:pt x="115" y="2"/>
                    <a:pt x="113" y="0"/>
                  </a:cubicBezTo>
                  <a:cubicBezTo>
                    <a:pt x="91" y="23"/>
                    <a:pt x="22" y="93"/>
                    <a:pt x="0" y="116"/>
                  </a:cubicBezTo>
                  <a:cubicBezTo>
                    <a:pt x="0" y="117"/>
                    <a:pt x="0" y="117"/>
                    <a:pt x="0" y="117"/>
                  </a:cubicBezTo>
                  <a:cubicBezTo>
                    <a:pt x="1" y="117"/>
                    <a:pt x="1" y="117"/>
                    <a:pt x="1" y="117"/>
                  </a:cubicBezTo>
                  <a:cubicBezTo>
                    <a:pt x="2" y="118"/>
                    <a:pt x="3" y="119"/>
                    <a:pt x="4" y="121"/>
                  </a:cubicBezTo>
                  <a:cubicBezTo>
                    <a:pt x="26" y="98"/>
                    <a:pt x="96" y="28"/>
                    <a:pt x="118" y="5"/>
                  </a:cubicBezTo>
                </a:path>
              </a:pathLst>
            </a:custGeom>
            <a:solidFill>
              <a:srgbClr val="AAA7AA"/>
            </a:solidFill>
            <a:ln>
              <a:noFill/>
            </a:ln>
          </p:spPr>
          <p:txBody>
            <a:bodyPr/>
            <a:lstStyle/>
            <a:p>
              <a:endParaRPr lang="zh-CN" altLang="en-US"/>
            </a:p>
          </p:txBody>
        </p:sp>
        <p:sp>
          <p:nvSpPr>
            <p:cNvPr id="1048939" name="Freeform 84"/>
            <p:cNvSpPr/>
            <p:nvPr/>
          </p:nvSpPr>
          <p:spPr bwMode="auto">
            <a:xfrm>
              <a:off x="3843338" y="4783138"/>
              <a:ext cx="514350" cy="512763"/>
            </a:xfrm>
            <a:custGeom>
              <a:avLst/>
              <a:gdLst>
                <a:gd name="T0" fmla="*/ 2147483646 w 121"/>
                <a:gd name="T1" fmla="*/ 0 h 120"/>
                <a:gd name="T2" fmla="*/ 2147483646 w 121"/>
                <a:gd name="T3" fmla="*/ 2147483646 h 120"/>
                <a:gd name="T4" fmla="*/ 2147483646 w 121"/>
                <a:gd name="T5" fmla="*/ 2147483646 h 120"/>
                <a:gd name="T6" fmla="*/ 2147483646 w 121"/>
                <a:gd name="T7" fmla="*/ 2147483646 h 120"/>
                <a:gd name="T8" fmla="*/ 2147483646 w 121"/>
                <a:gd name="T9" fmla="*/ 2147483646 h 120"/>
                <a:gd name="T10" fmla="*/ 2147483646 w 121"/>
                <a:gd name="T11" fmla="*/ 2147483646 h 120"/>
                <a:gd name="T12" fmla="*/ 2147483646 w 121"/>
                <a:gd name="T13" fmla="*/ 0 h 1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1" h="120">
                  <a:moveTo>
                    <a:pt x="115" y="0"/>
                  </a:moveTo>
                  <a:cubicBezTo>
                    <a:pt x="93" y="23"/>
                    <a:pt x="23" y="93"/>
                    <a:pt x="1" y="116"/>
                  </a:cubicBezTo>
                  <a:cubicBezTo>
                    <a:pt x="0" y="114"/>
                    <a:pt x="2" y="117"/>
                    <a:pt x="5" y="120"/>
                  </a:cubicBezTo>
                  <a:cubicBezTo>
                    <a:pt x="6" y="120"/>
                    <a:pt x="6" y="120"/>
                    <a:pt x="6" y="120"/>
                  </a:cubicBezTo>
                  <a:cubicBezTo>
                    <a:pt x="28" y="98"/>
                    <a:pt x="98" y="28"/>
                    <a:pt x="121" y="6"/>
                  </a:cubicBezTo>
                  <a:cubicBezTo>
                    <a:pt x="120" y="5"/>
                    <a:pt x="120" y="5"/>
                    <a:pt x="120" y="5"/>
                  </a:cubicBezTo>
                  <a:cubicBezTo>
                    <a:pt x="118" y="3"/>
                    <a:pt x="116" y="2"/>
                    <a:pt x="115" y="0"/>
                  </a:cubicBezTo>
                </a:path>
              </a:pathLst>
            </a:custGeom>
            <a:solidFill>
              <a:srgbClr val="47474A"/>
            </a:solidFill>
            <a:ln>
              <a:noFill/>
            </a:ln>
          </p:spPr>
          <p:txBody>
            <a:bodyPr/>
            <a:lstStyle/>
            <a:p>
              <a:endParaRPr lang="zh-CN" altLang="en-US"/>
            </a:p>
          </p:txBody>
        </p:sp>
        <p:sp>
          <p:nvSpPr>
            <p:cNvPr id="1048940" name="Freeform 85"/>
            <p:cNvSpPr/>
            <p:nvPr/>
          </p:nvSpPr>
          <p:spPr bwMode="auto">
            <a:xfrm>
              <a:off x="4294188" y="4189413"/>
              <a:ext cx="693738" cy="696913"/>
            </a:xfrm>
            <a:custGeom>
              <a:avLst/>
              <a:gdLst>
                <a:gd name="T0" fmla="*/ 2147483646 w 163"/>
                <a:gd name="T1" fmla="*/ 2147483646 h 163"/>
                <a:gd name="T2" fmla="*/ 2147483646 w 163"/>
                <a:gd name="T3" fmla="*/ 2147483646 h 163"/>
                <a:gd name="T4" fmla="*/ 2147483646 w 163"/>
                <a:gd name="T5" fmla="*/ 2147483646 h 163"/>
                <a:gd name="T6" fmla="*/ 2147483646 w 163"/>
                <a:gd name="T7" fmla="*/ 2147483646 h 163"/>
                <a:gd name="T8" fmla="*/ 2147483646 w 163"/>
                <a:gd name="T9" fmla="*/ 2147483646 h 163"/>
                <a:gd name="T10" fmla="*/ 2147483646 w 163"/>
                <a:gd name="T11" fmla="*/ 2147483646 h 163"/>
                <a:gd name="T12" fmla="*/ 2147483646 w 163"/>
                <a:gd name="T13" fmla="*/ 2147483646 h 16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3" h="163">
                  <a:moveTo>
                    <a:pt x="129" y="2"/>
                  </a:moveTo>
                  <a:cubicBezTo>
                    <a:pt x="92" y="34"/>
                    <a:pt x="35" y="89"/>
                    <a:pt x="1" y="124"/>
                  </a:cubicBezTo>
                  <a:cubicBezTo>
                    <a:pt x="0" y="125"/>
                    <a:pt x="8" y="134"/>
                    <a:pt x="19" y="144"/>
                  </a:cubicBezTo>
                  <a:cubicBezTo>
                    <a:pt x="29" y="155"/>
                    <a:pt x="38" y="163"/>
                    <a:pt x="39" y="162"/>
                  </a:cubicBezTo>
                  <a:cubicBezTo>
                    <a:pt x="74" y="128"/>
                    <a:pt x="129" y="71"/>
                    <a:pt x="161" y="34"/>
                  </a:cubicBezTo>
                  <a:cubicBezTo>
                    <a:pt x="161" y="34"/>
                    <a:pt x="163" y="17"/>
                    <a:pt x="154" y="9"/>
                  </a:cubicBezTo>
                  <a:cubicBezTo>
                    <a:pt x="146" y="0"/>
                    <a:pt x="129" y="2"/>
                    <a:pt x="129" y="2"/>
                  </a:cubicBezTo>
                </a:path>
              </a:pathLst>
            </a:custGeom>
            <a:solidFill>
              <a:srgbClr val="0D0C16"/>
            </a:solidFill>
            <a:ln>
              <a:noFill/>
            </a:ln>
          </p:spPr>
          <p:txBody>
            <a:bodyPr/>
            <a:lstStyle/>
            <a:p>
              <a:endParaRPr lang="zh-CN" altLang="en-US"/>
            </a:p>
          </p:txBody>
        </p:sp>
        <p:sp>
          <p:nvSpPr>
            <p:cNvPr id="1048941" name="Freeform 86"/>
            <p:cNvSpPr/>
            <p:nvPr/>
          </p:nvSpPr>
          <p:spPr bwMode="auto">
            <a:xfrm>
              <a:off x="4298951" y="4186238"/>
              <a:ext cx="693738" cy="695325"/>
            </a:xfrm>
            <a:custGeom>
              <a:avLst/>
              <a:gdLst>
                <a:gd name="T0" fmla="*/ 2147483646 w 163"/>
                <a:gd name="T1" fmla="*/ 2147483646 h 163"/>
                <a:gd name="T2" fmla="*/ 2147483646 w 163"/>
                <a:gd name="T3" fmla="*/ 2147483646 h 163"/>
                <a:gd name="T4" fmla="*/ 2147483646 w 163"/>
                <a:gd name="T5" fmla="*/ 2147483646 h 163"/>
                <a:gd name="T6" fmla="*/ 2147483646 w 163"/>
                <a:gd name="T7" fmla="*/ 2147483646 h 163"/>
                <a:gd name="T8" fmla="*/ 2147483646 w 163"/>
                <a:gd name="T9" fmla="*/ 2147483646 h 163"/>
                <a:gd name="T10" fmla="*/ 2147483646 w 163"/>
                <a:gd name="T11" fmla="*/ 2147483646 h 163"/>
                <a:gd name="T12" fmla="*/ 2147483646 w 163"/>
                <a:gd name="T13" fmla="*/ 2147483646 h 16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3" h="163">
                  <a:moveTo>
                    <a:pt x="129" y="2"/>
                  </a:moveTo>
                  <a:cubicBezTo>
                    <a:pt x="93" y="34"/>
                    <a:pt x="35" y="89"/>
                    <a:pt x="1" y="124"/>
                  </a:cubicBezTo>
                  <a:cubicBezTo>
                    <a:pt x="0" y="125"/>
                    <a:pt x="8" y="134"/>
                    <a:pt x="19" y="144"/>
                  </a:cubicBezTo>
                  <a:cubicBezTo>
                    <a:pt x="29" y="155"/>
                    <a:pt x="38" y="163"/>
                    <a:pt x="39" y="162"/>
                  </a:cubicBezTo>
                  <a:cubicBezTo>
                    <a:pt x="74" y="128"/>
                    <a:pt x="129" y="71"/>
                    <a:pt x="161" y="34"/>
                  </a:cubicBezTo>
                  <a:cubicBezTo>
                    <a:pt x="162" y="33"/>
                    <a:pt x="163" y="17"/>
                    <a:pt x="154" y="9"/>
                  </a:cubicBezTo>
                  <a:cubicBezTo>
                    <a:pt x="146" y="0"/>
                    <a:pt x="130" y="1"/>
                    <a:pt x="129" y="2"/>
                  </a:cubicBezTo>
                </a:path>
              </a:pathLst>
            </a:custGeom>
            <a:solidFill>
              <a:srgbClr val="0D0C16"/>
            </a:solidFill>
            <a:ln>
              <a:noFill/>
            </a:ln>
          </p:spPr>
          <p:txBody>
            <a:bodyPr/>
            <a:lstStyle/>
            <a:p>
              <a:endParaRPr lang="zh-CN" altLang="en-US"/>
            </a:p>
          </p:txBody>
        </p:sp>
        <p:sp>
          <p:nvSpPr>
            <p:cNvPr id="1048942" name="Freeform 87"/>
            <p:cNvSpPr/>
            <p:nvPr/>
          </p:nvSpPr>
          <p:spPr bwMode="auto">
            <a:xfrm>
              <a:off x="4438651" y="4343400"/>
              <a:ext cx="498475" cy="517525"/>
            </a:xfrm>
            <a:custGeom>
              <a:avLst/>
              <a:gdLst>
                <a:gd name="T0" fmla="*/ 2147483646 w 117"/>
                <a:gd name="T1" fmla="*/ 0 h 121"/>
                <a:gd name="T2" fmla="*/ 0 w 117"/>
                <a:gd name="T3" fmla="*/ 2147483646 h 121"/>
                <a:gd name="T4" fmla="*/ 0 w 117"/>
                <a:gd name="T5" fmla="*/ 2147483646 h 121"/>
                <a:gd name="T6" fmla="*/ 2147483646 w 117"/>
                <a:gd name="T7" fmla="*/ 2147483646 h 121"/>
                <a:gd name="T8" fmla="*/ 2147483646 w 117"/>
                <a:gd name="T9" fmla="*/ 2147483646 h 121"/>
                <a:gd name="T10" fmla="*/ 2147483646 w 117"/>
                <a:gd name="T11" fmla="*/ 0 h 12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7" h="121">
                  <a:moveTo>
                    <a:pt x="114" y="0"/>
                  </a:moveTo>
                  <a:cubicBezTo>
                    <a:pt x="84" y="32"/>
                    <a:pt x="31" y="86"/>
                    <a:pt x="0" y="117"/>
                  </a:cubicBezTo>
                  <a:cubicBezTo>
                    <a:pt x="0" y="117"/>
                    <a:pt x="0" y="117"/>
                    <a:pt x="0" y="117"/>
                  </a:cubicBezTo>
                  <a:cubicBezTo>
                    <a:pt x="1" y="118"/>
                    <a:pt x="3" y="120"/>
                    <a:pt x="4" y="121"/>
                  </a:cubicBezTo>
                  <a:cubicBezTo>
                    <a:pt x="35" y="90"/>
                    <a:pt x="88" y="36"/>
                    <a:pt x="117" y="3"/>
                  </a:cubicBezTo>
                  <a:cubicBezTo>
                    <a:pt x="116" y="2"/>
                    <a:pt x="115" y="1"/>
                    <a:pt x="114" y="0"/>
                  </a:cubicBezTo>
                </a:path>
              </a:pathLst>
            </a:custGeom>
            <a:solidFill>
              <a:srgbClr val="575759"/>
            </a:solidFill>
            <a:ln>
              <a:noFill/>
            </a:ln>
          </p:spPr>
          <p:txBody>
            <a:bodyPr/>
            <a:lstStyle/>
            <a:p>
              <a:endParaRPr lang="zh-CN" altLang="en-US"/>
            </a:p>
          </p:txBody>
        </p:sp>
        <p:sp>
          <p:nvSpPr>
            <p:cNvPr id="1048943" name="Freeform 88"/>
            <p:cNvSpPr/>
            <p:nvPr/>
          </p:nvSpPr>
          <p:spPr bwMode="auto">
            <a:xfrm>
              <a:off x="4337051" y="4254500"/>
              <a:ext cx="519113" cy="512763"/>
            </a:xfrm>
            <a:custGeom>
              <a:avLst/>
              <a:gdLst>
                <a:gd name="T0" fmla="*/ 2147483646 w 122"/>
                <a:gd name="T1" fmla="*/ 0 h 120"/>
                <a:gd name="T2" fmla="*/ 0 w 122"/>
                <a:gd name="T3" fmla="*/ 2147483646 h 120"/>
                <a:gd name="T4" fmla="*/ 0 w 122"/>
                <a:gd name="T5" fmla="*/ 2147483646 h 120"/>
                <a:gd name="T6" fmla="*/ 2147483646 w 122"/>
                <a:gd name="T7" fmla="*/ 2147483646 h 120"/>
                <a:gd name="T8" fmla="*/ 2147483646 w 122"/>
                <a:gd name="T9" fmla="*/ 2147483646 h 120"/>
                <a:gd name="T10" fmla="*/ 2147483646 w 122"/>
                <a:gd name="T11" fmla="*/ 2147483646 h 120"/>
                <a:gd name="T12" fmla="*/ 2147483646 w 122"/>
                <a:gd name="T13" fmla="*/ 0 h 1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2" h="120">
                  <a:moveTo>
                    <a:pt x="117" y="0"/>
                  </a:moveTo>
                  <a:cubicBezTo>
                    <a:pt x="85" y="30"/>
                    <a:pt x="31" y="83"/>
                    <a:pt x="0" y="114"/>
                  </a:cubicBezTo>
                  <a:cubicBezTo>
                    <a:pt x="0" y="115"/>
                    <a:pt x="0" y="115"/>
                    <a:pt x="0" y="115"/>
                  </a:cubicBezTo>
                  <a:cubicBezTo>
                    <a:pt x="1" y="115"/>
                    <a:pt x="1" y="115"/>
                    <a:pt x="1" y="115"/>
                  </a:cubicBezTo>
                  <a:cubicBezTo>
                    <a:pt x="2" y="117"/>
                    <a:pt x="4" y="118"/>
                    <a:pt x="6" y="120"/>
                  </a:cubicBezTo>
                  <a:cubicBezTo>
                    <a:pt x="37" y="89"/>
                    <a:pt x="90" y="36"/>
                    <a:pt x="122" y="5"/>
                  </a:cubicBezTo>
                  <a:cubicBezTo>
                    <a:pt x="120" y="3"/>
                    <a:pt x="119" y="2"/>
                    <a:pt x="117" y="0"/>
                  </a:cubicBezTo>
                </a:path>
              </a:pathLst>
            </a:custGeom>
            <a:solidFill>
              <a:srgbClr val="E1DFE0"/>
            </a:solidFill>
            <a:ln>
              <a:noFill/>
            </a:ln>
          </p:spPr>
          <p:txBody>
            <a:bodyPr/>
            <a:lstStyle/>
            <a:p>
              <a:endParaRPr lang="zh-CN" altLang="en-US"/>
            </a:p>
          </p:txBody>
        </p:sp>
        <p:sp>
          <p:nvSpPr>
            <p:cNvPr id="1048944" name="Freeform 89"/>
            <p:cNvSpPr/>
            <p:nvPr/>
          </p:nvSpPr>
          <p:spPr bwMode="auto">
            <a:xfrm>
              <a:off x="4327526" y="4267200"/>
              <a:ext cx="546100" cy="520700"/>
            </a:xfrm>
            <a:custGeom>
              <a:avLst/>
              <a:gdLst>
                <a:gd name="T0" fmla="*/ 2147483646 w 128"/>
                <a:gd name="T1" fmla="*/ 0 h 122"/>
                <a:gd name="T2" fmla="*/ 2147483646 w 128"/>
                <a:gd name="T3" fmla="*/ 2147483646 h 122"/>
                <a:gd name="T4" fmla="*/ 0 w 128"/>
                <a:gd name="T5" fmla="*/ 2147483646 h 122"/>
                <a:gd name="T6" fmla="*/ 2147483646 w 128"/>
                <a:gd name="T7" fmla="*/ 2147483646 h 122"/>
                <a:gd name="T8" fmla="*/ 2147483646 w 128"/>
                <a:gd name="T9" fmla="*/ 2147483646 h 122"/>
                <a:gd name="T10" fmla="*/ 2147483646 w 128"/>
                <a:gd name="T11" fmla="*/ 2147483646 h 122"/>
                <a:gd name="T12" fmla="*/ 2147483646 w 128"/>
                <a:gd name="T13" fmla="*/ 0 h 12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8" h="122">
                  <a:moveTo>
                    <a:pt x="122" y="0"/>
                  </a:moveTo>
                  <a:cubicBezTo>
                    <a:pt x="90" y="31"/>
                    <a:pt x="37" y="84"/>
                    <a:pt x="5" y="115"/>
                  </a:cubicBezTo>
                  <a:cubicBezTo>
                    <a:pt x="3" y="113"/>
                    <a:pt x="0" y="110"/>
                    <a:pt x="0" y="110"/>
                  </a:cubicBezTo>
                  <a:cubicBezTo>
                    <a:pt x="0" y="110"/>
                    <a:pt x="7" y="117"/>
                    <a:pt x="11" y="121"/>
                  </a:cubicBezTo>
                  <a:cubicBezTo>
                    <a:pt x="12" y="122"/>
                    <a:pt x="12" y="122"/>
                    <a:pt x="12" y="122"/>
                  </a:cubicBezTo>
                  <a:cubicBezTo>
                    <a:pt x="44" y="90"/>
                    <a:pt x="97" y="37"/>
                    <a:pt x="128" y="6"/>
                  </a:cubicBezTo>
                  <a:cubicBezTo>
                    <a:pt x="126" y="3"/>
                    <a:pt x="124" y="2"/>
                    <a:pt x="122" y="0"/>
                  </a:cubicBezTo>
                </a:path>
              </a:pathLst>
            </a:custGeom>
            <a:solidFill>
              <a:srgbClr val="575759"/>
            </a:solidFill>
            <a:ln>
              <a:noFill/>
            </a:ln>
          </p:spPr>
          <p:txBody>
            <a:bodyPr/>
            <a:lstStyle/>
            <a:p>
              <a:endParaRPr lang="zh-CN" altLang="en-US"/>
            </a:p>
          </p:txBody>
        </p:sp>
        <p:sp>
          <p:nvSpPr>
            <p:cNvPr id="1048945" name="Freeform 90"/>
            <p:cNvSpPr/>
            <p:nvPr/>
          </p:nvSpPr>
          <p:spPr bwMode="auto">
            <a:xfrm>
              <a:off x="4783138" y="4229100"/>
              <a:ext cx="166688" cy="165100"/>
            </a:xfrm>
            <a:custGeom>
              <a:avLst/>
              <a:gdLst>
                <a:gd name="T0" fmla="*/ 2147483646 w 39"/>
                <a:gd name="T1" fmla="*/ 2147483646 h 39"/>
                <a:gd name="T2" fmla="*/ 2147483646 w 39"/>
                <a:gd name="T3" fmla="*/ 0 h 39"/>
                <a:gd name="T4" fmla="*/ 2147483646 w 39"/>
                <a:gd name="T5" fmla="*/ 2147483646 h 39"/>
                <a:gd name="T6" fmla="*/ 2147483646 w 39"/>
                <a:gd name="T7" fmla="*/ 2147483646 h 39"/>
                <a:gd name="T8" fmla="*/ 2147483646 w 39"/>
                <a:gd name="T9" fmla="*/ 2147483646 h 39"/>
                <a:gd name="T10" fmla="*/ 2147483646 w 39"/>
                <a:gd name="T11" fmla="*/ 2147483646 h 39"/>
                <a:gd name="T12" fmla="*/ 2147483646 w 39"/>
                <a:gd name="T13" fmla="*/ 2147483646 h 3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9" h="39">
                  <a:moveTo>
                    <a:pt x="21" y="18"/>
                  </a:moveTo>
                  <a:cubicBezTo>
                    <a:pt x="12" y="8"/>
                    <a:pt x="6" y="1"/>
                    <a:pt x="6" y="0"/>
                  </a:cubicBezTo>
                  <a:cubicBezTo>
                    <a:pt x="4" y="2"/>
                    <a:pt x="3" y="3"/>
                    <a:pt x="1" y="5"/>
                  </a:cubicBezTo>
                  <a:cubicBezTo>
                    <a:pt x="0" y="6"/>
                    <a:pt x="7" y="14"/>
                    <a:pt x="16" y="23"/>
                  </a:cubicBezTo>
                  <a:cubicBezTo>
                    <a:pt x="25" y="32"/>
                    <a:pt x="33" y="39"/>
                    <a:pt x="34" y="39"/>
                  </a:cubicBezTo>
                  <a:cubicBezTo>
                    <a:pt x="36" y="36"/>
                    <a:pt x="37" y="35"/>
                    <a:pt x="39" y="33"/>
                  </a:cubicBezTo>
                  <a:cubicBezTo>
                    <a:pt x="38" y="34"/>
                    <a:pt x="31" y="27"/>
                    <a:pt x="21" y="18"/>
                  </a:cubicBezTo>
                  <a:close/>
                </a:path>
              </a:pathLst>
            </a:custGeom>
            <a:solidFill>
              <a:srgbClr val="0D0C16"/>
            </a:solidFill>
            <a:ln>
              <a:noFill/>
            </a:ln>
          </p:spPr>
          <p:txBody>
            <a:bodyPr/>
            <a:lstStyle/>
            <a:p>
              <a:endParaRPr lang="zh-CN" altLang="en-US"/>
            </a:p>
          </p:txBody>
        </p:sp>
        <p:sp>
          <p:nvSpPr>
            <p:cNvPr id="1048946" name="Freeform 91"/>
            <p:cNvSpPr/>
            <p:nvPr/>
          </p:nvSpPr>
          <p:spPr bwMode="auto">
            <a:xfrm>
              <a:off x="4792663" y="4219575"/>
              <a:ext cx="165100" cy="166688"/>
            </a:xfrm>
            <a:custGeom>
              <a:avLst/>
              <a:gdLst>
                <a:gd name="T0" fmla="*/ 2147483646 w 39"/>
                <a:gd name="T1" fmla="*/ 2147483646 h 39"/>
                <a:gd name="T2" fmla="*/ 2147483646 w 39"/>
                <a:gd name="T3" fmla="*/ 0 h 39"/>
                <a:gd name="T4" fmla="*/ 2147483646 w 39"/>
                <a:gd name="T5" fmla="*/ 2147483646 h 39"/>
                <a:gd name="T6" fmla="*/ 2147483646 w 39"/>
                <a:gd name="T7" fmla="*/ 2147483646 h 39"/>
                <a:gd name="T8" fmla="*/ 2147483646 w 39"/>
                <a:gd name="T9" fmla="*/ 2147483646 h 39"/>
                <a:gd name="T10" fmla="*/ 2147483646 w 39"/>
                <a:gd name="T11" fmla="*/ 2147483646 h 39"/>
                <a:gd name="T12" fmla="*/ 2147483646 w 39"/>
                <a:gd name="T13" fmla="*/ 2147483646 h 3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9" h="39">
                  <a:moveTo>
                    <a:pt x="22" y="17"/>
                  </a:moveTo>
                  <a:cubicBezTo>
                    <a:pt x="13" y="8"/>
                    <a:pt x="6" y="0"/>
                    <a:pt x="7" y="0"/>
                  </a:cubicBezTo>
                  <a:cubicBezTo>
                    <a:pt x="5" y="2"/>
                    <a:pt x="3" y="3"/>
                    <a:pt x="1" y="5"/>
                  </a:cubicBezTo>
                  <a:cubicBezTo>
                    <a:pt x="0" y="5"/>
                    <a:pt x="7" y="13"/>
                    <a:pt x="17" y="22"/>
                  </a:cubicBezTo>
                  <a:cubicBezTo>
                    <a:pt x="26" y="32"/>
                    <a:pt x="34" y="39"/>
                    <a:pt x="34" y="38"/>
                  </a:cubicBezTo>
                  <a:cubicBezTo>
                    <a:pt x="36" y="36"/>
                    <a:pt x="37" y="35"/>
                    <a:pt x="39" y="32"/>
                  </a:cubicBezTo>
                  <a:cubicBezTo>
                    <a:pt x="39" y="33"/>
                    <a:pt x="31" y="26"/>
                    <a:pt x="22" y="17"/>
                  </a:cubicBezTo>
                  <a:close/>
                </a:path>
              </a:pathLst>
            </a:custGeom>
            <a:solidFill>
              <a:srgbClr val="31292B"/>
            </a:solidFill>
            <a:ln>
              <a:noFill/>
            </a:ln>
          </p:spPr>
          <p:txBody>
            <a:bodyPr/>
            <a:lstStyle/>
            <a:p>
              <a:endParaRPr lang="zh-CN" altLang="en-US"/>
            </a:p>
          </p:txBody>
        </p:sp>
        <p:sp>
          <p:nvSpPr>
            <p:cNvPr id="1048947" name="Freeform 92"/>
            <p:cNvSpPr/>
            <p:nvPr/>
          </p:nvSpPr>
          <p:spPr bwMode="auto">
            <a:xfrm>
              <a:off x="4795838" y="4214813"/>
              <a:ext cx="166688" cy="166688"/>
            </a:xfrm>
            <a:custGeom>
              <a:avLst/>
              <a:gdLst>
                <a:gd name="T0" fmla="*/ 2147483646 w 39"/>
                <a:gd name="T1" fmla="*/ 2147483646 h 39"/>
                <a:gd name="T2" fmla="*/ 2147483646 w 39"/>
                <a:gd name="T3" fmla="*/ 0 h 39"/>
                <a:gd name="T4" fmla="*/ 2147483646 w 39"/>
                <a:gd name="T5" fmla="*/ 2147483646 h 39"/>
                <a:gd name="T6" fmla="*/ 2147483646 w 39"/>
                <a:gd name="T7" fmla="*/ 2147483646 h 39"/>
                <a:gd name="T8" fmla="*/ 2147483646 w 39"/>
                <a:gd name="T9" fmla="*/ 2147483646 h 39"/>
                <a:gd name="T10" fmla="*/ 2147483646 w 39"/>
                <a:gd name="T11" fmla="*/ 2147483646 h 39"/>
                <a:gd name="T12" fmla="*/ 2147483646 w 39"/>
                <a:gd name="T13" fmla="*/ 2147483646 h 3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9" h="39">
                  <a:moveTo>
                    <a:pt x="22" y="17"/>
                  </a:moveTo>
                  <a:cubicBezTo>
                    <a:pt x="13" y="8"/>
                    <a:pt x="6" y="1"/>
                    <a:pt x="7" y="0"/>
                  </a:cubicBezTo>
                  <a:cubicBezTo>
                    <a:pt x="4" y="2"/>
                    <a:pt x="3" y="3"/>
                    <a:pt x="1" y="5"/>
                  </a:cubicBezTo>
                  <a:cubicBezTo>
                    <a:pt x="0" y="6"/>
                    <a:pt x="7" y="13"/>
                    <a:pt x="16" y="23"/>
                  </a:cubicBezTo>
                  <a:cubicBezTo>
                    <a:pt x="25" y="32"/>
                    <a:pt x="33" y="39"/>
                    <a:pt x="34" y="38"/>
                  </a:cubicBezTo>
                  <a:cubicBezTo>
                    <a:pt x="36" y="36"/>
                    <a:pt x="37" y="35"/>
                    <a:pt x="39" y="32"/>
                  </a:cubicBezTo>
                  <a:cubicBezTo>
                    <a:pt x="38" y="33"/>
                    <a:pt x="31" y="26"/>
                    <a:pt x="22" y="17"/>
                  </a:cubicBezTo>
                  <a:close/>
                </a:path>
              </a:pathLst>
            </a:custGeom>
            <a:solidFill>
              <a:srgbClr val="F4B844"/>
            </a:solidFill>
            <a:ln>
              <a:noFill/>
            </a:ln>
          </p:spPr>
          <p:txBody>
            <a:bodyPr/>
            <a:lstStyle/>
            <a:p>
              <a:endParaRPr lang="zh-CN" altLang="en-US"/>
            </a:p>
          </p:txBody>
        </p:sp>
        <p:sp>
          <p:nvSpPr>
            <p:cNvPr id="1048948" name="Freeform 93"/>
            <p:cNvSpPr/>
            <p:nvPr/>
          </p:nvSpPr>
          <p:spPr bwMode="auto">
            <a:xfrm>
              <a:off x="4821238" y="4194175"/>
              <a:ext cx="161925" cy="161925"/>
            </a:xfrm>
            <a:custGeom>
              <a:avLst/>
              <a:gdLst>
                <a:gd name="T0" fmla="*/ 2147483646 w 38"/>
                <a:gd name="T1" fmla="*/ 2147483646 h 38"/>
                <a:gd name="T2" fmla="*/ 2147483646 w 38"/>
                <a:gd name="T3" fmla="*/ 0 h 38"/>
                <a:gd name="T4" fmla="*/ 2147483646 w 38"/>
                <a:gd name="T5" fmla="*/ 2147483646 h 38"/>
                <a:gd name="T6" fmla="*/ 2147483646 w 38"/>
                <a:gd name="T7" fmla="*/ 2147483646 h 38"/>
                <a:gd name="T8" fmla="*/ 2147483646 w 38"/>
                <a:gd name="T9" fmla="*/ 2147483646 h 38"/>
                <a:gd name="T10" fmla="*/ 2147483646 w 38"/>
                <a:gd name="T11" fmla="*/ 2147483646 h 38"/>
                <a:gd name="T12" fmla="*/ 2147483646 w 38"/>
                <a:gd name="T13" fmla="*/ 2147483646 h 3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38">
                  <a:moveTo>
                    <a:pt x="21" y="17"/>
                  </a:moveTo>
                  <a:cubicBezTo>
                    <a:pt x="12" y="8"/>
                    <a:pt x="6" y="1"/>
                    <a:pt x="6" y="0"/>
                  </a:cubicBezTo>
                  <a:cubicBezTo>
                    <a:pt x="4" y="2"/>
                    <a:pt x="3" y="3"/>
                    <a:pt x="1" y="5"/>
                  </a:cubicBezTo>
                  <a:cubicBezTo>
                    <a:pt x="0" y="6"/>
                    <a:pt x="7" y="13"/>
                    <a:pt x="16" y="22"/>
                  </a:cubicBezTo>
                  <a:cubicBezTo>
                    <a:pt x="25" y="31"/>
                    <a:pt x="32" y="38"/>
                    <a:pt x="33" y="37"/>
                  </a:cubicBezTo>
                  <a:cubicBezTo>
                    <a:pt x="35" y="35"/>
                    <a:pt x="36" y="34"/>
                    <a:pt x="38" y="32"/>
                  </a:cubicBezTo>
                  <a:cubicBezTo>
                    <a:pt x="37" y="32"/>
                    <a:pt x="30" y="26"/>
                    <a:pt x="21" y="17"/>
                  </a:cubicBezTo>
                  <a:close/>
                </a:path>
              </a:pathLst>
            </a:custGeom>
            <a:solidFill>
              <a:srgbClr val="0D0C16"/>
            </a:solidFill>
            <a:ln>
              <a:noFill/>
            </a:ln>
          </p:spPr>
          <p:txBody>
            <a:bodyPr/>
            <a:lstStyle/>
            <a:p>
              <a:endParaRPr lang="zh-CN" altLang="en-US"/>
            </a:p>
          </p:txBody>
        </p:sp>
        <p:sp>
          <p:nvSpPr>
            <p:cNvPr id="1048949" name="Freeform 94"/>
            <p:cNvSpPr/>
            <p:nvPr/>
          </p:nvSpPr>
          <p:spPr bwMode="auto">
            <a:xfrm>
              <a:off x="4940301" y="4313238"/>
              <a:ext cx="26988" cy="25400"/>
            </a:xfrm>
            <a:custGeom>
              <a:avLst/>
              <a:gdLst>
                <a:gd name="T0" fmla="*/ 0 w 6"/>
                <a:gd name="T1" fmla="*/ 2147483646 h 6"/>
                <a:gd name="T2" fmla="*/ 2147483646 w 6"/>
                <a:gd name="T3" fmla="*/ 2147483646 h 6"/>
                <a:gd name="T4" fmla="*/ 2147483646 w 6"/>
                <a:gd name="T5" fmla="*/ 2147483646 h 6"/>
                <a:gd name="T6" fmla="*/ 2147483646 w 6"/>
                <a:gd name="T7" fmla="*/ 0 h 6"/>
                <a:gd name="T8" fmla="*/ 0 w 6"/>
                <a:gd name="T9" fmla="*/ 214748364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0" y="3"/>
                  </a:moveTo>
                  <a:cubicBezTo>
                    <a:pt x="1" y="4"/>
                    <a:pt x="2" y="5"/>
                    <a:pt x="3" y="6"/>
                  </a:cubicBezTo>
                  <a:cubicBezTo>
                    <a:pt x="4" y="5"/>
                    <a:pt x="5" y="4"/>
                    <a:pt x="6" y="3"/>
                  </a:cubicBezTo>
                  <a:cubicBezTo>
                    <a:pt x="5" y="2"/>
                    <a:pt x="4" y="1"/>
                    <a:pt x="2" y="0"/>
                  </a:cubicBezTo>
                  <a:cubicBezTo>
                    <a:pt x="1" y="1"/>
                    <a:pt x="1" y="1"/>
                    <a:pt x="0" y="3"/>
                  </a:cubicBezTo>
                  <a:close/>
                </a:path>
              </a:pathLst>
            </a:custGeom>
            <a:solidFill>
              <a:srgbClr val="575759"/>
            </a:solidFill>
            <a:ln>
              <a:noFill/>
            </a:ln>
          </p:spPr>
          <p:txBody>
            <a:bodyPr/>
            <a:lstStyle/>
            <a:p>
              <a:endParaRPr lang="zh-CN" altLang="en-US"/>
            </a:p>
          </p:txBody>
        </p:sp>
        <p:sp>
          <p:nvSpPr>
            <p:cNvPr id="1048950" name="Freeform 95"/>
            <p:cNvSpPr/>
            <p:nvPr/>
          </p:nvSpPr>
          <p:spPr bwMode="auto">
            <a:xfrm>
              <a:off x="4851401" y="4224338"/>
              <a:ext cx="34925" cy="38100"/>
            </a:xfrm>
            <a:custGeom>
              <a:avLst/>
              <a:gdLst>
                <a:gd name="T0" fmla="*/ 2147483646 w 8"/>
                <a:gd name="T1" fmla="*/ 2147483646 h 9"/>
                <a:gd name="T2" fmla="*/ 2147483646 w 8"/>
                <a:gd name="T3" fmla="*/ 0 h 9"/>
                <a:gd name="T4" fmla="*/ 0 w 8"/>
                <a:gd name="T5" fmla="*/ 2147483646 h 9"/>
                <a:gd name="T6" fmla="*/ 2147483646 w 8"/>
                <a:gd name="T7" fmla="*/ 2147483646 h 9"/>
                <a:gd name="T8" fmla="*/ 2147483646 w 8"/>
                <a:gd name="T9" fmla="*/ 2147483646 h 9"/>
                <a:gd name="T10" fmla="*/ 2147483646 w 8"/>
                <a:gd name="T11" fmla="*/ 2147483646 h 9"/>
                <a:gd name="T12" fmla="*/ 2147483646 w 8"/>
                <a:gd name="T13" fmla="*/ 2147483646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 h="9">
                  <a:moveTo>
                    <a:pt x="8" y="6"/>
                  </a:moveTo>
                  <a:cubicBezTo>
                    <a:pt x="6" y="4"/>
                    <a:pt x="5" y="2"/>
                    <a:pt x="3" y="0"/>
                  </a:cubicBezTo>
                  <a:cubicBezTo>
                    <a:pt x="2" y="2"/>
                    <a:pt x="1" y="2"/>
                    <a:pt x="0" y="3"/>
                  </a:cubicBezTo>
                  <a:cubicBezTo>
                    <a:pt x="1" y="4"/>
                    <a:pt x="1" y="4"/>
                    <a:pt x="1" y="4"/>
                  </a:cubicBezTo>
                  <a:cubicBezTo>
                    <a:pt x="1" y="4"/>
                    <a:pt x="1" y="4"/>
                    <a:pt x="1" y="4"/>
                  </a:cubicBezTo>
                  <a:cubicBezTo>
                    <a:pt x="2" y="5"/>
                    <a:pt x="4" y="7"/>
                    <a:pt x="5" y="9"/>
                  </a:cubicBezTo>
                  <a:cubicBezTo>
                    <a:pt x="6" y="7"/>
                    <a:pt x="7" y="7"/>
                    <a:pt x="8" y="6"/>
                  </a:cubicBezTo>
                  <a:close/>
                </a:path>
              </a:pathLst>
            </a:custGeom>
            <a:solidFill>
              <a:srgbClr val="E1DFE0"/>
            </a:solidFill>
            <a:ln>
              <a:noFill/>
            </a:ln>
          </p:spPr>
          <p:txBody>
            <a:bodyPr/>
            <a:lstStyle/>
            <a:p>
              <a:endParaRPr lang="zh-CN" altLang="en-US"/>
            </a:p>
          </p:txBody>
        </p:sp>
        <p:sp>
          <p:nvSpPr>
            <p:cNvPr id="1048951" name="Freeform 96"/>
            <p:cNvSpPr/>
            <p:nvPr/>
          </p:nvSpPr>
          <p:spPr bwMode="auto">
            <a:xfrm>
              <a:off x="4864101" y="4237038"/>
              <a:ext cx="38100" cy="38100"/>
            </a:xfrm>
            <a:custGeom>
              <a:avLst/>
              <a:gdLst>
                <a:gd name="T0" fmla="*/ 2147483646 w 9"/>
                <a:gd name="T1" fmla="*/ 0 h 9"/>
                <a:gd name="T2" fmla="*/ 0 w 9"/>
                <a:gd name="T3" fmla="*/ 2147483646 h 9"/>
                <a:gd name="T4" fmla="*/ 2147483646 w 9"/>
                <a:gd name="T5" fmla="*/ 2147483646 h 9"/>
                <a:gd name="T6" fmla="*/ 2147483646 w 9"/>
                <a:gd name="T7" fmla="*/ 2147483646 h 9"/>
                <a:gd name="T8" fmla="*/ 2147483646 w 9"/>
                <a:gd name="T9" fmla="*/ 2147483646 h 9"/>
                <a:gd name="T10" fmla="*/ 2147483646 w 9"/>
                <a:gd name="T11" fmla="*/ 2147483646 h 9"/>
                <a:gd name="T12" fmla="*/ 2147483646 w 9"/>
                <a:gd name="T13" fmla="*/ 0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 h="9">
                  <a:moveTo>
                    <a:pt x="3" y="0"/>
                  </a:moveTo>
                  <a:cubicBezTo>
                    <a:pt x="2" y="1"/>
                    <a:pt x="0" y="3"/>
                    <a:pt x="0" y="3"/>
                  </a:cubicBezTo>
                  <a:cubicBezTo>
                    <a:pt x="0" y="3"/>
                    <a:pt x="1" y="5"/>
                    <a:pt x="5" y="8"/>
                  </a:cubicBezTo>
                  <a:cubicBezTo>
                    <a:pt x="6" y="9"/>
                    <a:pt x="6" y="9"/>
                    <a:pt x="6" y="9"/>
                  </a:cubicBezTo>
                  <a:cubicBezTo>
                    <a:pt x="7" y="8"/>
                    <a:pt x="7" y="7"/>
                    <a:pt x="9" y="6"/>
                  </a:cubicBezTo>
                  <a:cubicBezTo>
                    <a:pt x="8" y="6"/>
                    <a:pt x="8" y="6"/>
                    <a:pt x="8" y="6"/>
                  </a:cubicBezTo>
                  <a:cubicBezTo>
                    <a:pt x="6" y="4"/>
                    <a:pt x="4" y="2"/>
                    <a:pt x="3" y="0"/>
                  </a:cubicBezTo>
                  <a:close/>
                </a:path>
              </a:pathLst>
            </a:custGeom>
            <a:solidFill>
              <a:srgbClr val="575759"/>
            </a:solidFill>
            <a:ln>
              <a:noFill/>
            </a:ln>
          </p:spPr>
          <p:txBody>
            <a:bodyPr/>
            <a:lstStyle/>
            <a:p>
              <a:endParaRPr lang="zh-CN" altLang="en-US"/>
            </a:p>
          </p:txBody>
        </p:sp>
        <p:sp>
          <p:nvSpPr>
            <p:cNvPr id="1048952" name="Freeform 97"/>
            <p:cNvSpPr/>
            <p:nvPr/>
          </p:nvSpPr>
          <p:spPr bwMode="auto">
            <a:xfrm>
              <a:off x="4306888" y="4684713"/>
              <a:ext cx="187325" cy="188913"/>
            </a:xfrm>
            <a:custGeom>
              <a:avLst/>
              <a:gdLst>
                <a:gd name="T0" fmla="*/ 2147483646 w 44"/>
                <a:gd name="T1" fmla="*/ 2147483646 h 44"/>
                <a:gd name="T2" fmla="*/ 2147483646 w 44"/>
                <a:gd name="T3" fmla="*/ 0 h 44"/>
                <a:gd name="T4" fmla="*/ 2147483646 w 44"/>
                <a:gd name="T5" fmla="*/ 2147483646 h 44"/>
                <a:gd name="T6" fmla="*/ 2147483646 w 44"/>
                <a:gd name="T7" fmla="*/ 2147483646 h 44"/>
                <a:gd name="T8" fmla="*/ 2147483646 w 44"/>
                <a:gd name="T9" fmla="*/ 2147483646 h 44"/>
                <a:gd name="T10" fmla="*/ 2147483646 w 44"/>
                <a:gd name="T11" fmla="*/ 2147483646 h 44"/>
                <a:gd name="T12" fmla="*/ 2147483646 w 44"/>
                <a:gd name="T13" fmla="*/ 2147483646 h 4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4" h="44">
                  <a:moveTo>
                    <a:pt x="24" y="20"/>
                  </a:moveTo>
                  <a:cubicBezTo>
                    <a:pt x="14" y="9"/>
                    <a:pt x="6" y="0"/>
                    <a:pt x="6" y="0"/>
                  </a:cubicBezTo>
                  <a:cubicBezTo>
                    <a:pt x="4" y="2"/>
                    <a:pt x="3" y="3"/>
                    <a:pt x="1" y="5"/>
                  </a:cubicBezTo>
                  <a:cubicBezTo>
                    <a:pt x="0" y="6"/>
                    <a:pt x="8" y="15"/>
                    <a:pt x="19" y="25"/>
                  </a:cubicBezTo>
                  <a:cubicBezTo>
                    <a:pt x="29" y="36"/>
                    <a:pt x="38" y="44"/>
                    <a:pt x="39" y="43"/>
                  </a:cubicBezTo>
                  <a:cubicBezTo>
                    <a:pt x="41" y="41"/>
                    <a:pt x="42" y="40"/>
                    <a:pt x="44" y="38"/>
                  </a:cubicBezTo>
                  <a:cubicBezTo>
                    <a:pt x="44" y="38"/>
                    <a:pt x="35" y="30"/>
                    <a:pt x="24" y="20"/>
                  </a:cubicBezTo>
                </a:path>
              </a:pathLst>
            </a:custGeom>
            <a:solidFill>
              <a:srgbClr val="31292B"/>
            </a:solidFill>
            <a:ln>
              <a:noFill/>
            </a:ln>
          </p:spPr>
          <p:txBody>
            <a:bodyPr/>
            <a:lstStyle/>
            <a:p>
              <a:endParaRPr lang="zh-CN" altLang="en-US"/>
            </a:p>
          </p:txBody>
        </p:sp>
        <p:sp>
          <p:nvSpPr>
            <p:cNvPr id="1048953" name="Freeform 98"/>
            <p:cNvSpPr/>
            <p:nvPr/>
          </p:nvSpPr>
          <p:spPr bwMode="auto">
            <a:xfrm>
              <a:off x="4302126" y="4689475"/>
              <a:ext cx="187325" cy="188913"/>
            </a:xfrm>
            <a:custGeom>
              <a:avLst/>
              <a:gdLst>
                <a:gd name="T0" fmla="*/ 2147483646 w 44"/>
                <a:gd name="T1" fmla="*/ 2147483646 h 44"/>
                <a:gd name="T2" fmla="*/ 2147483646 w 44"/>
                <a:gd name="T3" fmla="*/ 0 h 44"/>
                <a:gd name="T4" fmla="*/ 2147483646 w 44"/>
                <a:gd name="T5" fmla="*/ 2147483646 h 44"/>
                <a:gd name="T6" fmla="*/ 2147483646 w 44"/>
                <a:gd name="T7" fmla="*/ 2147483646 h 44"/>
                <a:gd name="T8" fmla="*/ 2147483646 w 44"/>
                <a:gd name="T9" fmla="*/ 2147483646 h 44"/>
                <a:gd name="T10" fmla="*/ 2147483646 w 44"/>
                <a:gd name="T11" fmla="*/ 2147483646 h 44"/>
                <a:gd name="T12" fmla="*/ 2147483646 w 44"/>
                <a:gd name="T13" fmla="*/ 2147483646 h 4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4" h="44">
                  <a:moveTo>
                    <a:pt x="24" y="20"/>
                  </a:moveTo>
                  <a:cubicBezTo>
                    <a:pt x="13" y="10"/>
                    <a:pt x="5" y="1"/>
                    <a:pt x="6" y="0"/>
                  </a:cubicBezTo>
                  <a:cubicBezTo>
                    <a:pt x="4" y="2"/>
                    <a:pt x="3" y="3"/>
                    <a:pt x="1" y="5"/>
                  </a:cubicBezTo>
                  <a:cubicBezTo>
                    <a:pt x="0" y="6"/>
                    <a:pt x="8" y="15"/>
                    <a:pt x="18" y="25"/>
                  </a:cubicBezTo>
                  <a:cubicBezTo>
                    <a:pt x="29" y="36"/>
                    <a:pt x="38" y="44"/>
                    <a:pt x="39" y="43"/>
                  </a:cubicBezTo>
                  <a:cubicBezTo>
                    <a:pt x="41" y="41"/>
                    <a:pt x="42" y="40"/>
                    <a:pt x="44" y="38"/>
                  </a:cubicBezTo>
                  <a:cubicBezTo>
                    <a:pt x="43" y="39"/>
                    <a:pt x="34" y="31"/>
                    <a:pt x="24" y="20"/>
                  </a:cubicBezTo>
                </a:path>
              </a:pathLst>
            </a:custGeom>
            <a:solidFill>
              <a:srgbClr val="F4B844"/>
            </a:solidFill>
            <a:ln>
              <a:noFill/>
            </a:ln>
          </p:spPr>
          <p:txBody>
            <a:bodyPr/>
            <a:lstStyle/>
            <a:p>
              <a:endParaRPr lang="zh-CN" altLang="en-US"/>
            </a:p>
          </p:txBody>
        </p:sp>
        <p:sp>
          <p:nvSpPr>
            <p:cNvPr id="1048954" name="Freeform 99"/>
            <p:cNvSpPr/>
            <p:nvPr/>
          </p:nvSpPr>
          <p:spPr bwMode="auto">
            <a:xfrm>
              <a:off x="4808538" y="4224338"/>
              <a:ext cx="30163" cy="33338"/>
            </a:xfrm>
            <a:custGeom>
              <a:avLst/>
              <a:gdLst>
                <a:gd name="T0" fmla="*/ 2147483646 w 7"/>
                <a:gd name="T1" fmla="*/ 0 h 8"/>
                <a:gd name="T2" fmla="*/ 0 w 7"/>
                <a:gd name="T3" fmla="*/ 2147483646 h 8"/>
                <a:gd name="T4" fmla="*/ 2147483646 w 7"/>
                <a:gd name="T5" fmla="*/ 2147483646 h 8"/>
                <a:gd name="T6" fmla="*/ 2147483646 w 7"/>
                <a:gd name="T7" fmla="*/ 2147483646 h 8"/>
                <a:gd name="T8" fmla="*/ 2147483646 w 7"/>
                <a:gd name="T9" fmla="*/ 0 h 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8">
                  <a:moveTo>
                    <a:pt x="3" y="0"/>
                  </a:moveTo>
                  <a:cubicBezTo>
                    <a:pt x="2" y="2"/>
                    <a:pt x="1" y="2"/>
                    <a:pt x="0" y="3"/>
                  </a:cubicBezTo>
                  <a:cubicBezTo>
                    <a:pt x="0" y="4"/>
                    <a:pt x="2" y="6"/>
                    <a:pt x="4" y="8"/>
                  </a:cubicBezTo>
                  <a:cubicBezTo>
                    <a:pt x="5" y="7"/>
                    <a:pt x="6" y="7"/>
                    <a:pt x="7" y="5"/>
                  </a:cubicBezTo>
                  <a:cubicBezTo>
                    <a:pt x="5" y="3"/>
                    <a:pt x="4" y="2"/>
                    <a:pt x="3" y="0"/>
                  </a:cubicBezTo>
                  <a:close/>
                </a:path>
              </a:pathLst>
            </a:custGeom>
            <a:solidFill>
              <a:srgbClr val="FFDA91"/>
            </a:solidFill>
            <a:ln>
              <a:noFill/>
            </a:ln>
          </p:spPr>
          <p:txBody>
            <a:bodyPr/>
            <a:lstStyle/>
            <a:p>
              <a:endParaRPr lang="zh-CN" altLang="en-US"/>
            </a:p>
          </p:txBody>
        </p:sp>
        <p:sp>
          <p:nvSpPr>
            <p:cNvPr id="1048955" name="Freeform 100"/>
            <p:cNvSpPr/>
            <p:nvPr/>
          </p:nvSpPr>
          <p:spPr bwMode="auto">
            <a:xfrm>
              <a:off x="4314826" y="4702175"/>
              <a:ext cx="30163" cy="38100"/>
            </a:xfrm>
            <a:custGeom>
              <a:avLst/>
              <a:gdLst>
                <a:gd name="T0" fmla="*/ 0 w 7"/>
                <a:gd name="T1" fmla="*/ 2147483646 h 9"/>
                <a:gd name="T2" fmla="*/ 2147483646 w 7"/>
                <a:gd name="T3" fmla="*/ 2147483646 h 9"/>
                <a:gd name="T4" fmla="*/ 2147483646 w 7"/>
                <a:gd name="T5" fmla="*/ 2147483646 h 9"/>
                <a:gd name="T6" fmla="*/ 2147483646 w 7"/>
                <a:gd name="T7" fmla="*/ 0 h 9"/>
                <a:gd name="T8" fmla="*/ 0 w 7"/>
                <a:gd name="T9" fmla="*/ 2147483646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9">
                  <a:moveTo>
                    <a:pt x="0" y="3"/>
                  </a:moveTo>
                  <a:cubicBezTo>
                    <a:pt x="0" y="4"/>
                    <a:pt x="2" y="6"/>
                    <a:pt x="4" y="9"/>
                  </a:cubicBezTo>
                  <a:cubicBezTo>
                    <a:pt x="6" y="7"/>
                    <a:pt x="6" y="7"/>
                    <a:pt x="7" y="5"/>
                  </a:cubicBezTo>
                  <a:cubicBezTo>
                    <a:pt x="5" y="3"/>
                    <a:pt x="4" y="1"/>
                    <a:pt x="3" y="0"/>
                  </a:cubicBezTo>
                  <a:cubicBezTo>
                    <a:pt x="1" y="1"/>
                    <a:pt x="1" y="2"/>
                    <a:pt x="0" y="3"/>
                  </a:cubicBezTo>
                  <a:close/>
                </a:path>
              </a:pathLst>
            </a:custGeom>
            <a:solidFill>
              <a:srgbClr val="FFDA91"/>
            </a:solidFill>
            <a:ln>
              <a:noFill/>
            </a:ln>
          </p:spPr>
          <p:txBody>
            <a:bodyPr/>
            <a:lstStyle/>
            <a:p>
              <a:endParaRPr lang="zh-CN" altLang="en-US"/>
            </a:p>
          </p:txBody>
        </p:sp>
        <p:sp>
          <p:nvSpPr>
            <p:cNvPr id="1048956" name="Freeform 101"/>
            <p:cNvSpPr/>
            <p:nvPr/>
          </p:nvSpPr>
          <p:spPr bwMode="auto">
            <a:xfrm>
              <a:off x="4826001" y="4244975"/>
              <a:ext cx="68263" cy="73025"/>
            </a:xfrm>
            <a:custGeom>
              <a:avLst/>
              <a:gdLst>
                <a:gd name="T0" fmla="*/ 2147483646 w 16"/>
                <a:gd name="T1" fmla="*/ 2147483646 h 17"/>
                <a:gd name="T2" fmla="*/ 2147483646 w 16"/>
                <a:gd name="T3" fmla="*/ 0 h 17"/>
                <a:gd name="T4" fmla="*/ 0 w 16"/>
                <a:gd name="T5" fmla="*/ 2147483646 h 17"/>
                <a:gd name="T6" fmla="*/ 2147483646 w 16"/>
                <a:gd name="T7" fmla="*/ 2147483646 h 17"/>
                <a:gd name="T8" fmla="*/ 2147483646 w 16"/>
                <a:gd name="T9" fmla="*/ 2147483646 h 17"/>
                <a:gd name="T10" fmla="*/ 2147483646 w 16"/>
                <a:gd name="T11" fmla="*/ 2147483646 h 17"/>
                <a:gd name="T12" fmla="*/ 2147483646 w 16"/>
                <a:gd name="T13" fmla="*/ 2147483646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 h="17">
                  <a:moveTo>
                    <a:pt x="14" y="11"/>
                  </a:moveTo>
                  <a:cubicBezTo>
                    <a:pt x="9" y="7"/>
                    <a:pt x="5" y="3"/>
                    <a:pt x="3" y="0"/>
                  </a:cubicBezTo>
                  <a:cubicBezTo>
                    <a:pt x="2" y="2"/>
                    <a:pt x="1" y="2"/>
                    <a:pt x="0" y="3"/>
                  </a:cubicBezTo>
                  <a:cubicBezTo>
                    <a:pt x="2" y="6"/>
                    <a:pt x="6" y="10"/>
                    <a:pt x="10" y="15"/>
                  </a:cubicBezTo>
                  <a:cubicBezTo>
                    <a:pt x="11" y="15"/>
                    <a:pt x="12" y="16"/>
                    <a:pt x="12" y="17"/>
                  </a:cubicBezTo>
                  <a:cubicBezTo>
                    <a:pt x="14" y="15"/>
                    <a:pt x="14" y="15"/>
                    <a:pt x="16" y="13"/>
                  </a:cubicBezTo>
                  <a:cubicBezTo>
                    <a:pt x="15" y="13"/>
                    <a:pt x="14" y="12"/>
                    <a:pt x="14" y="11"/>
                  </a:cubicBezTo>
                  <a:close/>
                </a:path>
              </a:pathLst>
            </a:custGeom>
            <a:solidFill>
              <a:srgbClr val="FFFFFF"/>
            </a:solidFill>
            <a:ln>
              <a:noFill/>
            </a:ln>
          </p:spPr>
          <p:txBody>
            <a:bodyPr/>
            <a:lstStyle/>
            <a:p>
              <a:endParaRPr lang="zh-CN" altLang="en-US"/>
            </a:p>
          </p:txBody>
        </p:sp>
        <p:sp>
          <p:nvSpPr>
            <p:cNvPr id="1048957" name="Freeform 102"/>
            <p:cNvSpPr/>
            <p:nvPr/>
          </p:nvSpPr>
          <p:spPr bwMode="auto">
            <a:xfrm>
              <a:off x="4876801" y="4300538"/>
              <a:ext cx="60325" cy="55563"/>
            </a:xfrm>
            <a:custGeom>
              <a:avLst/>
              <a:gdLst>
                <a:gd name="T0" fmla="*/ 2147483646 w 14"/>
                <a:gd name="T1" fmla="*/ 2147483646 h 13"/>
                <a:gd name="T2" fmla="*/ 2147483646 w 14"/>
                <a:gd name="T3" fmla="*/ 2147483646 h 13"/>
                <a:gd name="T4" fmla="*/ 2147483646 w 14"/>
                <a:gd name="T5" fmla="*/ 0 h 13"/>
                <a:gd name="T6" fmla="*/ 0 w 14"/>
                <a:gd name="T7" fmla="*/ 2147483646 h 13"/>
                <a:gd name="T8" fmla="*/ 2147483646 w 14"/>
                <a:gd name="T9" fmla="*/ 2147483646 h 13"/>
                <a:gd name="T10" fmla="*/ 2147483646 w 14"/>
                <a:gd name="T11" fmla="*/ 2147483646 h 13"/>
                <a:gd name="T12" fmla="*/ 2147483646 w 14"/>
                <a:gd name="T13" fmla="*/ 2147483646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 h="13">
                  <a:moveTo>
                    <a:pt x="14" y="10"/>
                  </a:moveTo>
                  <a:cubicBezTo>
                    <a:pt x="12" y="8"/>
                    <a:pt x="9" y="5"/>
                    <a:pt x="6" y="2"/>
                  </a:cubicBezTo>
                  <a:cubicBezTo>
                    <a:pt x="5" y="2"/>
                    <a:pt x="4" y="1"/>
                    <a:pt x="4" y="0"/>
                  </a:cubicBezTo>
                  <a:cubicBezTo>
                    <a:pt x="2" y="2"/>
                    <a:pt x="2" y="2"/>
                    <a:pt x="0" y="4"/>
                  </a:cubicBezTo>
                  <a:cubicBezTo>
                    <a:pt x="1" y="5"/>
                    <a:pt x="2" y="5"/>
                    <a:pt x="3" y="6"/>
                  </a:cubicBezTo>
                  <a:cubicBezTo>
                    <a:pt x="6" y="9"/>
                    <a:pt x="8" y="11"/>
                    <a:pt x="11" y="13"/>
                  </a:cubicBezTo>
                  <a:cubicBezTo>
                    <a:pt x="12" y="12"/>
                    <a:pt x="12" y="11"/>
                    <a:pt x="14" y="10"/>
                  </a:cubicBezTo>
                  <a:close/>
                </a:path>
              </a:pathLst>
            </a:custGeom>
            <a:solidFill>
              <a:srgbClr val="A95600"/>
            </a:solidFill>
            <a:ln>
              <a:noFill/>
            </a:ln>
          </p:spPr>
          <p:txBody>
            <a:bodyPr/>
            <a:lstStyle/>
            <a:p>
              <a:endParaRPr lang="zh-CN" altLang="en-US"/>
            </a:p>
          </p:txBody>
        </p:sp>
        <p:sp>
          <p:nvSpPr>
            <p:cNvPr id="1048958" name="Freeform 103"/>
            <p:cNvSpPr/>
            <p:nvPr/>
          </p:nvSpPr>
          <p:spPr bwMode="auto">
            <a:xfrm>
              <a:off x="4395788" y="4792663"/>
              <a:ext cx="63500" cy="58738"/>
            </a:xfrm>
            <a:custGeom>
              <a:avLst/>
              <a:gdLst>
                <a:gd name="T0" fmla="*/ 2147483646 w 15"/>
                <a:gd name="T1" fmla="*/ 2147483646 h 14"/>
                <a:gd name="T2" fmla="*/ 2147483646 w 15"/>
                <a:gd name="T3" fmla="*/ 0 h 14"/>
                <a:gd name="T4" fmla="*/ 0 w 15"/>
                <a:gd name="T5" fmla="*/ 2147483646 h 14"/>
                <a:gd name="T6" fmla="*/ 2147483646 w 15"/>
                <a:gd name="T7" fmla="*/ 2147483646 h 14"/>
                <a:gd name="T8" fmla="*/ 2147483646 w 15"/>
                <a:gd name="T9" fmla="*/ 2147483646 h 14"/>
                <a:gd name="T10" fmla="*/ 2147483646 w 15"/>
                <a:gd name="T11" fmla="*/ 2147483646 h 14"/>
                <a:gd name="T12" fmla="*/ 2147483646 w 15"/>
                <a:gd name="T13" fmla="*/ 2147483646 h 1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 h="14">
                  <a:moveTo>
                    <a:pt x="6" y="2"/>
                  </a:moveTo>
                  <a:cubicBezTo>
                    <a:pt x="5" y="2"/>
                    <a:pt x="4" y="1"/>
                    <a:pt x="3" y="0"/>
                  </a:cubicBezTo>
                  <a:cubicBezTo>
                    <a:pt x="2" y="1"/>
                    <a:pt x="1" y="1"/>
                    <a:pt x="0" y="3"/>
                  </a:cubicBezTo>
                  <a:cubicBezTo>
                    <a:pt x="1" y="4"/>
                    <a:pt x="2" y="4"/>
                    <a:pt x="2" y="5"/>
                  </a:cubicBezTo>
                  <a:cubicBezTo>
                    <a:pt x="6" y="9"/>
                    <a:pt x="9" y="12"/>
                    <a:pt x="12" y="14"/>
                  </a:cubicBezTo>
                  <a:cubicBezTo>
                    <a:pt x="13" y="12"/>
                    <a:pt x="13" y="12"/>
                    <a:pt x="15" y="11"/>
                  </a:cubicBezTo>
                  <a:cubicBezTo>
                    <a:pt x="12" y="8"/>
                    <a:pt x="9" y="6"/>
                    <a:pt x="6" y="2"/>
                  </a:cubicBezTo>
                </a:path>
              </a:pathLst>
            </a:custGeom>
            <a:solidFill>
              <a:srgbClr val="A95600"/>
            </a:solidFill>
            <a:ln>
              <a:noFill/>
            </a:ln>
          </p:spPr>
          <p:txBody>
            <a:bodyPr/>
            <a:lstStyle/>
            <a:p>
              <a:endParaRPr lang="zh-CN" altLang="en-US"/>
            </a:p>
          </p:txBody>
        </p:sp>
        <p:sp>
          <p:nvSpPr>
            <p:cNvPr id="1048959" name="Freeform 104"/>
            <p:cNvSpPr/>
            <p:nvPr/>
          </p:nvSpPr>
          <p:spPr bwMode="auto">
            <a:xfrm>
              <a:off x="4332288" y="4724400"/>
              <a:ext cx="76200" cy="80963"/>
            </a:xfrm>
            <a:custGeom>
              <a:avLst/>
              <a:gdLst>
                <a:gd name="T0" fmla="*/ 2147483646 w 18"/>
                <a:gd name="T1" fmla="*/ 0 h 19"/>
                <a:gd name="T2" fmla="*/ 0 w 18"/>
                <a:gd name="T3" fmla="*/ 2147483646 h 19"/>
                <a:gd name="T4" fmla="*/ 2147483646 w 18"/>
                <a:gd name="T5" fmla="*/ 2147483646 h 19"/>
                <a:gd name="T6" fmla="*/ 2147483646 w 18"/>
                <a:gd name="T7" fmla="*/ 2147483646 h 19"/>
                <a:gd name="T8" fmla="*/ 2147483646 w 18"/>
                <a:gd name="T9" fmla="*/ 2147483646 h 19"/>
                <a:gd name="T10" fmla="*/ 2147483646 w 18"/>
                <a:gd name="T11" fmla="*/ 2147483646 h 19"/>
                <a:gd name="T12" fmla="*/ 2147483646 w 18"/>
                <a:gd name="T13" fmla="*/ 0 h 1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 h="19">
                  <a:moveTo>
                    <a:pt x="3" y="0"/>
                  </a:moveTo>
                  <a:cubicBezTo>
                    <a:pt x="2" y="2"/>
                    <a:pt x="2" y="2"/>
                    <a:pt x="0" y="4"/>
                  </a:cubicBezTo>
                  <a:cubicBezTo>
                    <a:pt x="3" y="7"/>
                    <a:pt x="7" y="11"/>
                    <a:pt x="12" y="16"/>
                  </a:cubicBezTo>
                  <a:cubicBezTo>
                    <a:pt x="13" y="17"/>
                    <a:pt x="14" y="18"/>
                    <a:pt x="15" y="19"/>
                  </a:cubicBezTo>
                  <a:cubicBezTo>
                    <a:pt x="16" y="17"/>
                    <a:pt x="17" y="17"/>
                    <a:pt x="18" y="16"/>
                  </a:cubicBezTo>
                  <a:cubicBezTo>
                    <a:pt x="17" y="15"/>
                    <a:pt x="17" y="14"/>
                    <a:pt x="16" y="13"/>
                  </a:cubicBezTo>
                  <a:cubicBezTo>
                    <a:pt x="10" y="8"/>
                    <a:pt x="6" y="3"/>
                    <a:pt x="3" y="0"/>
                  </a:cubicBezTo>
                </a:path>
              </a:pathLst>
            </a:custGeom>
            <a:solidFill>
              <a:srgbClr val="FFFFFF"/>
            </a:solidFill>
            <a:ln>
              <a:noFill/>
            </a:ln>
          </p:spPr>
          <p:txBody>
            <a:bodyPr/>
            <a:lstStyle/>
            <a:p>
              <a:endParaRPr lang="zh-CN" altLang="en-US"/>
            </a:p>
          </p:txBody>
        </p:sp>
        <p:sp>
          <p:nvSpPr>
            <p:cNvPr id="1048960" name="Freeform 105"/>
            <p:cNvSpPr/>
            <p:nvPr/>
          </p:nvSpPr>
          <p:spPr bwMode="auto">
            <a:xfrm>
              <a:off x="3783013" y="5262563"/>
              <a:ext cx="136525" cy="136525"/>
            </a:xfrm>
            <a:custGeom>
              <a:avLst/>
              <a:gdLst>
                <a:gd name="T0" fmla="*/ 2147483646 w 32"/>
                <a:gd name="T1" fmla="*/ 2147483646 h 32"/>
                <a:gd name="T2" fmla="*/ 2147483646 w 32"/>
                <a:gd name="T3" fmla="*/ 0 h 32"/>
                <a:gd name="T4" fmla="*/ 2147483646 w 32"/>
                <a:gd name="T5" fmla="*/ 2147483646 h 32"/>
                <a:gd name="T6" fmla="*/ 2147483646 w 32"/>
                <a:gd name="T7" fmla="*/ 2147483646 h 32"/>
                <a:gd name="T8" fmla="*/ 2147483646 w 32"/>
                <a:gd name="T9" fmla="*/ 2147483646 h 32"/>
                <a:gd name="T10" fmla="*/ 2147483646 w 32"/>
                <a:gd name="T11" fmla="*/ 2147483646 h 32"/>
                <a:gd name="T12" fmla="*/ 2147483646 w 32"/>
                <a:gd name="T13" fmla="*/ 2147483646 h 3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2" h="32">
                  <a:moveTo>
                    <a:pt x="18" y="14"/>
                  </a:moveTo>
                  <a:cubicBezTo>
                    <a:pt x="10" y="7"/>
                    <a:pt x="5" y="0"/>
                    <a:pt x="5" y="0"/>
                  </a:cubicBezTo>
                  <a:cubicBezTo>
                    <a:pt x="3" y="2"/>
                    <a:pt x="2" y="3"/>
                    <a:pt x="1" y="5"/>
                  </a:cubicBezTo>
                  <a:cubicBezTo>
                    <a:pt x="0" y="5"/>
                    <a:pt x="6" y="12"/>
                    <a:pt x="13" y="19"/>
                  </a:cubicBezTo>
                  <a:cubicBezTo>
                    <a:pt x="20" y="26"/>
                    <a:pt x="27" y="32"/>
                    <a:pt x="27" y="31"/>
                  </a:cubicBezTo>
                  <a:cubicBezTo>
                    <a:pt x="29" y="29"/>
                    <a:pt x="30" y="29"/>
                    <a:pt x="32" y="27"/>
                  </a:cubicBezTo>
                  <a:cubicBezTo>
                    <a:pt x="32" y="27"/>
                    <a:pt x="25" y="22"/>
                    <a:pt x="18" y="14"/>
                  </a:cubicBezTo>
                  <a:close/>
                </a:path>
              </a:pathLst>
            </a:custGeom>
            <a:solidFill>
              <a:srgbClr val="31292B"/>
            </a:solidFill>
            <a:ln>
              <a:noFill/>
            </a:ln>
          </p:spPr>
          <p:txBody>
            <a:bodyPr/>
            <a:lstStyle/>
            <a:p>
              <a:endParaRPr lang="zh-CN" altLang="en-US"/>
            </a:p>
          </p:txBody>
        </p:sp>
        <p:sp>
          <p:nvSpPr>
            <p:cNvPr id="1048961" name="Freeform 106"/>
            <p:cNvSpPr/>
            <p:nvPr/>
          </p:nvSpPr>
          <p:spPr bwMode="auto">
            <a:xfrm>
              <a:off x="3787776" y="5253038"/>
              <a:ext cx="139700" cy="136525"/>
            </a:xfrm>
            <a:custGeom>
              <a:avLst/>
              <a:gdLst>
                <a:gd name="T0" fmla="*/ 2147483646 w 33"/>
                <a:gd name="T1" fmla="*/ 2147483646 h 32"/>
                <a:gd name="T2" fmla="*/ 2147483646 w 33"/>
                <a:gd name="T3" fmla="*/ 0 h 32"/>
                <a:gd name="T4" fmla="*/ 2147483646 w 33"/>
                <a:gd name="T5" fmla="*/ 2147483646 h 32"/>
                <a:gd name="T6" fmla="*/ 2147483646 w 33"/>
                <a:gd name="T7" fmla="*/ 2147483646 h 32"/>
                <a:gd name="T8" fmla="*/ 2147483646 w 33"/>
                <a:gd name="T9" fmla="*/ 2147483646 h 32"/>
                <a:gd name="T10" fmla="*/ 2147483646 w 33"/>
                <a:gd name="T11" fmla="*/ 2147483646 h 32"/>
                <a:gd name="T12" fmla="*/ 2147483646 w 33"/>
                <a:gd name="T13" fmla="*/ 2147483646 h 3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 h="32">
                  <a:moveTo>
                    <a:pt x="18" y="15"/>
                  </a:moveTo>
                  <a:cubicBezTo>
                    <a:pt x="10" y="7"/>
                    <a:pt x="5" y="1"/>
                    <a:pt x="5" y="0"/>
                  </a:cubicBezTo>
                  <a:cubicBezTo>
                    <a:pt x="4" y="2"/>
                    <a:pt x="3" y="3"/>
                    <a:pt x="1" y="5"/>
                  </a:cubicBezTo>
                  <a:cubicBezTo>
                    <a:pt x="0" y="6"/>
                    <a:pt x="6" y="12"/>
                    <a:pt x="13" y="20"/>
                  </a:cubicBezTo>
                  <a:cubicBezTo>
                    <a:pt x="21" y="27"/>
                    <a:pt x="27" y="32"/>
                    <a:pt x="28" y="32"/>
                  </a:cubicBezTo>
                  <a:cubicBezTo>
                    <a:pt x="30" y="30"/>
                    <a:pt x="31" y="29"/>
                    <a:pt x="33" y="28"/>
                  </a:cubicBezTo>
                  <a:cubicBezTo>
                    <a:pt x="32" y="28"/>
                    <a:pt x="25" y="23"/>
                    <a:pt x="18" y="15"/>
                  </a:cubicBezTo>
                  <a:close/>
                </a:path>
              </a:pathLst>
            </a:custGeom>
            <a:solidFill>
              <a:srgbClr val="F4B844"/>
            </a:solidFill>
            <a:ln>
              <a:noFill/>
            </a:ln>
          </p:spPr>
          <p:txBody>
            <a:bodyPr/>
            <a:lstStyle/>
            <a:p>
              <a:endParaRPr lang="zh-CN" altLang="en-US"/>
            </a:p>
          </p:txBody>
        </p:sp>
        <p:sp>
          <p:nvSpPr>
            <p:cNvPr id="1048962" name="Freeform 107"/>
            <p:cNvSpPr/>
            <p:nvPr/>
          </p:nvSpPr>
          <p:spPr bwMode="auto">
            <a:xfrm>
              <a:off x="3795713" y="5265738"/>
              <a:ext cx="25400" cy="30163"/>
            </a:xfrm>
            <a:custGeom>
              <a:avLst/>
              <a:gdLst>
                <a:gd name="T0" fmla="*/ 0 w 6"/>
                <a:gd name="T1" fmla="*/ 2147483646 h 7"/>
                <a:gd name="T2" fmla="*/ 2147483646 w 6"/>
                <a:gd name="T3" fmla="*/ 2147483646 h 7"/>
                <a:gd name="T4" fmla="*/ 2147483646 w 6"/>
                <a:gd name="T5" fmla="*/ 2147483646 h 7"/>
                <a:gd name="T6" fmla="*/ 2147483646 w 6"/>
                <a:gd name="T7" fmla="*/ 0 h 7"/>
                <a:gd name="T8" fmla="*/ 0 w 6"/>
                <a:gd name="T9" fmla="*/ 2147483646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7">
                  <a:moveTo>
                    <a:pt x="0" y="2"/>
                  </a:moveTo>
                  <a:cubicBezTo>
                    <a:pt x="1" y="3"/>
                    <a:pt x="2" y="5"/>
                    <a:pt x="4" y="7"/>
                  </a:cubicBezTo>
                  <a:cubicBezTo>
                    <a:pt x="5" y="5"/>
                    <a:pt x="5" y="5"/>
                    <a:pt x="6" y="4"/>
                  </a:cubicBezTo>
                  <a:cubicBezTo>
                    <a:pt x="5" y="2"/>
                    <a:pt x="4" y="1"/>
                    <a:pt x="3" y="0"/>
                  </a:cubicBezTo>
                  <a:cubicBezTo>
                    <a:pt x="2" y="1"/>
                    <a:pt x="1" y="1"/>
                    <a:pt x="0" y="2"/>
                  </a:cubicBezTo>
                  <a:close/>
                </a:path>
              </a:pathLst>
            </a:custGeom>
            <a:solidFill>
              <a:srgbClr val="FFDA91"/>
            </a:solidFill>
            <a:ln>
              <a:noFill/>
            </a:ln>
          </p:spPr>
          <p:txBody>
            <a:bodyPr/>
            <a:lstStyle/>
            <a:p>
              <a:endParaRPr lang="zh-CN" altLang="en-US"/>
            </a:p>
          </p:txBody>
        </p:sp>
        <p:sp>
          <p:nvSpPr>
            <p:cNvPr id="1048963" name="Freeform 108"/>
            <p:cNvSpPr/>
            <p:nvPr/>
          </p:nvSpPr>
          <p:spPr bwMode="auto">
            <a:xfrm>
              <a:off x="3856038" y="5330825"/>
              <a:ext cx="46038" cy="42863"/>
            </a:xfrm>
            <a:custGeom>
              <a:avLst/>
              <a:gdLst>
                <a:gd name="T0" fmla="*/ 2147483646 w 11"/>
                <a:gd name="T1" fmla="*/ 2147483646 h 10"/>
                <a:gd name="T2" fmla="*/ 2147483646 w 11"/>
                <a:gd name="T3" fmla="*/ 0 h 10"/>
                <a:gd name="T4" fmla="*/ 0 w 11"/>
                <a:gd name="T5" fmla="*/ 2147483646 h 10"/>
                <a:gd name="T6" fmla="*/ 2147483646 w 11"/>
                <a:gd name="T7" fmla="*/ 2147483646 h 10"/>
                <a:gd name="T8" fmla="*/ 2147483646 w 11"/>
                <a:gd name="T9" fmla="*/ 2147483646 h 10"/>
                <a:gd name="T10" fmla="*/ 2147483646 w 11"/>
                <a:gd name="T11" fmla="*/ 2147483646 h 10"/>
                <a:gd name="T12" fmla="*/ 2147483646 w 11"/>
                <a:gd name="T13" fmla="*/ 2147483646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 h="10">
                  <a:moveTo>
                    <a:pt x="5" y="2"/>
                  </a:moveTo>
                  <a:cubicBezTo>
                    <a:pt x="4" y="1"/>
                    <a:pt x="4" y="0"/>
                    <a:pt x="3" y="0"/>
                  </a:cubicBezTo>
                  <a:cubicBezTo>
                    <a:pt x="2" y="1"/>
                    <a:pt x="1" y="1"/>
                    <a:pt x="0" y="2"/>
                  </a:cubicBezTo>
                  <a:cubicBezTo>
                    <a:pt x="1" y="3"/>
                    <a:pt x="1" y="4"/>
                    <a:pt x="2" y="4"/>
                  </a:cubicBezTo>
                  <a:cubicBezTo>
                    <a:pt x="4" y="6"/>
                    <a:pt x="6" y="9"/>
                    <a:pt x="8" y="10"/>
                  </a:cubicBezTo>
                  <a:cubicBezTo>
                    <a:pt x="9" y="9"/>
                    <a:pt x="10" y="8"/>
                    <a:pt x="11" y="7"/>
                  </a:cubicBezTo>
                  <a:cubicBezTo>
                    <a:pt x="9" y="6"/>
                    <a:pt x="7" y="4"/>
                    <a:pt x="5" y="2"/>
                  </a:cubicBezTo>
                  <a:close/>
                </a:path>
              </a:pathLst>
            </a:custGeom>
            <a:solidFill>
              <a:srgbClr val="A95600"/>
            </a:solidFill>
            <a:ln>
              <a:noFill/>
            </a:ln>
          </p:spPr>
          <p:txBody>
            <a:bodyPr/>
            <a:lstStyle/>
            <a:p>
              <a:endParaRPr lang="zh-CN" altLang="en-US"/>
            </a:p>
          </p:txBody>
        </p:sp>
        <p:sp>
          <p:nvSpPr>
            <p:cNvPr id="1048964" name="Freeform 109"/>
            <p:cNvSpPr/>
            <p:nvPr/>
          </p:nvSpPr>
          <p:spPr bwMode="auto">
            <a:xfrm>
              <a:off x="3813176" y="5283200"/>
              <a:ext cx="55563" cy="55563"/>
            </a:xfrm>
            <a:custGeom>
              <a:avLst/>
              <a:gdLst>
                <a:gd name="T0" fmla="*/ 2147483646 w 13"/>
                <a:gd name="T1" fmla="*/ 0 h 13"/>
                <a:gd name="T2" fmla="*/ 0 w 13"/>
                <a:gd name="T3" fmla="*/ 2147483646 h 13"/>
                <a:gd name="T4" fmla="*/ 2147483646 w 13"/>
                <a:gd name="T5" fmla="*/ 2147483646 h 13"/>
                <a:gd name="T6" fmla="*/ 2147483646 w 13"/>
                <a:gd name="T7" fmla="*/ 2147483646 h 13"/>
                <a:gd name="T8" fmla="*/ 2147483646 w 13"/>
                <a:gd name="T9" fmla="*/ 2147483646 h 13"/>
                <a:gd name="T10" fmla="*/ 2147483646 w 13"/>
                <a:gd name="T11" fmla="*/ 2147483646 h 13"/>
                <a:gd name="T12" fmla="*/ 2147483646 w 13"/>
                <a:gd name="T13" fmla="*/ 0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 h="13">
                  <a:moveTo>
                    <a:pt x="2" y="0"/>
                  </a:moveTo>
                  <a:cubicBezTo>
                    <a:pt x="1" y="1"/>
                    <a:pt x="1" y="1"/>
                    <a:pt x="0" y="3"/>
                  </a:cubicBezTo>
                  <a:cubicBezTo>
                    <a:pt x="2" y="5"/>
                    <a:pt x="5" y="8"/>
                    <a:pt x="8" y="12"/>
                  </a:cubicBezTo>
                  <a:cubicBezTo>
                    <a:pt x="9" y="12"/>
                    <a:pt x="9" y="13"/>
                    <a:pt x="10" y="13"/>
                  </a:cubicBezTo>
                  <a:cubicBezTo>
                    <a:pt x="11" y="12"/>
                    <a:pt x="12" y="12"/>
                    <a:pt x="13" y="11"/>
                  </a:cubicBezTo>
                  <a:cubicBezTo>
                    <a:pt x="12" y="10"/>
                    <a:pt x="12" y="9"/>
                    <a:pt x="11" y="9"/>
                  </a:cubicBezTo>
                  <a:cubicBezTo>
                    <a:pt x="7" y="5"/>
                    <a:pt x="4" y="2"/>
                    <a:pt x="2" y="0"/>
                  </a:cubicBezTo>
                  <a:close/>
                </a:path>
              </a:pathLst>
            </a:custGeom>
            <a:solidFill>
              <a:srgbClr val="FFFFFF"/>
            </a:solidFill>
            <a:ln>
              <a:noFill/>
            </a:ln>
          </p:spPr>
          <p:txBody>
            <a:bodyPr/>
            <a:lstStyle/>
            <a:p>
              <a:endParaRPr lang="zh-CN" altLang="en-US"/>
            </a:p>
          </p:txBody>
        </p:sp>
        <p:sp>
          <p:nvSpPr>
            <p:cNvPr id="1048965" name="Freeform 110"/>
            <p:cNvSpPr>
              <a:spLocks noEditPoints="1"/>
            </p:cNvSpPr>
            <p:nvPr/>
          </p:nvSpPr>
          <p:spPr bwMode="auto">
            <a:xfrm>
              <a:off x="3957638" y="5035550"/>
              <a:ext cx="319088" cy="273050"/>
            </a:xfrm>
            <a:custGeom>
              <a:avLst/>
              <a:gdLst>
                <a:gd name="T0" fmla="*/ 2147483646 w 75"/>
                <a:gd name="T1" fmla="*/ 2147483646 h 64"/>
                <a:gd name="T2" fmla="*/ 2147483646 w 75"/>
                <a:gd name="T3" fmla="*/ 2147483646 h 64"/>
                <a:gd name="T4" fmla="*/ 2147483646 w 75"/>
                <a:gd name="T5" fmla="*/ 2147483646 h 64"/>
                <a:gd name="T6" fmla="*/ 2147483646 w 75"/>
                <a:gd name="T7" fmla="*/ 2147483646 h 64"/>
                <a:gd name="T8" fmla="*/ 2147483646 w 75"/>
                <a:gd name="T9" fmla="*/ 2147483646 h 64"/>
                <a:gd name="T10" fmla="*/ 2147483646 w 75"/>
                <a:gd name="T11" fmla="*/ 2147483646 h 64"/>
                <a:gd name="T12" fmla="*/ 2147483646 w 75"/>
                <a:gd name="T13" fmla="*/ 2147483646 h 64"/>
                <a:gd name="T14" fmla="*/ 2147483646 w 75"/>
                <a:gd name="T15" fmla="*/ 2147483646 h 64"/>
                <a:gd name="T16" fmla="*/ 2147483646 w 75"/>
                <a:gd name="T17" fmla="*/ 2147483646 h 64"/>
                <a:gd name="T18" fmla="*/ 2147483646 w 75"/>
                <a:gd name="T19" fmla="*/ 2147483646 h 64"/>
                <a:gd name="T20" fmla="*/ 2147483646 w 75"/>
                <a:gd name="T21" fmla="*/ 2147483646 h 64"/>
                <a:gd name="T22" fmla="*/ 2147483646 w 75"/>
                <a:gd name="T23" fmla="*/ 2147483646 h 64"/>
                <a:gd name="T24" fmla="*/ 2147483646 w 75"/>
                <a:gd name="T25" fmla="*/ 2147483646 h 64"/>
                <a:gd name="T26" fmla="*/ 2147483646 w 75"/>
                <a:gd name="T27" fmla="*/ 2147483646 h 64"/>
                <a:gd name="T28" fmla="*/ 2147483646 w 75"/>
                <a:gd name="T29" fmla="*/ 2147483646 h 64"/>
                <a:gd name="T30" fmla="*/ 2147483646 w 75"/>
                <a:gd name="T31" fmla="*/ 0 h 64"/>
                <a:gd name="T32" fmla="*/ 2147483646 w 75"/>
                <a:gd name="T33" fmla="*/ 2147483646 h 64"/>
                <a:gd name="T34" fmla="*/ 2147483646 w 75"/>
                <a:gd name="T35" fmla="*/ 2147483646 h 64"/>
                <a:gd name="T36" fmla="*/ 2147483646 w 75"/>
                <a:gd name="T37" fmla="*/ 2147483646 h 64"/>
                <a:gd name="T38" fmla="*/ 2147483646 w 75"/>
                <a:gd name="T39" fmla="*/ 0 h 6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75" h="64">
                  <a:moveTo>
                    <a:pt x="7" y="60"/>
                  </a:moveTo>
                  <a:cubicBezTo>
                    <a:pt x="6" y="61"/>
                    <a:pt x="6" y="62"/>
                    <a:pt x="5" y="63"/>
                  </a:cubicBezTo>
                  <a:cubicBezTo>
                    <a:pt x="5" y="64"/>
                    <a:pt x="6" y="64"/>
                    <a:pt x="6" y="64"/>
                  </a:cubicBezTo>
                  <a:cubicBezTo>
                    <a:pt x="6" y="64"/>
                    <a:pt x="7" y="63"/>
                    <a:pt x="8" y="62"/>
                  </a:cubicBezTo>
                  <a:cubicBezTo>
                    <a:pt x="8" y="61"/>
                    <a:pt x="8" y="61"/>
                    <a:pt x="7" y="60"/>
                  </a:cubicBezTo>
                  <a:moveTo>
                    <a:pt x="56" y="7"/>
                  </a:moveTo>
                  <a:cubicBezTo>
                    <a:pt x="23" y="19"/>
                    <a:pt x="23" y="19"/>
                    <a:pt x="23" y="19"/>
                  </a:cubicBezTo>
                  <a:cubicBezTo>
                    <a:pt x="22" y="20"/>
                    <a:pt x="21" y="20"/>
                    <a:pt x="20" y="21"/>
                  </a:cubicBezTo>
                  <a:cubicBezTo>
                    <a:pt x="14" y="26"/>
                    <a:pt x="8" y="32"/>
                    <a:pt x="3" y="37"/>
                  </a:cubicBezTo>
                  <a:cubicBezTo>
                    <a:pt x="3" y="39"/>
                    <a:pt x="2" y="40"/>
                    <a:pt x="2" y="42"/>
                  </a:cubicBezTo>
                  <a:cubicBezTo>
                    <a:pt x="0" y="49"/>
                    <a:pt x="1" y="55"/>
                    <a:pt x="3" y="59"/>
                  </a:cubicBezTo>
                  <a:cubicBezTo>
                    <a:pt x="4" y="58"/>
                    <a:pt x="5" y="57"/>
                    <a:pt x="6" y="56"/>
                  </a:cubicBezTo>
                  <a:cubicBezTo>
                    <a:pt x="3" y="46"/>
                    <a:pt x="7" y="33"/>
                    <a:pt x="24" y="25"/>
                  </a:cubicBezTo>
                  <a:cubicBezTo>
                    <a:pt x="46" y="16"/>
                    <a:pt x="46" y="16"/>
                    <a:pt x="46" y="16"/>
                  </a:cubicBezTo>
                  <a:cubicBezTo>
                    <a:pt x="50" y="13"/>
                    <a:pt x="53" y="10"/>
                    <a:pt x="56" y="7"/>
                  </a:cubicBezTo>
                  <a:moveTo>
                    <a:pt x="75" y="0"/>
                  </a:moveTo>
                  <a:cubicBezTo>
                    <a:pt x="67" y="3"/>
                    <a:pt x="67" y="3"/>
                    <a:pt x="67" y="3"/>
                  </a:cubicBezTo>
                  <a:cubicBezTo>
                    <a:pt x="63" y="6"/>
                    <a:pt x="60" y="9"/>
                    <a:pt x="57" y="13"/>
                  </a:cubicBezTo>
                  <a:cubicBezTo>
                    <a:pt x="64" y="10"/>
                    <a:pt x="64" y="10"/>
                    <a:pt x="64" y="10"/>
                  </a:cubicBezTo>
                  <a:cubicBezTo>
                    <a:pt x="69" y="6"/>
                    <a:pt x="72" y="2"/>
                    <a:pt x="75" y="0"/>
                  </a:cubicBezTo>
                </a:path>
              </a:pathLst>
            </a:custGeom>
            <a:solidFill>
              <a:srgbClr val="08070C"/>
            </a:solidFill>
            <a:ln>
              <a:noFill/>
            </a:ln>
          </p:spPr>
          <p:txBody>
            <a:bodyPr/>
            <a:lstStyle/>
            <a:p>
              <a:endParaRPr lang="zh-CN" altLang="en-US"/>
            </a:p>
          </p:txBody>
        </p:sp>
        <p:sp>
          <p:nvSpPr>
            <p:cNvPr id="1048966" name="Freeform 111"/>
            <p:cNvSpPr>
              <a:spLocks noEditPoints="1"/>
            </p:cNvSpPr>
            <p:nvPr/>
          </p:nvSpPr>
          <p:spPr bwMode="auto">
            <a:xfrm>
              <a:off x="3970338" y="5048250"/>
              <a:ext cx="273050" cy="257175"/>
            </a:xfrm>
            <a:custGeom>
              <a:avLst/>
              <a:gdLst>
                <a:gd name="T0" fmla="*/ 2147483646 w 64"/>
                <a:gd name="T1" fmla="*/ 2147483646 h 60"/>
                <a:gd name="T2" fmla="*/ 0 w 64"/>
                <a:gd name="T3" fmla="*/ 2147483646 h 60"/>
                <a:gd name="T4" fmla="*/ 2147483646 w 64"/>
                <a:gd name="T5" fmla="*/ 2147483646 h 60"/>
                <a:gd name="T6" fmla="*/ 2147483646 w 64"/>
                <a:gd name="T7" fmla="*/ 2147483646 h 60"/>
                <a:gd name="T8" fmla="*/ 2147483646 w 64"/>
                <a:gd name="T9" fmla="*/ 2147483646 h 60"/>
                <a:gd name="T10" fmla="*/ 2147483646 w 64"/>
                <a:gd name="T11" fmla="*/ 0 h 60"/>
                <a:gd name="T12" fmla="*/ 2147483646 w 64"/>
                <a:gd name="T13" fmla="*/ 2147483646 h 60"/>
                <a:gd name="T14" fmla="*/ 2147483646 w 64"/>
                <a:gd name="T15" fmla="*/ 2147483646 h 60"/>
                <a:gd name="T16" fmla="*/ 2147483646 w 64"/>
                <a:gd name="T17" fmla="*/ 2147483646 h 60"/>
                <a:gd name="T18" fmla="*/ 2147483646 w 64"/>
                <a:gd name="T19" fmla="*/ 0 h 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4" h="60">
                  <a:moveTo>
                    <a:pt x="3" y="53"/>
                  </a:moveTo>
                  <a:cubicBezTo>
                    <a:pt x="2" y="54"/>
                    <a:pt x="1" y="55"/>
                    <a:pt x="0" y="56"/>
                  </a:cubicBezTo>
                  <a:cubicBezTo>
                    <a:pt x="0" y="58"/>
                    <a:pt x="1" y="59"/>
                    <a:pt x="2" y="60"/>
                  </a:cubicBezTo>
                  <a:cubicBezTo>
                    <a:pt x="3" y="59"/>
                    <a:pt x="3" y="58"/>
                    <a:pt x="4" y="57"/>
                  </a:cubicBezTo>
                  <a:cubicBezTo>
                    <a:pt x="4" y="56"/>
                    <a:pt x="3" y="54"/>
                    <a:pt x="3" y="53"/>
                  </a:cubicBezTo>
                  <a:moveTo>
                    <a:pt x="64" y="0"/>
                  </a:moveTo>
                  <a:cubicBezTo>
                    <a:pt x="53" y="4"/>
                    <a:pt x="53" y="4"/>
                    <a:pt x="53" y="4"/>
                  </a:cubicBezTo>
                  <a:cubicBezTo>
                    <a:pt x="50" y="7"/>
                    <a:pt x="47" y="10"/>
                    <a:pt x="43" y="13"/>
                  </a:cubicBezTo>
                  <a:cubicBezTo>
                    <a:pt x="54" y="10"/>
                    <a:pt x="54" y="10"/>
                    <a:pt x="54" y="10"/>
                  </a:cubicBezTo>
                  <a:cubicBezTo>
                    <a:pt x="57" y="6"/>
                    <a:pt x="60" y="3"/>
                    <a:pt x="64" y="0"/>
                  </a:cubicBezTo>
                </a:path>
              </a:pathLst>
            </a:custGeom>
            <a:solidFill>
              <a:srgbClr val="2A2829"/>
            </a:solidFill>
            <a:ln>
              <a:noFill/>
            </a:ln>
          </p:spPr>
          <p:txBody>
            <a:bodyPr/>
            <a:lstStyle/>
            <a:p>
              <a:endParaRPr lang="zh-CN" altLang="en-US"/>
            </a:p>
          </p:txBody>
        </p:sp>
        <p:sp>
          <p:nvSpPr>
            <p:cNvPr id="1048967" name="Freeform 112"/>
            <p:cNvSpPr/>
            <p:nvPr/>
          </p:nvSpPr>
          <p:spPr bwMode="auto">
            <a:xfrm>
              <a:off x="3970338" y="5126038"/>
              <a:ext cx="73025" cy="68263"/>
            </a:xfrm>
            <a:custGeom>
              <a:avLst/>
              <a:gdLst>
                <a:gd name="T0" fmla="*/ 2147483646 w 17"/>
                <a:gd name="T1" fmla="*/ 0 h 16"/>
                <a:gd name="T2" fmla="*/ 0 w 17"/>
                <a:gd name="T3" fmla="*/ 2147483646 h 16"/>
                <a:gd name="T4" fmla="*/ 2147483646 w 17"/>
                <a:gd name="T5" fmla="*/ 0 h 16"/>
                <a:gd name="T6" fmla="*/ 0 60000 65536"/>
                <a:gd name="T7" fmla="*/ 0 60000 65536"/>
                <a:gd name="T8" fmla="*/ 0 60000 65536"/>
              </a:gdLst>
              <a:ahLst/>
              <a:cxnLst>
                <a:cxn ang="T6">
                  <a:pos x="T0" y="T1"/>
                </a:cxn>
                <a:cxn ang="T7">
                  <a:pos x="T2" y="T3"/>
                </a:cxn>
                <a:cxn ang="T8">
                  <a:pos x="T4" y="T5"/>
                </a:cxn>
              </a:cxnLst>
              <a:rect l="0" t="0" r="r" b="b"/>
              <a:pathLst>
                <a:path w="17" h="16">
                  <a:moveTo>
                    <a:pt x="17" y="0"/>
                  </a:moveTo>
                  <a:cubicBezTo>
                    <a:pt x="9" y="4"/>
                    <a:pt x="3" y="8"/>
                    <a:pt x="0" y="16"/>
                  </a:cubicBezTo>
                  <a:cubicBezTo>
                    <a:pt x="5" y="11"/>
                    <a:pt x="11" y="5"/>
                    <a:pt x="17" y="0"/>
                  </a:cubicBezTo>
                </a:path>
              </a:pathLst>
            </a:custGeom>
            <a:solidFill>
              <a:srgbClr val="2A2829"/>
            </a:solidFill>
            <a:ln>
              <a:noFill/>
            </a:ln>
          </p:spPr>
          <p:txBody>
            <a:bodyPr/>
            <a:lstStyle/>
            <a:p>
              <a:endParaRPr lang="zh-CN" altLang="en-US"/>
            </a:p>
          </p:txBody>
        </p:sp>
        <p:sp>
          <p:nvSpPr>
            <p:cNvPr id="1048968" name="Freeform 113"/>
            <p:cNvSpPr/>
            <p:nvPr/>
          </p:nvSpPr>
          <p:spPr bwMode="auto">
            <a:xfrm>
              <a:off x="3914776" y="4967288"/>
              <a:ext cx="571500" cy="401638"/>
            </a:xfrm>
            <a:custGeom>
              <a:avLst/>
              <a:gdLst>
                <a:gd name="T0" fmla="*/ 2147483646 w 134"/>
                <a:gd name="T1" fmla="*/ 0 h 94"/>
                <a:gd name="T2" fmla="*/ 2147483646 w 134"/>
                <a:gd name="T3" fmla="*/ 2147483646 h 94"/>
                <a:gd name="T4" fmla="*/ 2147483646 w 134"/>
                <a:gd name="T5" fmla="*/ 2147483646 h 94"/>
                <a:gd name="T6" fmla="*/ 2147483646 w 134"/>
                <a:gd name="T7" fmla="*/ 2147483646 h 94"/>
                <a:gd name="T8" fmla="*/ 2147483646 w 134"/>
                <a:gd name="T9" fmla="*/ 2147483646 h 94"/>
                <a:gd name="T10" fmla="*/ 2147483646 w 134"/>
                <a:gd name="T11" fmla="*/ 2147483646 h 94"/>
                <a:gd name="T12" fmla="*/ 2147483646 w 134"/>
                <a:gd name="T13" fmla="*/ 0 h 9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4" h="94">
                  <a:moveTo>
                    <a:pt x="116" y="0"/>
                  </a:moveTo>
                  <a:cubicBezTo>
                    <a:pt x="113" y="11"/>
                    <a:pt x="93" y="19"/>
                    <a:pt x="93" y="19"/>
                  </a:cubicBezTo>
                  <a:cubicBezTo>
                    <a:pt x="34" y="41"/>
                    <a:pt x="34" y="41"/>
                    <a:pt x="34" y="41"/>
                  </a:cubicBezTo>
                  <a:cubicBezTo>
                    <a:pt x="0" y="57"/>
                    <a:pt x="17" y="94"/>
                    <a:pt x="45" y="88"/>
                  </a:cubicBezTo>
                  <a:cubicBezTo>
                    <a:pt x="123" y="69"/>
                    <a:pt x="123" y="69"/>
                    <a:pt x="123" y="69"/>
                  </a:cubicBezTo>
                  <a:cubicBezTo>
                    <a:pt x="126" y="69"/>
                    <a:pt x="131" y="70"/>
                    <a:pt x="134" y="70"/>
                  </a:cubicBezTo>
                  <a:cubicBezTo>
                    <a:pt x="116" y="0"/>
                    <a:pt x="116" y="0"/>
                    <a:pt x="116" y="0"/>
                  </a:cubicBezTo>
                </a:path>
              </a:pathLst>
            </a:custGeom>
            <a:solidFill>
              <a:srgbClr val="F8D5AC"/>
            </a:solidFill>
            <a:ln>
              <a:noFill/>
            </a:ln>
          </p:spPr>
          <p:txBody>
            <a:bodyPr/>
            <a:lstStyle/>
            <a:p>
              <a:endParaRPr lang="zh-CN" altLang="en-US"/>
            </a:p>
          </p:txBody>
        </p:sp>
        <p:sp>
          <p:nvSpPr>
            <p:cNvPr id="1048969" name="Freeform 114"/>
            <p:cNvSpPr>
              <a:spLocks noEditPoints="1"/>
            </p:cNvSpPr>
            <p:nvPr/>
          </p:nvSpPr>
          <p:spPr bwMode="auto">
            <a:xfrm>
              <a:off x="4259263" y="5283200"/>
              <a:ext cx="90488" cy="55563"/>
            </a:xfrm>
            <a:custGeom>
              <a:avLst/>
              <a:gdLst>
                <a:gd name="T0" fmla="*/ 2147483646 w 21"/>
                <a:gd name="T1" fmla="*/ 2147483646 h 13"/>
                <a:gd name="T2" fmla="*/ 0 w 21"/>
                <a:gd name="T3" fmla="*/ 2147483646 h 13"/>
                <a:gd name="T4" fmla="*/ 2147483646 w 21"/>
                <a:gd name="T5" fmla="*/ 2147483646 h 13"/>
                <a:gd name="T6" fmla="*/ 2147483646 w 21"/>
                <a:gd name="T7" fmla="*/ 2147483646 h 13"/>
                <a:gd name="T8" fmla="*/ 2147483646 w 21"/>
                <a:gd name="T9" fmla="*/ 2147483646 h 13"/>
                <a:gd name="T10" fmla="*/ 2147483646 w 21"/>
                <a:gd name="T11" fmla="*/ 2147483646 h 13"/>
                <a:gd name="T12" fmla="*/ 2147483646 w 21"/>
                <a:gd name="T13" fmla="*/ 0 h 13"/>
                <a:gd name="T14" fmla="*/ 2147483646 w 21"/>
                <a:gd name="T15" fmla="*/ 0 h 13"/>
                <a:gd name="T16" fmla="*/ 2147483646 w 21"/>
                <a:gd name="T17" fmla="*/ 2147483646 h 13"/>
                <a:gd name="T18" fmla="*/ 2147483646 w 21"/>
                <a:gd name="T19" fmla="*/ 2147483646 h 13"/>
                <a:gd name="T20" fmla="*/ 2147483646 w 21"/>
                <a:gd name="T21" fmla="*/ 0 h 1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 h="13">
                  <a:moveTo>
                    <a:pt x="15" y="2"/>
                  </a:moveTo>
                  <a:cubicBezTo>
                    <a:pt x="0" y="5"/>
                    <a:pt x="0" y="5"/>
                    <a:pt x="0" y="5"/>
                  </a:cubicBezTo>
                  <a:cubicBezTo>
                    <a:pt x="0" y="6"/>
                    <a:pt x="1" y="6"/>
                    <a:pt x="2" y="7"/>
                  </a:cubicBezTo>
                  <a:cubicBezTo>
                    <a:pt x="4" y="8"/>
                    <a:pt x="6" y="11"/>
                    <a:pt x="8" y="13"/>
                  </a:cubicBezTo>
                  <a:cubicBezTo>
                    <a:pt x="16" y="11"/>
                    <a:pt x="16" y="11"/>
                    <a:pt x="16" y="11"/>
                  </a:cubicBezTo>
                  <a:cubicBezTo>
                    <a:pt x="16" y="8"/>
                    <a:pt x="16" y="5"/>
                    <a:pt x="15" y="2"/>
                  </a:cubicBezTo>
                  <a:moveTo>
                    <a:pt x="20" y="0"/>
                  </a:moveTo>
                  <a:cubicBezTo>
                    <a:pt x="20" y="0"/>
                    <a:pt x="20" y="0"/>
                    <a:pt x="20" y="0"/>
                  </a:cubicBezTo>
                  <a:cubicBezTo>
                    <a:pt x="21" y="4"/>
                    <a:pt x="20" y="8"/>
                    <a:pt x="19" y="11"/>
                  </a:cubicBezTo>
                  <a:cubicBezTo>
                    <a:pt x="19" y="11"/>
                    <a:pt x="19" y="11"/>
                    <a:pt x="19" y="11"/>
                  </a:cubicBezTo>
                  <a:cubicBezTo>
                    <a:pt x="20" y="8"/>
                    <a:pt x="21" y="4"/>
                    <a:pt x="20" y="0"/>
                  </a:cubicBezTo>
                </a:path>
              </a:pathLst>
            </a:custGeom>
            <a:solidFill>
              <a:srgbClr val="DDB88F"/>
            </a:solidFill>
            <a:ln>
              <a:noFill/>
            </a:ln>
          </p:spPr>
          <p:txBody>
            <a:bodyPr/>
            <a:lstStyle/>
            <a:p>
              <a:endParaRPr lang="zh-CN" altLang="en-US"/>
            </a:p>
          </p:txBody>
        </p:sp>
        <p:sp>
          <p:nvSpPr>
            <p:cNvPr id="1048970" name="Freeform 115"/>
            <p:cNvSpPr/>
            <p:nvPr/>
          </p:nvSpPr>
          <p:spPr bwMode="auto">
            <a:xfrm>
              <a:off x="4195763" y="5305425"/>
              <a:ext cx="98425" cy="46038"/>
            </a:xfrm>
            <a:custGeom>
              <a:avLst/>
              <a:gdLst>
                <a:gd name="T0" fmla="*/ 2147483646 w 23"/>
                <a:gd name="T1" fmla="*/ 0 h 11"/>
                <a:gd name="T2" fmla="*/ 0 w 23"/>
                <a:gd name="T3" fmla="*/ 2147483646 h 11"/>
                <a:gd name="T4" fmla="*/ 2147483646 w 23"/>
                <a:gd name="T5" fmla="*/ 2147483646 h 11"/>
                <a:gd name="T6" fmla="*/ 2147483646 w 23"/>
                <a:gd name="T7" fmla="*/ 2147483646 h 11"/>
                <a:gd name="T8" fmla="*/ 2147483646 w 23"/>
                <a:gd name="T9" fmla="*/ 2147483646 h 11"/>
                <a:gd name="T10" fmla="*/ 2147483646 w 23"/>
                <a:gd name="T11" fmla="*/ 2147483646 h 11"/>
                <a:gd name="T12" fmla="*/ 2147483646 w 23"/>
                <a:gd name="T13" fmla="*/ 2147483646 h 11"/>
                <a:gd name="T14" fmla="*/ 2147483646 w 23"/>
                <a:gd name="T15" fmla="*/ 2147483646 h 11"/>
                <a:gd name="T16" fmla="*/ 2147483646 w 23"/>
                <a:gd name="T17" fmla="*/ 2147483646 h 11"/>
                <a:gd name="T18" fmla="*/ 2147483646 w 23"/>
                <a:gd name="T19" fmla="*/ 0 h 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 h="11">
                  <a:moveTo>
                    <a:pt x="15" y="0"/>
                  </a:moveTo>
                  <a:cubicBezTo>
                    <a:pt x="0" y="4"/>
                    <a:pt x="0" y="4"/>
                    <a:pt x="0" y="4"/>
                  </a:cubicBezTo>
                  <a:cubicBezTo>
                    <a:pt x="5" y="7"/>
                    <a:pt x="9" y="9"/>
                    <a:pt x="12" y="11"/>
                  </a:cubicBezTo>
                  <a:cubicBezTo>
                    <a:pt x="14" y="11"/>
                    <a:pt x="14" y="11"/>
                    <a:pt x="14" y="11"/>
                  </a:cubicBezTo>
                  <a:cubicBezTo>
                    <a:pt x="3" y="3"/>
                    <a:pt x="3" y="3"/>
                    <a:pt x="3" y="3"/>
                  </a:cubicBezTo>
                  <a:cubicBezTo>
                    <a:pt x="7" y="2"/>
                    <a:pt x="7" y="2"/>
                    <a:pt x="7" y="2"/>
                  </a:cubicBezTo>
                  <a:cubicBezTo>
                    <a:pt x="12" y="6"/>
                    <a:pt x="14" y="9"/>
                    <a:pt x="14" y="10"/>
                  </a:cubicBezTo>
                  <a:cubicBezTo>
                    <a:pt x="23" y="8"/>
                    <a:pt x="23" y="8"/>
                    <a:pt x="23" y="8"/>
                  </a:cubicBezTo>
                  <a:cubicBezTo>
                    <a:pt x="21" y="6"/>
                    <a:pt x="19" y="3"/>
                    <a:pt x="17" y="2"/>
                  </a:cubicBezTo>
                  <a:cubicBezTo>
                    <a:pt x="16" y="1"/>
                    <a:pt x="15" y="1"/>
                    <a:pt x="15" y="0"/>
                  </a:cubicBezTo>
                </a:path>
              </a:pathLst>
            </a:custGeom>
            <a:solidFill>
              <a:srgbClr val="D5AD82"/>
            </a:solidFill>
            <a:ln>
              <a:noFill/>
            </a:ln>
          </p:spPr>
          <p:txBody>
            <a:bodyPr/>
            <a:lstStyle/>
            <a:p>
              <a:endParaRPr lang="zh-CN" altLang="en-US"/>
            </a:p>
          </p:txBody>
        </p:sp>
        <p:sp>
          <p:nvSpPr>
            <p:cNvPr id="1048971" name="Freeform 116"/>
            <p:cNvSpPr/>
            <p:nvPr/>
          </p:nvSpPr>
          <p:spPr bwMode="auto">
            <a:xfrm>
              <a:off x="4324351" y="5283200"/>
              <a:ext cx="25400" cy="47625"/>
            </a:xfrm>
            <a:custGeom>
              <a:avLst/>
              <a:gdLst>
                <a:gd name="T0" fmla="*/ 2147483646 w 6"/>
                <a:gd name="T1" fmla="*/ 0 h 11"/>
                <a:gd name="T2" fmla="*/ 0 w 6"/>
                <a:gd name="T3" fmla="*/ 2147483646 h 11"/>
                <a:gd name="T4" fmla="*/ 2147483646 w 6"/>
                <a:gd name="T5" fmla="*/ 2147483646 h 11"/>
                <a:gd name="T6" fmla="*/ 2147483646 w 6"/>
                <a:gd name="T7" fmla="*/ 2147483646 h 11"/>
                <a:gd name="T8" fmla="*/ 2147483646 w 6"/>
                <a:gd name="T9" fmla="*/ 0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11">
                  <a:moveTo>
                    <a:pt x="5" y="0"/>
                  </a:moveTo>
                  <a:cubicBezTo>
                    <a:pt x="0" y="2"/>
                    <a:pt x="0" y="2"/>
                    <a:pt x="0" y="2"/>
                  </a:cubicBezTo>
                  <a:cubicBezTo>
                    <a:pt x="1" y="5"/>
                    <a:pt x="1" y="8"/>
                    <a:pt x="1" y="11"/>
                  </a:cubicBezTo>
                  <a:cubicBezTo>
                    <a:pt x="4" y="11"/>
                    <a:pt x="4" y="11"/>
                    <a:pt x="4" y="11"/>
                  </a:cubicBezTo>
                  <a:cubicBezTo>
                    <a:pt x="5" y="8"/>
                    <a:pt x="6" y="4"/>
                    <a:pt x="5" y="0"/>
                  </a:cubicBezTo>
                </a:path>
              </a:pathLst>
            </a:custGeom>
            <a:solidFill>
              <a:srgbClr val="DFC4A6"/>
            </a:solidFill>
            <a:ln>
              <a:noFill/>
            </a:ln>
          </p:spPr>
          <p:txBody>
            <a:bodyPr/>
            <a:lstStyle/>
            <a:p>
              <a:endParaRPr lang="zh-CN" altLang="en-US"/>
            </a:p>
          </p:txBody>
        </p:sp>
        <p:sp>
          <p:nvSpPr>
            <p:cNvPr id="1048972" name="Freeform 117"/>
            <p:cNvSpPr/>
            <p:nvPr/>
          </p:nvSpPr>
          <p:spPr bwMode="auto">
            <a:xfrm>
              <a:off x="4191001" y="5343525"/>
              <a:ext cx="26988" cy="17463"/>
            </a:xfrm>
            <a:custGeom>
              <a:avLst/>
              <a:gdLst>
                <a:gd name="T0" fmla="*/ 0 w 6"/>
                <a:gd name="T1" fmla="*/ 0 h 4"/>
                <a:gd name="T2" fmla="*/ 2147483646 w 6"/>
                <a:gd name="T3" fmla="*/ 2147483646 h 4"/>
                <a:gd name="T4" fmla="*/ 2147483646 w 6"/>
                <a:gd name="T5" fmla="*/ 2147483646 h 4"/>
                <a:gd name="T6" fmla="*/ 0 w 6"/>
                <a:gd name="T7" fmla="*/ 0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4">
                  <a:moveTo>
                    <a:pt x="0" y="0"/>
                  </a:moveTo>
                  <a:cubicBezTo>
                    <a:pt x="2" y="1"/>
                    <a:pt x="4" y="2"/>
                    <a:pt x="6" y="4"/>
                  </a:cubicBezTo>
                  <a:cubicBezTo>
                    <a:pt x="6" y="4"/>
                    <a:pt x="6" y="4"/>
                    <a:pt x="6" y="4"/>
                  </a:cubicBezTo>
                  <a:cubicBezTo>
                    <a:pt x="4" y="2"/>
                    <a:pt x="2" y="1"/>
                    <a:pt x="0" y="0"/>
                  </a:cubicBezTo>
                </a:path>
              </a:pathLst>
            </a:custGeom>
            <a:solidFill>
              <a:srgbClr val="D4CABE"/>
            </a:solidFill>
            <a:ln>
              <a:noFill/>
            </a:ln>
          </p:spPr>
          <p:txBody>
            <a:bodyPr/>
            <a:lstStyle/>
            <a:p>
              <a:endParaRPr lang="zh-CN" altLang="en-US"/>
            </a:p>
          </p:txBody>
        </p:sp>
        <p:sp>
          <p:nvSpPr>
            <p:cNvPr id="1048973" name="Freeform 118"/>
            <p:cNvSpPr>
              <a:spLocks noEditPoints="1"/>
            </p:cNvSpPr>
            <p:nvPr/>
          </p:nvSpPr>
          <p:spPr bwMode="auto">
            <a:xfrm>
              <a:off x="4165601" y="5321300"/>
              <a:ext cx="80963" cy="39688"/>
            </a:xfrm>
            <a:custGeom>
              <a:avLst/>
              <a:gdLst>
                <a:gd name="T0" fmla="*/ 2147483646 w 19"/>
                <a:gd name="T1" fmla="*/ 2147483646 h 9"/>
                <a:gd name="T2" fmla="*/ 0 w 19"/>
                <a:gd name="T3" fmla="*/ 2147483646 h 9"/>
                <a:gd name="T4" fmla="*/ 2147483646 w 19"/>
                <a:gd name="T5" fmla="*/ 2147483646 h 9"/>
                <a:gd name="T6" fmla="*/ 2147483646 w 19"/>
                <a:gd name="T7" fmla="*/ 2147483646 h 9"/>
                <a:gd name="T8" fmla="*/ 2147483646 w 19"/>
                <a:gd name="T9" fmla="*/ 2147483646 h 9"/>
                <a:gd name="T10" fmla="*/ 2147483646 w 19"/>
                <a:gd name="T11" fmla="*/ 2147483646 h 9"/>
                <a:gd name="T12" fmla="*/ 2147483646 w 19"/>
                <a:gd name="T13" fmla="*/ 2147483646 h 9"/>
                <a:gd name="T14" fmla="*/ 2147483646 w 19"/>
                <a:gd name="T15" fmla="*/ 0 h 9"/>
                <a:gd name="T16" fmla="*/ 2147483646 w 19"/>
                <a:gd name="T17" fmla="*/ 0 h 9"/>
                <a:gd name="T18" fmla="*/ 2147483646 w 19"/>
                <a:gd name="T19" fmla="*/ 0 h 9"/>
                <a:gd name="T20" fmla="*/ 2147483646 w 19"/>
                <a:gd name="T21" fmla="*/ 2147483646 h 9"/>
                <a:gd name="T22" fmla="*/ 2147483646 w 19"/>
                <a:gd name="T23" fmla="*/ 2147483646 h 9"/>
                <a:gd name="T24" fmla="*/ 2147483646 w 19"/>
                <a:gd name="T25" fmla="*/ 0 h 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9" h="9">
                  <a:moveTo>
                    <a:pt x="1" y="1"/>
                  </a:moveTo>
                  <a:cubicBezTo>
                    <a:pt x="0" y="1"/>
                    <a:pt x="0" y="1"/>
                    <a:pt x="0" y="1"/>
                  </a:cubicBezTo>
                  <a:cubicBezTo>
                    <a:pt x="2" y="3"/>
                    <a:pt x="4" y="4"/>
                    <a:pt x="6" y="5"/>
                  </a:cubicBezTo>
                  <a:cubicBezTo>
                    <a:pt x="8" y="6"/>
                    <a:pt x="10" y="7"/>
                    <a:pt x="12" y="9"/>
                  </a:cubicBezTo>
                  <a:cubicBezTo>
                    <a:pt x="12" y="9"/>
                    <a:pt x="12" y="9"/>
                    <a:pt x="12" y="9"/>
                  </a:cubicBezTo>
                  <a:cubicBezTo>
                    <a:pt x="9" y="6"/>
                    <a:pt x="5" y="4"/>
                    <a:pt x="1" y="2"/>
                  </a:cubicBezTo>
                  <a:cubicBezTo>
                    <a:pt x="1" y="1"/>
                    <a:pt x="1" y="1"/>
                    <a:pt x="1" y="1"/>
                  </a:cubicBezTo>
                  <a:moveTo>
                    <a:pt x="7" y="0"/>
                  </a:moveTo>
                  <a:cubicBezTo>
                    <a:pt x="5" y="0"/>
                    <a:pt x="5" y="0"/>
                    <a:pt x="5" y="0"/>
                  </a:cubicBezTo>
                  <a:cubicBezTo>
                    <a:pt x="5" y="0"/>
                    <a:pt x="5" y="0"/>
                    <a:pt x="5" y="0"/>
                  </a:cubicBezTo>
                  <a:cubicBezTo>
                    <a:pt x="17" y="8"/>
                    <a:pt x="17" y="8"/>
                    <a:pt x="17" y="8"/>
                  </a:cubicBezTo>
                  <a:cubicBezTo>
                    <a:pt x="19" y="7"/>
                    <a:pt x="19" y="7"/>
                    <a:pt x="19" y="7"/>
                  </a:cubicBezTo>
                  <a:cubicBezTo>
                    <a:pt x="16" y="5"/>
                    <a:pt x="12" y="3"/>
                    <a:pt x="7" y="0"/>
                  </a:cubicBezTo>
                </a:path>
              </a:pathLst>
            </a:custGeom>
            <a:solidFill>
              <a:srgbClr val="C79F74"/>
            </a:solidFill>
            <a:ln>
              <a:noFill/>
            </a:ln>
          </p:spPr>
          <p:txBody>
            <a:bodyPr/>
            <a:lstStyle/>
            <a:p>
              <a:endParaRPr lang="zh-CN" altLang="en-US"/>
            </a:p>
          </p:txBody>
        </p:sp>
        <p:sp>
          <p:nvSpPr>
            <p:cNvPr id="1048974" name="Freeform 119"/>
            <p:cNvSpPr/>
            <p:nvPr/>
          </p:nvSpPr>
          <p:spPr bwMode="auto">
            <a:xfrm>
              <a:off x="4170363" y="5321300"/>
              <a:ext cx="68263" cy="39688"/>
            </a:xfrm>
            <a:custGeom>
              <a:avLst/>
              <a:gdLst>
                <a:gd name="T0" fmla="*/ 2147483646 w 16"/>
                <a:gd name="T1" fmla="*/ 0 h 9"/>
                <a:gd name="T2" fmla="*/ 0 w 16"/>
                <a:gd name="T3" fmla="*/ 2147483646 h 9"/>
                <a:gd name="T4" fmla="*/ 0 w 16"/>
                <a:gd name="T5" fmla="*/ 2147483646 h 9"/>
                <a:gd name="T6" fmla="*/ 2147483646 w 16"/>
                <a:gd name="T7" fmla="*/ 2147483646 h 9"/>
                <a:gd name="T8" fmla="*/ 2147483646 w 16"/>
                <a:gd name="T9" fmla="*/ 2147483646 h 9"/>
                <a:gd name="T10" fmla="*/ 2147483646 w 16"/>
                <a:gd name="T11" fmla="*/ 0 h 9"/>
                <a:gd name="T12" fmla="*/ 2147483646 w 16"/>
                <a:gd name="T13" fmla="*/ 0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 h="9">
                  <a:moveTo>
                    <a:pt x="4" y="0"/>
                  </a:moveTo>
                  <a:cubicBezTo>
                    <a:pt x="0" y="1"/>
                    <a:pt x="0" y="1"/>
                    <a:pt x="0" y="1"/>
                  </a:cubicBezTo>
                  <a:cubicBezTo>
                    <a:pt x="0" y="2"/>
                    <a:pt x="0" y="2"/>
                    <a:pt x="0" y="2"/>
                  </a:cubicBezTo>
                  <a:cubicBezTo>
                    <a:pt x="4" y="4"/>
                    <a:pt x="8" y="6"/>
                    <a:pt x="11" y="9"/>
                  </a:cubicBezTo>
                  <a:cubicBezTo>
                    <a:pt x="16" y="8"/>
                    <a:pt x="16" y="8"/>
                    <a:pt x="16" y="8"/>
                  </a:cubicBezTo>
                  <a:cubicBezTo>
                    <a:pt x="4" y="0"/>
                    <a:pt x="4" y="0"/>
                    <a:pt x="4" y="0"/>
                  </a:cubicBezTo>
                  <a:cubicBezTo>
                    <a:pt x="4" y="0"/>
                    <a:pt x="4" y="0"/>
                    <a:pt x="4" y="0"/>
                  </a:cubicBezTo>
                </a:path>
              </a:pathLst>
            </a:custGeom>
            <a:solidFill>
              <a:srgbClr val="E2D9CD"/>
            </a:solidFill>
            <a:ln>
              <a:noFill/>
            </a:ln>
          </p:spPr>
          <p:txBody>
            <a:bodyPr/>
            <a:lstStyle/>
            <a:p>
              <a:endParaRPr lang="zh-CN" altLang="en-US"/>
            </a:p>
          </p:txBody>
        </p:sp>
        <p:sp>
          <p:nvSpPr>
            <p:cNvPr id="1048975" name="Freeform 120"/>
            <p:cNvSpPr/>
            <p:nvPr/>
          </p:nvSpPr>
          <p:spPr bwMode="auto">
            <a:xfrm>
              <a:off x="4208463" y="5313363"/>
              <a:ext cx="47625" cy="38100"/>
            </a:xfrm>
            <a:custGeom>
              <a:avLst/>
              <a:gdLst>
                <a:gd name="T0" fmla="*/ 2147483646 w 11"/>
                <a:gd name="T1" fmla="*/ 0 h 9"/>
                <a:gd name="T2" fmla="*/ 0 w 11"/>
                <a:gd name="T3" fmla="*/ 2147483646 h 9"/>
                <a:gd name="T4" fmla="*/ 2147483646 w 11"/>
                <a:gd name="T5" fmla="*/ 2147483646 h 9"/>
                <a:gd name="T6" fmla="*/ 2147483646 w 11"/>
                <a:gd name="T7" fmla="*/ 2147483646 h 9"/>
                <a:gd name="T8" fmla="*/ 2147483646 w 11"/>
                <a:gd name="T9" fmla="*/ 0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9">
                  <a:moveTo>
                    <a:pt x="4" y="0"/>
                  </a:moveTo>
                  <a:cubicBezTo>
                    <a:pt x="0" y="1"/>
                    <a:pt x="0" y="1"/>
                    <a:pt x="0" y="1"/>
                  </a:cubicBezTo>
                  <a:cubicBezTo>
                    <a:pt x="11" y="9"/>
                    <a:pt x="11" y="9"/>
                    <a:pt x="11" y="9"/>
                  </a:cubicBezTo>
                  <a:cubicBezTo>
                    <a:pt x="11" y="8"/>
                    <a:pt x="11" y="8"/>
                    <a:pt x="11" y="8"/>
                  </a:cubicBezTo>
                  <a:cubicBezTo>
                    <a:pt x="11" y="7"/>
                    <a:pt x="9" y="4"/>
                    <a:pt x="4" y="0"/>
                  </a:cubicBezTo>
                </a:path>
              </a:pathLst>
            </a:custGeom>
            <a:solidFill>
              <a:srgbClr val="DDB88F"/>
            </a:solidFill>
            <a:ln>
              <a:noFill/>
            </a:ln>
          </p:spPr>
          <p:txBody>
            <a:bodyPr/>
            <a:lstStyle/>
            <a:p>
              <a:endParaRPr lang="zh-CN" altLang="en-US"/>
            </a:p>
          </p:txBody>
        </p:sp>
        <p:sp>
          <p:nvSpPr>
            <p:cNvPr id="1048976" name="Freeform 121"/>
            <p:cNvSpPr/>
            <p:nvPr/>
          </p:nvSpPr>
          <p:spPr bwMode="auto">
            <a:xfrm>
              <a:off x="3876676" y="5022850"/>
              <a:ext cx="153988" cy="171450"/>
            </a:xfrm>
            <a:custGeom>
              <a:avLst/>
              <a:gdLst>
                <a:gd name="T0" fmla="*/ 2147483646 w 36"/>
                <a:gd name="T1" fmla="*/ 0 h 40"/>
                <a:gd name="T2" fmla="*/ 0 w 36"/>
                <a:gd name="T3" fmla="*/ 2147483646 h 40"/>
                <a:gd name="T4" fmla="*/ 2147483646 w 36"/>
                <a:gd name="T5" fmla="*/ 2147483646 h 40"/>
                <a:gd name="T6" fmla="*/ 2147483646 w 36"/>
                <a:gd name="T7" fmla="*/ 2147483646 h 40"/>
                <a:gd name="T8" fmla="*/ 2147483646 w 36"/>
                <a:gd name="T9" fmla="*/ 2147483646 h 40"/>
                <a:gd name="T10" fmla="*/ 2147483646 w 36"/>
                <a:gd name="T11" fmla="*/ 2147483646 h 40"/>
                <a:gd name="T12" fmla="*/ 2147483646 w 36"/>
                <a:gd name="T13" fmla="*/ 0 h 4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40">
                  <a:moveTo>
                    <a:pt x="36" y="0"/>
                  </a:moveTo>
                  <a:cubicBezTo>
                    <a:pt x="22" y="15"/>
                    <a:pt x="9" y="29"/>
                    <a:pt x="0" y="38"/>
                  </a:cubicBezTo>
                  <a:cubicBezTo>
                    <a:pt x="0" y="38"/>
                    <a:pt x="0" y="39"/>
                    <a:pt x="1" y="39"/>
                  </a:cubicBezTo>
                  <a:cubicBezTo>
                    <a:pt x="2" y="39"/>
                    <a:pt x="3" y="40"/>
                    <a:pt x="4" y="40"/>
                  </a:cubicBezTo>
                  <a:cubicBezTo>
                    <a:pt x="5" y="40"/>
                    <a:pt x="7" y="39"/>
                    <a:pt x="8" y="39"/>
                  </a:cubicBezTo>
                  <a:cubicBezTo>
                    <a:pt x="16" y="32"/>
                    <a:pt x="24" y="23"/>
                    <a:pt x="33" y="14"/>
                  </a:cubicBezTo>
                  <a:cubicBezTo>
                    <a:pt x="36" y="0"/>
                    <a:pt x="36" y="0"/>
                    <a:pt x="36" y="0"/>
                  </a:cubicBezTo>
                </a:path>
              </a:pathLst>
            </a:custGeom>
            <a:solidFill>
              <a:srgbClr val="08070C"/>
            </a:solidFill>
            <a:ln>
              <a:noFill/>
            </a:ln>
          </p:spPr>
          <p:txBody>
            <a:bodyPr/>
            <a:lstStyle/>
            <a:p>
              <a:endParaRPr lang="zh-CN" altLang="en-US"/>
            </a:p>
          </p:txBody>
        </p:sp>
        <p:sp>
          <p:nvSpPr>
            <p:cNvPr id="1048977" name="Freeform 122"/>
            <p:cNvSpPr/>
            <p:nvPr/>
          </p:nvSpPr>
          <p:spPr bwMode="auto">
            <a:xfrm>
              <a:off x="3910013" y="5083175"/>
              <a:ext cx="107950" cy="106363"/>
            </a:xfrm>
            <a:custGeom>
              <a:avLst/>
              <a:gdLst>
                <a:gd name="T0" fmla="*/ 2147483646 w 25"/>
                <a:gd name="T1" fmla="*/ 0 h 25"/>
                <a:gd name="T2" fmla="*/ 0 w 25"/>
                <a:gd name="T3" fmla="*/ 2147483646 h 25"/>
                <a:gd name="T4" fmla="*/ 2147483646 w 25"/>
                <a:gd name="T5" fmla="*/ 2147483646 h 25"/>
                <a:gd name="T6" fmla="*/ 2147483646 w 25"/>
                <a:gd name="T7" fmla="*/ 2147483646 h 25"/>
                <a:gd name="T8" fmla="*/ 2147483646 w 25"/>
                <a:gd name="T9" fmla="*/ 2147483646 h 25"/>
                <a:gd name="T10" fmla="*/ 2147483646 w 25"/>
                <a:gd name="T11" fmla="*/ 0 h 2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 h="25">
                  <a:moveTo>
                    <a:pt x="25" y="0"/>
                  </a:moveTo>
                  <a:cubicBezTo>
                    <a:pt x="16" y="9"/>
                    <a:pt x="8" y="18"/>
                    <a:pt x="0" y="25"/>
                  </a:cubicBezTo>
                  <a:cubicBezTo>
                    <a:pt x="2" y="25"/>
                    <a:pt x="5" y="24"/>
                    <a:pt x="7" y="23"/>
                  </a:cubicBezTo>
                  <a:cubicBezTo>
                    <a:pt x="12" y="18"/>
                    <a:pt x="17" y="13"/>
                    <a:pt x="23" y="7"/>
                  </a:cubicBezTo>
                  <a:cubicBezTo>
                    <a:pt x="23" y="6"/>
                    <a:pt x="24" y="4"/>
                    <a:pt x="25" y="3"/>
                  </a:cubicBezTo>
                  <a:cubicBezTo>
                    <a:pt x="25" y="0"/>
                    <a:pt x="25" y="0"/>
                    <a:pt x="25" y="0"/>
                  </a:cubicBezTo>
                </a:path>
              </a:pathLst>
            </a:custGeom>
            <a:solidFill>
              <a:srgbClr val="645E5E"/>
            </a:solidFill>
            <a:ln>
              <a:noFill/>
            </a:ln>
          </p:spPr>
          <p:txBody>
            <a:bodyPr/>
            <a:lstStyle/>
            <a:p>
              <a:endParaRPr lang="zh-CN" altLang="en-US"/>
            </a:p>
          </p:txBody>
        </p:sp>
        <p:sp>
          <p:nvSpPr>
            <p:cNvPr id="1048978" name="Freeform 123"/>
            <p:cNvSpPr/>
            <p:nvPr/>
          </p:nvSpPr>
          <p:spPr bwMode="auto">
            <a:xfrm>
              <a:off x="3940176" y="5111750"/>
              <a:ext cx="68263" cy="69850"/>
            </a:xfrm>
            <a:custGeom>
              <a:avLst/>
              <a:gdLst>
                <a:gd name="T0" fmla="*/ 2147483646 w 16"/>
                <a:gd name="T1" fmla="*/ 0 h 16"/>
                <a:gd name="T2" fmla="*/ 0 w 16"/>
                <a:gd name="T3" fmla="*/ 2147483646 h 16"/>
                <a:gd name="T4" fmla="*/ 2147483646 w 16"/>
                <a:gd name="T5" fmla="*/ 0 h 16"/>
                <a:gd name="T6" fmla="*/ 0 60000 65536"/>
                <a:gd name="T7" fmla="*/ 0 60000 65536"/>
                <a:gd name="T8" fmla="*/ 0 60000 65536"/>
              </a:gdLst>
              <a:ahLst/>
              <a:cxnLst>
                <a:cxn ang="T6">
                  <a:pos x="T0" y="T1"/>
                </a:cxn>
                <a:cxn ang="T7">
                  <a:pos x="T2" y="T3"/>
                </a:cxn>
                <a:cxn ang="T8">
                  <a:pos x="T4" y="T5"/>
                </a:cxn>
              </a:cxnLst>
              <a:rect l="0" t="0" r="r" b="b"/>
              <a:pathLst>
                <a:path w="16" h="16">
                  <a:moveTo>
                    <a:pt x="16" y="0"/>
                  </a:moveTo>
                  <a:cubicBezTo>
                    <a:pt x="10" y="6"/>
                    <a:pt x="5" y="11"/>
                    <a:pt x="0" y="16"/>
                  </a:cubicBezTo>
                  <a:cubicBezTo>
                    <a:pt x="6" y="14"/>
                    <a:pt x="11" y="9"/>
                    <a:pt x="16" y="0"/>
                  </a:cubicBezTo>
                </a:path>
              </a:pathLst>
            </a:custGeom>
            <a:solidFill>
              <a:srgbClr val="2A2829"/>
            </a:solidFill>
            <a:ln>
              <a:noFill/>
            </a:ln>
          </p:spPr>
          <p:txBody>
            <a:bodyPr/>
            <a:lstStyle/>
            <a:p>
              <a:endParaRPr lang="zh-CN" altLang="en-US"/>
            </a:p>
          </p:txBody>
        </p:sp>
        <p:sp>
          <p:nvSpPr>
            <p:cNvPr id="1048979" name="Freeform 124"/>
            <p:cNvSpPr/>
            <p:nvPr/>
          </p:nvSpPr>
          <p:spPr bwMode="auto">
            <a:xfrm>
              <a:off x="3808413" y="4600575"/>
              <a:ext cx="519113" cy="581025"/>
            </a:xfrm>
            <a:custGeom>
              <a:avLst/>
              <a:gdLst>
                <a:gd name="T0" fmla="*/ 2147483646 w 122"/>
                <a:gd name="T1" fmla="*/ 2147483646 h 136"/>
                <a:gd name="T2" fmla="*/ 2147483646 w 122"/>
                <a:gd name="T3" fmla="*/ 2147483646 h 136"/>
                <a:gd name="T4" fmla="*/ 2147483646 w 122"/>
                <a:gd name="T5" fmla="*/ 2147483646 h 136"/>
                <a:gd name="T6" fmla="*/ 2147483646 w 122"/>
                <a:gd name="T7" fmla="*/ 2147483646 h 136"/>
                <a:gd name="T8" fmla="*/ 2147483646 w 122"/>
                <a:gd name="T9" fmla="*/ 2147483646 h 136"/>
                <a:gd name="T10" fmla="*/ 2147483646 w 122"/>
                <a:gd name="T11" fmla="*/ 2147483646 h 136"/>
                <a:gd name="T12" fmla="*/ 2147483646 w 122"/>
                <a:gd name="T13" fmla="*/ 2147483646 h 136"/>
                <a:gd name="T14" fmla="*/ 2147483646 w 122"/>
                <a:gd name="T15" fmla="*/ 2147483646 h 136"/>
                <a:gd name="T16" fmla="*/ 2147483646 w 122"/>
                <a:gd name="T17" fmla="*/ 0 h 136"/>
                <a:gd name="T18" fmla="*/ 2147483646 w 122"/>
                <a:gd name="T19" fmla="*/ 2147483646 h 136"/>
                <a:gd name="T20" fmla="*/ 2147483646 w 122"/>
                <a:gd name="T21" fmla="*/ 2147483646 h 136"/>
                <a:gd name="T22" fmla="*/ 0 w 122"/>
                <a:gd name="T23" fmla="*/ 2147483646 h 136"/>
                <a:gd name="T24" fmla="*/ 2147483646 w 122"/>
                <a:gd name="T25" fmla="*/ 2147483646 h 136"/>
                <a:gd name="T26" fmla="*/ 2147483646 w 122"/>
                <a:gd name="T27" fmla="*/ 2147483646 h 136"/>
                <a:gd name="T28" fmla="*/ 2147483646 w 122"/>
                <a:gd name="T29" fmla="*/ 2147483646 h 136"/>
                <a:gd name="T30" fmla="*/ 2147483646 w 122"/>
                <a:gd name="T31" fmla="*/ 2147483646 h 1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22" h="136">
                  <a:moveTo>
                    <a:pt x="56" y="57"/>
                  </a:moveTo>
                  <a:cubicBezTo>
                    <a:pt x="98" y="42"/>
                    <a:pt x="98" y="42"/>
                    <a:pt x="98" y="42"/>
                  </a:cubicBezTo>
                  <a:cubicBezTo>
                    <a:pt x="98" y="41"/>
                    <a:pt x="112" y="37"/>
                    <a:pt x="117" y="31"/>
                  </a:cubicBezTo>
                  <a:cubicBezTo>
                    <a:pt x="117" y="31"/>
                    <a:pt x="117" y="31"/>
                    <a:pt x="118" y="30"/>
                  </a:cubicBezTo>
                  <a:cubicBezTo>
                    <a:pt x="116" y="29"/>
                    <a:pt x="116" y="27"/>
                    <a:pt x="116" y="27"/>
                  </a:cubicBezTo>
                  <a:cubicBezTo>
                    <a:pt x="118" y="25"/>
                    <a:pt x="120" y="23"/>
                    <a:pt x="122" y="21"/>
                  </a:cubicBezTo>
                  <a:cubicBezTo>
                    <a:pt x="117" y="19"/>
                    <a:pt x="109" y="16"/>
                    <a:pt x="105" y="16"/>
                  </a:cubicBezTo>
                  <a:cubicBezTo>
                    <a:pt x="103" y="16"/>
                    <a:pt x="89" y="20"/>
                    <a:pt x="80" y="23"/>
                  </a:cubicBezTo>
                  <a:cubicBezTo>
                    <a:pt x="77" y="14"/>
                    <a:pt x="75" y="5"/>
                    <a:pt x="73" y="0"/>
                  </a:cubicBezTo>
                  <a:cubicBezTo>
                    <a:pt x="56" y="6"/>
                    <a:pt x="38" y="13"/>
                    <a:pt x="28" y="17"/>
                  </a:cubicBezTo>
                  <a:cubicBezTo>
                    <a:pt x="23" y="19"/>
                    <a:pt x="18" y="24"/>
                    <a:pt x="17" y="30"/>
                  </a:cubicBezTo>
                  <a:cubicBezTo>
                    <a:pt x="16" y="36"/>
                    <a:pt x="0" y="126"/>
                    <a:pt x="0" y="126"/>
                  </a:cubicBezTo>
                  <a:cubicBezTo>
                    <a:pt x="0" y="131"/>
                    <a:pt x="8" y="136"/>
                    <a:pt x="18" y="136"/>
                  </a:cubicBezTo>
                  <a:cubicBezTo>
                    <a:pt x="24" y="135"/>
                    <a:pt x="29" y="133"/>
                    <a:pt x="34" y="128"/>
                  </a:cubicBezTo>
                  <a:cubicBezTo>
                    <a:pt x="39" y="122"/>
                    <a:pt x="43" y="114"/>
                    <a:pt x="47" y="104"/>
                  </a:cubicBezTo>
                  <a:lnTo>
                    <a:pt x="56" y="57"/>
                  </a:lnTo>
                  <a:close/>
                </a:path>
              </a:pathLst>
            </a:custGeom>
            <a:solidFill>
              <a:srgbClr val="EFC89A"/>
            </a:solidFill>
            <a:ln>
              <a:noFill/>
            </a:ln>
          </p:spPr>
          <p:txBody>
            <a:bodyPr/>
            <a:lstStyle/>
            <a:p>
              <a:endParaRPr lang="zh-CN" altLang="en-US"/>
            </a:p>
          </p:txBody>
        </p:sp>
        <p:sp>
          <p:nvSpPr>
            <p:cNvPr id="1048980" name="Freeform 125"/>
            <p:cNvSpPr/>
            <p:nvPr/>
          </p:nvSpPr>
          <p:spPr bwMode="auto">
            <a:xfrm>
              <a:off x="3808413" y="4583113"/>
              <a:ext cx="361950" cy="584200"/>
            </a:xfrm>
            <a:custGeom>
              <a:avLst/>
              <a:gdLst>
                <a:gd name="T0" fmla="*/ 0 w 85"/>
                <a:gd name="T1" fmla="*/ 2147483646 h 137"/>
                <a:gd name="T2" fmla="*/ 0 w 85"/>
                <a:gd name="T3" fmla="*/ 2147483646 h 137"/>
                <a:gd name="T4" fmla="*/ 2147483646 w 85"/>
                <a:gd name="T5" fmla="*/ 2147483646 h 137"/>
                <a:gd name="T6" fmla="*/ 2147483646 w 85"/>
                <a:gd name="T7" fmla="*/ 2147483646 h 137"/>
                <a:gd name="T8" fmla="*/ 2147483646 w 85"/>
                <a:gd name="T9" fmla="*/ 2147483646 h 137"/>
                <a:gd name="T10" fmla="*/ 2147483646 w 85"/>
                <a:gd name="T11" fmla="*/ 2147483646 h 137"/>
                <a:gd name="T12" fmla="*/ 2147483646 w 85"/>
                <a:gd name="T13" fmla="*/ 2147483646 h 137"/>
                <a:gd name="T14" fmla="*/ 2147483646 w 85"/>
                <a:gd name="T15" fmla="*/ 2147483646 h 137"/>
                <a:gd name="T16" fmla="*/ 2147483646 w 85"/>
                <a:gd name="T17" fmla="*/ 2147483646 h 137"/>
                <a:gd name="T18" fmla="*/ 2147483646 w 85"/>
                <a:gd name="T19" fmla="*/ 2147483646 h 137"/>
                <a:gd name="T20" fmla="*/ 2147483646 w 85"/>
                <a:gd name="T21" fmla="*/ 2147483646 h 137"/>
                <a:gd name="T22" fmla="*/ 2147483646 w 85"/>
                <a:gd name="T23" fmla="*/ 2147483646 h 137"/>
                <a:gd name="T24" fmla="*/ 2147483646 w 85"/>
                <a:gd name="T25" fmla="*/ 2147483646 h 137"/>
                <a:gd name="T26" fmla="*/ 2147483646 w 85"/>
                <a:gd name="T27" fmla="*/ 0 h 137"/>
                <a:gd name="T28" fmla="*/ 2147483646 w 85"/>
                <a:gd name="T29" fmla="*/ 2147483646 h 137"/>
                <a:gd name="T30" fmla="*/ 2147483646 w 85"/>
                <a:gd name="T31" fmla="*/ 2147483646 h 137"/>
                <a:gd name="T32" fmla="*/ 2147483646 w 85"/>
                <a:gd name="T33" fmla="*/ 2147483646 h 137"/>
                <a:gd name="T34" fmla="*/ 2147483646 w 85"/>
                <a:gd name="T35" fmla="*/ 2147483646 h 137"/>
                <a:gd name="T36" fmla="*/ 2147483646 w 85"/>
                <a:gd name="T37" fmla="*/ 2147483646 h 137"/>
                <a:gd name="T38" fmla="*/ 2147483646 w 85"/>
                <a:gd name="T39" fmla="*/ 2147483646 h 137"/>
                <a:gd name="T40" fmla="*/ 2147483646 w 85"/>
                <a:gd name="T41" fmla="*/ 2147483646 h 137"/>
                <a:gd name="T42" fmla="*/ 2147483646 w 85"/>
                <a:gd name="T43" fmla="*/ 2147483646 h 137"/>
                <a:gd name="T44" fmla="*/ 2147483646 w 85"/>
                <a:gd name="T45" fmla="*/ 2147483646 h 137"/>
                <a:gd name="T46" fmla="*/ 2147483646 w 85"/>
                <a:gd name="T47" fmla="*/ 2147483646 h 137"/>
                <a:gd name="T48" fmla="*/ 2147483646 w 85"/>
                <a:gd name="T49" fmla="*/ 2147483646 h 137"/>
                <a:gd name="T50" fmla="*/ 2147483646 w 85"/>
                <a:gd name="T51" fmla="*/ 2147483646 h 137"/>
                <a:gd name="T52" fmla="*/ 2147483646 w 85"/>
                <a:gd name="T53" fmla="*/ 2147483646 h 137"/>
                <a:gd name="T54" fmla="*/ 2147483646 w 85"/>
                <a:gd name="T55" fmla="*/ 2147483646 h 137"/>
                <a:gd name="T56" fmla="*/ 2147483646 w 85"/>
                <a:gd name="T57" fmla="*/ 2147483646 h 137"/>
                <a:gd name="T58" fmla="*/ 2147483646 w 85"/>
                <a:gd name="T59" fmla="*/ 2147483646 h 137"/>
                <a:gd name="T60" fmla="*/ 2147483646 w 85"/>
                <a:gd name="T61" fmla="*/ 2147483646 h 137"/>
                <a:gd name="T62" fmla="*/ 2147483646 w 85"/>
                <a:gd name="T63" fmla="*/ 2147483646 h 137"/>
                <a:gd name="T64" fmla="*/ 2147483646 w 85"/>
                <a:gd name="T65" fmla="*/ 2147483646 h 137"/>
                <a:gd name="T66" fmla="*/ 2147483646 w 85"/>
                <a:gd name="T67" fmla="*/ 2147483646 h 137"/>
                <a:gd name="T68" fmla="*/ 0 w 85"/>
                <a:gd name="T69" fmla="*/ 2147483646 h 137"/>
                <a:gd name="T70" fmla="*/ 0 w 85"/>
                <a:gd name="T71" fmla="*/ 2147483646 h 13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5" h="137">
                  <a:moveTo>
                    <a:pt x="0" y="131"/>
                  </a:moveTo>
                  <a:cubicBezTo>
                    <a:pt x="0" y="132"/>
                    <a:pt x="0" y="132"/>
                    <a:pt x="0" y="132"/>
                  </a:cubicBezTo>
                  <a:cubicBezTo>
                    <a:pt x="1" y="132"/>
                    <a:pt x="1" y="132"/>
                    <a:pt x="1" y="132"/>
                  </a:cubicBezTo>
                  <a:cubicBezTo>
                    <a:pt x="1" y="133"/>
                    <a:pt x="1" y="133"/>
                    <a:pt x="1" y="133"/>
                  </a:cubicBezTo>
                  <a:cubicBezTo>
                    <a:pt x="1" y="133"/>
                    <a:pt x="1" y="133"/>
                    <a:pt x="1" y="133"/>
                  </a:cubicBezTo>
                  <a:cubicBezTo>
                    <a:pt x="1" y="133"/>
                    <a:pt x="1" y="133"/>
                    <a:pt x="1" y="133"/>
                  </a:cubicBezTo>
                  <a:cubicBezTo>
                    <a:pt x="2" y="134"/>
                    <a:pt x="2" y="134"/>
                    <a:pt x="2" y="134"/>
                  </a:cubicBezTo>
                  <a:cubicBezTo>
                    <a:pt x="2" y="134"/>
                    <a:pt x="2" y="134"/>
                    <a:pt x="2" y="134"/>
                  </a:cubicBezTo>
                  <a:cubicBezTo>
                    <a:pt x="3" y="135"/>
                    <a:pt x="3" y="135"/>
                    <a:pt x="3" y="135"/>
                  </a:cubicBezTo>
                  <a:cubicBezTo>
                    <a:pt x="7" y="137"/>
                    <a:pt x="24" y="134"/>
                    <a:pt x="28" y="114"/>
                  </a:cubicBezTo>
                  <a:cubicBezTo>
                    <a:pt x="29" y="107"/>
                    <a:pt x="40" y="47"/>
                    <a:pt x="40" y="47"/>
                  </a:cubicBezTo>
                  <a:cubicBezTo>
                    <a:pt x="40" y="44"/>
                    <a:pt x="42" y="41"/>
                    <a:pt x="45" y="40"/>
                  </a:cubicBezTo>
                  <a:cubicBezTo>
                    <a:pt x="81" y="27"/>
                    <a:pt x="81" y="27"/>
                    <a:pt x="81" y="27"/>
                  </a:cubicBezTo>
                  <a:cubicBezTo>
                    <a:pt x="79" y="18"/>
                    <a:pt x="85" y="5"/>
                    <a:pt x="84" y="0"/>
                  </a:cubicBezTo>
                  <a:cubicBezTo>
                    <a:pt x="81" y="1"/>
                    <a:pt x="67" y="6"/>
                    <a:pt x="64" y="7"/>
                  </a:cubicBezTo>
                  <a:cubicBezTo>
                    <a:pt x="63" y="8"/>
                    <a:pt x="63" y="8"/>
                    <a:pt x="63" y="8"/>
                  </a:cubicBezTo>
                  <a:cubicBezTo>
                    <a:pt x="62" y="8"/>
                    <a:pt x="61" y="8"/>
                    <a:pt x="60" y="9"/>
                  </a:cubicBezTo>
                  <a:cubicBezTo>
                    <a:pt x="60" y="9"/>
                    <a:pt x="60" y="9"/>
                    <a:pt x="60" y="9"/>
                  </a:cubicBezTo>
                  <a:cubicBezTo>
                    <a:pt x="57" y="10"/>
                    <a:pt x="54" y="11"/>
                    <a:pt x="51" y="12"/>
                  </a:cubicBezTo>
                  <a:cubicBezTo>
                    <a:pt x="51" y="12"/>
                    <a:pt x="51" y="12"/>
                    <a:pt x="51" y="12"/>
                  </a:cubicBezTo>
                  <a:cubicBezTo>
                    <a:pt x="49" y="13"/>
                    <a:pt x="47" y="14"/>
                    <a:pt x="45" y="14"/>
                  </a:cubicBezTo>
                  <a:cubicBezTo>
                    <a:pt x="45" y="14"/>
                    <a:pt x="45" y="14"/>
                    <a:pt x="45" y="14"/>
                  </a:cubicBezTo>
                  <a:cubicBezTo>
                    <a:pt x="44" y="15"/>
                    <a:pt x="44" y="15"/>
                    <a:pt x="43" y="15"/>
                  </a:cubicBezTo>
                  <a:cubicBezTo>
                    <a:pt x="43" y="15"/>
                    <a:pt x="42" y="15"/>
                    <a:pt x="42" y="15"/>
                  </a:cubicBezTo>
                  <a:cubicBezTo>
                    <a:pt x="41" y="16"/>
                    <a:pt x="41" y="16"/>
                    <a:pt x="40" y="16"/>
                  </a:cubicBezTo>
                  <a:cubicBezTo>
                    <a:pt x="39" y="16"/>
                    <a:pt x="39" y="16"/>
                    <a:pt x="39" y="16"/>
                  </a:cubicBezTo>
                  <a:cubicBezTo>
                    <a:pt x="39" y="17"/>
                    <a:pt x="38" y="17"/>
                    <a:pt x="38" y="17"/>
                  </a:cubicBezTo>
                  <a:cubicBezTo>
                    <a:pt x="37" y="17"/>
                    <a:pt x="37" y="17"/>
                    <a:pt x="37" y="17"/>
                  </a:cubicBezTo>
                  <a:cubicBezTo>
                    <a:pt x="36" y="18"/>
                    <a:pt x="36" y="18"/>
                    <a:pt x="35" y="18"/>
                  </a:cubicBezTo>
                  <a:cubicBezTo>
                    <a:pt x="35" y="18"/>
                    <a:pt x="35" y="18"/>
                    <a:pt x="35" y="18"/>
                  </a:cubicBezTo>
                  <a:cubicBezTo>
                    <a:pt x="34" y="18"/>
                    <a:pt x="34" y="18"/>
                    <a:pt x="34" y="19"/>
                  </a:cubicBezTo>
                  <a:cubicBezTo>
                    <a:pt x="32" y="19"/>
                    <a:pt x="31" y="19"/>
                    <a:pt x="30" y="20"/>
                  </a:cubicBezTo>
                  <a:cubicBezTo>
                    <a:pt x="30" y="20"/>
                    <a:pt x="29" y="20"/>
                    <a:pt x="28" y="21"/>
                  </a:cubicBezTo>
                  <a:cubicBezTo>
                    <a:pt x="23" y="23"/>
                    <a:pt x="18" y="28"/>
                    <a:pt x="17" y="34"/>
                  </a:cubicBezTo>
                  <a:cubicBezTo>
                    <a:pt x="16" y="40"/>
                    <a:pt x="0" y="130"/>
                    <a:pt x="0" y="130"/>
                  </a:cubicBezTo>
                  <a:cubicBezTo>
                    <a:pt x="0" y="131"/>
                    <a:pt x="0" y="131"/>
                    <a:pt x="0" y="131"/>
                  </a:cubicBezTo>
                  <a:close/>
                </a:path>
              </a:pathLst>
            </a:custGeom>
            <a:solidFill>
              <a:srgbClr val="F8D5AC"/>
            </a:solidFill>
            <a:ln>
              <a:noFill/>
            </a:ln>
          </p:spPr>
          <p:txBody>
            <a:bodyPr/>
            <a:lstStyle/>
            <a:p>
              <a:endParaRPr lang="zh-CN" altLang="en-US"/>
            </a:p>
          </p:txBody>
        </p:sp>
        <p:sp>
          <p:nvSpPr>
            <p:cNvPr id="1048981" name="Freeform 126"/>
            <p:cNvSpPr/>
            <p:nvPr/>
          </p:nvSpPr>
          <p:spPr bwMode="auto">
            <a:xfrm>
              <a:off x="3816351" y="4535488"/>
              <a:ext cx="473075" cy="563563"/>
            </a:xfrm>
            <a:custGeom>
              <a:avLst/>
              <a:gdLst>
                <a:gd name="T0" fmla="*/ 2147483646 w 111"/>
                <a:gd name="T1" fmla="*/ 2147483646 h 132"/>
                <a:gd name="T2" fmla="*/ 2147483646 w 111"/>
                <a:gd name="T3" fmla="*/ 2147483646 h 132"/>
                <a:gd name="T4" fmla="*/ 0 w 111"/>
                <a:gd name="T5" fmla="*/ 2147483646 h 132"/>
                <a:gd name="T6" fmla="*/ 2147483646 w 111"/>
                <a:gd name="T7" fmla="*/ 2147483646 h 132"/>
                <a:gd name="T8" fmla="*/ 2147483646 w 111"/>
                <a:gd name="T9" fmla="*/ 2147483646 h 132"/>
                <a:gd name="T10" fmla="*/ 2147483646 w 111"/>
                <a:gd name="T11" fmla="*/ 2147483646 h 132"/>
                <a:gd name="T12" fmla="*/ 2147483646 w 111"/>
                <a:gd name="T13" fmla="*/ 2147483646 h 132"/>
                <a:gd name="T14" fmla="*/ 2147483646 w 111"/>
                <a:gd name="T15" fmla="*/ 0 h 132"/>
                <a:gd name="T16" fmla="*/ 2147483646 w 111"/>
                <a:gd name="T17" fmla="*/ 2147483646 h 13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11" h="132">
                  <a:moveTo>
                    <a:pt x="26" y="32"/>
                  </a:moveTo>
                  <a:cubicBezTo>
                    <a:pt x="21" y="34"/>
                    <a:pt x="16" y="39"/>
                    <a:pt x="15" y="45"/>
                  </a:cubicBezTo>
                  <a:cubicBezTo>
                    <a:pt x="14" y="49"/>
                    <a:pt x="4" y="109"/>
                    <a:pt x="0" y="132"/>
                  </a:cubicBezTo>
                  <a:cubicBezTo>
                    <a:pt x="1" y="132"/>
                    <a:pt x="2" y="132"/>
                    <a:pt x="4" y="132"/>
                  </a:cubicBezTo>
                  <a:cubicBezTo>
                    <a:pt x="8" y="110"/>
                    <a:pt x="17" y="54"/>
                    <a:pt x="18" y="50"/>
                  </a:cubicBezTo>
                  <a:cubicBezTo>
                    <a:pt x="19" y="43"/>
                    <a:pt x="24" y="39"/>
                    <a:pt x="29" y="37"/>
                  </a:cubicBezTo>
                  <a:cubicBezTo>
                    <a:pt x="47" y="30"/>
                    <a:pt x="87" y="16"/>
                    <a:pt x="109" y="7"/>
                  </a:cubicBezTo>
                  <a:cubicBezTo>
                    <a:pt x="111" y="0"/>
                    <a:pt x="111" y="0"/>
                    <a:pt x="111" y="0"/>
                  </a:cubicBezTo>
                  <a:cubicBezTo>
                    <a:pt x="91" y="7"/>
                    <a:pt x="45" y="24"/>
                    <a:pt x="26" y="32"/>
                  </a:cubicBezTo>
                  <a:close/>
                </a:path>
              </a:pathLst>
            </a:custGeom>
            <a:solidFill>
              <a:srgbClr val="FBE3C8"/>
            </a:solidFill>
            <a:ln>
              <a:noFill/>
            </a:ln>
          </p:spPr>
          <p:txBody>
            <a:bodyPr/>
            <a:lstStyle/>
            <a:p>
              <a:endParaRPr lang="zh-CN" altLang="en-US"/>
            </a:p>
          </p:txBody>
        </p:sp>
        <p:sp>
          <p:nvSpPr>
            <p:cNvPr id="1048982" name="Freeform 127"/>
            <p:cNvSpPr/>
            <p:nvPr/>
          </p:nvSpPr>
          <p:spPr bwMode="auto">
            <a:xfrm>
              <a:off x="4340226" y="4873625"/>
              <a:ext cx="128588" cy="204788"/>
            </a:xfrm>
            <a:custGeom>
              <a:avLst/>
              <a:gdLst>
                <a:gd name="T0" fmla="*/ 2147483646 w 30"/>
                <a:gd name="T1" fmla="*/ 2147483646 h 48"/>
                <a:gd name="T2" fmla="*/ 2147483646 w 30"/>
                <a:gd name="T3" fmla="*/ 2147483646 h 48"/>
                <a:gd name="T4" fmla="*/ 0 w 30"/>
                <a:gd name="T5" fmla="*/ 2147483646 h 48"/>
                <a:gd name="T6" fmla="*/ 2147483646 w 30"/>
                <a:gd name="T7" fmla="*/ 2147483646 h 48"/>
                <a:gd name="T8" fmla="*/ 2147483646 w 30"/>
                <a:gd name="T9" fmla="*/ 0 h 48"/>
                <a:gd name="T10" fmla="*/ 2147483646 w 30"/>
                <a:gd name="T11" fmla="*/ 2147483646 h 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 h="48">
                  <a:moveTo>
                    <a:pt x="18" y="6"/>
                  </a:moveTo>
                  <a:cubicBezTo>
                    <a:pt x="18" y="13"/>
                    <a:pt x="17" y="19"/>
                    <a:pt x="16" y="23"/>
                  </a:cubicBezTo>
                  <a:cubicBezTo>
                    <a:pt x="16" y="23"/>
                    <a:pt x="15" y="32"/>
                    <a:pt x="0" y="48"/>
                  </a:cubicBezTo>
                  <a:cubicBezTo>
                    <a:pt x="30" y="37"/>
                    <a:pt x="27" y="17"/>
                    <a:pt x="28" y="2"/>
                  </a:cubicBezTo>
                  <a:cubicBezTo>
                    <a:pt x="27" y="2"/>
                    <a:pt x="26" y="1"/>
                    <a:pt x="24" y="0"/>
                  </a:cubicBezTo>
                  <a:cubicBezTo>
                    <a:pt x="22" y="2"/>
                    <a:pt x="20" y="4"/>
                    <a:pt x="18" y="6"/>
                  </a:cubicBezTo>
                </a:path>
              </a:pathLst>
            </a:custGeom>
            <a:solidFill>
              <a:srgbClr val="EFC99C"/>
            </a:solidFill>
            <a:ln>
              <a:noFill/>
            </a:ln>
          </p:spPr>
          <p:txBody>
            <a:bodyPr/>
            <a:lstStyle/>
            <a:p>
              <a:endParaRPr lang="zh-CN" altLang="en-US"/>
            </a:p>
          </p:txBody>
        </p:sp>
        <p:sp>
          <p:nvSpPr>
            <p:cNvPr id="1048983" name="Freeform 128"/>
            <p:cNvSpPr/>
            <p:nvPr/>
          </p:nvSpPr>
          <p:spPr bwMode="auto">
            <a:xfrm>
              <a:off x="3846513" y="4727575"/>
              <a:ext cx="452438" cy="461963"/>
            </a:xfrm>
            <a:custGeom>
              <a:avLst/>
              <a:gdLst>
                <a:gd name="T0" fmla="*/ 2147483646 w 106"/>
                <a:gd name="T1" fmla="*/ 0 h 108"/>
                <a:gd name="T2" fmla="*/ 2147483646 w 106"/>
                <a:gd name="T3" fmla="*/ 2147483646 h 108"/>
                <a:gd name="T4" fmla="*/ 2147483646 w 106"/>
                <a:gd name="T5" fmla="*/ 2147483646 h 108"/>
                <a:gd name="T6" fmla="*/ 0 w 106"/>
                <a:gd name="T7" fmla="*/ 2147483646 h 108"/>
                <a:gd name="T8" fmla="*/ 2147483646 w 106"/>
                <a:gd name="T9" fmla="*/ 2147483646 h 108"/>
                <a:gd name="T10" fmla="*/ 2147483646 w 106"/>
                <a:gd name="T11" fmla="*/ 2147483646 h 108"/>
                <a:gd name="T12" fmla="*/ 2147483646 w 106"/>
                <a:gd name="T13" fmla="*/ 2147483646 h 108"/>
                <a:gd name="T14" fmla="*/ 2147483646 w 106"/>
                <a:gd name="T15" fmla="*/ 2147483646 h 108"/>
                <a:gd name="T16" fmla="*/ 2147483646 w 106"/>
                <a:gd name="T17" fmla="*/ 2147483646 h 108"/>
                <a:gd name="T18" fmla="*/ 2147483646 w 106"/>
                <a:gd name="T19" fmla="*/ 0 h 10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6" h="108">
                  <a:moveTo>
                    <a:pt x="92" y="0"/>
                  </a:moveTo>
                  <a:cubicBezTo>
                    <a:pt x="39" y="20"/>
                    <a:pt x="39" y="20"/>
                    <a:pt x="39" y="20"/>
                  </a:cubicBezTo>
                  <a:cubicBezTo>
                    <a:pt x="28" y="82"/>
                    <a:pt x="28" y="82"/>
                    <a:pt x="28" y="82"/>
                  </a:cubicBezTo>
                  <a:cubicBezTo>
                    <a:pt x="21" y="99"/>
                    <a:pt x="10" y="104"/>
                    <a:pt x="0" y="105"/>
                  </a:cubicBezTo>
                  <a:cubicBezTo>
                    <a:pt x="10" y="108"/>
                    <a:pt x="27" y="105"/>
                    <a:pt x="36" y="83"/>
                  </a:cubicBezTo>
                  <a:cubicBezTo>
                    <a:pt x="47" y="27"/>
                    <a:pt x="47" y="27"/>
                    <a:pt x="47" y="27"/>
                  </a:cubicBezTo>
                  <a:cubicBezTo>
                    <a:pt x="89" y="12"/>
                    <a:pt x="89" y="12"/>
                    <a:pt x="89" y="12"/>
                  </a:cubicBezTo>
                  <a:cubicBezTo>
                    <a:pt x="89" y="12"/>
                    <a:pt x="92" y="12"/>
                    <a:pt x="97" y="13"/>
                  </a:cubicBezTo>
                  <a:cubicBezTo>
                    <a:pt x="100" y="9"/>
                    <a:pt x="103" y="6"/>
                    <a:pt x="106" y="3"/>
                  </a:cubicBezTo>
                  <a:cubicBezTo>
                    <a:pt x="98" y="1"/>
                    <a:pt x="92" y="0"/>
                    <a:pt x="92" y="0"/>
                  </a:cubicBezTo>
                  <a:close/>
                </a:path>
              </a:pathLst>
            </a:custGeom>
            <a:solidFill>
              <a:srgbClr val="FBE3C8"/>
            </a:solidFill>
            <a:ln>
              <a:noFill/>
            </a:ln>
          </p:spPr>
          <p:txBody>
            <a:bodyPr/>
            <a:lstStyle/>
            <a:p>
              <a:endParaRPr lang="zh-CN" altLang="en-US"/>
            </a:p>
          </p:txBody>
        </p:sp>
        <p:sp>
          <p:nvSpPr>
            <p:cNvPr id="1048984" name="Freeform 129"/>
            <p:cNvSpPr/>
            <p:nvPr/>
          </p:nvSpPr>
          <p:spPr bwMode="auto">
            <a:xfrm>
              <a:off x="3808413" y="5018088"/>
              <a:ext cx="68263" cy="123825"/>
            </a:xfrm>
            <a:custGeom>
              <a:avLst/>
              <a:gdLst>
                <a:gd name="T0" fmla="*/ 2147483646 w 16"/>
                <a:gd name="T1" fmla="*/ 2147483646 h 29"/>
                <a:gd name="T2" fmla="*/ 2147483646 w 16"/>
                <a:gd name="T3" fmla="*/ 0 h 29"/>
                <a:gd name="T4" fmla="*/ 0 w 16"/>
                <a:gd name="T5" fmla="*/ 2147483646 h 29"/>
                <a:gd name="T6" fmla="*/ 0 w 16"/>
                <a:gd name="T7" fmla="*/ 2147483646 h 29"/>
                <a:gd name="T8" fmla="*/ 2147483646 w 16"/>
                <a:gd name="T9" fmla="*/ 2147483646 h 29"/>
                <a:gd name="T10" fmla="*/ 2147483646 w 16"/>
                <a:gd name="T11" fmla="*/ 2147483646 h 29"/>
                <a:gd name="T12" fmla="*/ 2147483646 w 16"/>
                <a:gd name="T13" fmla="*/ 2147483646 h 29"/>
                <a:gd name="T14" fmla="*/ 2147483646 w 16"/>
                <a:gd name="T15" fmla="*/ 2147483646 h 2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6" h="29">
                  <a:moveTo>
                    <a:pt x="11" y="1"/>
                  </a:moveTo>
                  <a:cubicBezTo>
                    <a:pt x="5" y="0"/>
                    <a:pt x="5" y="0"/>
                    <a:pt x="5" y="0"/>
                  </a:cubicBezTo>
                  <a:cubicBezTo>
                    <a:pt x="3" y="10"/>
                    <a:pt x="1" y="23"/>
                    <a:pt x="0" y="28"/>
                  </a:cubicBezTo>
                  <a:cubicBezTo>
                    <a:pt x="0" y="29"/>
                    <a:pt x="0" y="29"/>
                    <a:pt x="0" y="29"/>
                  </a:cubicBezTo>
                  <a:cubicBezTo>
                    <a:pt x="2" y="29"/>
                    <a:pt x="4" y="29"/>
                    <a:pt x="5" y="29"/>
                  </a:cubicBezTo>
                  <a:cubicBezTo>
                    <a:pt x="10" y="29"/>
                    <a:pt x="13" y="27"/>
                    <a:pt x="14" y="24"/>
                  </a:cubicBezTo>
                  <a:cubicBezTo>
                    <a:pt x="15" y="14"/>
                    <a:pt x="15" y="14"/>
                    <a:pt x="15" y="14"/>
                  </a:cubicBezTo>
                  <a:cubicBezTo>
                    <a:pt x="16" y="8"/>
                    <a:pt x="15" y="3"/>
                    <a:pt x="11" y="1"/>
                  </a:cubicBezTo>
                  <a:close/>
                </a:path>
              </a:pathLst>
            </a:custGeom>
            <a:solidFill>
              <a:srgbClr val="FEFBF7"/>
            </a:solidFill>
            <a:ln>
              <a:noFill/>
            </a:ln>
          </p:spPr>
          <p:txBody>
            <a:bodyPr/>
            <a:lstStyle/>
            <a:p>
              <a:endParaRPr lang="zh-CN" altLang="en-US"/>
            </a:p>
          </p:txBody>
        </p:sp>
        <p:sp>
          <p:nvSpPr>
            <p:cNvPr id="1048985" name="Freeform 130"/>
            <p:cNvSpPr/>
            <p:nvPr/>
          </p:nvSpPr>
          <p:spPr bwMode="auto">
            <a:xfrm>
              <a:off x="4456113" y="4727575"/>
              <a:ext cx="258763" cy="176213"/>
            </a:xfrm>
            <a:custGeom>
              <a:avLst/>
              <a:gdLst>
                <a:gd name="T0" fmla="*/ 2147483646 w 61"/>
                <a:gd name="T1" fmla="*/ 0 h 41"/>
                <a:gd name="T2" fmla="*/ 2147483646 w 61"/>
                <a:gd name="T3" fmla="*/ 2147483646 h 41"/>
                <a:gd name="T4" fmla="*/ 2147483646 w 61"/>
                <a:gd name="T5" fmla="*/ 2147483646 h 41"/>
                <a:gd name="T6" fmla="*/ 2147483646 w 61"/>
                <a:gd name="T7" fmla="*/ 2147483646 h 41"/>
                <a:gd name="T8" fmla="*/ 2147483646 w 61"/>
                <a:gd name="T9" fmla="*/ 2147483646 h 41"/>
                <a:gd name="T10" fmla="*/ 2147483646 w 61"/>
                <a:gd name="T11" fmla="*/ 2147483646 h 41"/>
                <a:gd name="T12" fmla="*/ 2147483646 w 61"/>
                <a:gd name="T13" fmla="*/ 2147483646 h 41"/>
                <a:gd name="T14" fmla="*/ 0 w 61"/>
                <a:gd name="T15" fmla="*/ 2147483646 h 41"/>
                <a:gd name="T16" fmla="*/ 2147483646 w 61"/>
                <a:gd name="T17" fmla="*/ 2147483646 h 41"/>
                <a:gd name="T18" fmla="*/ 2147483646 w 61"/>
                <a:gd name="T19" fmla="*/ 2147483646 h 41"/>
                <a:gd name="T20" fmla="*/ 2147483646 w 61"/>
                <a:gd name="T21" fmla="*/ 2147483646 h 41"/>
                <a:gd name="T22" fmla="*/ 2147483646 w 61"/>
                <a:gd name="T23" fmla="*/ 0 h 4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1" h="41">
                  <a:moveTo>
                    <a:pt x="37" y="0"/>
                  </a:moveTo>
                  <a:cubicBezTo>
                    <a:pt x="33" y="4"/>
                    <a:pt x="30" y="7"/>
                    <a:pt x="27" y="10"/>
                  </a:cubicBezTo>
                  <a:cubicBezTo>
                    <a:pt x="18" y="19"/>
                    <a:pt x="9" y="28"/>
                    <a:pt x="2" y="35"/>
                  </a:cubicBezTo>
                  <a:cubicBezTo>
                    <a:pt x="2" y="35"/>
                    <a:pt x="2" y="35"/>
                    <a:pt x="2" y="35"/>
                  </a:cubicBezTo>
                  <a:cubicBezTo>
                    <a:pt x="2" y="35"/>
                    <a:pt x="1" y="36"/>
                    <a:pt x="1" y="36"/>
                  </a:cubicBezTo>
                  <a:cubicBezTo>
                    <a:pt x="1" y="36"/>
                    <a:pt x="1" y="36"/>
                    <a:pt x="1" y="36"/>
                  </a:cubicBezTo>
                  <a:cubicBezTo>
                    <a:pt x="1" y="36"/>
                    <a:pt x="1" y="36"/>
                    <a:pt x="1" y="36"/>
                  </a:cubicBezTo>
                  <a:cubicBezTo>
                    <a:pt x="1" y="37"/>
                    <a:pt x="1" y="39"/>
                    <a:pt x="0" y="41"/>
                  </a:cubicBezTo>
                  <a:cubicBezTo>
                    <a:pt x="17" y="25"/>
                    <a:pt x="17" y="25"/>
                    <a:pt x="17" y="25"/>
                  </a:cubicBezTo>
                  <a:cubicBezTo>
                    <a:pt x="61" y="17"/>
                    <a:pt x="61" y="17"/>
                    <a:pt x="61" y="17"/>
                  </a:cubicBezTo>
                  <a:cubicBezTo>
                    <a:pt x="60" y="16"/>
                    <a:pt x="59" y="16"/>
                    <a:pt x="58" y="15"/>
                  </a:cubicBezTo>
                  <a:cubicBezTo>
                    <a:pt x="54" y="12"/>
                    <a:pt x="46" y="7"/>
                    <a:pt x="37" y="0"/>
                  </a:cubicBezTo>
                </a:path>
              </a:pathLst>
            </a:custGeom>
            <a:solidFill>
              <a:srgbClr val="E3BF96"/>
            </a:solidFill>
            <a:ln>
              <a:noFill/>
            </a:ln>
          </p:spPr>
          <p:txBody>
            <a:bodyPr/>
            <a:lstStyle/>
            <a:p>
              <a:endParaRPr lang="zh-CN" altLang="en-US"/>
            </a:p>
          </p:txBody>
        </p:sp>
        <p:sp>
          <p:nvSpPr>
            <p:cNvPr id="1048986" name="Freeform 131"/>
            <p:cNvSpPr/>
            <p:nvPr/>
          </p:nvSpPr>
          <p:spPr bwMode="auto">
            <a:xfrm>
              <a:off x="4702176" y="4792663"/>
              <a:ext cx="12700" cy="7938"/>
            </a:xfrm>
            <a:custGeom>
              <a:avLst/>
              <a:gdLst>
                <a:gd name="T0" fmla="*/ 0 w 3"/>
                <a:gd name="T1" fmla="*/ 0 h 2"/>
                <a:gd name="T2" fmla="*/ 2147483646 w 3"/>
                <a:gd name="T3" fmla="*/ 2147483646 h 2"/>
                <a:gd name="T4" fmla="*/ 2147483646 w 3"/>
                <a:gd name="T5" fmla="*/ 2147483646 h 2"/>
                <a:gd name="T6" fmla="*/ 0 w 3"/>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2">
                  <a:moveTo>
                    <a:pt x="0" y="0"/>
                  </a:moveTo>
                  <a:cubicBezTo>
                    <a:pt x="1" y="1"/>
                    <a:pt x="2" y="1"/>
                    <a:pt x="3" y="2"/>
                  </a:cubicBezTo>
                  <a:cubicBezTo>
                    <a:pt x="3" y="2"/>
                    <a:pt x="3" y="2"/>
                    <a:pt x="3" y="2"/>
                  </a:cubicBezTo>
                  <a:cubicBezTo>
                    <a:pt x="3" y="2"/>
                    <a:pt x="2" y="1"/>
                    <a:pt x="0" y="0"/>
                  </a:cubicBezTo>
                </a:path>
              </a:pathLst>
            </a:custGeom>
            <a:solidFill>
              <a:srgbClr val="E5CCAE"/>
            </a:solidFill>
            <a:ln>
              <a:noFill/>
            </a:ln>
          </p:spPr>
          <p:txBody>
            <a:bodyPr/>
            <a:lstStyle/>
            <a:p>
              <a:endParaRPr lang="zh-CN" altLang="en-US"/>
            </a:p>
          </p:txBody>
        </p:sp>
        <p:sp>
          <p:nvSpPr>
            <p:cNvPr id="1048987" name="Freeform 132"/>
            <p:cNvSpPr/>
            <p:nvPr/>
          </p:nvSpPr>
          <p:spPr bwMode="auto">
            <a:xfrm>
              <a:off x="4392613" y="4826000"/>
              <a:ext cx="50800" cy="73025"/>
            </a:xfrm>
            <a:custGeom>
              <a:avLst/>
              <a:gdLst>
                <a:gd name="T0" fmla="*/ 2147483646 w 12"/>
                <a:gd name="T1" fmla="*/ 0 h 17"/>
                <a:gd name="T2" fmla="*/ 0 w 12"/>
                <a:gd name="T3" fmla="*/ 2147483646 h 17"/>
                <a:gd name="T4" fmla="*/ 2147483646 w 12"/>
                <a:gd name="T5" fmla="*/ 2147483646 h 17"/>
                <a:gd name="T6" fmla="*/ 2147483646 w 12"/>
                <a:gd name="T7" fmla="*/ 2147483646 h 17"/>
                <a:gd name="T8" fmla="*/ 2147483646 w 12"/>
                <a:gd name="T9" fmla="*/ 2147483646 h 17"/>
                <a:gd name="T10" fmla="*/ 2147483646 w 12"/>
                <a:gd name="T11" fmla="*/ 2147483646 h 17"/>
                <a:gd name="T12" fmla="*/ 2147483646 w 12"/>
                <a:gd name="T13" fmla="*/ 2147483646 h 17"/>
                <a:gd name="T14" fmla="*/ 2147483646 w 12"/>
                <a:gd name="T15" fmla="*/ 2147483646 h 17"/>
                <a:gd name="T16" fmla="*/ 2147483646 w 12"/>
                <a:gd name="T17" fmla="*/ 2147483646 h 17"/>
                <a:gd name="T18" fmla="*/ 2147483646 w 12"/>
                <a:gd name="T19" fmla="*/ 0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2" h="17">
                  <a:moveTo>
                    <a:pt x="1" y="0"/>
                  </a:moveTo>
                  <a:cubicBezTo>
                    <a:pt x="0" y="2"/>
                    <a:pt x="0" y="2"/>
                    <a:pt x="0" y="2"/>
                  </a:cubicBezTo>
                  <a:cubicBezTo>
                    <a:pt x="0" y="3"/>
                    <a:pt x="1" y="3"/>
                    <a:pt x="1" y="3"/>
                  </a:cubicBezTo>
                  <a:cubicBezTo>
                    <a:pt x="2" y="5"/>
                    <a:pt x="3" y="6"/>
                    <a:pt x="3" y="8"/>
                  </a:cubicBezTo>
                  <a:cubicBezTo>
                    <a:pt x="3" y="8"/>
                    <a:pt x="3" y="8"/>
                    <a:pt x="3" y="7"/>
                  </a:cubicBezTo>
                  <a:cubicBezTo>
                    <a:pt x="5" y="9"/>
                    <a:pt x="6" y="10"/>
                    <a:pt x="7" y="11"/>
                  </a:cubicBezTo>
                  <a:cubicBezTo>
                    <a:pt x="6" y="11"/>
                    <a:pt x="6" y="12"/>
                    <a:pt x="5" y="13"/>
                  </a:cubicBezTo>
                  <a:cubicBezTo>
                    <a:pt x="5" y="14"/>
                    <a:pt x="5" y="16"/>
                    <a:pt x="6" y="17"/>
                  </a:cubicBezTo>
                  <a:cubicBezTo>
                    <a:pt x="8" y="15"/>
                    <a:pt x="10" y="13"/>
                    <a:pt x="12" y="11"/>
                  </a:cubicBezTo>
                  <a:cubicBezTo>
                    <a:pt x="10" y="8"/>
                    <a:pt x="6" y="5"/>
                    <a:pt x="1" y="0"/>
                  </a:cubicBezTo>
                </a:path>
              </a:pathLst>
            </a:custGeom>
            <a:solidFill>
              <a:srgbClr val="0C0B13"/>
            </a:solidFill>
            <a:ln>
              <a:noFill/>
            </a:ln>
          </p:spPr>
          <p:txBody>
            <a:bodyPr/>
            <a:lstStyle/>
            <a:p>
              <a:endParaRPr lang="zh-CN" altLang="en-US"/>
            </a:p>
          </p:txBody>
        </p:sp>
        <p:sp>
          <p:nvSpPr>
            <p:cNvPr id="1048988" name="Freeform 133"/>
            <p:cNvSpPr/>
            <p:nvPr/>
          </p:nvSpPr>
          <p:spPr bwMode="auto">
            <a:xfrm>
              <a:off x="4405313" y="4856163"/>
              <a:ext cx="15875" cy="25400"/>
            </a:xfrm>
            <a:custGeom>
              <a:avLst/>
              <a:gdLst>
                <a:gd name="T0" fmla="*/ 0 w 4"/>
                <a:gd name="T1" fmla="*/ 0 h 6"/>
                <a:gd name="T2" fmla="*/ 0 w 4"/>
                <a:gd name="T3" fmla="*/ 2147483646 h 6"/>
                <a:gd name="T4" fmla="*/ 2147483646 w 4"/>
                <a:gd name="T5" fmla="*/ 2147483646 h 6"/>
                <a:gd name="T6" fmla="*/ 2147483646 w 4"/>
                <a:gd name="T7" fmla="*/ 2147483646 h 6"/>
                <a:gd name="T8" fmla="*/ 0 w 4"/>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6">
                  <a:moveTo>
                    <a:pt x="0" y="0"/>
                  </a:moveTo>
                  <a:cubicBezTo>
                    <a:pt x="0" y="1"/>
                    <a:pt x="0" y="1"/>
                    <a:pt x="0" y="1"/>
                  </a:cubicBezTo>
                  <a:cubicBezTo>
                    <a:pt x="1" y="2"/>
                    <a:pt x="2" y="4"/>
                    <a:pt x="2" y="6"/>
                  </a:cubicBezTo>
                  <a:cubicBezTo>
                    <a:pt x="3" y="5"/>
                    <a:pt x="3" y="4"/>
                    <a:pt x="4" y="4"/>
                  </a:cubicBezTo>
                  <a:cubicBezTo>
                    <a:pt x="3" y="3"/>
                    <a:pt x="2" y="2"/>
                    <a:pt x="0" y="0"/>
                  </a:cubicBezTo>
                </a:path>
              </a:pathLst>
            </a:custGeom>
            <a:solidFill>
              <a:srgbClr val="414040"/>
            </a:solidFill>
            <a:ln>
              <a:noFill/>
            </a:ln>
          </p:spPr>
          <p:txBody>
            <a:bodyPr/>
            <a:lstStyle/>
            <a:p>
              <a:endParaRPr lang="zh-CN" altLang="en-US"/>
            </a:p>
          </p:txBody>
        </p:sp>
        <p:sp>
          <p:nvSpPr>
            <p:cNvPr id="1048989" name="Freeform 134"/>
            <p:cNvSpPr>
              <a:spLocks noEditPoints="1"/>
            </p:cNvSpPr>
            <p:nvPr/>
          </p:nvSpPr>
          <p:spPr bwMode="auto">
            <a:xfrm>
              <a:off x="4395788" y="4727575"/>
              <a:ext cx="217488" cy="153988"/>
            </a:xfrm>
            <a:custGeom>
              <a:avLst/>
              <a:gdLst>
                <a:gd name="T0" fmla="*/ 0 w 51"/>
                <a:gd name="T1" fmla="*/ 2147483646 h 36"/>
                <a:gd name="T2" fmla="*/ 0 w 51"/>
                <a:gd name="T3" fmla="*/ 2147483646 h 36"/>
                <a:gd name="T4" fmla="*/ 2147483646 w 51"/>
                <a:gd name="T5" fmla="*/ 2147483646 h 36"/>
                <a:gd name="T6" fmla="*/ 2147483646 w 51"/>
                <a:gd name="T7" fmla="*/ 2147483646 h 36"/>
                <a:gd name="T8" fmla="*/ 2147483646 w 51"/>
                <a:gd name="T9" fmla="*/ 2147483646 h 36"/>
                <a:gd name="T10" fmla="*/ 2147483646 w 51"/>
                <a:gd name="T11" fmla="*/ 2147483646 h 36"/>
                <a:gd name="T12" fmla="*/ 2147483646 w 51"/>
                <a:gd name="T13" fmla="*/ 2147483646 h 36"/>
                <a:gd name="T14" fmla="*/ 2147483646 w 51"/>
                <a:gd name="T15" fmla="*/ 2147483646 h 36"/>
                <a:gd name="T16" fmla="*/ 2147483646 w 51"/>
                <a:gd name="T17" fmla="*/ 2147483646 h 36"/>
                <a:gd name="T18" fmla="*/ 2147483646 w 51"/>
                <a:gd name="T19" fmla="*/ 2147483646 h 36"/>
                <a:gd name="T20" fmla="*/ 0 w 51"/>
                <a:gd name="T21" fmla="*/ 2147483646 h 36"/>
                <a:gd name="T22" fmla="*/ 2147483646 w 51"/>
                <a:gd name="T23" fmla="*/ 0 h 36"/>
                <a:gd name="T24" fmla="*/ 2147483646 w 51"/>
                <a:gd name="T25" fmla="*/ 2147483646 h 36"/>
                <a:gd name="T26" fmla="*/ 2147483646 w 51"/>
                <a:gd name="T27" fmla="*/ 0 h 36"/>
                <a:gd name="T28" fmla="*/ 2147483646 w 51"/>
                <a:gd name="T29" fmla="*/ 0 h 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1" h="36">
                  <a:moveTo>
                    <a:pt x="0" y="22"/>
                  </a:moveTo>
                  <a:cubicBezTo>
                    <a:pt x="0" y="23"/>
                    <a:pt x="0" y="23"/>
                    <a:pt x="0" y="23"/>
                  </a:cubicBezTo>
                  <a:cubicBezTo>
                    <a:pt x="5" y="28"/>
                    <a:pt x="9" y="31"/>
                    <a:pt x="11" y="34"/>
                  </a:cubicBezTo>
                  <a:cubicBezTo>
                    <a:pt x="11" y="34"/>
                    <a:pt x="11" y="34"/>
                    <a:pt x="11" y="34"/>
                  </a:cubicBezTo>
                  <a:cubicBezTo>
                    <a:pt x="13" y="35"/>
                    <a:pt x="14" y="36"/>
                    <a:pt x="15" y="36"/>
                  </a:cubicBezTo>
                  <a:cubicBezTo>
                    <a:pt x="15" y="36"/>
                    <a:pt x="15" y="36"/>
                    <a:pt x="15" y="36"/>
                  </a:cubicBezTo>
                  <a:cubicBezTo>
                    <a:pt x="15" y="36"/>
                    <a:pt x="15" y="36"/>
                    <a:pt x="15" y="36"/>
                  </a:cubicBezTo>
                  <a:cubicBezTo>
                    <a:pt x="15" y="36"/>
                    <a:pt x="15" y="36"/>
                    <a:pt x="15" y="36"/>
                  </a:cubicBezTo>
                  <a:cubicBezTo>
                    <a:pt x="15" y="36"/>
                    <a:pt x="16" y="35"/>
                    <a:pt x="16" y="35"/>
                  </a:cubicBezTo>
                  <a:cubicBezTo>
                    <a:pt x="16" y="35"/>
                    <a:pt x="16" y="35"/>
                    <a:pt x="16" y="35"/>
                  </a:cubicBezTo>
                  <a:cubicBezTo>
                    <a:pt x="15" y="35"/>
                    <a:pt x="8" y="30"/>
                    <a:pt x="0" y="22"/>
                  </a:cubicBezTo>
                  <a:moveTo>
                    <a:pt x="51" y="0"/>
                  </a:moveTo>
                  <a:cubicBezTo>
                    <a:pt x="47" y="4"/>
                    <a:pt x="44" y="7"/>
                    <a:pt x="41" y="10"/>
                  </a:cubicBezTo>
                  <a:cubicBezTo>
                    <a:pt x="44" y="7"/>
                    <a:pt x="47" y="4"/>
                    <a:pt x="51" y="0"/>
                  </a:cubicBezTo>
                  <a:cubicBezTo>
                    <a:pt x="51" y="0"/>
                    <a:pt x="51" y="0"/>
                    <a:pt x="51" y="0"/>
                  </a:cubicBezTo>
                </a:path>
              </a:pathLst>
            </a:custGeom>
            <a:solidFill>
              <a:srgbClr val="0C0B13"/>
            </a:solidFill>
            <a:ln>
              <a:noFill/>
            </a:ln>
          </p:spPr>
          <p:txBody>
            <a:bodyPr/>
            <a:lstStyle/>
            <a:p>
              <a:endParaRPr lang="zh-CN" altLang="en-US"/>
            </a:p>
          </p:txBody>
        </p:sp>
        <p:sp>
          <p:nvSpPr>
            <p:cNvPr id="1048990" name="Freeform 135"/>
            <p:cNvSpPr>
              <a:spLocks noEditPoints="1"/>
            </p:cNvSpPr>
            <p:nvPr/>
          </p:nvSpPr>
          <p:spPr bwMode="auto">
            <a:xfrm>
              <a:off x="4395788" y="4659313"/>
              <a:ext cx="217488" cy="219075"/>
            </a:xfrm>
            <a:custGeom>
              <a:avLst/>
              <a:gdLst>
                <a:gd name="T0" fmla="*/ 2147483646 w 51"/>
                <a:gd name="T1" fmla="*/ 2147483646 h 51"/>
                <a:gd name="T2" fmla="*/ 2147483646 w 51"/>
                <a:gd name="T3" fmla="*/ 2147483646 h 51"/>
                <a:gd name="T4" fmla="*/ 2147483646 w 51"/>
                <a:gd name="T5" fmla="*/ 2147483646 h 51"/>
                <a:gd name="T6" fmla="*/ 2147483646 w 51"/>
                <a:gd name="T7" fmla="*/ 2147483646 h 51"/>
                <a:gd name="T8" fmla="*/ 2147483646 w 51"/>
                <a:gd name="T9" fmla="*/ 2147483646 h 51"/>
                <a:gd name="T10" fmla="*/ 2147483646 w 51"/>
                <a:gd name="T11" fmla="*/ 2147483646 h 51"/>
                <a:gd name="T12" fmla="*/ 2147483646 w 51"/>
                <a:gd name="T13" fmla="*/ 2147483646 h 51"/>
                <a:gd name="T14" fmla="*/ 2147483646 w 51"/>
                <a:gd name="T15" fmla="*/ 2147483646 h 51"/>
                <a:gd name="T16" fmla="*/ 2147483646 w 51"/>
                <a:gd name="T17" fmla="*/ 2147483646 h 51"/>
                <a:gd name="T18" fmla="*/ 2147483646 w 51"/>
                <a:gd name="T19" fmla="*/ 2147483646 h 51"/>
                <a:gd name="T20" fmla="*/ 2147483646 w 51"/>
                <a:gd name="T21" fmla="*/ 2147483646 h 51"/>
                <a:gd name="T22" fmla="*/ 2147483646 w 51"/>
                <a:gd name="T23" fmla="*/ 2147483646 h 51"/>
                <a:gd name="T24" fmla="*/ 2147483646 w 51"/>
                <a:gd name="T25" fmla="*/ 2147483646 h 51"/>
                <a:gd name="T26" fmla="*/ 0 w 51"/>
                <a:gd name="T27" fmla="*/ 2147483646 h 51"/>
                <a:gd name="T28" fmla="*/ 2147483646 w 51"/>
                <a:gd name="T29" fmla="*/ 2147483646 h 51"/>
                <a:gd name="T30" fmla="*/ 2147483646 w 51"/>
                <a:gd name="T31" fmla="*/ 2147483646 h 51"/>
                <a:gd name="T32" fmla="*/ 2147483646 w 51"/>
                <a:gd name="T33" fmla="*/ 2147483646 h 51"/>
                <a:gd name="T34" fmla="*/ 2147483646 w 51"/>
                <a:gd name="T35" fmla="*/ 2147483646 h 51"/>
                <a:gd name="T36" fmla="*/ 2147483646 w 51"/>
                <a:gd name="T37" fmla="*/ 2147483646 h 51"/>
                <a:gd name="T38" fmla="*/ 2147483646 w 51"/>
                <a:gd name="T39" fmla="*/ 2147483646 h 51"/>
                <a:gd name="T40" fmla="*/ 2147483646 w 51"/>
                <a:gd name="T41" fmla="*/ 0 h 51"/>
                <a:gd name="T42" fmla="*/ 2147483646 w 51"/>
                <a:gd name="T43" fmla="*/ 2147483646 h 51"/>
                <a:gd name="T44" fmla="*/ 2147483646 w 51"/>
                <a:gd name="T45" fmla="*/ 2147483646 h 51"/>
                <a:gd name="T46" fmla="*/ 2147483646 w 51"/>
                <a:gd name="T47" fmla="*/ 2147483646 h 51"/>
                <a:gd name="T48" fmla="*/ 2147483646 w 51"/>
                <a:gd name="T49" fmla="*/ 2147483646 h 51"/>
                <a:gd name="T50" fmla="*/ 2147483646 w 51"/>
                <a:gd name="T51" fmla="*/ 0 h 5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51" h="51">
                  <a:moveTo>
                    <a:pt x="47" y="14"/>
                  </a:moveTo>
                  <a:cubicBezTo>
                    <a:pt x="37" y="24"/>
                    <a:pt x="28" y="33"/>
                    <a:pt x="20" y="41"/>
                  </a:cubicBezTo>
                  <a:cubicBezTo>
                    <a:pt x="21" y="43"/>
                    <a:pt x="23" y="44"/>
                    <a:pt x="23" y="44"/>
                  </a:cubicBezTo>
                  <a:cubicBezTo>
                    <a:pt x="23" y="44"/>
                    <a:pt x="23" y="44"/>
                    <a:pt x="23" y="44"/>
                  </a:cubicBezTo>
                  <a:cubicBezTo>
                    <a:pt x="23" y="44"/>
                    <a:pt x="23" y="44"/>
                    <a:pt x="23" y="44"/>
                  </a:cubicBezTo>
                  <a:cubicBezTo>
                    <a:pt x="23" y="44"/>
                    <a:pt x="23" y="44"/>
                    <a:pt x="23" y="44"/>
                  </a:cubicBezTo>
                  <a:cubicBezTo>
                    <a:pt x="22" y="45"/>
                    <a:pt x="21" y="46"/>
                    <a:pt x="20" y="47"/>
                  </a:cubicBezTo>
                  <a:cubicBezTo>
                    <a:pt x="19" y="48"/>
                    <a:pt x="19" y="48"/>
                    <a:pt x="18" y="49"/>
                  </a:cubicBezTo>
                  <a:cubicBezTo>
                    <a:pt x="18" y="49"/>
                    <a:pt x="18" y="49"/>
                    <a:pt x="18" y="49"/>
                  </a:cubicBezTo>
                  <a:cubicBezTo>
                    <a:pt x="18" y="49"/>
                    <a:pt x="18" y="49"/>
                    <a:pt x="18" y="49"/>
                  </a:cubicBezTo>
                  <a:cubicBezTo>
                    <a:pt x="18" y="49"/>
                    <a:pt x="17" y="50"/>
                    <a:pt x="17" y="50"/>
                  </a:cubicBezTo>
                  <a:cubicBezTo>
                    <a:pt x="17" y="50"/>
                    <a:pt x="17" y="50"/>
                    <a:pt x="16" y="50"/>
                  </a:cubicBezTo>
                  <a:cubicBezTo>
                    <a:pt x="15" y="50"/>
                    <a:pt x="9" y="45"/>
                    <a:pt x="1" y="37"/>
                  </a:cubicBezTo>
                  <a:cubicBezTo>
                    <a:pt x="0" y="38"/>
                    <a:pt x="0" y="38"/>
                    <a:pt x="0" y="38"/>
                  </a:cubicBezTo>
                  <a:cubicBezTo>
                    <a:pt x="8" y="46"/>
                    <a:pt x="15" y="51"/>
                    <a:pt x="16" y="51"/>
                  </a:cubicBezTo>
                  <a:cubicBezTo>
                    <a:pt x="16" y="51"/>
                    <a:pt x="16" y="51"/>
                    <a:pt x="16" y="51"/>
                  </a:cubicBezTo>
                  <a:cubicBezTo>
                    <a:pt x="16" y="51"/>
                    <a:pt x="16" y="51"/>
                    <a:pt x="16" y="51"/>
                  </a:cubicBezTo>
                  <a:cubicBezTo>
                    <a:pt x="23" y="44"/>
                    <a:pt x="32" y="35"/>
                    <a:pt x="41" y="26"/>
                  </a:cubicBezTo>
                  <a:cubicBezTo>
                    <a:pt x="44" y="23"/>
                    <a:pt x="47" y="20"/>
                    <a:pt x="51" y="16"/>
                  </a:cubicBezTo>
                  <a:cubicBezTo>
                    <a:pt x="49" y="15"/>
                    <a:pt x="48" y="14"/>
                    <a:pt x="47" y="14"/>
                  </a:cubicBezTo>
                  <a:moveTo>
                    <a:pt x="26" y="0"/>
                  </a:moveTo>
                  <a:cubicBezTo>
                    <a:pt x="22" y="4"/>
                    <a:pt x="18" y="8"/>
                    <a:pt x="14" y="12"/>
                  </a:cubicBezTo>
                  <a:cubicBezTo>
                    <a:pt x="6" y="28"/>
                    <a:pt x="6" y="28"/>
                    <a:pt x="6" y="28"/>
                  </a:cubicBezTo>
                  <a:cubicBezTo>
                    <a:pt x="9" y="32"/>
                    <a:pt x="13" y="35"/>
                    <a:pt x="15" y="37"/>
                  </a:cubicBezTo>
                  <a:cubicBezTo>
                    <a:pt x="23" y="29"/>
                    <a:pt x="33" y="20"/>
                    <a:pt x="42" y="10"/>
                  </a:cubicBezTo>
                  <a:cubicBezTo>
                    <a:pt x="37" y="7"/>
                    <a:pt x="31" y="3"/>
                    <a:pt x="26" y="0"/>
                  </a:cubicBezTo>
                </a:path>
              </a:pathLst>
            </a:custGeom>
            <a:solidFill>
              <a:srgbClr val="0C0B13"/>
            </a:solidFill>
            <a:ln>
              <a:noFill/>
            </a:ln>
          </p:spPr>
          <p:txBody>
            <a:bodyPr/>
            <a:lstStyle/>
            <a:p>
              <a:endParaRPr lang="zh-CN" altLang="en-US"/>
            </a:p>
          </p:txBody>
        </p:sp>
        <p:sp>
          <p:nvSpPr>
            <p:cNvPr id="1048991" name="Freeform 136"/>
            <p:cNvSpPr/>
            <p:nvPr/>
          </p:nvSpPr>
          <p:spPr bwMode="auto">
            <a:xfrm>
              <a:off x="4459288" y="4702175"/>
              <a:ext cx="136525" cy="133350"/>
            </a:xfrm>
            <a:custGeom>
              <a:avLst/>
              <a:gdLst>
                <a:gd name="T0" fmla="*/ 2147483646 w 32"/>
                <a:gd name="T1" fmla="*/ 0 h 31"/>
                <a:gd name="T2" fmla="*/ 0 w 32"/>
                <a:gd name="T3" fmla="*/ 2147483646 h 31"/>
                <a:gd name="T4" fmla="*/ 2147483646 w 32"/>
                <a:gd name="T5" fmla="*/ 2147483646 h 31"/>
                <a:gd name="T6" fmla="*/ 2147483646 w 32"/>
                <a:gd name="T7" fmla="*/ 2147483646 h 31"/>
                <a:gd name="T8" fmla="*/ 2147483646 w 32"/>
                <a:gd name="T9" fmla="*/ 0 h 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 h="31">
                  <a:moveTo>
                    <a:pt x="27" y="0"/>
                  </a:moveTo>
                  <a:cubicBezTo>
                    <a:pt x="18" y="10"/>
                    <a:pt x="8" y="19"/>
                    <a:pt x="0" y="27"/>
                  </a:cubicBezTo>
                  <a:cubicBezTo>
                    <a:pt x="2" y="29"/>
                    <a:pt x="3" y="30"/>
                    <a:pt x="5" y="31"/>
                  </a:cubicBezTo>
                  <a:cubicBezTo>
                    <a:pt x="13" y="23"/>
                    <a:pt x="22" y="14"/>
                    <a:pt x="32" y="4"/>
                  </a:cubicBezTo>
                  <a:cubicBezTo>
                    <a:pt x="30" y="3"/>
                    <a:pt x="29" y="1"/>
                    <a:pt x="27" y="0"/>
                  </a:cubicBezTo>
                </a:path>
              </a:pathLst>
            </a:custGeom>
            <a:solidFill>
              <a:srgbClr val="4F4E4D"/>
            </a:solidFill>
            <a:ln>
              <a:noFill/>
            </a:ln>
          </p:spPr>
          <p:txBody>
            <a:bodyPr/>
            <a:lstStyle/>
            <a:p>
              <a:endParaRPr lang="zh-CN" altLang="en-US"/>
            </a:p>
          </p:txBody>
        </p:sp>
        <p:sp>
          <p:nvSpPr>
            <p:cNvPr id="1048992" name="Freeform 137"/>
            <p:cNvSpPr/>
            <p:nvPr/>
          </p:nvSpPr>
          <p:spPr bwMode="auto">
            <a:xfrm>
              <a:off x="4456113" y="4646613"/>
              <a:ext cx="50800" cy="65088"/>
            </a:xfrm>
            <a:custGeom>
              <a:avLst/>
              <a:gdLst>
                <a:gd name="T0" fmla="*/ 2147483646 w 12"/>
                <a:gd name="T1" fmla="*/ 0 h 15"/>
                <a:gd name="T2" fmla="*/ 0 w 12"/>
                <a:gd name="T3" fmla="*/ 2147483646 h 15"/>
                <a:gd name="T4" fmla="*/ 2147483646 w 12"/>
                <a:gd name="T5" fmla="*/ 2147483646 h 15"/>
                <a:gd name="T6" fmla="*/ 2147483646 w 12"/>
                <a:gd name="T7" fmla="*/ 0 h 1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15">
                  <a:moveTo>
                    <a:pt x="8" y="0"/>
                  </a:moveTo>
                  <a:cubicBezTo>
                    <a:pt x="0" y="15"/>
                    <a:pt x="0" y="15"/>
                    <a:pt x="0" y="15"/>
                  </a:cubicBezTo>
                  <a:cubicBezTo>
                    <a:pt x="4" y="11"/>
                    <a:pt x="8" y="7"/>
                    <a:pt x="12" y="3"/>
                  </a:cubicBezTo>
                  <a:cubicBezTo>
                    <a:pt x="11" y="2"/>
                    <a:pt x="9" y="1"/>
                    <a:pt x="8" y="0"/>
                  </a:cubicBezTo>
                </a:path>
              </a:pathLst>
            </a:custGeom>
            <a:solidFill>
              <a:srgbClr val="4F4E4D"/>
            </a:solidFill>
            <a:ln>
              <a:noFill/>
            </a:ln>
          </p:spPr>
          <p:txBody>
            <a:bodyPr/>
            <a:lstStyle/>
            <a:p>
              <a:endParaRPr lang="zh-CN" altLang="en-US"/>
            </a:p>
          </p:txBody>
        </p:sp>
        <p:sp>
          <p:nvSpPr>
            <p:cNvPr id="1048993" name="Freeform 138"/>
            <p:cNvSpPr>
              <a:spLocks noEditPoints="1"/>
            </p:cNvSpPr>
            <p:nvPr/>
          </p:nvSpPr>
          <p:spPr bwMode="auto">
            <a:xfrm>
              <a:off x="4418013" y="4779963"/>
              <a:ext cx="76200" cy="88900"/>
            </a:xfrm>
            <a:custGeom>
              <a:avLst/>
              <a:gdLst>
                <a:gd name="T0" fmla="*/ 2147483646 w 18"/>
                <a:gd name="T1" fmla="*/ 2147483646 h 21"/>
                <a:gd name="T2" fmla="*/ 2147483646 w 18"/>
                <a:gd name="T3" fmla="*/ 2147483646 h 21"/>
                <a:gd name="T4" fmla="*/ 2147483646 w 18"/>
                <a:gd name="T5" fmla="*/ 2147483646 h 21"/>
                <a:gd name="T6" fmla="*/ 2147483646 w 18"/>
                <a:gd name="T7" fmla="*/ 2147483646 h 21"/>
                <a:gd name="T8" fmla="*/ 2147483646 w 18"/>
                <a:gd name="T9" fmla="*/ 0 h 21"/>
                <a:gd name="T10" fmla="*/ 0 w 18"/>
                <a:gd name="T11" fmla="*/ 2147483646 h 21"/>
                <a:gd name="T12" fmla="*/ 2147483646 w 18"/>
                <a:gd name="T13" fmla="*/ 2147483646 h 21"/>
                <a:gd name="T14" fmla="*/ 2147483646 w 18"/>
                <a:gd name="T15" fmla="*/ 2147483646 h 21"/>
                <a:gd name="T16" fmla="*/ 2147483646 w 18"/>
                <a:gd name="T17" fmla="*/ 2147483646 h 21"/>
                <a:gd name="T18" fmla="*/ 2147483646 w 18"/>
                <a:gd name="T19" fmla="*/ 2147483646 h 21"/>
                <a:gd name="T20" fmla="*/ 2147483646 w 18"/>
                <a:gd name="T21" fmla="*/ 2147483646 h 21"/>
                <a:gd name="T22" fmla="*/ 2147483646 w 18"/>
                <a:gd name="T23" fmla="*/ 2147483646 h 21"/>
                <a:gd name="T24" fmla="*/ 2147483646 w 18"/>
                <a:gd name="T25" fmla="*/ 2147483646 h 21"/>
                <a:gd name="T26" fmla="*/ 2147483646 w 18"/>
                <a:gd name="T27" fmla="*/ 2147483646 h 21"/>
                <a:gd name="T28" fmla="*/ 2147483646 w 18"/>
                <a:gd name="T29" fmla="*/ 2147483646 h 21"/>
                <a:gd name="T30" fmla="*/ 2147483646 w 18"/>
                <a:gd name="T31" fmla="*/ 0 h 2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8" h="21">
                  <a:moveTo>
                    <a:pt x="13" y="21"/>
                  </a:moveTo>
                  <a:cubicBezTo>
                    <a:pt x="13" y="21"/>
                    <a:pt x="13" y="21"/>
                    <a:pt x="13" y="21"/>
                  </a:cubicBezTo>
                  <a:cubicBezTo>
                    <a:pt x="13" y="21"/>
                    <a:pt x="13" y="21"/>
                    <a:pt x="13" y="21"/>
                  </a:cubicBezTo>
                  <a:cubicBezTo>
                    <a:pt x="13" y="21"/>
                    <a:pt x="13" y="21"/>
                    <a:pt x="13" y="21"/>
                  </a:cubicBezTo>
                  <a:moveTo>
                    <a:pt x="1" y="0"/>
                  </a:moveTo>
                  <a:cubicBezTo>
                    <a:pt x="0" y="2"/>
                    <a:pt x="0" y="2"/>
                    <a:pt x="0" y="2"/>
                  </a:cubicBezTo>
                  <a:cubicBezTo>
                    <a:pt x="8" y="11"/>
                    <a:pt x="16" y="17"/>
                    <a:pt x="17" y="17"/>
                  </a:cubicBezTo>
                  <a:cubicBezTo>
                    <a:pt x="17" y="17"/>
                    <a:pt x="17" y="17"/>
                    <a:pt x="17" y="17"/>
                  </a:cubicBezTo>
                  <a:cubicBezTo>
                    <a:pt x="17" y="17"/>
                    <a:pt x="17" y="17"/>
                    <a:pt x="17" y="17"/>
                  </a:cubicBezTo>
                  <a:cubicBezTo>
                    <a:pt x="17" y="17"/>
                    <a:pt x="17" y="17"/>
                    <a:pt x="17" y="17"/>
                  </a:cubicBezTo>
                  <a:cubicBezTo>
                    <a:pt x="16" y="18"/>
                    <a:pt x="16" y="18"/>
                    <a:pt x="15" y="19"/>
                  </a:cubicBezTo>
                  <a:cubicBezTo>
                    <a:pt x="16" y="18"/>
                    <a:pt x="17" y="17"/>
                    <a:pt x="18" y="16"/>
                  </a:cubicBezTo>
                  <a:cubicBezTo>
                    <a:pt x="18" y="16"/>
                    <a:pt x="18" y="16"/>
                    <a:pt x="18" y="16"/>
                  </a:cubicBezTo>
                  <a:cubicBezTo>
                    <a:pt x="18" y="16"/>
                    <a:pt x="16" y="15"/>
                    <a:pt x="15" y="13"/>
                  </a:cubicBezTo>
                  <a:cubicBezTo>
                    <a:pt x="13" y="12"/>
                    <a:pt x="12" y="11"/>
                    <a:pt x="10" y="9"/>
                  </a:cubicBezTo>
                  <a:cubicBezTo>
                    <a:pt x="8" y="7"/>
                    <a:pt x="4" y="4"/>
                    <a:pt x="1" y="0"/>
                  </a:cubicBezTo>
                </a:path>
              </a:pathLst>
            </a:custGeom>
            <a:solidFill>
              <a:srgbClr val="2D2525"/>
            </a:solidFill>
            <a:ln>
              <a:noFill/>
            </a:ln>
          </p:spPr>
          <p:txBody>
            <a:bodyPr/>
            <a:lstStyle/>
            <a:p>
              <a:endParaRPr lang="zh-CN" altLang="en-US"/>
            </a:p>
          </p:txBody>
        </p:sp>
        <p:sp>
          <p:nvSpPr>
            <p:cNvPr id="1048994" name="Freeform 139"/>
            <p:cNvSpPr/>
            <p:nvPr/>
          </p:nvSpPr>
          <p:spPr bwMode="auto">
            <a:xfrm>
              <a:off x="4400551" y="4787900"/>
              <a:ext cx="88900" cy="85725"/>
            </a:xfrm>
            <a:custGeom>
              <a:avLst/>
              <a:gdLst>
                <a:gd name="T0" fmla="*/ 2147483646 w 21"/>
                <a:gd name="T1" fmla="*/ 0 h 20"/>
                <a:gd name="T2" fmla="*/ 2147483646 w 21"/>
                <a:gd name="T3" fmla="*/ 2147483646 h 20"/>
                <a:gd name="T4" fmla="*/ 2147483646 w 21"/>
                <a:gd name="T5" fmla="*/ 2147483646 h 20"/>
                <a:gd name="T6" fmla="*/ 2147483646 w 21"/>
                <a:gd name="T7" fmla="*/ 2147483646 h 20"/>
                <a:gd name="T8" fmla="*/ 2147483646 w 21"/>
                <a:gd name="T9" fmla="*/ 2147483646 h 20"/>
                <a:gd name="T10" fmla="*/ 2147483646 w 21"/>
                <a:gd name="T11" fmla="*/ 2147483646 h 20"/>
                <a:gd name="T12" fmla="*/ 2147483646 w 21"/>
                <a:gd name="T13" fmla="*/ 2147483646 h 20"/>
                <a:gd name="T14" fmla="*/ 0 w 21"/>
                <a:gd name="T15" fmla="*/ 2147483646 h 20"/>
                <a:gd name="T16" fmla="*/ 2147483646 w 21"/>
                <a:gd name="T17" fmla="*/ 2147483646 h 20"/>
                <a:gd name="T18" fmla="*/ 2147483646 w 21"/>
                <a:gd name="T19" fmla="*/ 2147483646 h 20"/>
                <a:gd name="T20" fmla="*/ 2147483646 w 21"/>
                <a:gd name="T21" fmla="*/ 2147483646 h 20"/>
                <a:gd name="T22" fmla="*/ 2147483646 w 21"/>
                <a:gd name="T23" fmla="*/ 2147483646 h 20"/>
                <a:gd name="T24" fmla="*/ 2147483646 w 21"/>
                <a:gd name="T25" fmla="*/ 2147483646 h 20"/>
                <a:gd name="T26" fmla="*/ 2147483646 w 21"/>
                <a:gd name="T27" fmla="*/ 2147483646 h 20"/>
                <a:gd name="T28" fmla="*/ 2147483646 w 21"/>
                <a:gd name="T29" fmla="*/ 2147483646 h 20"/>
                <a:gd name="T30" fmla="*/ 2147483646 w 21"/>
                <a:gd name="T31" fmla="*/ 0 h 2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 h="20">
                  <a:moveTo>
                    <a:pt x="4" y="0"/>
                  </a:moveTo>
                  <a:cubicBezTo>
                    <a:pt x="3" y="1"/>
                    <a:pt x="3" y="1"/>
                    <a:pt x="3" y="1"/>
                  </a:cubicBezTo>
                  <a:cubicBezTo>
                    <a:pt x="4" y="2"/>
                    <a:pt x="4" y="3"/>
                    <a:pt x="5" y="3"/>
                  </a:cubicBezTo>
                  <a:cubicBezTo>
                    <a:pt x="8" y="7"/>
                    <a:pt x="11" y="9"/>
                    <a:pt x="14" y="12"/>
                  </a:cubicBezTo>
                  <a:cubicBezTo>
                    <a:pt x="12" y="13"/>
                    <a:pt x="12" y="13"/>
                    <a:pt x="11" y="15"/>
                  </a:cubicBezTo>
                  <a:cubicBezTo>
                    <a:pt x="8" y="13"/>
                    <a:pt x="5" y="10"/>
                    <a:pt x="1" y="6"/>
                  </a:cubicBezTo>
                  <a:cubicBezTo>
                    <a:pt x="1" y="6"/>
                    <a:pt x="1" y="6"/>
                    <a:pt x="1" y="6"/>
                  </a:cubicBezTo>
                  <a:cubicBezTo>
                    <a:pt x="0" y="7"/>
                    <a:pt x="0" y="7"/>
                    <a:pt x="0" y="7"/>
                  </a:cubicBezTo>
                  <a:cubicBezTo>
                    <a:pt x="8" y="15"/>
                    <a:pt x="14" y="20"/>
                    <a:pt x="15" y="20"/>
                  </a:cubicBezTo>
                  <a:cubicBezTo>
                    <a:pt x="16" y="20"/>
                    <a:pt x="16" y="20"/>
                    <a:pt x="16" y="20"/>
                  </a:cubicBezTo>
                  <a:cubicBezTo>
                    <a:pt x="16" y="20"/>
                    <a:pt x="17" y="19"/>
                    <a:pt x="17" y="19"/>
                  </a:cubicBezTo>
                  <a:cubicBezTo>
                    <a:pt x="17" y="19"/>
                    <a:pt x="17" y="19"/>
                    <a:pt x="17" y="19"/>
                  </a:cubicBezTo>
                  <a:cubicBezTo>
                    <a:pt x="18" y="18"/>
                    <a:pt x="18" y="18"/>
                    <a:pt x="19" y="17"/>
                  </a:cubicBezTo>
                  <a:cubicBezTo>
                    <a:pt x="20" y="16"/>
                    <a:pt x="20" y="16"/>
                    <a:pt x="21" y="15"/>
                  </a:cubicBezTo>
                  <a:cubicBezTo>
                    <a:pt x="21" y="15"/>
                    <a:pt x="21" y="15"/>
                    <a:pt x="21" y="15"/>
                  </a:cubicBezTo>
                  <a:cubicBezTo>
                    <a:pt x="20" y="15"/>
                    <a:pt x="12" y="9"/>
                    <a:pt x="4" y="0"/>
                  </a:cubicBezTo>
                </a:path>
              </a:pathLst>
            </a:custGeom>
            <a:solidFill>
              <a:srgbClr val="DFA53B"/>
            </a:solidFill>
            <a:ln>
              <a:noFill/>
            </a:ln>
          </p:spPr>
          <p:txBody>
            <a:bodyPr/>
            <a:lstStyle/>
            <a:p>
              <a:endParaRPr lang="zh-CN" altLang="en-US"/>
            </a:p>
          </p:txBody>
        </p:sp>
        <p:sp>
          <p:nvSpPr>
            <p:cNvPr id="1048995" name="Freeform 140"/>
            <p:cNvSpPr/>
            <p:nvPr/>
          </p:nvSpPr>
          <p:spPr bwMode="auto">
            <a:xfrm>
              <a:off x="4405313" y="4792663"/>
              <a:ext cx="53975" cy="58738"/>
            </a:xfrm>
            <a:custGeom>
              <a:avLst/>
              <a:gdLst>
                <a:gd name="T0" fmla="*/ 2147483646 w 13"/>
                <a:gd name="T1" fmla="*/ 0 h 14"/>
                <a:gd name="T2" fmla="*/ 0 w 13"/>
                <a:gd name="T3" fmla="*/ 2147483646 h 14"/>
                <a:gd name="T4" fmla="*/ 0 w 13"/>
                <a:gd name="T5" fmla="*/ 2147483646 h 14"/>
                <a:gd name="T6" fmla="*/ 2147483646 w 13"/>
                <a:gd name="T7" fmla="*/ 2147483646 h 14"/>
                <a:gd name="T8" fmla="*/ 2147483646 w 13"/>
                <a:gd name="T9" fmla="*/ 2147483646 h 14"/>
                <a:gd name="T10" fmla="*/ 2147483646 w 13"/>
                <a:gd name="T11" fmla="*/ 2147483646 h 14"/>
                <a:gd name="T12" fmla="*/ 2147483646 w 13"/>
                <a:gd name="T13" fmla="*/ 0 h 1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 h="14">
                  <a:moveTo>
                    <a:pt x="2" y="0"/>
                  </a:moveTo>
                  <a:cubicBezTo>
                    <a:pt x="0" y="5"/>
                    <a:pt x="0" y="5"/>
                    <a:pt x="0" y="5"/>
                  </a:cubicBezTo>
                  <a:cubicBezTo>
                    <a:pt x="0" y="5"/>
                    <a:pt x="0" y="5"/>
                    <a:pt x="0" y="5"/>
                  </a:cubicBezTo>
                  <a:cubicBezTo>
                    <a:pt x="4" y="9"/>
                    <a:pt x="7" y="12"/>
                    <a:pt x="10" y="14"/>
                  </a:cubicBezTo>
                  <a:cubicBezTo>
                    <a:pt x="11" y="12"/>
                    <a:pt x="11" y="12"/>
                    <a:pt x="13" y="11"/>
                  </a:cubicBezTo>
                  <a:cubicBezTo>
                    <a:pt x="10" y="8"/>
                    <a:pt x="7" y="6"/>
                    <a:pt x="4" y="2"/>
                  </a:cubicBezTo>
                  <a:cubicBezTo>
                    <a:pt x="3" y="2"/>
                    <a:pt x="3" y="1"/>
                    <a:pt x="2" y="0"/>
                  </a:cubicBezTo>
                </a:path>
              </a:pathLst>
            </a:custGeom>
            <a:solidFill>
              <a:srgbClr val="9A4D00"/>
            </a:solidFill>
            <a:ln>
              <a:noFill/>
            </a:ln>
          </p:spPr>
          <p:txBody>
            <a:bodyPr/>
            <a:lstStyle/>
            <a:p>
              <a:endParaRPr lang="zh-CN" altLang="en-US"/>
            </a:p>
          </p:txBody>
        </p:sp>
        <p:sp>
          <p:nvSpPr>
            <p:cNvPr id="1048996" name="Freeform 141"/>
            <p:cNvSpPr/>
            <p:nvPr/>
          </p:nvSpPr>
          <p:spPr bwMode="auto">
            <a:xfrm>
              <a:off x="4413251" y="4873625"/>
              <a:ext cx="46038" cy="73025"/>
            </a:xfrm>
            <a:custGeom>
              <a:avLst/>
              <a:gdLst>
                <a:gd name="T0" fmla="*/ 2147483646 w 11"/>
                <a:gd name="T1" fmla="*/ 0 h 17"/>
                <a:gd name="T2" fmla="*/ 2147483646 w 11"/>
                <a:gd name="T3" fmla="*/ 0 h 17"/>
                <a:gd name="T4" fmla="*/ 2147483646 w 11"/>
                <a:gd name="T5" fmla="*/ 2147483646 h 17"/>
                <a:gd name="T6" fmla="*/ 0 w 11"/>
                <a:gd name="T7" fmla="*/ 2147483646 h 17"/>
                <a:gd name="T8" fmla="*/ 2147483646 w 11"/>
                <a:gd name="T9" fmla="*/ 2147483646 h 17"/>
                <a:gd name="T10" fmla="*/ 2147483646 w 11"/>
                <a:gd name="T11" fmla="*/ 2147483646 h 17"/>
                <a:gd name="T12" fmla="*/ 2147483646 w 11"/>
                <a:gd name="T13" fmla="*/ 2147483646 h 17"/>
                <a:gd name="T14" fmla="*/ 2147483646 w 11"/>
                <a:gd name="T15" fmla="*/ 0 h 1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1" h="17">
                  <a:moveTo>
                    <a:pt x="7" y="0"/>
                  </a:moveTo>
                  <a:cubicBezTo>
                    <a:pt x="7" y="0"/>
                    <a:pt x="7" y="0"/>
                    <a:pt x="7" y="0"/>
                  </a:cubicBezTo>
                  <a:cubicBezTo>
                    <a:pt x="5" y="2"/>
                    <a:pt x="3" y="4"/>
                    <a:pt x="1" y="6"/>
                  </a:cubicBezTo>
                  <a:cubicBezTo>
                    <a:pt x="1" y="10"/>
                    <a:pt x="0" y="14"/>
                    <a:pt x="0" y="17"/>
                  </a:cubicBezTo>
                  <a:cubicBezTo>
                    <a:pt x="10" y="7"/>
                    <a:pt x="10" y="7"/>
                    <a:pt x="10" y="7"/>
                  </a:cubicBezTo>
                  <a:cubicBezTo>
                    <a:pt x="11" y="5"/>
                    <a:pt x="11" y="3"/>
                    <a:pt x="11" y="2"/>
                  </a:cubicBezTo>
                  <a:cubicBezTo>
                    <a:pt x="11" y="2"/>
                    <a:pt x="11" y="2"/>
                    <a:pt x="11" y="2"/>
                  </a:cubicBezTo>
                  <a:cubicBezTo>
                    <a:pt x="10" y="2"/>
                    <a:pt x="9" y="1"/>
                    <a:pt x="7" y="0"/>
                  </a:cubicBezTo>
                </a:path>
              </a:pathLst>
            </a:custGeom>
            <a:solidFill>
              <a:srgbClr val="DAB588"/>
            </a:solidFill>
            <a:ln>
              <a:noFill/>
            </a:ln>
          </p:spPr>
          <p:txBody>
            <a:bodyPr/>
            <a:lstStyle/>
            <a:p>
              <a:endParaRPr lang="zh-CN" altLang="en-US"/>
            </a:p>
          </p:txBody>
        </p:sp>
        <p:sp>
          <p:nvSpPr>
            <p:cNvPr id="1048997" name="Freeform 142"/>
            <p:cNvSpPr/>
            <p:nvPr/>
          </p:nvSpPr>
          <p:spPr bwMode="auto">
            <a:xfrm>
              <a:off x="3965576" y="5035550"/>
              <a:ext cx="1171575" cy="325438"/>
            </a:xfrm>
            <a:custGeom>
              <a:avLst/>
              <a:gdLst>
                <a:gd name="T0" fmla="*/ 2147483646 w 275"/>
                <a:gd name="T1" fmla="*/ 2147483646 h 76"/>
                <a:gd name="T2" fmla="*/ 2147483646 w 275"/>
                <a:gd name="T3" fmla="*/ 2147483646 h 76"/>
                <a:gd name="T4" fmla="*/ 2147483646 w 275"/>
                <a:gd name="T5" fmla="*/ 2147483646 h 76"/>
                <a:gd name="T6" fmla="*/ 2147483646 w 275"/>
                <a:gd name="T7" fmla="*/ 2147483646 h 76"/>
                <a:gd name="T8" fmla="*/ 2147483646 w 275"/>
                <a:gd name="T9" fmla="*/ 2147483646 h 76"/>
                <a:gd name="T10" fmla="*/ 2147483646 w 275"/>
                <a:gd name="T11" fmla="*/ 2147483646 h 76"/>
                <a:gd name="T12" fmla="*/ 2147483646 w 275"/>
                <a:gd name="T13" fmla="*/ 2147483646 h 76"/>
                <a:gd name="T14" fmla="*/ 2147483646 w 275"/>
                <a:gd name="T15" fmla="*/ 2147483646 h 76"/>
                <a:gd name="T16" fmla="*/ 2147483646 w 275"/>
                <a:gd name="T17" fmla="*/ 2147483646 h 76"/>
                <a:gd name="T18" fmla="*/ 2147483646 w 275"/>
                <a:gd name="T19" fmla="*/ 2147483646 h 76"/>
                <a:gd name="T20" fmla="*/ 2147483646 w 275"/>
                <a:gd name="T21" fmla="*/ 2147483646 h 76"/>
                <a:gd name="T22" fmla="*/ 2147483646 w 275"/>
                <a:gd name="T23" fmla="*/ 0 h 76"/>
                <a:gd name="T24" fmla="*/ 2147483646 w 275"/>
                <a:gd name="T25" fmla="*/ 2147483646 h 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75" h="76">
                  <a:moveTo>
                    <a:pt x="116" y="33"/>
                  </a:moveTo>
                  <a:cubicBezTo>
                    <a:pt x="113" y="33"/>
                    <a:pt x="110" y="33"/>
                    <a:pt x="109" y="33"/>
                  </a:cubicBezTo>
                  <a:cubicBezTo>
                    <a:pt x="30" y="51"/>
                    <a:pt x="30" y="51"/>
                    <a:pt x="30" y="51"/>
                  </a:cubicBezTo>
                  <a:cubicBezTo>
                    <a:pt x="15" y="55"/>
                    <a:pt x="6" y="57"/>
                    <a:pt x="3" y="45"/>
                  </a:cubicBezTo>
                  <a:cubicBezTo>
                    <a:pt x="0" y="61"/>
                    <a:pt x="14" y="76"/>
                    <a:pt x="33" y="72"/>
                  </a:cubicBezTo>
                  <a:cubicBezTo>
                    <a:pt x="111" y="53"/>
                    <a:pt x="111" y="53"/>
                    <a:pt x="111" y="53"/>
                  </a:cubicBezTo>
                  <a:cubicBezTo>
                    <a:pt x="113" y="53"/>
                    <a:pt x="115" y="53"/>
                    <a:pt x="118" y="54"/>
                  </a:cubicBezTo>
                  <a:cubicBezTo>
                    <a:pt x="165" y="75"/>
                    <a:pt x="221" y="61"/>
                    <a:pt x="226" y="61"/>
                  </a:cubicBezTo>
                  <a:cubicBezTo>
                    <a:pt x="253" y="61"/>
                    <a:pt x="275" y="61"/>
                    <a:pt x="275" y="61"/>
                  </a:cubicBezTo>
                  <a:cubicBezTo>
                    <a:pt x="275" y="52"/>
                    <a:pt x="275" y="52"/>
                    <a:pt x="275" y="52"/>
                  </a:cubicBezTo>
                  <a:cubicBezTo>
                    <a:pt x="275" y="52"/>
                    <a:pt x="234" y="52"/>
                    <a:pt x="207" y="52"/>
                  </a:cubicBezTo>
                  <a:cubicBezTo>
                    <a:pt x="215" y="44"/>
                    <a:pt x="224" y="31"/>
                    <a:pt x="224" y="0"/>
                  </a:cubicBezTo>
                  <a:cubicBezTo>
                    <a:pt x="220" y="16"/>
                    <a:pt x="213" y="65"/>
                    <a:pt x="116" y="33"/>
                  </a:cubicBezTo>
                </a:path>
              </a:pathLst>
            </a:custGeom>
            <a:solidFill>
              <a:srgbClr val="EFC89A"/>
            </a:solidFill>
            <a:ln>
              <a:noFill/>
            </a:ln>
          </p:spPr>
          <p:txBody>
            <a:bodyPr/>
            <a:lstStyle/>
            <a:p>
              <a:endParaRPr lang="zh-CN" altLang="en-US"/>
            </a:p>
          </p:txBody>
        </p:sp>
        <p:sp>
          <p:nvSpPr>
            <p:cNvPr id="1048998" name="Freeform 143"/>
            <p:cNvSpPr/>
            <p:nvPr/>
          </p:nvSpPr>
          <p:spPr bwMode="auto">
            <a:xfrm>
              <a:off x="3962401" y="4967288"/>
              <a:ext cx="446088" cy="333375"/>
            </a:xfrm>
            <a:custGeom>
              <a:avLst/>
              <a:gdLst>
                <a:gd name="T0" fmla="*/ 2147483646 w 105"/>
                <a:gd name="T1" fmla="*/ 2147483646 h 78"/>
                <a:gd name="T2" fmla="*/ 2147483646 w 105"/>
                <a:gd name="T3" fmla="*/ 2147483646 h 78"/>
                <a:gd name="T4" fmla="*/ 2147483646 w 105"/>
                <a:gd name="T5" fmla="*/ 2147483646 h 78"/>
                <a:gd name="T6" fmla="*/ 2147483646 w 105"/>
                <a:gd name="T7" fmla="*/ 2147483646 h 78"/>
                <a:gd name="T8" fmla="*/ 2147483646 w 105"/>
                <a:gd name="T9" fmla="*/ 2147483646 h 78"/>
                <a:gd name="T10" fmla="*/ 2147483646 w 105"/>
                <a:gd name="T11" fmla="*/ 0 h 78"/>
                <a:gd name="T12" fmla="*/ 2147483646 w 105"/>
                <a:gd name="T13" fmla="*/ 2147483646 h 7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5" h="78">
                  <a:moveTo>
                    <a:pt x="82" y="19"/>
                  </a:moveTo>
                  <a:cubicBezTo>
                    <a:pt x="23" y="41"/>
                    <a:pt x="23" y="41"/>
                    <a:pt x="23" y="41"/>
                  </a:cubicBezTo>
                  <a:cubicBezTo>
                    <a:pt x="3" y="51"/>
                    <a:pt x="0" y="67"/>
                    <a:pt x="7" y="78"/>
                  </a:cubicBezTo>
                  <a:cubicBezTo>
                    <a:pt x="5" y="68"/>
                    <a:pt x="6" y="55"/>
                    <a:pt x="22" y="48"/>
                  </a:cubicBezTo>
                  <a:cubicBezTo>
                    <a:pt x="22" y="48"/>
                    <a:pt x="71" y="33"/>
                    <a:pt x="87" y="27"/>
                  </a:cubicBezTo>
                  <a:cubicBezTo>
                    <a:pt x="101" y="22"/>
                    <a:pt x="105" y="0"/>
                    <a:pt x="105" y="0"/>
                  </a:cubicBezTo>
                  <a:cubicBezTo>
                    <a:pt x="102" y="10"/>
                    <a:pt x="82" y="19"/>
                    <a:pt x="82" y="19"/>
                  </a:cubicBezTo>
                  <a:close/>
                </a:path>
              </a:pathLst>
            </a:custGeom>
            <a:solidFill>
              <a:srgbClr val="FBE3C8"/>
            </a:solidFill>
            <a:ln>
              <a:noFill/>
            </a:ln>
          </p:spPr>
          <p:txBody>
            <a:bodyPr/>
            <a:lstStyle/>
            <a:p>
              <a:endParaRPr lang="zh-CN" altLang="en-US"/>
            </a:p>
          </p:txBody>
        </p:sp>
        <p:sp>
          <p:nvSpPr>
            <p:cNvPr id="1048999" name="Freeform 144"/>
            <p:cNvSpPr/>
            <p:nvPr/>
          </p:nvSpPr>
          <p:spPr bwMode="auto">
            <a:xfrm>
              <a:off x="3944938" y="5159375"/>
              <a:ext cx="238125" cy="196850"/>
            </a:xfrm>
            <a:custGeom>
              <a:avLst/>
              <a:gdLst>
                <a:gd name="T0" fmla="*/ 2147483646 w 56"/>
                <a:gd name="T1" fmla="*/ 2147483646 h 46"/>
                <a:gd name="T2" fmla="*/ 2147483646 w 56"/>
                <a:gd name="T3" fmla="*/ 2147483646 h 46"/>
                <a:gd name="T4" fmla="*/ 2147483646 w 56"/>
                <a:gd name="T5" fmla="*/ 2147483646 h 46"/>
                <a:gd name="T6" fmla="*/ 2147483646 w 56"/>
                <a:gd name="T7" fmla="*/ 2147483646 h 46"/>
                <a:gd name="T8" fmla="*/ 2147483646 w 56"/>
                <a:gd name="T9" fmla="*/ 2147483646 h 46"/>
                <a:gd name="T10" fmla="*/ 2147483646 w 56"/>
                <a:gd name="T11" fmla="*/ 2147483646 h 46"/>
                <a:gd name="T12" fmla="*/ 2147483646 w 56"/>
                <a:gd name="T13" fmla="*/ 2147483646 h 4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6" h="46">
                  <a:moveTo>
                    <a:pt x="39" y="1"/>
                  </a:moveTo>
                  <a:cubicBezTo>
                    <a:pt x="20" y="7"/>
                    <a:pt x="20" y="7"/>
                    <a:pt x="20" y="7"/>
                  </a:cubicBezTo>
                  <a:cubicBezTo>
                    <a:pt x="0" y="17"/>
                    <a:pt x="13" y="46"/>
                    <a:pt x="30" y="40"/>
                  </a:cubicBezTo>
                  <a:cubicBezTo>
                    <a:pt x="49" y="34"/>
                    <a:pt x="49" y="34"/>
                    <a:pt x="49" y="34"/>
                  </a:cubicBezTo>
                  <a:cubicBezTo>
                    <a:pt x="53" y="33"/>
                    <a:pt x="56" y="29"/>
                    <a:pt x="55" y="25"/>
                  </a:cubicBezTo>
                  <a:cubicBezTo>
                    <a:pt x="49" y="6"/>
                    <a:pt x="49" y="6"/>
                    <a:pt x="49" y="6"/>
                  </a:cubicBezTo>
                  <a:cubicBezTo>
                    <a:pt x="47" y="2"/>
                    <a:pt x="43" y="0"/>
                    <a:pt x="39" y="1"/>
                  </a:cubicBezTo>
                  <a:close/>
                </a:path>
              </a:pathLst>
            </a:custGeom>
            <a:solidFill>
              <a:srgbClr val="EFC99C"/>
            </a:solidFill>
            <a:ln>
              <a:noFill/>
            </a:ln>
          </p:spPr>
          <p:txBody>
            <a:bodyPr/>
            <a:lstStyle/>
            <a:p>
              <a:endParaRPr lang="zh-CN" altLang="en-US"/>
            </a:p>
          </p:txBody>
        </p:sp>
        <p:sp>
          <p:nvSpPr>
            <p:cNvPr id="1049000" name="Freeform 145"/>
            <p:cNvSpPr/>
            <p:nvPr/>
          </p:nvSpPr>
          <p:spPr bwMode="auto">
            <a:xfrm>
              <a:off x="3975101" y="5181600"/>
              <a:ext cx="190500" cy="157163"/>
            </a:xfrm>
            <a:custGeom>
              <a:avLst/>
              <a:gdLst>
                <a:gd name="T0" fmla="*/ 2147483646 w 45"/>
                <a:gd name="T1" fmla="*/ 2147483646 h 37"/>
                <a:gd name="T2" fmla="*/ 2147483646 w 45"/>
                <a:gd name="T3" fmla="*/ 2147483646 h 37"/>
                <a:gd name="T4" fmla="*/ 2147483646 w 45"/>
                <a:gd name="T5" fmla="*/ 2147483646 h 37"/>
                <a:gd name="T6" fmla="*/ 2147483646 w 45"/>
                <a:gd name="T7" fmla="*/ 2147483646 h 37"/>
                <a:gd name="T8" fmla="*/ 2147483646 w 45"/>
                <a:gd name="T9" fmla="*/ 2147483646 h 37"/>
                <a:gd name="T10" fmla="*/ 2147483646 w 45"/>
                <a:gd name="T11" fmla="*/ 2147483646 h 37"/>
                <a:gd name="T12" fmla="*/ 2147483646 w 45"/>
                <a:gd name="T13" fmla="*/ 2147483646 h 3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5" h="37">
                  <a:moveTo>
                    <a:pt x="31" y="1"/>
                  </a:moveTo>
                  <a:cubicBezTo>
                    <a:pt x="16" y="6"/>
                    <a:pt x="16" y="6"/>
                    <a:pt x="16" y="6"/>
                  </a:cubicBezTo>
                  <a:cubicBezTo>
                    <a:pt x="0" y="13"/>
                    <a:pt x="10" y="37"/>
                    <a:pt x="24" y="32"/>
                  </a:cubicBezTo>
                  <a:cubicBezTo>
                    <a:pt x="39" y="28"/>
                    <a:pt x="39" y="28"/>
                    <a:pt x="39" y="28"/>
                  </a:cubicBezTo>
                  <a:cubicBezTo>
                    <a:pt x="43" y="26"/>
                    <a:pt x="45" y="23"/>
                    <a:pt x="44" y="20"/>
                  </a:cubicBezTo>
                  <a:cubicBezTo>
                    <a:pt x="39" y="5"/>
                    <a:pt x="39" y="5"/>
                    <a:pt x="39" y="5"/>
                  </a:cubicBezTo>
                  <a:cubicBezTo>
                    <a:pt x="38" y="2"/>
                    <a:pt x="34" y="0"/>
                    <a:pt x="31" y="1"/>
                  </a:cubicBezTo>
                  <a:close/>
                </a:path>
              </a:pathLst>
            </a:custGeom>
            <a:solidFill>
              <a:srgbClr val="FEFBF7"/>
            </a:solidFill>
            <a:ln>
              <a:noFill/>
            </a:ln>
          </p:spPr>
          <p:txBody>
            <a:bodyPr/>
            <a:lstStyle/>
            <a:p>
              <a:endParaRPr lang="zh-CN" altLang="en-US"/>
            </a:p>
          </p:txBody>
        </p:sp>
        <p:sp>
          <p:nvSpPr>
            <p:cNvPr id="1049001" name="Freeform 146"/>
            <p:cNvSpPr/>
            <p:nvPr/>
          </p:nvSpPr>
          <p:spPr bwMode="auto">
            <a:xfrm>
              <a:off x="3990976" y="5189538"/>
              <a:ext cx="174625" cy="141288"/>
            </a:xfrm>
            <a:custGeom>
              <a:avLst/>
              <a:gdLst>
                <a:gd name="T0" fmla="*/ 2147483646 w 41"/>
                <a:gd name="T1" fmla="*/ 2147483646 h 33"/>
                <a:gd name="T2" fmla="*/ 2147483646 w 41"/>
                <a:gd name="T3" fmla="*/ 2147483646 h 33"/>
                <a:gd name="T4" fmla="*/ 2147483646 w 41"/>
                <a:gd name="T5" fmla="*/ 2147483646 h 33"/>
                <a:gd name="T6" fmla="*/ 2147483646 w 41"/>
                <a:gd name="T7" fmla="*/ 2147483646 h 33"/>
                <a:gd name="T8" fmla="*/ 2147483646 w 41"/>
                <a:gd name="T9" fmla="*/ 2147483646 h 33"/>
                <a:gd name="T10" fmla="*/ 2147483646 w 41"/>
                <a:gd name="T11" fmla="*/ 2147483646 h 33"/>
                <a:gd name="T12" fmla="*/ 2147483646 w 41"/>
                <a:gd name="T13" fmla="*/ 2147483646 h 3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1" h="33">
                  <a:moveTo>
                    <a:pt x="40" y="19"/>
                  </a:moveTo>
                  <a:cubicBezTo>
                    <a:pt x="35" y="5"/>
                    <a:pt x="35" y="5"/>
                    <a:pt x="35" y="5"/>
                  </a:cubicBezTo>
                  <a:cubicBezTo>
                    <a:pt x="34" y="2"/>
                    <a:pt x="30" y="0"/>
                    <a:pt x="27" y="1"/>
                  </a:cubicBezTo>
                  <a:cubicBezTo>
                    <a:pt x="15" y="5"/>
                    <a:pt x="15" y="5"/>
                    <a:pt x="15" y="5"/>
                  </a:cubicBezTo>
                  <a:cubicBezTo>
                    <a:pt x="0" y="12"/>
                    <a:pt x="11" y="33"/>
                    <a:pt x="24" y="29"/>
                  </a:cubicBezTo>
                  <a:cubicBezTo>
                    <a:pt x="36" y="25"/>
                    <a:pt x="36" y="25"/>
                    <a:pt x="36" y="25"/>
                  </a:cubicBezTo>
                  <a:cubicBezTo>
                    <a:pt x="39" y="24"/>
                    <a:pt x="41" y="21"/>
                    <a:pt x="40" y="19"/>
                  </a:cubicBezTo>
                  <a:close/>
                </a:path>
              </a:pathLst>
            </a:custGeom>
            <a:solidFill>
              <a:srgbClr val="FDF5EB"/>
            </a:solidFill>
            <a:ln>
              <a:noFill/>
            </a:ln>
          </p:spPr>
          <p:txBody>
            <a:bodyPr/>
            <a:lstStyle/>
            <a:p>
              <a:endParaRPr lang="zh-CN" altLang="en-US"/>
            </a:p>
          </p:txBody>
        </p:sp>
        <p:sp>
          <p:nvSpPr>
            <p:cNvPr id="1049002" name="Freeform 147"/>
            <p:cNvSpPr/>
            <p:nvPr/>
          </p:nvSpPr>
          <p:spPr bwMode="auto">
            <a:xfrm>
              <a:off x="3816351" y="5022850"/>
              <a:ext cx="52388" cy="106363"/>
            </a:xfrm>
            <a:custGeom>
              <a:avLst/>
              <a:gdLst>
                <a:gd name="T0" fmla="*/ 2147483646 w 12"/>
                <a:gd name="T1" fmla="*/ 2147483646 h 25"/>
                <a:gd name="T2" fmla="*/ 2147483646 w 12"/>
                <a:gd name="T3" fmla="*/ 0 h 25"/>
                <a:gd name="T4" fmla="*/ 0 w 12"/>
                <a:gd name="T5" fmla="*/ 2147483646 h 25"/>
                <a:gd name="T6" fmla="*/ 2147483646 w 12"/>
                <a:gd name="T7" fmla="*/ 2147483646 h 25"/>
                <a:gd name="T8" fmla="*/ 2147483646 w 12"/>
                <a:gd name="T9" fmla="*/ 2147483646 h 25"/>
                <a:gd name="T10" fmla="*/ 2147483646 w 12"/>
                <a:gd name="T11" fmla="*/ 2147483646 h 25"/>
                <a:gd name="T12" fmla="*/ 2147483646 w 12"/>
                <a:gd name="T13" fmla="*/ 2147483646 h 25"/>
                <a:gd name="T14" fmla="*/ 2147483646 w 12"/>
                <a:gd name="T15" fmla="*/ 2147483646 h 2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2" h="25">
                  <a:moveTo>
                    <a:pt x="8" y="1"/>
                  </a:moveTo>
                  <a:cubicBezTo>
                    <a:pt x="4" y="0"/>
                    <a:pt x="4" y="0"/>
                    <a:pt x="4" y="0"/>
                  </a:cubicBezTo>
                  <a:cubicBezTo>
                    <a:pt x="2" y="8"/>
                    <a:pt x="1" y="18"/>
                    <a:pt x="0" y="24"/>
                  </a:cubicBezTo>
                  <a:cubicBezTo>
                    <a:pt x="1" y="25"/>
                    <a:pt x="1" y="25"/>
                    <a:pt x="3" y="25"/>
                  </a:cubicBezTo>
                  <a:cubicBezTo>
                    <a:pt x="7" y="25"/>
                    <a:pt x="10" y="23"/>
                    <a:pt x="10" y="20"/>
                  </a:cubicBezTo>
                  <a:cubicBezTo>
                    <a:pt x="12" y="10"/>
                    <a:pt x="12" y="10"/>
                    <a:pt x="12" y="10"/>
                  </a:cubicBezTo>
                  <a:cubicBezTo>
                    <a:pt x="12" y="9"/>
                    <a:pt x="12" y="8"/>
                    <a:pt x="12" y="6"/>
                  </a:cubicBezTo>
                  <a:cubicBezTo>
                    <a:pt x="12" y="4"/>
                    <a:pt x="10" y="2"/>
                    <a:pt x="8" y="1"/>
                  </a:cubicBezTo>
                  <a:close/>
                </a:path>
              </a:pathLst>
            </a:custGeom>
            <a:solidFill>
              <a:srgbClr val="FDF5EB"/>
            </a:solidFill>
            <a:ln>
              <a:noFill/>
            </a:ln>
          </p:spPr>
          <p:txBody>
            <a:bodyPr/>
            <a:lstStyle/>
            <a:p>
              <a:endParaRPr lang="zh-CN" altLang="en-US"/>
            </a:p>
          </p:txBody>
        </p:sp>
        <p:sp>
          <p:nvSpPr>
            <p:cNvPr id="1049003" name="Freeform 148"/>
            <p:cNvSpPr/>
            <p:nvPr/>
          </p:nvSpPr>
          <p:spPr bwMode="auto">
            <a:xfrm>
              <a:off x="5018088" y="4932363"/>
              <a:ext cx="119063" cy="325438"/>
            </a:xfrm>
            <a:custGeom>
              <a:avLst/>
              <a:gdLst>
                <a:gd name="T0" fmla="*/ 2147483646 w 28"/>
                <a:gd name="T1" fmla="*/ 0 h 76"/>
                <a:gd name="T2" fmla="*/ 2147483646 w 28"/>
                <a:gd name="T3" fmla="*/ 0 h 76"/>
                <a:gd name="T4" fmla="*/ 0 w 28"/>
                <a:gd name="T5" fmla="*/ 2147483646 h 76"/>
                <a:gd name="T6" fmla="*/ 2147483646 w 28"/>
                <a:gd name="T7" fmla="*/ 2147483646 h 76"/>
                <a:gd name="T8" fmla="*/ 2147483646 w 28"/>
                <a:gd name="T9" fmla="*/ 0 h 7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76">
                  <a:moveTo>
                    <a:pt x="28" y="0"/>
                  </a:moveTo>
                  <a:cubicBezTo>
                    <a:pt x="13" y="0"/>
                    <a:pt x="13" y="0"/>
                    <a:pt x="13" y="0"/>
                  </a:cubicBezTo>
                  <a:cubicBezTo>
                    <a:pt x="0" y="76"/>
                    <a:pt x="0" y="76"/>
                    <a:pt x="0" y="76"/>
                  </a:cubicBezTo>
                  <a:cubicBezTo>
                    <a:pt x="16" y="76"/>
                    <a:pt x="28" y="76"/>
                    <a:pt x="28" y="76"/>
                  </a:cubicBezTo>
                  <a:cubicBezTo>
                    <a:pt x="28" y="0"/>
                    <a:pt x="28" y="0"/>
                    <a:pt x="28" y="0"/>
                  </a:cubicBezTo>
                </a:path>
              </a:pathLst>
            </a:custGeom>
            <a:solidFill>
              <a:srgbClr val="E7C49B"/>
            </a:solidFill>
            <a:ln>
              <a:noFill/>
            </a:ln>
          </p:spPr>
          <p:txBody>
            <a:bodyPr/>
            <a:lstStyle/>
            <a:p>
              <a:endParaRPr lang="zh-CN" altLang="en-US"/>
            </a:p>
          </p:txBody>
        </p:sp>
        <p:sp>
          <p:nvSpPr>
            <p:cNvPr id="1049004" name="Freeform 149"/>
            <p:cNvSpPr/>
            <p:nvPr/>
          </p:nvSpPr>
          <p:spPr bwMode="auto">
            <a:xfrm>
              <a:off x="5073651" y="4881563"/>
              <a:ext cx="63500" cy="50800"/>
            </a:xfrm>
            <a:custGeom>
              <a:avLst/>
              <a:gdLst>
                <a:gd name="T0" fmla="*/ 2147483646 w 40"/>
                <a:gd name="T1" fmla="*/ 0 h 32"/>
                <a:gd name="T2" fmla="*/ 2147483646 w 40"/>
                <a:gd name="T3" fmla="*/ 0 h 32"/>
                <a:gd name="T4" fmla="*/ 0 w 40"/>
                <a:gd name="T5" fmla="*/ 2147483646 h 32"/>
                <a:gd name="T6" fmla="*/ 2147483646 w 40"/>
                <a:gd name="T7" fmla="*/ 2147483646 h 32"/>
                <a:gd name="T8" fmla="*/ 2147483646 w 40"/>
                <a:gd name="T9" fmla="*/ 0 h 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32">
                  <a:moveTo>
                    <a:pt x="40" y="0"/>
                  </a:moveTo>
                  <a:lnTo>
                    <a:pt x="5" y="0"/>
                  </a:lnTo>
                  <a:lnTo>
                    <a:pt x="0" y="32"/>
                  </a:lnTo>
                  <a:lnTo>
                    <a:pt x="40" y="32"/>
                  </a:lnTo>
                  <a:lnTo>
                    <a:pt x="40" y="0"/>
                  </a:lnTo>
                  <a:close/>
                </a:path>
              </a:pathLst>
            </a:custGeom>
            <a:solidFill>
              <a:srgbClr val="EAD1B4"/>
            </a:solidFill>
            <a:ln>
              <a:noFill/>
            </a:ln>
          </p:spPr>
          <p:txBody>
            <a:bodyPr/>
            <a:lstStyle/>
            <a:p>
              <a:endParaRPr lang="zh-CN" altLang="en-US"/>
            </a:p>
          </p:txBody>
        </p:sp>
        <p:sp>
          <p:nvSpPr>
            <p:cNvPr id="1049005" name="Freeform 150"/>
            <p:cNvSpPr/>
            <p:nvPr/>
          </p:nvSpPr>
          <p:spPr bwMode="auto">
            <a:xfrm>
              <a:off x="5073651" y="4881563"/>
              <a:ext cx="63500" cy="50800"/>
            </a:xfrm>
            <a:custGeom>
              <a:avLst/>
              <a:gdLst>
                <a:gd name="T0" fmla="*/ 2147483646 w 40"/>
                <a:gd name="T1" fmla="*/ 0 h 32"/>
                <a:gd name="T2" fmla="*/ 2147483646 w 40"/>
                <a:gd name="T3" fmla="*/ 0 h 32"/>
                <a:gd name="T4" fmla="*/ 0 w 40"/>
                <a:gd name="T5" fmla="*/ 2147483646 h 32"/>
                <a:gd name="T6" fmla="*/ 2147483646 w 40"/>
                <a:gd name="T7" fmla="*/ 2147483646 h 32"/>
                <a:gd name="T8" fmla="*/ 2147483646 w 40"/>
                <a:gd name="T9" fmla="*/ 0 h 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32">
                  <a:moveTo>
                    <a:pt x="40" y="0"/>
                  </a:moveTo>
                  <a:lnTo>
                    <a:pt x="5" y="0"/>
                  </a:lnTo>
                  <a:lnTo>
                    <a:pt x="0" y="32"/>
                  </a:lnTo>
                  <a:lnTo>
                    <a:pt x="40" y="32"/>
                  </a:lnTo>
                  <a:lnTo>
                    <a:pt x="40" y="0"/>
                  </a:lnTo>
                </a:path>
              </a:pathLst>
            </a:custGeom>
            <a:noFill/>
            <a:ln>
              <a:noFill/>
            </a:ln>
          </p:spPr>
          <p:txBody>
            <a:bodyPr/>
            <a:lstStyle/>
            <a:p>
              <a:endParaRPr lang="zh-CN" altLang="en-US"/>
            </a:p>
          </p:txBody>
        </p:sp>
        <p:sp>
          <p:nvSpPr>
            <p:cNvPr id="1049006" name="Freeform 151"/>
            <p:cNvSpPr/>
            <p:nvPr/>
          </p:nvSpPr>
          <p:spPr bwMode="auto">
            <a:xfrm>
              <a:off x="5013326" y="5257800"/>
              <a:ext cx="123825" cy="38100"/>
            </a:xfrm>
            <a:custGeom>
              <a:avLst/>
              <a:gdLst>
                <a:gd name="T0" fmla="*/ 2147483646 w 29"/>
                <a:gd name="T1" fmla="*/ 0 h 9"/>
                <a:gd name="T2" fmla="*/ 2147483646 w 29"/>
                <a:gd name="T3" fmla="*/ 0 h 9"/>
                <a:gd name="T4" fmla="*/ 2147483646 w 29"/>
                <a:gd name="T5" fmla="*/ 0 h 9"/>
                <a:gd name="T6" fmla="*/ 0 w 29"/>
                <a:gd name="T7" fmla="*/ 2147483646 h 9"/>
                <a:gd name="T8" fmla="*/ 2147483646 w 29"/>
                <a:gd name="T9" fmla="*/ 2147483646 h 9"/>
                <a:gd name="T10" fmla="*/ 2147483646 w 29"/>
                <a:gd name="T11" fmla="*/ 0 h 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 h="9">
                  <a:moveTo>
                    <a:pt x="29" y="0"/>
                  </a:moveTo>
                  <a:cubicBezTo>
                    <a:pt x="29" y="0"/>
                    <a:pt x="29" y="0"/>
                    <a:pt x="29" y="0"/>
                  </a:cubicBezTo>
                  <a:cubicBezTo>
                    <a:pt x="29" y="0"/>
                    <a:pt x="17" y="0"/>
                    <a:pt x="1" y="0"/>
                  </a:cubicBezTo>
                  <a:cubicBezTo>
                    <a:pt x="0" y="9"/>
                    <a:pt x="0" y="9"/>
                    <a:pt x="0" y="9"/>
                  </a:cubicBezTo>
                  <a:cubicBezTo>
                    <a:pt x="11" y="9"/>
                    <a:pt x="29" y="9"/>
                    <a:pt x="29" y="9"/>
                  </a:cubicBezTo>
                  <a:cubicBezTo>
                    <a:pt x="29" y="0"/>
                    <a:pt x="29" y="0"/>
                    <a:pt x="29" y="0"/>
                  </a:cubicBezTo>
                </a:path>
              </a:pathLst>
            </a:custGeom>
            <a:solidFill>
              <a:srgbClr val="DFB88B"/>
            </a:solidFill>
            <a:ln>
              <a:noFill/>
            </a:ln>
          </p:spPr>
          <p:txBody>
            <a:bodyPr/>
            <a:lstStyle/>
            <a:p>
              <a:endParaRPr lang="zh-CN" altLang="en-US"/>
            </a:p>
          </p:txBody>
        </p:sp>
        <p:sp>
          <p:nvSpPr>
            <p:cNvPr id="1049007" name="Rectangle 152"/>
            <p:cNvSpPr>
              <a:spLocks noChangeArrowheads="1"/>
            </p:cNvSpPr>
            <p:nvPr/>
          </p:nvSpPr>
          <p:spPr bwMode="auto">
            <a:xfrm>
              <a:off x="5089526" y="4856163"/>
              <a:ext cx="733425" cy="504825"/>
            </a:xfrm>
            <a:prstGeom prst="rect">
              <a:avLst/>
            </a:prstGeom>
            <a:solidFill>
              <a:srgbClr val="FFFFFF"/>
            </a:solidFill>
            <a:ln>
              <a:noFill/>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eaLnBrk="1" hangingPunct="1">
                <a:lnSpc>
                  <a:spcPct val="100000"/>
                </a:lnSpc>
                <a:spcBef>
                  <a:spcPct val="0"/>
                </a:spcBef>
                <a:buFontTx/>
                <a:buNone/>
              </a:pPr>
              <a:endParaRPr lang="zh-CN" altLang="en-US" sz="1800"/>
            </a:p>
          </p:txBody>
        </p:sp>
        <p:sp>
          <p:nvSpPr>
            <p:cNvPr id="1049008" name="Freeform 153"/>
            <p:cNvSpPr/>
            <p:nvPr/>
          </p:nvSpPr>
          <p:spPr bwMode="auto">
            <a:xfrm>
              <a:off x="5114926" y="5103813"/>
              <a:ext cx="384175" cy="257175"/>
            </a:xfrm>
            <a:custGeom>
              <a:avLst/>
              <a:gdLst>
                <a:gd name="T0" fmla="*/ 0 w 90"/>
                <a:gd name="T1" fmla="*/ 2147483646 h 60"/>
                <a:gd name="T2" fmla="*/ 2147483646 w 90"/>
                <a:gd name="T3" fmla="*/ 2147483646 h 60"/>
                <a:gd name="T4" fmla="*/ 2147483646 w 90"/>
                <a:gd name="T5" fmla="*/ 0 h 60"/>
                <a:gd name="T6" fmla="*/ 0 w 90"/>
                <a:gd name="T7" fmla="*/ 0 h 60"/>
                <a:gd name="T8" fmla="*/ 0 w 90"/>
                <a:gd name="T9" fmla="*/ 2147483646 h 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0" h="60">
                  <a:moveTo>
                    <a:pt x="0" y="60"/>
                  </a:moveTo>
                  <a:cubicBezTo>
                    <a:pt x="90" y="60"/>
                    <a:pt x="90" y="60"/>
                    <a:pt x="90" y="60"/>
                  </a:cubicBezTo>
                  <a:cubicBezTo>
                    <a:pt x="89" y="43"/>
                    <a:pt x="90" y="17"/>
                    <a:pt x="89" y="0"/>
                  </a:cubicBezTo>
                  <a:cubicBezTo>
                    <a:pt x="0" y="0"/>
                    <a:pt x="0" y="0"/>
                    <a:pt x="0" y="0"/>
                  </a:cubicBezTo>
                  <a:lnTo>
                    <a:pt x="0" y="60"/>
                  </a:lnTo>
                  <a:close/>
                </a:path>
              </a:pathLst>
            </a:custGeom>
            <a:solidFill>
              <a:srgbClr val="E5E5E5"/>
            </a:solidFill>
            <a:ln>
              <a:noFill/>
            </a:ln>
          </p:spPr>
          <p:txBody>
            <a:bodyPr/>
            <a:lstStyle/>
            <a:p>
              <a:endParaRPr lang="zh-CN" altLang="en-US"/>
            </a:p>
          </p:txBody>
        </p:sp>
        <p:sp>
          <p:nvSpPr>
            <p:cNvPr id="1049009" name="Freeform 154"/>
            <p:cNvSpPr/>
            <p:nvPr/>
          </p:nvSpPr>
          <p:spPr bwMode="auto">
            <a:xfrm>
              <a:off x="5226051" y="4826000"/>
              <a:ext cx="596900" cy="568325"/>
            </a:xfrm>
            <a:custGeom>
              <a:avLst/>
              <a:gdLst>
                <a:gd name="T0" fmla="*/ 0 w 376"/>
                <a:gd name="T1" fmla="*/ 0 h 358"/>
                <a:gd name="T2" fmla="*/ 0 w 376"/>
                <a:gd name="T3" fmla="*/ 2147483646 h 358"/>
                <a:gd name="T4" fmla="*/ 2147483646 w 376"/>
                <a:gd name="T5" fmla="*/ 2147483646 h 358"/>
                <a:gd name="T6" fmla="*/ 2147483646 w 376"/>
                <a:gd name="T7" fmla="*/ 2147483646 h 358"/>
                <a:gd name="T8" fmla="*/ 0 w 376"/>
                <a:gd name="T9" fmla="*/ 0 h 35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76" h="358">
                  <a:moveTo>
                    <a:pt x="0" y="0"/>
                  </a:moveTo>
                  <a:lnTo>
                    <a:pt x="0" y="358"/>
                  </a:lnTo>
                  <a:lnTo>
                    <a:pt x="376" y="358"/>
                  </a:lnTo>
                  <a:lnTo>
                    <a:pt x="376" y="6"/>
                  </a:lnTo>
                  <a:lnTo>
                    <a:pt x="0" y="0"/>
                  </a:lnTo>
                  <a:close/>
                </a:path>
              </a:pathLst>
            </a:custGeom>
            <a:solidFill>
              <a:srgbClr val="555554"/>
            </a:solidFill>
            <a:ln>
              <a:noFill/>
            </a:ln>
          </p:spPr>
          <p:txBody>
            <a:bodyPr/>
            <a:lstStyle/>
            <a:p>
              <a:endParaRPr lang="zh-CN" altLang="en-US"/>
            </a:p>
          </p:txBody>
        </p:sp>
        <p:sp>
          <p:nvSpPr>
            <p:cNvPr id="1049010" name="Rectangle 155"/>
            <p:cNvSpPr>
              <a:spLocks noChangeArrowheads="1"/>
            </p:cNvSpPr>
            <p:nvPr/>
          </p:nvSpPr>
          <p:spPr bwMode="auto">
            <a:xfrm>
              <a:off x="5251451" y="5057775"/>
              <a:ext cx="571500" cy="336550"/>
            </a:xfrm>
            <a:prstGeom prst="rect">
              <a:avLst/>
            </a:prstGeom>
            <a:solidFill>
              <a:srgbClr val="424241"/>
            </a:solidFill>
            <a:ln>
              <a:noFill/>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eaLnBrk="1" hangingPunct="1">
                <a:lnSpc>
                  <a:spcPct val="100000"/>
                </a:lnSpc>
                <a:spcBef>
                  <a:spcPct val="0"/>
                </a:spcBef>
                <a:buFontTx/>
                <a:buNone/>
              </a:pPr>
              <a:endParaRPr lang="zh-CN" altLang="en-US" sz="1800"/>
            </a:p>
          </p:txBody>
        </p:sp>
        <p:sp>
          <p:nvSpPr>
            <p:cNvPr id="1049011" name="Freeform 156"/>
            <p:cNvSpPr/>
            <p:nvPr/>
          </p:nvSpPr>
          <p:spPr bwMode="auto">
            <a:xfrm>
              <a:off x="5281613" y="5262563"/>
              <a:ext cx="76200" cy="76200"/>
            </a:xfrm>
            <a:custGeom>
              <a:avLst/>
              <a:gdLst>
                <a:gd name="T0" fmla="*/ 2147483646 w 18"/>
                <a:gd name="T1" fmla="*/ 2147483646 h 18"/>
                <a:gd name="T2" fmla="*/ 2147483646 w 18"/>
                <a:gd name="T3" fmla="*/ 2147483646 h 18"/>
                <a:gd name="T4" fmla="*/ 2147483646 w 18"/>
                <a:gd name="T5" fmla="*/ 2147483646 h 18"/>
                <a:gd name="T6" fmla="*/ 2147483646 w 18"/>
                <a:gd name="T7" fmla="*/ 2147483646 h 18"/>
                <a:gd name="T8" fmla="*/ 2147483646 w 18"/>
                <a:gd name="T9" fmla="*/ 2147483646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18">
                  <a:moveTo>
                    <a:pt x="5" y="16"/>
                  </a:moveTo>
                  <a:cubicBezTo>
                    <a:pt x="9" y="18"/>
                    <a:pt x="14" y="17"/>
                    <a:pt x="16" y="13"/>
                  </a:cubicBezTo>
                  <a:cubicBezTo>
                    <a:pt x="18" y="9"/>
                    <a:pt x="17" y="4"/>
                    <a:pt x="13" y="2"/>
                  </a:cubicBezTo>
                  <a:cubicBezTo>
                    <a:pt x="9" y="0"/>
                    <a:pt x="4" y="1"/>
                    <a:pt x="2" y="5"/>
                  </a:cubicBezTo>
                  <a:cubicBezTo>
                    <a:pt x="0" y="9"/>
                    <a:pt x="1" y="14"/>
                    <a:pt x="5" y="16"/>
                  </a:cubicBezTo>
                  <a:close/>
                </a:path>
              </a:pathLst>
            </a:custGeom>
            <a:solidFill>
              <a:srgbClr val="FFFFFF"/>
            </a:solidFill>
            <a:ln>
              <a:noFill/>
            </a:ln>
          </p:spPr>
          <p:txBody>
            <a:bodyPr/>
            <a:lstStyle/>
            <a:p>
              <a:endParaRPr lang="zh-CN" altLang="en-US"/>
            </a:p>
          </p:txBody>
        </p:sp>
        <p:sp>
          <p:nvSpPr>
            <p:cNvPr id="1049012" name="Freeform 157"/>
            <p:cNvSpPr/>
            <p:nvPr/>
          </p:nvSpPr>
          <p:spPr bwMode="auto">
            <a:xfrm>
              <a:off x="5299076" y="5295900"/>
              <a:ext cx="15875" cy="17463"/>
            </a:xfrm>
            <a:custGeom>
              <a:avLst/>
              <a:gdLst>
                <a:gd name="T0" fmla="*/ 2147483646 w 4"/>
                <a:gd name="T1" fmla="*/ 2147483646 h 4"/>
                <a:gd name="T2" fmla="*/ 2147483646 w 4"/>
                <a:gd name="T3" fmla="*/ 2147483646 h 4"/>
                <a:gd name="T4" fmla="*/ 2147483646 w 4"/>
                <a:gd name="T5" fmla="*/ 0 h 4"/>
                <a:gd name="T6" fmla="*/ 2147483646 w 4"/>
                <a:gd name="T7" fmla="*/ 2147483646 h 4"/>
                <a:gd name="T8" fmla="*/ 2147483646 w 4"/>
                <a:gd name="T9" fmla="*/ 2147483646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4">
                  <a:moveTo>
                    <a:pt x="1" y="3"/>
                  </a:moveTo>
                  <a:cubicBezTo>
                    <a:pt x="2" y="4"/>
                    <a:pt x="3" y="3"/>
                    <a:pt x="3" y="3"/>
                  </a:cubicBezTo>
                  <a:cubicBezTo>
                    <a:pt x="4" y="2"/>
                    <a:pt x="4" y="1"/>
                    <a:pt x="3" y="0"/>
                  </a:cubicBezTo>
                  <a:cubicBezTo>
                    <a:pt x="2" y="0"/>
                    <a:pt x="1" y="0"/>
                    <a:pt x="1" y="1"/>
                  </a:cubicBezTo>
                  <a:cubicBezTo>
                    <a:pt x="0" y="2"/>
                    <a:pt x="1" y="3"/>
                    <a:pt x="1" y="3"/>
                  </a:cubicBezTo>
                  <a:close/>
                </a:path>
              </a:pathLst>
            </a:custGeom>
            <a:solidFill>
              <a:srgbClr val="555554"/>
            </a:solidFill>
            <a:ln>
              <a:noFill/>
            </a:ln>
          </p:spPr>
          <p:txBody>
            <a:bodyPr/>
            <a:lstStyle/>
            <a:p>
              <a:endParaRPr lang="zh-CN" altLang="en-US"/>
            </a:p>
          </p:txBody>
        </p:sp>
        <p:sp>
          <p:nvSpPr>
            <p:cNvPr id="1049013" name="Freeform 158"/>
            <p:cNvSpPr/>
            <p:nvPr/>
          </p:nvSpPr>
          <p:spPr bwMode="auto">
            <a:xfrm>
              <a:off x="5307013" y="5278438"/>
              <a:ext cx="17463" cy="17463"/>
            </a:xfrm>
            <a:custGeom>
              <a:avLst/>
              <a:gdLst>
                <a:gd name="T0" fmla="*/ 2147483646 w 4"/>
                <a:gd name="T1" fmla="*/ 2147483646 h 4"/>
                <a:gd name="T2" fmla="*/ 2147483646 w 4"/>
                <a:gd name="T3" fmla="*/ 2147483646 h 4"/>
                <a:gd name="T4" fmla="*/ 2147483646 w 4"/>
                <a:gd name="T5" fmla="*/ 2147483646 h 4"/>
                <a:gd name="T6" fmla="*/ 2147483646 w 4"/>
                <a:gd name="T7" fmla="*/ 2147483646 h 4"/>
                <a:gd name="T8" fmla="*/ 2147483646 w 4"/>
                <a:gd name="T9" fmla="*/ 2147483646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4">
                  <a:moveTo>
                    <a:pt x="1" y="4"/>
                  </a:moveTo>
                  <a:cubicBezTo>
                    <a:pt x="2" y="4"/>
                    <a:pt x="3" y="4"/>
                    <a:pt x="3" y="3"/>
                  </a:cubicBezTo>
                  <a:cubicBezTo>
                    <a:pt x="4" y="2"/>
                    <a:pt x="4" y="1"/>
                    <a:pt x="3" y="1"/>
                  </a:cubicBezTo>
                  <a:cubicBezTo>
                    <a:pt x="2" y="0"/>
                    <a:pt x="1" y="1"/>
                    <a:pt x="1" y="1"/>
                  </a:cubicBezTo>
                  <a:cubicBezTo>
                    <a:pt x="0" y="2"/>
                    <a:pt x="1" y="3"/>
                    <a:pt x="1" y="4"/>
                  </a:cubicBezTo>
                  <a:close/>
                </a:path>
              </a:pathLst>
            </a:custGeom>
            <a:solidFill>
              <a:srgbClr val="555554"/>
            </a:solidFill>
            <a:ln>
              <a:noFill/>
            </a:ln>
          </p:spPr>
          <p:txBody>
            <a:bodyPr/>
            <a:lstStyle/>
            <a:p>
              <a:endParaRPr lang="zh-CN" altLang="en-US"/>
            </a:p>
          </p:txBody>
        </p:sp>
        <p:sp>
          <p:nvSpPr>
            <p:cNvPr id="1049014" name="Freeform 159"/>
            <p:cNvSpPr/>
            <p:nvPr/>
          </p:nvSpPr>
          <p:spPr bwMode="auto">
            <a:xfrm>
              <a:off x="5314951" y="5305425"/>
              <a:ext cx="17463" cy="15875"/>
            </a:xfrm>
            <a:custGeom>
              <a:avLst/>
              <a:gdLst>
                <a:gd name="T0" fmla="*/ 2147483646 w 4"/>
                <a:gd name="T1" fmla="*/ 2147483646 h 4"/>
                <a:gd name="T2" fmla="*/ 2147483646 w 4"/>
                <a:gd name="T3" fmla="*/ 2147483646 h 4"/>
                <a:gd name="T4" fmla="*/ 2147483646 w 4"/>
                <a:gd name="T5" fmla="*/ 2147483646 h 4"/>
                <a:gd name="T6" fmla="*/ 2147483646 w 4"/>
                <a:gd name="T7" fmla="*/ 2147483646 h 4"/>
                <a:gd name="T8" fmla="*/ 2147483646 w 4"/>
                <a:gd name="T9" fmla="*/ 2147483646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4">
                  <a:moveTo>
                    <a:pt x="1" y="3"/>
                  </a:moveTo>
                  <a:cubicBezTo>
                    <a:pt x="2" y="4"/>
                    <a:pt x="3" y="4"/>
                    <a:pt x="4" y="3"/>
                  </a:cubicBezTo>
                  <a:cubicBezTo>
                    <a:pt x="4" y="2"/>
                    <a:pt x="4" y="1"/>
                    <a:pt x="3" y="1"/>
                  </a:cubicBezTo>
                  <a:cubicBezTo>
                    <a:pt x="2" y="0"/>
                    <a:pt x="1" y="0"/>
                    <a:pt x="1" y="1"/>
                  </a:cubicBezTo>
                  <a:cubicBezTo>
                    <a:pt x="0" y="2"/>
                    <a:pt x="1" y="3"/>
                    <a:pt x="1" y="3"/>
                  </a:cubicBezTo>
                  <a:close/>
                </a:path>
              </a:pathLst>
            </a:custGeom>
            <a:solidFill>
              <a:srgbClr val="555554"/>
            </a:solidFill>
            <a:ln>
              <a:noFill/>
            </a:ln>
          </p:spPr>
          <p:txBody>
            <a:bodyPr/>
            <a:lstStyle/>
            <a:p>
              <a:endParaRPr lang="zh-CN" altLang="en-US"/>
            </a:p>
          </p:txBody>
        </p:sp>
        <p:sp>
          <p:nvSpPr>
            <p:cNvPr id="1049015" name="Freeform 160"/>
            <p:cNvSpPr/>
            <p:nvPr/>
          </p:nvSpPr>
          <p:spPr bwMode="auto">
            <a:xfrm>
              <a:off x="5324476" y="5291138"/>
              <a:ext cx="17463" cy="14288"/>
            </a:xfrm>
            <a:custGeom>
              <a:avLst/>
              <a:gdLst>
                <a:gd name="T0" fmla="*/ 2147483646 w 4"/>
                <a:gd name="T1" fmla="*/ 2147483646 h 3"/>
                <a:gd name="T2" fmla="*/ 2147483646 w 4"/>
                <a:gd name="T3" fmla="*/ 2147483646 h 3"/>
                <a:gd name="T4" fmla="*/ 2147483646 w 4"/>
                <a:gd name="T5" fmla="*/ 0 h 3"/>
                <a:gd name="T6" fmla="*/ 2147483646 w 4"/>
                <a:gd name="T7" fmla="*/ 2147483646 h 3"/>
                <a:gd name="T8" fmla="*/ 2147483646 w 4"/>
                <a:gd name="T9" fmla="*/ 2147483646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3">
                  <a:moveTo>
                    <a:pt x="1" y="3"/>
                  </a:moveTo>
                  <a:cubicBezTo>
                    <a:pt x="2" y="3"/>
                    <a:pt x="3" y="3"/>
                    <a:pt x="3" y="2"/>
                  </a:cubicBezTo>
                  <a:cubicBezTo>
                    <a:pt x="4" y="1"/>
                    <a:pt x="4" y="0"/>
                    <a:pt x="3" y="0"/>
                  </a:cubicBezTo>
                  <a:cubicBezTo>
                    <a:pt x="2" y="0"/>
                    <a:pt x="1" y="0"/>
                    <a:pt x="1" y="1"/>
                  </a:cubicBezTo>
                  <a:cubicBezTo>
                    <a:pt x="0" y="1"/>
                    <a:pt x="1" y="2"/>
                    <a:pt x="1" y="3"/>
                  </a:cubicBezTo>
                  <a:close/>
                </a:path>
              </a:pathLst>
            </a:custGeom>
            <a:solidFill>
              <a:srgbClr val="555554"/>
            </a:solidFill>
            <a:ln>
              <a:noFill/>
            </a:ln>
          </p:spPr>
          <p:txBody>
            <a:bodyPr/>
            <a:lstStyle/>
            <a:p>
              <a:endParaRPr lang="zh-CN" altLang="en-US"/>
            </a:p>
          </p:txBody>
        </p:sp>
        <p:sp>
          <p:nvSpPr>
            <p:cNvPr id="1049016" name="Freeform 161"/>
            <p:cNvSpPr/>
            <p:nvPr/>
          </p:nvSpPr>
          <p:spPr bwMode="auto">
            <a:xfrm>
              <a:off x="5392738" y="5262563"/>
              <a:ext cx="80963" cy="76200"/>
            </a:xfrm>
            <a:custGeom>
              <a:avLst/>
              <a:gdLst>
                <a:gd name="T0" fmla="*/ 2147483646 w 19"/>
                <a:gd name="T1" fmla="*/ 2147483646 h 18"/>
                <a:gd name="T2" fmla="*/ 2147483646 w 19"/>
                <a:gd name="T3" fmla="*/ 2147483646 h 18"/>
                <a:gd name="T4" fmla="*/ 2147483646 w 19"/>
                <a:gd name="T5" fmla="*/ 2147483646 h 18"/>
                <a:gd name="T6" fmla="*/ 2147483646 w 19"/>
                <a:gd name="T7" fmla="*/ 2147483646 h 18"/>
                <a:gd name="T8" fmla="*/ 2147483646 w 19"/>
                <a:gd name="T9" fmla="*/ 2147483646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 h="18">
                  <a:moveTo>
                    <a:pt x="5" y="16"/>
                  </a:moveTo>
                  <a:cubicBezTo>
                    <a:pt x="9" y="18"/>
                    <a:pt x="14" y="17"/>
                    <a:pt x="17" y="13"/>
                  </a:cubicBezTo>
                  <a:cubicBezTo>
                    <a:pt x="19" y="9"/>
                    <a:pt x="17" y="4"/>
                    <a:pt x="13" y="2"/>
                  </a:cubicBezTo>
                  <a:cubicBezTo>
                    <a:pt x="9" y="0"/>
                    <a:pt x="4" y="1"/>
                    <a:pt x="2" y="5"/>
                  </a:cubicBezTo>
                  <a:cubicBezTo>
                    <a:pt x="0" y="9"/>
                    <a:pt x="2" y="14"/>
                    <a:pt x="5" y="16"/>
                  </a:cubicBezTo>
                  <a:close/>
                </a:path>
              </a:pathLst>
            </a:custGeom>
            <a:solidFill>
              <a:srgbClr val="FFFFFF"/>
            </a:solidFill>
            <a:ln>
              <a:noFill/>
            </a:ln>
          </p:spPr>
          <p:txBody>
            <a:bodyPr/>
            <a:lstStyle/>
            <a:p>
              <a:endParaRPr lang="zh-CN" altLang="en-US"/>
            </a:p>
          </p:txBody>
        </p:sp>
        <p:sp>
          <p:nvSpPr>
            <p:cNvPr id="1049017" name="Freeform 162"/>
            <p:cNvSpPr/>
            <p:nvPr/>
          </p:nvSpPr>
          <p:spPr bwMode="auto">
            <a:xfrm>
              <a:off x="5413376" y="5295900"/>
              <a:ext cx="12700" cy="17463"/>
            </a:xfrm>
            <a:custGeom>
              <a:avLst/>
              <a:gdLst>
                <a:gd name="T0" fmla="*/ 2147483646 w 3"/>
                <a:gd name="T1" fmla="*/ 2147483646 h 4"/>
                <a:gd name="T2" fmla="*/ 2147483646 w 3"/>
                <a:gd name="T3" fmla="*/ 2147483646 h 4"/>
                <a:gd name="T4" fmla="*/ 2147483646 w 3"/>
                <a:gd name="T5" fmla="*/ 0 h 4"/>
                <a:gd name="T6" fmla="*/ 0 w 3"/>
                <a:gd name="T7" fmla="*/ 2147483646 h 4"/>
                <a:gd name="T8" fmla="*/ 2147483646 w 3"/>
                <a:gd name="T9" fmla="*/ 2147483646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4">
                  <a:moveTo>
                    <a:pt x="1" y="3"/>
                  </a:moveTo>
                  <a:cubicBezTo>
                    <a:pt x="1" y="4"/>
                    <a:pt x="2" y="3"/>
                    <a:pt x="3" y="3"/>
                  </a:cubicBezTo>
                  <a:cubicBezTo>
                    <a:pt x="3" y="2"/>
                    <a:pt x="3" y="1"/>
                    <a:pt x="2" y="0"/>
                  </a:cubicBezTo>
                  <a:cubicBezTo>
                    <a:pt x="1" y="0"/>
                    <a:pt x="0" y="0"/>
                    <a:pt x="0" y="1"/>
                  </a:cubicBezTo>
                  <a:cubicBezTo>
                    <a:pt x="0" y="2"/>
                    <a:pt x="0" y="3"/>
                    <a:pt x="1" y="3"/>
                  </a:cubicBezTo>
                  <a:close/>
                </a:path>
              </a:pathLst>
            </a:custGeom>
            <a:solidFill>
              <a:srgbClr val="555554"/>
            </a:solidFill>
            <a:ln>
              <a:noFill/>
            </a:ln>
          </p:spPr>
          <p:txBody>
            <a:bodyPr/>
            <a:lstStyle/>
            <a:p>
              <a:endParaRPr lang="zh-CN" altLang="en-US"/>
            </a:p>
          </p:txBody>
        </p:sp>
        <p:sp>
          <p:nvSpPr>
            <p:cNvPr id="1049018" name="Freeform 163"/>
            <p:cNvSpPr/>
            <p:nvPr/>
          </p:nvSpPr>
          <p:spPr bwMode="auto">
            <a:xfrm>
              <a:off x="5421313" y="5278438"/>
              <a:ext cx="14288" cy="17463"/>
            </a:xfrm>
            <a:custGeom>
              <a:avLst/>
              <a:gdLst>
                <a:gd name="T0" fmla="*/ 2147483646 w 3"/>
                <a:gd name="T1" fmla="*/ 2147483646 h 4"/>
                <a:gd name="T2" fmla="*/ 2147483646 w 3"/>
                <a:gd name="T3" fmla="*/ 2147483646 h 4"/>
                <a:gd name="T4" fmla="*/ 2147483646 w 3"/>
                <a:gd name="T5" fmla="*/ 2147483646 h 4"/>
                <a:gd name="T6" fmla="*/ 0 w 3"/>
                <a:gd name="T7" fmla="*/ 2147483646 h 4"/>
                <a:gd name="T8" fmla="*/ 2147483646 w 3"/>
                <a:gd name="T9" fmla="*/ 2147483646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4">
                  <a:moveTo>
                    <a:pt x="1" y="4"/>
                  </a:moveTo>
                  <a:cubicBezTo>
                    <a:pt x="1" y="4"/>
                    <a:pt x="2" y="4"/>
                    <a:pt x="3" y="3"/>
                  </a:cubicBezTo>
                  <a:cubicBezTo>
                    <a:pt x="3" y="2"/>
                    <a:pt x="3" y="1"/>
                    <a:pt x="2" y="1"/>
                  </a:cubicBezTo>
                  <a:cubicBezTo>
                    <a:pt x="1" y="0"/>
                    <a:pt x="0" y="1"/>
                    <a:pt x="0" y="1"/>
                  </a:cubicBezTo>
                  <a:cubicBezTo>
                    <a:pt x="0" y="2"/>
                    <a:pt x="0" y="3"/>
                    <a:pt x="1" y="4"/>
                  </a:cubicBezTo>
                  <a:close/>
                </a:path>
              </a:pathLst>
            </a:custGeom>
            <a:solidFill>
              <a:srgbClr val="555554"/>
            </a:solidFill>
            <a:ln>
              <a:noFill/>
            </a:ln>
          </p:spPr>
          <p:txBody>
            <a:bodyPr/>
            <a:lstStyle/>
            <a:p>
              <a:endParaRPr lang="zh-CN" altLang="en-US"/>
            </a:p>
          </p:txBody>
        </p:sp>
        <p:sp>
          <p:nvSpPr>
            <p:cNvPr id="1049019" name="Freeform 164"/>
            <p:cNvSpPr/>
            <p:nvPr/>
          </p:nvSpPr>
          <p:spPr bwMode="auto">
            <a:xfrm>
              <a:off x="5430838" y="5305425"/>
              <a:ext cx="12700" cy="15875"/>
            </a:xfrm>
            <a:custGeom>
              <a:avLst/>
              <a:gdLst>
                <a:gd name="T0" fmla="*/ 2147483646 w 3"/>
                <a:gd name="T1" fmla="*/ 2147483646 h 4"/>
                <a:gd name="T2" fmla="*/ 2147483646 w 3"/>
                <a:gd name="T3" fmla="*/ 2147483646 h 4"/>
                <a:gd name="T4" fmla="*/ 2147483646 w 3"/>
                <a:gd name="T5" fmla="*/ 2147483646 h 4"/>
                <a:gd name="T6" fmla="*/ 0 w 3"/>
                <a:gd name="T7" fmla="*/ 2147483646 h 4"/>
                <a:gd name="T8" fmla="*/ 2147483646 w 3"/>
                <a:gd name="T9" fmla="*/ 2147483646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4">
                  <a:moveTo>
                    <a:pt x="1" y="3"/>
                  </a:moveTo>
                  <a:cubicBezTo>
                    <a:pt x="1" y="4"/>
                    <a:pt x="2" y="4"/>
                    <a:pt x="3" y="3"/>
                  </a:cubicBezTo>
                  <a:cubicBezTo>
                    <a:pt x="3" y="2"/>
                    <a:pt x="3" y="1"/>
                    <a:pt x="2" y="1"/>
                  </a:cubicBezTo>
                  <a:cubicBezTo>
                    <a:pt x="1" y="0"/>
                    <a:pt x="0" y="0"/>
                    <a:pt x="0" y="1"/>
                  </a:cubicBezTo>
                  <a:cubicBezTo>
                    <a:pt x="0" y="2"/>
                    <a:pt x="0" y="3"/>
                    <a:pt x="1" y="3"/>
                  </a:cubicBezTo>
                  <a:close/>
                </a:path>
              </a:pathLst>
            </a:custGeom>
            <a:solidFill>
              <a:srgbClr val="555554"/>
            </a:solidFill>
            <a:ln>
              <a:noFill/>
            </a:ln>
          </p:spPr>
          <p:txBody>
            <a:bodyPr/>
            <a:lstStyle/>
            <a:p>
              <a:endParaRPr lang="zh-CN" altLang="en-US"/>
            </a:p>
          </p:txBody>
        </p:sp>
        <p:sp>
          <p:nvSpPr>
            <p:cNvPr id="1049020" name="Freeform 165"/>
            <p:cNvSpPr/>
            <p:nvPr/>
          </p:nvSpPr>
          <p:spPr bwMode="auto">
            <a:xfrm>
              <a:off x="5438776" y="5291138"/>
              <a:ext cx="12700" cy="14288"/>
            </a:xfrm>
            <a:custGeom>
              <a:avLst/>
              <a:gdLst>
                <a:gd name="T0" fmla="*/ 2147483646 w 3"/>
                <a:gd name="T1" fmla="*/ 2147483646 h 3"/>
                <a:gd name="T2" fmla="*/ 2147483646 w 3"/>
                <a:gd name="T3" fmla="*/ 2147483646 h 3"/>
                <a:gd name="T4" fmla="*/ 2147483646 w 3"/>
                <a:gd name="T5" fmla="*/ 0 h 3"/>
                <a:gd name="T6" fmla="*/ 0 w 3"/>
                <a:gd name="T7" fmla="*/ 2147483646 h 3"/>
                <a:gd name="T8" fmla="*/ 2147483646 w 3"/>
                <a:gd name="T9" fmla="*/ 2147483646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3">
                  <a:moveTo>
                    <a:pt x="1" y="3"/>
                  </a:moveTo>
                  <a:cubicBezTo>
                    <a:pt x="1" y="3"/>
                    <a:pt x="2" y="3"/>
                    <a:pt x="3" y="2"/>
                  </a:cubicBezTo>
                  <a:cubicBezTo>
                    <a:pt x="3" y="1"/>
                    <a:pt x="3" y="0"/>
                    <a:pt x="2" y="0"/>
                  </a:cubicBezTo>
                  <a:cubicBezTo>
                    <a:pt x="1" y="0"/>
                    <a:pt x="0" y="0"/>
                    <a:pt x="0" y="1"/>
                  </a:cubicBezTo>
                  <a:cubicBezTo>
                    <a:pt x="0" y="1"/>
                    <a:pt x="0" y="2"/>
                    <a:pt x="1" y="3"/>
                  </a:cubicBezTo>
                  <a:close/>
                </a:path>
              </a:pathLst>
            </a:custGeom>
            <a:solidFill>
              <a:srgbClr val="555554"/>
            </a:solidFill>
            <a:ln>
              <a:noFill/>
            </a:ln>
          </p:spPr>
          <p:txBody>
            <a:bodyPr/>
            <a:lstStyle/>
            <a:p>
              <a:endParaRPr lang="zh-CN" altLang="en-US"/>
            </a:p>
          </p:txBody>
        </p:sp>
        <p:sp>
          <p:nvSpPr>
            <p:cNvPr id="1049021" name="Freeform 166"/>
            <p:cNvSpPr/>
            <p:nvPr/>
          </p:nvSpPr>
          <p:spPr bwMode="auto">
            <a:xfrm>
              <a:off x="5226051" y="4826000"/>
              <a:ext cx="596900" cy="568325"/>
            </a:xfrm>
            <a:custGeom>
              <a:avLst/>
              <a:gdLst>
                <a:gd name="T0" fmla="*/ 2147483646 w 376"/>
                <a:gd name="T1" fmla="*/ 2147483646 h 358"/>
                <a:gd name="T2" fmla="*/ 2147483646 w 376"/>
                <a:gd name="T3" fmla="*/ 2147483646 h 358"/>
                <a:gd name="T4" fmla="*/ 0 w 376"/>
                <a:gd name="T5" fmla="*/ 2147483646 h 358"/>
                <a:gd name="T6" fmla="*/ 0 w 376"/>
                <a:gd name="T7" fmla="*/ 0 h 358"/>
                <a:gd name="T8" fmla="*/ 2147483646 w 376"/>
                <a:gd name="T9" fmla="*/ 0 h 358"/>
                <a:gd name="T10" fmla="*/ 2147483646 w 376"/>
                <a:gd name="T11" fmla="*/ 2147483646 h 358"/>
                <a:gd name="T12" fmla="*/ 2147483646 w 376"/>
                <a:gd name="T13" fmla="*/ 2147483646 h 35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6" h="358">
                  <a:moveTo>
                    <a:pt x="19" y="24"/>
                  </a:moveTo>
                  <a:lnTo>
                    <a:pt x="19" y="358"/>
                  </a:lnTo>
                  <a:lnTo>
                    <a:pt x="0" y="358"/>
                  </a:lnTo>
                  <a:lnTo>
                    <a:pt x="0" y="0"/>
                  </a:lnTo>
                  <a:lnTo>
                    <a:pt x="376" y="0"/>
                  </a:lnTo>
                  <a:lnTo>
                    <a:pt x="376" y="24"/>
                  </a:lnTo>
                  <a:lnTo>
                    <a:pt x="19" y="24"/>
                  </a:lnTo>
                  <a:close/>
                </a:path>
              </a:pathLst>
            </a:custGeom>
            <a:solidFill>
              <a:srgbClr val="7B7778"/>
            </a:solidFill>
            <a:ln>
              <a:noFill/>
            </a:ln>
          </p:spPr>
          <p:txBody>
            <a:bodyPr/>
            <a:lstStyle/>
            <a:p>
              <a:endParaRPr lang="zh-CN" altLang="en-US"/>
            </a:p>
          </p:txBody>
        </p:sp>
      </p:grpSp>
      <p:sp>
        <p:nvSpPr>
          <p:cNvPr id="6" name="矩形 5"/>
          <p:cNvSpPr/>
          <p:nvPr/>
        </p:nvSpPr>
        <p:spPr>
          <a:xfrm>
            <a:off x="4881245" y="2276291"/>
            <a:ext cx="884555" cy="645160"/>
          </a:xfrm>
          <a:prstGeom prst="rect">
            <a:avLst/>
          </a:prstGeom>
          <a:noFill/>
          <a:ln w="9525">
            <a:noFill/>
          </a:ln>
        </p:spPr>
        <p:txBody>
          <a:bodyPr wrap="square" anchor="t" anchorCtr="0">
            <a:spAutoFit/>
          </a:bodyPr>
          <a:lstStyle/>
          <a:p>
            <a:r>
              <a:rPr lang="en-US" altLang="zh-CN" sz="3600" b="1" i="1" dirty="0">
                <a:solidFill>
                  <a:srgbClr val="FF0000"/>
                </a:solidFill>
                <a:latin typeface="Times New Roman" panose="02020603050405020304" pitchFamily="18" charset="0"/>
                <a:ea typeface="宋体" panose="02010600030101010101" pitchFamily="2" charset="-122"/>
              </a:rPr>
              <a:t>So</a:t>
            </a:r>
          </a:p>
        </p:txBody>
      </p:sp>
      <p:sp>
        <p:nvSpPr>
          <p:cNvPr id="8" name="矩形 7"/>
          <p:cNvSpPr/>
          <p:nvPr/>
        </p:nvSpPr>
        <p:spPr>
          <a:xfrm>
            <a:off x="806122" y="4046179"/>
            <a:ext cx="2956560" cy="645160"/>
          </a:xfrm>
          <a:prstGeom prst="rect">
            <a:avLst/>
          </a:prstGeom>
          <a:noFill/>
          <a:ln w="9525">
            <a:noFill/>
          </a:ln>
        </p:spPr>
        <p:txBody>
          <a:bodyPr wrap="square" anchor="t" anchorCtr="0">
            <a:spAutoFit/>
          </a:bodyPr>
          <a:lstStyle/>
          <a:p>
            <a:r>
              <a:rPr lang="en-US" altLang="zh-CN" sz="3600" b="1" i="1" dirty="0">
                <a:solidFill>
                  <a:srgbClr val="FF0000"/>
                </a:solidFill>
                <a:latin typeface="Times New Roman" panose="02020603050405020304" pitchFamily="18" charset="0"/>
                <a:ea typeface="宋体" panose="02010600030101010101" pitchFamily="2" charset="-122"/>
              </a:rPr>
              <a:t>In my opinion</a:t>
            </a:r>
          </a:p>
        </p:txBody>
      </p:sp>
      <p:sp>
        <p:nvSpPr>
          <p:cNvPr id="9" name="矩形 8"/>
          <p:cNvSpPr/>
          <p:nvPr/>
        </p:nvSpPr>
        <p:spPr>
          <a:xfrm>
            <a:off x="8612505" y="2858135"/>
            <a:ext cx="1188720" cy="645160"/>
          </a:xfrm>
          <a:prstGeom prst="rect">
            <a:avLst/>
          </a:prstGeom>
          <a:noFill/>
          <a:ln w="9525">
            <a:noFill/>
          </a:ln>
        </p:spPr>
        <p:txBody>
          <a:bodyPr wrap="square" anchor="t" anchorCtr="0">
            <a:spAutoFit/>
          </a:bodyPr>
          <a:lstStyle/>
          <a:p>
            <a:r>
              <a:rPr lang="en-US" altLang="zh-CN" sz="3600" b="1" i="1" dirty="0">
                <a:solidFill>
                  <a:srgbClr val="FF0000"/>
                </a:solidFill>
                <a:latin typeface="Times New Roman" panose="02020603050405020304" pitchFamily="18" charset="0"/>
                <a:ea typeface="宋体" panose="02010600030101010101" pitchFamily="2" charset="-122"/>
              </a:rPr>
              <a:t>But</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152" name="图形 19"/>
          <p:cNvPicPr>
            <a:picLocks noChangeAspect="1"/>
          </p:cNvPicPr>
          <p:nvPr/>
        </p:nvPicPr>
        <p:blipFill>
          <a:blip r:embed="rId2"/>
          <a:srcRect b="3083"/>
          <a:stretch>
            <a:fillRect/>
          </a:stretch>
        </p:blipFill>
        <p:spPr>
          <a:xfrm>
            <a:off x="4881392" y="1173710"/>
            <a:ext cx="7324255" cy="5684291"/>
          </a:xfrm>
          <a:custGeom>
            <a:avLst/>
            <a:gdLst>
              <a:gd name="connsiteX0" fmla="*/ 0 w 7324255"/>
              <a:gd name="connsiteY0" fmla="*/ 0 h 5684291"/>
              <a:gd name="connsiteX1" fmla="*/ 7324255 w 7324255"/>
              <a:gd name="connsiteY1" fmla="*/ 0 h 5684291"/>
              <a:gd name="connsiteX2" fmla="*/ 7324255 w 7324255"/>
              <a:gd name="connsiteY2" fmla="*/ 5684291 h 5684291"/>
              <a:gd name="connsiteX3" fmla="*/ 0 w 7324255"/>
              <a:gd name="connsiteY3" fmla="*/ 5684291 h 5684291"/>
            </a:gdLst>
            <a:ahLst/>
            <a:cxnLst>
              <a:cxn ang="0">
                <a:pos x="connsiteX0" y="connsiteY0"/>
              </a:cxn>
              <a:cxn ang="0">
                <a:pos x="connsiteX1" y="connsiteY1"/>
              </a:cxn>
              <a:cxn ang="0">
                <a:pos x="connsiteX2" y="connsiteY2"/>
              </a:cxn>
              <a:cxn ang="0">
                <a:pos x="connsiteX3" y="connsiteY3"/>
              </a:cxn>
            </a:cxnLst>
            <a:rect l="l" t="t" r="r" b="b"/>
            <a:pathLst>
              <a:path w="7324255" h="5684291">
                <a:moveTo>
                  <a:pt x="0" y="0"/>
                </a:moveTo>
                <a:lnTo>
                  <a:pt x="7324255" y="0"/>
                </a:lnTo>
                <a:lnTo>
                  <a:pt x="7324255" y="5684291"/>
                </a:lnTo>
                <a:lnTo>
                  <a:pt x="0" y="5684291"/>
                </a:lnTo>
                <a:close/>
              </a:path>
            </a:pathLst>
          </a:custGeom>
        </p:spPr>
      </p:pic>
      <p:pic>
        <p:nvPicPr>
          <p:cNvPr id="2097153" name="图形 27"/>
          <p:cNvPicPr>
            <a:picLocks noChangeAspect="1"/>
          </p:cNvPicPr>
          <p:nvPr/>
        </p:nvPicPr>
        <p:blipFill rotWithShape="1">
          <a:blip r:embed="rId3"/>
          <a:srcRect r="4048"/>
          <a:stretch>
            <a:fillRect/>
          </a:stretch>
        </p:blipFill>
        <p:spPr>
          <a:xfrm>
            <a:off x="5143119" y="628097"/>
            <a:ext cx="7183873" cy="4550243"/>
          </a:xfrm>
          <a:prstGeom prst="rect">
            <a:avLst/>
          </a:prstGeom>
        </p:spPr>
      </p:pic>
      <p:pic>
        <p:nvPicPr>
          <p:cNvPr id="2097154" name="图形 29"/>
          <p:cNvPicPr>
            <a:picLocks noChangeAspect="1"/>
          </p:cNvPicPr>
          <p:nvPr/>
        </p:nvPicPr>
        <p:blipFill>
          <a:blip r:embed="rId4"/>
          <a:stretch>
            <a:fillRect/>
          </a:stretch>
        </p:blipFill>
        <p:spPr>
          <a:xfrm>
            <a:off x="5837782" y="2250246"/>
            <a:ext cx="6340197" cy="4472264"/>
          </a:xfrm>
          <a:prstGeom prst="rect">
            <a:avLst/>
          </a:prstGeom>
        </p:spPr>
      </p:pic>
      <p:pic>
        <p:nvPicPr>
          <p:cNvPr id="2097155" name="图形 4"/>
          <p:cNvPicPr>
            <a:picLocks noChangeAspect="1"/>
          </p:cNvPicPr>
          <p:nvPr/>
        </p:nvPicPr>
        <p:blipFill>
          <a:blip r:embed="rId5"/>
          <a:srcRect l="5102"/>
          <a:stretch>
            <a:fillRect/>
          </a:stretch>
        </p:blipFill>
        <p:spPr>
          <a:xfrm>
            <a:off x="2" y="0"/>
            <a:ext cx="3185066" cy="3615171"/>
          </a:xfrm>
          <a:custGeom>
            <a:avLst/>
            <a:gdLst>
              <a:gd name="connsiteX0" fmla="*/ 0 w 3398675"/>
              <a:gd name="connsiteY0" fmla="*/ 0 h 3857625"/>
              <a:gd name="connsiteX1" fmla="*/ 3398675 w 3398675"/>
              <a:gd name="connsiteY1" fmla="*/ 0 h 3857625"/>
              <a:gd name="connsiteX2" fmla="*/ 3398675 w 3398675"/>
              <a:gd name="connsiteY2" fmla="*/ 3857625 h 3857625"/>
              <a:gd name="connsiteX3" fmla="*/ 0 w 3398675"/>
              <a:gd name="connsiteY3" fmla="*/ 3857625 h 3857625"/>
            </a:gdLst>
            <a:ahLst/>
            <a:cxnLst>
              <a:cxn ang="0">
                <a:pos x="connsiteX0" y="connsiteY0"/>
              </a:cxn>
              <a:cxn ang="0">
                <a:pos x="connsiteX1" y="connsiteY1"/>
              </a:cxn>
              <a:cxn ang="0">
                <a:pos x="connsiteX2" y="connsiteY2"/>
              </a:cxn>
              <a:cxn ang="0">
                <a:pos x="connsiteX3" y="connsiteY3"/>
              </a:cxn>
            </a:cxnLst>
            <a:rect l="l" t="t" r="r" b="b"/>
            <a:pathLst>
              <a:path w="3398675" h="3857625">
                <a:moveTo>
                  <a:pt x="0" y="0"/>
                </a:moveTo>
                <a:lnTo>
                  <a:pt x="3398675" y="0"/>
                </a:lnTo>
                <a:lnTo>
                  <a:pt x="3398675" y="3857625"/>
                </a:lnTo>
                <a:lnTo>
                  <a:pt x="0" y="3857625"/>
                </a:lnTo>
                <a:close/>
              </a:path>
            </a:pathLst>
          </a:custGeom>
        </p:spPr>
      </p:pic>
      <p:pic>
        <p:nvPicPr>
          <p:cNvPr id="2097156" name="图形 6"/>
          <p:cNvPicPr>
            <a:picLocks noChangeAspect="1"/>
          </p:cNvPicPr>
          <p:nvPr/>
        </p:nvPicPr>
        <p:blipFill>
          <a:blip r:embed="rId6"/>
          <a:stretch>
            <a:fillRect/>
          </a:stretch>
        </p:blipFill>
        <p:spPr>
          <a:xfrm>
            <a:off x="8617098" y="2495299"/>
            <a:ext cx="3305366" cy="4550244"/>
          </a:xfrm>
          <a:prstGeom prst="rect">
            <a:avLst/>
          </a:prstGeom>
        </p:spPr>
      </p:pic>
      <p:pic>
        <p:nvPicPr>
          <p:cNvPr id="2097157" name="图形 8"/>
          <p:cNvPicPr>
            <a:picLocks noChangeAspect="1"/>
          </p:cNvPicPr>
          <p:nvPr/>
        </p:nvPicPr>
        <p:blipFill>
          <a:blip r:embed="rId7"/>
          <a:stretch>
            <a:fillRect/>
          </a:stretch>
        </p:blipFill>
        <p:spPr>
          <a:xfrm>
            <a:off x="10098974" y="764807"/>
            <a:ext cx="1951854" cy="1343483"/>
          </a:xfrm>
          <a:prstGeom prst="rect">
            <a:avLst/>
          </a:prstGeom>
        </p:spPr>
      </p:pic>
      <p:pic>
        <p:nvPicPr>
          <p:cNvPr id="2097158" name="图形 10"/>
          <p:cNvPicPr>
            <a:picLocks noChangeAspect="1"/>
          </p:cNvPicPr>
          <p:nvPr/>
        </p:nvPicPr>
        <p:blipFill>
          <a:blip r:embed="rId8"/>
          <a:stretch>
            <a:fillRect/>
          </a:stretch>
        </p:blipFill>
        <p:spPr>
          <a:xfrm>
            <a:off x="9038046" y="948070"/>
            <a:ext cx="671741" cy="659067"/>
          </a:xfrm>
          <a:prstGeom prst="rect">
            <a:avLst/>
          </a:prstGeom>
        </p:spPr>
      </p:pic>
      <p:pic>
        <p:nvPicPr>
          <p:cNvPr id="2097159" name="图形 12"/>
          <p:cNvPicPr>
            <a:picLocks noChangeAspect="1"/>
          </p:cNvPicPr>
          <p:nvPr/>
        </p:nvPicPr>
        <p:blipFill>
          <a:blip r:embed="rId9"/>
          <a:stretch>
            <a:fillRect/>
          </a:stretch>
        </p:blipFill>
        <p:spPr>
          <a:xfrm>
            <a:off x="8342151" y="1448088"/>
            <a:ext cx="785810" cy="1292785"/>
          </a:xfrm>
          <a:prstGeom prst="rect">
            <a:avLst/>
          </a:prstGeom>
        </p:spPr>
      </p:pic>
      <p:pic>
        <p:nvPicPr>
          <p:cNvPr id="2097160" name="图形 14"/>
          <p:cNvPicPr>
            <a:picLocks noChangeAspect="1"/>
          </p:cNvPicPr>
          <p:nvPr/>
        </p:nvPicPr>
        <p:blipFill>
          <a:blip r:embed="rId10"/>
          <a:stretch>
            <a:fillRect/>
          </a:stretch>
        </p:blipFill>
        <p:spPr>
          <a:xfrm>
            <a:off x="7302457" y="1847411"/>
            <a:ext cx="1787085" cy="1863132"/>
          </a:xfrm>
          <a:prstGeom prst="rect">
            <a:avLst/>
          </a:prstGeom>
        </p:spPr>
      </p:pic>
      <p:pic>
        <p:nvPicPr>
          <p:cNvPr id="2097161" name="图形 16"/>
          <p:cNvPicPr>
            <a:picLocks noChangeAspect="1"/>
          </p:cNvPicPr>
          <p:nvPr/>
        </p:nvPicPr>
        <p:blipFill>
          <a:blip r:embed="rId11"/>
          <a:stretch>
            <a:fillRect/>
          </a:stretch>
        </p:blipFill>
        <p:spPr>
          <a:xfrm>
            <a:off x="6706682" y="2961025"/>
            <a:ext cx="1558947" cy="1318134"/>
          </a:xfrm>
          <a:prstGeom prst="rect">
            <a:avLst/>
          </a:prstGeom>
        </p:spPr>
      </p:pic>
      <p:pic>
        <p:nvPicPr>
          <p:cNvPr id="2097162" name="图形 18"/>
          <p:cNvPicPr>
            <a:picLocks noChangeAspect="1"/>
          </p:cNvPicPr>
          <p:nvPr/>
        </p:nvPicPr>
        <p:blipFill>
          <a:blip r:embed="rId12"/>
          <a:stretch>
            <a:fillRect/>
          </a:stretch>
        </p:blipFill>
        <p:spPr>
          <a:xfrm>
            <a:off x="6474456" y="5605444"/>
            <a:ext cx="2129294" cy="1128019"/>
          </a:xfrm>
          <a:prstGeom prst="rect">
            <a:avLst/>
          </a:prstGeom>
        </p:spPr>
      </p:pic>
      <p:pic>
        <p:nvPicPr>
          <p:cNvPr id="2097163" name="图形 20"/>
          <p:cNvPicPr>
            <a:picLocks noChangeAspect="1"/>
          </p:cNvPicPr>
          <p:nvPr/>
        </p:nvPicPr>
        <p:blipFill>
          <a:blip r:embed="rId13"/>
          <a:stretch>
            <a:fillRect/>
          </a:stretch>
        </p:blipFill>
        <p:spPr>
          <a:xfrm>
            <a:off x="6545469" y="4975141"/>
            <a:ext cx="1584295" cy="1254762"/>
          </a:xfrm>
          <a:prstGeom prst="rect">
            <a:avLst/>
          </a:prstGeom>
        </p:spPr>
      </p:pic>
      <p:pic>
        <p:nvPicPr>
          <p:cNvPr id="2097164" name="图形 22"/>
          <p:cNvPicPr>
            <a:picLocks noChangeAspect="1"/>
          </p:cNvPicPr>
          <p:nvPr/>
        </p:nvPicPr>
        <p:blipFill>
          <a:blip r:embed="rId14"/>
          <a:stretch>
            <a:fillRect/>
          </a:stretch>
        </p:blipFill>
        <p:spPr>
          <a:xfrm>
            <a:off x="5829942" y="4109866"/>
            <a:ext cx="1749062" cy="1204065"/>
          </a:xfrm>
          <a:prstGeom prst="rect">
            <a:avLst/>
          </a:prstGeom>
        </p:spPr>
      </p:pic>
      <p:sp>
        <p:nvSpPr>
          <p:cNvPr id="1048588" name="矩形: 圆角 25"/>
          <p:cNvSpPr/>
          <p:nvPr/>
        </p:nvSpPr>
        <p:spPr>
          <a:xfrm>
            <a:off x="984250" y="4279900"/>
            <a:ext cx="4305935" cy="608965"/>
          </a:xfrm>
          <a:prstGeom prst="roundRect">
            <a:avLst>
              <a:gd name="adj" fmla="val 38065"/>
            </a:avLst>
          </a:prstGeom>
          <a:solidFill>
            <a:srgbClr val="FF57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46" name="TextBox 1"/>
          <p:cNvSpPr txBox="1"/>
          <p:nvPr/>
        </p:nvSpPr>
        <p:spPr>
          <a:xfrm>
            <a:off x="-1186815" y="545148"/>
            <a:ext cx="8713788" cy="3276600"/>
          </a:xfrm>
          <a:prstGeom prst="rect">
            <a:avLst/>
          </a:prstGeom>
          <a:noFill/>
          <a:ln w="9525">
            <a:noFill/>
          </a:ln>
        </p:spPr>
        <p:txBody>
          <a:bodyPr anchor="t" anchorCtr="0">
            <a:spAutoFit/>
          </a:bodyPr>
          <a:lstStyle/>
          <a:p>
            <a:pPr algn="ctr" fontAlgn="auto">
              <a:lnSpc>
                <a:spcPct val="150000"/>
              </a:lnSpc>
              <a:buClrTx/>
              <a:buFontTx/>
            </a:pPr>
            <a:r>
              <a:rPr lang="en-US" altLang="zh-CN" sz="6600" b="1" dirty="0">
                <a:latin typeface="Elephant" panose="02020904090505020303" charset="0"/>
                <a:ea typeface="黑体" panose="02010609060101010101" charset="-122"/>
                <a:cs typeface="Elephant" panose="02020904090505020303" charset="0"/>
              </a:rPr>
              <a:t>Unit 4 </a:t>
            </a:r>
            <a:r>
              <a:rPr lang="en-US" altLang="zh-CN" sz="3600" b="1" dirty="0">
                <a:latin typeface="Times New Roman" panose="02020603050405020304" pitchFamily="18" charset="0"/>
                <a:ea typeface="黑体" panose="02010609060101010101" charset="-122"/>
              </a:rPr>
              <a:t> </a:t>
            </a:r>
          </a:p>
          <a:p>
            <a:pPr algn="ctr" fontAlgn="auto">
              <a:lnSpc>
                <a:spcPct val="100000"/>
              </a:lnSpc>
              <a:buClrTx/>
              <a:buFontTx/>
            </a:pPr>
            <a:r>
              <a:rPr lang="en-US" altLang="zh-CN" sz="5400" b="1" i="1" dirty="0">
                <a:latin typeface="Times New Roman" panose="02020603050405020304" pitchFamily="18" charset="0"/>
                <a:ea typeface="黑体" panose="02010609060101010101" charset="-122"/>
              </a:rPr>
              <a:t>Why don’t you talk </a:t>
            </a:r>
          </a:p>
          <a:p>
            <a:pPr algn="ctr" fontAlgn="auto">
              <a:lnSpc>
                <a:spcPct val="100000"/>
              </a:lnSpc>
              <a:buClrTx/>
              <a:buFontTx/>
            </a:pPr>
            <a:r>
              <a:rPr lang="en-US" altLang="zh-CN" sz="5400" b="1" i="1" dirty="0">
                <a:latin typeface="Times New Roman" panose="02020603050405020304" pitchFamily="18" charset="0"/>
                <a:ea typeface="黑体" panose="02010609060101010101" charset="-122"/>
              </a:rPr>
              <a:t>to your parents?</a:t>
            </a:r>
          </a:p>
        </p:txBody>
      </p:sp>
      <p:sp>
        <p:nvSpPr>
          <p:cNvPr id="4" name="矩形 3"/>
          <p:cNvSpPr/>
          <p:nvPr/>
        </p:nvSpPr>
        <p:spPr>
          <a:xfrm>
            <a:off x="1035368" y="4307205"/>
            <a:ext cx="4203700" cy="55403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000" b="1" i="0" u="none" strike="noStrike" kern="0" cap="none" spc="0" normalizeH="0" baseline="0" noProof="0" dirty="0">
                <a:ln>
                  <a:noFill/>
                </a:ln>
                <a:solidFill>
                  <a:schemeClr val="bg1"/>
                </a:solidFill>
                <a:effectLst/>
                <a:uLnTx/>
                <a:uFillTx/>
                <a:latin typeface="Times New Roman" panose="02020603050405020304" pitchFamily="18" charset="0"/>
                <a:ea typeface="黑体" panose="02010609060101010101" charset="-122"/>
                <a:cs typeface="Times New Roman" panose="02020603050405020304" pitchFamily="18" charset="0"/>
              </a:rPr>
              <a:t>Section B  3a-Self Check</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6" name="Text Box 4"/>
          <p:cNvSpPr txBox="1"/>
          <p:nvPr/>
        </p:nvSpPr>
        <p:spPr>
          <a:xfrm>
            <a:off x="482600" y="1484630"/>
            <a:ext cx="10694670" cy="4579620"/>
          </a:xfrm>
          <a:prstGeom prst="rect">
            <a:avLst/>
          </a:prstGeom>
          <a:solidFill>
            <a:schemeClr val="bg1"/>
          </a:solidFill>
          <a:ln w="9525">
            <a:solidFill>
              <a:schemeClr val="tx1"/>
            </a:solidFill>
            <a:prstDash val="sysDash"/>
          </a:ln>
        </p:spPr>
        <p:txBody>
          <a:bodyPr wrap="square">
            <a:spAutoFit/>
          </a:bodyPr>
          <a:lstStyle/>
          <a:p>
            <a:pPr>
              <a:lnSpc>
                <a:spcPct val="114000"/>
              </a:lnSpc>
            </a:pPr>
            <a:r>
              <a:rPr lang="en-US" altLang="zh-CN" sz="3200" b="1" dirty="0">
                <a:latin typeface="Times New Roman" panose="02020603050405020304" pitchFamily="18" charset="0"/>
                <a:ea typeface="宋体" panose="02010600030101010101" pitchFamily="2" charset="-122"/>
                <a:sym typeface="+mn-ea"/>
              </a:rPr>
              <a:t>     </a:t>
            </a:r>
            <a:r>
              <a:rPr lang="en-US" altLang="zh-CN" sz="3200" b="1" dirty="0">
                <a:solidFill>
                  <a:srgbClr val="0070C0"/>
                </a:solidFill>
                <a:latin typeface="Times New Roman" panose="02020603050405020304" pitchFamily="18" charset="0"/>
                <a:ea typeface="宋体" panose="02010600030101010101" pitchFamily="2" charset="-122"/>
                <a:sym typeface="+mn-ea"/>
              </a:rPr>
              <a:t>It’s true that </a:t>
            </a:r>
            <a:r>
              <a:rPr lang="en-US" altLang="zh-CN" sz="3200" b="1" dirty="0">
                <a:latin typeface="Times New Roman" panose="02020603050405020304" pitchFamily="18" charset="0"/>
                <a:ea typeface="宋体" panose="02010600030101010101" pitchFamily="2" charset="-122"/>
                <a:sym typeface="+mn-ea"/>
              </a:rPr>
              <a:t>every parent wants their children to be successful. They think getting good grades is the only way to be successful. They ______ think it’s good for children to start learning from a young age. _______________, children need to have a good rest on weekends. </a:t>
            </a:r>
            <a:r>
              <a:rPr lang="en-US" altLang="zh-CN" sz="3200" b="1" dirty="0">
                <a:solidFill>
                  <a:srgbClr val="000000"/>
                </a:solidFill>
                <a:latin typeface="Times New Roman" panose="02020603050405020304" pitchFamily="18" charset="0"/>
                <a:ea typeface="宋体" panose="02010600030101010101" pitchFamily="2" charset="-122"/>
                <a:sym typeface="+mn-ea"/>
              </a:rPr>
              <a:t>If they do, they will study better on school days.</a:t>
            </a:r>
          </a:p>
          <a:p>
            <a:pPr algn="l">
              <a:lnSpc>
                <a:spcPct val="114000"/>
              </a:lnSpc>
              <a:buClrTx/>
              <a:buSzTx/>
              <a:buFontTx/>
            </a:pPr>
            <a:r>
              <a:rPr lang="en-US" altLang="zh-CN" sz="3200" b="1" noProof="0" dirty="0">
                <a:ln>
                  <a:noFill/>
                </a:ln>
                <a:solidFill>
                  <a:srgbClr val="2D2DF3"/>
                </a:solidFill>
                <a:effectLst/>
                <a:uLnTx/>
                <a:uFillTx/>
                <a:latin typeface="+mj-lt"/>
                <a:ea typeface="宋体" panose="02010600030101010101" pitchFamily="2" charset="-122"/>
                <a:sym typeface="+mn-ea"/>
              </a:rPr>
              <a:t>   </a:t>
            </a:r>
            <a:r>
              <a:rPr lang="en-US" altLang="zh-CN" sz="3200" b="1" dirty="0">
                <a:solidFill>
                  <a:srgbClr val="0070C0"/>
                </a:solidFill>
                <a:latin typeface="Times New Roman" panose="02020603050405020304" pitchFamily="18" charset="0"/>
                <a:ea typeface="宋体" panose="02010600030101010101" pitchFamily="2" charset="-122"/>
                <a:sym typeface="+mn-ea"/>
              </a:rPr>
              <a:t>The better </a:t>
            </a:r>
            <a:r>
              <a:rPr lang="en-US" altLang="zh-CN" sz="3200" b="1" dirty="0">
                <a:solidFill>
                  <a:srgbClr val="000000"/>
                </a:solidFill>
                <a:latin typeface="Times New Roman" panose="02020603050405020304" pitchFamily="18" charset="0"/>
                <a:ea typeface="宋体" panose="02010600030101010101" pitchFamily="2" charset="-122"/>
                <a:sym typeface="+mn-ea"/>
              </a:rPr>
              <a:t>they have a rest, </a:t>
            </a:r>
            <a:r>
              <a:rPr lang="en-US" altLang="zh-CN" sz="3200" b="1" dirty="0">
                <a:solidFill>
                  <a:srgbClr val="0070C0"/>
                </a:solidFill>
                <a:latin typeface="Times New Roman" panose="02020603050405020304" pitchFamily="18" charset="0"/>
                <a:ea typeface="宋体" panose="02010600030101010101" pitchFamily="2" charset="-122"/>
                <a:sym typeface="+mn-ea"/>
              </a:rPr>
              <a:t>the better </a:t>
            </a:r>
            <a:r>
              <a:rPr lang="en-US" altLang="zh-CN" sz="3200" b="1" dirty="0">
                <a:solidFill>
                  <a:srgbClr val="000000"/>
                </a:solidFill>
                <a:latin typeface="Times New Roman" panose="02020603050405020304" pitchFamily="18" charset="0"/>
                <a:ea typeface="宋体" panose="02010600030101010101" pitchFamily="2" charset="-122"/>
                <a:sym typeface="+mn-ea"/>
              </a:rPr>
              <a:t>they will study on school days.</a:t>
            </a:r>
            <a:endParaRPr lang="en-US" altLang="zh-CN" sz="3200" b="1" dirty="0">
              <a:latin typeface="Times New Roman" panose="02020603050405020304" pitchFamily="18" charset="0"/>
              <a:ea typeface="宋体" panose="02010600030101010101" pitchFamily="2" charset="-122"/>
            </a:endParaRPr>
          </a:p>
        </p:txBody>
      </p:sp>
      <p:grpSp>
        <p:nvGrpSpPr>
          <p:cNvPr id="95" name="组合 170"/>
          <p:cNvGrpSpPr/>
          <p:nvPr/>
        </p:nvGrpSpPr>
        <p:grpSpPr bwMode="auto">
          <a:xfrm>
            <a:off x="9593580" y="5269230"/>
            <a:ext cx="2560320" cy="1648460"/>
            <a:chOff x="3613151" y="4186238"/>
            <a:chExt cx="2209800" cy="1422400"/>
          </a:xfrm>
        </p:grpSpPr>
        <p:sp>
          <p:nvSpPr>
            <p:cNvPr id="1048860" name="Freeform 5"/>
            <p:cNvSpPr/>
            <p:nvPr/>
          </p:nvSpPr>
          <p:spPr bwMode="auto">
            <a:xfrm>
              <a:off x="3613151" y="5535613"/>
              <a:ext cx="787400" cy="73025"/>
            </a:xfrm>
            <a:custGeom>
              <a:avLst/>
              <a:gdLst>
                <a:gd name="T0" fmla="*/ 2147483646 w 185"/>
                <a:gd name="T1" fmla="*/ 0 h 17"/>
                <a:gd name="T2" fmla="*/ 2147483646 w 185"/>
                <a:gd name="T3" fmla="*/ 0 h 17"/>
                <a:gd name="T4" fmla="*/ 0 w 185"/>
                <a:gd name="T5" fmla="*/ 2147483646 h 17"/>
                <a:gd name="T6" fmla="*/ 0 w 185"/>
                <a:gd name="T7" fmla="*/ 2147483646 h 17"/>
                <a:gd name="T8" fmla="*/ 2147483646 w 185"/>
                <a:gd name="T9" fmla="*/ 0 h 17"/>
                <a:gd name="T10" fmla="*/ 2147483646 w 185"/>
                <a:gd name="T11" fmla="*/ 0 h 17"/>
                <a:gd name="T12" fmla="*/ 2147483646 w 185"/>
                <a:gd name="T13" fmla="*/ 2147483646 h 17"/>
                <a:gd name="T14" fmla="*/ 2147483646 w 185"/>
                <a:gd name="T15" fmla="*/ 2147483646 h 17"/>
                <a:gd name="T16" fmla="*/ 2147483646 w 185"/>
                <a:gd name="T17" fmla="*/ 2147483646 h 17"/>
                <a:gd name="T18" fmla="*/ 0 w 185"/>
                <a:gd name="T19" fmla="*/ 2147483646 h 17"/>
                <a:gd name="T20" fmla="*/ 2147483646 w 185"/>
                <a:gd name="T21" fmla="*/ 2147483646 h 17"/>
                <a:gd name="T22" fmla="*/ 2147483646 w 185"/>
                <a:gd name="T23" fmla="*/ 2147483646 h 17"/>
                <a:gd name="T24" fmla="*/ 2147483646 w 185"/>
                <a:gd name="T25" fmla="*/ 2147483646 h 17"/>
                <a:gd name="T26" fmla="*/ 2147483646 w 185"/>
                <a:gd name="T27" fmla="*/ 0 h 1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85" h="17">
                  <a:moveTo>
                    <a:pt x="137" y="0"/>
                  </a:moveTo>
                  <a:cubicBezTo>
                    <a:pt x="137" y="0"/>
                    <a:pt x="136" y="0"/>
                    <a:pt x="136" y="0"/>
                  </a:cubicBezTo>
                  <a:cubicBezTo>
                    <a:pt x="86" y="0"/>
                    <a:pt x="0" y="4"/>
                    <a:pt x="0" y="9"/>
                  </a:cubicBezTo>
                  <a:cubicBezTo>
                    <a:pt x="0" y="9"/>
                    <a:pt x="0" y="9"/>
                    <a:pt x="0" y="9"/>
                  </a:cubicBezTo>
                  <a:cubicBezTo>
                    <a:pt x="0" y="4"/>
                    <a:pt x="85" y="0"/>
                    <a:pt x="134" y="0"/>
                  </a:cubicBezTo>
                  <a:cubicBezTo>
                    <a:pt x="134" y="0"/>
                    <a:pt x="134" y="0"/>
                    <a:pt x="134" y="0"/>
                  </a:cubicBezTo>
                  <a:cubicBezTo>
                    <a:pt x="182" y="0"/>
                    <a:pt x="176" y="4"/>
                    <a:pt x="176" y="9"/>
                  </a:cubicBezTo>
                  <a:cubicBezTo>
                    <a:pt x="176" y="13"/>
                    <a:pt x="182" y="17"/>
                    <a:pt x="134" y="17"/>
                  </a:cubicBezTo>
                  <a:cubicBezTo>
                    <a:pt x="133" y="17"/>
                    <a:pt x="133" y="17"/>
                    <a:pt x="133" y="17"/>
                  </a:cubicBezTo>
                  <a:cubicBezTo>
                    <a:pt x="84" y="17"/>
                    <a:pt x="0" y="13"/>
                    <a:pt x="0" y="9"/>
                  </a:cubicBezTo>
                  <a:cubicBezTo>
                    <a:pt x="0" y="14"/>
                    <a:pt x="85" y="17"/>
                    <a:pt x="135" y="17"/>
                  </a:cubicBezTo>
                  <a:cubicBezTo>
                    <a:pt x="135" y="17"/>
                    <a:pt x="136" y="17"/>
                    <a:pt x="136" y="17"/>
                  </a:cubicBezTo>
                  <a:cubicBezTo>
                    <a:pt x="185" y="17"/>
                    <a:pt x="179" y="13"/>
                    <a:pt x="179" y="9"/>
                  </a:cubicBezTo>
                  <a:cubicBezTo>
                    <a:pt x="179" y="4"/>
                    <a:pt x="185" y="0"/>
                    <a:pt x="137" y="0"/>
                  </a:cubicBezTo>
                </a:path>
              </a:pathLst>
            </a:custGeom>
            <a:solidFill>
              <a:srgbClr val="FFFFFF"/>
            </a:solidFill>
            <a:ln>
              <a:noFill/>
            </a:ln>
          </p:spPr>
          <p:txBody>
            <a:bodyPr/>
            <a:lstStyle/>
            <a:p>
              <a:endParaRPr lang="zh-CN" altLang="en-US"/>
            </a:p>
          </p:txBody>
        </p:sp>
        <p:sp>
          <p:nvSpPr>
            <p:cNvPr id="1048861" name="Freeform 6"/>
            <p:cNvSpPr/>
            <p:nvPr/>
          </p:nvSpPr>
          <p:spPr bwMode="auto">
            <a:xfrm>
              <a:off x="3613151" y="5535613"/>
              <a:ext cx="774700" cy="73025"/>
            </a:xfrm>
            <a:custGeom>
              <a:avLst/>
              <a:gdLst>
                <a:gd name="T0" fmla="*/ 2147483646 w 182"/>
                <a:gd name="T1" fmla="*/ 0 h 17"/>
                <a:gd name="T2" fmla="*/ 2147483646 w 182"/>
                <a:gd name="T3" fmla="*/ 0 h 17"/>
                <a:gd name="T4" fmla="*/ 0 w 182"/>
                <a:gd name="T5" fmla="*/ 2147483646 h 17"/>
                <a:gd name="T6" fmla="*/ 0 w 182"/>
                <a:gd name="T7" fmla="*/ 2147483646 h 17"/>
                <a:gd name="T8" fmla="*/ 2147483646 w 182"/>
                <a:gd name="T9" fmla="*/ 0 h 17"/>
                <a:gd name="T10" fmla="*/ 2147483646 w 182"/>
                <a:gd name="T11" fmla="*/ 0 h 17"/>
                <a:gd name="T12" fmla="*/ 2147483646 w 182"/>
                <a:gd name="T13" fmla="*/ 2147483646 h 17"/>
                <a:gd name="T14" fmla="*/ 2147483646 w 182"/>
                <a:gd name="T15" fmla="*/ 2147483646 h 17"/>
                <a:gd name="T16" fmla="*/ 2147483646 w 182"/>
                <a:gd name="T17" fmla="*/ 2147483646 h 17"/>
                <a:gd name="T18" fmla="*/ 0 w 182"/>
                <a:gd name="T19" fmla="*/ 2147483646 h 17"/>
                <a:gd name="T20" fmla="*/ 0 w 182"/>
                <a:gd name="T21" fmla="*/ 2147483646 h 17"/>
                <a:gd name="T22" fmla="*/ 2147483646 w 182"/>
                <a:gd name="T23" fmla="*/ 2147483646 h 17"/>
                <a:gd name="T24" fmla="*/ 2147483646 w 182"/>
                <a:gd name="T25" fmla="*/ 2147483646 h 17"/>
                <a:gd name="T26" fmla="*/ 2147483646 w 182"/>
                <a:gd name="T27" fmla="*/ 2147483646 h 17"/>
                <a:gd name="T28" fmla="*/ 2147483646 w 182"/>
                <a:gd name="T29" fmla="*/ 0 h 1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82" h="17">
                  <a:moveTo>
                    <a:pt x="134" y="0"/>
                  </a:moveTo>
                  <a:cubicBezTo>
                    <a:pt x="134" y="0"/>
                    <a:pt x="134" y="0"/>
                    <a:pt x="134" y="0"/>
                  </a:cubicBezTo>
                  <a:cubicBezTo>
                    <a:pt x="85" y="0"/>
                    <a:pt x="0" y="4"/>
                    <a:pt x="0" y="9"/>
                  </a:cubicBezTo>
                  <a:cubicBezTo>
                    <a:pt x="0" y="9"/>
                    <a:pt x="0" y="9"/>
                    <a:pt x="0" y="9"/>
                  </a:cubicBezTo>
                  <a:cubicBezTo>
                    <a:pt x="0" y="4"/>
                    <a:pt x="83" y="0"/>
                    <a:pt x="131" y="0"/>
                  </a:cubicBezTo>
                  <a:cubicBezTo>
                    <a:pt x="131" y="0"/>
                    <a:pt x="132" y="0"/>
                    <a:pt x="132" y="0"/>
                  </a:cubicBezTo>
                  <a:cubicBezTo>
                    <a:pt x="179" y="0"/>
                    <a:pt x="172" y="4"/>
                    <a:pt x="172" y="9"/>
                  </a:cubicBezTo>
                  <a:cubicBezTo>
                    <a:pt x="172" y="13"/>
                    <a:pt x="179" y="17"/>
                    <a:pt x="131" y="17"/>
                  </a:cubicBezTo>
                  <a:cubicBezTo>
                    <a:pt x="131" y="17"/>
                    <a:pt x="130" y="17"/>
                    <a:pt x="130" y="17"/>
                  </a:cubicBezTo>
                  <a:cubicBezTo>
                    <a:pt x="82" y="17"/>
                    <a:pt x="0" y="13"/>
                    <a:pt x="0" y="9"/>
                  </a:cubicBezTo>
                  <a:cubicBezTo>
                    <a:pt x="0" y="9"/>
                    <a:pt x="0" y="9"/>
                    <a:pt x="0" y="9"/>
                  </a:cubicBezTo>
                  <a:cubicBezTo>
                    <a:pt x="0" y="13"/>
                    <a:pt x="84" y="17"/>
                    <a:pt x="133" y="17"/>
                  </a:cubicBezTo>
                  <a:cubicBezTo>
                    <a:pt x="133" y="17"/>
                    <a:pt x="133" y="17"/>
                    <a:pt x="134" y="17"/>
                  </a:cubicBezTo>
                  <a:cubicBezTo>
                    <a:pt x="182" y="17"/>
                    <a:pt x="176" y="13"/>
                    <a:pt x="176" y="9"/>
                  </a:cubicBezTo>
                  <a:cubicBezTo>
                    <a:pt x="176" y="4"/>
                    <a:pt x="182" y="0"/>
                    <a:pt x="134" y="0"/>
                  </a:cubicBezTo>
                </a:path>
              </a:pathLst>
            </a:custGeom>
            <a:solidFill>
              <a:srgbClr val="FEFEFE"/>
            </a:solidFill>
            <a:ln>
              <a:noFill/>
            </a:ln>
          </p:spPr>
          <p:txBody>
            <a:bodyPr/>
            <a:lstStyle/>
            <a:p>
              <a:endParaRPr lang="zh-CN" altLang="en-US"/>
            </a:p>
          </p:txBody>
        </p:sp>
        <p:sp>
          <p:nvSpPr>
            <p:cNvPr id="1048862" name="Freeform 7"/>
            <p:cNvSpPr/>
            <p:nvPr/>
          </p:nvSpPr>
          <p:spPr bwMode="auto">
            <a:xfrm>
              <a:off x="3613151" y="5535613"/>
              <a:ext cx="762000" cy="73025"/>
            </a:xfrm>
            <a:custGeom>
              <a:avLst/>
              <a:gdLst>
                <a:gd name="T0" fmla="*/ 2147483646 w 179"/>
                <a:gd name="T1" fmla="*/ 0 h 17"/>
                <a:gd name="T2" fmla="*/ 2147483646 w 179"/>
                <a:gd name="T3" fmla="*/ 0 h 17"/>
                <a:gd name="T4" fmla="*/ 0 w 179"/>
                <a:gd name="T5" fmla="*/ 2147483646 h 17"/>
                <a:gd name="T6" fmla="*/ 2147483646 w 179"/>
                <a:gd name="T7" fmla="*/ 0 h 17"/>
                <a:gd name="T8" fmla="*/ 2147483646 w 179"/>
                <a:gd name="T9" fmla="*/ 0 h 17"/>
                <a:gd name="T10" fmla="*/ 2147483646 w 179"/>
                <a:gd name="T11" fmla="*/ 2147483646 h 17"/>
                <a:gd name="T12" fmla="*/ 2147483646 w 179"/>
                <a:gd name="T13" fmla="*/ 2147483646 h 17"/>
                <a:gd name="T14" fmla="*/ 2147483646 w 179"/>
                <a:gd name="T15" fmla="*/ 2147483646 h 17"/>
                <a:gd name="T16" fmla="*/ 0 w 179"/>
                <a:gd name="T17" fmla="*/ 2147483646 h 17"/>
                <a:gd name="T18" fmla="*/ 0 w 179"/>
                <a:gd name="T19" fmla="*/ 2147483646 h 17"/>
                <a:gd name="T20" fmla="*/ 2147483646 w 179"/>
                <a:gd name="T21" fmla="*/ 2147483646 h 17"/>
                <a:gd name="T22" fmla="*/ 2147483646 w 179"/>
                <a:gd name="T23" fmla="*/ 2147483646 h 17"/>
                <a:gd name="T24" fmla="*/ 2147483646 w 179"/>
                <a:gd name="T25" fmla="*/ 2147483646 h 17"/>
                <a:gd name="T26" fmla="*/ 2147483646 w 179"/>
                <a:gd name="T27" fmla="*/ 0 h 1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79" h="17">
                  <a:moveTo>
                    <a:pt x="132" y="0"/>
                  </a:moveTo>
                  <a:cubicBezTo>
                    <a:pt x="132" y="0"/>
                    <a:pt x="131" y="0"/>
                    <a:pt x="131" y="0"/>
                  </a:cubicBezTo>
                  <a:cubicBezTo>
                    <a:pt x="83" y="0"/>
                    <a:pt x="0" y="4"/>
                    <a:pt x="0" y="9"/>
                  </a:cubicBezTo>
                  <a:cubicBezTo>
                    <a:pt x="0" y="4"/>
                    <a:pt x="82" y="0"/>
                    <a:pt x="129" y="0"/>
                  </a:cubicBezTo>
                  <a:cubicBezTo>
                    <a:pt x="129" y="0"/>
                    <a:pt x="129" y="0"/>
                    <a:pt x="130" y="0"/>
                  </a:cubicBezTo>
                  <a:cubicBezTo>
                    <a:pt x="175" y="0"/>
                    <a:pt x="169" y="4"/>
                    <a:pt x="169" y="9"/>
                  </a:cubicBezTo>
                  <a:cubicBezTo>
                    <a:pt x="169" y="13"/>
                    <a:pt x="176" y="17"/>
                    <a:pt x="129" y="17"/>
                  </a:cubicBezTo>
                  <a:cubicBezTo>
                    <a:pt x="128" y="17"/>
                    <a:pt x="128" y="17"/>
                    <a:pt x="128" y="17"/>
                  </a:cubicBezTo>
                  <a:cubicBezTo>
                    <a:pt x="81" y="17"/>
                    <a:pt x="0" y="13"/>
                    <a:pt x="0" y="9"/>
                  </a:cubicBezTo>
                  <a:cubicBezTo>
                    <a:pt x="0" y="9"/>
                    <a:pt x="0" y="9"/>
                    <a:pt x="0" y="9"/>
                  </a:cubicBezTo>
                  <a:cubicBezTo>
                    <a:pt x="0" y="13"/>
                    <a:pt x="82" y="17"/>
                    <a:pt x="130" y="17"/>
                  </a:cubicBezTo>
                  <a:cubicBezTo>
                    <a:pt x="130" y="17"/>
                    <a:pt x="131" y="17"/>
                    <a:pt x="131" y="17"/>
                  </a:cubicBezTo>
                  <a:cubicBezTo>
                    <a:pt x="179" y="17"/>
                    <a:pt x="172" y="13"/>
                    <a:pt x="172" y="9"/>
                  </a:cubicBezTo>
                  <a:cubicBezTo>
                    <a:pt x="172" y="4"/>
                    <a:pt x="179" y="0"/>
                    <a:pt x="132" y="0"/>
                  </a:cubicBezTo>
                </a:path>
              </a:pathLst>
            </a:custGeom>
            <a:solidFill>
              <a:srgbClr val="FCFCFC"/>
            </a:solidFill>
            <a:ln>
              <a:noFill/>
            </a:ln>
          </p:spPr>
          <p:txBody>
            <a:bodyPr/>
            <a:lstStyle/>
            <a:p>
              <a:endParaRPr lang="zh-CN" altLang="en-US"/>
            </a:p>
          </p:txBody>
        </p:sp>
        <p:sp>
          <p:nvSpPr>
            <p:cNvPr id="1048863" name="Freeform 8"/>
            <p:cNvSpPr/>
            <p:nvPr/>
          </p:nvSpPr>
          <p:spPr bwMode="auto">
            <a:xfrm>
              <a:off x="3613151" y="5535613"/>
              <a:ext cx="749300" cy="73025"/>
            </a:xfrm>
            <a:custGeom>
              <a:avLst/>
              <a:gdLst>
                <a:gd name="T0" fmla="*/ 2147483646 w 176"/>
                <a:gd name="T1" fmla="*/ 0 h 17"/>
                <a:gd name="T2" fmla="*/ 2147483646 w 176"/>
                <a:gd name="T3" fmla="*/ 0 h 17"/>
                <a:gd name="T4" fmla="*/ 0 w 176"/>
                <a:gd name="T5" fmla="*/ 2147483646 h 17"/>
                <a:gd name="T6" fmla="*/ 0 w 176"/>
                <a:gd name="T7" fmla="*/ 2147483646 h 17"/>
                <a:gd name="T8" fmla="*/ 0 w 176"/>
                <a:gd name="T9" fmla="*/ 2147483646 h 17"/>
                <a:gd name="T10" fmla="*/ 0 w 176"/>
                <a:gd name="T11" fmla="*/ 2147483646 h 17"/>
                <a:gd name="T12" fmla="*/ 0 w 176"/>
                <a:gd name="T13" fmla="*/ 2147483646 h 17"/>
                <a:gd name="T14" fmla="*/ 2147483646 w 176"/>
                <a:gd name="T15" fmla="*/ 2147483646 h 17"/>
                <a:gd name="T16" fmla="*/ 2147483646 w 176"/>
                <a:gd name="T17" fmla="*/ 2147483646 h 17"/>
                <a:gd name="T18" fmla="*/ 2147483646 w 176"/>
                <a:gd name="T19" fmla="*/ 2147483646 h 17"/>
                <a:gd name="T20" fmla="*/ 2147483646 w 176"/>
                <a:gd name="T21" fmla="*/ 2147483646 h 17"/>
                <a:gd name="T22" fmla="*/ 2147483646 w 176"/>
                <a:gd name="T23" fmla="*/ 2147483646 h 17"/>
                <a:gd name="T24" fmla="*/ 0 w 176"/>
                <a:gd name="T25" fmla="*/ 2147483646 h 17"/>
                <a:gd name="T26" fmla="*/ 0 w 176"/>
                <a:gd name="T27" fmla="*/ 2147483646 h 17"/>
                <a:gd name="T28" fmla="*/ 0 w 176"/>
                <a:gd name="T29" fmla="*/ 2147483646 h 17"/>
                <a:gd name="T30" fmla="*/ 2147483646 w 176"/>
                <a:gd name="T31" fmla="*/ 2147483646 h 17"/>
                <a:gd name="T32" fmla="*/ 2147483646 w 176"/>
                <a:gd name="T33" fmla="*/ 2147483646 h 17"/>
                <a:gd name="T34" fmla="*/ 2147483646 w 176"/>
                <a:gd name="T35" fmla="*/ 2147483646 h 17"/>
                <a:gd name="T36" fmla="*/ 2147483646 w 176"/>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76" h="17">
                  <a:moveTo>
                    <a:pt x="130" y="0"/>
                  </a:moveTo>
                  <a:cubicBezTo>
                    <a:pt x="129" y="0"/>
                    <a:pt x="129" y="0"/>
                    <a:pt x="129" y="0"/>
                  </a:cubicBezTo>
                  <a:cubicBezTo>
                    <a:pt x="82" y="0"/>
                    <a:pt x="0" y="4"/>
                    <a:pt x="0" y="9"/>
                  </a:cubicBezTo>
                  <a:cubicBezTo>
                    <a:pt x="0" y="9"/>
                    <a:pt x="0" y="9"/>
                    <a:pt x="0" y="9"/>
                  </a:cubicBezTo>
                  <a:cubicBezTo>
                    <a:pt x="0" y="9"/>
                    <a:pt x="0" y="9"/>
                    <a:pt x="0" y="9"/>
                  </a:cubicBezTo>
                  <a:cubicBezTo>
                    <a:pt x="0" y="9"/>
                    <a:pt x="0" y="9"/>
                    <a:pt x="0" y="9"/>
                  </a:cubicBezTo>
                  <a:cubicBezTo>
                    <a:pt x="0" y="9"/>
                    <a:pt x="0" y="9"/>
                    <a:pt x="0" y="9"/>
                  </a:cubicBezTo>
                  <a:cubicBezTo>
                    <a:pt x="0" y="4"/>
                    <a:pt x="80" y="1"/>
                    <a:pt x="126" y="1"/>
                  </a:cubicBezTo>
                  <a:cubicBezTo>
                    <a:pt x="127" y="1"/>
                    <a:pt x="127" y="1"/>
                    <a:pt x="127" y="1"/>
                  </a:cubicBezTo>
                  <a:cubicBezTo>
                    <a:pt x="172" y="1"/>
                    <a:pt x="166" y="4"/>
                    <a:pt x="166" y="9"/>
                  </a:cubicBezTo>
                  <a:cubicBezTo>
                    <a:pt x="166" y="13"/>
                    <a:pt x="172" y="17"/>
                    <a:pt x="126" y="17"/>
                  </a:cubicBezTo>
                  <a:cubicBezTo>
                    <a:pt x="126" y="17"/>
                    <a:pt x="126" y="17"/>
                    <a:pt x="125" y="17"/>
                  </a:cubicBezTo>
                  <a:cubicBezTo>
                    <a:pt x="79" y="17"/>
                    <a:pt x="0" y="13"/>
                    <a:pt x="0" y="9"/>
                  </a:cubicBezTo>
                  <a:cubicBezTo>
                    <a:pt x="0" y="9"/>
                    <a:pt x="0" y="9"/>
                    <a:pt x="0" y="9"/>
                  </a:cubicBezTo>
                  <a:cubicBezTo>
                    <a:pt x="0" y="9"/>
                    <a:pt x="0" y="9"/>
                    <a:pt x="0" y="9"/>
                  </a:cubicBezTo>
                  <a:cubicBezTo>
                    <a:pt x="0" y="13"/>
                    <a:pt x="81" y="17"/>
                    <a:pt x="128" y="17"/>
                  </a:cubicBezTo>
                  <a:cubicBezTo>
                    <a:pt x="128" y="17"/>
                    <a:pt x="128" y="17"/>
                    <a:pt x="129" y="17"/>
                  </a:cubicBezTo>
                  <a:cubicBezTo>
                    <a:pt x="176" y="17"/>
                    <a:pt x="169" y="13"/>
                    <a:pt x="169" y="9"/>
                  </a:cubicBezTo>
                  <a:cubicBezTo>
                    <a:pt x="169" y="4"/>
                    <a:pt x="175" y="0"/>
                    <a:pt x="130" y="0"/>
                  </a:cubicBezTo>
                </a:path>
              </a:pathLst>
            </a:custGeom>
            <a:solidFill>
              <a:srgbClr val="FBFBFB"/>
            </a:solidFill>
            <a:ln>
              <a:noFill/>
            </a:ln>
          </p:spPr>
          <p:txBody>
            <a:bodyPr/>
            <a:lstStyle/>
            <a:p>
              <a:endParaRPr lang="zh-CN" altLang="en-US"/>
            </a:p>
          </p:txBody>
        </p:sp>
        <p:sp>
          <p:nvSpPr>
            <p:cNvPr id="1048864" name="Freeform 9"/>
            <p:cNvSpPr/>
            <p:nvPr/>
          </p:nvSpPr>
          <p:spPr bwMode="auto">
            <a:xfrm>
              <a:off x="3613151" y="5540375"/>
              <a:ext cx="731838" cy="68263"/>
            </a:xfrm>
            <a:custGeom>
              <a:avLst/>
              <a:gdLst>
                <a:gd name="T0" fmla="*/ 2147483646 w 172"/>
                <a:gd name="T1" fmla="*/ 0 h 16"/>
                <a:gd name="T2" fmla="*/ 2147483646 w 172"/>
                <a:gd name="T3" fmla="*/ 0 h 16"/>
                <a:gd name="T4" fmla="*/ 0 w 172"/>
                <a:gd name="T5" fmla="*/ 2147483646 h 16"/>
                <a:gd name="T6" fmla="*/ 0 w 172"/>
                <a:gd name="T7" fmla="*/ 2147483646 h 16"/>
                <a:gd name="T8" fmla="*/ 2147483646 w 172"/>
                <a:gd name="T9" fmla="*/ 0 h 16"/>
                <a:gd name="T10" fmla="*/ 2147483646 w 172"/>
                <a:gd name="T11" fmla="*/ 0 h 16"/>
                <a:gd name="T12" fmla="*/ 2147483646 w 172"/>
                <a:gd name="T13" fmla="*/ 2147483646 h 16"/>
                <a:gd name="T14" fmla="*/ 2147483646 w 172"/>
                <a:gd name="T15" fmla="*/ 2147483646 h 16"/>
                <a:gd name="T16" fmla="*/ 2147483646 w 172"/>
                <a:gd name="T17" fmla="*/ 2147483646 h 16"/>
                <a:gd name="T18" fmla="*/ 0 w 172"/>
                <a:gd name="T19" fmla="*/ 2147483646 h 16"/>
                <a:gd name="T20" fmla="*/ 0 w 172"/>
                <a:gd name="T21" fmla="*/ 2147483646 h 16"/>
                <a:gd name="T22" fmla="*/ 0 w 172"/>
                <a:gd name="T23" fmla="*/ 2147483646 h 16"/>
                <a:gd name="T24" fmla="*/ 0 w 172"/>
                <a:gd name="T25" fmla="*/ 2147483646 h 16"/>
                <a:gd name="T26" fmla="*/ 0 w 172"/>
                <a:gd name="T27" fmla="*/ 2147483646 h 16"/>
                <a:gd name="T28" fmla="*/ 0 w 172"/>
                <a:gd name="T29" fmla="*/ 2147483646 h 16"/>
                <a:gd name="T30" fmla="*/ 0 w 172"/>
                <a:gd name="T31" fmla="*/ 2147483646 h 16"/>
                <a:gd name="T32" fmla="*/ 0 w 172"/>
                <a:gd name="T33" fmla="*/ 2147483646 h 16"/>
                <a:gd name="T34" fmla="*/ 0 w 172"/>
                <a:gd name="T35" fmla="*/ 2147483646 h 16"/>
                <a:gd name="T36" fmla="*/ 2147483646 w 172"/>
                <a:gd name="T37" fmla="*/ 2147483646 h 16"/>
                <a:gd name="T38" fmla="*/ 2147483646 w 172"/>
                <a:gd name="T39" fmla="*/ 2147483646 h 16"/>
                <a:gd name="T40" fmla="*/ 2147483646 w 172"/>
                <a:gd name="T41" fmla="*/ 2147483646 h 16"/>
                <a:gd name="T42" fmla="*/ 2147483646 w 172"/>
                <a:gd name="T43" fmla="*/ 0 h 1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72" h="16">
                  <a:moveTo>
                    <a:pt x="127" y="0"/>
                  </a:moveTo>
                  <a:cubicBezTo>
                    <a:pt x="127" y="0"/>
                    <a:pt x="127" y="0"/>
                    <a:pt x="126" y="0"/>
                  </a:cubicBezTo>
                  <a:cubicBezTo>
                    <a:pt x="80" y="0"/>
                    <a:pt x="0" y="3"/>
                    <a:pt x="0" y="8"/>
                  </a:cubicBezTo>
                  <a:cubicBezTo>
                    <a:pt x="0" y="8"/>
                    <a:pt x="0" y="8"/>
                    <a:pt x="0" y="8"/>
                  </a:cubicBezTo>
                  <a:cubicBezTo>
                    <a:pt x="0" y="3"/>
                    <a:pt x="79" y="0"/>
                    <a:pt x="124" y="0"/>
                  </a:cubicBezTo>
                  <a:cubicBezTo>
                    <a:pt x="124" y="0"/>
                    <a:pt x="124" y="0"/>
                    <a:pt x="125" y="0"/>
                  </a:cubicBezTo>
                  <a:cubicBezTo>
                    <a:pt x="169" y="0"/>
                    <a:pt x="163" y="3"/>
                    <a:pt x="163" y="8"/>
                  </a:cubicBezTo>
                  <a:cubicBezTo>
                    <a:pt x="163" y="12"/>
                    <a:pt x="169" y="15"/>
                    <a:pt x="124" y="16"/>
                  </a:cubicBezTo>
                  <a:cubicBezTo>
                    <a:pt x="124" y="16"/>
                    <a:pt x="123" y="16"/>
                    <a:pt x="123" y="16"/>
                  </a:cubicBezTo>
                  <a:cubicBezTo>
                    <a:pt x="78" y="16"/>
                    <a:pt x="0" y="12"/>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12"/>
                    <a:pt x="79" y="16"/>
                    <a:pt x="125" y="16"/>
                  </a:cubicBezTo>
                  <a:cubicBezTo>
                    <a:pt x="126" y="16"/>
                    <a:pt x="126" y="16"/>
                    <a:pt x="126" y="16"/>
                  </a:cubicBezTo>
                  <a:cubicBezTo>
                    <a:pt x="172" y="16"/>
                    <a:pt x="166" y="12"/>
                    <a:pt x="166" y="8"/>
                  </a:cubicBezTo>
                  <a:cubicBezTo>
                    <a:pt x="166" y="3"/>
                    <a:pt x="172" y="0"/>
                    <a:pt x="127" y="0"/>
                  </a:cubicBezTo>
                </a:path>
              </a:pathLst>
            </a:custGeom>
            <a:solidFill>
              <a:srgbClr val="FAF9F9"/>
            </a:solidFill>
            <a:ln>
              <a:noFill/>
            </a:ln>
          </p:spPr>
          <p:txBody>
            <a:bodyPr/>
            <a:lstStyle/>
            <a:p>
              <a:endParaRPr lang="zh-CN" altLang="en-US"/>
            </a:p>
          </p:txBody>
        </p:sp>
        <p:sp>
          <p:nvSpPr>
            <p:cNvPr id="1048865" name="Freeform 10"/>
            <p:cNvSpPr/>
            <p:nvPr/>
          </p:nvSpPr>
          <p:spPr bwMode="auto">
            <a:xfrm>
              <a:off x="3613151" y="5540375"/>
              <a:ext cx="719138" cy="68263"/>
            </a:xfrm>
            <a:custGeom>
              <a:avLst/>
              <a:gdLst>
                <a:gd name="T0" fmla="*/ 2147483646 w 169"/>
                <a:gd name="T1" fmla="*/ 0 h 16"/>
                <a:gd name="T2" fmla="*/ 2147483646 w 169"/>
                <a:gd name="T3" fmla="*/ 0 h 16"/>
                <a:gd name="T4" fmla="*/ 0 w 169"/>
                <a:gd name="T5" fmla="*/ 2147483646 h 16"/>
                <a:gd name="T6" fmla="*/ 0 w 169"/>
                <a:gd name="T7" fmla="*/ 2147483646 h 16"/>
                <a:gd name="T8" fmla="*/ 2147483646 w 169"/>
                <a:gd name="T9" fmla="*/ 0 h 16"/>
                <a:gd name="T10" fmla="*/ 2147483646 w 169"/>
                <a:gd name="T11" fmla="*/ 0 h 16"/>
                <a:gd name="T12" fmla="*/ 2147483646 w 169"/>
                <a:gd name="T13" fmla="*/ 2147483646 h 16"/>
                <a:gd name="T14" fmla="*/ 2147483646 w 169"/>
                <a:gd name="T15" fmla="*/ 2147483646 h 16"/>
                <a:gd name="T16" fmla="*/ 2147483646 w 169"/>
                <a:gd name="T17" fmla="*/ 2147483646 h 16"/>
                <a:gd name="T18" fmla="*/ 0 w 169"/>
                <a:gd name="T19" fmla="*/ 2147483646 h 16"/>
                <a:gd name="T20" fmla="*/ 2147483646 w 169"/>
                <a:gd name="T21" fmla="*/ 2147483646 h 16"/>
                <a:gd name="T22" fmla="*/ 2147483646 w 169"/>
                <a:gd name="T23" fmla="*/ 2147483646 h 16"/>
                <a:gd name="T24" fmla="*/ 2147483646 w 169"/>
                <a:gd name="T25" fmla="*/ 2147483646 h 16"/>
                <a:gd name="T26" fmla="*/ 2147483646 w 169"/>
                <a:gd name="T27" fmla="*/ 0 h 1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69" h="16">
                  <a:moveTo>
                    <a:pt x="125" y="0"/>
                  </a:moveTo>
                  <a:cubicBezTo>
                    <a:pt x="124" y="0"/>
                    <a:pt x="124" y="0"/>
                    <a:pt x="124" y="0"/>
                  </a:cubicBezTo>
                  <a:cubicBezTo>
                    <a:pt x="79" y="0"/>
                    <a:pt x="0" y="3"/>
                    <a:pt x="0" y="8"/>
                  </a:cubicBezTo>
                  <a:cubicBezTo>
                    <a:pt x="0" y="8"/>
                    <a:pt x="0" y="8"/>
                    <a:pt x="0" y="8"/>
                  </a:cubicBezTo>
                  <a:cubicBezTo>
                    <a:pt x="0" y="3"/>
                    <a:pt x="77" y="0"/>
                    <a:pt x="121" y="0"/>
                  </a:cubicBezTo>
                  <a:cubicBezTo>
                    <a:pt x="122" y="0"/>
                    <a:pt x="122" y="0"/>
                    <a:pt x="122" y="0"/>
                  </a:cubicBezTo>
                  <a:cubicBezTo>
                    <a:pt x="166" y="0"/>
                    <a:pt x="160" y="3"/>
                    <a:pt x="160" y="8"/>
                  </a:cubicBezTo>
                  <a:cubicBezTo>
                    <a:pt x="160" y="12"/>
                    <a:pt x="166" y="15"/>
                    <a:pt x="121" y="15"/>
                  </a:cubicBezTo>
                  <a:cubicBezTo>
                    <a:pt x="121" y="15"/>
                    <a:pt x="121" y="15"/>
                    <a:pt x="121" y="15"/>
                  </a:cubicBezTo>
                  <a:cubicBezTo>
                    <a:pt x="76" y="15"/>
                    <a:pt x="0" y="12"/>
                    <a:pt x="0" y="8"/>
                  </a:cubicBezTo>
                  <a:cubicBezTo>
                    <a:pt x="0" y="12"/>
                    <a:pt x="78" y="16"/>
                    <a:pt x="123" y="16"/>
                  </a:cubicBezTo>
                  <a:cubicBezTo>
                    <a:pt x="123" y="16"/>
                    <a:pt x="124" y="16"/>
                    <a:pt x="124" y="16"/>
                  </a:cubicBezTo>
                  <a:cubicBezTo>
                    <a:pt x="169" y="15"/>
                    <a:pt x="163" y="12"/>
                    <a:pt x="163" y="8"/>
                  </a:cubicBezTo>
                  <a:cubicBezTo>
                    <a:pt x="163" y="3"/>
                    <a:pt x="169" y="0"/>
                    <a:pt x="125" y="0"/>
                  </a:cubicBezTo>
                </a:path>
              </a:pathLst>
            </a:custGeom>
            <a:solidFill>
              <a:srgbClr val="F9F8F8"/>
            </a:solidFill>
            <a:ln>
              <a:noFill/>
            </a:ln>
          </p:spPr>
          <p:txBody>
            <a:bodyPr/>
            <a:lstStyle/>
            <a:p>
              <a:endParaRPr lang="zh-CN" altLang="en-US"/>
            </a:p>
          </p:txBody>
        </p:sp>
        <p:sp>
          <p:nvSpPr>
            <p:cNvPr id="1048866" name="Freeform 11"/>
            <p:cNvSpPr/>
            <p:nvPr/>
          </p:nvSpPr>
          <p:spPr bwMode="auto">
            <a:xfrm>
              <a:off x="3613151" y="5540375"/>
              <a:ext cx="706438" cy="63500"/>
            </a:xfrm>
            <a:custGeom>
              <a:avLst/>
              <a:gdLst>
                <a:gd name="T0" fmla="*/ 2147483646 w 166"/>
                <a:gd name="T1" fmla="*/ 0 h 15"/>
                <a:gd name="T2" fmla="*/ 2147483646 w 166"/>
                <a:gd name="T3" fmla="*/ 0 h 15"/>
                <a:gd name="T4" fmla="*/ 0 w 166"/>
                <a:gd name="T5" fmla="*/ 2147483646 h 15"/>
                <a:gd name="T6" fmla="*/ 0 w 166"/>
                <a:gd name="T7" fmla="*/ 2147483646 h 15"/>
                <a:gd name="T8" fmla="*/ 0 w 166"/>
                <a:gd name="T9" fmla="*/ 2147483646 h 15"/>
                <a:gd name="T10" fmla="*/ 2147483646 w 166"/>
                <a:gd name="T11" fmla="*/ 0 h 15"/>
                <a:gd name="T12" fmla="*/ 2147483646 w 166"/>
                <a:gd name="T13" fmla="*/ 0 h 15"/>
                <a:gd name="T14" fmla="*/ 2147483646 w 166"/>
                <a:gd name="T15" fmla="*/ 2147483646 h 15"/>
                <a:gd name="T16" fmla="*/ 2147483646 w 166"/>
                <a:gd name="T17" fmla="*/ 2147483646 h 15"/>
                <a:gd name="T18" fmla="*/ 2147483646 w 166"/>
                <a:gd name="T19" fmla="*/ 2147483646 h 15"/>
                <a:gd name="T20" fmla="*/ 0 w 166"/>
                <a:gd name="T21" fmla="*/ 2147483646 h 15"/>
                <a:gd name="T22" fmla="*/ 0 w 166"/>
                <a:gd name="T23" fmla="*/ 2147483646 h 15"/>
                <a:gd name="T24" fmla="*/ 2147483646 w 166"/>
                <a:gd name="T25" fmla="*/ 2147483646 h 15"/>
                <a:gd name="T26" fmla="*/ 2147483646 w 166"/>
                <a:gd name="T27" fmla="*/ 2147483646 h 15"/>
                <a:gd name="T28" fmla="*/ 2147483646 w 166"/>
                <a:gd name="T29" fmla="*/ 2147483646 h 15"/>
                <a:gd name="T30" fmla="*/ 2147483646 w 166"/>
                <a:gd name="T31" fmla="*/ 0 h 1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66" h="15">
                  <a:moveTo>
                    <a:pt x="122" y="0"/>
                  </a:moveTo>
                  <a:cubicBezTo>
                    <a:pt x="122" y="0"/>
                    <a:pt x="122" y="0"/>
                    <a:pt x="121" y="0"/>
                  </a:cubicBezTo>
                  <a:cubicBezTo>
                    <a:pt x="77" y="0"/>
                    <a:pt x="0" y="3"/>
                    <a:pt x="0" y="8"/>
                  </a:cubicBezTo>
                  <a:cubicBezTo>
                    <a:pt x="0" y="8"/>
                    <a:pt x="0" y="8"/>
                    <a:pt x="0" y="8"/>
                  </a:cubicBezTo>
                  <a:cubicBezTo>
                    <a:pt x="0" y="8"/>
                    <a:pt x="0" y="8"/>
                    <a:pt x="0" y="8"/>
                  </a:cubicBezTo>
                  <a:cubicBezTo>
                    <a:pt x="0" y="4"/>
                    <a:pt x="76" y="0"/>
                    <a:pt x="119" y="0"/>
                  </a:cubicBezTo>
                  <a:cubicBezTo>
                    <a:pt x="119" y="0"/>
                    <a:pt x="120" y="0"/>
                    <a:pt x="120" y="0"/>
                  </a:cubicBezTo>
                  <a:cubicBezTo>
                    <a:pt x="162" y="0"/>
                    <a:pt x="156" y="3"/>
                    <a:pt x="156" y="8"/>
                  </a:cubicBezTo>
                  <a:cubicBezTo>
                    <a:pt x="156" y="12"/>
                    <a:pt x="162" y="15"/>
                    <a:pt x="119" y="15"/>
                  </a:cubicBezTo>
                  <a:cubicBezTo>
                    <a:pt x="119" y="15"/>
                    <a:pt x="118" y="15"/>
                    <a:pt x="118" y="15"/>
                  </a:cubicBezTo>
                  <a:cubicBezTo>
                    <a:pt x="75" y="15"/>
                    <a:pt x="0" y="12"/>
                    <a:pt x="0" y="8"/>
                  </a:cubicBezTo>
                  <a:cubicBezTo>
                    <a:pt x="0" y="8"/>
                    <a:pt x="0" y="8"/>
                    <a:pt x="0" y="8"/>
                  </a:cubicBezTo>
                  <a:cubicBezTo>
                    <a:pt x="0" y="12"/>
                    <a:pt x="76" y="15"/>
                    <a:pt x="121" y="15"/>
                  </a:cubicBezTo>
                  <a:cubicBezTo>
                    <a:pt x="121" y="15"/>
                    <a:pt x="121" y="15"/>
                    <a:pt x="121" y="15"/>
                  </a:cubicBezTo>
                  <a:cubicBezTo>
                    <a:pt x="166" y="15"/>
                    <a:pt x="160" y="12"/>
                    <a:pt x="160" y="8"/>
                  </a:cubicBezTo>
                  <a:cubicBezTo>
                    <a:pt x="160" y="3"/>
                    <a:pt x="166" y="0"/>
                    <a:pt x="122" y="0"/>
                  </a:cubicBezTo>
                </a:path>
              </a:pathLst>
            </a:custGeom>
            <a:solidFill>
              <a:srgbClr val="F7F6F6"/>
            </a:solidFill>
            <a:ln>
              <a:noFill/>
            </a:ln>
          </p:spPr>
          <p:txBody>
            <a:bodyPr/>
            <a:lstStyle/>
            <a:p>
              <a:endParaRPr lang="zh-CN" altLang="en-US"/>
            </a:p>
          </p:txBody>
        </p:sp>
        <p:sp>
          <p:nvSpPr>
            <p:cNvPr id="1048867" name="Freeform 12"/>
            <p:cNvSpPr/>
            <p:nvPr/>
          </p:nvSpPr>
          <p:spPr bwMode="auto">
            <a:xfrm>
              <a:off x="3613151" y="5540375"/>
              <a:ext cx="688975" cy="63500"/>
            </a:xfrm>
            <a:custGeom>
              <a:avLst/>
              <a:gdLst>
                <a:gd name="T0" fmla="*/ 2147483646 w 162"/>
                <a:gd name="T1" fmla="*/ 0 h 15"/>
                <a:gd name="T2" fmla="*/ 2147483646 w 162"/>
                <a:gd name="T3" fmla="*/ 0 h 15"/>
                <a:gd name="T4" fmla="*/ 0 w 162"/>
                <a:gd name="T5" fmla="*/ 2147483646 h 15"/>
                <a:gd name="T6" fmla="*/ 2147483646 w 162"/>
                <a:gd name="T7" fmla="*/ 0 h 15"/>
                <a:gd name="T8" fmla="*/ 2147483646 w 162"/>
                <a:gd name="T9" fmla="*/ 0 h 15"/>
                <a:gd name="T10" fmla="*/ 2147483646 w 162"/>
                <a:gd name="T11" fmla="*/ 2147483646 h 15"/>
                <a:gd name="T12" fmla="*/ 2147483646 w 162"/>
                <a:gd name="T13" fmla="*/ 2147483646 h 15"/>
                <a:gd name="T14" fmla="*/ 2147483646 w 162"/>
                <a:gd name="T15" fmla="*/ 2147483646 h 15"/>
                <a:gd name="T16" fmla="*/ 0 w 162"/>
                <a:gd name="T17" fmla="*/ 2147483646 h 15"/>
                <a:gd name="T18" fmla="*/ 0 w 162"/>
                <a:gd name="T19" fmla="*/ 2147483646 h 15"/>
                <a:gd name="T20" fmla="*/ 2147483646 w 162"/>
                <a:gd name="T21" fmla="*/ 2147483646 h 15"/>
                <a:gd name="T22" fmla="*/ 2147483646 w 162"/>
                <a:gd name="T23" fmla="*/ 2147483646 h 15"/>
                <a:gd name="T24" fmla="*/ 2147483646 w 162"/>
                <a:gd name="T25" fmla="*/ 2147483646 h 15"/>
                <a:gd name="T26" fmla="*/ 2147483646 w 162"/>
                <a:gd name="T27" fmla="*/ 0 h 1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62" h="15">
                  <a:moveTo>
                    <a:pt x="120" y="0"/>
                  </a:moveTo>
                  <a:cubicBezTo>
                    <a:pt x="120" y="0"/>
                    <a:pt x="119" y="0"/>
                    <a:pt x="119" y="0"/>
                  </a:cubicBezTo>
                  <a:cubicBezTo>
                    <a:pt x="76" y="0"/>
                    <a:pt x="0" y="4"/>
                    <a:pt x="0" y="8"/>
                  </a:cubicBezTo>
                  <a:cubicBezTo>
                    <a:pt x="0" y="4"/>
                    <a:pt x="74" y="0"/>
                    <a:pt x="117" y="0"/>
                  </a:cubicBezTo>
                  <a:cubicBezTo>
                    <a:pt x="117" y="0"/>
                    <a:pt x="117" y="0"/>
                    <a:pt x="117" y="0"/>
                  </a:cubicBezTo>
                  <a:cubicBezTo>
                    <a:pt x="159" y="0"/>
                    <a:pt x="153" y="4"/>
                    <a:pt x="153" y="8"/>
                  </a:cubicBezTo>
                  <a:cubicBezTo>
                    <a:pt x="153" y="12"/>
                    <a:pt x="159" y="15"/>
                    <a:pt x="117" y="15"/>
                  </a:cubicBezTo>
                  <a:cubicBezTo>
                    <a:pt x="116" y="15"/>
                    <a:pt x="116" y="15"/>
                    <a:pt x="116" y="15"/>
                  </a:cubicBezTo>
                  <a:cubicBezTo>
                    <a:pt x="73" y="15"/>
                    <a:pt x="0" y="12"/>
                    <a:pt x="0" y="8"/>
                  </a:cubicBezTo>
                  <a:cubicBezTo>
                    <a:pt x="0" y="8"/>
                    <a:pt x="0" y="8"/>
                    <a:pt x="0" y="8"/>
                  </a:cubicBezTo>
                  <a:cubicBezTo>
                    <a:pt x="0" y="12"/>
                    <a:pt x="75" y="15"/>
                    <a:pt x="118" y="15"/>
                  </a:cubicBezTo>
                  <a:cubicBezTo>
                    <a:pt x="118" y="15"/>
                    <a:pt x="119" y="15"/>
                    <a:pt x="119" y="15"/>
                  </a:cubicBezTo>
                  <a:cubicBezTo>
                    <a:pt x="162" y="15"/>
                    <a:pt x="156" y="12"/>
                    <a:pt x="156" y="8"/>
                  </a:cubicBezTo>
                  <a:cubicBezTo>
                    <a:pt x="156" y="3"/>
                    <a:pt x="162" y="0"/>
                    <a:pt x="120" y="0"/>
                  </a:cubicBezTo>
                </a:path>
              </a:pathLst>
            </a:custGeom>
            <a:solidFill>
              <a:srgbClr val="F6F5F5"/>
            </a:solidFill>
            <a:ln>
              <a:noFill/>
            </a:ln>
          </p:spPr>
          <p:txBody>
            <a:bodyPr/>
            <a:lstStyle/>
            <a:p>
              <a:endParaRPr lang="zh-CN" altLang="en-US"/>
            </a:p>
          </p:txBody>
        </p:sp>
        <p:sp>
          <p:nvSpPr>
            <p:cNvPr id="1048868" name="Freeform 13"/>
            <p:cNvSpPr/>
            <p:nvPr/>
          </p:nvSpPr>
          <p:spPr bwMode="auto">
            <a:xfrm>
              <a:off x="3613151" y="5540375"/>
              <a:ext cx="676275" cy="63500"/>
            </a:xfrm>
            <a:custGeom>
              <a:avLst/>
              <a:gdLst>
                <a:gd name="T0" fmla="*/ 2147483646 w 159"/>
                <a:gd name="T1" fmla="*/ 0 h 15"/>
                <a:gd name="T2" fmla="*/ 2147483646 w 159"/>
                <a:gd name="T3" fmla="*/ 0 h 15"/>
                <a:gd name="T4" fmla="*/ 0 w 159"/>
                <a:gd name="T5" fmla="*/ 2147483646 h 15"/>
                <a:gd name="T6" fmla="*/ 0 w 159"/>
                <a:gd name="T7" fmla="*/ 2147483646 h 15"/>
                <a:gd name="T8" fmla="*/ 0 w 159"/>
                <a:gd name="T9" fmla="*/ 2147483646 h 15"/>
                <a:gd name="T10" fmla="*/ 0 w 159"/>
                <a:gd name="T11" fmla="*/ 2147483646 h 15"/>
                <a:gd name="T12" fmla="*/ 2147483646 w 159"/>
                <a:gd name="T13" fmla="*/ 0 h 15"/>
                <a:gd name="T14" fmla="*/ 2147483646 w 159"/>
                <a:gd name="T15" fmla="*/ 0 h 15"/>
                <a:gd name="T16" fmla="*/ 2147483646 w 159"/>
                <a:gd name="T17" fmla="*/ 2147483646 h 15"/>
                <a:gd name="T18" fmla="*/ 2147483646 w 159"/>
                <a:gd name="T19" fmla="*/ 2147483646 h 15"/>
                <a:gd name="T20" fmla="*/ 2147483646 w 159"/>
                <a:gd name="T21" fmla="*/ 2147483646 h 15"/>
                <a:gd name="T22" fmla="*/ 0 w 159"/>
                <a:gd name="T23" fmla="*/ 2147483646 h 15"/>
                <a:gd name="T24" fmla="*/ 0 w 159"/>
                <a:gd name="T25" fmla="*/ 2147483646 h 15"/>
                <a:gd name="T26" fmla="*/ 0 w 159"/>
                <a:gd name="T27" fmla="*/ 2147483646 h 15"/>
                <a:gd name="T28" fmla="*/ 0 w 159"/>
                <a:gd name="T29" fmla="*/ 2147483646 h 15"/>
                <a:gd name="T30" fmla="*/ 0 w 159"/>
                <a:gd name="T31" fmla="*/ 2147483646 h 15"/>
                <a:gd name="T32" fmla="*/ 0 w 159"/>
                <a:gd name="T33" fmla="*/ 2147483646 h 15"/>
                <a:gd name="T34" fmla="*/ 2147483646 w 159"/>
                <a:gd name="T35" fmla="*/ 2147483646 h 15"/>
                <a:gd name="T36" fmla="*/ 2147483646 w 159"/>
                <a:gd name="T37" fmla="*/ 2147483646 h 15"/>
                <a:gd name="T38" fmla="*/ 2147483646 w 159"/>
                <a:gd name="T39" fmla="*/ 2147483646 h 15"/>
                <a:gd name="T40" fmla="*/ 2147483646 w 159"/>
                <a:gd name="T41" fmla="*/ 0 h 1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59" h="15">
                  <a:moveTo>
                    <a:pt x="117" y="0"/>
                  </a:moveTo>
                  <a:cubicBezTo>
                    <a:pt x="117" y="0"/>
                    <a:pt x="117" y="0"/>
                    <a:pt x="117" y="0"/>
                  </a:cubicBezTo>
                  <a:cubicBezTo>
                    <a:pt x="74" y="0"/>
                    <a:pt x="0" y="4"/>
                    <a:pt x="0" y="8"/>
                  </a:cubicBezTo>
                  <a:cubicBezTo>
                    <a:pt x="0" y="8"/>
                    <a:pt x="0" y="8"/>
                    <a:pt x="0" y="8"/>
                  </a:cubicBezTo>
                  <a:cubicBezTo>
                    <a:pt x="0" y="8"/>
                    <a:pt x="0" y="8"/>
                    <a:pt x="0" y="8"/>
                  </a:cubicBezTo>
                  <a:cubicBezTo>
                    <a:pt x="0" y="8"/>
                    <a:pt x="0" y="8"/>
                    <a:pt x="0" y="8"/>
                  </a:cubicBezTo>
                  <a:cubicBezTo>
                    <a:pt x="0" y="4"/>
                    <a:pt x="73" y="0"/>
                    <a:pt x="114" y="0"/>
                  </a:cubicBezTo>
                  <a:cubicBezTo>
                    <a:pt x="114" y="0"/>
                    <a:pt x="115" y="0"/>
                    <a:pt x="115" y="0"/>
                  </a:cubicBezTo>
                  <a:cubicBezTo>
                    <a:pt x="156" y="0"/>
                    <a:pt x="150" y="4"/>
                    <a:pt x="150" y="8"/>
                  </a:cubicBezTo>
                  <a:cubicBezTo>
                    <a:pt x="150" y="12"/>
                    <a:pt x="156" y="15"/>
                    <a:pt x="114" y="15"/>
                  </a:cubicBezTo>
                  <a:cubicBezTo>
                    <a:pt x="114" y="15"/>
                    <a:pt x="114" y="15"/>
                    <a:pt x="113" y="15"/>
                  </a:cubicBezTo>
                  <a:cubicBezTo>
                    <a:pt x="72" y="15"/>
                    <a:pt x="0" y="12"/>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12"/>
                    <a:pt x="73" y="15"/>
                    <a:pt x="116" y="15"/>
                  </a:cubicBezTo>
                  <a:cubicBezTo>
                    <a:pt x="116" y="15"/>
                    <a:pt x="116" y="15"/>
                    <a:pt x="117" y="15"/>
                  </a:cubicBezTo>
                  <a:cubicBezTo>
                    <a:pt x="159" y="15"/>
                    <a:pt x="153" y="12"/>
                    <a:pt x="153" y="8"/>
                  </a:cubicBezTo>
                  <a:cubicBezTo>
                    <a:pt x="153" y="4"/>
                    <a:pt x="159" y="0"/>
                    <a:pt x="117" y="0"/>
                  </a:cubicBezTo>
                </a:path>
              </a:pathLst>
            </a:custGeom>
            <a:solidFill>
              <a:srgbClr val="F5F4F3"/>
            </a:solidFill>
            <a:ln>
              <a:noFill/>
            </a:ln>
          </p:spPr>
          <p:txBody>
            <a:bodyPr/>
            <a:lstStyle/>
            <a:p>
              <a:endParaRPr lang="zh-CN" altLang="en-US"/>
            </a:p>
          </p:txBody>
        </p:sp>
        <p:sp>
          <p:nvSpPr>
            <p:cNvPr id="1048869" name="Freeform 14"/>
            <p:cNvSpPr/>
            <p:nvPr/>
          </p:nvSpPr>
          <p:spPr bwMode="auto">
            <a:xfrm>
              <a:off x="3613151" y="5540375"/>
              <a:ext cx="663575" cy="63500"/>
            </a:xfrm>
            <a:custGeom>
              <a:avLst/>
              <a:gdLst>
                <a:gd name="T0" fmla="*/ 2147483646 w 156"/>
                <a:gd name="T1" fmla="*/ 0 h 15"/>
                <a:gd name="T2" fmla="*/ 2147483646 w 156"/>
                <a:gd name="T3" fmla="*/ 0 h 15"/>
                <a:gd name="T4" fmla="*/ 0 w 156"/>
                <a:gd name="T5" fmla="*/ 2147483646 h 15"/>
                <a:gd name="T6" fmla="*/ 2147483646 w 156"/>
                <a:gd name="T7" fmla="*/ 2147483646 h 15"/>
                <a:gd name="T8" fmla="*/ 2147483646 w 156"/>
                <a:gd name="T9" fmla="*/ 2147483646 h 15"/>
                <a:gd name="T10" fmla="*/ 2147483646 w 156"/>
                <a:gd name="T11" fmla="*/ 2147483646 h 15"/>
                <a:gd name="T12" fmla="*/ 2147483646 w 156"/>
                <a:gd name="T13" fmla="*/ 2147483646 h 15"/>
                <a:gd name="T14" fmla="*/ 2147483646 w 156"/>
                <a:gd name="T15" fmla="*/ 2147483646 h 15"/>
                <a:gd name="T16" fmla="*/ 0 w 156"/>
                <a:gd name="T17" fmla="*/ 2147483646 h 15"/>
                <a:gd name="T18" fmla="*/ 2147483646 w 156"/>
                <a:gd name="T19" fmla="*/ 2147483646 h 15"/>
                <a:gd name="T20" fmla="*/ 2147483646 w 156"/>
                <a:gd name="T21" fmla="*/ 2147483646 h 15"/>
                <a:gd name="T22" fmla="*/ 2147483646 w 156"/>
                <a:gd name="T23" fmla="*/ 2147483646 h 15"/>
                <a:gd name="T24" fmla="*/ 2147483646 w 156"/>
                <a:gd name="T25" fmla="*/ 0 h 1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6" h="15">
                  <a:moveTo>
                    <a:pt x="115" y="0"/>
                  </a:moveTo>
                  <a:cubicBezTo>
                    <a:pt x="115" y="0"/>
                    <a:pt x="114" y="0"/>
                    <a:pt x="114" y="0"/>
                  </a:cubicBezTo>
                  <a:cubicBezTo>
                    <a:pt x="73" y="0"/>
                    <a:pt x="0" y="4"/>
                    <a:pt x="0" y="8"/>
                  </a:cubicBezTo>
                  <a:cubicBezTo>
                    <a:pt x="0" y="4"/>
                    <a:pt x="71" y="1"/>
                    <a:pt x="112" y="1"/>
                  </a:cubicBezTo>
                  <a:cubicBezTo>
                    <a:pt x="112" y="1"/>
                    <a:pt x="112" y="1"/>
                    <a:pt x="113" y="1"/>
                  </a:cubicBezTo>
                  <a:cubicBezTo>
                    <a:pt x="152" y="1"/>
                    <a:pt x="147" y="4"/>
                    <a:pt x="147" y="8"/>
                  </a:cubicBezTo>
                  <a:cubicBezTo>
                    <a:pt x="147" y="11"/>
                    <a:pt x="152" y="15"/>
                    <a:pt x="112" y="15"/>
                  </a:cubicBezTo>
                  <a:cubicBezTo>
                    <a:pt x="111" y="15"/>
                    <a:pt x="111" y="15"/>
                    <a:pt x="111" y="15"/>
                  </a:cubicBezTo>
                  <a:cubicBezTo>
                    <a:pt x="70" y="15"/>
                    <a:pt x="0" y="12"/>
                    <a:pt x="0" y="8"/>
                  </a:cubicBezTo>
                  <a:cubicBezTo>
                    <a:pt x="0" y="12"/>
                    <a:pt x="72" y="15"/>
                    <a:pt x="113" y="15"/>
                  </a:cubicBezTo>
                  <a:cubicBezTo>
                    <a:pt x="114" y="15"/>
                    <a:pt x="114" y="15"/>
                    <a:pt x="114" y="15"/>
                  </a:cubicBezTo>
                  <a:cubicBezTo>
                    <a:pt x="156" y="15"/>
                    <a:pt x="150" y="12"/>
                    <a:pt x="150" y="8"/>
                  </a:cubicBezTo>
                  <a:cubicBezTo>
                    <a:pt x="150" y="4"/>
                    <a:pt x="156" y="0"/>
                    <a:pt x="115" y="0"/>
                  </a:cubicBezTo>
                </a:path>
              </a:pathLst>
            </a:custGeom>
            <a:solidFill>
              <a:srgbClr val="F4F2F2"/>
            </a:solidFill>
            <a:ln>
              <a:noFill/>
            </a:ln>
          </p:spPr>
          <p:txBody>
            <a:bodyPr/>
            <a:lstStyle/>
            <a:p>
              <a:endParaRPr lang="zh-CN" altLang="en-US"/>
            </a:p>
          </p:txBody>
        </p:sp>
        <p:sp>
          <p:nvSpPr>
            <p:cNvPr id="1048870" name="Freeform 15"/>
            <p:cNvSpPr/>
            <p:nvPr/>
          </p:nvSpPr>
          <p:spPr bwMode="auto">
            <a:xfrm>
              <a:off x="3613151" y="5543550"/>
              <a:ext cx="646113" cy="60325"/>
            </a:xfrm>
            <a:custGeom>
              <a:avLst/>
              <a:gdLst>
                <a:gd name="T0" fmla="*/ 2147483646 w 152"/>
                <a:gd name="T1" fmla="*/ 0 h 14"/>
                <a:gd name="T2" fmla="*/ 2147483646 w 152"/>
                <a:gd name="T3" fmla="*/ 0 h 14"/>
                <a:gd name="T4" fmla="*/ 0 w 152"/>
                <a:gd name="T5" fmla="*/ 2147483646 h 14"/>
                <a:gd name="T6" fmla="*/ 0 w 152"/>
                <a:gd name="T7" fmla="*/ 2147483646 h 14"/>
                <a:gd name="T8" fmla="*/ 0 w 152"/>
                <a:gd name="T9" fmla="*/ 2147483646 h 14"/>
                <a:gd name="T10" fmla="*/ 2147483646 w 152"/>
                <a:gd name="T11" fmla="*/ 0 h 14"/>
                <a:gd name="T12" fmla="*/ 2147483646 w 152"/>
                <a:gd name="T13" fmla="*/ 0 h 14"/>
                <a:gd name="T14" fmla="*/ 2147483646 w 152"/>
                <a:gd name="T15" fmla="*/ 2147483646 h 14"/>
                <a:gd name="T16" fmla="*/ 2147483646 w 152"/>
                <a:gd name="T17" fmla="*/ 2147483646 h 14"/>
                <a:gd name="T18" fmla="*/ 2147483646 w 152"/>
                <a:gd name="T19" fmla="*/ 2147483646 h 14"/>
                <a:gd name="T20" fmla="*/ 0 w 152"/>
                <a:gd name="T21" fmla="*/ 2147483646 h 14"/>
                <a:gd name="T22" fmla="*/ 0 w 152"/>
                <a:gd name="T23" fmla="*/ 2147483646 h 14"/>
                <a:gd name="T24" fmla="*/ 0 w 152"/>
                <a:gd name="T25" fmla="*/ 2147483646 h 14"/>
                <a:gd name="T26" fmla="*/ 0 w 152"/>
                <a:gd name="T27" fmla="*/ 2147483646 h 14"/>
                <a:gd name="T28" fmla="*/ 0 w 152"/>
                <a:gd name="T29" fmla="*/ 2147483646 h 14"/>
                <a:gd name="T30" fmla="*/ 0 w 152"/>
                <a:gd name="T31" fmla="*/ 2147483646 h 14"/>
                <a:gd name="T32" fmla="*/ 0 w 152"/>
                <a:gd name="T33" fmla="*/ 2147483646 h 14"/>
                <a:gd name="T34" fmla="*/ 0 w 152"/>
                <a:gd name="T35" fmla="*/ 2147483646 h 14"/>
                <a:gd name="T36" fmla="*/ 0 w 152"/>
                <a:gd name="T37" fmla="*/ 2147483646 h 14"/>
                <a:gd name="T38" fmla="*/ 0 w 152"/>
                <a:gd name="T39" fmla="*/ 2147483646 h 14"/>
                <a:gd name="T40" fmla="*/ 2147483646 w 152"/>
                <a:gd name="T41" fmla="*/ 2147483646 h 14"/>
                <a:gd name="T42" fmla="*/ 2147483646 w 152"/>
                <a:gd name="T43" fmla="*/ 2147483646 h 14"/>
                <a:gd name="T44" fmla="*/ 2147483646 w 152"/>
                <a:gd name="T45" fmla="*/ 2147483646 h 14"/>
                <a:gd name="T46" fmla="*/ 2147483646 w 152"/>
                <a:gd name="T47" fmla="*/ 0 h 1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52" h="14">
                  <a:moveTo>
                    <a:pt x="113" y="0"/>
                  </a:moveTo>
                  <a:cubicBezTo>
                    <a:pt x="112" y="0"/>
                    <a:pt x="112" y="0"/>
                    <a:pt x="112" y="0"/>
                  </a:cubicBezTo>
                  <a:cubicBezTo>
                    <a:pt x="71" y="0"/>
                    <a:pt x="0" y="3"/>
                    <a:pt x="0" y="7"/>
                  </a:cubicBezTo>
                  <a:cubicBezTo>
                    <a:pt x="0" y="7"/>
                    <a:pt x="0" y="7"/>
                    <a:pt x="0" y="7"/>
                  </a:cubicBezTo>
                  <a:cubicBezTo>
                    <a:pt x="0" y="7"/>
                    <a:pt x="0" y="7"/>
                    <a:pt x="0" y="7"/>
                  </a:cubicBezTo>
                  <a:cubicBezTo>
                    <a:pt x="0" y="3"/>
                    <a:pt x="70" y="0"/>
                    <a:pt x="109" y="0"/>
                  </a:cubicBezTo>
                  <a:cubicBezTo>
                    <a:pt x="110" y="0"/>
                    <a:pt x="110" y="0"/>
                    <a:pt x="110" y="0"/>
                  </a:cubicBezTo>
                  <a:cubicBezTo>
                    <a:pt x="149" y="0"/>
                    <a:pt x="144" y="3"/>
                    <a:pt x="144" y="7"/>
                  </a:cubicBezTo>
                  <a:cubicBezTo>
                    <a:pt x="144" y="10"/>
                    <a:pt x="149" y="13"/>
                    <a:pt x="109" y="13"/>
                  </a:cubicBezTo>
                  <a:cubicBezTo>
                    <a:pt x="109" y="13"/>
                    <a:pt x="109" y="13"/>
                    <a:pt x="109" y="13"/>
                  </a:cubicBezTo>
                  <a:cubicBezTo>
                    <a:pt x="69" y="13"/>
                    <a:pt x="0" y="11"/>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11"/>
                    <a:pt x="70" y="14"/>
                    <a:pt x="111" y="14"/>
                  </a:cubicBezTo>
                  <a:cubicBezTo>
                    <a:pt x="111" y="14"/>
                    <a:pt x="111" y="14"/>
                    <a:pt x="112" y="14"/>
                  </a:cubicBezTo>
                  <a:cubicBezTo>
                    <a:pt x="152" y="14"/>
                    <a:pt x="147" y="10"/>
                    <a:pt x="147" y="7"/>
                  </a:cubicBezTo>
                  <a:cubicBezTo>
                    <a:pt x="147" y="3"/>
                    <a:pt x="152" y="0"/>
                    <a:pt x="113" y="0"/>
                  </a:cubicBezTo>
                </a:path>
              </a:pathLst>
            </a:custGeom>
            <a:solidFill>
              <a:srgbClr val="F2F1F0"/>
            </a:solidFill>
            <a:ln>
              <a:noFill/>
            </a:ln>
          </p:spPr>
          <p:txBody>
            <a:bodyPr/>
            <a:lstStyle/>
            <a:p>
              <a:endParaRPr lang="zh-CN" altLang="en-US"/>
            </a:p>
          </p:txBody>
        </p:sp>
        <p:sp>
          <p:nvSpPr>
            <p:cNvPr id="1048871" name="Freeform 16"/>
            <p:cNvSpPr/>
            <p:nvPr/>
          </p:nvSpPr>
          <p:spPr bwMode="auto">
            <a:xfrm>
              <a:off x="3613151" y="5543550"/>
              <a:ext cx="633413" cy="55563"/>
            </a:xfrm>
            <a:custGeom>
              <a:avLst/>
              <a:gdLst>
                <a:gd name="T0" fmla="*/ 2147483646 w 149"/>
                <a:gd name="T1" fmla="*/ 0 h 13"/>
                <a:gd name="T2" fmla="*/ 2147483646 w 149"/>
                <a:gd name="T3" fmla="*/ 0 h 13"/>
                <a:gd name="T4" fmla="*/ 0 w 149"/>
                <a:gd name="T5" fmla="*/ 2147483646 h 13"/>
                <a:gd name="T6" fmla="*/ 0 w 149"/>
                <a:gd name="T7" fmla="*/ 2147483646 h 13"/>
                <a:gd name="T8" fmla="*/ 2147483646 w 149"/>
                <a:gd name="T9" fmla="*/ 0 h 13"/>
                <a:gd name="T10" fmla="*/ 2147483646 w 149"/>
                <a:gd name="T11" fmla="*/ 0 h 13"/>
                <a:gd name="T12" fmla="*/ 2147483646 w 149"/>
                <a:gd name="T13" fmla="*/ 2147483646 h 13"/>
                <a:gd name="T14" fmla="*/ 2147483646 w 149"/>
                <a:gd name="T15" fmla="*/ 2147483646 h 13"/>
                <a:gd name="T16" fmla="*/ 2147483646 w 149"/>
                <a:gd name="T17" fmla="*/ 2147483646 h 13"/>
                <a:gd name="T18" fmla="*/ 0 w 149"/>
                <a:gd name="T19" fmla="*/ 2147483646 h 13"/>
                <a:gd name="T20" fmla="*/ 2147483646 w 149"/>
                <a:gd name="T21" fmla="*/ 2147483646 h 13"/>
                <a:gd name="T22" fmla="*/ 2147483646 w 149"/>
                <a:gd name="T23" fmla="*/ 2147483646 h 13"/>
                <a:gd name="T24" fmla="*/ 2147483646 w 149"/>
                <a:gd name="T25" fmla="*/ 2147483646 h 13"/>
                <a:gd name="T26" fmla="*/ 2147483646 w 149"/>
                <a:gd name="T27" fmla="*/ 0 h 1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49" h="13">
                  <a:moveTo>
                    <a:pt x="110" y="0"/>
                  </a:moveTo>
                  <a:cubicBezTo>
                    <a:pt x="110" y="0"/>
                    <a:pt x="110" y="0"/>
                    <a:pt x="109" y="0"/>
                  </a:cubicBezTo>
                  <a:cubicBezTo>
                    <a:pt x="70" y="0"/>
                    <a:pt x="0" y="3"/>
                    <a:pt x="0" y="7"/>
                  </a:cubicBezTo>
                  <a:cubicBezTo>
                    <a:pt x="0" y="7"/>
                    <a:pt x="0" y="7"/>
                    <a:pt x="0" y="7"/>
                  </a:cubicBezTo>
                  <a:cubicBezTo>
                    <a:pt x="0" y="3"/>
                    <a:pt x="68" y="0"/>
                    <a:pt x="107" y="0"/>
                  </a:cubicBezTo>
                  <a:cubicBezTo>
                    <a:pt x="107" y="0"/>
                    <a:pt x="107" y="0"/>
                    <a:pt x="108" y="0"/>
                  </a:cubicBezTo>
                  <a:cubicBezTo>
                    <a:pt x="146" y="0"/>
                    <a:pt x="141" y="3"/>
                    <a:pt x="141" y="7"/>
                  </a:cubicBezTo>
                  <a:cubicBezTo>
                    <a:pt x="141" y="10"/>
                    <a:pt x="146" y="13"/>
                    <a:pt x="107" y="13"/>
                  </a:cubicBezTo>
                  <a:cubicBezTo>
                    <a:pt x="107" y="13"/>
                    <a:pt x="106" y="13"/>
                    <a:pt x="106" y="13"/>
                  </a:cubicBezTo>
                  <a:cubicBezTo>
                    <a:pt x="67" y="13"/>
                    <a:pt x="0" y="10"/>
                    <a:pt x="0" y="7"/>
                  </a:cubicBezTo>
                  <a:cubicBezTo>
                    <a:pt x="0" y="11"/>
                    <a:pt x="69" y="13"/>
                    <a:pt x="109" y="13"/>
                  </a:cubicBezTo>
                  <a:cubicBezTo>
                    <a:pt x="109" y="13"/>
                    <a:pt x="109" y="13"/>
                    <a:pt x="109" y="13"/>
                  </a:cubicBezTo>
                  <a:cubicBezTo>
                    <a:pt x="149" y="13"/>
                    <a:pt x="144" y="10"/>
                    <a:pt x="144" y="7"/>
                  </a:cubicBezTo>
                  <a:cubicBezTo>
                    <a:pt x="144" y="3"/>
                    <a:pt x="149" y="0"/>
                    <a:pt x="110" y="0"/>
                  </a:cubicBezTo>
                </a:path>
              </a:pathLst>
            </a:custGeom>
            <a:solidFill>
              <a:srgbClr val="F1EFEF"/>
            </a:solidFill>
            <a:ln>
              <a:noFill/>
            </a:ln>
          </p:spPr>
          <p:txBody>
            <a:bodyPr/>
            <a:lstStyle/>
            <a:p>
              <a:endParaRPr lang="zh-CN" altLang="en-US"/>
            </a:p>
          </p:txBody>
        </p:sp>
        <p:sp>
          <p:nvSpPr>
            <p:cNvPr id="1048872" name="Freeform 17"/>
            <p:cNvSpPr/>
            <p:nvPr/>
          </p:nvSpPr>
          <p:spPr bwMode="auto">
            <a:xfrm>
              <a:off x="3613151" y="5543550"/>
              <a:ext cx="620713" cy="55563"/>
            </a:xfrm>
            <a:custGeom>
              <a:avLst/>
              <a:gdLst>
                <a:gd name="T0" fmla="*/ 2147483646 w 146"/>
                <a:gd name="T1" fmla="*/ 0 h 13"/>
                <a:gd name="T2" fmla="*/ 2147483646 w 146"/>
                <a:gd name="T3" fmla="*/ 0 h 13"/>
                <a:gd name="T4" fmla="*/ 0 w 146"/>
                <a:gd name="T5" fmla="*/ 2147483646 h 13"/>
                <a:gd name="T6" fmla="*/ 0 w 146"/>
                <a:gd name="T7" fmla="*/ 2147483646 h 13"/>
                <a:gd name="T8" fmla="*/ 0 w 146"/>
                <a:gd name="T9" fmla="*/ 2147483646 h 13"/>
                <a:gd name="T10" fmla="*/ 0 w 146"/>
                <a:gd name="T11" fmla="*/ 2147483646 h 13"/>
                <a:gd name="T12" fmla="*/ 2147483646 w 146"/>
                <a:gd name="T13" fmla="*/ 0 h 13"/>
                <a:gd name="T14" fmla="*/ 2147483646 w 146"/>
                <a:gd name="T15" fmla="*/ 0 h 13"/>
                <a:gd name="T16" fmla="*/ 2147483646 w 146"/>
                <a:gd name="T17" fmla="*/ 2147483646 h 13"/>
                <a:gd name="T18" fmla="*/ 2147483646 w 146"/>
                <a:gd name="T19" fmla="*/ 2147483646 h 13"/>
                <a:gd name="T20" fmla="*/ 2147483646 w 146"/>
                <a:gd name="T21" fmla="*/ 2147483646 h 13"/>
                <a:gd name="T22" fmla="*/ 0 w 146"/>
                <a:gd name="T23" fmla="*/ 2147483646 h 13"/>
                <a:gd name="T24" fmla="*/ 0 w 146"/>
                <a:gd name="T25" fmla="*/ 2147483646 h 13"/>
                <a:gd name="T26" fmla="*/ 2147483646 w 146"/>
                <a:gd name="T27" fmla="*/ 2147483646 h 13"/>
                <a:gd name="T28" fmla="*/ 2147483646 w 146"/>
                <a:gd name="T29" fmla="*/ 2147483646 h 13"/>
                <a:gd name="T30" fmla="*/ 2147483646 w 146"/>
                <a:gd name="T31" fmla="*/ 2147483646 h 13"/>
                <a:gd name="T32" fmla="*/ 2147483646 w 146"/>
                <a:gd name="T33" fmla="*/ 0 h 1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46" h="13">
                  <a:moveTo>
                    <a:pt x="108" y="0"/>
                  </a:moveTo>
                  <a:cubicBezTo>
                    <a:pt x="107" y="0"/>
                    <a:pt x="107" y="0"/>
                    <a:pt x="107" y="0"/>
                  </a:cubicBezTo>
                  <a:cubicBezTo>
                    <a:pt x="68" y="0"/>
                    <a:pt x="0" y="3"/>
                    <a:pt x="0" y="7"/>
                  </a:cubicBezTo>
                  <a:cubicBezTo>
                    <a:pt x="0" y="7"/>
                    <a:pt x="0" y="7"/>
                    <a:pt x="0" y="7"/>
                  </a:cubicBezTo>
                  <a:cubicBezTo>
                    <a:pt x="0" y="7"/>
                    <a:pt x="0" y="7"/>
                    <a:pt x="0" y="7"/>
                  </a:cubicBezTo>
                  <a:cubicBezTo>
                    <a:pt x="0" y="7"/>
                    <a:pt x="0" y="7"/>
                    <a:pt x="0" y="7"/>
                  </a:cubicBezTo>
                  <a:cubicBezTo>
                    <a:pt x="0" y="3"/>
                    <a:pt x="66" y="0"/>
                    <a:pt x="104" y="0"/>
                  </a:cubicBezTo>
                  <a:cubicBezTo>
                    <a:pt x="105" y="0"/>
                    <a:pt x="105" y="0"/>
                    <a:pt x="105" y="0"/>
                  </a:cubicBezTo>
                  <a:cubicBezTo>
                    <a:pt x="142" y="0"/>
                    <a:pt x="137" y="3"/>
                    <a:pt x="137" y="7"/>
                  </a:cubicBezTo>
                  <a:cubicBezTo>
                    <a:pt x="137" y="10"/>
                    <a:pt x="143" y="13"/>
                    <a:pt x="104" y="13"/>
                  </a:cubicBezTo>
                  <a:cubicBezTo>
                    <a:pt x="104" y="13"/>
                    <a:pt x="104" y="13"/>
                    <a:pt x="104" y="13"/>
                  </a:cubicBezTo>
                  <a:cubicBezTo>
                    <a:pt x="66" y="13"/>
                    <a:pt x="0" y="10"/>
                    <a:pt x="0" y="7"/>
                  </a:cubicBezTo>
                  <a:cubicBezTo>
                    <a:pt x="0" y="7"/>
                    <a:pt x="0" y="7"/>
                    <a:pt x="0" y="7"/>
                  </a:cubicBezTo>
                  <a:cubicBezTo>
                    <a:pt x="0" y="10"/>
                    <a:pt x="67" y="13"/>
                    <a:pt x="106" y="13"/>
                  </a:cubicBezTo>
                  <a:cubicBezTo>
                    <a:pt x="106" y="13"/>
                    <a:pt x="107" y="13"/>
                    <a:pt x="107" y="13"/>
                  </a:cubicBezTo>
                  <a:cubicBezTo>
                    <a:pt x="146" y="13"/>
                    <a:pt x="141" y="10"/>
                    <a:pt x="141" y="7"/>
                  </a:cubicBezTo>
                  <a:cubicBezTo>
                    <a:pt x="141" y="3"/>
                    <a:pt x="146" y="0"/>
                    <a:pt x="108" y="0"/>
                  </a:cubicBezTo>
                </a:path>
              </a:pathLst>
            </a:custGeom>
            <a:solidFill>
              <a:srgbClr val="F0EEED"/>
            </a:solidFill>
            <a:ln>
              <a:noFill/>
            </a:ln>
          </p:spPr>
          <p:txBody>
            <a:bodyPr/>
            <a:lstStyle/>
            <a:p>
              <a:endParaRPr lang="zh-CN" altLang="en-US"/>
            </a:p>
          </p:txBody>
        </p:sp>
        <p:sp>
          <p:nvSpPr>
            <p:cNvPr id="1048873" name="Freeform 18"/>
            <p:cNvSpPr/>
            <p:nvPr/>
          </p:nvSpPr>
          <p:spPr bwMode="auto">
            <a:xfrm>
              <a:off x="3613151" y="5543550"/>
              <a:ext cx="608013" cy="55563"/>
            </a:xfrm>
            <a:custGeom>
              <a:avLst/>
              <a:gdLst>
                <a:gd name="T0" fmla="*/ 2147483646 w 143"/>
                <a:gd name="T1" fmla="*/ 0 h 13"/>
                <a:gd name="T2" fmla="*/ 2147483646 w 143"/>
                <a:gd name="T3" fmla="*/ 0 h 13"/>
                <a:gd name="T4" fmla="*/ 0 w 143"/>
                <a:gd name="T5" fmla="*/ 2147483646 h 13"/>
                <a:gd name="T6" fmla="*/ 2147483646 w 143"/>
                <a:gd name="T7" fmla="*/ 0 h 13"/>
                <a:gd name="T8" fmla="*/ 2147483646 w 143"/>
                <a:gd name="T9" fmla="*/ 0 h 13"/>
                <a:gd name="T10" fmla="*/ 2147483646 w 143"/>
                <a:gd name="T11" fmla="*/ 2147483646 h 13"/>
                <a:gd name="T12" fmla="*/ 2147483646 w 143"/>
                <a:gd name="T13" fmla="*/ 2147483646 h 13"/>
                <a:gd name="T14" fmla="*/ 2147483646 w 143"/>
                <a:gd name="T15" fmla="*/ 2147483646 h 13"/>
                <a:gd name="T16" fmla="*/ 0 w 143"/>
                <a:gd name="T17" fmla="*/ 2147483646 h 13"/>
                <a:gd name="T18" fmla="*/ 0 w 143"/>
                <a:gd name="T19" fmla="*/ 2147483646 h 13"/>
                <a:gd name="T20" fmla="*/ 2147483646 w 143"/>
                <a:gd name="T21" fmla="*/ 2147483646 h 13"/>
                <a:gd name="T22" fmla="*/ 2147483646 w 143"/>
                <a:gd name="T23" fmla="*/ 2147483646 h 13"/>
                <a:gd name="T24" fmla="*/ 2147483646 w 143"/>
                <a:gd name="T25" fmla="*/ 2147483646 h 13"/>
                <a:gd name="T26" fmla="*/ 2147483646 w 143"/>
                <a:gd name="T27" fmla="*/ 0 h 1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43" h="13">
                  <a:moveTo>
                    <a:pt x="105" y="0"/>
                  </a:moveTo>
                  <a:cubicBezTo>
                    <a:pt x="105" y="0"/>
                    <a:pt x="105" y="0"/>
                    <a:pt x="104" y="0"/>
                  </a:cubicBezTo>
                  <a:cubicBezTo>
                    <a:pt x="66" y="0"/>
                    <a:pt x="0" y="3"/>
                    <a:pt x="0" y="7"/>
                  </a:cubicBezTo>
                  <a:cubicBezTo>
                    <a:pt x="0" y="3"/>
                    <a:pt x="65" y="0"/>
                    <a:pt x="102" y="0"/>
                  </a:cubicBezTo>
                  <a:cubicBezTo>
                    <a:pt x="102" y="0"/>
                    <a:pt x="103" y="0"/>
                    <a:pt x="103" y="0"/>
                  </a:cubicBezTo>
                  <a:cubicBezTo>
                    <a:pt x="139" y="0"/>
                    <a:pt x="134" y="3"/>
                    <a:pt x="134" y="7"/>
                  </a:cubicBezTo>
                  <a:cubicBezTo>
                    <a:pt x="134" y="10"/>
                    <a:pt x="139" y="13"/>
                    <a:pt x="102" y="13"/>
                  </a:cubicBezTo>
                  <a:cubicBezTo>
                    <a:pt x="102" y="13"/>
                    <a:pt x="102" y="13"/>
                    <a:pt x="101" y="13"/>
                  </a:cubicBezTo>
                  <a:cubicBezTo>
                    <a:pt x="64" y="13"/>
                    <a:pt x="0" y="10"/>
                    <a:pt x="0" y="7"/>
                  </a:cubicBezTo>
                  <a:cubicBezTo>
                    <a:pt x="0" y="7"/>
                    <a:pt x="0" y="7"/>
                    <a:pt x="0" y="7"/>
                  </a:cubicBezTo>
                  <a:cubicBezTo>
                    <a:pt x="0" y="10"/>
                    <a:pt x="66" y="13"/>
                    <a:pt x="104" y="13"/>
                  </a:cubicBezTo>
                  <a:cubicBezTo>
                    <a:pt x="104" y="13"/>
                    <a:pt x="104" y="13"/>
                    <a:pt x="104" y="13"/>
                  </a:cubicBezTo>
                  <a:cubicBezTo>
                    <a:pt x="143" y="13"/>
                    <a:pt x="137" y="10"/>
                    <a:pt x="137" y="7"/>
                  </a:cubicBezTo>
                  <a:cubicBezTo>
                    <a:pt x="137" y="3"/>
                    <a:pt x="142" y="0"/>
                    <a:pt x="105" y="0"/>
                  </a:cubicBezTo>
                </a:path>
              </a:pathLst>
            </a:custGeom>
            <a:solidFill>
              <a:srgbClr val="EFEDEC"/>
            </a:solidFill>
            <a:ln>
              <a:noFill/>
            </a:ln>
          </p:spPr>
          <p:txBody>
            <a:bodyPr/>
            <a:lstStyle/>
            <a:p>
              <a:endParaRPr lang="zh-CN" altLang="en-US"/>
            </a:p>
          </p:txBody>
        </p:sp>
        <p:sp>
          <p:nvSpPr>
            <p:cNvPr id="1048874" name="Freeform 19"/>
            <p:cNvSpPr/>
            <p:nvPr/>
          </p:nvSpPr>
          <p:spPr bwMode="auto">
            <a:xfrm>
              <a:off x="3613151" y="5543550"/>
              <a:ext cx="592138" cy="55563"/>
            </a:xfrm>
            <a:custGeom>
              <a:avLst/>
              <a:gdLst>
                <a:gd name="T0" fmla="*/ 2147483646 w 139"/>
                <a:gd name="T1" fmla="*/ 0 h 13"/>
                <a:gd name="T2" fmla="*/ 2147483646 w 139"/>
                <a:gd name="T3" fmla="*/ 0 h 13"/>
                <a:gd name="T4" fmla="*/ 0 w 139"/>
                <a:gd name="T5" fmla="*/ 2147483646 h 13"/>
                <a:gd name="T6" fmla="*/ 0 w 139"/>
                <a:gd name="T7" fmla="*/ 2147483646 h 13"/>
                <a:gd name="T8" fmla="*/ 2147483646 w 139"/>
                <a:gd name="T9" fmla="*/ 2147483646 h 13"/>
                <a:gd name="T10" fmla="*/ 2147483646 w 139"/>
                <a:gd name="T11" fmla="*/ 2147483646 h 13"/>
                <a:gd name="T12" fmla="*/ 2147483646 w 139"/>
                <a:gd name="T13" fmla="*/ 2147483646 h 13"/>
                <a:gd name="T14" fmla="*/ 2147483646 w 139"/>
                <a:gd name="T15" fmla="*/ 2147483646 h 13"/>
                <a:gd name="T16" fmla="*/ 2147483646 w 139"/>
                <a:gd name="T17" fmla="*/ 2147483646 h 13"/>
                <a:gd name="T18" fmla="*/ 0 w 139"/>
                <a:gd name="T19" fmla="*/ 2147483646 h 13"/>
                <a:gd name="T20" fmla="*/ 0 w 139"/>
                <a:gd name="T21" fmla="*/ 2147483646 h 13"/>
                <a:gd name="T22" fmla="*/ 0 w 139"/>
                <a:gd name="T23" fmla="*/ 2147483646 h 13"/>
                <a:gd name="T24" fmla="*/ 0 w 139"/>
                <a:gd name="T25" fmla="*/ 2147483646 h 13"/>
                <a:gd name="T26" fmla="*/ 0 w 139"/>
                <a:gd name="T27" fmla="*/ 2147483646 h 13"/>
                <a:gd name="T28" fmla="*/ 0 w 139"/>
                <a:gd name="T29" fmla="*/ 2147483646 h 13"/>
                <a:gd name="T30" fmla="*/ 0 w 139"/>
                <a:gd name="T31" fmla="*/ 2147483646 h 13"/>
                <a:gd name="T32" fmla="*/ 0 w 139"/>
                <a:gd name="T33" fmla="*/ 2147483646 h 13"/>
                <a:gd name="T34" fmla="*/ 2147483646 w 139"/>
                <a:gd name="T35" fmla="*/ 2147483646 h 13"/>
                <a:gd name="T36" fmla="*/ 2147483646 w 139"/>
                <a:gd name="T37" fmla="*/ 2147483646 h 13"/>
                <a:gd name="T38" fmla="*/ 2147483646 w 139"/>
                <a:gd name="T39" fmla="*/ 2147483646 h 13"/>
                <a:gd name="T40" fmla="*/ 2147483646 w 139"/>
                <a:gd name="T41" fmla="*/ 0 h 1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39" h="13">
                  <a:moveTo>
                    <a:pt x="103" y="0"/>
                  </a:moveTo>
                  <a:cubicBezTo>
                    <a:pt x="103" y="0"/>
                    <a:pt x="102" y="0"/>
                    <a:pt x="102" y="0"/>
                  </a:cubicBezTo>
                  <a:cubicBezTo>
                    <a:pt x="65" y="0"/>
                    <a:pt x="0" y="3"/>
                    <a:pt x="0" y="7"/>
                  </a:cubicBezTo>
                  <a:cubicBezTo>
                    <a:pt x="0" y="7"/>
                    <a:pt x="0" y="7"/>
                    <a:pt x="0" y="7"/>
                  </a:cubicBezTo>
                  <a:cubicBezTo>
                    <a:pt x="0" y="3"/>
                    <a:pt x="63" y="1"/>
                    <a:pt x="100" y="1"/>
                  </a:cubicBezTo>
                  <a:cubicBezTo>
                    <a:pt x="100" y="1"/>
                    <a:pt x="100" y="1"/>
                    <a:pt x="100" y="1"/>
                  </a:cubicBezTo>
                  <a:cubicBezTo>
                    <a:pt x="136" y="1"/>
                    <a:pt x="131" y="3"/>
                    <a:pt x="131" y="7"/>
                  </a:cubicBezTo>
                  <a:cubicBezTo>
                    <a:pt x="131" y="10"/>
                    <a:pt x="136" y="13"/>
                    <a:pt x="100" y="13"/>
                  </a:cubicBezTo>
                  <a:cubicBezTo>
                    <a:pt x="99" y="13"/>
                    <a:pt x="99" y="13"/>
                    <a:pt x="99" y="13"/>
                  </a:cubicBezTo>
                  <a:cubicBezTo>
                    <a:pt x="63" y="13"/>
                    <a:pt x="0" y="10"/>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10"/>
                    <a:pt x="64" y="13"/>
                    <a:pt x="101" y="13"/>
                  </a:cubicBezTo>
                  <a:cubicBezTo>
                    <a:pt x="102" y="13"/>
                    <a:pt x="102" y="13"/>
                    <a:pt x="102" y="13"/>
                  </a:cubicBezTo>
                  <a:cubicBezTo>
                    <a:pt x="139" y="13"/>
                    <a:pt x="134" y="10"/>
                    <a:pt x="134" y="7"/>
                  </a:cubicBezTo>
                  <a:cubicBezTo>
                    <a:pt x="134" y="3"/>
                    <a:pt x="139" y="0"/>
                    <a:pt x="103" y="0"/>
                  </a:cubicBezTo>
                </a:path>
              </a:pathLst>
            </a:custGeom>
            <a:solidFill>
              <a:srgbClr val="EDEBEB"/>
            </a:solidFill>
            <a:ln>
              <a:noFill/>
            </a:ln>
          </p:spPr>
          <p:txBody>
            <a:bodyPr/>
            <a:lstStyle/>
            <a:p>
              <a:endParaRPr lang="zh-CN" altLang="en-US"/>
            </a:p>
          </p:txBody>
        </p:sp>
        <p:sp>
          <p:nvSpPr>
            <p:cNvPr id="1048875" name="Freeform 20"/>
            <p:cNvSpPr/>
            <p:nvPr/>
          </p:nvSpPr>
          <p:spPr bwMode="auto">
            <a:xfrm>
              <a:off x="3613151" y="5548313"/>
              <a:ext cx="577850" cy="50800"/>
            </a:xfrm>
            <a:custGeom>
              <a:avLst/>
              <a:gdLst>
                <a:gd name="T0" fmla="*/ 2147483646 w 136"/>
                <a:gd name="T1" fmla="*/ 0 h 12"/>
                <a:gd name="T2" fmla="*/ 2147483646 w 136"/>
                <a:gd name="T3" fmla="*/ 0 h 12"/>
                <a:gd name="T4" fmla="*/ 0 w 136"/>
                <a:gd name="T5" fmla="*/ 2147483646 h 12"/>
                <a:gd name="T6" fmla="*/ 0 w 136"/>
                <a:gd name="T7" fmla="*/ 2147483646 h 12"/>
                <a:gd name="T8" fmla="*/ 0 w 136"/>
                <a:gd name="T9" fmla="*/ 2147483646 h 12"/>
                <a:gd name="T10" fmla="*/ 2147483646 w 136"/>
                <a:gd name="T11" fmla="*/ 0 h 12"/>
                <a:gd name="T12" fmla="*/ 2147483646 w 136"/>
                <a:gd name="T13" fmla="*/ 0 h 12"/>
                <a:gd name="T14" fmla="*/ 2147483646 w 136"/>
                <a:gd name="T15" fmla="*/ 2147483646 h 12"/>
                <a:gd name="T16" fmla="*/ 2147483646 w 136"/>
                <a:gd name="T17" fmla="*/ 2147483646 h 12"/>
                <a:gd name="T18" fmla="*/ 2147483646 w 136"/>
                <a:gd name="T19" fmla="*/ 2147483646 h 12"/>
                <a:gd name="T20" fmla="*/ 0 w 136"/>
                <a:gd name="T21" fmla="*/ 2147483646 h 12"/>
                <a:gd name="T22" fmla="*/ 2147483646 w 136"/>
                <a:gd name="T23" fmla="*/ 2147483646 h 12"/>
                <a:gd name="T24" fmla="*/ 2147483646 w 136"/>
                <a:gd name="T25" fmla="*/ 2147483646 h 12"/>
                <a:gd name="T26" fmla="*/ 2147483646 w 136"/>
                <a:gd name="T27" fmla="*/ 2147483646 h 12"/>
                <a:gd name="T28" fmla="*/ 2147483646 w 136"/>
                <a:gd name="T29" fmla="*/ 0 h 1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36" h="12">
                  <a:moveTo>
                    <a:pt x="100" y="0"/>
                  </a:moveTo>
                  <a:cubicBezTo>
                    <a:pt x="100" y="0"/>
                    <a:pt x="100" y="0"/>
                    <a:pt x="100" y="0"/>
                  </a:cubicBezTo>
                  <a:cubicBezTo>
                    <a:pt x="63" y="0"/>
                    <a:pt x="0" y="2"/>
                    <a:pt x="0" y="6"/>
                  </a:cubicBezTo>
                  <a:cubicBezTo>
                    <a:pt x="0" y="6"/>
                    <a:pt x="0" y="6"/>
                    <a:pt x="0" y="6"/>
                  </a:cubicBezTo>
                  <a:cubicBezTo>
                    <a:pt x="0" y="6"/>
                    <a:pt x="0" y="6"/>
                    <a:pt x="0" y="6"/>
                  </a:cubicBezTo>
                  <a:cubicBezTo>
                    <a:pt x="0" y="2"/>
                    <a:pt x="62" y="0"/>
                    <a:pt x="97" y="0"/>
                  </a:cubicBezTo>
                  <a:cubicBezTo>
                    <a:pt x="97" y="0"/>
                    <a:pt x="98" y="0"/>
                    <a:pt x="98" y="0"/>
                  </a:cubicBezTo>
                  <a:cubicBezTo>
                    <a:pt x="133" y="0"/>
                    <a:pt x="128" y="2"/>
                    <a:pt x="128" y="6"/>
                  </a:cubicBezTo>
                  <a:cubicBezTo>
                    <a:pt x="128" y="9"/>
                    <a:pt x="133" y="12"/>
                    <a:pt x="97" y="12"/>
                  </a:cubicBezTo>
                  <a:cubicBezTo>
                    <a:pt x="97" y="12"/>
                    <a:pt x="97" y="12"/>
                    <a:pt x="97" y="12"/>
                  </a:cubicBezTo>
                  <a:cubicBezTo>
                    <a:pt x="61" y="12"/>
                    <a:pt x="0" y="9"/>
                    <a:pt x="0" y="6"/>
                  </a:cubicBezTo>
                  <a:cubicBezTo>
                    <a:pt x="0" y="9"/>
                    <a:pt x="63" y="12"/>
                    <a:pt x="99" y="12"/>
                  </a:cubicBezTo>
                  <a:cubicBezTo>
                    <a:pt x="99" y="12"/>
                    <a:pt x="99" y="12"/>
                    <a:pt x="100" y="12"/>
                  </a:cubicBezTo>
                  <a:cubicBezTo>
                    <a:pt x="136" y="12"/>
                    <a:pt x="131" y="9"/>
                    <a:pt x="131" y="6"/>
                  </a:cubicBezTo>
                  <a:cubicBezTo>
                    <a:pt x="131" y="2"/>
                    <a:pt x="136" y="0"/>
                    <a:pt x="100" y="0"/>
                  </a:cubicBezTo>
                </a:path>
              </a:pathLst>
            </a:custGeom>
            <a:solidFill>
              <a:srgbClr val="ECEAE9"/>
            </a:solidFill>
            <a:ln>
              <a:noFill/>
            </a:ln>
          </p:spPr>
          <p:txBody>
            <a:bodyPr/>
            <a:lstStyle/>
            <a:p>
              <a:endParaRPr lang="zh-CN" altLang="en-US"/>
            </a:p>
          </p:txBody>
        </p:sp>
        <p:sp>
          <p:nvSpPr>
            <p:cNvPr id="1048876" name="Freeform 21"/>
            <p:cNvSpPr/>
            <p:nvPr/>
          </p:nvSpPr>
          <p:spPr bwMode="auto">
            <a:xfrm>
              <a:off x="3613151" y="5548313"/>
              <a:ext cx="565150" cy="50800"/>
            </a:xfrm>
            <a:custGeom>
              <a:avLst/>
              <a:gdLst>
                <a:gd name="T0" fmla="*/ 2147483646 w 133"/>
                <a:gd name="T1" fmla="*/ 0 h 12"/>
                <a:gd name="T2" fmla="*/ 2147483646 w 133"/>
                <a:gd name="T3" fmla="*/ 0 h 12"/>
                <a:gd name="T4" fmla="*/ 0 w 133"/>
                <a:gd name="T5" fmla="*/ 2147483646 h 12"/>
                <a:gd name="T6" fmla="*/ 0 w 133"/>
                <a:gd name="T7" fmla="*/ 2147483646 h 12"/>
                <a:gd name="T8" fmla="*/ 0 w 133"/>
                <a:gd name="T9" fmla="*/ 2147483646 h 12"/>
                <a:gd name="T10" fmla="*/ 2147483646 w 133"/>
                <a:gd name="T11" fmla="*/ 0 h 12"/>
                <a:gd name="T12" fmla="*/ 2147483646 w 133"/>
                <a:gd name="T13" fmla="*/ 0 h 12"/>
                <a:gd name="T14" fmla="*/ 2147483646 w 133"/>
                <a:gd name="T15" fmla="*/ 2147483646 h 12"/>
                <a:gd name="T16" fmla="*/ 2147483646 w 133"/>
                <a:gd name="T17" fmla="*/ 2147483646 h 12"/>
                <a:gd name="T18" fmla="*/ 2147483646 w 133"/>
                <a:gd name="T19" fmla="*/ 2147483646 h 12"/>
                <a:gd name="T20" fmla="*/ 0 w 133"/>
                <a:gd name="T21" fmla="*/ 2147483646 h 12"/>
                <a:gd name="T22" fmla="*/ 0 w 133"/>
                <a:gd name="T23" fmla="*/ 2147483646 h 12"/>
                <a:gd name="T24" fmla="*/ 2147483646 w 133"/>
                <a:gd name="T25" fmla="*/ 2147483646 h 12"/>
                <a:gd name="T26" fmla="*/ 2147483646 w 133"/>
                <a:gd name="T27" fmla="*/ 2147483646 h 12"/>
                <a:gd name="T28" fmla="*/ 2147483646 w 133"/>
                <a:gd name="T29" fmla="*/ 2147483646 h 12"/>
                <a:gd name="T30" fmla="*/ 2147483646 w 133"/>
                <a:gd name="T31" fmla="*/ 0 h 1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33" h="12">
                  <a:moveTo>
                    <a:pt x="98" y="0"/>
                  </a:moveTo>
                  <a:cubicBezTo>
                    <a:pt x="98" y="0"/>
                    <a:pt x="97" y="0"/>
                    <a:pt x="97" y="0"/>
                  </a:cubicBezTo>
                  <a:cubicBezTo>
                    <a:pt x="62" y="0"/>
                    <a:pt x="0" y="2"/>
                    <a:pt x="0" y="6"/>
                  </a:cubicBezTo>
                  <a:cubicBezTo>
                    <a:pt x="0" y="6"/>
                    <a:pt x="0" y="6"/>
                    <a:pt x="0" y="6"/>
                  </a:cubicBezTo>
                  <a:cubicBezTo>
                    <a:pt x="0" y="6"/>
                    <a:pt x="0" y="6"/>
                    <a:pt x="0" y="6"/>
                  </a:cubicBezTo>
                  <a:cubicBezTo>
                    <a:pt x="0" y="3"/>
                    <a:pt x="60" y="0"/>
                    <a:pt x="95" y="0"/>
                  </a:cubicBezTo>
                  <a:cubicBezTo>
                    <a:pt x="95" y="0"/>
                    <a:pt x="95" y="0"/>
                    <a:pt x="95" y="0"/>
                  </a:cubicBezTo>
                  <a:cubicBezTo>
                    <a:pt x="129" y="0"/>
                    <a:pt x="125" y="2"/>
                    <a:pt x="125" y="6"/>
                  </a:cubicBezTo>
                  <a:cubicBezTo>
                    <a:pt x="125" y="9"/>
                    <a:pt x="129" y="11"/>
                    <a:pt x="95" y="11"/>
                  </a:cubicBezTo>
                  <a:cubicBezTo>
                    <a:pt x="95" y="11"/>
                    <a:pt x="94" y="11"/>
                    <a:pt x="94" y="11"/>
                  </a:cubicBezTo>
                  <a:cubicBezTo>
                    <a:pt x="59" y="11"/>
                    <a:pt x="0" y="9"/>
                    <a:pt x="0" y="6"/>
                  </a:cubicBezTo>
                  <a:cubicBezTo>
                    <a:pt x="0" y="6"/>
                    <a:pt x="0" y="6"/>
                    <a:pt x="0" y="6"/>
                  </a:cubicBezTo>
                  <a:cubicBezTo>
                    <a:pt x="0" y="9"/>
                    <a:pt x="61" y="12"/>
                    <a:pt x="97" y="12"/>
                  </a:cubicBezTo>
                  <a:cubicBezTo>
                    <a:pt x="97" y="12"/>
                    <a:pt x="97" y="12"/>
                    <a:pt x="97" y="12"/>
                  </a:cubicBezTo>
                  <a:cubicBezTo>
                    <a:pt x="133" y="12"/>
                    <a:pt x="128" y="9"/>
                    <a:pt x="128" y="6"/>
                  </a:cubicBezTo>
                  <a:cubicBezTo>
                    <a:pt x="128" y="2"/>
                    <a:pt x="133" y="0"/>
                    <a:pt x="98" y="0"/>
                  </a:cubicBezTo>
                </a:path>
              </a:pathLst>
            </a:custGeom>
            <a:solidFill>
              <a:srgbClr val="EBE8E8"/>
            </a:solidFill>
            <a:ln>
              <a:noFill/>
            </a:ln>
          </p:spPr>
          <p:txBody>
            <a:bodyPr/>
            <a:lstStyle/>
            <a:p>
              <a:endParaRPr lang="zh-CN" altLang="en-US"/>
            </a:p>
          </p:txBody>
        </p:sp>
        <p:sp>
          <p:nvSpPr>
            <p:cNvPr id="1048877" name="Freeform 22"/>
            <p:cNvSpPr/>
            <p:nvPr/>
          </p:nvSpPr>
          <p:spPr bwMode="auto">
            <a:xfrm>
              <a:off x="3613151" y="5548313"/>
              <a:ext cx="549275" cy="47625"/>
            </a:xfrm>
            <a:custGeom>
              <a:avLst/>
              <a:gdLst>
                <a:gd name="T0" fmla="*/ 2147483646 w 129"/>
                <a:gd name="T1" fmla="*/ 0 h 11"/>
                <a:gd name="T2" fmla="*/ 2147483646 w 129"/>
                <a:gd name="T3" fmla="*/ 0 h 11"/>
                <a:gd name="T4" fmla="*/ 0 w 129"/>
                <a:gd name="T5" fmla="*/ 2147483646 h 11"/>
                <a:gd name="T6" fmla="*/ 2147483646 w 129"/>
                <a:gd name="T7" fmla="*/ 0 h 11"/>
                <a:gd name="T8" fmla="*/ 2147483646 w 129"/>
                <a:gd name="T9" fmla="*/ 0 h 11"/>
                <a:gd name="T10" fmla="*/ 2147483646 w 129"/>
                <a:gd name="T11" fmla="*/ 2147483646 h 11"/>
                <a:gd name="T12" fmla="*/ 2147483646 w 129"/>
                <a:gd name="T13" fmla="*/ 2147483646 h 11"/>
                <a:gd name="T14" fmla="*/ 2147483646 w 129"/>
                <a:gd name="T15" fmla="*/ 2147483646 h 11"/>
                <a:gd name="T16" fmla="*/ 0 w 129"/>
                <a:gd name="T17" fmla="*/ 2147483646 h 11"/>
                <a:gd name="T18" fmla="*/ 0 w 129"/>
                <a:gd name="T19" fmla="*/ 2147483646 h 11"/>
                <a:gd name="T20" fmla="*/ 0 w 129"/>
                <a:gd name="T21" fmla="*/ 2147483646 h 11"/>
                <a:gd name="T22" fmla="*/ 0 w 129"/>
                <a:gd name="T23" fmla="*/ 2147483646 h 11"/>
                <a:gd name="T24" fmla="*/ 0 w 129"/>
                <a:gd name="T25" fmla="*/ 2147483646 h 11"/>
                <a:gd name="T26" fmla="*/ 0 w 129"/>
                <a:gd name="T27" fmla="*/ 2147483646 h 11"/>
                <a:gd name="T28" fmla="*/ 2147483646 w 129"/>
                <a:gd name="T29" fmla="*/ 2147483646 h 11"/>
                <a:gd name="T30" fmla="*/ 2147483646 w 129"/>
                <a:gd name="T31" fmla="*/ 2147483646 h 11"/>
                <a:gd name="T32" fmla="*/ 2147483646 w 129"/>
                <a:gd name="T33" fmla="*/ 2147483646 h 11"/>
                <a:gd name="T34" fmla="*/ 2147483646 w 129"/>
                <a:gd name="T35" fmla="*/ 0 h 1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9" h="11">
                  <a:moveTo>
                    <a:pt x="95" y="0"/>
                  </a:moveTo>
                  <a:cubicBezTo>
                    <a:pt x="95" y="0"/>
                    <a:pt x="95" y="0"/>
                    <a:pt x="95" y="0"/>
                  </a:cubicBezTo>
                  <a:cubicBezTo>
                    <a:pt x="60" y="0"/>
                    <a:pt x="0" y="3"/>
                    <a:pt x="0" y="6"/>
                  </a:cubicBezTo>
                  <a:cubicBezTo>
                    <a:pt x="0" y="3"/>
                    <a:pt x="59" y="0"/>
                    <a:pt x="92" y="0"/>
                  </a:cubicBezTo>
                  <a:cubicBezTo>
                    <a:pt x="93" y="0"/>
                    <a:pt x="93" y="0"/>
                    <a:pt x="93" y="0"/>
                  </a:cubicBezTo>
                  <a:cubicBezTo>
                    <a:pt x="126" y="0"/>
                    <a:pt x="122" y="3"/>
                    <a:pt x="122" y="6"/>
                  </a:cubicBezTo>
                  <a:cubicBezTo>
                    <a:pt x="122" y="9"/>
                    <a:pt x="126" y="11"/>
                    <a:pt x="92" y="11"/>
                  </a:cubicBezTo>
                  <a:cubicBezTo>
                    <a:pt x="92" y="11"/>
                    <a:pt x="92" y="11"/>
                    <a:pt x="92" y="11"/>
                  </a:cubicBezTo>
                  <a:cubicBezTo>
                    <a:pt x="58" y="11"/>
                    <a:pt x="0" y="9"/>
                    <a:pt x="0" y="6"/>
                  </a:cubicBezTo>
                  <a:cubicBezTo>
                    <a:pt x="0" y="6"/>
                    <a:pt x="0" y="6"/>
                    <a:pt x="0" y="6"/>
                  </a:cubicBezTo>
                  <a:cubicBezTo>
                    <a:pt x="0" y="6"/>
                    <a:pt x="0" y="6"/>
                    <a:pt x="0" y="6"/>
                  </a:cubicBezTo>
                  <a:cubicBezTo>
                    <a:pt x="0" y="6"/>
                    <a:pt x="0" y="6"/>
                    <a:pt x="0" y="6"/>
                  </a:cubicBezTo>
                  <a:cubicBezTo>
                    <a:pt x="0" y="6"/>
                    <a:pt x="0" y="6"/>
                    <a:pt x="0" y="6"/>
                  </a:cubicBezTo>
                  <a:cubicBezTo>
                    <a:pt x="0" y="6"/>
                    <a:pt x="0" y="6"/>
                    <a:pt x="0" y="6"/>
                  </a:cubicBezTo>
                  <a:cubicBezTo>
                    <a:pt x="0" y="9"/>
                    <a:pt x="59" y="11"/>
                    <a:pt x="94" y="11"/>
                  </a:cubicBezTo>
                  <a:cubicBezTo>
                    <a:pt x="94" y="11"/>
                    <a:pt x="95" y="11"/>
                    <a:pt x="95" y="11"/>
                  </a:cubicBezTo>
                  <a:cubicBezTo>
                    <a:pt x="129" y="11"/>
                    <a:pt x="125" y="9"/>
                    <a:pt x="125" y="6"/>
                  </a:cubicBezTo>
                  <a:cubicBezTo>
                    <a:pt x="125" y="2"/>
                    <a:pt x="129" y="0"/>
                    <a:pt x="95" y="0"/>
                  </a:cubicBezTo>
                </a:path>
              </a:pathLst>
            </a:custGeom>
            <a:solidFill>
              <a:srgbClr val="E9E7E6"/>
            </a:solidFill>
            <a:ln>
              <a:noFill/>
            </a:ln>
          </p:spPr>
          <p:txBody>
            <a:bodyPr/>
            <a:lstStyle/>
            <a:p>
              <a:endParaRPr lang="zh-CN" altLang="en-US"/>
            </a:p>
          </p:txBody>
        </p:sp>
        <p:sp>
          <p:nvSpPr>
            <p:cNvPr id="1048878" name="Freeform 23"/>
            <p:cNvSpPr/>
            <p:nvPr/>
          </p:nvSpPr>
          <p:spPr bwMode="auto">
            <a:xfrm>
              <a:off x="3613151" y="5548313"/>
              <a:ext cx="536575" cy="47625"/>
            </a:xfrm>
            <a:custGeom>
              <a:avLst/>
              <a:gdLst>
                <a:gd name="T0" fmla="*/ 2147483646 w 126"/>
                <a:gd name="T1" fmla="*/ 0 h 11"/>
                <a:gd name="T2" fmla="*/ 2147483646 w 126"/>
                <a:gd name="T3" fmla="*/ 0 h 11"/>
                <a:gd name="T4" fmla="*/ 0 w 126"/>
                <a:gd name="T5" fmla="*/ 2147483646 h 11"/>
                <a:gd name="T6" fmla="*/ 0 w 126"/>
                <a:gd name="T7" fmla="*/ 2147483646 h 11"/>
                <a:gd name="T8" fmla="*/ 0 w 126"/>
                <a:gd name="T9" fmla="*/ 2147483646 h 11"/>
                <a:gd name="T10" fmla="*/ 0 w 126"/>
                <a:gd name="T11" fmla="*/ 2147483646 h 11"/>
                <a:gd name="T12" fmla="*/ 2147483646 w 126"/>
                <a:gd name="T13" fmla="*/ 0 h 11"/>
                <a:gd name="T14" fmla="*/ 2147483646 w 126"/>
                <a:gd name="T15" fmla="*/ 0 h 11"/>
                <a:gd name="T16" fmla="*/ 2147483646 w 126"/>
                <a:gd name="T17" fmla="*/ 2147483646 h 11"/>
                <a:gd name="T18" fmla="*/ 2147483646 w 126"/>
                <a:gd name="T19" fmla="*/ 2147483646 h 11"/>
                <a:gd name="T20" fmla="*/ 2147483646 w 126"/>
                <a:gd name="T21" fmla="*/ 2147483646 h 11"/>
                <a:gd name="T22" fmla="*/ 0 w 126"/>
                <a:gd name="T23" fmla="*/ 2147483646 h 11"/>
                <a:gd name="T24" fmla="*/ 2147483646 w 126"/>
                <a:gd name="T25" fmla="*/ 2147483646 h 11"/>
                <a:gd name="T26" fmla="*/ 2147483646 w 126"/>
                <a:gd name="T27" fmla="*/ 2147483646 h 11"/>
                <a:gd name="T28" fmla="*/ 2147483646 w 126"/>
                <a:gd name="T29" fmla="*/ 2147483646 h 11"/>
                <a:gd name="T30" fmla="*/ 2147483646 w 126"/>
                <a:gd name="T31" fmla="*/ 0 h 1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26" h="11">
                  <a:moveTo>
                    <a:pt x="93" y="0"/>
                  </a:moveTo>
                  <a:cubicBezTo>
                    <a:pt x="93" y="0"/>
                    <a:pt x="93" y="0"/>
                    <a:pt x="92" y="0"/>
                  </a:cubicBezTo>
                  <a:cubicBezTo>
                    <a:pt x="59" y="0"/>
                    <a:pt x="0" y="3"/>
                    <a:pt x="0" y="6"/>
                  </a:cubicBezTo>
                  <a:cubicBezTo>
                    <a:pt x="0" y="6"/>
                    <a:pt x="0" y="6"/>
                    <a:pt x="0" y="6"/>
                  </a:cubicBezTo>
                  <a:cubicBezTo>
                    <a:pt x="0" y="6"/>
                    <a:pt x="0" y="6"/>
                    <a:pt x="0" y="6"/>
                  </a:cubicBezTo>
                  <a:cubicBezTo>
                    <a:pt x="0" y="6"/>
                    <a:pt x="0" y="6"/>
                    <a:pt x="0" y="6"/>
                  </a:cubicBezTo>
                  <a:cubicBezTo>
                    <a:pt x="0" y="3"/>
                    <a:pt x="57" y="0"/>
                    <a:pt x="90" y="0"/>
                  </a:cubicBezTo>
                  <a:cubicBezTo>
                    <a:pt x="90" y="0"/>
                    <a:pt x="90" y="0"/>
                    <a:pt x="91" y="0"/>
                  </a:cubicBezTo>
                  <a:cubicBezTo>
                    <a:pt x="123" y="0"/>
                    <a:pt x="118" y="3"/>
                    <a:pt x="118" y="6"/>
                  </a:cubicBezTo>
                  <a:cubicBezTo>
                    <a:pt x="118" y="9"/>
                    <a:pt x="123" y="11"/>
                    <a:pt x="90" y="11"/>
                  </a:cubicBezTo>
                  <a:cubicBezTo>
                    <a:pt x="90" y="11"/>
                    <a:pt x="90" y="11"/>
                    <a:pt x="89" y="11"/>
                  </a:cubicBezTo>
                  <a:cubicBezTo>
                    <a:pt x="56" y="11"/>
                    <a:pt x="0" y="9"/>
                    <a:pt x="0" y="6"/>
                  </a:cubicBezTo>
                  <a:cubicBezTo>
                    <a:pt x="0" y="9"/>
                    <a:pt x="58" y="11"/>
                    <a:pt x="92" y="11"/>
                  </a:cubicBezTo>
                  <a:cubicBezTo>
                    <a:pt x="92" y="11"/>
                    <a:pt x="92" y="11"/>
                    <a:pt x="92" y="11"/>
                  </a:cubicBezTo>
                  <a:cubicBezTo>
                    <a:pt x="126" y="11"/>
                    <a:pt x="122" y="9"/>
                    <a:pt x="122" y="6"/>
                  </a:cubicBezTo>
                  <a:cubicBezTo>
                    <a:pt x="122" y="3"/>
                    <a:pt x="126" y="0"/>
                    <a:pt x="93" y="0"/>
                  </a:cubicBezTo>
                </a:path>
              </a:pathLst>
            </a:custGeom>
            <a:solidFill>
              <a:srgbClr val="E8E5E5"/>
            </a:solidFill>
            <a:ln>
              <a:noFill/>
            </a:ln>
          </p:spPr>
          <p:txBody>
            <a:bodyPr/>
            <a:lstStyle/>
            <a:p>
              <a:endParaRPr lang="zh-CN" altLang="en-US"/>
            </a:p>
          </p:txBody>
        </p:sp>
        <p:sp>
          <p:nvSpPr>
            <p:cNvPr id="1048879" name="Freeform 24"/>
            <p:cNvSpPr/>
            <p:nvPr/>
          </p:nvSpPr>
          <p:spPr bwMode="auto">
            <a:xfrm>
              <a:off x="3613151" y="5548313"/>
              <a:ext cx="523875" cy="47625"/>
            </a:xfrm>
            <a:custGeom>
              <a:avLst/>
              <a:gdLst>
                <a:gd name="T0" fmla="*/ 2147483646 w 123"/>
                <a:gd name="T1" fmla="*/ 0 h 11"/>
                <a:gd name="T2" fmla="*/ 2147483646 w 123"/>
                <a:gd name="T3" fmla="*/ 0 h 11"/>
                <a:gd name="T4" fmla="*/ 0 w 123"/>
                <a:gd name="T5" fmla="*/ 2147483646 h 11"/>
                <a:gd name="T6" fmla="*/ 2147483646 w 123"/>
                <a:gd name="T7" fmla="*/ 0 h 11"/>
                <a:gd name="T8" fmla="*/ 2147483646 w 123"/>
                <a:gd name="T9" fmla="*/ 0 h 11"/>
                <a:gd name="T10" fmla="*/ 2147483646 w 123"/>
                <a:gd name="T11" fmla="*/ 2147483646 h 11"/>
                <a:gd name="T12" fmla="*/ 2147483646 w 123"/>
                <a:gd name="T13" fmla="*/ 2147483646 h 11"/>
                <a:gd name="T14" fmla="*/ 2147483646 w 123"/>
                <a:gd name="T15" fmla="*/ 2147483646 h 11"/>
                <a:gd name="T16" fmla="*/ 0 w 123"/>
                <a:gd name="T17" fmla="*/ 2147483646 h 11"/>
                <a:gd name="T18" fmla="*/ 0 w 123"/>
                <a:gd name="T19" fmla="*/ 2147483646 h 11"/>
                <a:gd name="T20" fmla="*/ 0 w 123"/>
                <a:gd name="T21" fmla="*/ 2147483646 h 11"/>
                <a:gd name="T22" fmla="*/ 0 w 123"/>
                <a:gd name="T23" fmla="*/ 2147483646 h 11"/>
                <a:gd name="T24" fmla="*/ 0 w 123"/>
                <a:gd name="T25" fmla="*/ 2147483646 h 11"/>
                <a:gd name="T26" fmla="*/ 0 w 123"/>
                <a:gd name="T27" fmla="*/ 2147483646 h 11"/>
                <a:gd name="T28" fmla="*/ 2147483646 w 123"/>
                <a:gd name="T29" fmla="*/ 2147483646 h 11"/>
                <a:gd name="T30" fmla="*/ 2147483646 w 123"/>
                <a:gd name="T31" fmla="*/ 2147483646 h 11"/>
                <a:gd name="T32" fmla="*/ 2147483646 w 123"/>
                <a:gd name="T33" fmla="*/ 2147483646 h 11"/>
                <a:gd name="T34" fmla="*/ 2147483646 w 123"/>
                <a:gd name="T35" fmla="*/ 0 h 1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3" h="11">
                  <a:moveTo>
                    <a:pt x="91" y="0"/>
                  </a:moveTo>
                  <a:cubicBezTo>
                    <a:pt x="90" y="0"/>
                    <a:pt x="90" y="0"/>
                    <a:pt x="90" y="0"/>
                  </a:cubicBezTo>
                  <a:cubicBezTo>
                    <a:pt x="57" y="0"/>
                    <a:pt x="0" y="3"/>
                    <a:pt x="0" y="6"/>
                  </a:cubicBezTo>
                  <a:cubicBezTo>
                    <a:pt x="0" y="3"/>
                    <a:pt x="56" y="0"/>
                    <a:pt x="88" y="0"/>
                  </a:cubicBezTo>
                  <a:cubicBezTo>
                    <a:pt x="88" y="0"/>
                    <a:pt x="88" y="0"/>
                    <a:pt x="88" y="0"/>
                  </a:cubicBezTo>
                  <a:cubicBezTo>
                    <a:pt x="119" y="0"/>
                    <a:pt x="115" y="3"/>
                    <a:pt x="115" y="6"/>
                  </a:cubicBezTo>
                  <a:cubicBezTo>
                    <a:pt x="115" y="9"/>
                    <a:pt x="119" y="11"/>
                    <a:pt x="88" y="11"/>
                  </a:cubicBezTo>
                  <a:cubicBezTo>
                    <a:pt x="87" y="11"/>
                    <a:pt x="87" y="11"/>
                    <a:pt x="87" y="11"/>
                  </a:cubicBezTo>
                  <a:cubicBezTo>
                    <a:pt x="55" y="11"/>
                    <a:pt x="0" y="9"/>
                    <a:pt x="0" y="6"/>
                  </a:cubicBezTo>
                  <a:cubicBezTo>
                    <a:pt x="0" y="6"/>
                    <a:pt x="0" y="6"/>
                    <a:pt x="0" y="6"/>
                  </a:cubicBezTo>
                  <a:cubicBezTo>
                    <a:pt x="0" y="6"/>
                    <a:pt x="0" y="6"/>
                    <a:pt x="0" y="6"/>
                  </a:cubicBezTo>
                  <a:cubicBezTo>
                    <a:pt x="0" y="6"/>
                    <a:pt x="0" y="6"/>
                    <a:pt x="0" y="6"/>
                  </a:cubicBezTo>
                  <a:cubicBezTo>
                    <a:pt x="0" y="6"/>
                    <a:pt x="0" y="6"/>
                    <a:pt x="0" y="6"/>
                  </a:cubicBezTo>
                  <a:cubicBezTo>
                    <a:pt x="0" y="6"/>
                    <a:pt x="0" y="6"/>
                    <a:pt x="0" y="6"/>
                  </a:cubicBezTo>
                  <a:cubicBezTo>
                    <a:pt x="0" y="9"/>
                    <a:pt x="56" y="11"/>
                    <a:pt x="89" y="11"/>
                  </a:cubicBezTo>
                  <a:cubicBezTo>
                    <a:pt x="90" y="11"/>
                    <a:pt x="90" y="11"/>
                    <a:pt x="90" y="11"/>
                  </a:cubicBezTo>
                  <a:cubicBezTo>
                    <a:pt x="123" y="11"/>
                    <a:pt x="118" y="9"/>
                    <a:pt x="118" y="6"/>
                  </a:cubicBezTo>
                  <a:cubicBezTo>
                    <a:pt x="118" y="3"/>
                    <a:pt x="123" y="0"/>
                    <a:pt x="91" y="0"/>
                  </a:cubicBezTo>
                </a:path>
              </a:pathLst>
            </a:custGeom>
            <a:solidFill>
              <a:srgbClr val="E7E4E3"/>
            </a:solidFill>
            <a:ln>
              <a:noFill/>
            </a:ln>
          </p:spPr>
          <p:txBody>
            <a:bodyPr/>
            <a:lstStyle/>
            <a:p>
              <a:endParaRPr lang="zh-CN" altLang="en-US"/>
            </a:p>
          </p:txBody>
        </p:sp>
        <p:sp>
          <p:nvSpPr>
            <p:cNvPr id="1048880" name="Freeform 25"/>
            <p:cNvSpPr/>
            <p:nvPr/>
          </p:nvSpPr>
          <p:spPr bwMode="auto">
            <a:xfrm>
              <a:off x="3613151" y="5548313"/>
              <a:ext cx="506413" cy="47625"/>
            </a:xfrm>
            <a:custGeom>
              <a:avLst/>
              <a:gdLst>
                <a:gd name="T0" fmla="*/ 2147483646 w 119"/>
                <a:gd name="T1" fmla="*/ 0 h 11"/>
                <a:gd name="T2" fmla="*/ 2147483646 w 119"/>
                <a:gd name="T3" fmla="*/ 0 h 11"/>
                <a:gd name="T4" fmla="*/ 0 w 119"/>
                <a:gd name="T5" fmla="*/ 2147483646 h 11"/>
                <a:gd name="T6" fmla="*/ 0 w 119"/>
                <a:gd name="T7" fmla="*/ 2147483646 h 11"/>
                <a:gd name="T8" fmla="*/ 0 w 119"/>
                <a:gd name="T9" fmla="*/ 2147483646 h 11"/>
                <a:gd name="T10" fmla="*/ 0 w 119"/>
                <a:gd name="T11" fmla="*/ 2147483646 h 11"/>
                <a:gd name="T12" fmla="*/ 2147483646 w 119"/>
                <a:gd name="T13" fmla="*/ 2147483646 h 11"/>
                <a:gd name="T14" fmla="*/ 2147483646 w 119"/>
                <a:gd name="T15" fmla="*/ 2147483646 h 11"/>
                <a:gd name="T16" fmla="*/ 2147483646 w 119"/>
                <a:gd name="T17" fmla="*/ 2147483646 h 11"/>
                <a:gd name="T18" fmla="*/ 2147483646 w 119"/>
                <a:gd name="T19" fmla="*/ 2147483646 h 11"/>
                <a:gd name="T20" fmla="*/ 2147483646 w 119"/>
                <a:gd name="T21" fmla="*/ 2147483646 h 11"/>
                <a:gd name="T22" fmla="*/ 0 w 119"/>
                <a:gd name="T23" fmla="*/ 2147483646 h 11"/>
                <a:gd name="T24" fmla="*/ 0 w 119"/>
                <a:gd name="T25" fmla="*/ 2147483646 h 11"/>
                <a:gd name="T26" fmla="*/ 2147483646 w 119"/>
                <a:gd name="T27" fmla="*/ 2147483646 h 11"/>
                <a:gd name="T28" fmla="*/ 2147483646 w 119"/>
                <a:gd name="T29" fmla="*/ 2147483646 h 11"/>
                <a:gd name="T30" fmla="*/ 2147483646 w 119"/>
                <a:gd name="T31" fmla="*/ 2147483646 h 11"/>
                <a:gd name="T32" fmla="*/ 2147483646 w 119"/>
                <a:gd name="T33" fmla="*/ 0 h 1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19" h="11">
                  <a:moveTo>
                    <a:pt x="88" y="0"/>
                  </a:moveTo>
                  <a:cubicBezTo>
                    <a:pt x="88" y="0"/>
                    <a:pt x="88" y="0"/>
                    <a:pt x="88" y="0"/>
                  </a:cubicBezTo>
                  <a:cubicBezTo>
                    <a:pt x="56" y="0"/>
                    <a:pt x="0" y="3"/>
                    <a:pt x="0" y="6"/>
                  </a:cubicBezTo>
                  <a:cubicBezTo>
                    <a:pt x="0" y="6"/>
                    <a:pt x="0" y="6"/>
                    <a:pt x="0" y="6"/>
                  </a:cubicBezTo>
                  <a:cubicBezTo>
                    <a:pt x="0" y="6"/>
                    <a:pt x="0" y="6"/>
                    <a:pt x="0" y="6"/>
                  </a:cubicBezTo>
                  <a:cubicBezTo>
                    <a:pt x="0" y="6"/>
                    <a:pt x="0" y="6"/>
                    <a:pt x="0" y="6"/>
                  </a:cubicBezTo>
                  <a:cubicBezTo>
                    <a:pt x="0" y="3"/>
                    <a:pt x="54" y="1"/>
                    <a:pt x="85" y="1"/>
                  </a:cubicBezTo>
                  <a:cubicBezTo>
                    <a:pt x="85" y="1"/>
                    <a:pt x="86" y="1"/>
                    <a:pt x="86" y="1"/>
                  </a:cubicBezTo>
                  <a:cubicBezTo>
                    <a:pt x="116" y="1"/>
                    <a:pt x="112" y="3"/>
                    <a:pt x="112" y="6"/>
                  </a:cubicBezTo>
                  <a:cubicBezTo>
                    <a:pt x="112" y="8"/>
                    <a:pt x="116" y="11"/>
                    <a:pt x="85" y="11"/>
                  </a:cubicBezTo>
                  <a:cubicBezTo>
                    <a:pt x="85" y="11"/>
                    <a:pt x="85" y="11"/>
                    <a:pt x="85" y="11"/>
                  </a:cubicBezTo>
                  <a:cubicBezTo>
                    <a:pt x="53" y="11"/>
                    <a:pt x="0" y="9"/>
                    <a:pt x="0" y="6"/>
                  </a:cubicBezTo>
                  <a:cubicBezTo>
                    <a:pt x="0" y="6"/>
                    <a:pt x="0" y="6"/>
                    <a:pt x="0" y="6"/>
                  </a:cubicBezTo>
                  <a:cubicBezTo>
                    <a:pt x="0" y="9"/>
                    <a:pt x="55" y="11"/>
                    <a:pt x="87" y="11"/>
                  </a:cubicBezTo>
                  <a:cubicBezTo>
                    <a:pt x="87" y="11"/>
                    <a:pt x="87" y="11"/>
                    <a:pt x="88" y="11"/>
                  </a:cubicBezTo>
                  <a:cubicBezTo>
                    <a:pt x="119" y="11"/>
                    <a:pt x="115" y="9"/>
                    <a:pt x="115" y="6"/>
                  </a:cubicBezTo>
                  <a:cubicBezTo>
                    <a:pt x="115" y="3"/>
                    <a:pt x="119" y="0"/>
                    <a:pt x="88" y="0"/>
                  </a:cubicBezTo>
                </a:path>
              </a:pathLst>
            </a:custGeom>
            <a:solidFill>
              <a:srgbClr val="E6E3E2"/>
            </a:solidFill>
            <a:ln>
              <a:noFill/>
            </a:ln>
          </p:spPr>
          <p:txBody>
            <a:bodyPr/>
            <a:lstStyle/>
            <a:p>
              <a:endParaRPr lang="zh-CN" altLang="en-US"/>
            </a:p>
          </p:txBody>
        </p:sp>
        <p:sp>
          <p:nvSpPr>
            <p:cNvPr id="1048881" name="Freeform 26"/>
            <p:cNvSpPr/>
            <p:nvPr/>
          </p:nvSpPr>
          <p:spPr bwMode="auto">
            <a:xfrm>
              <a:off x="3613151" y="5553075"/>
              <a:ext cx="493713" cy="42863"/>
            </a:xfrm>
            <a:custGeom>
              <a:avLst/>
              <a:gdLst>
                <a:gd name="T0" fmla="*/ 2147483646 w 116"/>
                <a:gd name="T1" fmla="*/ 0 h 10"/>
                <a:gd name="T2" fmla="*/ 2147483646 w 116"/>
                <a:gd name="T3" fmla="*/ 0 h 10"/>
                <a:gd name="T4" fmla="*/ 0 w 116"/>
                <a:gd name="T5" fmla="*/ 2147483646 h 10"/>
                <a:gd name="T6" fmla="*/ 2147483646 w 116"/>
                <a:gd name="T7" fmla="*/ 0 h 10"/>
                <a:gd name="T8" fmla="*/ 2147483646 w 116"/>
                <a:gd name="T9" fmla="*/ 0 h 10"/>
                <a:gd name="T10" fmla="*/ 2147483646 w 116"/>
                <a:gd name="T11" fmla="*/ 2147483646 h 10"/>
                <a:gd name="T12" fmla="*/ 2147483646 w 116"/>
                <a:gd name="T13" fmla="*/ 2147483646 h 10"/>
                <a:gd name="T14" fmla="*/ 2147483646 w 116"/>
                <a:gd name="T15" fmla="*/ 2147483646 h 10"/>
                <a:gd name="T16" fmla="*/ 0 w 116"/>
                <a:gd name="T17" fmla="*/ 2147483646 h 10"/>
                <a:gd name="T18" fmla="*/ 2147483646 w 116"/>
                <a:gd name="T19" fmla="*/ 2147483646 h 10"/>
                <a:gd name="T20" fmla="*/ 2147483646 w 116"/>
                <a:gd name="T21" fmla="*/ 2147483646 h 10"/>
                <a:gd name="T22" fmla="*/ 2147483646 w 116"/>
                <a:gd name="T23" fmla="*/ 2147483646 h 10"/>
                <a:gd name="T24" fmla="*/ 2147483646 w 116"/>
                <a:gd name="T25" fmla="*/ 0 h 1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6" h="10">
                  <a:moveTo>
                    <a:pt x="86" y="0"/>
                  </a:moveTo>
                  <a:cubicBezTo>
                    <a:pt x="86" y="0"/>
                    <a:pt x="85" y="0"/>
                    <a:pt x="85" y="0"/>
                  </a:cubicBezTo>
                  <a:cubicBezTo>
                    <a:pt x="54" y="0"/>
                    <a:pt x="0" y="2"/>
                    <a:pt x="0" y="5"/>
                  </a:cubicBezTo>
                  <a:cubicBezTo>
                    <a:pt x="0" y="2"/>
                    <a:pt x="53" y="0"/>
                    <a:pt x="83" y="0"/>
                  </a:cubicBezTo>
                  <a:cubicBezTo>
                    <a:pt x="83" y="0"/>
                    <a:pt x="83" y="0"/>
                    <a:pt x="83" y="0"/>
                  </a:cubicBezTo>
                  <a:cubicBezTo>
                    <a:pt x="113" y="0"/>
                    <a:pt x="109" y="2"/>
                    <a:pt x="109" y="5"/>
                  </a:cubicBezTo>
                  <a:cubicBezTo>
                    <a:pt x="109" y="7"/>
                    <a:pt x="113" y="10"/>
                    <a:pt x="83" y="10"/>
                  </a:cubicBezTo>
                  <a:cubicBezTo>
                    <a:pt x="83" y="10"/>
                    <a:pt x="82" y="10"/>
                    <a:pt x="82" y="10"/>
                  </a:cubicBezTo>
                  <a:cubicBezTo>
                    <a:pt x="52" y="10"/>
                    <a:pt x="0" y="7"/>
                    <a:pt x="0" y="5"/>
                  </a:cubicBezTo>
                  <a:cubicBezTo>
                    <a:pt x="0" y="8"/>
                    <a:pt x="53" y="10"/>
                    <a:pt x="85" y="10"/>
                  </a:cubicBezTo>
                  <a:cubicBezTo>
                    <a:pt x="85" y="10"/>
                    <a:pt x="85" y="10"/>
                    <a:pt x="85" y="10"/>
                  </a:cubicBezTo>
                  <a:cubicBezTo>
                    <a:pt x="116" y="10"/>
                    <a:pt x="112" y="7"/>
                    <a:pt x="112" y="5"/>
                  </a:cubicBezTo>
                  <a:cubicBezTo>
                    <a:pt x="112" y="2"/>
                    <a:pt x="116" y="0"/>
                    <a:pt x="86" y="0"/>
                  </a:cubicBezTo>
                </a:path>
              </a:pathLst>
            </a:custGeom>
            <a:solidFill>
              <a:srgbClr val="E4E1E0"/>
            </a:solidFill>
            <a:ln>
              <a:noFill/>
            </a:ln>
          </p:spPr>
          <p:txBody>
            <a:bodyPr/>
            <a:lstStyle/>
            <a:p>
              <a:endParaRPr lang="zh-CN" altLang="en-US"/>
            </a:p>
          </p:txBody>
        </p:sp>
        <p:sp>
          <p:nvSpPr>
            <p:cNvPr id="1048882" name="Freeform 27"/>
            <p:cNvSpPr/>
            <p:nvPr/>
          </p:nvSpPr>
          <p:spPr bwMode="auto">
            <a:xfrm>
              <a:off x="3613151" y="5553075"/>
              <a:ext cx="481013" cy="42863"/>
            </a:xfrm>
            <a:custGeom>
              <a:avLst/>
              <a:gdLst>
                <a:gd name="T0" fmla="*/ 2147483646 w 113"/>
                <a:gd name="T1" fmla="*/ 0 h 10"/>
                <a:gd name="T2" fmla="*/ 2147483646 w 113"/>
                <a:gd name="T3" fmla="*/ 0 h 10"/>
                <a:gd name="T4" fmla="*/ 0 w 113"/>
                <a:gd name="T5" fmla="*/ 2147483646 h 10"/>
                <a:gd name="T6" fmla="*/ 0 w 113"/>
                <a:gd name="T7" fmla="*/ 2147483646 h 10"/>
                <a:gd name="T8" fmla="*/ 0 w 113"/>
                <a:gd name="T9" fmla="*/ 2147483646 h 10"/>
                <a:gd name="T10" fmla="*/ 2147483646 w 113"/>
                <a:gd name="T11" fmla="*/ 0 h 10"/>
                <a:gd name="T12" fmla="*/ 2147483646 w 113"/>
                <a:gd name="T13" fmla="*/ 0 h 10"/>
                <a:gd name="T14" fmla="*/ 2147483646 w 113"/>
                <a:gd name="T15" fmla="*/ 2147483646 h 10"/>
                <a:gd name="T16" fmla="*/ 2147483646 w 113"/>
                <a:gd name="T17" fmla="*/ 2147483646 h 10"/>
                <a:gd name="T18" fmla="*/ 2147483646 w 113"/>
                <a:gd name="T19" fmla="*/ 2147483646 h 10"/>
                <a:gd name="T20" fmla="*/ 0 w 113"/>
                <a:gd name="T21" fmla="*/ 2147483646 h 10"/>
                <a:gd name="T22" fmla="*/ 0 w 113"/>
                <a:gd name="T23" fmla="*/ 2147483646 h 10"/>
                <a:gd name="T24" fmla="*/ 0 w 113"/>
                <a:gd name="T25" fmla="*/ 2147483646 h 10"/>
                <a:gd name="T26" fmla="*/ 0 w 113"/>
                <a:gd name="T27" fmla="*/ 2147483646 h 10"/>
                <a:gd name="T28" fmla="*/ 0 w 113"/>
                <a:gd name="T29" fmla="*/ 2147483646 h 10"/>
                <a:gd name="T30" fmla="*/ 2147483646 w 113"/>
                <a:gd name="T31" fmla="*/ 2147483646 h 10"/>
                <a:gd name="T32" fmla="*/ 2147483646 w 113"/>
                <a:gd name="T33" fmla="*/ 2147483646 h 10"/>
                <a:gd name="T34" fmla="*/ 2147483646 w 113"/>
                <a:gd name="T35" fmla="*/ 2147483646 h 10"/>
                <a:gd name="T36" fmla="*/ 2147483646 w 113"/>
                <a:gd name="T37" fmla="*/ 0 h 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13" h="10">
                  <a:moveTo>
                    <a:pt x="83" y="0"/>
                  </a:moveTo>
                  <a:cubicBezTo>
                    <a:pt x="83" y="0"/>
                    <a:pt x="83" y="0"/>
                    <a:pt x="83" y="0"/>
                  </a:cubicBezTo>
                  <a:cubicBezTo>
                    <a:pt x="53" y="0"/>
                    <a:pt x="0" y="2"/>
                    <a:pt x="0" y="5"/>
                  </a:cubicBezTo>
                  <a:cubicBezTo>
                    <a:pt x="0" y="5"/>
                    <a:pt x="0" y="5"/>
                    <a:pt x="0" y="5"/>
                  </a:cubicBezTo>
                  <a:cubicBezTo>
                    <a:pt x="0" y="5"/>
                    <a:pt x="0" y="5"/>
                    <a:pt x="0" y="5"/>
                  </a:cubicBezTo>
                  <a:cubicBezTo>
                    <a:pt x="0" y="2"/>
                    <a:pt x="51" y="0"/>
                    <a:pt x="80" y="0"/>
                  </a:cubicBezTo>
                  <a:cubicBezTo>
                    <a:pt x="80" y="0"/>
                    <a:pt x="81" y="0"/>
                    <a:pt x="81" y="0"/>
                  </a:cubicBezTo>
                  <a:cubicBezTo>
                    <a:pt x="110" y="0"/>
                    <a:pt x="106" y="2"/>
                    <a:pt x="106" y="5"/>
                  </a:cubicBezTo>
                  <a:cubicBezTo>
                    <a:pt x="106" y="7"/>
                    <a:pt x="110" y="9"/>
                    <a:pt x="80" y="9"/>
                  </a:cubicBezTo>
                  <a:cubicBezTo>
                    <a:pt x="80" y="9"/>
                    <a:pt x="80" y="9"/>
                    <a:pt x="80" y="9"/>
                  </a:cubicBezTo>
                  <a:cubicBezTo>
                    <a:pt x="50" y="9"/>
                    <a:pt x="0" y="7"/>
                    <a:pt x="0" y="5"/>
                  </a:cubicBezTo>
                  <a:cubicBezTo>
                    <a:pt x="0" y="5"/>
                    <a:pt x="0" y="5"/>
                    <a:pt x="0" y="5"/>
                  </a:cubicBezTo>
                  <a:cubicBezTo>
                    <a:pt x="0" y="5"/>
                    <a:pt x="0" y="5"/>
                    <a:pt x="0" y="5"/>
                  </a:cubicBezTo>
                  <a:cubicBezTo>
                    <a:pt x="0" y="5"/>
                    <a:pt x="0" y="5"/>
                    <a:pt x="0" y="5"/>
                  </a:cubicBezTo>
                  <a:cubicBezTo>
                    <a:pt x="0" y="5"/>
                    <a:pt x="0" y="5"/>
                    <a:pt x="0" y="5"/>
                  </a:cubicBezTo>
                  <a:cubicBezTo>
                    <a:pt x="0" y="7"/>
                    <a:pt x="52" y="10"/>
                    <a:pt x="82" y="10"/>
                  </a:cubicBezTo>
                  <a:cubicBezTo>
                    <a:pt x="82" y="10"/>
                    <a:pt x="83" y="10"/>
                    <a:pt x="83" y="10"/>
                  </a:cubicBezTo>
                  <a:cubicBezTo>
                    <a:pt x="113" y="10"/>
                    <a:pt x="109" y="7"/>
                    <a:pt x="109" y="5"/>
                  </a:cubicBezTo>
                  <a:cubicBezTo>
                    <a:pt x="109" y="2"/>
                    <a:pt x="113" y="0"/>
                    <a:pt x="83" y="0"/>
                  </a:cubicBezTo>
                </a:path>
              </a:pathLst>
            </a:custGeom>
            <a:solidFill>
              <a:srgbClr val="E3E0DF"/>
            </a:solidFill>
            <a:ln>
              <a:noFill/>
            </a:ln>
          </p:spPr>
          <p:txBody>
            <a:bodyPr/>
            <a:lstStyle/>
            <a:p>
              <a:endParaRPr lang="zh-CN" altLang="en-US"/>
            </a:p>
          </p:txBody>
        </p:sp>
        <p:sp>
          <p:nvSpPr>
            <p:cNvPr id="1048883" name="Freeform 28"/>
            <p:cNvSpPr/>
            <p:nvPr/>
          </p:nvSpPr>
          <p:spPr bwMode="auto">
            <a:xfrm>
              <a:off x="3613151" y="5553075"/>
              <a:ext cx="468313" cy="38100"/>
            </a:xfrm>
            <a:custGeom>
              <a:avLst/>
              <a:gdLst>
                <a:gd name="T0" fmla="*/ 2147483646 w 110"/>
                <a:gd name="T1" fmla="*/ 0 h 9"/>
                <a:gd name="T2" fmla="*/ 2147483646 w 110"/>
                <a:gd name="T3" fmla="*/ 0 h 9"/>
                <a:gd name="T4" fmla="*/ 0 w 110"/>
                <a:gd name="T5" fmla="*/ 2147483646 h 9"/>
                <a:gd name="T6" fmla="*/ 0 w 110"/>
                <a:gd name="T7" fmla="*/ 2147483646 h 9"/>
                <a:gd name="T8" fmla="*/ 2147483646 w 110"/>
                <a:gd name="T9" fmla="*/ 0 h 9"/>
                <a:gd name="T10" fmla="*/ 2147483646 w 110"/>
                <a:gd name="T11" fmla="*/ 0 h 9"/>
                <a:gd name="T12" fmla="*/ 2147483646 w 110"/>
                <a:gd name="T13" fmla="*/ 2147483646 h 9"/>
                <a:gd name="T14" fmla="*/ 2147483646 w 110"/>
                <a:gd name="T15" fmla="*/ 2147483646 h 9"/>
                <a:gd name="T16" fmla="*/ 2147483646 w 110"/>
                <a:gd name="T17" fmla="*/ 2147483646 h 9"/>
                <a:gd name="T18" fmla="*/ 0 w 110"/>
                <a:gd name="T19" fmla="*/ 2147483646 h 9"/>
                <a:gd name="T20" fmla="*/ 0 w 110"/>
                <a:gd name="T21" fmla="*/ 2147483646 h 9"/>
                <a:gd name="T22" fmla="*/ 0 w 110"/>
                <a:gd name="T23" fmla="*/ 2147483646 h 9"/>
                <a:gd name="T24" fmla="*/ 2147483646 w 110"/>
                <a:gd name="T25" fmla="*/ 2147483646 h 9"/>
                <a:gd name="T26" fmla="*/ 2147483646 w 110"/>
                <a:gd name="T27" fmla="*/ 2147483646 h 9"/>
                <a:gd name="T28" fmla="*/ 2147483646 w 110"/>
                <a:gd name="T29" fmla="*/ 2147483646 h 9"/>
                <a:gd name="T30" fmla="*/ 2147483646 w 110"/>
                <a:gd name="T31" fmla="*/ 0 h 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10" h="9">
                  <a:moveTo>
                    <a:pt x="81" y="0"/>
                  </a:moveTo>
                  <a:cubicBezTo>
                    <a:pt x="81" y="0"/>
                    <a:pt x="80" y="0"/>
                    <a:pt x="80" y="0"/>
                  </a:cubicBezTo>
                  <a:cubicBezTo>
                    <a:pt x="51" y="0"/>
                    <a:pt x="0" y="2"/>
                    <a:pt x="0" y="5"/>
                  </a:cubicBezTo>
                  <a:cubicBezTo>
                    <a:pt x="0" y="5"/>
                    <a:pt x="0" y="5"/>
                    <a:pt x="0" y="5"/>
                  </a:cubicBezTo>
                  <a:cubicBezTo>
                    <a:pt x="0" y="2"/>
                    <a:pt x="49" y="0"/>
                    <a:pt x="78" y="0"/>
                  </a:cubicBezTo>
                  <a:cubicBezTo>
                    <a:pt x="78" y="0"/>
                    <a:pt x="78" y="0"/>
                    <a:pt x="78" y="0"/>
                  </a:cubicBezTo>
                  <a:cubicBezTo>
                    <a:pt x="106" y="0"/>
                    <a:pt x="102" y="2"/>
                    <a:pt x="102" y="5"/>
                  </a:cubicBezTo>
                  <a:cubicBezTo>
                    <a:pt x="102" y="7"/>
                    <a:pt x="106" y="9"/>
                    <a:pt x="78" y="9"/>
                  </a:cubicBezTo>
                  <a:cubicBezTo>
                    <a:pt x="78" y="9"/>
                    <a:pt x="77" y="9"/>
                    <a:pt x="77" y="9"/>
                  </a:cubicBezTo>
                  <a:cubicBezTo>
                    <a:pt x="49" y="9"/>
                    <a:pt x="0" y="7"/>
                    <a:pt x="0" y="5"/>
                  </a:cubicBezTo>
                  <a:cubicBezTo>
                    <a:pt x="0" y="5"/>
                    <a:pt x="0" y="5"/>
                    <a:pt x="0" y="5"/>
                  </a:cubicBezTo>
                  <a:cubicBezTo>
                    <a:pt x="0" y="5"/>
                    <a:pt x="0" y="5"/>
                    <a:pt x="0" y="5"/>
                  </a:cubicBezTo>
                  <a:cubicBezTo>
                    <a:pt x="0" y="7"/>
                    <a:pt x="50" y="9"/>
                    <a:pt x="80" y="9"/>
                  </a:cubicBezTo>
                  <a:cubicBezTo>
                    <a:pt x="80" y="9"/>
                    <a:pt x="80" y="9"/>
                    <a:pt x="80" y="9"/>
                  </a:cubicBezTo>
                  <a:cubicBezTo>
                    <a:pt x="110" y="9"/>
                    <a:pt x="106" y="7"/>
                    <a:pt x="106" y="5"/>
                  </a:cubicBezTo>
                  <a:cubicBezTo>
                    <a:pt x="106" y="2"/>
                    <a:pt x="110" y="0"/>
                    <a:pt x="81" y="0"/>
                  </a:cubicBezTo>
                </a:path>
              </a:pathLst>
            </a:custGeom>
            <a:solidFill>
              <a:srgbClr val="E2DEDD"/>
            </a:solidFill>
            <a:ln>
              <a:noFill/>
            </a:ln>
          </p:spPr>
          <p:txBody>
            <a:bodyPr/>
            <a:lstStyle/>
            <a:p>
              <a:endParaRPr lang="zh-CN" altLang="en-US"/>
            </a:p>
          </p:txBody>
        </p:sp>
        <p:sp>
          <p:nvSpPr>
            <p:cNvPr id="1048884" name="Freeform 29"/>
            <p:cNvSpPr/>
            <p:nvPr/>
          </p:nvSpPr>
          <p:spPr bwMode="auto">
            <a:xfrm>
              <a:off x="3613151" y="5553075"/>
              <a:ext cx="450850" cy="38100"/>
            </a:xfrm>
            <a:custGeom>
              <a:avLst/>
              <a:gdLst>
                <a:gd name="T0" fmla="*/ 2147483646 w 106"/>
                <a:gd name="T1" fmla="*/ 0 h 9"/>
                <a:gd name="T2" fmla="*/ 2147483646 w 106"/>
                <a:gd name="T3" fmla="*/ 0 h 9"/>
                <a:gd name="T4" fmla="*/ 0 w 106"/>
                <a:gd name="T5" fmla="*/ 2147483646 h 9"/>
                <a:gd name="T6" fmla="*/ 0 w 106"/>
                <a:gd name="T7" fmla="*/ 2147483646 h 9"/>
                <a:gd name="T8" fmla="*/ 2147483646 w 106"/>
                <a:gd name="T9" fmla="*/ 0 h 9"/>
                <a:gd name="T10" fmla="*/ 2147483646 w 106"/>
                <a:gd name="T11" fmla="*/ 0 h 9"/>
                <a:gd name="T12" fmla="*/ 2147483646 w 106"/>
                <a:gd name="T13" fmla="*/ 2147483646 h 9"/>
                <a:gd name="T14" fmla="*/ 2147483646 w 106"/>
                <a:gd name="T15" fmla="*/ 2147483646 h 9"/>
                <a:gd name="T16" fmla="*/ 2147483646 w 106"/>
                <a:gd name="T17" fmla="*/ 2147483646 h 9"/>
                <a:gd name="T18" fmla="*/ 0 w 106"/>
                <a:gd name="T19" fmla="*/ 2147483646 h 9"/>
                <a:gd name="T20" fmla="*/ 0 w 106"/>
                <a:gd name="T21" fmla="*/ 2147483646 h 9"/>
                <a:gd name="T22" fmla="*/ 0 w 106"/>
                <a:gd name="T23" fmla="*/ 2147483646 h 9"/>
                <a:gd name="T24" fmla="*/ 2147483646 w 106"/>
                <a:gd name="T25" fmla="*/ 2147483646 h 9"/>
                <a:gd name="T26" fmla="*/ 2147483646 w 106"/>
                <a:gd name="T27" fmla="*/ 2147483646 h 9"/>
                <a:gd name="T28" fmla="*/ 2147483646 w 106"/>
                <a:gd name="T29" fmla="*/ 2147483646 h 9"/>
                <a:gd name="T30" fmla="*/ 2147483646 w 106"/>
                <a:gd name="T31" fmla="*/ 0 h 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06" h="9">
                  <a:moveTo>
                    <a:pt x="78" y="0"/>
                  </a:moveTo>
                  <a:cubicBezTo>
                    <a:pt x="78" y="0"/>
                    <a:pt x="78" y="0"/>
                    <a:pt x="78" y="0"/>
                  </a:cubicBezTo>
                  <a:cubicBezTo>
                    <a:pt x="49" y="0"/>
                    <a:pt x="0" y="2"/>
                    <a:pt x="0" y="5"/>
                  </a:cubicBezTo>
                  <a:cubicBezTo>
                    <a:pt x="0" y="5"/>
                    <a:pt x="0" y="5"/>
                    <a:pt x="0" y="5"/>
                  </a:cubicBezTo>
                  <a:cubicBezTo>
                    <a:pt x="0" y="2"/>
                    <a:pt x="48" y="0"/>
                    <a:pt x="75" y="0"/>
                  </a:cubicBezTo>
                  <a:cubicBezTo>
                    <a:pt x="76" y="0"/>
                    <a:pt x="76" y="0"/>
                    <a:pt x="76" y="0"/>
                  </a:cubicBezTo>
                  <a:cubicBezTo>
                    <a:pt x="103" y="0"/>
                    <a:pt x="99" y="2"/>
                    <a:pt x="99" y="5"/>
                  </a:cubicBezTo>
                  <a:cubicBezTo>
                    <a:pt x="99" y="7"/>
                    <a:pt x="103" y="9"/>
                    <a:pt x="75" y="9"/>
                  </a:cubicBezTo>
                  <a:cubicBezTo>
                    <a:pt x="75" y="9"/>
                    <a:pt x="75" y="9"/>
                    <a:pt x="75" y="9"/>
                  </a:cubicBezTo>
                  <a:cubicBezTo>
                    <a:pt x="47" y="9"/>
                    <a:pt x="0" y="7"/>
                    <a:pt x="0" y="5"/>
                  </a:cubicBezTo>
                  <a:cubicBezTo>
                    <a:pt x="0" y="5"/>
                    <a:pt x="0" y="5"/>
                    <a:pt x="0" y="5"/>
                  </a:cubicBezTo>
                  <a:cubicBezTo>
                    <a:pt x="0" y="5"/>
                    <a:pt x="0" y="5"/>
                    <a:pt x="0" y="5"/>
                  </a:cubicBezTo>
                  <a:cubicBezTo>
                    <a:pt x="0" y="7"/>
                    <a:pt x="49" y="9"/>
                    <a:pt x="77" y="9"/>
                  </a:cubicBezTo>
                  <a:cubicBezTo>
                    <a:pt x="77" y="9"/>
                    <a:pt x="78" y="9"/>
                    <a:pt x="78" y="9"/>
                  </a:cubicBezTo>
                  <a:cubicBezTo>
                    <a:pt x="106" y="9"/>
                    <a:pt x="102" y="7"/>
                    <a:pt x="102" y="5"/>
                  </a:cubicBezTo>
                  <a:cubicBezTo>
                    <a:pt x="102" y="2"/>
                    <a:pt x="106" y="0"/>
                    <a:pt x="78" y="0"/>
                  </a:cubicBezTo>
                </a:path>
              </a:pathLst>
            </a:custGeom>
            <a:solidFill>
              <a:srgbClr val="E1DDDC"/>
            </a:solidFill>
            <a:ln>
              <a:noFill/>
            </a:ln>
          </p:spPr>
          <p:txBody>
            <a:bodyPr/>
            <a:lstStyle/>
            <a:p>
              <a:endParaRPr lang="zh-CN" altLang="en-US"/>
            </a:p>
          </p:txBody>
        </p:sp>
        <p:sp>
          <p:nvSpPr>
            <p:cNvPr id="1048885" name="Freeform 30"/>
            <p:cNvSpPr/>
            <p:nvPr/>
          </p:nvSpPr>
          <p:spPr bwMode="auto">
            <a:xfrm>
              <a:off x="3613151" y="5553075"/>
              <a:ext cx="438150" cy="38100"/>
            </a:xfrm>
            <a:custGeom>
              <a:avLst/>
              <a:gdLst>
                <a:gd name="T0" fmla="*/ 2147483646 w 103"/>
                <a:gd name="T1" fmla="*/ 0 h 9"/>
                <a:gd name="T2" fmla="*/ 2147483646 w 103"/>
                <a:gd name="T3" fmla="*/ 0 h 9"/>
                <a:gd name="T4" fmla="*/ 0 w 103"/>
                <a:gd name="T5" fmla="*/ 2147483646 h 9"/>
                <a:gd name="T6" fmla="*/ 2147483646 w 103"/>
                <a:gd name="T7" fmla="*/ 0 h 9"/>
                <a:gd name="T8" fmla="*/ 2147483646 w 103"/>
                <a:gd name="T9" fmla="*/ 0 h 9"/>
                <a:gd name="T10" fmla="*/ 2147483646 w 103"/>
                <a:gd name="T11" fmla="*/ 2147483646 h 9"/>
                <a:gd name="T12" fmla="*/ 2147483646 w 103"/>
                <a:gd name="T13" fmla="*/ 2147483646 h 9"/>
                <a:gd name="T14" fmla="*/ 2147483646 w 103"/>
                <a:gd name="T15" fmla="*/ 2147483646 h 9"/>
                <a:gd name="T16" fmla="*/ 0 w 103"/>
                <a:gd name="T17" fmla="*/ 2147483646 h 9"/>
                <a:gd name="T18" fmla="*/ 0 w 103"/>
                <a:gd name="T19" fmla="*/ 2147483646 h 9"/>
                <a:gd name="T20" fmla="*/ 0 w 103"/>
                <a:gd name="T21" fmla="*/ 2147483646 h 9"/>
                <a:gd name="T22" fmla="*/ 2147483646 w 103"/>
                <a:gd name="T23" fmla="*/ 2147483646 h 9"/>
                <a:gd name="T24" fmla="*/ 2147483646 w 103"/>
                <a:gd name="T25" fmla="*/ 2147483646 h 9"/>
                <a:gd name="T26" fmla="*/ 2147483646 w 103"/>
                <a:gd name="T27" fmla="*/ 2147483646 h 9"/>
                <a:gd name="T28" fmla="*/ 2147483646 w 103"/>
                <a:gd name="T29" fmla="*/ 0 h 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03" h="9">
                  <a:moveTo>
                    <a:pt x="76" y="0"/>
                  </a:moveTo>
                  <a:cubicBezTo>
                    <a:pt x="76" y="0"/>
                    <a:pt x="76" y="0"/>
                    <a:pt x="75" y="0"/>
                  </a:cubicBezTo>
                  <a:cubicBezTo>
                    <a:pt x="48" y="0"/>
                    <a:pt x="0" y="2"/>
                    <a:pt x="0" y="5"/>
                  </a:cubicBezTo>
                  <a:cubicBezTo>
                    <a:pt x="0" y="2"/>
                    <a:pt x="46" y="1"/>
                    <a:pt x="73" y="0"/>
                  </a:cubicBezTo>
                  <a:cubicBezTo>
                    <a:pt x="73" y="0"/>
                    <a:pt x="73" y="0"/>
                    <a:pt x="74" y="0"/>
                  </a:cubicBezTo>
                  <a:cubicBezTo>
                    <a:pt x="100" y="0"/>
                    <a:pt x="96" y="2"/>
                    <a:pt x="96" y="5"/>
                  </a:cubicBezTo>
                  <a:cubicBezTo>
                    <a:pt x="96" y="7"/>
                    <a:pt x="100" y="9"/>
                    <a:pt x="73" y="9"/>
                  </a:cubicBezTo>
                  <a:cubicBezTo>
                    <a:pt x="73" y="9"/>
                    <a:pt x="73" y="9"/>
                    <a:pt x="72" y="9"/>
                  </a:cubicBezTo>
                  <a:cubicBezTo>
                    <a:pt x="46" y="9"/>
                    <a:pt x="0" y="7"/>
                    <a:pt x="0" y="5"/>
                  </a:cubicBezTo>
                  <a:cubicBezTo>
                    <a:pt x="0" y="5"/>
                    <a:pt x="0" y="5"/>
                    <a:pt x="0" y="5"/>
                  </a:cubicBezTo>
                  <a:cubicBezTo>
                    <a:pt x="0" y="5"/>
                    <a:pt x="0" y="5"/>
                    <a:pt x="0" y="5"/>
                  </a:cubicBezTo>
                  <a:cubicBezTo>
                    <a:pt x="0" y="7"/>
                    <a:pt x="47" y="9"/>
                    <a:pt x="75" y="9"/>
                  </a:cubicBezTo>
                  <a:cubicBezTo>
                    <a:pt x="75" y="9"/>
                    <a:pt x="75" y="9"/>
                    <a:pt x="75" y="9"/>
                  </a:cubicBezTo>
                  <a:cubicBezTo>
                    <a:pt x="103" y="9"/>
                    <a:pt x="99" y="7"/>
                    <a:pt x="99" y="5"/>
                  </a:cubicBezTo>
                  <a:cubicBezTo>
                    <a:pt x="99" y="2"/>
                    <a:pt x="103" y="0"/>
                    <a:pt x="76" y="0"/>
                  </a:cubicBezTo>
                </a:path>
              </a:pathLst>
            </a:custGeom>
            <a:solidFill>
              <a:srgbClr val="DFDBDA"/>
            </a:solidFill>
            <a:ln>
              <a:noFill/>
            </a:ln>
          </p:spPr>
          <p:txBody>
            <a:bodyPr/>
            <a:lstStyle/>
            <a:p>
              <a:endParaRPr lang="zh-CN" altLang="en-US"/>
            </a:p>
          </p:txBody>
        </p:sp>
        <p:sp>
          <p:nvSpPr>
            <p:cNvPr id="1048886" name="Freeform 31"/>
            <p:cNvSpPr>
              <a:spLocks noEditPoints="1"/>
            </p:cNvSpPr>
            <p:nvPr/>
          </p:nvSpPr>
          <p:spPr bwMode="auto">
            <a:xfrm>
              <a:off x="3613151" y="5553075"/>
              <a:ext cx="425450" cy="38100"/>
            </a:xfrm>
            <a:custGeom>
              <a:avLst/>
              <a:gdLst>
                <a:gd name="T0" fmla="*/ 2147483646 w 100"/>
                <a:gd name="T1" fmla="*/ 2147483646 h 9"/>
                <a:gd name="T2" fmla="*/ 0 w 100"/>
                <a:gd name="T3" fmla="*/ 2147483646 h 9"/>
                <a:gd name="T4" fmla="*/ 2147483646 w 100"/>
                <a:gd name="T5" fmla="*/ 2147483646 h 9"/>
                <a:gd name="T6" fmla="*/ 2147483646 w 100"/>
                <a:gd name="T7" fmla="*/ 2147483646 h 9"/>
                <a:gd name="T8" fmla="*/ 2147483646 w 100"/>
                <a:gd name="T9" fmla="*/ 2147483646 h 9"/>
                <a:gd name="T10" fmla="*/ 2147483646 w 100"/>
                <a:gd name="T11" fmla="*/ 2147483646 h 9"/>
                <a:gd name="T12" fmla="*/ 2147483646 w 100"/>
                <a:gd name="T13" fmla="*/ 2147483646 h 9"/>
                <a:gd name="T14" fmla="*/ 2147483646 w 100"/>
                <a:gd name="T15" fmla="*/ 0 h 9"/>
                <a:gd name="T16" fmla="*/ 2147483646 w 100"/>
                <a:gd name="T17" fmla="*/ 0 h 9"/>
                <a:gd name="T18" fmla="*/ 0 w 100"/>
                <a:gd name="T19" fmla="*/ 2147483646 h 9"/>
                <a:gd name="T20" fmla="*/ 0 w 100"/>
                <a:gd name="T21" fmla="*/ 2147483646 h 9"/>
                <a:gd name="T22" fmla="*/ 0 w 100"/>
                <a:gd name="T23" fmla="*/ 2147483646 h 9"/>
                <a:gd name="T24" fmla="*/ 0 w 100"/>
                <a:gd name="T25" fmla="*/ 2147483646 h 9"/>
                <a:gd name="T26" fmla="*/ 0 w 100"/>
                <a:gd name="T27" fmla="*/ 2147483646 h 9"/>
                <a:gd name="T28" fmla="*/ 0 w 100"/>
                <a:gd name="T29" fmla="*/ 2147483646 h 9"/>
                <a:gd name="T30" fmla="*/ 0 w 100"/>
                <a:gd name="T31" fmla="*/ 2147483646 h 9"/>
                <a:gd name="T32" fmla="*/ 0 w 100"/>
                <a:gd name="T33" fmla="*/ 2147483646 h 9"/>
                <a:gd name="T34" fmla="*/ 0 w 100"/>
                <a:gd name="T35" fmla="*/ 2147483646 h 9"/>
                <a:gd name="T36" fmla="*/ 0 w 100"/>
                <a:gd name="T37" fmla="*/ 2147483646 h 9"/>
                <a:gd name="T38" fmla="*/ 0 w 100"/>
                <a:gd name="T39" fmla="*/ 2147483646 h 9"/>
                <a:gd name="T40" fmla="*/ 0 w 100"/>
                <a:gd name="T41" fmla="*/ 2147483646 h 9"/>
                <a:gd name="T42" fmla="*/ 0 w 100"/>
                <a:gd name="T43" fmla="*/ 2147483646 h 9"/>
                <a:gd name="T44" fmla="*/ 0 w 100"/>
                <a:gd name="T45" fmla="*/ 2147483646 h 9"/>
                <a:gd name="T46" fmla="*/ 0 w 100"/>
                <a:gd name="T47" fmla="*/ 2147483646 h 9"/>
                <a:gd name="T48" fmla="*/ 0 w 100"/>
                <a:gd name="T49" fmla="*/ 2147483646 h 9"/>
                <a:gd name="T50" fmla="*/ 0 w 100"/>
                <a:gd name="T51" fmla="*/ 2147483646 h 9"/>
                <a:gd name="T52" fmla="*/ 0 w 100"/>
                <a:gd name="T53" fmla="*/ 2147483646 h 9"/>
                <a:gd name="T54" fmla="*/ 2147483646 w 100"/>
                <a:gd name="T55" fmla="*/ 2147483646 h 9"/>
                <a:gd name="T56" fmla="*/ 2147483646 w 100"/>
                <a:gd name="T57" fmla="*/ 2147483646 h 9"/>
                <a:gd name="T58" fmla="*/ 2147483646 w 100"/>
                <a:gd name="T59" fmla="*/ 2147483646 h 9"/>
                <a:gd name="T60" fmla="*/ 2147483646 w 100"/>
                <a:gd name="T61" fmla="*/ 0 h 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00" h="9">
                  <a:moveTo>
                    <a:pt x="70" y="9"/>
                  </a:moveTo>
                  <a:cubicBezTo>
                    <a:pt x="44" y="9"/>
                    <a:pt x="0" y="7"/>
                    <a:pt x="0" y="5"/>
                  </a:cubicBezTo>
                  <a:cubicBezTo>
                    <a:pt x="0" y="3"/>
                    <a:pt x="45" y="1"/>
                    <a:pt x="70" y="1"/>
                  </a:cubicBezTo>
                  <a:cubicBezTo>
                    <a:pt x="71" y="1"/>
                    <a:pt x="71" y="1"/>
                    <a:pt x="71" y="1"/>
                  </a:cubicBezTo>
                  <a:cubicBezTo>
                    <a:pt x="96" y="1"/>
                    <a:pt x="93" y="2"/>
                    <a:pt x="93" y="5"/>
                  </a:cubicBezTo>
                  <a:cubicBezTo>
                    <a:pt x="93" y="7"/>
                    <a:pt x="96" y="9"/>
                    <a:pt x="70" y="9"/>
                  </a:cubicBezTo>
                  <a:cubicBezTo>
                    <a:pt x="70" y="9"/>
                    <a:pt x="70" y="9"/>
                    <a:pt x="70" y="9"/>
                  </a:cubicBezTo>
                  <a:moveTo>
                    <a:pt x="74" y="0"/>
                  </a:moveTo>
                  <a:cubicBezTo>
                    <a:pt x="73" y="0"/>
                    <a:pt x="73" y="0"/>
                    <a:pt x="73" y="0"/>
                  </a:cubicBezTo>
                  <a:cubicBezTo>
                    <a:pt x="46" y="1"/>
                    <a:pt x="0" y="2"/>
                    <a:pt x="0"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7"/>
                    <a:pt x="46" y="9"/>
                    <a:pt x="72" y="9"/>
                  </a:cubicBezTo>
                  <a:cubicBezTo>
                    <a:pt x="73" y="9"/>
                    <a:pt x="73" y="9"/>
                    <a:pt x="73" y="9"/>
                  </a:cubicBezTo>
                  <a:cubicBezTo>
                    <a:pt x="100" y="9"/>
                    <a:pt x="96" y="7"/>
                    <a:pt x="96" y="5"/>
                  </a:cubicBezTo>
                  <a:cubicBezTo>
                    <a:pt x="96" y="2"/>
                    <a:pt x="100" y="0"/>
                    <a:pt x="74" y="0"/>
                  </a:cubicBezTo>
                </a:path>
              </a:pathLst>
            </a:custGeom>
            <a:solidFill>
              <a:srgbClr val="DEDAD9"/>
            </a:solidFill>
            <a:ln>
              <a:noFill/>
            </a:ln>
          </p:spPr>
          <p:txBody>
            <a:bodyPr/>
            <a:lstStyle/>
            <a:p>
              <a:endParaRPr lang="zh-CN" altLang="en-US"/>
            </a:p>
          </p:txBody>
        </p:sp>
        <p:sp>
          <p:nvSpPr>
            <p:cNvPr id="1048887" name="Freeform 32"/>
            <p:cNvSpPr>
              <a:spLocks noEditPoints="1"/>
            </p:cNvSpPr>
            <p:nvPr/>
          </p:nvSpPr>
          <p:spPr bwMode="auto">
            <a:xfrm>
              <a:off x="3613151" y="5556250"/>
              <a:ext cx="407988" cy="34925"/>
            </a:xfrm>
            <a:custGeom>
              <a:avLst/>
              <a:gdLst>
                <a:gd name="T0" fmla="*/ 2147483646 w 96"/>
                <a:gd name="T1" fmla="*/ 2147483646 h 8"/>
                <a:gd name="T2" fmla="*/ 0 w 96"/>
                <a:gd name="T3" fmla="*/ 2147483646 h 8"/>
                <a:gd name="T4" fmla="*/ 2147483646 w 96"/>
                <a:gd name="T5" fmla="*/ 0 h 8"/>
                <a:gd name="T6" fmla="*/ 2147483646 w 96"/>
                <a:gd name="T7" fmla="*/ 0 h 8"/>
                <a:gd name="T8" fmla="*/ 2147483646 w 96"/>
                <a:gd name="T9" fmla="*/ 2147483646 h 8"/>
                <a:gd name="T10" fmla="*/ 2147483646 w 96"/>
                <a:gd name="T11" fmla="*/ 2147483646 h 8"/>
                <a:gd name="T12" fmla="*/ 2147483646 w 96"/>
                <a:gd name="T13" fmla="*/ 2147483646 h 8"/>
                <a:gd name="T14" fmla="*/ 2147483646 w 96"/>
                <a:gd name="T15" fmla="*/ 0 h 8"/>
                <a:gd name="T16" fmla="*/ 2147483646 w 96"/>
                <a:gd name="T17" fmla="*/ 0 h 8"/>
                <a:gd name="T18" fmla="*/ 0 w 96"/>
                <a:gd name="T19" fmla="*/ 2147483646 h 8"/>
                <a:gd name="T20" fmla="*/ 2147483646 w 96"/>
                <a:gd name="T21" fmla="*/ 2147483646 h 8"/>
                <a:gd name="T22" fmla="*/ 2147483646 w 96"/>
                <a:gd name="T23" fmla="*/ 2147483646 h 8"/>
                <a:gd name="T24" fmla="*/ 2147483646 w 96"/>
                <a:gd name="T25" fmla="*/ 2147483646 h 8"/>
                <a:gd name="T26" fmla="*/ 2147483646 w 96"/>
                <a:gd name="T27" fmla="*/ 0 h 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96" h="8">
                  <a:moveTo>
                    <a:pt x="67" y="8"/>
                  </a:moveTo>
                  <a:cubicBezTo>
                    <a:pt x="42" y="8"/>
                    <a:pt x="0" y="6"/>
                    <a:pt x="0" y="4"/>
                  </a:cubicBezTo>
                  <a:cubicBezTo>
                    <a:pt x="0" y="2"/>
                    <a:pt x="43" y="0"/>
                    <a:pt x="68" y="0"/>
                  </a:cubicBezTo>
                  <a:cubicBezTo>
                    <a:pt x="68" y="0"/>
                    <a:pt x="68" y="0"/>
                    <a:pt x="68" y="0"/>
                  </a:cubicBezTo>
                  <a:cubicBezTo>
                    <a:pt x="92" y="0"/>
                    <a:pt x="89" y="2"/>
                    <a:pt x="89" y="4"/>
                  </a:cubicBezTo>
                  <a:cubicBezTo>
                    <a:pt x="89" y="6"/>
                    <a:pt x="93" y="8"/>
                    <a:pt x="68" y="8"/>
                  </a:cubicBezTo>
                  <a:cubicBezTo>
                    <a:pt x="68" y="8"/>
                    <a:pt x="67" y="8"/>
                    <a:pt x="67" y="8"/>
                  </a:cubicBezTo>
                  <a:moveTo>
                    <a:pt x="71" y="0"/>
                  </a:moveTo>
                  <a:cubicBezTo>
                    <a:pt x="71" y="0"/>
                    <a:pt x="71" y="0"/>
                    <a:pt x="70" y="0"/>
                  </a:cubicBezTo>
                  <a:cubicBezTo>
                    <a:pt x="45" y="0"/>
                    <a:pt x="0" y="2"/>
                    <a:pt x="0" y="4"/>
                  </a:cubicBezTo>
                  <a:cubicBezTo>
                    <a:pt x="0" y="6"/>
                    <a:pt x="44" y="8"/>
                    <a:pt x="70" y="8"/>
                  </a:cubicBezTo>
                  <a:cubicBezTo>
                    <a:pt x="70" y="8"/>
                    <a:pt x="70" y="8"/>
                    <a:pt x="70" y="8"/>
                  </a:cubicBezTo>
                  <a:cubicBezTo>
                    <a:pt x="96" y="8"/>
                    <a:pt x="93" y="6"/>
                    <a:pt x="93" y="4"/>
                  </a:cubicBezTo>
                  <a:cubicBezTo>
                    <a:pt x="93" y="1"/>
                    <a:pt x="96" y="0"/>
                    <a:pt x="71" y="0"/>
                  </a:cubicBezTo>
                </a:path>
              </a:pathLst>
            </a:custGeom>
            <a:solidFill>
              <a:srgbClr val="DBD8D7"/>
            </a:solidFill>
            <a:ln>
              <a:noFill/>
            </a:ln>
          </p:spPr>
          <p:txBody>
            <a:bodyPr/>
            <a:lstStyle/>
            <a:p>
              <a:endParaRPr lang="zh-CN" altLang="en-US"/>
            </a:p>
          </p:txBody>
        </p:sp>
        <p:sp>
          <p:nvSpPr>
            <p:cNvPr id="1048888" name="Freeform 33"/>
            <p:cNvSpPr>
              <a:spLocks noEditPoints="1"/>
            </p:cNvSpPr>
            <p:nvPr/>
          </p:nvSpPr>
          <p:spPr bwMode="auto">
            <a:xfrm>
              <a:off x="3613151" y="5556250"/>
              <a:ext cx="395288" cy="34925"/>
            </a:xfrm>
            <a:custGeom>
              <a:avLst/>
              <a:gdLst>
                <a:gd name="T0" fmla="*/ 2147483646 w 93"/>
                <a:gd name="T1" fmla="*/ 2147483646 h 8"/>
                <a:gd name="T2" fmla="*/ 0 w 93"/>
                <a:gd name="T3" fmla="*/ 2147483646 h 8"/>
                <a:gd name="T4" fmla="*/ 2147483646 w 93"/>
                <a:gd name="T5" fmla="*/ 0 h 8"/>
                <a:gd name="T6" fmla="*/ 2147483646 w 93"/>
                <a:gd name="T7" fmla="*/ 0 h 8"/>
                <a:gd name="T8" fmla="*/ 2147483646 w 93"/>
                <a:gd name="T9" fmla="*/ 2147483646 h 8"/>
                <a:gd name="T10" fmla="*/ 2147483646 w 93"/>
                <a:gd name="T11" fmla="*/ 2147483646 h 8"/>
                <a:gd name="T12" fmla="*/ 2147483646 w 93"/>
                <a:gd name="T13" fmla="*/ 2147483646 h 8"/>
                <a:gd name="T14" fmla="*/ 2147483646 w 93"/>
                <a:gd name="T15" fmla="*/ 0 h 8"/>
                <a:gd name="T16" fmla="*/ 2147483646 w 93"/>
                <a:gd name="T17" fmla="*/ 0 h 8"/>
                <a:gd name="T18" fmla="*/ 0 w 93"/>
                <a:gd name="T19" fmla="*/ 2147483646 h 8"/>
                <a:gd name="T20" fmla="*/ 2147483646 w 93"/>
                <a:gd name="T21" fmla="*/ 2147483646 h 8"/>
                <a:gd name="T22" fmla="*/ 2147483646 w 93"/>
                <a:gd name="T23" fmla="*/ 2147483646 h 8"/>
                <a:gd name="T24" fmla="*/ 2147483646 w 93"/>
                <a:gd name="T25" fmla="*/ 2147483646 h 8"/>
                <a:gd name="T26" fmla="*/ 2147483646 w 93"/>
                <a:gd name="T27" fmla="*/ 0 h 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93" h="8">
                  <a:moveTo>
                    <a:pt x="65" y="7"/>
                  </a:moveTo>
                  <a:cubicBezTo>
                    <a:pt x="41" y="7"/>
                    <a:pt x="0" y="6"/>
                    <a:pt x="0" y="4"/>
                  </a:cubicBezTo>
                  <a:cubicBezTo>
                    <a:pt x="0" y="2"/>
                    <a:pt x="41" y="0"/>
                    <a:pt x="65" y="0"/>
                  </a:cubicBezTo>
                  <a:cubicBezTo>
                    <a:pt x="65" y="0"/>
                    <a:pt x="65" y="0"/>
                    <a:pt x="66" y="0"/>
                  </a:cubicBezTo>
                  <a:cubicBezTo>
                    <a:pt x="89" y="0"/>
                    <a:pt x="86" y="2"/>
                    <a:pt x="86" y="4"/>
                  </a:cubicBezTo>
                  <a:cubicBezTo>
                    <a:pt x="86" y="6"/>
                    <a:pt x="89" y="7"/>
                    <a:pt x="65" y="7"/>
                  </a:cubicBezTo>
                  <a:cubicBezTo>
                    <a:pt x="65" y="7"/>
                    <a:pt x="65" y="7"/>
                    <a:pt x="65" y="7"/>
                  </a:cubicBezTo>
                  <a:moveTo>
                    <a:pt x="68" y="0"/>
                  </a:moveTo>
                  <a:cubicBezTo>
                    <a:pt x="68" y="0"/>
                    <a:pt x="68" y="0"/>
                    <a:pt x="68" y="0"/>
                  </a:cubicBezTo>
                  <a:cubicBezTo>
                    <a:pt x="43" y="0"/>
                    <a:pt x="0" y="2"/>
                    <a:pt x="0" y="4"/>
                  </a:cubicBezTo>
                  <a:cubicBezTo>
                    <a:pt x="0" y="6"/>
                    <a:pt x="42" y="8"/>
                    <a:pt x="67" y="8"/>
                  </a:cubicBezTo>
                  <a:cubicBezTo>
                    <a:pt x="67" y="8"/>
                    <a:pt x="68" y="8"/>
                    <a:pt x="68" y="8"/>
                  </a:cubicBezTo>
                  <a:cubicBezTo>
                    <a:pt x="93" y="8"/>
                    <a:pt x="89" y="6"/>
                    <a:pt x="89" y="4"/>
                  </a:cubicBezTo>
                  <a:cubicBezTo>
                    <a:pt x="89" y="2"/>
                    <a:pt x="92" y="0"/>
                    <a:pt x="68" y="0"/>
                  </a:cubicBezTo>
                </a:path>
              </a:pathLst>
            </a:custGeom>
            <a:solidFill>
              <a:srgbClr val="D9D5D4"/>
            </a:solidFill>
            <a:ln>
              <a:noFill/>
            </a:ln>
          </p:spPr>
          <p:txBody>
            <a:bodyPr/>
            <a:lstStyle/>
            <a:p>
              <a:endParaRPr lang="zh-CN" altLang="en-US"/>
            </a:p>
          </p:txBody>
        </p:sp>
        <p:sp>
          <p:nvSpPr>
            <p:cNvPr id="1048889" name="Freeform 34"/>
            <p:cNvSpPr>
              <a:spLocks noEditPoints="1"/>
            </p:cNvSpPr>
            <p:nvPr/>
          </p:nvSpPr>
          <p:spPr bwMode="auto">
            <a:xfrm>
              <a:off x="3613151" y="5556250"/>
              <a:ext cx="377825" cy="30163"/>
            </a:xfrm>
            <a:custGeom>
              <a:avLst/>
              <a:gdLst>
                <a:gd name="T0" fmla="*/ 2147483646 w 89"/>
                <a:gd name="T1" fmla="*/ 2147483646 h 7"/>
                <a:gd name="T2" fmla="*/ 0 w 89"/>
                <a:gd name="T3" fmla="*/ 2147483646 h 7"/>
                <a:gd name="T4" fmla="*/ 2147483646 w 89"/>
                <a:gd name="T5" fmla="*/ 0 h 7"/>
                <a:gd name="T6" fmla="*/ 2147483646 w 89"/>
                <a:gd name="T7" fmla="*/ 0 h 7"/>
                <a:gd name="T8" fmla="*/ 2147483646 w 89"/>
                <a:gd name="T9" fmla="*/ 2147483646 h 7"/>
                <a:gd name="T10" fmla="*/ 2147483646 w 89"/>
                <a:gd name="T11" fmla="*/ 2147483646 h 7"/>
                <a:gd name="T12" fmla="*/ 2147483646 w 89"/>
                <a:gd name="T13" fmla="*/ 2147483646 h 7"/>
                <a:gd name="T14" fmla="*/ 2147483646 w 89"/>
                <a:gd name="T15" fmla="*/ 0 h 7"/>
                <a:gd name="T16" fmla="*/ 2147483646 w 89"/>
                <a:gd name="T17" fmla="*/ 0 h 7"/>
                <a:gd name="T18" fmla="*/ 0 w 89"/>
                <a:gd name="T19" fmla="*/ 2147483646 h 7"/>
                <a:gd name="T20" fmla="*/ 2147483646 w 89"/>
                <a:gd name="T21" fmla="*/ 2147483646 h 7"/>
                <a:gd name="T22" fmla="*/ 2147483646 w 89"/>
                <a:gd name="T23" fmla="*/ 2147483646 h 7"/>
                <a:gd name="T24" fmla="*/ 2147483646 w 89"/>
                <a:gd name="T25" fmla="*/ 2147483646 h 7"/>
                <a:gd name="T26" fmla="*/ 2147483646 w 89"/>
                <a:gd name="T27" fmla="*/ 0 h 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89" h="7">
                  <a:moveTo>
                    <a:pt x="62" y="7"/>
                  </a:moveTo>
                  <a:cubicBezTo>
                    <a:pt x="39" y="7"/>
                    <a:pt x="0" y="6"/>
                    <a:pt x="0" y="4"/>
                  </a:cubicBezTo>
                  <a:cubicBezTo>
                    <a:pt x="0" y="2"/>
                    <a:pt x="40" y="0"/>
                    <a:pt x="63" y="0"/>
                  </a:cubicBezTo>
                  <a:cubicBezTo>
                    <a:pt x="63" y="0"/>
                    <a:pt x="63" y="0"/>
                    <a:pt x="63" y="0"/>
                  </a:cubicBezTo>
                  <a:cubicBezTo>
                    <a:pt x="85" y="0"/>
                    <a:pt x="82" y="2"/>
                    <a:pt x="82" y="4"/>
                  </a:cubicBezTo>
                  <a:cubicBezTo>
                    <a:pt x="82" y="6"/>
                    <a:pt x="85" y="7"/>
                    <a:pt x="63" y="7"/>
                  </a:cubicBezTo>
                  <a:cubicBezTo>
                    <a:pt x="62" y="7"/>
                    <a:pt x="62" y="7"/>
                    <a:pt x="62" y="7"/>
                  </a:cubicBezTo>
                  <a:moveTo>
                    <a:pt x="66" y="0"/>
                  </a:moveTo>
                  <a:cubicBezTo>
                    <a:pt x="65" y="0"/>
                    <a:pt x="65" y="0"/>
                    <a:pt x="65" y="0"/>
                  </a:cubicBezTo>
                  <a:cubicBezTo>
                    <a:pt x="41" y="0"/>
                    <a:pt x="0" y="2"/>
                    <a:pt x="0" y="4"/>
                  </a:cubicBezTo>
                  <a:cubicBezTo>
                    <a:pt x="0" y="6"/>
                    <a:pt x="41" y="7"/>
                    <a:pt x="65" y="7"/>
                  </a:cubicBezTo>
                  <a:cubicBezTo>
                    <a:pt x="65" y="7"/>
                    <a:pt x="65" y="7"/>
                    <a:pt x="65" y="7"/>
                  </a:cubicBezTo>
                  <a:cubicBezTo>
                    <a:pt x="89" y="7"/>
                    <a:pt x="86" y="6"/>
                    <a:pt x="86" y="4"/>
                  </a:cubicBezTo>
                  <a:cubicBezTo>
                    <a:pt x="86" y="2"/>
                    <a:pt x="89" y="0"/>
                    <a:pt x="66" y="0"/>
                  </a:cubicBezTo>
                </a:path>
              </a:pathLst>
            </a:custGeom>
            <a:solidFill>
              <a:srgbClr val="D6D3D2"/>
            </a:solidFill>
            <a:ln>
              <a:noFill/>
            </a:ln>
          </p:spPr>
          <p:txBody>
            <a:bodyPr/>
            <a:lstStyle/>
            <a:p>
              <a:endParaRPr lang="zh-CN" altLang="en-US"/>
            </a:p>
          </p:txBody>
        </p:sp>
        <p:sp>
          <p:nvSpPr>
            <p:cNvPr id="1048890" name="Freeform 35"/>
            <p:cNvSpPr>
              <a:spLocks noEditPoints="1"/>
            </p:cNvSpPr>
            <p:nvPr/>
          </p:nvSpPr>
          <p:spPr bwMode="auto">
            <a:xfrm>
              <a:off x="3613151" y="5556250"/>
              <a:ext cx="361950" cy="30163"/>
            </a:xfrm>
            <a:custGeom>
              <a:avLst/>
              <a:gdLst>
                <a:gd name="T0" fmla="*/ 2147483646 w 85"/>
                <a:gd name="T1" fmla="*/ 2147483646 h 7"/>
                <a:gd name="T2" fmla="*/ 0 w 85"/>
                <a:gd name="T3" fmla="*/ 2147483646 h 7"/>
                <a:gd name="T4" fmla="*/ 2147483646 w 85"/>
                <a:gd name="T5" fmla="*/ 0 h 7"/>
                <a:gd name="T6" fmla="*/ 2147483646 w 85"/>
                <a:gd name="T7" fmla="*/ 0 h 7"/>
                <a:gd name="T8" fmla="*/ 2147483646 w 85"/>
                <a:gd name="T9" fmla="*/ 2147483646 h 7"/>
                <a:gd name="T10" fmla="*/ 2147483646 w 85"/>
                <a:gd name="T11" fmla="*/ 2147483646 h 7"/>
                <a:gd name="T12" fmla="*/ 2147483646 w 85"/>
                <a:gd name="T13" fmla="*/ 2147483646 h 7"/>
                <a:gd name="T14" fmla="*/ 2147483646 w 85"/>
                <a:gd name="T15" fmla="*/ 0 h 7"/>
                <a:gd name="T16" fmla="*/ 2147483646 w 85"/>
                <a:gd name="T17" fmla="*/ 0 h 7"/>
                <a:gd name="T18" fmla="*/ 0 w 85"/>
                <a:gd name="T19" fmla="*/ 2147483646 h 7"/>
                <a:gd name="T20" fmla="*/ 2147483646 w 85"/>
                <a:gd name="T21" fmla="*/ 2147483646 h 7"/>
                <a:gd name="T22" fmla="*/ 2147483646 w 85"/>
                <a:gd name="T23" fmla="*/ 2147483646 h 7"/>
                <a:gd name="T24" fmla="*/ 2147483646 w 85"/>
                <a:gd name="T25" fmla="*/ 2147483646 h 7"/>
                <a:gd name="T26" fmla="*/ 2147483646 w 85"/>
                <a:gd name="T27" fmla="*/ 0 h 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85" h="7">
                  <a:moveTo>
                    <a:pt x="59" y="7"/>
                  </a:moveTo>
                  <a:cubicBezTo>
                    <a:pt x="38" y="7"/>
                    <a:pt x="0" y="6"/>
                    <a:pt x="0" y="4"/>
                  </a:cubicBezTo>
                  <a:cubicBezTo>
                    <a:pt x="0" y="2"/>
                    <a:pt x="38" y="0"/>
                    <a:pt x="60" y="0"/>
                  </a:cubicBezTo>
                  <a:cubicBezTo>
                    <a:pt x="60" y="0"/>
                    <a:pt x="60" y="0"/>
                    <a:pt x="60" y="0"/>
                  </a:cubicBezTo>
                  <a:cubicBezTo>
                    <a:pt x="82" y="0"/>
                    <a:pt x="79" y="2"/>
                    <a:pt x="79" y="4"/>
                  </a:cubicBezTo>
                  <a:cubicBezTo>
                    <a:pt x="79" y="6"/>
                    <a:pt x="82" y="7"/>
                    <a:pt x="60" y="7"/>
                  </a:cubicBezTo>
                  <a:cubicBezTo>
                    <a:pt x="60" y="7"/>
                    <a:pt x="60" y="7"/>
                    <a:pt x="59" y="7"/>
                  </a:cubicBezTo>
                  <a:moveTo>
                    <a:pt x="63" y="0"/>
                  </a:moveTo>
                  <a:cubicBezTo>
                    <a:pt x="63" y="0"/>
                    <a:pt x="63" y="0"/>
                    <a:pt x="63" y="0"/>
                  </a:cubicBezTo>
                  <a:cubicBezTo>
                    <a:pt x="40" y="0"/>
                    <a:pt x="0" y="2"/>
                    <a:pt x="0" y="4"/>
                  </a:cubicBezTo>
                  <a:cubicBezTo>
                    <a:pt x="0" y="6"/>
                    <a:pt x="39" y="7"/>
                    <a:pt x="62" y="7"/>
                  </a:cubicBezTo>
                  <a:cubicBezTo>
                    <a:pt x="62" y="7"/>
                    <a:pt x="62" y="7"/>
                    <a:pt x="63" y="7"/>
                  </a:cubicBezTo>
                  <a:cubicBezTo>
                    <a:pt x="85" y="7"/>
                    <a:pt x="82" y="6"/>
                    <a:pt x="82" y="4"/>
                  </a:cubicBezTo>
                  <a:cubicBezTo>
                    <a:pt x="82" y="2"/>
                    <a:pt x="85" y="0"/>
                    <a:pt x="63" y="0"/>
                  </a:cubicBezTo>
                </a:path>
              </a:pathLst>
            </a:custGeom>
            <a:solidFill>
              <a:srgbClr val="D3D0D0"/>
            </a:solidFill>
            <a:ln>
              <a:noFill/>
            </a:ln>
          </p:spPr>
          <p:txBody>
            <a:bodyPr/>
            <a:lstStyle/>
            <a:p>
              <a:endParaRPr lang="zh-CN" altLang="en-US"/>
            </a:p>
          </p:txBody>
        </p:sp>
        <p:sp>
          <p:nvSpPr>
            <p:cNvPr id="1048891" name="Freeform 36"/>
            <p:cNvSpPr>
              <a:spLocks noEditPoints="1"/>
            </p:cNvSpPr>
            <p:nvPr/>
          </p:nvSpPr>
          <p:spPr bwMode="auto">
            <a:xfrm>
              <a:off x="3613151" y="5556250"/>
              <a:ext cx="349250" cy="30163"/>
            </a:xfrm>
            <a:custGeom>
              <a:avLst/>
              <a:gdLst>
                <a:gd name="T0" fmla="*/ 2147483646 w 82"/>
                <a:gd name="T1" fmla="*/ 2147483646 h 7"/>
                <a:gd name="T2" fmla="*/ 0 w 82"/>
                <a:gd name="T3" fmla="*/ 2147483646 h 7"/>
                <a:gd name="T4" fmla="*/ 2147483646 w 82"/>
                <a:gd name="T5" fmla="*/ 0 h 7"/>
                <a:gd name="T6" fmla="*/ 2147483646 w 82"/>
                <a:gd name="T7" fmla="*/ 0 h 7"/>
                <a:gd name="T8" fmla="*/ 2147483646 w 82"/>
                <a:gd name="T9" fmla="*/ 2147483646 h 7"/>
                <a:gd name="T10" fmla="*/ 2147483646 w 82"/>
                <a:gd name="T11" fmla="*/ 2147483646 h 7"/>
                <a:gd name="T12" fmla="*/ 2147483646 w 82"/>
                <a:gd name="T13" fmla="*/ 2147483646 h 7"/>
                <a:gd name="T14" fmla="*/ 2147483646 w 82"/>
                <a:gd name="T15" fmla="*/ 0 h 7"/>
                <a:gd name="T16" fmla="*/ 2147483646 w 82"/>
                <a:gd name="T17" fmla="*/ 0 h 7"/>
                <a:gd name="T18" fmla="*/ 0 w 82"/>
                <a:gd name="T19" fmla="*/ 2147483646 h 7"/>
                <a:gd name="T20" fmla="*/ 2147483646 w 82"/>
                <a:gd name="T21" fmla="*/ 2147483646 h 7"/>
                <a:gd name="T22" fmla="*/ 2147483646 w 82"/>
                <a:gd name="T23" fmla="*/ 2147483646 h 7"/>
                <a:gd name="T24" fmla="*/ 2147483646 w 82"/>
                <a:gd name="T25" fmla="*/ 2147483646 h 7"/>
                <a:gd name="T26" fmla="*/ 2147483646 w 82"/>
                <a:gd name="T27" fmla="*/ 0 h 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82" h="7">
                  <a:moveTo>
                    <a:pt x="57" y="7"/>
                  </a:moveTo>
                  <a:cubicBezTo>
                    <a:pt x="36" y="7"/>
                    <a:pt x="0" y="6"/>
                    <a:pt x="0" y="4"/>
                  </a:cubicBezTo>
                  <a:cubicBezTo>
                    <a:pt x="0" y="2"/>
                    <a:pt x="36" y="0"/>
                    <a:pt x="57" y="0"/>
                  </a:cubicBezTo>
                  <a:cubicBezTo>
                    <a:pt x="57" y="0"/>
                    <a:pt x="58" y="0"/>
                    <a:pt x="58" y="0"/>
                  </a:cubicBezTo>
                  <a:cubicBezTo>
                    <a:pt x="78" y="0"/>
                    <a:pt x="76" y="2"/>
                    <a:pt x="76" y="4"/>
                  </a:cubicBezTo>
                  <a:cubicBezTo>
                    <a:pt x="76" y="6"/>
                    <a:pt x="78" y="7"/>
                    <a:pt x="57" y="7"/>
                  </a:cubicBezTo>
                  <a:cubicBezTo>
                    <a:pt x="57" y="7"/>
                    <a:pt x="57" y="7"/>
                    <a:pt x="57" y="7"/>
                  </a:cubicBezTo>
                  <a:moveTo>
                    <a:pt x="60" y="0"/>
                  </a:moveTo>
                  <a:cubicBezTo>
                    <a:pt x="60" y="0"/>
                    <a:pt x="60" y="0"/>
                    <a:pt x="60" y="0"/>
                  </a:cubicBezTo>
                  <a:cubicBezTo>
                    <a:pt x="38" y="0"/>
                    <a:pt x="0" y="2"/>
                    <a:pt x="0" y="4"/>
                  </a:cubicBezTo>
                  <a:cubicBezTo>
                    <a:pt x="0" y="6"/>
                    <a:pt x="38" y="7"/>
                    <a:pt x="59" y="7"/>
                  </a:cubicBezTo>
                  <a:cubicBezTo>
                    <a:pt x="60" y="7"/>
                    <a:pt x="60" y="7"/>
                    <a:pt x="60" y="7"/>
                  </a:cubicBezTo>
                  <a:cubicBezTo>
                    <a:pt x="82" y="7"/>
                    <a:pt x="79" y="6"/>
                    <a:pt x="79" y="4"/>
                  </a:cubicBezTo>
                  <a:cubicBezTo>
                    <a:pt x="79" y="2"/>
                    <a:pt x="82" y="0"/>
                    <a:pt x="60" y="0"/>
                  </a:cubicBezTo>
                </a:path>
              </a:pathLst>
            </a:custGeom>
            <a:solidFill>
              <a:srgbClr val="D1CECE"/>
            </a:solidFill>
            <a:ln>
              <a:noFill/>
            </a:ln>
          </p:spPr>
          <p:txBody>
            <a:bodyPr/>
            <a:lstStyle/>
            <a:p>
              <a:endParaRPr lang="zh-CN" altLang="en-US"/>
            </a:p>
          </p:txBody>
        </p:sp>
        <p:sp>
          <p:nvSpPr>
            <p:cNvPr id="1048892" name="Freeform 37"/>
            <p:cNvSpPr>
              <a:spLocks noEditPoints="1"/>
            </p:cNvSpPr>
            <p:nvPr/>
          </p:nvSpPr>
          <p:spPr bwMode="auto">
            <a:xfrm>
              <a:off x="3613151" y="5556250"/>
              <a:ext cx="331788" cy="30163"/>
            </a:xfrm>
            <a:custGeom>
              <a:avLst/>
              <a:gdLst>
                <a:gd name="T0" fmla="*/ 2147483646 w 78"/>
                <a:gd name="T1" fmla="*/ 2147483646 h 7"/>
                <a:gd name="T2" fmla="*/ 0 w 78"/>
                <a:gd name="T3" fmla="*/ 2147483646 h 7"/>
                <a:gd name="T4" fmla="*/ 2147483646 w 78"/>
                <a:gd name="T5" fmla="*/ 2147483646 h 7"/>
                <a:gd name="T6" fmla="*/ 2147483646 w 78"/>
                <a:gd name="T7" fmla="*/ 2147483646 h 7"/>
                <a:gd name="T8" fmla="*/ 2147483646 w 78"/>
                <a:gd name="T9" fmla="*/ 2147483646 h 7"/>
                <a:gd name="T10" fmla="*/ 2147483646 w 78"/>
                <a:gd name="T11" fmla="*/ 2147483646 h 7"/>
                <a:gd name="T12" fmla="*/ 2147483646 w 78"/>
                <a:gd name="T13" fmla="*/ 2147483646 h 7"/>
                <a:gd name="T14" fmla="*/ 2147483646 w 78"/>
                <a:gd name="T15" fmla="*/ 0 h 7"/>
                <a:gd name="T16" fmla="*/ 2147483646 w 78"/>
                <a:gd name="T17" fmla="*/ 0 h 7"/>
                <a:gd name="T18" fmla="*/ 0 w 78"/>
                <a:gd name="T19" fmla="*/ 2147483646 h 7"/>
                <a:gd name="T20" fmla="*/ 2147483646 w 78"/>
                <a:gd name="T21" fmla="*/ 2147483646 h 7"/>
                <a:gd name="T22" fmla="*/ 2147483646 w 78"/>
                <a:gd name="T23" fmla="*/ 2147483646 h 7"/>
                <a:gd name="T24" fmla="*/ 2147483646 w 78"/>
                <a:gd name="T25" fmla="*/ 2147483646 h 7"/>
                <a:gd name="T26" fmla="*/ 2147483646 w 78"/>
                <a:gd name="T27" fmla="*/ 0 h 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8" h="7">
                  <a:moveTo>
                    <a:pt x="54" y="7"/>
                  </a:moveTo>
                  <a:cubicBezTo>
                    <a:pt x="34" y="7"/>
                    <a:pt x="0" y="5"/>
                    <a:pt x="0" y="4"/>
                  </a:cubicBezTo>
                  <a:cubicBezTo>
                    <a:pt x="0" y="2"/>
                    <a:pt x="35" y="1"/>
                    <a:pt x="55" y="1"/>
                  </a:cubicBezTo>
                  <a:cubicBezTo>
                    <a:pt x="55" y="1"/>
                    <a:pt x="55" y="1"/>
                    <a:pt x="55" y="1"/>
                  </a:cubicBezTo>
                  <a:cubicBezTo>
                    <a:pt x="74" y="1"/>
                    <a:pt x="72" y="2"/>
                    <a:pt x="72" y="4"/>
                  </a:cubicBezTo>
                  <a:cubicBezTo>
                    <a:pt x="72" y="5"/>
                    <a:pt x="75" y="7"/>
                    <a:pt x="55" y="7"/>
                  </a:cubicBezTo>
                  <a:cubicBezTo>
                    <a:pt x="55" y="7"/>
                    <a:pt x="54" y="7"/>
                    <a:pt x="54" y="7"/>
                  </a:cubicBezTo>
                  <a:moveTo>
                    <a:pt x="58" y="0"/>
                  </a:moveTo>
                  <a:cubicBezTo>
                    <a:pt x="58" y="0"/>
                    <a:pt x="57" y="0"/>
                    <a:pt x="57" y="0"/>
                  </a:cubicBezTo>
                  <a:cubicBezTo>
                    <a:pt x="36" y="0"/>
                    <a:pt x="0" y="2"/>
                    <a:pt x="0" y="4"/>
                  </a:cubicBezTo>
                  <a:cubicBezTo>
                    <a:pt x="0" y="6"/>
                    <a:pt x="36" y="7"/>
                    <a:pt x="57" y="7"/>
                  </a:cubicBezTo>
                  <a:cubicBezTo>
                    <a:pt x="57" y="7"/>
                    <a:pt x="57" y="7"/>
                    <a:pt x="57" y="7"/>
                  </a:cubicBezTo>
                  <a:cubicBezTo>
                    <a:pt x="78" y="7"/>
                    <a:pt x="76" y="6"/>
                    <a:pt x="76" y="4"/>
                  </a:cubicBezTo>
                  <a:cubicBezTo>
                    <a:pt x="76" y="2"/>
                    <a:pt x="78" y="0"/>
                    <a:pt x="58" y="0"/>
                  </a:cubicBezTo>
                </a:path>
              </a:pathLst>
            </a:custGeom>
            <a:solidFill>
              <a:srgbClr val="CECBCB"/>
            </a:solidFill>
            <a:ln>
              <a:noFill/>
            </a:ln>
          </p:spPr>
          <p:txBody>
            <a:bodyPr/>
            <a:lstStyle/>
            <a:p>
              <a:endParaRPr lang="zh-CN" altLang="en-US"/>
            </a:p>
          </p:txBody>
        </p:sp>
        <p:sp>
          <p:nvSpPr>
            <p:cNvPr id="1048893" name="Freeform 38"/>
            <p:cNvSpPr>
              <a:spLocks noEditPoints="1"/>
            </p:cNvSpPr>
            <p:nvPr/>
          </p:nvSpPr>
          <p:spPr bwMode="auto">
            <a:xfrm>
              <a:off x="3613151" y="5561013"/>
              <a:ext cx="319088" cy="25400"/>
            </a:xfrm>
            <a:custGeom>
              <a:avLst/>
              <a:gdLst>
                <a:gd name="T0" fmla="*/ 2147483646 w 75"/>
                <a:gd name="T1" fmla="*/ 2147483646 h 6"/>
                <a:gd name="T2" fmla="*/ 0 w 75"/>
                <a:gd name="T3" fmla="*/ 2147483646 h 6"/>
                <a:gd name="T4" fmla="*/ 2147483646 w 75"/>
                <a:gd name="T5" fmla="*/ 0 h 6"/>
                <a:gd name="T6" fmla="*/ 2147483646 w 75"/>
                <a:gd name="T7" fmla="*/ 0 h 6"/>
                <a:gd name="T8" fmla="*/ 2147483646 w 75"/>
                <a:gd name="T9" fmla="*/ 2147483646 h 6"/>
                <a:gd name="T10" fmla="*/ 2147483646 w 75"/>
                <a:gd name="T11" fmla="*/ 2147483646 h 6"/>
                <a:gd name="T12" fmla="*/ 2147483646 w 75"/>
                <a:gd name="T13" fmla="*/ 2147483646 h 6"/>
                <a:gd name="T14" fmla="*/ 2147483646 w 75"/>
                <a:gd name="T15" fmla="*/ 0 h 6"/>
                <a:gd name="T16" fmla="*/ 2147483646 w 75"/>
                <a:gd name="T17" fmla="*/ 0 h 6"/>
                <a:gd name="T18" fmla="*/ 0 w 75"/>
                <a:gd name="T19" fmla="*/ 2147483646 h 6"/>
                <a:gd name="T20" fmla="*/ 2147483646 w 75"/>
                <a:gd name="T21" fmla="*/ 2147483646 h 6"/>
                <a:gd name="T22" fmla="*/ 2147483646 w 75"/>
                <a:gd name="T23" fmla="*/ 2147483646 h 6"/>
                <a:gd name="T24" fmla="*/ 2147483646 w 75"/>
                <a:gd name="T25" fmla="*/ 2147483646 h 6"/>
                <a:gd name="T26" fmla="*/ 2147483646 w 75"/>
                <a:gd name="T27" fmla="*/ 0 h 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5" h="6">
                  <a:moveTo>
                    <a:pt x="52" y="6"/>
                  </a:moveTo>
                  <a:cubicBezTo>
                    <a:pt x="33" y="6"/>
                    <a:pt x="0" y="4"/>
                    <a:pt x="0" y="3"/>
                  </a:cubicBezTo>
                  <a:cubicBezTo>
                    <a:pt x="0" y="1"/>
                    <a:pt x="33" y="0"/>
                    <a:pt x="52" y="0"/>
                  </a:cubicBezTo>
                  <a:cubicBezTo>
                    <a:pt x="52" y="0"/>
                    <a:pt x="52" y="0"/>
                    <a:pt x="52" y="0"/>
                  </a:cubicBezTo>
                  <a:cubicBezTo>
                    <a:pt x="71" y="0"/>
                    <a:pt x="69" y="1"/>
                    <a:pt x="69" y="3"/>
                  </a:cubicBezTo>
                  <a:cubicBezTo>
                    <a:pt x="69" y="4"/>
                    <a:pt x="71" y="6"/>
                    <a:pt x="52" y="6"/>
                  </a:cubicBezTo>
                  <a:cubicBezTo>
                    <a:pt x="52" y="6"/>
                    <a:pt x="52" y="6"/>
                    <a:pt x="52" y="6"/>
                  </a:cubicBezTo>
                  <a:moveTo>
                    <a:pt x="55" y="0"/>
                  </a:moveTo>
                  <a:cubicBezTo>
                    <a:pt x="55" y="0"/>
                    <a:pt x="55" y="0"/>
                    <a:pt x="55" y="0"/>
                  </a:cubicBezTo>
                  <a:cubicBezTo>
                    <a:pt x="35" y="0"/>
                    <a:pt x="0" y="1"/>
                    <a:pt x="0" y="3"/>
                  </a:cubicBezTo>
                  <a:cubicBezTo>
                    <a:pt x="0" y="4"/>
                    <a:pt x="34" y="6"/>
                    <a:pt x="54" y="6"/>
                  </a:cubicBezTo>
                  <a:cubicBezTo>
                    <a:pt x="54" y="6"/>
                    <a:pt x="55" y="6"/>
                    <a:pt x="55" y="6"/>
                  </a:cubicBezTo>
                  <a:cubicBezTo>
                    <a:pt x="75" y="6"/>
                    <a:pt x="72" y="4"/>
                    <a:pt x="72" y="3"/>
                  </a:cubicBezTo>
                  <a:cubicBezTo>
                    <a:pt x="72" y="1"/>
                    <a:pt x="74" y="0"/>
                    <a:pt x="55" y="0"/>
                  </a:cubicBezTo>
                </a:path>
              </a:pathLst>
            </a:custGeom>
            <a:solidFill>
              <a:srgbClr val="CBC9C9"/>
            </a:solidFill>
            <a:ln>
              <a:noFill/>
            </a:ln>
          </p:spPr>
          <p:txBody>
            <a:bodyPr/>
            <a:lstStyle/>
            <a:p>
              <a:endParaRPr lang="zh-CN" altLang="en-US"/>
            </a:p>
          </p:txBody>
        </p:sp>
        <p:sp>
          <p:nvSpPr>
            <p:cNvPr id="1048894" name="Freeform 39"/>
            <p:cNvSpPr>
              <a:spLocks noEditPoints="1"/>
            </p:cNvSpPr>
            <p:nvPr/>
          </p:nvSpPr>
          <p:spPr bwMode="auto">
            <a:xfrm>
              <a:off x="3613151" y="5561013"/>
              <a:ext cx="301625" cy="25400"/>
            </a:xfrm>
            <a:custGeom>
              <a:avLst/>
              <a:gdLst>
                <a:gd name="T0" fmla="*/ 2147483646 w 71"/>
                <a:gd name="T1" fmla="*/ 2147483646 h 6"/>
                <a:gd name="T2" fmla="*/ 0 w 71"/>
                <a:gd name="T3" fmla="*/ 2147483646 h 6"/>
                <a:gd name="T4" fmla="*/ 2147483646 w 71"/>
                <a:gd name="T5" fmla="*/ 0 h 6"/>
                <a:gd name="T6" fmla="*/ 2147483646 w 71"/>
                <a:gd name="T7" fmla="*/ 0 h 6"/>
                <a:gd name="T8" fmla="*/ 2147483646 w 71"/>
                <a:gd name="T9" fmla="*/ 2147483646 h 6"/>
                <a:gd name="T10" fmla="*/ 2147483646 w 71"/>
                <a:gd name="T11" fmla="*/ 2147483646 h 6"/>
                <a:gd name="T12" fmla="*/ 2147483646 w 71"/>
                <a:gd name="T13" fmla="*/ 2147483646 h 6"/>
                <a:gd name="T14" fmla="*/ 2147483646 w 71"/>
                <a:gd name="T15" fmla="*/ 0 h 6"/>
                <a:gd name="T16" fmla="*/ 2147483646 w 71"/>
                <a:gd name="T17" fmla="*/ 0 h 6"/>
                <a:gd name="T18" fmla="*/ 0 w 71"/>
                <a:gd name="T19" fmla="*/ 2147483646 h 6"/>
                <a:gd name="T20" fmla="*/ 2147483646 w 71"/>
                <a:gd name="T21" fmla="*/ 2147483646 h 6"/>
                <a:gd name="T22" fmla="*/ 2147483646 w 71"/>
                <a:gd name="T23" fmla="*/ 2147483646 h 6"/>
                <a:gd name="T24" fmla="*/ 2147483646 w 71"/>
                <a:gd name="T25" fmla="*/ 2147483646 h 6"/>
                <a:gd name="T26" fmla="*/ 2147483646 w 71"/>
                <a:gd name="T27" fmla="*/ 0 h 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1" h="6">
                  <a:moveTo>
                    <a:pt x="49" y="6"/>
                  </a:moveTo>
                  <a:cubicBezTo>
                    <a:pt x="31" y="6"/>
                    <a:pt x="0" y="4"/>
                    <a:pt x="0" y="3"/>
                  </a:cubicBezTo>
                  <a:cubicBezTo>
                    <a:pt x="0" y="1"/>
                    <a:pt x="31" y="0"/>
                    <a:pt x="49" y="0"/>
                  </a:cubicBezTo>
                  <a:cubicBezTo>
                    <a:pt x="50" y="0"/>
                    <a:pt x="50" y="0"/>
                    <a:pt x="50" y="0"/>
                  </a:cubicBezTo>
                  <a:cubicBezTo>
                    <a:pt x="67" y="0"/>
                    <a:pt x="65" y="1"/>
                    <a:pt x="65" y="3"/>
                  </a:cubicBezTo>
                  <a:cubicBezTo>
                    <a:pt x="65" y="4"/>
                    <a:pt x="67" y="6"/>
                    <a:pt x="49" y="6"/>
                  </a:cubicBezTo>
                  <a:cubicBezTo>
                    <a:pt x="49" y="6"/>
                    <a:pt x="49" y="6"/>
                    <a:pt x="49" y="6"/>
                  </a:cubicBezTo>
                  <a:moveTo>
                    <a:pt x="52" y="0"/>
                  </a:moveTo>
                  <a:cubicBezTo>
                    <a:pt x="52" y="0"/>
                    <a:pt x="52" y="0"/>
                    <a:pt x="52" y="0"/>
                  </a:cubicBezTo>
                  <a:cubicBezTo>
                    <a:pt x="33" y="0"/>
                    <a:pt x="0" y="1"/>
                    <a:pt x="0" y="3"/>
                  </a:cubicBezTo>
                  <a:cubicBezTo>
                    <a:pt x="0" y="4"/>
                    <a:pt x="33" y="6"/>
                    <a:pt x="52" y="6"/>
                  </a:cubicBezTo>
                  <a:cubicBezTo>
                    <a:pt x="52" y="6"/>
                    <a:pt x="52" y="6"/>
                    <a:pt x="52" y="6"/>
                  </a:cubicBezTo>
                  <a:cubicBezTo>
                    <a:pt x="71" y="6"/>
                    <a:pt x="69" y="4"/>
                    <a:pt x="69" y="3"/>
                  </a:cubicBezTo>
                  <a:cubicBezTo>
                    <a:pt x="69" y="1"/>
                    <a:pt x="71" y="0"/>
                    <a:pt x="52" y="0"/>
                  </a:cubicBezTo>
                </a:path>
              </a:pathLst>
            </a:custGeom>
            <a:solidFill>
              <a:srgbClr val="C8C7C7"/>
            </a:solidFill>
            <a:ln>
              <a:noFill/>
            </a:ln>
          </p:spPr>
          <p:txBody>
            <a:bodyPr/>
            <a:lstStyle/>
            <a:p>
              <a:endParaRPr lang="zh-CN" altLang="en-US"/>
            </a:p>
          </p:txBody>
        </p:sp>
        <p:sp>
          <p:nvSpPr>
            <p:cNvPr id="1048895" name="Freeform 40"/>
            <p:cNvSpPr>
              <a:spLocks noEditPoints="1"/>
            </p:cNvSpPr>
            <p:nvPr/>
          </p:nvSpPr>
          <p:spPr bwMode="auto">
            <a:xfrm>
              <a:off x="3613151" y="5561013"/>
              <a:ext cx="284163" cy="25400"/>
            </a:xfrm>
            <a:custGeom>
              <a:avLst/>
              <a:gdLst>
                <a:gd name="T0" fmla="*/ 2147483646 w 67"/>
                <a:gd name="T1" fmla="*/ 2147483646 h 6"/>
                <a:gd name="T2" fmla="*/ 2147483646 w 67"/>
                <a:gd name="T3" fmla="*/ 2147483646 h 6"/>
                <a:gd name="T4" fmla="*/ 2147483646 w 67"/>
                <a:gd name="T5" fmla="*/ 0 h 6"/>
                <a:gd name="T6" fmla="*/ 2147483646 w 67"/>
                <a:gd name="T7" fmla="*/ 0 h 6"/>
                <a:gd name="T8" fmla="*/ 2147483646 w 67"/>
                <a:gd name="T9" fmla="*/ 2147483646 h 6"/>
                <a:gd name="T10" fmla="*/ 2147483646 w 67"/>
                <a:gd name="T11" fmla="*/ 2147483646 h 6"/>
                <a:gd name="T12" fmla="*/ 2147483646 w 67"/>
                <a:gd name="T13" fmla="*/ 2147483646 h 6"/>
                <a:gd name="T14" fmla="*/ 2147483646 w 67"/>
                <a:gd name="T15" fmla="*/ 0 h 6"/>
                <a:gd name="T16" fmla="*/ 2147483646 w 67"/>
                <a:gd name="T17" fmla="*/ 0 h 6"/>
                <a:gd name="T18" fmla="*/ 0 w 67"/>
                <a:gd name="T19" fmla="*/ 2147483646 h 6"/>
                <a:gd name="T20" fmla="*/ 2147483646 w 67"/>
                <a:gd name="T21" fmla="*/ 2147483646 h 6"/>
                <a:gd name="T22" fmla="*/ 2147483646 w 67"/>
                <a:gd name="T23" fmla="*/ 2147483646 h 6"/>
                <a:gd name="T24" fmla="*/ 2147483646 w 67"/>
                <a:gd name="T25" fmla="*/ 2147483646 h 6"/>
                <a:gd name="T26" fmla="*/ 2147483646 w 67"/>
                <a:gd name="T27" fmla="*/ 0 h 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67" h="6">
                  <a:moveTo>
                    <a:pt x="46" y="5"/>
                  </a:moveTo>
                  <a:cubicBezTo>
                    <a:pt x="29" y="5"/>
                    <a:pt x="1" y="4"/>
                    <a:pt x="1" y="3"/>
                  </a:cubicBezTo>
                  <a:cubicBezTo>
                    <a:pt x="1" y="1"/>
                    <a:pt x="30" y="0"/>
                    <a:pt x="47" y="0"/>
                  </a:cubicBezTo>
                  <a:cubicBezTo>
                    <a:pt x="47" y="0"/>
                    <a:pt x="47" y="0"/>
                    <a:pt x="47" y="0"/>
                  </a:cubicBezTo>
                  <a:cubicBezTo>
                    <a:pt x="64" y="0"/>
                    <a:pt x="62" y="1"/>
                    <a:pt x="62" y="3"/>
                  </a:cubicBezTo>
                  <a:cubicBezTo>
                    <a:pt x="62" y="4"/>
                    <a:pt x="64" y="5"/>
                    <a:pt x="47" y="5"/>
                  </a:cubicBezTo>
                  <a:cubicBezTo>
                    <a:pt x="47" y="5"/>
                    <a:pt x="47" y="5"/>
                    <a:pt x="46" y="5"/>
                  </a:cubicBezTo>
                  <a:moveTo>
                    <a:pt x="50" y="0"/>
                  </a:moveTo>
                  <a:cubicBezTo>
                    <a:pt x="50" y="0"/>
                    <a:pt x="50" y="0"/>
                    <a:pt x="49" y="0"/>
                  </a:cubicBezTo>
                  <a:cubicBezTo>
                    <a:pt x="31" y="0"/>
                    <a:pt x="0" y="1"/>
                    <a:pt x="0" y="3"/>
                  </a:cubicBezTo>
                  <a:cubicBezTo>
                    <a:pt x="0" y="4"/>
                    <a:pt x="31" y="6"/>
                    <a:pt x="49" y="6"/>
                  </a:cubicBezTo>
                  <a:cubicBezTo>
                    <a:pt x="49" y="6"/>
                    <a:pt x="49" y="6"/>
                    <a:pt x="49" y="6"/>
                  </a:cubicBezTo>
                  <a:cubicBezTo>
                    <a:pt x="67" y="6"/>
                    <a:pt x="65" y="4"/>
                    <a:pt x="65" y="3"/>
                  </a:cubicBezTo>
                  <a:cubicBezTo>
                    <a:pt x="65" y="1"/>
                    <a:pt x="67" y="0"/>
                    <a:pt x="50" y="0"/>
                  </a:cubicBezTo>
                </a:path>
              </a:pathLst>
            </a:custGeom>
            <a:solidFill>
              <a:srgbClr val="C6C4C5"/>
            </a:solidFill>
            <a:ln>
              <a:noFill/>
            </a:ln>
          </p:spPr>
          <p:txBody>
            <a:bodyPr/>
            <a:lstStyle/>
            <a:p>
              <a:endParaRPr lang="zh-CN" altLang="en-US"/>
            </a:p>
          </p:txBody>
        </p:sp>
        <p:sp>
          <p:nvSpPr>
            <p:cNvPr id="1048896" name="Freeform 41"/>
            <p:cNvSpPr>
              <a:spLocks noEditPoints="1"/>
            </p:cNvSpPr>
            <p:nvPr/>
          </p:nvSpPr>
          <p:spPr bwMode="auto">
            <a:xfrm>
              <a:off x="3616326" y="5561013"/>
              <a:ext cx="268288" cy="20638"/>
            </a:xfrm>
            <a:custGeom>
              <a:avLst/>
              <a:gdLst>
                <a:gd name="T0" fmla="*/ 2147483646 w 63"/>
                <a:gd name="T1" fmla="*/ 2147483646 h 5"/>
                <a:gd name="T2" fmla="*/ 0 w 63"/>
                <a:gd name="T3" fmla="*/ 2147483646 h 5"/>
                <a:gd name="T4" fmla="*/ 2147483646 w 63"/>
                <a:gd name="T5" fmla="*/ 0 h 5"/>
                <a:gd name="T6" fmla="*/ 2147483646 w 63"/>
                <a:gd name="T7" fmla="*/ 0 h 5"/>
                <a:gd name="T8" fmla="*/ 2147483646 w 63"/>
                <a:gd name="T9" fmla="*/ 2147483646 h 5"/>
                <a:gd name="T10" fmla="*/ 2147483646 w 63"/>
                <a:gd name="T11" fmla="*/ 2147483646 h 5"/>
                <a:gd name="T12" fmla="*/ 2147483646 w 63"/>
                <a:gd name="T13" fmla="*/ 2147483646 h 5"/>
                <a:gd name="T14" fmla="*/ 2147483646 w 63"/>
                <a:gd name="T15" fmla="*/ 0 h 5"/>
                <a:gd name="T16" fmla="*/ 2147483646 w 63"/>
                <a:gd name="T17" fmla="*/ 0 h 5"/>
                <a:gd name="T18" fmla="*/ 0 w 63"/>
                <a:gd name="T19" fmla="*/ 2147483646 h 5"/>
                <a:gd name="T20" fmla="*/ 2147483646 w 63"/>
                <a:gd name="T21" fmla="*/ 2147483646 h 5"/>
                <a:gd name="T22" fmla="*/ 2147483646 w 63"/>
                <a:gd name="T23" fmla="*/ 2147483646 h 5"/>
                <a:gd name="T24" fmla="*/ 2147483646 w 63"/>
                <a:gd name="T25" fmla="*/ 2147483646 h 5"/>
                <a:gd name="T26" fmla="*/ 2147483646 w 63"/>
                <a:gd name="T27" fmla="*/ 0 h 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63" h="5">
                  <a:moveTo>
                    <a:pt x="43" y="5"/>
                  </a:moveTo>
                  <a:cubicBezTo>
                    <a:pt x="27" y="5"/>
                    <a:pt x="0" y="4"/>
                    <a:pt x="0" y="3"/>
                  </a:cubicBezTo>
                  <a:cubicBezTo>
                    <a:pt x="0" y="1"/>
                    <a:pt x="27" y="0"/>
                    <a:pt x="43" y="0"/>
                  </a:cubicBezTo>
                  <a:cubicBezTo>
                    <a:pt x="43" y="0"/>
                    <a:pt x="43" y="0"/>
                    <a:pt x="43" y="0"/>
                  </a:cubicBezTo>
                  <a:cubicBezTo>
                    <a:pt x="59" y="0"/>
                    <a:pt x="58" y="1"/>
                    <a:pt x="58" y="3"/>
                  </a:cubicBezTo>
                  <a:cubicBezTo>
                    <a:pt x="58" y="4"/>
                    <a:pt x="59" y="5"/>
                    <a:pt x="43" y="5"/>
                  </a:cubicBezTo>
                  <a:cubicBezTo>
                    <a:pt x="43" y="5"/>
                    <a:pt x="43" y="5"/>
                    <a:pt x="43" y="5"/>
                  </a:cubicBezTo>
                  <a:moveTo>
                    <a:pt x="46" y="0"/>
                  </a:moveTo>
                  <a:cubicBezTo>
                    <a:pt x="46" y="0"/>
                    <a:pt x="46" y="0"/>
                    <a:pt x="46" y="0"/>
                  </a:cubicBezTo>
                  <a:cubicBezTo>
                    <a:pt x="29" y="0"/>
                    <a:pt x="0" y="1"/>
                    <a:pt x="0" y="3"/>
                  </a:cubicBezTo>
                  <a:cubicBezTo>
                    <a:pt x="0" y="4"/>
                    <a:pt x="28" y="5"/>
                    <a:pt x="45" y="5"/>
                  </a:cubicBezTo>
                  <a:cubicBezTo>
                    <a:pt x="46" y="5"/>
                    <a:pt x="46" y="5"/>
                    <a:pt x="46" y="5"/>
                  </a:cubicBezTo>
                  <a:cubicBezTo>
                    <a:pt x="63" y="5"/>
                    <a:pt x="61" y="4"/>
                    <a:pt x="61" y="3"/>
                  </a:cubicBezTo>
                  <a:cubicBezTo>
                    <a:pt x="61" y="1"/>
                    <a:pt x="63" y="0"/>
                    <a:pt x="46" y="0"/>
                  </a:cubicBezTo>
                </a:path>
              </a:pathLst>
            </a:custGeom>
            <a:solidFill>
              <a:srgbClr val="C3C2C2"/>
            </a:solidFill>
            <a:ln>
              <a:noFill/>
            </a:ln>
          </p:spPr>
          <p:txBody>
            <a:bodyPr/>
            <a:lstStyle/>
            <a:p>
              <a:endParaRPr lang="zh-CN" altLang="en-US"/>
            </a:p>
          </p:txBody>
        </p:sp>
        <p:sp>
          <p:nvSpPr>
            <p:cNvPr id="1048897" name="Freeform 42"/>
            <p:cNvSpPr>
              <a:spLocks noEditPoints="1"/>
            </p:cNvSpPr>
            <p:nvPr/>
          </p:nvSpPr>
          <p:spPr bwMode="auto">
            <a:xfrm>
              <a:off x="3616326" y="5561013"/>
              <a:ext cx="252413" cy="20638"/>
            </a:xfrm>
            <a:custGeom>
              <a:avLst/>
              <a:gdLst>
                <a:gd name="T0" fmla="*/ 2147483646 w 59"/>
                <a:gd name="T1" fmla="*/ 2147483646 h 5"/>
                <a:gd name="T2" fmla="*/ 0 w 59"/>
                <a:gd name="T3" fmla="*/ 2147483646 h 5"/>
                <a:gd name="T4" fmla="*/ 2147483646 w 59"/>
                <a:gd name="T5" fmla="*/ 0 h 5"/>
                <a:gd name="T6" fmla="*/ 2147483646 w 59"/>
                <a:gd name="T7" fmla="*/ 0 h 5"/>
                <a:gd name="T8" fmla="*/ 2147483646 w 59"/>
                <a:gd name="T9" fmla="*/ 2147483646 h 5"/>
                <a:gd name="T10" fmla="*/ 2147483646 w 59"/>
                <a:gd name="T11" fmla="*/ 2147483646 h 5"/>
                <a:gd name="T12" fmla="*/ 2147483646 w 59"/>
                <a:gd name="T13" fmla="*/ 2147483646 h 5"/>
                <a:gd name="T14" fmla="*/ 2147483646 w 59"/>
                <a:gd name="T15" fmla="*/ 0 h 5"/>
                <a:gd name="T16" fmla="*/ 2147483646 w 59"/>
                <a:gd name="T17" fmla="*/ 0 h 5"/>
                <a:gd name="T18" fmla="*/ 0 w 59"/>
                <a:gd name="T19" fmla="*/ 2147483646 h 5"/>
                <a:gd name="T20" fmla="*/ 2147483646 w 59"/>
                <a:gd name="T21" fmla="*/ 2147483646 h 5"/>
                <a:gd name="T22" fmla="*/ 2147483646 w 59"/>
                <a:gd name="T23" fmla="*/ 2147483646 h 5"/>
                <a:gd name="T24" fmla="*/ 2147483646 w 59"/>
                <a:gd name="T25" fmla="*/ 2147483646 h 5"/>
                <a:gd name="T26" fmla="*/ 2147483646 w 59"/>
                <a:gd name="T27" fmla="*/ 0 h 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59" h="5">
                  <a:moveTo>
                    <a:pt x="40" y="5"/>
                  </a:moveTo>
                  <a:cubicBezTo>
                    <a:pt x="25" y="5"/>
                    <a:pt x="0" y="4"/>
                    <a:pt x="0" y="3"/>
                  </a:cubicBezTo>
                  <a:cubicBezTo>
                    <a:pt x="0" y="1"/>
                    <a:pt x="25" y="0"/>
                    <a:pt x="41" y="0"/>
                  </a:cubicBezTo>
                  <a:cubicBezTo>
                    <a:pt x="41" y="0"/>
                    <a:pt x="41" y="0"/>
                    <a:pt x="41" y="0"/>
                  </a:cubicBezTo>
                  <a:cubicBezTo>
                    <a:pt x="56" y="0"/>
                    <a:pt x="54" y="1"/>
                    <a:pt x="54" y="3"/>
                  </a:cubicBezTo>
                  <a:cubicBezTo>
                    <a:pt x="54" y="4"/>
                    <a:pt x="56" y="5"/>
                    <a:pt x="41" y="5"/>
                  </a:cubicBezTo>
                  <a:cubicBezTo>
                    <a:pt x="40" y="5"/>
                    <a:pt x="40" y="5"/>
                    <a:pt x="40" y="5"/>
                  </a:cubicBezTo>
                  <a:moveTo>
                    <a:pt x="43" y="0"/>
                  </a:moveTo>
                  <a:cubicBezTo>
                    <a:pt x="43" y="0"/>
                    <a:pt x="43" y="0"/>
                    <a:pt x="43" y="0"/>
                  </a:cubicBezTo>
                  <a:cubicBezTo>
                    <a:pt x="27" y="0"/>
                    <a:pt x="0" y="1"/>
                    <a:pt x="0" y="3"/>
                  </a:cubicBezTo>
                  <a:cubicBezTo>
                    <a:pt x="0" y="4"/>
                    <a:pt x="27" y="5"/>
                    <a:pt x="43" y="5"/>
                  </a:cubicBezTo>
                  <a:cubicBezTo>
                    <a:pt x="43" y="5"/>
                    <a:pt x="43" y="5"/>
                    <a:pt x="43" y="5"/>
                  </a:cubicBezTo>
                  <a:cubicBezTo>
                    <a:pt x="59" y="5"/>
                    <a:pt x="58" y="4"/>
                    <a:pt x="58" y="3"/>
                  </a:cubicBezTo>
                  <a:cubicBezTo>
                    <a:pt x="58" y="1"/>
                    <a:pt x="59" y="0"/>
                    <a:pt x="43" y="0"/>
                  </a:cubicBezTo>
                </a:path>
              </a:pathLst>
            </a:custGeom>
            <a:solidFill>
              <a:srgbClr val="C0BFC0"/>
            </a:solidFill>
            <a:ln>
              <a:noFill/>
            </a:ln>
          </p:spPr>
          <p:txBody>
            <a:bodyPr/>
            <a:lstStyle/>
            <a:p>
              <a:endParaRPr lang="zh-CN" altLang="en-US"/>
            </a:p>
          </p:txBody>
        </p:sp>
        <p:sp>
          <p:nvSpPr>
            <p:cNvPr id="1048898" name="Freeform 43"/>
            <p:cNvSpPr>
              <a:spLocks noEditPoints="1"/>
            </p:cNvSpPr>
            <p:nvPr/>
          </p:nvSpPr>
          <p:spPr bwMode="auto">
            <a:xfrm>
              <a:off x="3616326" y="5561013"/>
              <a:ext cx="239713" cy="20638"/>
            </a:xfrm>
            <a:custGeom>
              <a:avLst/>
              <a:gdLst>
                <a:gd name="T0" fmla="*/ 2147483646 w 56"/>
                <a:gd name="T1" fmla="*/ 2147483646 h 5"/>
                <a:gd name="T2" fmla="*/ 0 w 56"/>
                <a:gd name="T3" fmla="*/ 2147483646 h 5"/>
                <a:gd name="T4" fmla="*/ 2147483646 w 56"/>
                <a:gd name="T5" fmla="*/ 0 h 5"/>
                <a:gd name="T6" fmla="*/ 2147483646 w 56"/>
                <a:gd name="T7" fmla="*/ 0 h 5"/>
                <a:gd name="T8" fmla="*/ 2147483646 w 56"/>
                <a:gd name="T9" fmla="*/ 2147483646 h 5"/>
                <a:gd name="T10" fmla="*/ 2147483646 w 56"/>
                <a:gd name="T11" fmla="*/ 2147483646 h 5"/>
                <a:gd name="T12" fmla="*/ 2147483646 w 56"/>
                <a:gd name="T13" fmla="*/ 2147483646 h 5"/>
                <a:gd name="T14" fmla="*/ 2147483646 w 56"/>
                <a:gd name="T15" fmla="*/ 0 h 5"/>
                <a:gd name="T16" fmla="*/ 2147483646 w 56"/>
                <a:gd name="T17" fmla="*/ 0 h 5"/>
                <a:gd name="T18" fmla="*/ 0 w 56"/>
                <a:gd name="T19" fmla="*/ 2147483646 h 5"/>
                <a:gd name="T20" fmla="*/ 2147483646 w 56"/>
                <a:gd name="T21" fmla="*/ 2147483646 h 5"/>
                <a:gd name="T22" fmla="*/ 2147483646 w 56"/>
                <a:gd name="T23" fmla="*/ 2147483646 h 5"/>
                <a:gd name="T24" fmla="*/ 2147483646 w 56"/>
                <a:gd name="T25" fmla="*/ 2147483646 h 5"/>
                <a:gd name="T26" fmla="*/ 2147483646 w 56"/>
                <a:gd name="T27" fmla="*/ 0 h 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56" h="5">
                  <a:moveTo>
                    <a:pt x="38" y="5"/>
                  </a:moveTo>
                  <a:cubicBezTo>
                    <a:pt x="23" y="5"/>
                    <a:pt x="0" y="4"/>
                    <a:pt x="0" y="3"/>
                  </a:cubicBezTo>
                  <a:cubicBezTo>
                    <a:pt x="0" y="1"/>
                    <a:pt x="24" y="0"/>
                    <a:pt x="38" y="0"/>
                  </a:cubicBezTo>
                  <a:cubicBezTo>
                    <a:pt x="38" y="0"/>
                    <a:pt x="38" y="0"/>
                    <a:pt x="38" y="0"/>
                  </a:cubicBezTo>
                  <a:cubicBezTo>
                    <a:pt x="52" y="0"/>
                    <a:pt x="51" y="1"/>
                    <a:pt x="51" y="3"/>
                  </a:cubicBezTo>
                  <a:cubicBezTo>
                    <a:pt x="51" y="4"/>
                    <a:pt x="52" y="5"/>
                    <a:pt x="38" y="5"/>
                  </a:cubicBezTo>
                  <a:cubicBezTo>
                    <a:pt x="38" y="5"/>
                    <a:pt x="38" y="5"/>
                    <a:pt x="38" y="5"/>
                  </a:cubicBezTo>
                  <a:moveTo>
                    <a:pt x="41" y="0"/>
                  </a:moveTo>
                  <a:cubicBezTo>
                    <a:pt x="41" y="0"/>
                    <a:pt x="41" y="0"/>
                    <a:pt x="41" y="0"/>
                  </a:cubicBezTo>
                  <a:cubicBezTo>
                    <a:pt x="25" y="0"/>
                    <a:pt x="0" y="1"/>
                    <a:pt x="0" y="3"/>
                  </a:cubicBezTo>
                  <a:cubicBezTo>
                    <a:pt x="0" y="4"/>
                    <a:pt x="25" y="5"/>
                    <a:pt x="40" y="5"/>
                  </a:cubicBezTo>
                  <a:cubicBezTo>
                    <a:pt x="40" y="5"/>
                    <a:pt x="40" y="5"/>
                    <a:pt x="41" y="5"/>
                  </a:cubicBezTo>
                  <a:cubicBezTo>
                    <a:pt x="56" y="5"/>
                    <a:pt x="54" y="4"/>
                    <a:pt x="54" y="3"/>
                  </a:cubicBezTo>
                  <a:cubicBezTo>
                    <a:pt x="54" y="1"/>
                    <a:pt x="56" y="0"/>
                    <a:pt x="41" y="0"/>
                  </a:cubicBezTo>
                </a:path>
              </a:pathLst>
            </a:custGeom>
            <a:solidFill>
              <a:srgbClr val="BEBDBE"/>
            </a:solidFill>
            <a:ln>
              <a:noFill/>
            </a:ln>
          </p:spPr>
          <p:txBody>
            <a:bodyPr/>
            <a:lstStyle/>
            <a:p>
              <a:endParaRPr lang="zh-CN" altLang="en-US"/>
            </a:p>
          </p:txBody>
        </p:sp>
        <p:sp>
          <p:nvSpPr>
            <p:cNvPr id="1048899" name="Freeform 44"/>
            <p:cNvSpPr>
              <a:spLocks noEditPoints="1"/>
            </p:cNvSpPr>
            <p:nvPr/>
          </p:nvSpPr>
          <p:spPr bwMode="auto">
            <a:xfrm>
              <a:off x="3616326" y="5561013"/>
              <a:ext cx="222250" cy="20638"/>
            </a:xfrm>
            <a:custGeom>
              <a:avLst/>
              <a:gdLst>
                <a:gd name="T0" fmla="*/ 2147483646 w 52"/>
                <a:gd name="T1" fmla="*/ 2147483646 h 5"/>
                <a:gd name="T2" fmla="*/ 0 w 52"/>
                <a:gd name="T3" fmla="*/ 2147483646 h 5"/>
                <a:gd name="T4" fmla="*/ 2147483646 w 52"/>
                <a:gd name="T5" fmla="*/ 2147483646 h 5"/>
                <a:gd name="T6" fmla="*/ 2147483646 w 52"/>
                <a:gd name="T7" fmla="*/ 2147483646 h 5"/>
                <a:gd name="T8" fmla="*/ 2147483646 w 52"/>
                <a:gd name="T9" fmla="*/ 2147483646 h 5"/>
                <a:gd name="T10" fmla="*/ 2147483646 w 52"/>
                <a:gd name="T11" fmla="*/ 2147483646 h 5"/>
                <a:gd name="T12" fmla="*/ 2147483646 w 52"/>
                <a:gd name="T13" fmla="*/ 2147483646 h 5"/>
                <a:gd name="T14" fmla="*/ 2147483646 w 52"/>
                <a:gd name="T15" fmla="*/ 0 h 5"/>
                <a:gd name="T16" fmla="*/ 2147483646 w 52"/>
                <a:gd name="T17" fmla="*/ 0 h 5"/>
                <a:gd name="T18" fmla="*/ 0 w 52"/>
                <a:gd name="T19" fmla="*/ 2147483646 h 5"/>
                <a:gd name="T20" fmla="*/ 2147483646 w 52"/>
                <a:gd name="T21" fmla="*/ 2147483646 h 5"/>
                <a:gd name="T22" fmla="*/ 2147483646 w 52"/>
                <a:gd name="T23" fmla="*/ 2147483646 h 5"/>
                <a:gd name="T24" fmla="*/ 2147483646 w 52"/>
                <a:gd name="T25" fmla="*/ 2147483646 h 5"/>
                <a:gd name="T26" fmla="*/ 2147483646 w 52"/>
                <a:gd name="T27" fmla="*/ 0 h 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52" h="5">
                  <a:moveTo>
                    <a:pt x="35" y="5"/>
                  </a:moveTo>
                  <a:cubicBezTo>
                    <a:pt x="22" y="5"/>
                    <a:pt x="0" y="4"/>
                    <a:pt x="0" y="3"/>
                  </a:cubicBezTo>
                  <a:cubicBezTo>
                    <a:pt x="0" y="2"/>
                    <a:pt x="22" y="1"/>
                    <a:pt x="35" y="1"/>
                  </a:cubicBezTo>
                  <a:cubicBezTo>
                    <a:pt x="35" y="1"/>
                    <a:pt x="35" y="1"/>
                    <a:pt x="36" y="1"/>
                  </a:cubicBezTo>
                  <a:cubicBezTo>
                    <a:pt x="48" y="1"/>
                    <a:pt x="47" y="2"/>
                    <a:pt x="47" y="3"/>
                  </a:cubicBezTo>
                  <a:cubicBezTo>
                    <a:pt x="47" y="4"/>
                    <a:pt x="48" y="5"/>
                    <a:pt x="35" y="5"/>
                  </a:cubicBezTo>
                  <a:cubicBezTo>
                    <a:pt x="35" y="5"/>
                    <a:pt x="35" y="5"/>
                    <a:pt x="35" y="5"/>
                  </a:cubicBezTo>
                  <a:moveTo>
                    <a:pt x="38" y="0"/>
                  </a:moveTo>
                  <a:cubicBezTo>
                    <a:pt x="38" y="0"/>
                    <a:pt x="38" y="0"/>
                    <a:pt x="38" y="0"/>
                  </a:cubicBezTo>
                  <a:cubicBezTo>
                    <a:pt x="24" y="0"/>
                    <a:pt x="0" y="1"/>
                    <a:pt x="0" y="3"/>
                  </a:cubicBezTo>
                  <a:cubicBezTo>
                    <a:pt x="0" y="4"/>
                    <a:pt x="23" y="5"/>
                    <a:pt x="38" y="5"/>
                  </a:cubicBezTo>
                  <a:cubicBezTo>
                    <a:pt x="38" y="5"/>
                    <a:pt x="38" y="5"/>
                    <a:pt x="38" y="5"/>
                  </a:cubicBezTo>
                  <a:cubicBezTo>
                    <a:pt x="52" y="5"/>
                    <a:pt x="51" y="4"/>
                    <a:pt x="51" y="3"/>
                  </a:cubicBezTo>
                  <a:cubicBezTo>
                    <a:pt x="51" y="1"/>
                    <a:pt x="52" y="0"/>
                    <a:pt x="38" y="0"/>
                  </a:cubicBezTo>
                </a:path>
              </a:pathLst>
            </a:custGeom>
            <a:solidFill>
              <a:srgbClr val="BBBBBC"/>
            </a:solidFill>
            <a:ln>
              <a:noFill/>
            </a:ln>
          </p:spPr>
          <p:txBody>
            <a:bodyPr/>
            <a:lstStyle/>
            <a:p>
              <a:endParaRPr lang="zh-CN" altLang="en-US"/>
            </a:p>
          </p:txBody>
        </p:sp>
        <p:sp>
          <p:nvSpPr>
            <p:cNvPr id="1048900" name="Freeform 45"/>
            <p:cNvSpPr>
              <a:spLocks noEditPoints="1"/>
            </p:cNvSpPr>
            <p:nvPr/>
          </p:nvSpPr>
          <p:spPr bwMode="auto">
            <a:xfrm>
              <a:off x="3616326" y="5565775"/>
              <a:ext cx="204788" cy="15875"/>
            </a:xfrm>
            <a:custGeom>
              <a:avLst/>
              <a:gdLst>
                <a:gd name="T0" fmla="*/ 2147483646 w 48"/>
                <a:gd name="T1" fmla="*/ 2147483646 h 4"/>
                <a:gd name="T2" fmla="*/ 0 w 48"/>
                <a:gd name="T3" fmla="*/ 2147483646 h 4"/>
                <a:gd name="T4" fmla="*/ 2147483646 w 48"/>
                <a:gd name="T5" fmla="*/ 0 h 4"/>
                <a:gd name="T6" fmla="*/ 2147483646 w 48"/>
                <a:gd name="T7" fmla="*/ 0 h 4"/>
                <a:gd name="T8" fmla="*/ 2147483646 w 48"/>
                <a:gd name="T9" fmla="*/ 2147483646 h 4"/>
                <a:gd name="T10" fmla="*/ 2147483646 w 48"/>
                <a:gd name="T11" fmla="*/ 2147483646 h 4"/>
                <a:gd name="T12" fmla="*/ 2147483646 w 48"/>
                <a:gd name="T13" fmla="*/ 2147483646 h 4"/>
                <a:gd name="T14" fmla="*/ 2147483646 w 48"/>
                <a:gd name="T15" fmla="*/ 0 h 4"/>
                <a:gd name="T16" fmla="*/ 2147483646 w 48"/>
                <a:gd name="T17" fmla="*/ 0 h 4"/>
                <a:gd name="T18" fmla="*/ 0 w 48"/>
                <a:gd name="T19" fmla="*/ 2147483646 h 4"/>
                <a:gd name="T20" fmla="*/ 2147483646 w 48"/>
                <a:gd name="T21" fmla="*/ 2147483646 h 4"/>
                <a:gd name="T22" fmla="*/ 2147483646 w 48"/>
                <a:gd name="T23" fmla="*/ 2147483646 h 4"/>
                <a:gd name="T24" fmla="*/ 2147483646 w 48"/>
                <a:gd name="T25" fmla="*/ 2147483646 h 4"/>
                <a:gd name="T26" fmla="*/ 2147483646 w 48"/>
                <a:gd name="T27" fmla="*/ 0 h 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8" h="4">
                  <a:moveTo>
                    <a:pt x="32" y="4"/>
                  </a:moveTo>
                  <a:cubicBezTo>
                    <a:pt x="20" y="4"/>
                    <a:pt x="0" y="3"/>
                    <a:pt x="0" y="2"/>
                  </a:cubicBezTo>
                  <a:cubicBezTo>
                    <a:pt x="0" y="1"/>
                    <a:pt x="21" y="0"/>
                    <a:pt x="33" y="0"/>
                  </a:cubicBezTo>
                  <a:cubicBezTo>
                    <a:pt x="33" y="0"/>
                    <a:pt x="33" y="0"/>
                    <a:pt x="33" y="0"/>
                  </a:cubicBezTo>
                  <a:cubicBezTo>
                    <a:pt x="45" y="0"/>
                    <a:pt x="44" y="1"/>
                    <a:pt x="44" y="2"/>
                  </a:cubicBezTo>
                  <a:cubicBezTo>
                    <a:pt x="44" y="3"/>
                    <a:pt x="45" y="4"/>
                    <a:pt x="33" y="4"/>
                  </a:cubicBezTo>
                  <a:cubicBezTo>
                    <a:pt x="33" y="4"/>
                    <a:pt x="32" y="4"/>
                    <a:pt x="32" y="4"/>
                  </a:cubicBezTo>
                  <a:moveTo>
                    <a:pt x="36" y="0"/>
                  </a:moveTo>
                  <a:cubicBezTo>
                    <a:pt x="35" y="0"/>
                    <a:pt x="35" y="0"/>
                    <a:pt x="35" y="0"/>
                  </a:cubicBezTo>
                  <a:cubicBezTo>
                    <a:pt x="22" y="0"/>
                    <a:pt x="0" y="1"/>
                    <a:pt x="0" y="2"/>
                  </a:cubicBezTo>
                  <a:cubicBezTo>
                    <a:pt x="0" y="3"/>
                    <a:pt x="22" y="4"/>
                    <a:pt x="35" y="4"/>
                  </a:cubicBezTo>
                  <a:cubicBezTo>
                    <a:pt x="35" y="4"/>
                    <a:pt x="35" y="4"/>
                    <a:pt x="35" y="4"/>
                  </a:cubicBezTo>
                  <a:cubicBezTo>
                    <a:pt x="48" y="4"/>
                    <a:pt x="47" y="3"/>
                    <a:pt x="47" y="2"/>
                  </a:cubicBezTo>
                  <a:cubicBezTo>
                    <a:pt x="47" y="1"/>
                    <a:pt x="48" y="0"/>
                    <a:pt x="36" y="0"/>
                  </a:cubicBezTo>
                </a:path>
              </a:pathLst>
            </a:custGeom>
            <a:solidFill>
              <a:srgbClr val="B8B8B9"/>
            </a:solidFill>
            <a:ln>
              <a:noFill/>
            </a:ln>
          </p:spPr>
          <p:txBody>
            <a:bodyPr/>
            <a:lstStyle/>
            <a:p>
              <a:endParaRPr lang="zh-CN" altLang="en-US"/>
            </a:p>
          </p:txBody>
        </p:sp>
        <p:sp>
          <p:nvSpPr>
            <p:cNvPr id="1048901" name="Freeform 46"/>
            <p:cNvSpPr>
              <a:spLocks noEditPoints="1"/>
            </p:cNvSpPr>
            <p:nvPr/>
          </p:nvSpPr>
          <p:spPr bwMode="auto">
            <a:xfrm>
              <a:off x="3616326" y="5565775"/>
              <a:ext cx="192088" cy="15875"/>
            </a:xfrm>
            <a:custGeom>
              <a:avLst/>
              <a:gdLst>
                <a:gd name="T0" fmla="*/ 2147483646 w 45"/>
                <a:gd name="T1" fmla="*/ 2147483646 h 4"/>
                <a:gd name="T2" fmla="*/ 0 w 45"/>
                <a:gd name="T3" fmla="*/ 2147483646 h 4"/>
                <a:gd name="T4" fmla="*/ 2147483646 w 45"/>
                <a:gd name="T5" fmla="*/ 0 h 4"/>
                <a:gd name="T6" fmla="*/ 2147483646 w 45"/>
                <a:gd name="T7" fmla="*/ 0 h 4"/>
                <a:gd name="T8" fmla="*/ 2147483646 w 45"/>
                <a:gd name="T9" fmla="*/ 2147483646 h 4"/>
                <a:gd name="T10" fmla="*/ 2147483646 w 45"/>
                <a:gd name="T11" fmla="*/ 2147483646 h 4"/>
                <a:gd name="T12" fmla="*/ 2147483646 w 45"/>
                <a:gd name="T13" fmla="*/ 2147483646 h 4"/>
                <a:gd name="T14" fmla="*/ 2147483646 w 45"/>
                <a:gd name="T15" fmla="*/ 0 h 4"/>
                <a:gd name="T16" fmla="*/ 2147483646 w 45"/>
                <a:gd name="T17" fmla="*/ 0 h 4"/>
                <a:gd name="T18" fmla="*/ 0 w 45"/>
                <a:gd name="T19" fmla="*/ 2147483646 h 4"/>
                <a:gd name="T20" fmla="*/ 2147483646 w 45"/>
                <a:gd name="T21" fmla="*/ 2147483646 h 4"/>
                <a:gd name="T22" fmla="*/ 2147483646 w 45"/>
                <a:gd name="T23" fmla="*/ 2147483646 h 4"/>
                <a:gd name="T24" fmla="*/ 2147483646 w 45"/>
                <a:gd name="T25" fmla="*/ 2147483646 h 4"/>
                <a:gd name="T26" fmla="*/ 2147483646 w 45"/>
                <a:gd name="T27" fmla="*/ 0 h 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5" h="4">
                  <a:moveTo>
                    <a:pt x="30" y="4"/>
                  </a:moveTo>
                  <a:cubicBezTo>
                    <a:pt x="19" y="4"/>
                    <a:pt x="0" y="3"/>
                    <a:pt x="0" y="2"/>
                  </a:cubicBezTo>
                  <a:cubicBezTo>
                    <a:pt x="0" y="1"/>
                    <a:pt x="19" y="0"/>
                    <a:pt x="30" y="0"/>
                  </a:cubicBezTo>
                  <a:cubicBezTo>
                    <a:pt x="30" y="0"/>
                    <a:pt x="30" y="0"/>
                    <a:pt x="30" y="0"/>
                  </a:cubicBezTo>
                  <a:cubicBezTo>
                    <a:pt x="41" y="0"/>
                    <a:pt x="41" y="1"/>
                    <a:pt x="41" y="2"/>
                  </a:cubicBezTo>
                  <a:cubicBezTo>
                    <a:pt x="41" y="3"/>
                    <a:pt x="41" y="4"/>
                    <a:pt x="30" y="4"/>
                  </a:cubicBezTo>
                  <a:cubicBezTo>
                    <a:pt x="30" y="4"/>
                    <a:pt x="30" y="4"/>
                    <a:pt x="30" y="4"/>
                  </a:cubicBezTo>
                  <a:moveTo>
                    <a:pt x="33" y="0"/>
                  </a:moveTo>
                  <a:cubicBezTo>
                    <a:pt x="33" y="0"/>
                    <a:pt x="33" y="0"/>
                    <a:pt x="33" y="0"/>
                  </a:cubicBezTo>
                  <a:cubicBezTo>
                    <a:pt x="21" y="0"/>
                    <a:pt x="0" y="1"/>
                    <a:pt x="0" y="2"/>
                  </a:cubicBezTo>
                  <a:cubicBezTo>
                    <a:pt x="0" y="3"/>
                    <a:pt x="20" y="4"/>
                    <a:pt x="32" y="4"/>
                  </a:cubicBezTo>
                  <a:cubicBezTo>
                    <a:pt x="32" y="4"/>
                    <a:pt x="33" y="4"/>
                    <a:pt x="33" y="4"/>
                  </a:cubicBezTo>
                  <a:cubicBezTo>
                    <a:pt x="45" y="4"/>
                    <a:pt x="44" y="3"/>
                    <a:pt x="44" y="2"/>
                  </a:cubicBezTo>
                  <a:cubicBezTo>
                    <a:pt x="44" y="1"/>
                    <a:pt x="45" y="0"/>
                    <a:pt x="33" y="0"/>
                  </a:cubicBezTo>
                </a:path>
              </a:pathLst>
            </a:custGeom>
            <a:solidFill>
              <a:srgbClr val="B6B6B7"/>
            </a:solidFill>
            <a:ln>
              <a:noFill/>
            </a:ln>
          </p:spPr>
          <p:txBody>
            <a:bodyPr/>
            <a:lstStyle/>
            <a:p>
              <a:endParaRPr lang="zh-CN" altLang="en-US"/>
            </a:p>
          </p:txBody>
        </p:sp>
        <p:sp>
          <p:nvSpPr>
            <p:cNvPr id="1048902" name="Freeform 47"/>
            <p:cNvSpPr>
              <a:spLocks noEditPoints="1"/>
            </p:cNvSpPr>
            <p:nvPr/>
          </p:nvSpPr>
          <p:spPr bwMode="auto">
            <a:xfrm>
              <a:off x="3616326" y="5565775"/>
              <a:ext cx="174625" cy="15875"/>
            </a:xfrm>
            <a:custGeom>
              <a:avLst/>
              <a:gdLst>
                <a:gd name="T0" fmla="*/ 2147483646 w 41"/>
                <a:gd name="T1" fmla="*/ 2147483646 h 4"/>
                <a:gd name="T2" fmla="*/ 0 w 41"/>
                <a:gd name="T3" fmla="*/ 2147483646 h 4"/>
                <a:gd name="T4" fmla="*/ 2147483646 w 41"/>
                <a:gd name="T5" fmla="*/ 0 h 4"/>
                <a:gd name="T6" fmla="*/ 2147483646 w 41"/>
                <a:gd name="T7" fmla="*/ 0 h 4"/>
                <a:gd name="T8" fmla="*/ 2147483646 w 41"/>
                <a:gd name="T9" fmla="*/ 2147483646 h 4"/>
                <a:gd name="T10" fmla="*/ 2147483646 w 41"/>
                <a:gd name="T11" fmla="*/ 2147483646 h 4"/>
                <a:gd name="T12" fmla="*/ 2147483646 w 41"/>
                <a:gd name="T13" fmla="*/ 2147483646 h 4"/>
                <a:gd name="T14" fmla="*/ 2147483646 w 41"/>
                <a:gd name="T15" fmla="*/ 0 h 4"/>
                <a:gd name="T16" fmla="*/ 2147483646 w 41"/>
                <a:gd name="T17" fmla="*/ 0 h 4"/>
                <a:gd name="T18" fmla="*/ 0 w 41"/>
                <a:gd name="T19" fmla="*/ 2147483646 h 4"/>
                <a:gd name="T20" fmla="*/ 2147483646 w 41"/>
                <a:gd name="T21" fmla="*/ 2147483646 h 4"/>
                <a:gd name="T22" fmla="*/ 2147483646 w 41"/>
                <a:gd name="T23" fmla="*/ 2147483646 h 4"/>
                <a:gd name="T24" fmla="*/ 2147483646 w 41"/>
                <a:gd name="T25" fmla="*/ 2147483646 h 4"/>
                <a:gd name="T26" fmla="*/ 2147483646 w 41"/>
                <a:gd name="T27" fmla="*/ 0 h 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1" h="4">
                  <a:moveTo>
                    <a:pt x="27" y="3"/>
                  </a:moveTo>
                  <a:cubicBezTo>
                    <a:pt x="17" y="3"/>
                    <a:pt x="0" y="3"/>
                    <a:pt x="0" y="2"/>
                  </a:cubicBezTo>
                  <a:cubicBezTo>
                    <a:pt x="0" y="1"/>
                    <a:pt x="17" y="0"/>
                    <a:pt x="27" y="0"/>
                  </a:cubicBezTo>
                  <a:cubicBezTo>
                    <a:pt x="27" y="0"/>
                    <a:pt x="28" y="0"/>
                    <a:pt x="28" y="0"/>
                  </a:cubicBezTo>
                  <a:cubicBezTo>
                    <a:pt x="38" y="0"/>
                    <a:pt x="37" y="1"/>
                    <a:pt x="37" y="2"/>
                  </a:cubicBezTo>
                  <a:cubicBezTo>
                    <a:pt x="37" y="3"/>
                    <a:pt x="38" y="3"/>
                    <a:pt x="27" y="3"/>
                  </a:cubicBezTo>
                  <a:cubicBezTo>
                    <a:pt x="27" y="3"/>
                    <a:pt x="27" y="3"/>
                    <a:pt x="27" y="3"/>
                  </a:cubicBezTo>
                  <a:moveTo>
                    <a:pt x="30" y="0"/>
                  </a:moveTo>
                  <a:cubicBezTo>
                    <a:pt x="30" y="0"/>
                    <a:pt x="30" y="0"/>
                    <a:pt x="30" y="0"/>
                  </a:cubicBezTo>
                  <a:cubicBezTo>
                    <a:pt x="19" y="0"/>
                    <a:pt x="0" y="1"/>
                    <a:pt x="0" y="2"/>
                  </a:cubicBezTo>
                  <a:cubicBezTo>
                    <a:pt x="0" y="3"/>
                    <a:pt x="19" y="4"/>
                    <a:pt x="30" y="4"/>
                  </a:cubicBezTo>
                  <a:cubicBezTo>
                    <a:pt x="30" y="4"/>
                    <a:pt x="30" y="4"/>
                    <a:pt x="30" y="4"/>
                  </a:cubicBezTo>
                  <a:cubicBezTo>
                    <a:pt x="41" y="4"/>
                    <a:pt x="41" y="3"/>
                    <a:pt x="41" y="2"/>
                  </a:cubicBezTo>
                  <a:cubicBezTo>
                    <a:pt x="41" y="1"/>
                    <a:pt x="41" y="0"/>
                    <a:pt x="30" y="0"/>
                  </a:cubicBezTo>
                </a:path>
              </a:pathLst>
            </a:custGeom>
            <a:solidFill>
              <a:srgbClr val="B3B3B5"/>
            </a:solidFill>
            <a:ln>
              <a:noFill/>
            </a:ln>
          </p:spPr>
          <p:txBody>
            <a:bodyPr/>
            <a:lstStyle/>
            <a:p>
              <a:endParaRPr lang="zh-CN" altLang="en-US"/>
            </a:p>
          </p:txBody>
        </p:sp>
        <p:sp>
          <p:nvSpPr>
            <p:cNvPr id="1048903" name="Freeform 48"/>
            <p:cNvSpPr>
              <a:spLocks noEditPoints="1"/>
            </p:cNvSpPr>
            <p:nvPr/>
          </p:nvSpPr>
          <p:spPr bwMode="auto">
            <a:xfrm>
              <a:off x="3616326" y="5565775"/>
              <a:ext cx="161925" cy="12700"/>
            </a:xfrm>
            <a:custGeom>
              <a:avLst/>
              <a:gdLst>
                <a:gd name="T0" fmla="*/ 2147483646 w 38"/>
                <a:gd name="T1" fmla="*/ 2147483646 h 3"/>
                <a:gd name="T2" fmla="*/ 0 w 38"/>
                <a:gd name="T3" fmla="*/ 2147483646 h 3"/>
                <a:gd name="T4" fmla="*/ 2147483646 w 38"/>
                <a:gd name="T5" fmla="*/ 0 h 3"/>
                <a:gd name="T6" fmla="*/ 2147483646 w 38"/>
                <a:gd name="T7" fmla="*/ 0 h 3"/>
                <a:gd name="T8" fmla="*/ 2147483646 w 38"/>
                <a:gd name="T9" fmla="*/ 2147483646 h 3"/>
                <a:gd name="T10" fmla="*/ 2147483646 w 38"/>
                <a:gd name="T11" fmla="*/ 2147483646 h 3"/>
                <a:gd name="T12" fmla="*/ 2147483646 w 38"/>
                <a:gd name="T13" fmla="*/ 2147483646 h 3"/>
                <a:gd name="T14" fmla="*/ 2147483646 w 38"/>
                <a:gd name="T15" fmla="*/ 0 h 3"/>
                <a:gd name="T16" fmla="*/ 2147483646 w 38"/>
                <a:gd name="T17" fmla="*/ 0 h 3"/>
                <a:gd name="T18" fmla="*/ 0 w 38"/>
                <a:gd name="T19" fmla="*/ 2147483646 h 3"/>
                <a:gd name="T20" fmla="*/ 2147483646 w 38"/>
                <a:gd name="T21" fmla="*/ 2147483646 h 3"/>
                <a:gd name="T22" fmla="*/ 2147483646 w 38"/>
                <a:gd name="T23" fmla="*/ 2147483646 h 3"/>
                <a:gd name="T24" fmla="*/ 2147483646 w 38"/>
                <a:gd name="T25" fmla="*/ 2147483646 h 3"/>
                <a:gd name="T26" fmla="*/ 2147483646 w 38"/>
                <a:gd name="T27" fmla="*/ 0 h 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8" h="3">
                  <a:moveTo>
                    <a:pt x="25" y="3"/>
                  </a:moveTo>
                  <a:cubicBezTo>
                    <a:pt x="15" y="3"/>
                    <a:pt x="0" y="3"/>
                    <a:pt x="0" y="2"/>
                  </a:cubicBezTo>
                  <a:cubicBezTo>
                    <a:pt x="0" y="1"/>
                    <a:pt x="16" y="0"/>
                    <a:pt x="25" y="0"/>
                  </a:cubicBezTo>
                  <a:cubicBezTo>
                    <a:pt x="25" y="0"/>
                    <a:pt x="25" y="0"/>
                    <a:pt x="25" y="0"/>
                  </a:cubicBezTo>
                  <a:cubicBezTo>
                    <a:pt x="34" y="0"/>
                    <a:pt x="34" y="1"/>
                    <a:pt x="34" y="2"/>
                  </a:cubicBezTo>
                  <a:cubicBezTo>
                    <a:pt x="34" y="3"/>
                    <a:pt x="34" y="3"/>
                    <a:pt x="25" y="3"/>
                  </a:cubicBezTo>
                  <a:cubicBezTo>
                    <a:pt x="25" y="3"/>
                    <a:pt x="25" y="3"/>
                    <a:pt x="25" y="3"/>
                  </a:cubicBezTo>
                  <a:moveTo>
                    <a:pt x="28" y="0"/>
                  </a:moveTo>
                  <a:cubicBezTo>
                    <a:pt x="28" y="0"/>
                    <a:pt x="27" y="0"/>
                    <a:pt x="27" y="0"/>
                  </a:cubicBezTo>
                  <a:cubicBezTo>
                    <a:pt x="17" y="0"/>
                    <a:pt x="0" y="1"/>
                    <a:pt x="0" y="2"/>
                  </a:cubicBezTo>
                  <a:cubicBezTo>
                    <a:pt x="0" y="3"/>
                    <a:pt x="17" y="3"/>
                    <a:pt x="27" y="3"/>
                  </a:cubicBezTo>
                  <a:cubicBezTo>
                    <a:pt x="27" y="3"/>
                    <a:pt x="27" y="3"/>
                    <a:pt x="27" y="3"/>
                  </a:cubicBezTo>
                  <a:cubicBezTo>
                    <a:pt x="38" y="3"/>
                    <a:pt x="37" y="3"/>
                    <a:pt x="37" y="2"/>
                  </a:cubicBezTo>
                  <a:cubicBezTo>
                    <a:pt x="37" y="1"/>
                    <a:pt x="38" y="0"/>
                    <a:pt x="28" y="0"/>
                  </a:cubicBezTo>
                </a:path>
              </a:pathLst>
            </a:custGeom>
            <a:solidFill>
              <a:srgbClr val="B0B1B2"/>
            </a:solidFill>
            <a:ln>
              <a:noFill/>
            </a:ln>
          </p:spPr>
          <p:txBody>
            <a:bodyPr/>
            <a:lstStyle/>
            <a:p>
              <a:endParaRPr lang="zh-CN" altLang="en-US"/>
            </a:p>
          </p:txBody>
        </p:sp>
        <p:sp>
          <p:nvSpPr>
            <p:cNvPr id="1048904" name="Freeform 49"/>
            <p:cNvSpPr>
              <a:spLocks noEditPoints="1"/>
            </p:cNvSpPr>
            <p:nvPr/>
          </p:nvSpPr>
          <p:spPr bwMode="auto">
            <a:xfrm>
              <a:off x="3616326" y="5565775"/>
              <a:ext cx="146050" cy="12700"/>
            </a:xfrm>
            <a:custGeom>
              <a:avLst/>
              <a:gdLst>
                <a:gd name="T0" fmla="*/ 2147483646 w 34"/>
                <a:gd name="T1" fmla="*/ 2147483646 h 3"/>
                <a:gd name="T2" fmla="*/ 0 w 34"/>
                <a:gd name="T3" fmla="*/ 2147483646 h 3"/>
                <a:gd name="T4" fmla="*/ 2147483646 w 34"/>
                <a:gd name="T5" fmla="*/ 0 h 3"/>
                <a:gd name="T6" fmla="*/ 2147483646 w 34"/>
                <a:gd name="T7" fmla="*/ 0 h 3"/>
                <a:gd name="T8" fmla="*/ 2147483646 w 34"/>
                <a:gd name="T9" fmla="*/ 2147483646 h 3"/>
                <a:gd name="T10" fmla="*/ 2147483646 w 34"/>
                <a:gd name="T11" fmla="*/ 2147483646 h 3"/>
                <a:gd name="T12" fmla="*/ 2147483646 w 34"/>
                <a:gd name="T13" fmla="*/ 2147483646 h 3"/>
                <a:gd name="T14" fmla="*/ 2147483646 w 34"/>
                <a:gd name="T15" fmla="*/ 0 h 3"/>
                <a:gd name="T16" fmla="*/ 2147483646 w 34"/>
                <a:gd name="T17" fmla="*/ 0 h 3"/>
                <a:gd name="T18" fmla="*/ 0 w 34"/>
                <a:gd name="T19" fmla="*/ 2147483646 h 3"/>
                <a:gd name="T20" fmla="*/ 2147483646 w 34"/>
                <a:gd name="T21" fmla="*/ 2147483646 h 3"/>
                <a:gd name="T22" fmla="*/ 2147483646 w 34"/>
                <a:gd name="T23" fmla="*/ 2147483646 h 3"/>
                <a:gd name="T24" fmla="*/ 2147483646 w 34"/>
                <a:gd name="T25" fmla="*/ 2147483646 h 3"/>
                <a:gd name="T26" fmla="*/ 2147483646 w 34"/>
                <a:gd name="T27" fmla="*/ 0 h 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4" h="3">
                  <a:moveTo>
                    <a:pt x="22" y="3"/>
                  </a:moveTo>
                  <a:cubicBezTo>
                    <a:pt x="14" y="3"/>
                    <a:pt x="0" y="3"/>
                    <a:pt x="0" y="2"/>
                  </a:cubicBezTo>
                  <a:cubicBezTo>
                    <a:pt x="0" y="1"/>
                    <a:pt x="14" y="0"/>
                    <a:pt x="22" y="0"/>
                  </a:cubicBezTo>
                  <a:cubicBezTo>
                    <a:pt x="22" y="0"/>
                    <a:pt x="22" y="0"/>
                    <a:pt x="22" y="0"/>
                  </a:cubicBezTo>
                  <a:cubicBezTo>
                    <a:pt x="30" y="0"/>
                    <a:pt x="30" y="1"/>
                    <a:pt x="30" y="2"/>
                  </a:cubicBezTo>
                  <a:cubicBezTo>
                    <a:pt x="30" y="3"/>
                    <a:pt x="30" y="3"/>
                    <a:pt x="22" y="3"/>
                  </a:cubicBezTo>
                  <a:cubicBezTo>
                    <a:pt x="22" y="3"/>
                    <a:pt x="22" y="3"/>
                    <a:pt x="22" y="3"/>
                  </a:cubicBezTo>
                  <a:moveTo>
                    <a:pt x="25" y="0"/>
                  </a:moveTo>
                  <a:cubicBezTo>
                    <a:pt x="25" y="0"/>
                    <a:pt x="25" y="0"/>
                    <a:pt x="25" y="0"/>
                  </a:cubicBezTo>
                  <a:cubicBezTo>
                    <a:pt x="16" y="0"/>
                    <a:pt x="0" y="1"/>
                    <a:pt x="0" y="2"/>
                  </a:cubicBezTo>
                  <a:cubicBezTo>
                    <a:pt x="0" y="3"/>
                    <a:pt x="15" y="3"/>
                    <a:pt x="25" y="3"/>
                  </a:cubicBezTo>
                  <a:cubicBezTo>
                    <a:pt x="25" y="3"/>
                    <a:pt x="25" y="3"/>
                    <a:pt x="25" y="3"/>
                  </a:cubicBezTo>
                  <a:cubicBezTo>
                    <a:pt x="34" y="3"/>
                    <a:pt x="34" y="3"/>
                    <a:pt x="34" y="2"/>
                  </a:cubicBezTo>
                  <a:cubicBezTo>
                    <a:pt x="34" y="1"/>
                    <a:pt x="34" y="0"/>
                    <a:pt x="25" y="0"/>
                  </a:cubicBezTo>
                </a:path>
              </a:pathLst>
            </a:custGeom>
            <a:solidFill>
              <a:srgbClr val="AEAEB0"/>
            </a:solidFill>
            <a:ln>
              <a:noFill/>
            </a:ln>
          </p:spPr>
          <p:txBody>
            <a:bodyPr/>
            <a:lstStyle/>
            <a:p>
              <a:endParaRPr lang="zh-CN" altLang="en-US"/>
            </a:p>
          </p:txBody>
        </p:sp>
        <p:sp>
          <p:nvSpPr>
            <p:cNvPr id="1048905" name="Freeform 50"/>
            <p:cNvSpPr>
              <a:spLocks noEditPoints="1"/>
            </p:cNvSpPr>
            <p:nvPr/>
          </p:nvSpPr>
          <p:spPr bwMode="auto">
            <a:xfrm>
              <a:off x="3616326" y="5565775"/>
              <a:ext cx="128588" cy="12700"/>
            </a:xfrm>
            <a:custGeom>
              <a:avLst/>
              <a:gdLst>
                <a:gd name="T0" fmla="*/ 2147483646 w 30"/>
                <a:gd name="T1" fmla="*/ 2147483646 h 3"/>
                <a:gd name="T2" fmla="*/ 0 w 30"/>
                <a:gd name="T3" fmla="*/ 2147483646 h 3"/>
                <a:gd name="T4" fmla="*/ 2147483646 w 30"/>
                <a:gd name="T5" fmla="*/ 0 h 3"/>
                <a:gd name="T6" fmla="*/ 2147483646 w 30"/>
                <a:gd name="T7" fmla="*/ 0 h 3"/>
                <a:gd name="T8" fmla="*/ 2147483646 w 30"/>
                <a:gd name="T9" fmla="*/ 2147483646 h 3"/>
                <a:gd name="T10" fmla="*/ 2147483646 w 30"/>
                <a:gd name="T11" fmla="*/ 2147483646 h 3"/>
                <a:gd name="T12" fmla="*/ 2147483646 w 30"/>
                <a:gd name="T13" fmla="*/ 2147483646 h 3"/>
                <a:gd name="T14" fmla="*/ 2147483646 w 30"/>
                <a:gd name="T15" fmla="*/ 0 h 3"/>
                <a:gd name="T16" fmla="*/ 2147483646 w 30"/>
                <a:gd name="T17" fmla="*/ 0 h 3"/>
                <a:gd name="T18" fmla="*/ 0 w 30"/>
                <a:gd name="T19" fmla="*/ 2147483646 h 3"/>
                <a:gd name="T20" fmla="*/ 2147483646 w 30"/>
                <a:gd name="T21" fmla="*/ 2147483646 h 3"/>
                <a:gd name="T22" fmla="*/ 2147483646 w 30"/>
                <a:gd name="T23" fmla="*/ 2147483646 h 3"/>
                <a:gd name="T24" fmla="*/ 2147483646 w 30"/>
                <a:gd name="T25" fmla="*/ 2147483646 h 3"/>
                <a:gd name="T26" fmla="*/ 2147483646 w 30"/>
                <a:gd name="T27" fmla="*/ 0 h 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0" h="3">
                  <a:moveTo>
                    <a:pt x="19" y="3"/>
                  </a:moveTo>
                  <a:cubicBezTo>
                    <a:pt x="12" y="3"/>
                    <a:pt x="0" y="2"/>
                    <a:pt x="0" y="2"/>
                  </a:cubicBezTo>
                  <a:cubicBezTo>
                    <a:pt x="0" y="1"/>
                    <a:pt x="12" y="0"/>
                    <a:pt x="20" y="0"/>
                  </a:cubicBezTo>
                  <a:cubicBezTo>
                    <a:pt x="20" y="0"/>
                    <a:pt x="20" y="0"/>
                    <a:pt x="20" y="0"/>
                  </a:cubicBezTo>
                  <a:cubicBezTo>
                    <a:pt x="27" y="0"/>
                    <a:pt x="27" y="1"/>
                    <a:pt x="27" y="2"/>
                  </a:cubicBezTo>
                  <a:cubicBezTo>
                    <a:pt x="27" y="2"/>
                    <a:pt x="27" y="3"/>
                    <a:pt x="20" y="3"/>
                  </a:cubicBezTo>
                  <a:cubicBezTo>
                    <a:pt x="19" y="3"/>
                    <a:pt x="19" y="3"/>
                    <a:pt x="19" y="3"/>
                  </a:cubicBezTo>
                  <a:moveTo>
                    <a:pt x="22" y="0"/>
                  </a:moveTo>
                  <a:cubicBezTo>
                    <a:pt x="22" y="0"/>
                    <a:pt x="22" y="0"/>
                    <a:pt x="22" y="0"/>
                  </a:cubicBezTo>
                  <a:cubicBezTo>
                    <a:pt x="14" y="0"/>
                    <a:pt x="0" y="1"/>
                    <a:pt x="0" y="2"/>
                  </a:cubicBezTo>
                  <a:cubicBezTo>
                    <a:pt x="0" y="3"/>
                    <a:pt x="14" y="3"/>
                    <a:pt x="22" y="3"/>
                  </a:cubicBezTo>
                  <a:cubicBezTo>
                    <a:pt x="22" y="3"/>
                    <a:pt x="22" y="3"/>
                    <a:pt x="22" y="3"/>
                  </a:cubicBezTo>
                  <a:cubicBezTo>
                    <a:pt x="30" y="3"/>
                    <a:pt x="30" y="3"/>
                    <a:pt x="30" y="2"/>
                  </a:cubicBezTo>
                  <a:cubicBezTo>
                    <a:pt x="30" y="1"/>
                    <a:pt x="30" y="0"/>
                    <a:pt x="22" y="0"/>
                  </a:cubicBezTo>
                </a:path>
              </a:pathLst>
            </a:custGeom>
            <a:solidFill>
              <a:srgbClr val="ABACAE"/>
            </a:solidFill>
            <a:ln>
              <a:noFill/>
            </a:ln>
          </p:spPr>
          <p:txBody>
            <a:bodyPr/>
            <a:lstStyle/>
            <a:p>
              <a:endParaRPr lang="zh-CN" altLang="en-US"/>
            </a:p>
          </p:txBody>
        </p:sp>
        <p:sp>
          <p:nvSpPr>
            <p:cNvPr id="1048906" name="Freeform 51"/>
            <p:cNvSpPr>
              <a:spLocks noEditPoints="1"/>
            </p:cNvSpPr>
            <p:nvPr/>
          </p:nvSpPr>
          <p:spPr bwMode="auto">
            <a:xfrm>
              <a:off x="3616326" y="5565775"/>
              <a:ext cx="115888" cy="12700"/>
            </a:xfrm>
            <a:custGeom>
              <a:avLst/>
              <a:gdLst>
                <a:gd name="T0" fmla="*/ 2147483646 w 27"/>
                <a:gd name="T1" fmla="*/ 2147483646 h 3"/>
                <a:gd name="T2" fmla="*/ 2147483646 w 27"/>
                <a:gd name="T3" fmla="*/ 2147483646 h 3"/>
                <a:gd name="T4" fmla="*/ 2147483646 w 27"/>
                <a:gd name="T5" fmla="*/ 2147483646 h 3"/>
                <a:gd name="T6" fmla="*/ 2147483646 w 27"/>
                <a:gd name="T7" fmla="*/ 2147483646 h 3"/>
                <a:gd name="T8" fmla="*/ 2147483646 w 27"/>
                <a:gd name="T9" fmla="*/ 2147483646 h 3"/>
                <a:gd name="T10" fmla="*/ 2147483646 w 27"/>
                <a:gd name="T11" fmla="*/ 2147483646 h 3"/>
                <a:gd name="T12" fmla="*/ 2147483646 w 27"/>
                <a:gd name="T13" fmla="*/ 2147483646 h 3"/>
                <a:gd name="T14" fmla="*/ 2147483646 w 27"/>
                <a:gd name="T15" fmla="*/ 0 h 3"/>
                <a:gd name="T16" fmla="*/ 2147483646 w 27"/>
                <a:gd name="T17" fmla="*/ 0 h 3"/>
                <a:gd name="T18" fmla="*/ 0 w 27"/>
                <a:gd name="T19" fmla="*/ 2147483646 h 3"/>
                <a:gd name="T20" fmla="*/ 2147483646 w 27"/>
                <a:gd name="T21" fmla="*/ 2147483646 h 3"/>
                <a:gd name="T22" fmla="*/ 2147483646 w 27"/>
                <a:gd name="T23" fmla="*/ 2147483646 h 3"/>
                <a:gd name="T24" fmla="*/ 2147483646 w 27"/>
                <a:gd name="T25" fmla="*/ 2147483646 h 3"/>
                <a:gd name="T26" fmla="*/ 2147483646 w 27"/>
                <a:gd name="T27" fmla="*/ 0 h 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7" h="3">
                  <a:moveTo>
                    <a:pt x="17" y="3"/>
                  </a:moveTo>
                  <a:cubicBezTo>
                    <a:pt x="10" y="3"/>
                    <a:pt x="1" y="2"/>
                    <a:pt x="1" y="2"/>
                  </a:cubicBezTo>
                  <a:cubicBezTo>
                    <a:pt x="1" y="1"/>
                    <a:pt x="11" y="1"/>
                    <a:pt x="17" y="1"/>
                  </a:cubicBezTo>
                  <a:cubicBezTo>
                    <a:pt x="17" y="1"/>
                    <a:pt x="17" y="1"/>
                    <a:pt x="17" y="1"/>
                  </a:cubicBezTo>
                  <a:cubicBezTo>
                    <a:pt x="23" y="1"/>
                    <a:pt x="23" y="1"/>
                    <a:pt x="23" y="2"/>
                  </a:cubicBezTo>
                  <a:cubicBezTo>
                    <a:pt x="23" y="2"/>
                    <a:pt x="23" y="3"/>
                    <a:pt x="17" y="3"/>
                  </a:cubicBezTo>
                  <a:cubicBezTo>
                    <a:pt x="17" y="3"/>
                    <a:pt x="17" y="3"/>
                    <a:pt x="17" y="3"/>
                  </a:cubicBezTo>
                  <a:moveTo>
                    <a:pt x="20" y="0"/>
                  </a:moveTo>
                  <a:cubicBezTo>
                    <a:pt x="20" y="0"/>
                    <a:pt x="20" y="0"/>
                    <a:pt x="20" y="0"/>
                  </a:cubicBezTo>
                  <a:cubicBezTo>
                    <a:pt x="12" y="0"/>
                    <a:pt x="0" y="1"/>
                    <a:pt x="0" y="2"/>
                  </a:cubicBezTo>
                  <a:cubicBezTo>
                    <a:pt x="0" y="2"/>
                    <a:pt x="12" y="3"/>
                    <a:pt x="19" y="3"/>
                  </a:cubicBezTo>
                  <a:cubicBezTo>
                    <a:pt x="19" y="3"/>
                    <a:pt x="19" y="3"/>
                    <a:pt x="20" y="3"/>
                  </a:cubicBezTo>
                  <a:cubicBezTo>
                    <a:pt x="27" y="3"/>
                    <a:pt x="27" y="2"/>
                    <a:pt x="27" y="2"/>
                  </a:cubicBezTo>
                  <a:cubicBezTo>
                    <a:pt x="27" y="1"/>
                    <a:pt x="27" y="0"/>
                    <a:pt x="20" y="0"/>
                  </a:cubicBezTo>
                </a:path>
              </a:pathLst>
            </a:custGeom>
            <a:solidFill>
              <a:srgbClr val="A8AAAC"/>
            </a:solidFill>
            <a:ln>
              <a:noFill/>
            </a:ln>
          </p:spPr>
          <p:txBody>
            <a:bodyPr/>
            <a:lstStyle/>
            <a:p>
              <a:endParaRPr lang="zh-CN" altLang="en-US"/>
            </a:p>
          </p:txBody>
        </p:sp>
        <p:sp>
          <p:nvSpPr>
            <p:cNvPr id="1048907" name="Freeform 52"/>
            <p:cNvSpPr>
              <a:spLocks noEditPoints="1"/>
            </p:cNvSpPr>
            <p:nvPr/>
          </p:nvSpPr>
          <p:spPr bwMode="auto">
            <a:xfrm>
              <a:off x="3621088" y="5568950"/>
              <a:ext cx="93663" cy="9525"/>
            </a:xfrm>
            <a:custGeom>
              <a:avLst/>
              <a:gdLst>
                <a:gd name="T0" fmla="*/ 2147483646 w 22"/>
                <a:gd name="T1" fmla="*/ 2147483646 h 2"/>
                <a:gd name="T2" fmla="*/ 0 w 22"/>
                <a:gd name="T3" fmla="*/ 2147483646 h 2"/>
                <a:gd name="T4" fmla="*/ 2147483646 w 22"/>
                <a:gd name="T5" fmla="*/ 0 h 2"/>
                <a:gd name="T6" fmla="*/ 2147483646 w 22"/>
                <a:gd name="T7" fmla="*/ 0 h 2"/>
                <a:gd name="T8" fmla="*/ 2147483646 w 22"/>
                <a:gd name="T9" fmla="*/ 2147483646 h 2"/>
                <a:gd name="T10" fmla="*/ 2147483646 w 22"/>
                <a:gd name="T11" fmla="*/ 2147483646 h 2"/>
                <a:gd name="T12" fmla="*/ 2147483646 w 22"/>
                <a:gd name="T13" fmla="*/ 2147483646 h 2"/>
                <a:gd name="T14" fmla="*/ 2147483646 w 22"/>
                <a:gd name="T15" fmla="*/ 0 h 2"/>
                <a:gd name="T16" fmla="*/ 2147483646 w 22"/>
                <a:gd name="T17" fmla="*/ 0 h 2"/>
                <a:gd name="T18" fmla="*/ 0 w 22"/>
                <a:gd name="T19" fmla="*/ 2147483646 h 2"/>
                <a:gd name="T20" fmla="*/ 2147483646 w 22"/>
                <a:gd name="T21" fmla="*/ 2147483646 h 2"/>
                <a:gd name="T22" fmla="*/ 2147483646 w 22"/>
                <a:gd name="T23" fmla="*/ 2147483646 h 2"/>
                <a:gd name="T24" fmla="*/ 2147483646 w 22"/>
                <a:gd name="T25" fmla="*/ 2147483646 h 2"/>
                <a:gd name="T26" fmla="*/ 2147483646 w 22"/>
                <a:gd name="T27" fmla="*/ 0 h 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2" h="2">
                  <a:moveTo>
                    <a:pt x="13" y="2"/>
                  </a:moveTo>
                  <a:cubicBezTo>
                    <a:pt x="8" y="2"/>
                    <a:pt x="0" y="1"/>
                    <a:pt x="0" y="1"/>
                  </a:cubicBezTo>
                  <a:cubicBezTo>
                    <a:pt x="0" y="0"/>
                    <a:pt x="8" y="0"/>
                    <a:pt x="13" y="0"/>
                  </a:cubicBezTo>
                  <a:cubicBezTo>
                    <a:pt x="13" y="0"/>
                    <a:pt x="13" y="0"/>
                    <a:pt x="13" y="0"/>
                  </a:cubicBezTo>
                  <a:cubicBezTo>
                    <a:pt x="19" y="0"/>
                    <a:pt x="19" y="0"/>
                    <a:pt x="19" y="1"/>
                  </a:cubicBezTo>
                  <a:cubicBezTo>
                    <a:pt x="19" y="1"/>
                    <a:pt x="19" y="2"/>
                    <a:pt x="13" y="2"/>
                  </a:cubicBezTo>
                  <a:cubicBezTo>
                    <a:pt x="13" y="2"/>
                    <a:pt x="13" y="2"/>
                    <a:pt x="13" y="2"/>
                  </a:cubicBezTo>
                  <a:moveTo>
                    <a:pt x="16" y="0"/>
                  </a:moveTo>
                  <a:cubicBezTo>
                    <a:pt x="16" y="0"/>
                    <a:pt x="16" y="0"/>
                    <a:pt x="16" y="0"/>
                  </a:cubicBezTo>
                  <a:cubicBezTo>
                    <a:pt x="10" y="0"/>
                    <a:pt x="0" y="0"/>
                    <a:pt x="0" y="1"/>
                  </a:cubicBezTo>
                  <a:cubicBezTo>
                    <a:pt x="0" y="1"/>
                    <a:pt x="9" y="2"/>
                    <a:pt x="16" y="2"/>
                  </a:cubicBezTo>
                  <a:cubicBezTo>
                    <a:pt x="16" y="2"/>
                    <a:pt x="16" y="2"/>
                    <a:pt x="16" y="2"/>
                  </a:cubicBezTo>
                  <a:cubicBezTo>
                    <a:pt x="22" y="2"/>
                    <a:pt x="22" y="1"/>
                    <a:pt x="22" y="1"/>
                  </a:cubicBezTo>
                  <a:cubicBezTo>
                    <a:pt x="22" y="0"/>
                    <a:pt x="22" y="0"/>
                    <a:pt x="16" y="0"/>
                  </a:cubicBezTo>
                </a:path>
              </a:pathLst>
            </a:custGeom>
            <a:solidFill>
              <a:srgbClr val="A5A7A9"/>
            </a:solidFill>
            <a:ln>
              <a:noFill/>
            </a:ln>
          </p:spPr>
          <p:txBody>
            <a:bodyPr/>
            <a:lstStyle/>
            <a:p>
              <a:endParaRPr lang="zh-CN" altLang="en-US"/>
            </a:p>
          </p:txBody>
        </p:sp>
        <p:sp>
          <p:nvSpPr>
            <p:cNvPr id="1048908" name="Freeform 53"/>
            <p:cNvSpPr>
              <a:spLocks noEditPoints="1"/>
            </p:cNvSpPr>
            <p:nvPr/>
          </p:nvSpPr>
          <p:spPr bwMode="auto">
            <a:xfrm>
              <a:off x="3621088" y="5568950"/>
              <a:ext cx="80963" cy="9525"/>
            </a:xfrm>
            <a:custGeom>
              <a:avLst/>
              <a:gdLst>
                <a:gd name="T0" fmla="*/ 2147483646 w 19"/>
                <a:gd name="T1" fmla="*/ 2147483646 h 2"/>
                <a:gd name="T2" fmla="*/ 0 w 19"/>
                <a:gd name="T3" fmla="*/ 2147483646 h 2"/>
                <a:gd name="T4" fmla="*/ 2147483646 w 19"/>
                <a:gd name="T5" fmla="*/ 0 h 2"/>
                <a:gd name="T6" fmla="*/ 2147483646 w 19"/>
                <a:gd name="T7" fmla="*/ 0 h 2"/>
                <a:gd name="T8" fmla="*/ 2147483646 w 19"/>
                <a:gd name="T9" fmla="*/ 2147483646 h 2"/>
                <a:gd name="T10" fmla="*/ 2147483646 w 19"/>
                <a:gd name="T11" fmla="*/ 2147483646 h 2"/>
                <a:gd name="T12" fmla="*/ 2147483646 w 19"/>
                <a:gd name="T13" fmla="*/ 2147483646 h 2"/>
                <a:gd name="T14" fmla="*/ 2147483646 w 19"/>
                <a:gd name="T15" fmla="*/ 0 h 2"/>
                <a:gd name="T16" fmla="*/ 2147483646 w 19"/>
                <a:gd name="T17" fmla="*/ 0 h 2"/>
                <a:gd name="T18" fmla="*/ 0 w 19"/>
                <a:gd name="T19" fmla="*/ 2147483646 h 2"/>
                <a:gd name="T20" fmla="*/ 2147483646 w 19"/>
                <a:gd name="T21" fmla="*/ 2147483646 h 2"/>
                <a:gd name="T22" fmla="*/ 2147483646 w 19"/>
                <a:gd name="T23" fmla="*/ 2147483646 h 2"/>
                <a:gd name="T24" fmla="*/ 2147483646 w 19"/>
                <a:gd name="T25" fmla="*/ 2147483646 h 2"/>
                <a:gd name="T26" fmla="*/ 2147483646 w 19"/>
                <a:gd name="T27" fmla="*/ 0 h 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9" h="2">
                  <a:moveTo>
                    <a:pt x="11" y="2"/>
                  </a:moveTo>
                  <a:cubicBezTo>
                    <a:pt x="6" y="2"/>
                    <a:pt x="0" y="1"/>
                    <a:pt x="0" y="1"/>
                  </a:cubicBezTo>
                  <a:cubicBezTo>
                    <a:pt x="0" y="0"/>
                    <a:pt x="6" y="0"/>
                    <a:pt x="11" y="0"/>
                  </a:cubicBezTo>
                  <a:cubicBezTo>
                    <a:pt x="11" y="0"/>
                    <a:pt x="11" y="0"/>
                    <a:pt x="11" y="0"/>
                  </a:cubicBezTo>
                  <a:cubicBezTo>
                    <a:pt x="15" y="0"/>
                    <a:pt x="16" y="0"/>
                    <a:pt x="16" y="1"/>
                  </a:cubicBezTo>
                  <a:cubicBezTo>
                    <a:pt x="16" y="1"/>
                    <a:pt x="15" y="2"/>
                    <a:pt x="11" y="2"/>
                  </a:cubicBezTo>
                  <a:cubicBezTo>
                    <a:pt x="11" y="2"/>
                    <a:pt x="11" y="2"/>
                    <a:pt x="11" y="2"/>
                  </a:cubicBezTo>
                  <a:moveTo>
                    <a:pt x="13" y="0"/>
                  </a:moveTo>
                  <a:cubicBezTo>
                    <a:pt x="13" y="0"/>
                    <a:pt x="13" y="0"/>
                    <a:pt x="13" y="0"/>
                  </a:cubicBezTo>
                  <a:cubicBezTo>
                    <a:pt x="8" y="0"/>
                    <a:pt x="0" y="0"/>
                    <a:pt x="0" y="1"/>
                  </a:cubicBezTo>
                  <a:cubicBezTo>
                    <a:pt x="0" y="1"/>
                    <a:pt x="8" y="2"/>
                    <a:pt x="13" y="2"/>
                  </a:cubicBezTo>
                  <a:cubicBezTo>
                    <a:pt x="13" y="2"/>
                    <a:pt x="13" y="2"/>
                    <a:pt x="13" y="2"/>
                  </a:cubicBezTo>
                  <a:cubicBezTo>
                    <a:pt x="19" y="2"/>
                    <a:pt x="19" y="1"/>
                    <a:pt x="19" y="1"/>
                  </a:cubicBezTo>
                  <a:cubicBezTo>
                    <a:pt x="19" y="0"/>
                    <a:pt x="19" y="0"/>
                    <a:pt x="13" y="0"/>
                  </a:cubicBezTo>
                </a:path>
              </a:pathLst>
            </a:custGeom>
            <a:solidFill>
              <a:srgbClr val="A3A5A7"/>
            </a:solidFill>
            <a:ln>
              <a:noFill/>
            </a:ln>
          </p:spPr>
          <p:txBody>
            <a:bodyPr/>
            <a:lstStyle/>
            <a:p>
              <a:endParaRPr lang="zh-CN" altLang="en-US"/>
            </a:p>
          </p:txBody>
        </p:sp>
        <p:sp>
          <p:nvSpPr>
            <p:cNvPr id="1048909" name="Freeform 54"/>
            <p:cNvSpPr>
              <a:spLocks noEditPoints="1"/>
            </p:cNvSpPr>
            <p:nvPr/>
          </p:nvSpPr>
          <p:spPr bwMode="auto">
            <a:xfrm>
              <a:off x="3621088" y="5568950"/>
              <a:ext cx="68263" cy="9525"/>
            </a:xfrm>
            <a:custGeom>
              <a:avLst/>
              <a:gdLst>
                <a:gd name="T0" fmla="*/ 2147483646 w 16"/>
                <a:gd name="T1" fmla="*/ 2147483646 h 2"/>
                <a:gd name="T2" fmla="*/ 0 w 16"/>
                <a:gd name="T3" fmla="*/ 2147483646 h 2"/>
                <a:gd name="T4" fmla="*/ 2147483646 w 16"/>
                <a:gd name="T5" fmla="*/ 0 h 2"/>
                <a:gd name="T6" fmla="*/ 2147483646 w 16"/>
                <a:gd name="T7" fmla="*/ 0 h 2"/>
                <a:gd name="T8" fmla="*/ 2147483646 w 16"/>
                <a:gd name="T9" fmla="*/ 2147483646 h 2"/>
                <a:gd name="T10" fmla="*/ 2147483646 w 16"/>
                <a:gd name="T11" fmla="*/ 2147483646 h 2"/>
                <a:gd name="T12" fmla="*/ 2147483646 w 16"/>
                <a:gd name="T13" fmla="*/ 2147483646 h 2"/>
                <a:gd name="T14" fmla="*/ 2147483646 w 16"/>
                <a:gd name="T15" fmla="*/ 0 h 2"/>
                <a:gd name="T16" fmla="*/ 2147483646 w 16"/>
                <a:gd name="T17" fmla="*/ 0 h 2"/>
                <a:gd name="T18" fmla="*/ 0 w 16"/>
                <a:gd name="T19" fmla="*/ 2147483646 h 2"/>
                <a:gd name="T20" fmla="*/ 2147483646 w 16"/>
                <a:gd name="T21" fmla="*/ 2147483646 h 2"/>
                <a:gd name="T22" fmla="*/ 2147483646 w 16"/>
                <a:gd name="T23" fmla="*/ 2147483646 h 2"/>
                <a:gd name="T24" fmla="*/ 2147483646 w 16"/>
                <a:gd name="T25" fmla="*/ 2147483646 h 2"/>
                <a:gd name="T26" fmla="*/ 2147483646 w 16"/>
                <a:gd name="T27" fmla="*/ 0 h 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6" h="2">
                  <a:moveTo>
                    <a:pt x="8" y="1"/>
                  </a:moveTo>
                  <a:cubicBezTo>
                    <a:pt x="5" y="1"/>
                    <a:pt x="0" y="1"/>
                    <a:pt x="0" y="1"/>
                  </a:cubicBezTo>
                  <a:cubicBezTo>
                    <a:pt x="0" y="0"/>
                    <a:pt x="5" y="0"/>
                    <a:pt x="8" y="0"/>
                  </a:cubicBezTo>
                  <a:cubicBezTo>
                    <a:pt x="8" y="0"/>
                    <a:pt x="8" y="0"/>
                    <a:pt x="8" y="0"/>
                  </a:cubicBezTo>
                  <a:cubicBezTo>
                    <a:pt x="11" y="0"/>
                    <a:pt x="12" y="0"/>
                    <a:pt x="12" y="1"/>
                  </a:cubicBezTo>
                  <a:cubicBezTo>
                    <a:pt x="12" y="1"/>
                    <a:pt x="11" y="1"/>
                    <a:pt x="8" y="1"/>
                  </a:cubicBezTo>
                  <a:cubicBezTo>
                    <a:pt x="8" y="1"/>
                    <a:pt x="8" y="1"/>
                    <a:pt x="8" y="1"/>
                  </a:cubicBezTo>
                  <a:moveTo>
                    <a:pt x="11" y="0"/>
                  </a:moveTo>
                  <a:cubicBezTo>
                    <a:pt x="11" y="0"/>
                    <a:pt x="11" y="0"/>
                    <a:pt x="11" y="0"/>
                  </a:cubicBezTo>
                  <a:cubicBezTo>
                    <a:pt x="6" y="0"/>
                    <a:pt x="0" y="0"/>
                    <a:pt x="0" y="1"/>
                  </a:cubicBezTo>
                  <a:cubicBezTo>
                    <a:pt x="0" y="1"/>
                    <a:pt x="6" y="2"/>
                    <a:pt x="11" y="2"/>
                  </a:cubicBezTo>
                  <a:cubicBezTo>
                    <a:pt x="11" y="2"/>
                    <a:pt x="11" y="2"/>
                    <a:pt x="11" y="2"/>
                  </a:cubicBezTo>
                  <a:cubicBezTo>
                    <a:pt x="15" y="2"/>
                    <a:pt x="16" y="1"/>
                    <a:pt x="16" y="1"/>
                  </a:cubicBezTo>
                  <a:cubicBezTo>
                    <a:pt x="16" y="0"/>
                    <a:pt x="15" y="0"/>
                    <a:pt x="11" y="0"/>
                  </a:cubicBezTo>
                </a:path>
              </a:pathLst>
            </a:custGeom>
            <a:solidFill>
              <a:srgbClr val="A0A2A5"/>
            </a:solidFill>
            <a:ln>
              <a:noFill/>
            </a:ln>
          </p:spPr>
          <p:txBody>
            <a:bodyPr/>
            <a:lstStyle/>
            <a:p>
              <a:endParaRPr lang="zh-CN" altLang="en-US"/>
            </a:p>
          </p:txBody>
        </p:sp>
        <p:sp>
          <p:nvSpPr>
            <p:cNvPr id="1048910" name="Freeform 55"/>
            <p:cNvSpPr>
              <a:spLocks noEditPoints="1"/>
            </p:cNvSpPr>
            <p:nvPr/>
          </p:nvSpPr>
          <p:spPr bwMode="auto">
            <a:xfrm>
              <a:off x="3621088" y="5568950"/>
              <a:ext cx="50800" cy="4763"/>
            </a:xfrm>
            <a:custGeom>
              <a:avLst/>
              <a:gdLst>
                <a:gd name="T0" fmla="*/ 2147483646 w 12"/>
                <a:gd name="T1" fmla="*/ 2147483646 h 1"/>
                <a:gd name="T2" fmla="*/ 0 w 12"/>
                <a:gd name="T3" fmla="*/ 2147483646 h 1"/>
                <a:gd name="T4" fmla="*/ 2147483646 w 12"/>
                <a:gd name="T5" fmla="*/ 0 h 1"/>
                <a:gd name="T6" fmla="*/ 2147483646 w 12"/>
                <a:gd name="T7" fmla="*/ 0 h 1"/>
                <a:gd name="T8" fmla="*/ 2147483646 w 12"/>
                <a:gd name="T9" fmla="*/ 2147483646 h 1"/>
                <a:gd name="T10" fmla="*/ 2147483646 w 12"/>
                <a:gd name="T11" fmla="*/ 2147483646 h 1"/>
                <a:gd name="T12" fmla="*/ 2147483646 w 12"/>
                <a:gd name="T13" fmla="*/ 2147483646 h 1"/>
                <a:gd name="T14" fmla="*/ 2147483646 w 12"/>
                <a:gd name="T15" fmla="*/ 0 h 1"/>
                <a:gd name="T16" fmla="*/ 2147483646 w 12"/>
                <a:gd name="T17" fmla="*/ 0 h 1"/>
                <a:gd name="T18" fmla="*/ 0 w 12"/>
                <a:gd name="T19" fmla="*/ 2147483646 h 1"/>
                <a:gd name="T20" fmla="*/ 2147483646 w 12"/>
                <a:gd name="T21" fmla="*/ 2147483646 h 1"/>
                <a:gd name="T22" fmla="*/ 2147483646 w 12"/>
                <a:gd name="T23" fmla="*/ 2147483646 h 1"/>
                <a:gd name="T24" fmla="*/ 2147483646 w 12"/>
                <a:gd name="T25" fmla="*/ 2147483646 h 1"/>
                <a:gd name="T26" fmla="*/ 2147483646 w 12"/>
                <a:gd name="T27" fmla="*/ 0 h 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2" h="1">
                  <a:moveTo>
                    <a:pt x="5" y="1"/>
                  </a:moveTo>
                  <a:cubicBezTo>
                    <a:pt x="3" y="1"/>
                    <a:pt x="0" y="1"/>
                    <a:pt x="0" y="1"/>
                  </a:cubicBezTo>
                  <a:cubicBezTo>
                    <a:pt x="0" y="0"/>
                    <a:pt x="3" y="0"/>
                    <a:pt x="5" y="0"/>
                  </a:cubicBezTo>
                  <a:cubicBezTo>
                    <a:pt x="5" y="0"/>
                    <a:pt x="5" y="0"/>
                    <a:pt x="5" y="0"/>
                  </a:cubicBezTo>
                  <a:cubicBezTo>
                    <a:pt x="8" y="0"/>
                    <a:pt x="9" y="0"/>
                    <a:pt x="9" y="1"/>
                  </a:cubicBezTo>
                  <a:cubicBezTo>
                    <a:pt x="9" y="1"/>
                    <a:pt x="8" y="1"/>
                    <a:pt x="5" y="1"/>
                  </a:cubicBezTo>
                  <a:cubicBezTo>
                    <a:pt x="5" y="1"/>
                    <a:pt x="5" y="1"/>
                    <a:pt x="5" y="1"/>
                  </a:cubicBezTo>
                  <a:moveTo>
                    <a:pt x="8" y="0"/>
                  </a:moveTo>
                  <a:cubicBezTo>
                    <a:pt x="8" y="0"/>
                    <a:pt x="8" y="0"/>
                    <a:pt x="8" y="0"/>
                  </a:cubicBezTo>
                  <a:cubicBezTo>
                    <a:pt x="5" y="0"/>
                    <a:pt x="0" y="0"/>
                    <a:pt x="0" y="1"/>
                  </a:cubicBezTo>
                  <a:cubicBezTo>
                    <a:pt x="0" y="1"/>
                    <a:pt x="5" y="1"/>
                    <a:pt x="8" y="1"/>
                  </a:cubicBezTo>
                  <a:cubicBezTo>
                    <a:pt x="8" y="1"/>
                    <a:pt x="8" y="1"/>
                    <a:pt x="8" y="1"/>
                  </a:cubicBezTo>
                  <a:cubicBezTo>
                    <a:pt x="11" y="1"/>
                    <a:pt x="12" y="1"/>
                    <a:pt x="12" y="1"/>
                  </a:cubicBezTo>
                  <a:cubicBezTo>
                    <a:pt x="12" y="0"/>
                    <a:pt x="11" y="0"/>
                    <a:pt x="8" y="0"/>
                  </a:cubicBezTo>
                </a:path>
              </a:pathLst>
            </a:custGeom>
            <a:solidFill>
              <a:srgbClr val="9DA0A3"/>
            </a:solidFill>
            <a:ln>
              <a:noFill/>
            </a:ln>
          </p:spPr>
          <p:txBody>
            <a:bodyPr/>
            <a:lstStyle/>
            <a:p>
              <a:endParaRPr lang="zh-CN" altLang="en-US"/>
            </a:p>
          </p:txBody>
        </p:sp>
        <p:sp>
          <p:nvSpPr>
            <p:cNvPr id="1048911" name="Freeform 56"/>
            <p:cNvSpPr>
              <a:spLocks noEditPoints="1"/>
            </p:cNvSpPr>
            <p:nvPr/>
          </p:nvSpPr>
          <p:spPr bwMode="auto">
            <a:xfrm>
              <a:off x="3621088" y="5568950"/>
              <a:ext cx="38100" cy="4763"/>
            </a:xfrm>
            <a:custGeom>
              <a:avLst/>
              <a:gdLst>
                <a:gd name="T0" fmla="*/ 2147483646 w 9"/>
                <a:gd name="T1" fmla="*/ 2147483646 h 1"/>
                <a:gd name="T2" fmla="*/ 0 w 9"/>
                <a:gd name="T3" fmla="*/ 2147483646 h 1"/>
                <a:gd name="T4" fmla="*/ 2147483646 w 9"/>
                <a:gd name="T5" fmla="*/ 0 h 1"/>
                <a:gd name="T6" fmla="*/ 2147483646 w 9"/>
                <a:gd name="T7" fmla="*/ 0 h 1"/>
                <a:gd name="T8" fmla="*/ 2147483646 w 9"/>
                <a:gd name="T9" fmla="*/ 2147483646 h 1"/>
                <a:gd name="T10" fmla="*/ 2147483646 w 9"/>
                <a:gd name="T11" fmla="*/ 2147483646 h 1"/>
                <a:gd name="T12" fmla="*/ 2147483646 w 9"/>
                <a:gd name="T13" fmla="*/ 2147483646 h 1"/>
                <a:gd name="T14" fmla="*/ 2147483646 w 9"/>
                <a:gd name="T15" fmla="*/ 0 h 1"/>
                <a:gd name="T16" fmla="*/ 2147483646 w 9"/>
                <a:gd name="T17" fmla="*/ 0 h 1"/>
                <a:gd name="T18" fmla="*/ 0 w 9"/>
                <a:gd name="T19" fmla="*/ 2147483646 h 1"/>
                <a:gd name="T20" fmla="*/ 2147483646 w 9"/>
                <a:gd name="T21" fmla="*/ 2147483646 h 1"/>
                <a:gd name="T22" fmla="*/ 2147483646 w 9"/>
                <a:gd name="T23" fmla="*/ 2147483646 h 1"/>
                <a:gd name="T24" fmla="*/ 2147483646 w 9"/>
                <a:gd name="T25" fmla="*/ 2147483646 h 1"/>
                <a:gd name="T26" fmla="*/ 2147483646 w 9"/>
                <a:gd name="T27" fmla="*/ 0 h 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9" h="1">
                  <a:moveTo>
                    <a:pt x="3" y="1"/>
                  </a:moveTo>
                  <a:cubicBezTo>
                    <a:pt x="1" y="1"/>
                    <a:pt x="0" y="1"/>
                    <a:pt x="0" y="1"/>
                  </a:cubicBezTo>
                  <a:cubicBezTo>
                    <a:pt x="0" y="1"/>
                    <a:pt x="1" y="0"/>
                    <a:pt x="3" y="0"/>
                  </a:cubicBezTo>
                  <a:cubicBezTo>
                    <a:pt x="3" y="0"/>
                    <a:pt x="3" y="0"/>
                    <a:pt x="3" y="0"/>
                  </a:cubicBezTo>
                  <a:cubicBezTo>
                    <a:pt x="4" y="0"/>
                    <a:pt x="5" y="1"/>
                    <a:pt x="5" y="1"/>
                  </a:cubicBezTo>
                  <a:cubicBezTo>
                    <a:pt x="5" y="1"/>
                    <a:pt x="4" y="1"/>
                    <a:pt x="3" y="1"/>
                  </a:cubicBezTo>
                  <a:cubicBezTo>
                    <a:pt x="3" y="1"/>
                    <a:pt x="3" y="1"/>
                    <a:pt x="3" y="1"/>
                  </a:cubicBezTo>
                  <a:moveTo>
                    <a:pt x="5" y="0"/>
                  </a:moveTo>
                  <a:cubicBezTo>
                    <a:pt x="5" y="0"/>
                    <a:pt x="5" y="0"/>
                    <a:pt x="5" y="0"/>
                  </a:cubicBezTo>
                  <a:cubicBezTo>
                    <a:pt x="3" y="0"/>
                    <a:pt x="0" y="0"/>
                    <a:pt x="0" y="1"/>
                  </a:cubicBezTo>
                  <a:cubicBezTo>
                    <a:pt x="0" y="1"/>
                    <a:pt x="3" y="1"/>
                    <a:pt x="5" y="1"/>
                  </a:cubicBezTo>
                  <a:cubicBezTo>
                    <a:pt x="5" y="1"/>
                    <a:pt x="5" y="1"/>
                    <a:pt x="5" y="1"/>
                  </a:cubicBezTo>
                  <a:cubicBezTo>
                    <a:pt x="8" y="1"/>
                    <a:pt x="9" y="1"/>
                    <a:pt x="9" y="1"/>
                  </a:cubicBezTo>
                  <a:cubicBezTo>
                    <a:pt x="9" y="0"/>
                    <a:pt x="8" y="0"/>
                    <a:pt x="5" y="0"/>
                  </a:cubicBezTo>
                </a:path>
              </a:pathLst>
            </a:custGeom>
            <a:solidFill>
              <a:srgbClr val="9B9DA0"/>
            </a:solidFill>
            <a:ln>
              <a:noFill/>
            </a:ln>
          </p:spPr>
          <p:txBody>
            <a:bodyPr/>
            <a:lstStyle/>
            <a:p>
              <a:endParaRPr lang="zh-CN" altLang="en-US"/>
            </a:p>
          </p:txBody>
        </p:sp>
        <p:sp>
          <p:nvSpPr>
            <p:cNvPr id="1048912" name="Freeform 57"/>
            <p:cNvSpPr/>
            <p:nvPr/>
          </p:nvSpPr>
          <p:spPr bwMode="auto">
            <a:xfrm>
              <a:off x="3621088" y="5568950"/>
              <a:ext cx="22225" cy="4763"/>
            </a:xfrm>
            <a:custGeom>
              <a:avLst/>
              <a:gdLst>
                <a:gd name="T0" fmla="*/ 2147483646 w 5"/>
                <a:gd name="T1" fmla="*/ 0 h 1"/>
                <a:gd name="T2" fmla="*/ 2147483646 w 5"/>
                <a:gd name="T3" fmla="*/ 0 h 1"/>
                <a:gd name="T4" fmla="*/ 0 w 5"/>
                <a:gd name="T5" fmla="*/ 2147483646 h 1"/>
                <a:gd name="T6" fmla="*/ 2147483646 w 5"/>
                <a:gd name="T7" fmla="*/ 2147483646 h 1"/>
                <a:gd name="T8" fmla="*/ 2147483646 w 5"/>
                <a:gd name="T9" fmla="*/ 2147483646 h 1"/>
                <a:gd name="T10" fmla="*/ 2147483646 w 5"/>
                <a:gd name="T11" fmla="*/ 2147483646 h 1"/>
                <a:gd name="T12" fmla="*/ 2147483646 w 5"/>
                <a:gd name="T13" fmla="*/ 0 h 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 h="1">
                  <a:moveTo>
                    <a:pt x="3" y="0"/>
                  </a:moveTo>
                  <a:cubicBezTo>
                    <a:pt x="3" y="0"/>
                    <a:pt x="3" y="0"/>
                    <a:pt x="3" y="0"/>
                  </a:cubicBezTo>
                  <a:cubicBezTo>
                    <a:pt x="1" y="0"/>
                    <a:pt x="0" y="1"/>
                    <a:pt x="0" y="1"/>
                  </a:cubicBezTo>
                  <a:cubicBezTo>
                    <a:pt x="0" y="1"/>
                    <a:pt x="1" y="1"/>
                    <a:pt x="3" y="1"/>
                  </a:cubicBezTo>
                  <a:cubicBezTo>
                    <a:pt x="3" y="1"/>
                    <a:pt x="3" y="1"/>
                    <a:pt x="3" y="1"/>
                  </a:cubicBezTo>
                  <a:cubicBezTo>
                    <a:pt x="4" y="1"/>
                    <a:pt x="5" y="1"/>
                    <a:pt x="5" y="1"/>
                  </a:cubicBezTo>
                  <a:cubicBezTo>
                    <a:pt x="5" y="1"/>
                    <a:pt x="4" y="0"/>
                    <a:pt x="3" y="0"/>
                  </a:cubicBezTo>
                </a:path>
              </a:pathLst>
            </a:custGeom>
            <a:solidFill>
              <a:srgbClr val="989B9E"/>
            </a:solidFill>
            <a:ln>
              <a:noFill/>
            </a:ln>
          </p:spPr>
          <p:txBody>
            <a:bodyPr/>
            <a:lstStyle/>
            <a:p>
              <a:endParaRPr lang="zh-CN" altLang="en-US"/>
            </a:p>
          </p:txBody>
        </p:sp>
        <p:sp>
          <p:nvSpPr>
            <p:cNvPr id="1048913" name="Rectangle 58"/>
            <p:cNvSpPr>
              <a:spLocks noChangeArrowheads="1"/>
            </p:cNvSpPr>
            <p:nvPr/>
          </p:nvSpPr>
          <p:spPr bwMode="auto">
            <a:xfrm>
              <a:off x="3927476" y="4727575"/>
              <a:ext cx="592138" cy="466725"/>
            </a:xfrm>
            <a:prstGeom prst="rect">
              <a:avLst/>
            </a:prstGeom>
            <a:solidFill>
              <a:srgbClr val="B07E52"/>
            </a:solidFill>
            <a:ln>
              <a:noFill/>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eaLnBrk="1" hangingPunct="1">
                <a:lnSpc>
                  <a:spcPct val="100000"/>
                </a:lnSpc>
                <a:spcBef>
                  <a:spcPct val="0"/>
                </a:spcBef>
                <a:buFontTx/>
                <a:buNone/>
              </a:pPr>
              <a:endParaRPr lang="zh-CN" altLang="en-US" sz="1800"/>
            </a:p>
          </p:txBody>
        </p:sp>
        <p:sp>
          <p:nvSpPr>
            <p:cNvPr id="1048914" name="Rectangle 59"/>
            <p:cNvSpPr>
              <a:spLocks noChangeArrowheads="1"/>
            </p:cNvSpPr>
            <p:nvPr/>
          </p:nvSpPr>
          <p:spPr bwMode="auto">
            <a:xfrm>
              <a:off x="3927476" y="4727575"/>
              <a:ext cx="592138" cy="466725"/>
            </a:xfrm>
            <a:prstGeom prst="rect">
              <a:avLst/>
            </a:prstGeom>
            <a:noFill/>
            <a:ln>
              <a:noFill/>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eaLnBrk="1" hangingPunct="1">
                <a:lnSpc>
                  <a:spcPct val="100000"/>
                </a:lnSpc>
                <a:spcBef>
                  <a:spcPct val="0"/>
                </a:spcBef>
                <a:buFontTx/>
                <a:buNone/>
              </a:pPr>
              <a:endParaRPr lang="zh-CN" altLang="en-US" sz="1800"/>
            </a:p>
          </p:txBody>
        </p:sp>
        <p:sp>
          <p:nvSpPr>
            <p:cNvPr id="1048915" name="Freeform 60"/>
            <p:cNvSpPr/>
            <p:nvPr/>
          </p:nvSpPr>
          <p:spPr bwMode="auto">
            <a:xfrm>
              <a:off x="4233863" y="4899025"/>
              <a:ext cx="184150" cy="179388"/>
            </a:xfrm>
            <a:custGeom>
              <a:avLst/>
              <a:gdLst>
                <a:gd name="T0" fmla="*/ 2147483646 w 43"/>
                <a:gd name="T1" fmla="*/ 0 h 42"/>
                <a:gd name="T2" fmla="*/ 2147483646 w 43"/>
                <a:gd name="T3" fmla="*/ 2147483646 h 42"/>
                <a:gd name="T4" fmla="*/ 2147483646 w 43"/>
                <a:gd name="T5" fmla="*/ 2147483646 h 42"/>
                <a:gd name="T6" fmla="*/ 2147483646 w 43"/>
                <a:gd name="T7" fmla="*/ 2147483646 h 42"/>
                <a:gd name="T8" fmla="*/ 2147483646 w 43"/>
                <a:gd name="T9" fmla="*/ 2147483646 h 42"/>
                <a:gd name="T10" fmla="*/ 0 w 43"/>
                <a:gd name="T11" fmla="*/ 2147483646 h 42"/>
                <a:gd name="T12" fmla="*/ 2147483646 w 43"/>
                <a:gd name="T13" fmla="*/ 2147483646 h 42"/>
                <a:gd name="T14" fmla="*/ 2147483646 w 43"/>
                <a:gd name="T15" fmla="*/ 2147483646 h 42"/>
                <a:gd name="T16" fmla="*/ 2147483646 w 43"/>
                <a:gd name="T17" fmla="*/ 2147483646 h 42"/>
                <a:gd name="T18" fmla="*/ 2147483646 w 43"/>
                <a:gd name="T19" fmla="*/ 0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3" h="42">
                  <a:moveTo>
                    <a:pt x="43" y="0"/>
                  </a:moveTo>
                  <a:cubicBezTo>
                    <a:pt x="42" y="1"/>
                    <a:pt x="42" y="1"/>
                    <a:pt x="41" y="2"/>
                  </a:cubicBezTo>
                  <a:cubicBezTo>
                    <a:pt x="41" y="5"/>
                    <a:pt x="40" y="8"/>
                    <a:pt x="40" y="11"/>
                  </a:cubicBezTo>
                  <a:cubicBezTo>
                    <a:pt x="37" y="21"/>
                    <a:pt x="17" y="29"/>
                    <a:pt x="17" y="29"/>
                  </a:cubicBezTo>
                  <a:cubicBezTo>
                    <a:pt x="10" y="32"/>
                    <a:pt x="10" y="32"/>
                    <a:pt x="10" y="32"/>
                  </a:cubicBezTo>
                  <a:cubicBezTo>
                    <a:pt x="7" y="35"/>
                    <a:pt x="4" y="38"/>
                    <a:pt x="0" y="42"/>
                  </a:cubicBezTo>
                  <a:cubicBezTo>
                    <a:pt x="18" y="35"/>
                    <a:pt x="18" y="35"/>
                    <a:pt x="18" y="35"/>
                  </a:cubicBezTo>
                  <a:cubicBezTo>
                    <a:pt x="18" y="35"/>
                    <a:pt x="38" y="27"/>
                    <a:pt x="41" y="16"/>
                  </a:cubicBezTo>
                  <a:cubicBezTo>
                    <a:pt x="42" y="15"/>
                    <a:pt x="42" y="14"/>
                    <a:pt x="42" y="13"/>
                  </a:cubicBezTo>
                  <a:cubicBezTo>
                    <a:pt x="42" y="9"/>
                    <a:pt x="43" y="5"/>
                    <a:pt x="43" y="0"/>
                  </a:cubicBezTo>
                </a:path>
              </a:pathLst>
            </a:custGeom>
            <a:solidFill>
              <a:srgbClr val="9E6E45"/>
            </a:solidFill>
            <a:ln>
              <a:noFill/>
            </a:ln>
          </p:spPr>
          <p:txBody>
            <a:bodyPr/>
            <a:lstStyle/>
            <a:p>
              <a:endParaRPr lang="zh-CN" altLang="en-US"/>
            </a:p>
          </p:txBody>
        </p:sp>
        <p:sp>
          <p:nvSpPr>
            <p:cNvPr id="1048916" name="Freeform 61"/>
            <p:cNvSpPr/>
            <p:nvPr/>
          </p:nvSpPr>
          <p:spPr bwMode="auto">
            <a:xfrm>
              <a:off x="3990976" y="4749800"/>
              <a:ext cx="268288" cy="307975"/>
            </a:xfrm>
            <a:custGeom>
              <a:avLst/>
              <a:gdLst>
                <a:gd name="T0" fmla="*/ 2147483646 w 63"/>
                <a:gd name="T1" fmla="*/ 0 h 72"/>
                <a:gd name="T2" fmla="*/ 0 w 63"/>
                <a:gd name="T3" fmla="*/ 0 h 72"/>
                <a:gd name="T4" fmla="*/ 0 w 63"/>
                <a:gd name="T5" fmla="*/ 2147483646 h 72"/>
                <a:gd name="T6" fmla="*/ 2147483646 w 63"/>
                <a:gd name="T7" fmla="*/ 2147483646 h 72"/>
                <a:gd name="T8" fmla="*/ 2147483646 w 63"/>
                <a:gd name="T9" fmla="*/ 2147483646 h 72"/>
                <a:gd name="T10" fmla="*/ 2147483646 w 63"/>
                <a:gd name="T11" fmla="*/ 2147483646 h 72"/>
                <a:gd name="T12" fmla="*/ 2147483646 w 63"/>
                <a:gd name="T13" fmla="*/ 2147483646 h 72"/>
                <a:gd name="T14" fmla="*/ 2147483646 w 63"/>
                <a:gd name="T15" fmla="*/ 2147483646 h 72"/>
                <a:gd name="T16" fmla="*/ 2147483646 w 63"/>
                <a:gd name="T17" fmla="*/ 2147483646 h 72"/>
                <a:gd name="T18" fmla="*/ 2147483646 w 63"/>
                <a:gd name="T19" fmla="*/ 2147483646 h 72"/>
                <a:gd name="T20" fmla="*/ 2147483646 w 63"/>
                <a:gd name="T21" fmla="*/ 0 h 7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3" h="72">
                  <a:moveTo>
                    <a:pt x="37" y="0"/>
                  </a:moveTo>
                  <a:cubicBezTo>
                    <a:pt x="0" y="0"/>
                    <a:pt x="0" y="0"/>
                    <a:pt x="0" y="0"/>
                  </a:cubicBezTo>
                  <a:cubicBezTo>
                    <a:pt x="0" y="72"/>
                    <a:pt x="0" y="72"/>
                    <a:pt x="0" y="72"/>
                  </a:cubicBezTo>
                  <a:cubicBezTo>
                    <a:pt x="4" y="68"/>
                    <a:pt x="8" y="64"/>
                    <a:pt x="12" y="60"/>
                  </a:cubicBezTo>
                  <a:cubicBezTo>
                    <a:pt x="18" y="32"/>
                    <a:pt x="18" y="32"/>
                    <a:pt x="18" y="32"/>
                  </a:cubicBezTo>
                  <a:cubicBezTo>
                    <a:pt x="50" y="19"/>
                    <a:pt x="50" y="19"/>
                    <a:pt x="50" y="19"/>
                  </a:cubicBezTo>
                  <a:cubicBezTo>
                    <a:pt x="53" y="18"/>
                    <a:pt x="53" y="18"/>
                    <a:pt x="53" y="18"/>
                  </a:cubicBezTo>
                  <a:cubicBezTo>
                    <a:pt x="57" y="14"/>
                    <a:pt x="60" y="11"/>
                    <a:pt x="63" y="8"/>
                  </a:cubicBezTo>
                  <a:cubicBezTo>
                    <a:pt x="58" y="7"/>
                    <a:pt x="55" y="7"/>
                    <a:pt x="55" y="7"/>
                  </a:cubicBezTo>
                  <a:cubicBezTo>
                    <a:pt x="37" y="14"/>
                    <a:pt x="37" y="14"/>
                    <a:pt x="37" y="14"/>
                  </a:cubicBezTo>
                  <a:cubicBezTo>
                    <a:pt x="37" y="0"/>
                    <a:pt x="37" y="0"/>
                    <a:pt x="37" y="0"/>
                  </a:cubicBezTo>
                </a:path>
              </a:pathLst>
            </a:custGeom>
            <a:solidFill>
              <a:srgbClr val="9E6E45"/>
            </a:solidFill>
            <a:ln>
              <a:noFill/>
            </a:ln>
          </p:spPr>
          <p:txBody>
            <a:bodyPr/>
            <a:lstStyle/>
            <a:p>
              <a:endParaRPr lang="zh-CN" altLang="en-US"/>
            </a:p>
          </p:txBody>
        </p:sp>
        <p:sp>
          <p:nvSpPr>
            <p:cNvPr id="1048917" name="Freeform 62"/>
            <p:cNvSpPr/>
            <p:nvPr/>
          </p:nvSpPr>
          <p:spPr bwMode="auto">
            <a:xfrm>
              <a:off x="3978276" y="5053013"/>
              <a:ext cx="427038" cy="341313"/>
            </a:xfrm>
            <a:custGeom>
              <a:avLst/>
              <a:gdLst>
                <a:gd name="T0" fmla="*/ 2147483646 w 100"/>
                <a:gd name="T1" fmla="*/ 0 h 80"/>
                <a:gd name="T2" fmla="*/ 0 w 100"/>
                <a:gd name="T3" fmla="*/ 2147483646 h 80"/>
                <a:gd name="T4" fmla="*/ 2147483646 w 100"/>
                <a:gd name="T5" fmla="*/ 2147483646 h 80"/>
                <a:gd name="T6" fmla="*/ 2147483646 w 100"/>
                <a:gd name="T7" fmla="*/ 2147483646 h 80"/>
                <a:gd name="T8" fmla="*/ 2147483646 w 100"/>
                <a:gd name="T9" fmla="*/ 0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 h="80">
                  <a:moveTo>
                    <a:pt x="23" y="0"/>
                  </a:moveTo>
                  <a:cubicBezTo>
                    <a:pt x="0" y="37"/>
                    <a:pt x="0" y="37"/>
                    <a:pt x="0" y="37"/>
                  </a:cubicBezTo>
                  <a:cubicBezTo>
                    <a:pt x="29" y="55"/>
                    <a:pt x="69" y="79"/>
                    <a:pt x="69" y="79"/>
                  </a:cubicBezTo>
                  <a:cubicBezTo>
                    <a:pt x="79" y="80"/>
                    <a:pt x="100" y="58"/>
                    <a:pt x="74" y="33"/>
                  </a:cubicBezTo>
                  <a:cubicBezTo>
                    <a:pt x="23" y="0"/>
                    <a:pt x="23" y="0"/>
                    <a:pt x="23" y="0"/>
                  </a:cubicBezTo>
                </a:path>
              </a:pathLst>
            </a:custGeom>
            <a:solidFill>
              <a:srgbClr val="F8D5AC"/>
            </a:solidFill>
            <a:ln>
              <a:noFill/>
            </a:ln>
          </p:spPr>
          <p:txBody>
            <a:bodyPr/>
            <a:lstStyle/>
            <a:p>
              <a:endParaRPr lang="zh-CN" altLang="en-US"/>
            </a:p>
          </p:txBody>
        </p:sp>
        <p:sp>
          <p:nvSpPr>
            <p:cNvPr id="1048918" name="Freeform 63"/>
            <p:cNvSpPr/>
            <p:nvPr/>
          </p:nvSpPr>
          <p:spPr bwMode="auto">
            <a:xfrm>
              <a:off x="3978276" y="5154613"/>
              <a:ext cx="328613" cy="239713"/>
            </a:xfrm>
            <a:custGeom>
              <a:avLst/>
              <a:gdLst>
                <a:gd name="T0" fmla="*/ 0 w 77"/>
                <a:gd name="T1" fmla="*/ 2147483646 h 56"/>
                <a:gd name="T2" fmla="*/ 2147483646 w 77"/>
                <a:gd name="T3" fmla="*/ 2147483646 h 56"/>
                <a:gd name="T4" fmla="*/ 2147483646 w 77"/>
                <a:gd name="T5" fmla="*/ 2147483646 h 56"/>
                <a:gd name="T6" fmla="*/ 2147483646 w 77"/>
                <a:gd name="T7" fmla="*/ 2147483646 h 56"/>
                <a:gd name="T8" fmla="*/ 2147483646 w 77"/>
                <a:gd name="T9" fmla="*/ 0 h 56"/>
                <a:gd name="T10" fmla="*/ 0 w 77"/>
                <a:gd name="T11" fmla="*/ 2147483646 h 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7" h="56">
                  <a:moveTo>
                    <a:pt x="0" y="13"/>
                  </a:moveTo>
                  <a:cubicBezTo>
                    <a:pt x="29" y="31"/>
                    <a:pt x="69" y="55"/>
                    <a:pt x="69" y="55"/>
                  </a:cubicBezTo>
                  <a:cubicBezTo>
                    <a:pt x="70" y="56"/>
                    <a:pt x="72" y="56"/>
                    <a:pt x="76" y="53"/>
                  </a:cubicBezTo>
                  <a:cubicBezTo>
                    <a:pt x="77" y="51"/>
                    <a:pt x="75" y="41"/>
                    <a:pt x="68" y="37"/>
                  </a:cubicBezTo>
                  <a:cubicBezTo>
                    <a:pt x="56" y="30"/>
                    <a:pt x="27" y="11"/>
                    <a:pt x="8" y="0"/>
                  </a:cubicBezTo>
                  <a:cubicBezTo>
                    <a:pt x="0" y="13"/>
                    <a:pt x="0" y="13"/>
                    <a:pt x="0" y="13"/>
                  </a:cubicBezTo>
                </a:path>
              </a:pathLst>
            </a:custGeom>
            <a:solidFill>
              <a:srgbClr val="EFC99C"/>
            </a:solidFill>
            <a:ln>
              <a:noFill/>
            </a:ln>
          </p:spPr>
          <p:txBody>
            <a:bodyPr/>
            <a:lstStyle/>
            <a:p>
              <a:endParaRPr lang="zh-CN" altLang="en-US"/>
            </a:p>
          </p:txBody>
        </p:sp>
        <p:sp>
          <p:nvSpPr>
            <p:cNvPr id="1048919" name="Freeform 64"/>
            <p:cNvSpPr/>
            <p:nvPr/>
          </p:nvSpPr>
          <p:spPr bwMode="auto">
            <a:xfrm>
              <a:off x="4051301" y="5053013"/>
              <a:ext cx="311150" cy="303213"/>
            </a:xfrm>
            <a:custGeom>
              <a:avLst/>
              <a:gdLst>
                <a:gd name="T0" fmla="*/ 0 w 73"/>
                <a:gd name="T1" fmla="*/ 2147483646 h 71"/>
                <a:gd name="T2" fmla="*/ 2147483646 w 73"/>
                <a:gd name="T3" fmla="*/ 2147483646 h 71"/>
                <a:gd name="T4" fmla="*/ 2147483646 w 73"/>
                <a:gd name="T5" fmla="*/ 2147483646 h 71"/>
                <a:gd name="T6" fmla="*/ 2147483646 w 73"/>
                <a:gd name="T7" fmla="*/ 2147483646 h 71"/>
                <a:gd name="T8" fmla="*/ 2147483646 w 73"/>
                <a:gd name="T9" fmla="*/ 0 h 71"/>
                <a:gd name="T10" fmla="*/ 0 w 73"/>
                <a:gd name="T11" fmla="*/ 2147483646 h 7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3" h="71">
                  <a:moveTo>
                    <a:pt x="0" y="10"/>
                  </a:moveTo>
                  <a:cubicBezTo>
                    <a:pt x="51" y="42"/>
                    <a:pt x="51" y="42"/>
                    <a:pt x="51" y="42"/>
                  </a:cubicBezTo>
                  <a:cubicBezTo>
                    <a:pt x="51" y="42"/>
                    <a:pt x="68" y="50"/>
                    <a:pt x="65" y="71"/>
                  </a:cubicBezTo>
                  <a:cubicBezTo>
                    <a:pt x="71" y="63"/>
                    <a:pt x="73" y="48"/>
                    <a:pt x="57" y="33"/>
                  </a:cubicBezTo>
                  <a:cubicBezTo>
                    <a:pt x="6" y="0"/>
                    <a:pt x="6" y="0"/>
                    <a:pt x="6" y="0"/>
                  </a:cubicBezTo>
                  <a:cubicBezTo>
                    <a:pt x="0" y="10"/>
                    <a:pt x="0" y="10"/>
                    <a:pt x="0" y="10"/>
                  </a:cubicBezTo>
                </a:path>
              </a:pathLst>
            </a:custGeom>
            <a:solidFill>
              <a:srgbClr val="FBE3C8"/>
            </a:solidFill>
            <a:ln>
              <a:noFill/>
            </a:ln>
          </p:spPr>
          <p:txBody>
            <a:bodyPr/>
            <a:lstStyle/>
            <a:p>
              <a:endParaRPr lang="zh-CN" altLang="en-US"/>
            </a:p>
          </p:txBody>
        </p:sp>
        <p:sp>
          <p:nvSpPr>
            <p:cNvPr id="1048920" name="Freeform 65"/>
            <p:cNvSpPr/>
            <p:nvPr/>
          </p:nvSpPr>
          <p:spPr bwMode="auto">
            <a:xfrm>
              <a:off x="4165601" y="5326063"/>
              <a:ext cx="103188" cy="63500"/>
            </a:xfrm>
            <a:custGeom>
              <a:avLst/>
              <a:gdLst>
                <a:gd name="T0" fmla="*/ 0 w 24"/>
                <a:gd name="T1" fmla="*/ 0 h 15"/>
                <a:gd name="T2" fmla="*/ 0 w 24"/>
                <a:gd name="T3" fmla="*/ 0 h 15"/>
                <a:gd name="T4" fmla="*/ 2147483646 w 24"/>
                <a:gd name="T5" fmla="*/ 2147483646 h 15"/>
                <a:gd name="T6" fmla="*/ 2147483646 w 24"/>
                <a:gd name="T7" fmla="*/ 2147483646 h 15"/>
                <a:gd name="T8" fmla="*/ 2147483646 w 24"/>
                <a:gd name="T9" fmla="*/ 2147483646 h 15"/>
                <a:gd name="T10" fmla="*/ 2147483646 w 24"/>
                <a:gd name="T11" fmla="*/ 2147483646 h 15"/>
                <a:gd name="T12" fmla="*/ 2147483646 w 24"/>
                <a:gd name="T13" fmla="*/ 2147483646 h 15"/>
                <a:gd name="T14" fmla="*/ 2147483646 w 24"/>
                <a:gd name="T15" fmla="*/ 2147483646 h 15"/>
                <a:gd name="T16" fmla="*/ 0 w 24"/>
                <a:gd name="T17" fmla="*/ 0 h 1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15">
                  <a:moveTo>
                    <a:pt x="0" y="0"/>
                  </a:moveTo>
                  <a:cubicBezTo>
                    <a:pt x="0" y="0"/>
                    <a:pt x="0" y="0"/>
                    <a:pt x="0" y="0"/>
                  </a:cubicBezTo>
                  <a:cubicBezTo>
                    <a:pt x="14" y="9"/>
                    <a:pt x="24" y="15"/>
                    <a:pt x="24" y="15"/>
                  </a:cubicBezTo>
                  <a:cubicBezTo>
                    <a:pt x="24" y="15"/>
                    <a:pt x="24" y="15"/>
                    <a:pt x="24" y="15"/>
                  </a:cubicBezTo>
                  <a:cubicBezTo>
                    <a:pt x="24" y="15"/>
                    <a:pt x="24" y="15"/>
                    <a:pt x="24" y="15"/>
                  </a:cubicBezTo>
                  <a:cubicBezTo>
                    <a:pt x="22" y="13"/>
                    <a:pt x="18" y="11"/>
                    <a:pt x="12" y="8"/>
                  </a:cubicBezTo>
                  <a:cubicBezTo>
                    <a:pt x="12" y="8"/>
                    <a:pt x="12" y="8"/>
                    <a:pt x="12" y="8"/>
                  </a:cubicBezTo>
                  <a:cubicBezTo>
                    <a:pt x="10" y="6"/>
                    <a:pt x="8" y="5"/>
                    <a:pt x="6" y="4"/>
                  </a:cubicBezTo>
                  <a:cubicBezTo>
                    <a:pt x="4" y="3"/>
                    <a:pt x="2" y="2"/>
                    <a:pt x="0" y="0"/>
                  </a:cubicBezTo>
                </a:path>
              </a:pathLst>
            </a:custGeom>
            <a:solidFill>
              <a:srgbClr val="EEEAE5"/>
            </a:solidFill>
            <a:ln>
              <a:noFill/>
            </a:ln>
          </p:spPr>
          <p:txBody>
            <a:bodyPr/>
            <a:lstStyle/>
            <a:p>
              <a:endParaRPr lang="zh-CN" altLang="en-US"/>
            </a:p>
          </p:txBody>
        </p:sp>
        <p:sp>
          <p:nvSpPr>
            <p:cNvPr id="1048921" name="Freeform 66"/>
            <p:cNvSpPr>
              <a:spLocks noEditPoints="1"/>
            </p:cNvSpPr>
            <p:nvPr/>
          </p:nvSpPr>
          <p:spPr bwMode="auto">
            <a:xfrm>
              <a:off x="4165601" y="5326063"/>
              <a:ext cx="111125" cy="63500"/>
            </a:xfrm>
            <a:custGeom>
              <a:avLst/>
              <a:gdLst>
                <a:gd name="T0" fmla="*/ 2147483646 w 26"/>
                <a:gd name="T1" fmla="*/ 2147483646 h 15"/>
                <a:gd name="T2" fmla="*/ 2147483646 w 26"/>
                <a:gd name="T3" fmla="*/ 2147483646 h 15"/>
                <a:gd name="T4" fmla="*/ 2147483646 w 26"/>
                <a:gd name="T5" fmla="*/ 2147483646 h 15"/>
                <a:gd name="T6" fmla="*/ 2147483646 w 26"/>
                <a:gd name="T7" fmla="*/ 2147483646 h 15"/>
                <a:gd name="T8" fmla="*/ 2147483646 w 26"/>
                <a:gd name="T9" fmla="*/ 2147483646 h 15"/>
                <a:gd name="T10" fmla="*/ 2147483646 w 26"/>
                <a:gd name="T11" fmla="*/ 2147483646 h 15"/>
                <a:gd name="T12" fmla="*/ 2147483646 w 26"/>
                <a:gd name="T13" fmla="*/ 2147483646 h 15"/>
                <a:gd name="T14" fmla="*/ 2147483646 w 26"/>
                <a:gd name="T15" fmla="*/ 2147483646 h 15"/>
                <a:gd name="T16" fmla="*/ 2147483646 w 26"/>
                <a:gd name="T17" fmla="*/ 2147483646 h 15"/>
                <a:gd name="T18" fmla="*/ 0 w 26"/>
                <a:gd name="T19" fmla="*/ 0 h 15"/>
                <a:gd name="T20" fmla="*/ 0 w 26"/>
                <a:gd name="T21" fmla="*/ 0 h 15"/>
                <a:gd name="T22" fmla="*/ 2147483646 w 26"/>
                <a:gd name="T23" fmla="*/ 2147483646 h 15"/>
                <a:gd name="T24" fmla="*/ 0 w 26"/>
                <a:gd name="T25" fmla="*/ 0 h 1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 h="15">
                  <a:moveTo>
                    <a:pt x="19" y="6"/>
                  </a:moveTo>
                  <a:cubicBezTo>
                    <a:pt x="17" y="7"/>
                    <a:pt x="17" y="7"/>
                    <a:pt x="17" y="7"/>
                  </a:cubicBezTo>
                  <a:cubicBezTo>
                    <a:pt x="20" y="9"/>
                    <a:pt x="20" y="9"/>
                    <a:pt x="20" y="9"/>
                  </a:cubicBezTo>
                  <a:cubicBezTo>
                    <a:pt x="20" y="9"/>
                    <a:pt x="23" y="11"/>
                    <a:pt x="22" y="14"/>
                  </a:cubicBezTo>
                  <a:cubicBezTo>
                    <a:pt x="20" y="12"/>
                    <a:pt x="17" y="10"/>
                    <a:pt x="12" y="8"/>
                  </a:cubicBezTo>
                  <a:cubicBezTo>
                    <a:pt x="12" y="8"/>
                    <a:pt x="12" y="8"/>
                    <a:pt x="12" y="8"/>
                  </a:cubicBezTo>
                  <a:cubicBezTo>
                    <a:pt x="18" y="11"/>
                    <a:pt x="22" y="13"/>
                    <a:pt x="24" y="15"/>
                  </a:cubicBezTo>
                  <a:cubicBezTo>
                    <a:pt x="25" y="15"/>
                    <a:pt x="26" y="10"/>
                    <a:pt x="23" y="8"/>
                  </a:cubicBezTo>
                  <a:cubicBezTo>
                    <a:pt x="23" y="8"/>
                    <a:pt x="21" y="7"/>
                    <a:pt x="19" y="6"/>
                  </a:cubicBezTo>
                  <a:moveTo>
                    <a:pt x="0" y="0"/>
                  </a:moveTo>
                  <a:cubicBezTo>
                    <a:pt x="0" y="0"/>
                    <a:pt x="0" y="0"/>
                    <a:pt x="0" y="0"/>
                  </a:cubicBezTo>
                  <a:cubicBezTo>
                    <a:pt x="2" y="2"/>
                    <a:pt x="4" y="3"/>
                    <a:pt x="6" y="4"/>
                  </a:cubicBezTo>
                  <a:cubicBezTo>
                    <a:pt x="4" y="3"/>
                    <a:pt x="2" y="2"/>
                    <a:pt x="0" y="0"/>
                  </a:cubicBezTo>
                </a:path>
              </a:pathLst>
            </a:custGeom>
            <a:solidFill>
              <a:srgbClr val="DFB88C"/>
            </a:solidFill>
            <a:ln>
              <a:noFill/>
            </a:ln>
          </p:spPr>
          <p:txBody>
            <a:bodyPr/>
            <a:lstStyle/>
            <a:p>
              <a:endParaRPr lang="zh-CN" altLang="en-US"/>
            </a:p>
          </p:txBody>
        </p:sp>
        <p:sp>
          <p:nvSpPr>
            <p:cNvPr id="1048922" name="Freeform 67"/>
            <p:cNvSpPr/>
            <p:nvPr/>
          </p:nvSpPr>
          <p:spPr bwMode="auto">
            <a:xfrm>
              <a:off x="4170363" y="5313363"/>
              <a:ext cx="93663" cy="73025"/>
            </a:xfrm>
            <a:custGeom>
              <a:avLst/>
              <a:gdLst>
                <a:gd name="T0" fmla="*/ 2147483646 w 22"/>
                <a:gd name="T1" fmla="*/ 2147483646 h 17"/>
                <a:gd name="T2" fmla="*/ 2147483646 w 22"/>
                <a:gd name="T3" fmla="*/ 2147483646 h 17"/>
                <a:gd name="T4" fmla="*/ 0 w 22"/>
                <a:gd name="T5" fmla="*/ 2147483646 h 17"/>
                <a:gd name="T6" fmla="*/ 0 w 22"/>
                <a:gd name="T7" fmla="*/ 2147483646 h 17"/>
                <a:gd name="T8" fmla="*/ 2147483646 w 22"/>
                <a:gd name="T9" fmla="*/ 2147483646 h 17"/>
                <a:gd name="T10" fmla="*/ 2147483646 w 22"/>
                <a:gd name="T11" fmla="*/ 2147483646 h 1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2" h="17">
                  <a:moveTo>
                    <a:pt x="19" y="12"/>
                  </a:moveTo>
                  <a:cubicBezTo>
                    <a:pt x="4" y="2"/>
                    <a:pt x="4" y="2"/>
                    <a:pt x="4" y="2"/>
                  </a:cubicBezTo>
                  <a:cubicBezTo>
                    <a:pt x="2" y="1"/>
                    <a:pt x="1" y="0"/>
                    <a:pt x="0" y="3"/>
                  </a:cubicBezTo>
                  <a:cubicBezTo>
                    <a:pt x="0" y="4"/>
                    <a:pt x="0" y="4"/>
                    <a:pt x="0" y="4"/>
                  </a:cubicBezTo>
                  <a:cubicBezTo>
                    <a:pt x="9" y="9"/>
                    <a:pt x="17" y="14"/>
                    <a:pt x="21" y="17"/>
                  </a:cubicBezTo>
                  <a:cubicBezTo>
                    <a:pt x="22" y="14"/>
                    <a:pt x="19" y="12"/>
                    <a:pt x="19" y="12"/>
                  </a:cubicBezTo>
                </a:path>
              </a:pathLst>
            </a:custGeom>
            <a:solidFill>
              <a:srgbClr val="FEFBF7"/>
            </a:solidFill>
            <a:ln>
              <a:noFill/>
            </a:ln>
          </p:spPr>
          <p:txBody>
            <a:bodyPr/>
            <a:lstStyle/>
            <a:p>
              <a:endParaRPr lang="zh-CN" altLang="en-US"/>
            </a:p>
          </p:txBody>
        </p:sp>
        <p:sp>
          <p:nvSpPr>
            <p:cNvPr id="1048923" name="Freeform 68"/>
            <p:cNvSpPr/>
            <p:nvPr/>
          </p:nvSpPr>
          <p:spPr bwMode="auto">
            <a:xfrm>
              <a:off x="4149726" y="4522788"/>
              <a:ext cx="987425" cy="833438"/>
            </a:xfrm>
            <a:custGeom>
              <a:avLst/>
              <a:gdLst>
                <a:gd name="T0" fmla="*/ 2147483646 w 232"/>
                <a:gd name="T1" fmla="*/ 2147483646 h 195"/>
                <a:gd name="T2" fmla="*/ 2147483646 w 232"/>
                <a:gd name="T3" fmla="*/ 2147483646 h 195"/>
                <a:gd name="T4" fmla="*/ 2147483646 w 232"/>
                <a:gd name="T5" fmla="*/ 2147483646 h 195"/>
                <a:gd name="T6" fmla="*/ 0 w 232"/>
                <a:gd name="T7" fmla="*/ 2147483646 h 195"/>
                <a:gd name="T8" fmla="*/ 0 w 232"/>
                <a:gd name="T9" fmla="*/ 2147483646 h 195"/>
                <a:gd name="T10" fmla="*/ 2147483646 w 232"/>
                <a:gd name="T11" fmla="*/ 2147483646 h 195"/>
                <a:gd name="T12" fmla="*/ 2147483646 w 232"/>
                <a:gd name="T13" fmla="*/ 2147483646 h 195"/>
                <a:gd name="T14" fmla="*/ 2147483646 w 232"/>
                <a:gd name="T15" fmla="*/ 2147483646 h 195"/>
                <a:gd name="T16" fmla="*/ 2147483646 w 232"/>
                <a:gd name="T17" fmla="*/ 2147483646 h 195"/>
                <a:gd name="T18" fmla="*/ 2147483646 w 232"/>
                <a:gd name="T19" fmla="*/ 2147483646 h 195"/>
                <a:gd name="T20" fmla="*/ 2147483646 w 232"/>
                <a:gd name="T21" fmla="*/ 2147483646 h 195"/>
                <a:gd name="T22" fmla="*/ 2147483646 w 232"/>
                <a:gd name="T23" fmla="*/ 2147483646 h 195"/>
                <a:gd name="T24" fmla="*/ 2147483646 w 232"/>
                <a:gd name="T25" fmla="*/ 2147483646 h 19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32" h="195">
                  <a:moveTo>
                    <a:pt x="185" y="84"/>
                  </a:moveTo>
                  <a:cubicBezTo>
                    <a:pt x="172" y="84"/>
                    <a:pt x="101" y="27"/>
                    <a:pt x="58" y="4"/>
                  </a:cubicBezTo>
                  <a:cubicBezTo>
                    <a:pt x="50" y="0"/>
                    <a:pt x="41" y="0"/>
                    <a:pt x="33" y="3"/>
                  </a:cubicBezTo>
                  <a:cubicBezTo>
                    <a:pt x="25" y="6"/>
                    <a:pt x="13" y="11"/>
                    <a:pt x="0" y="15"/>
                  </a:cubicBezTo>
                  <a:cubicBezTo>
                    <a:pt x="0" y="67"/>
                    <a:pt x="0" y="67"/>
                    <a:pt x="0" y="67"/>
                  </a:cubicBezTo>
                  <a:cubicBezTo>
                    <a:pt x="18" y="60"/>
                    <a:pt x="18" y="60"/>
                    <a:pt x="18" y="60"/>
                  </a:cubicBezTo>
                  <a:cubicBezTo>
                    <a:pt x="18" y="60"/>
                    <a:pt x="50" y="64"/>
                    <a:pt x="58" y="74"/>
                  </a:cubicBezTo>
                  <a:cubicBezTo>
                    <a:pt x="66" y="85"/>
                    <a:pt x="62" y="101"/>
                    <a:pt x="61" y="107"/>
                  </a:cubicBezTo>
                  <a:cubicBezTo>
                    <a:pt x="75" y="174"/>
                    <a:pt x="75" y="174"/>
                    <a:pt x="75" y="174"/>
                  </a:cubicBezTo>
                  <a:cubicBezTo>
                    <a:pt x="122" y="195"/>
                    <a:pt x="178" y="181"/>
                    <a:pt x="183" y="181"/>
                  </a:cubicBezTo>
                  <a:cubicBezTo>
                    <a:pt x="210" y="181"/>
                    <a:pt x="232" y="181"/>
                    <a:pt x="232" y="181"/>
                  </a:cubicBezTo>
                  <a:cubicBezTo>
                    <a:pt x="232" y="84"/>
                    <a:pt x="232" y="84"/>
                    <a:pt x="232" y="84"/>
                  </a:cubicBezTo>
                  <a:cubicBezTo>
                    <a:pt x="185" y="84"/>
                    <a:pt x="185" y="84"/>
                    <a:pt x="185" y="84"/>
                  </a:cubicBezTo>
                </a:path>
              </a:pathLst>
            </a:custGeom>
            <a:solidFill>
              <a:srgbClr val="F8D5AC"/>
            </a:solidFill>
            <a:ln>
              <a:noFill/>
            </a:ln>
          </p:spPr>
          <p:txBody>
            <a:bodyPr/>
            <a:lstStyle/>
            <a:p>
              <a:endParaRPr lang="zh-CN" altLang="en-US"/>
            </a:p>
          </p:txBody>
        </p:sp>
        <p:sp>
          <p:nvSpPr>
            <p:cNvPr id="1048924" name="Freeform 69"/>
            <p:cNvSpPr/>
            <p:nvPr/>
          </p:nvSpPr>
          <p:spPr bwMode="auto">
            <a:xfrm>
              <a:off x="4208463" y="5313363"/>
              <a:ext cx="47625" cy="38100"/>
            </a:xfrm>
            <a:custGeom>
              <a:avLst/>
              <a:gdLst>
                <a:gd name="T0" fmla="*/ 0 w 11"/>
                <a:gd name="T1" fmla="*/ 2147483646 h 9"/>
                <a:gd name="T2" fmla="*/ 2147483646 w 11"/>
                <a:gd name="T3" fmla="*/ 2147483646 h 9"/>
                <a:gd name="T4" fmla="*/ 2147483646 w 11"/>
                <a:gd name="T5" fmla="*/ 0 h 9"/>
                <a:gd name="T6" fmla="*/ 0 w 11"/>
                <a:gd name="T7" fmla="*/ 2147483646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 h="9">
                  <a:moveTo>
                    <a:pt x="0" y="1"/>
                  </a:moveTo>
                  <a:cubicBezTo>
                    <a:pt x="11" y="9"/>
                    <a:pt x="11" y="9"/>
                    <a:pt x="11" y="9"/>
                  </a:cubicBezTo>
                  <a:cubicBezTo>
                    <a:pt x="11" y="9"/>
                    <a:pt x="10" y="5"/>
                    <a:pt x="4" y="0"/>
                  </a:cubicBezTo>
                  <a:cubicBezTo>
                    <a:pt x="0" y="1"/>
                    <a:pt x="0" y="1"/>
                    <a:pt x="0" y="1"/>
                  </a:cubicBezTo>
                </a:path>
              </a:pathLst>
            </a:custGeom>
            <a:solidFill>
              <a:srgbClr val="F8D5AC"/>
            </a:solidFill>
            <a:ln>
              <a:noFill/>
            </a:ln>
          </p:spPr>
          <p:txBody>
            <a:bodyPr/>
            <a:lstStyle/>
            <a:p>
              <a:endParaRPr lang="zh-CN" altLang="en-US"/>
            </a:p>
          </p:txBody>
        </p:sp>
        <p:sp>
          <p:nvSpPr>
            <p:cNvPr id="1048925" name="Freeform 70"/>
            <p:cNvSpPr/>
            <p:nvPr/>
          </p:nvSpPr>
          <p:spPr bwMode="auto">
            <a:xfrm>
              <a:off x="4149726" y="4522788"/>
              <a:ext cx="987425" cy="409575"/>
            </a:xfrm>
            <a:custGeom>
              <a:avLst/>
              <a:gdLst>
                <a:gd name="T0" fmla="*/ 2147483646 w 232"/>
                <a:gd name="T1" fmla="*/ 2147483646 h 96"/>
                <a:gd name="T2" fmla="*/ 2147483646 w 232"/>
                <a:gd name="T3" fmla="*/ 2147483646 h 96"/>
                <a:gd name="T4" fmla="*/ 2147483646 w 232"/>
                <a:gd name="T5" fmla="*/ 2147483646 h 96"/>
                <a:gd name="T6" fmla="*/ 0 w 232"/>
                <a:gd name="T7" fmla="*/ 2147483646 h 96"/>
                <a:gd name="T8" fmla="*/ 0 w 232"/>
                <a:gd name="T9" fmla="*/ 2147483646 h 96"/>
                <a:gd name="T10" fmla="*/ 2147483646 w 232"/>
                <a:gd name="T11" fmla="*/ 2147483646 h 96"/>
                <a:gd name="T12" fmla="*/ 2147483646 w 232"/>
                <a:gd name="T13" fmla="*/ 2147483646 h 96"/>
                <a:gd name="T14" fmla="*/ 2147483646 w 232"/>
                <a:gd name="T15" fmla="*/ 2147483646 h 96"/>
                <a:gd name="T16" fmla="*/ 2147483646 w 232"/>
                <a:gd name="T17" fmla="*/ 2147483646 h 96"/>
                <a:gd name="T18" fmla="*/ 2147483646 w 232"/>
                <a:gd name="T19" fmla="*/ 2147483646 h 96"/>
                <a:gd name="T20" fmla="*/ 2147483646 w 232"/>
                <a:gd name="T21" fmla="*/ 2147483646 h 9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32" h="96">
                  <a:moveTo>
                    <a:pt x="185" y="84"/>
                  </a:moveTo>
                  <a:cubicBezTo>
                    <a:pt x="172" y="84"/>
                    <a:pt x="101" y="27"/>
                    <a:pt x="58" y="4"/>
                  </a:cubicBezTo>
                  <a:cubicBezTo>
                    <a:pt x="50" y="0"/>
                    <a:pt x="41" y="0"/>
                    <a:pt x="33" y="3"/>
                  </a:cubicBezTo>
                  <a:cubicBezTo>
                    <a:pt x="25" y="6"/>
                    <a:pt x="13" y="11"/>
                    <a:pt x="0" y="15"/>
                  </a:cubicBezTo>
                  <a:cubicBezTo>
                    <a:pt x="0" y="22"/>
                    <a:pt x="0" y="22"/>
                    <a:pt x="0" y="22"/>
                  </a:cubicBezTo>
                  <a:cubicBezTo>
                    <a:pt x="12" y="17"/>
                    <a:pt x="25" y="13"/>
                    <a:pt x="33" y="10"/>
                  </a:cubicBezTo>
                  <a:cubicBezTo>
                    <a:pt x="41" y="7"/>
                    <a:pt x="50" y="7"/>
                    <a:pt x="57" y="11"/>
                  </a:cubicBezTo>
                  <a:cubicBezTo>
                    <a:pt x="99" y="39"/>
                    <a:pt x="172" y="96"/>
                    <a:pt x="185" y="96"/>
                  </a:cubicBezTo>
                  <a:cubicBezTo>
                    <a:pt x="232" y="96"/>
                    <a:pt x="232" y="96"/>
                    <a:pt x="232" y="96"/>
                  </a:cubicBezTo>
                  <a:cubicBezTo>
                    <a:pt x="232" y="84"/>
                    <a:pt x="232" y="84"/>
                    <a:pt x="232" y="84"/>
                  </a:cubicBezTo>
                  <a:cubicBezTo>
                    <a:pt x="185" y="84"/>
                    <a:pt x="185" y="84"/>
                    <a:pt x="185" y="84"/>
                  </a:cubicBezTo>
                </a:path>
              </a:pathLst>
            </a:custGeom>
            <a:solidFill>
              <a:srgbClr val="FBE3C8"/>
            </a:solidFill>
            <a:ln>
              <a:noFill/>
            </a:ln>
          </p:spPr>
          <p:txBody>
            <a:bodyPr/>
            <a:lstStyle/>
            <a:p>
              <a:endParaRPr lang="zh-CN" altLang="en-US"/>
            </a:p>
          </p:txBody>
        </p:sp>
        <p:sp>
          <p:nvSpPr>
            <p:cNvPr id="1048926" name="Freeform 71"/>
            <p:cNvSpPr/>
            <p:nvPr/>
          </p:nvSpPr>
          <p:spPr bwMode="auto">
            <a:xfrm>
              <a:off x="3621088" y="5399088"/>
              <a:ext cx="161925" cy="161925"/>
            </a:xfrm>
            <a:custGeom>
              <a:avLst/>
              <a:gdLst>
                <a:gd name="T0" fmla="*/ 2147483646 w 38"/>
                <a:gd name="T1" fmla="*/ 2147483646 h 38"/>
                <a:gd name="T2" fmla="*/ 0 w 38"/>
                <a:gd name="T3" fmla="*/ 2147483646 h 38"/>
                <a:gd name="T4" fmla="*/ 2147483646 w 38"/>
                <a:gd name="T5" fmla="*/ 2147483646 h 38"/>
                <a:gd name="T6" fmla="*/ 2147483646 w 38"/>
                <a:gd name="T7" fmla="*/ 2147483646 h 38"/>
                <a:gd name="T8" fmla="*/ 2147483646 w 38"/>
                <a:gd name="T9" fmla="*/ 2147483646 h 38"/>
                <a:gd name="T10" fmla="*/ 2147483646 w 38"/>
                <a:gd name="T11" fmla="*/ 2147483646 h 38"/>
                <a:gd name="T12" fmla="*/ 2147483646 w 38"/>
                <a:gd name="T13" fmla="*/ 2147483646 h 38"/>
                <a:gd name="T14" fmla="*/ 2147483646 w 38"/>
                <a:gd name="T15" fmla="*/ 2147483646 h 38"/>
                <a:gd name="T16" fmla="*/ 2147483646 w 38"/>
                <a:gd name="T17" fmla="*/ 2147483646 h 3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8" h="38">
                  <a:moveTo>
                    <a:pt x="27" y="9"/>
                  </a:moveTo>
                  <a:cubicBezTo>
                    <a:pt x="0" y="36"/>
                    <a:pt x="0" y="36"/>
                    <a:pt x="0" y="36"/>
                  </a:cubicBezTo>
                  <a:cubicBezTo>
                    <a:pt x="0" y="36"/>
                    <a:pt x="1" y="36"/>
                    <a:pt x="1" y="37"/>
                  </a:cubicBezTo>
                  <a:cubicBezTo>
                    <a:pt x="1" y="37"/>
                    <a:pt x="2" y="38"/>
                    <a:pt x="2" y="38"/>
                  </a:cubicBezTo>
                  <a:cubicBezTo>
                    <a:pt x="29" y="11"/>
                    <a:pt x="29" y="11"/>
                    <a:pt x="29" y="11"/>
                  </a:cubicBezTo>
                  <a:cubicBezTo>
                    <a:pt x="31" y="12"/>
                    <a:pt x="34" y="12"/>
                    <a:pt x="36" y="10"/>
                  </a:cubicBezTo>
                  <a:cubicBezTo>
                    <a:pt x="38" y="8"/>
                    <a:pt x="38" y="4"/>
                    <a:pt x="36" y="2"/>
                  </a:cubicBezTo>
                  <a:cubicBezTo>
                    <a:pt x="34" y="0"/>
                    <a:pt x="30" y="0"/>
                    <a:pt x="28" y="2"/>
                  </a:cubicBezTo>
                  <a:cubicBezTo>
                    <a:pt x="26" y="4"/>
                    <a:pt x="26" y="7"/>
                    <a:pt x="27" y="9"/>
                  </a:cubicBezTo>
                  <a:close/>
                </a:path>
              </a:pathLst>
            </a:custGeom>
            <a:solidFill>
              <a:srgbClr val="DDDEDF"/>
            </a:solidFill>
            <a:ln>
              <a:noFill/>
            </a:ln>
          </p:spPr>
          <p:txBody>
            <a:bodyPr/>
            <a:lstStyle/>
            <a:p>
              <a:endParaRPr lang="zh-CN" altLang="en-US"/>
            </a:p>
          </p:txBody>
        </p:sp>
        <p:sp>
          <p:nvSpPr>
            <p:cNvPr id="1048927" name="Freeform 72"/>
            <p:cNvSpPr/>
            <p:nvPr/>
          </p:nvSpPr>
          <p:spPr bwMode="auto">
            <a:xfrm>
              <a:off x="3621088" y="5283200"/>
              <a:ext cx="276225" cy="277813"/>
            </a:xfrm>
            <a:custGeom>
              <a:avLst/>
              <a:gdLst>
                <a:gd name="T0" fmla="*/ 2147483646 w 65"/>
                <a:gd name="T1" fmla="*/ 2147483646 h 65"/>
                <a:gd name="T2" fmla="*/ 0 w 65"/>
                <a:gd name="T3" fmla="*/ 2147483646 h 65"/>
                <a:gd name="T4" fmla="*/ 0 w 65"/>
                <a:gd name="T5" fmla="*/ 2147483646 h 65"/>
                <a:gd name="T6" fmla="*/ 2147483646 w 65"/>
                <a:gd name="T7" fmla="*/ 2147483646 h 65"/>
                <a:gd name="T8" fmla="*/ 2147483646 w 65"/>
                <a:gd name="T9" fmla="*/ 2147483646 h 65"/>
                <a:gd name="T10" fmla="*/ 2147483646 w 65"/>
                <a:gd name="T11" fmla="*/ 2147483646 h 65"/>
                <a:gd name="T12" fmla="*/ 2147483646 w 65"/>
                <a:gd name="T13" fmla="*/ 2147483646 h 65"/>
                <a:gd name="T14" fmla="*/ 2147483646 w 65"/>
                <a:gd name="T15" fmla="*/ 2147483646 h 65"/>
                <a:gd name="T16" fmla="*/ 2147483646 w 65"/>
                <a:gd name="T17" fmla="*/ 2147483646 h 65"/>
                <a:gd name="T18" fmla="*/ 2147483646 w 65"/>
                <a:gd name="T19" fmla="*/ 2147483646 h 65"/>
                <a:gd name="T20" fmla="*/ 2147483646 w 65"/>
                <a:gd name="T21" fmla="*/ 2147483646 h 65"/>
                <a:gd name="T22" fmla="*/ 2147483646 w 65"/>
                <a:gd name="T23" fmla="*/ 2147483646 h 65"/>
                <a:gd name="T24" fmla="*/ 2147483646 w 65"/>
                <a:gd name="T25" fmla="*/ 2147483646 h 65"/>
                <a:gd name="T26" fmla="*/ 2147483646 w 65"/>
                <a:gd name="T27" fmla="*/ 0 h 65"/>
                <a:gd name="T28" fmla="*/ 2147483646 w 65"/>
                <a:gd name="T29" fmla="*/ 2147483646 h 65"/>
                <a:gd name="T30" fmla="*/ 2147483646 w 65"/>
                <a:gd name="T31" fmla="*/ 2147483646 h 6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5" h="65">
                  <a:moveTo>
                    <a:pt x="18" y="14"/>
                  </a:moveTo>
                  <a:cubicBezTo>
                    <a:pt x="16" y="21"/>
                    <a:pt x="11" y="41"/>
                    <a:pt x="0" y="59"/>
                  </a:cubicBezTo>
                  <a:cubicBezTo>
                    <a:pt x="0" y="60"/>
                    <a:pt x="0" y="62"/>
                    <a:pt x="0" y="63"/>
                  </a:cubicBezTo>
                  <a:cubicBezTo>
                    <a:pt x="27" y="36"/>
                    <a:pt x="27" y="36"/>
                    <a:pt x="27" y="36"/>
                  </a:cubicBezTo>
                  <a:cubicBezTo>
                    <a:pt x="26" y="34"/>
                    <a:pt x="26" y="31"/>
                    <a:pt x="28" y="29"/>
                  </a:cubicBezTo>
                  <a:cubicBezTo>
                    <a:pt x="30" y="27"/>
                    <a:pt x="34" y="27"/>
                    <a:pt x="36" y="29"/>
                  </a:cubicBezTo>
                  <a:cubicBezTo>
                    <a:pt x="38" y="31"/>
                    <a:pt x="38" y="35"/>
                    <a:pt x="36" y="37"/>
                  </a:cubicBezTo>
                  <a:cubicBezTo>
                    <a:pt x="34" y="39"/>
                    <a:pt x="31" y="39"/>
                    <a:pt x="29" y="38"/>
                  </a:cubicBezTo>
                  <a:cubicBezTo>
                    <a:pt x="2" y="65"/>
                    <a:pt x="2" y="65"/>
                    <a:pt x="2" y="65"/>
                  </a:cubicBezTo>
                  <a:cubicBezTo>
                    <a:pt x="3" y="65"/>
                    <a:pt x="4" y="65"/>
                    <a:pt x="5" y="65"/>
                  </a:cubicBezTo>
                  <a:cubicBezTo>
                    <a:pt x="24" y="54"/>
                    <a:pt x="44" y="49"/>
                    <a:pt x="51" y="47"/>
                  </a:cubicBezTo>
                  <a:cubicBezTo>
                    <a:pt x="52" y="47"/>
                    <a:pt x="53" y="46"/>
                    <a:pt x="53" y="44"/>
                  </a:cubicBezTo>
                  <a:cubicBezTo>
                    <a:pt x="52" y="34"/>
                    <a:pt x="65" y="21"/>
                    <a:pt x="65" y="21"/>
                  </a:cubicBezTo>
                  <a:cubicBezTo>
                    <a:pt x="44" y="0"/>
                    <a:pt x="44" y="0"/>
                    <a:pt x="44" y="0"/>
                  </a:cubicBezTo>
                  <a:cubicBezTo>
                    <a:pt x="44" y="0"/>
                    <a:pt x="31" y="12"/>
                    <a:pt x="20" y="12"/>
                  </a:cubicBezTo>
                  <a:cubicBezTo>
                    <a:pt x="19" y="12"/>
                    <a:pt x="18" y="13"/>
                    <a:pt x="18" y="14"/>
                  </a:cubicBezTo>
                  <a:close/>
                </a:path>
              </a:pathLst>
            </a:custGeom>
            <a:solidFill>
              <a:srgbClr val="F4B844"/>
            </a:solidFill>
            <a:ln>
              <a:noFill/>
            </a:ln>
          </p:spPr>
          <p:txBody>
            <a:bodyPr/>
            <a:lstStyle/>
            <a:p>
              <a:endParaRPr lang="zh-CN" altLang="en-US"/>
            </a:p>
          </p:txBody>
        </p:sp>
        <p:sp>
          <p:nvSpPr>
            <p:cNvPr id="1048928" name="Freeform 73"/>
            <p:cNvSpPr/>
            <p:nvPr/>
          </p:nvSpPr>
          <p:spPr bwMode="auto">
            <a:xfrm>
              <a:off x="3651251" y="5330825"/>
              <a:ext cx="217488" cy="217488"/>
            </a:xfrm>
            <a:custGeom>
              <a:avLst/>
              <a:gdLst>
                <a:gd name="T0" fmla="*/ 2147483646 w 51"/>
                <a:gd name="T1" fmla="*/ 2147483646 h 51"/>
                <a:gd name="T2" fmla="*/ 2147483646 w 51"/>
                <a:gd name="T3" fmla="*/ 2147483646 h 51"/>
                <a:gd name="T4" fmla="*/ 2147483646 w 51"/>
                <a:gd name="T5" fmla="*/ 2147483646 h 51"/>
                <a:gd name="T6" fmla="*/ 0 w 51"/>
                <a:gd name="T7" fmla="*/ 2147483646 h 51"/>
                <a:gd name="T8" fmla="*/ 2147483646 w 51"/>
                <a:gd name="T9" fmla="*/ 2147483646 h 51"/>
                <a:gd name="T10" fmla="*/ 2147483646 w 51"/>
                <a:gd name="T11" fmla="*/ 2147483646 h 51"/>
                <a:gd name="T12" fmla="*/ 2147483646 w 51"/>
                <a:gd name="T13" fmla="*/ 0 h 51"/>
                <a:gd name="T14" fmla="*/ 2147483646 w 51"/>
                <a:gd name="T15" fmla="*/ 2147483646 h 5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1" h="51">
                  <a:moveTo>
                    <a:pt x="30" y="17"/>
                  </a:moveTo>
                  <a:cubicBezTo>
                    <a:pt x="32" y="20"/>
                    <a:pt x="32" y="24"/>
                    <a:pt x="30" y="27"/>
                  </a:cubicBezTo>
                  <a:cubicBezTo>
                    <a:pt x="28" y="29"/>
                    <a:pt x="25" y="29"/>
                    <a:pt x="22" y="29"/>
                  </a:cubicBezTo>
                  <a:cubicBezTo>
                    <a:pt x="0" y="51"/>
                    <a:pt x="0" y="51"/>
                    <a:pt x="0" y="51"/>
                  </a:cubicBezTo>
                  <a:cubicBezTo>
                    <a:pt x="10" y="46"/>
                    <a:pt x="19" y="42"/>
                    <a:pt x="27" y="39"/>
                  </a:cubicBezTo>
                  <a:cubicBezTo>
                    <a:pt x="32" y="27"/>
                    <a:pt x="39" y="16"/>
                    <a:pt x="51" y="4"/>
                  </a:cubicBezTo>
                  <a:cubicBezTo>
                    <a:pt x="47" y="0"/>
                    <a:pt x="47" y="0"/>
                    <a:pt x="47" y="0"/>
                  </a:cubicBezTo>
                  <a:lnTo>
                    <a:pt x="30" y="17"/>
                  </a:lnTo>
                  <a:close/>
                </a:path>
              </a:pathLst>
            </a:custGeom>
            <a:solidFill>
              <a:srgbClr val="FFDA91"/>
            </a:solidFill>
            <a:ln>
              <a:noFill/>
            </a:ln>
          </p:spPr>
          <p:txBody>
            <a:bodyPr/>
            <a:lstStyle/>
            <a:p>
              <a:endParaRPr lang="zh-CN" altLang="en-US"/>
            </a:p>
          </p:txBody>
        </p:sp>
        <p:sp>
          <p:nvSpPr>
            <p:cNvPr id="1048929" name="Freeform 74"/>
            <p:cNvSpPr/>
            <p:nvPr/>
          </p:nvSpPr>
          <p:spPr bwMode="auto">
            <a:xfrm>
              <a:off x="3676651" y="5300663"/>
              <a:ext cx="153988" cy="141288"/>
            </a:xfrm>
            <a:custGeom>
              <a:avLst/>
              <a:gdLst>
                <a:gd name="T0" fmla="*/ 0 w 36"/>
                <a:gd name="T1" fmla="*/ 2147483646 h 33"/>
                <a:gd name="T2" fmla="*/ 2147483646 w 36"/>
                <a:gd name="T3" fmla="*/ 2147483646 h 33"/>
                <a:gd name="T4" fmla="*/ 2147483646 w 36"/>
                <a:gd name="T5" fmla="*/ 2147483646 h 33"/>
                <a:gd name="T6" fmla="*/ 2147483646 w 36"/>
                <a:gd name="T7" fmla="*/ 0 h 33"/>
                <a:gd name="T8" fmla="*/ 2147483646 w 36"/>
                <a:gd name="T9" fmla="*/ 2147483646 h 33"/>
                <a:gd name="T10" fmla="*/ 0 w 36"/>
                <a:gd name="T11" fmla="*/ 2147483646 h 3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6" h="33">
                  <a:moveTo>
                    <a:pt x="0" y="33"/>
                  </a:moveTo>
                  <a:cubicBezTo>
                    <a:pt x="2" y="26"/>
                    <a:pt x="6" y="16"/>
                    <a:pt x="6" y="13"/>
                  </a:cubicBezTo>
                  <a:cubicBezTo>
                    <a:pt x="6" y="12"/>
                    <a:pt x="7" y="12"/>
                    <a:pt x="8" y="12"/>
                  </a:cubicBezTo>
                  <a:cubicBezTo>
                    <a:pt x="17" y="12"/>
                    <a:pt x="30" y="3"/>
                    <a:pt x="33" y="0"/>
                  </a:cubicBezTo>
                  <a:cubicBezTo>
                    <a:pt x="36" y="3"/>
                    <a:pt x="36" y="3"/>
                    <a:pt x="36" y="3"/>
                  </a:cubicBezTo>
                  <a:cubicBezTo>
                    <a:pt x="32" y="7"/>
                    <a:pt x="14" y="24"/>
                    <a:pt x="0" y="33"/>
                  </a:cubicBezTo>
                  <a:close/>
                </a:path>
              </a:pathLst>
            </a:custGeom>
            <a:solidFill>
              <a:srgbClr val="FFDA91"/>
            </a:solidFill>
            <a:ln>
              <a:noFill/>
            </a:ln>
          </p:spPr>
          <p:txBody>
            <a:bodyPr/>
            <a:lstStyle/>
            <a:p>
              <a:endParaRPr lang="zh-CN" altLang="en-US"/>
            </a:p>
          </p:txBody>
        </p:sp>
        <p:sp>
          <p:nvSpPr>
            <p:cNvPr id="1048930" name="Freeform 75"/>
            <p:cNvSpPr/>
            <p:nvPr/>
          </p:nvSpPr>
          <p:spPr bwMode="auto">
            <a:xfrm>
              <a:off x="3795713" y="5364163"/>
              <a:ext cx="88900" cy="123825"/>
            </a:xfrm>
            <a:custGeom>
              <a:avLst/>
              <a:gdLst>
                <a:gd name="T0" fmla="*/ 2147483646 w 21"/>
                <a:gd name="T1" fmla="*/ 0 h 29"/>
                <a:gd name="T2" fmla="*/ 0 w 21"/>
                <a:gd name="T3" fmla="*/ 2147483646 h 29"/>
                <a:gd name="T4" fmla="*/ 2147483646 w 21"/>
                <a:gd name="T5" fmla="*/ 2147483646 h 29"/>
                <a:gd name="T6" fmla="*/ 2147483646 w 21"/>
                <a:gd name="T7" fmla="*/ 2147483646 h 29"/>
                <a:gd name="T8" fmla="*/ 2147483646 w 21"/>
                <a:gd name="T9" fmla="*/ 2147483646 h 29"/>
                <a:gd name="T10" fmla="*/ 2147483646 w 21"/>
                <a:gd name="T11" fmla="*/ 0 h 2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 h="29">
                  <a:moveTo>
                    <a:pt x="19" y="0"/>
                  </a:moveTo>
                  <a:cubicBezTo>
                    <a:pt x="13" y="6"/>
                    <a:pt x="5" y="17"/>
                    <a:pt x="0" y="29"/>
                  </a:cubicBezTo>
                  <a:cubicBezTo>
                    <a:pt x="4" y="28"/>
                    <a:pt x="6" y="27"/>
                    <a:pt x="8" y="27"/>
                  </a:cubicBezTo>
                  <a:cubicBezTo>
                    <a:pt x="9" y="27"/>
                    <a:pt x="9" y="26"/>
                    <a:pt x="9" y="25"/>
                  </a:cubicBezTo>
                  <a:cubicBezTo>
                    <a:pt x="9" y="16"/>
                    <a:pt x="18" y="5"/>
                    <a:pt x="21" y="2"/>
                  </a:cubicBezTo>
                  <a:lnTo>
                    <a:pt x="19" y="0"/>
                  </a:lnTo>
                  <a:close/>
                </a:path>
              </a:pathLst>
            </a:custGeom>
            <a:solidFill>
              <a:srgbClr val="A95600"/>
            </a:solidFill>
            <a:ln>
              <a:noFill/>
            </a:ln>
          </p:spPr>
          <p:txBody>
            <a:bodyPr/>
            <a:lstStyle/>
            <a:p>
              <a:endParaRPr lang="zh-CN" altLang="en-US"/>
            </a:p>
          </p:txBody>
        </p:sp>
        <p:sp>
          <p:nvSpPr>
            <p:cNvPr id="1048931" name="Freeform 76"/>
            <p:cNvSpPr/>
            <p:nvPr/>
          </p:nvSpPr>
          <p:spPr bwMode="auto">
            <a:xfrm>
              <a:off x="3625851" y="5407025"/>
              <a:ext cx="157163" cy="153988"/>
            </a:xfrm>
            <a:custGeom>
              <a:avLst/>
              <a:gdLst>
                <a:gd name="T0" fmla="*/ 2147483646 w 37"/>
                <a:gd name="T1" fmla="*/ 2147483646 h 36"/>
                <a:gd name="T2" fmla="*/ 2147483646 w 37"/>
                <a:gd name="T3" fmla="*/ 2147483646 h 36"/>
                <a:gd name="T4" fmla="*/ 0 w 37"/>
                <a:gd name="T5" fmla="*/ 2147483646 h 36"/>
                <a:gd name="T6" fmla="*/ 0 w 37"/>
                <a:gd name="T7" fmla="*/ 2147483646 h 36"/>
                <a:gd name="T8" fmla="*/ 0 w 37"/>
                <a:gd name="T9" fmla="*/ 2147483646 h 36"/>
                <a:gd name="T10" fmla="*/ 2147483646 w 37"/>
                <a:gd name="T11" fmla="*/ 2147483646 h 36"/>
                <a:gd name="T12" fmla="*/ 2147483646 w 37"/>
                <a:gd name="T13" fmla="*/ 2147483646 h 36"/>
                <a:gd name="T14" fmla="*/ 2147483646 w 37"/>
                <a:gd name="T15" fmla="*/ 2147483646 h 36"/>
                <a:gd name="T16" fmla="*/ 2147483646 w 37"/>
                <a:gd name="T17" fmla="*/ 0 h 36"/>
                <a:gd name="T18" fmla="*/ 2147483646 w 37"/>
                <a:gd name="T19" fmla="*/ 0 h 36"/>
                <a:gd name="T20" fmla="*/ 2147483646 w 37"/>
                <a:gd name="T21" fmla="*/ 2147483646 h 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7" h="36">
                  <a:moveTo>
                    <a:pt x="34" y="7"/>
                  </a:moveTo>
                  <a:cubicBezTo>
                    <a:pt x="32" y="9"/>
                    <a:pt x="29" y="9"/>
                    <a:pt x="27" y="8"/>
                  </a:cubicBezTo>
                  <a:cubicBezTo>
                    <a:pt x="0" y="35"/>
                    <a:pt x="0" y="35"/>
                    <a:pt x="0" y="35"/>
                  </a:cubicBezTo>
                  <a:cubicBezTo>
                    <a:pt x="0" y="34"/>
                    <a:pt x="0" y="34"/>
                    <a:pt x="0" y="34"/>
                  </a:cubicBezTo>
                  <a:cubicBezTo>
                    <a:pt x="0" y="35"/>
                    <a:pt x="0" y="35"/>
                    <a:pt x="0" y="35"/>
                  </a:cubicBezTo>
                  <a:cubicBezTo>
                    <a:pt x="0" y="35"/>
                    <a:pt x="1" y="36"/>
                    <a:pt x="1" y="36"/>
                  </a:cubicBezTo>
                  <a:cubicBezTo>
                    <a:pt x="28" y="9"/>
                    <a:pt x="28" y="9"/>
                    <a:pt x="28" y="9"/>
                  </a:cubicBezTo>
                  <a:cubicBezTo>
                    <a:pt x="30" y="10"/>
                    <a:pt x="33" y="10"/>
                    <a:pt x="35" y="8"/>
                  </a:cubicBezTo>
                  <a:cubicBezTo>
                    <a:pt x="37" y="6"/>
                    <a:pt x="37" y="2"/>
                    <a:pt x="35" y="0"/>
                  </a:cubicBezTo>
                  <a:cubicBezTo>
                    <a:pt x="34" y="0"/>
                    <a:pt x="34" y="0"/>
                    <a:pt x="34" y="0"/>
                  </a:cubicBezTo>
                  <a:cubicBezTo>
                    <a:pt x="36" y="2"/>
                    <a:pt x="36" y="5"/>
                    <a:pt x="34" y="7"/>
                  </a:cubicBezTo>
                  <a:close/>
                </a:path>
              </a:pathLst>
            </a:custGeom>
            <a:solidFill>
              <a:srgbClr val="FFDA91"/>
            </a:solidFill>
            <a:ln>
              <a:noFill/>
            </a:ln>
          </p:spPr>
          <p:txBody>
            <a:bodyPr/>
            <a:lstStyle/>
            <a:p>
              <a:endParaRPr lang="zh-CN" altLang="en-US"/>
            </a:p>
          </p:txBody>
        </p:sp>
        <p:sp>
          <p:nvSpPr>
            <p:cNvPr id="1048932" name="Freeform 77"/>
            <p:cNvSpPr/>
            <p:nvPr/>
          </p:nvSpPr>
          <p:spPr bwMode="auto">
            <a:xfrm>
              <a:off x="3787776" y="5283200"/>
              <a:ext cx="109538" cy="111125"/>
            </a:xfrm>
            <a:custGeom>
              <a:avLst/>
              <a:gdLst>
                <a:gd name="T0" fmla="*/ 2147483646 w 26"/>
                <a:gd name="T1" fmla="*/ 2147483646 h 26"/>
                <a:gd name="T2" fmla="*/ 2147483646 w 26"/>
                <a:gd name="T3" fmla="*/ 0 h 26"/>
                <a:gd name="T4" fmla="*/ 0 w 26"/>
                <a:gd name="T5" fmla="*/ 2147483646 h 26"/>
                <a:gd name="T6" fmla="*/ 2147483646 w 26"/>
                <a:gd name="T7" fmla="*/ 2147483646 h 26"/>
                <a:gd name="T8" fmla="*/ 2147483646 w 26"/>
                <a:gd name="T9" fmla="*/ 2147483646 h 26"/>
                <a:gd name="T10" fmla="*/ 2147483646 w 26"/>
                <a:gd name="T11" fmla="*/ 2147483646 h 26"/>
                <a:gd name="T12" fmla="*/ 2147483646 w 26"/>
                <a:gd name="T13" fmla="*/ 2147483646 h 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 h="26">
                  <a:moveTo>
                    <a:pt x="15" y="11"/>
                  </a:moveTo>
                  <a:cubicBezTo>
                    <a:pt x="11" y="7"/>
                    <a:pt x="7" y="3"/>
                    <a:pt x="5" y="0"/>
                  </a:cubicBezTo>
                  <a:cubicBezTo>
                    <a:pt x="4" y="1"/>
                    <a:pt x="2" y="2"/>
                    <a:pt x="0" y="4"/>
                  </a:cubicBezTo>
                  <a:cubicBezTo>
                    <a:pt x="2" y="7"/>
                    <a:pt x="6" y="11"/>
                    <a:pt x="10" y="16"/>
                  </a:cubicBezTo>
                  <a:cubicBezTo>
                    <a:pt x="15" y="20"/>
                    <a:pt x="19" y="24"/>
                    <a:pt x="22" y="26"/>
                  </a:cubicBezTo>
                  <a:cubicBezTo>
                    <a:pt x="23" y="24"/>
                    <a:pt x="25" y="22"/>
                    <a:pt x="26" y="21"/>
                  </a:cubicBezTo>
                  <a:cubicBezTo>
                    <a:pt x="23" y="19"/>
                    <a:pt x="19" y="15"/>
                    <a:pt x="15" y="11"/>
                  </a:cubicBezTo>
                  <a:close/>
                </a:path>
              </a:pathLst>
            </a:custGeom>
            <a:solidFill>
              <a:srgbClr val="F4B844"/>
            </a:solidFill>
            <a:ln>
              <a:noFill/>
            </a:ln>
          </p:spPr>
          <p:txBody>
            <a:bodyPr/>
            <a:lstStyle/>
            <a:p>
              <a:endParaRPr lang="zh-CN" altLang="en-US"/>
            </a:p>
          </p:txBody>
        </p:sp>
        <p:sp>
          <p:nvSpPr>
            <p:cNvPr id="1048933" name="Freeform 78"/>
            <p:cNvSpPr/>
            <p:nvPr/>
          </p:nvSpPr>
          <p:spPr bwMode="auto">
            <a:xfrm>
              <a:off x="4468813" y="4189413"/>
              <a:ext cx="352425" cy="312738"/>
            </a:xfrm>
            <a:custGeom>
              <a:avLst/>
              <a:gdLst>
                <a:gd name="T0" fmla="*/ 2147483646 w 83"/>
                <a:gd name="T1" fmla="*/ 2147483646 h 73"/>
                <a:gd name="T2" fmla="*/ 2147483646 w 83"/>
                <a:gd name="T3" fmla="*/ 2147483646 h 73"/>
                <a:gd name="T4" fmla="*/ 2147483646 w 83"/>
                <a:gd name="T5" fmla="*/ 2147483646 h 73"/>
                <a:gd name="T6" fmla="*/ 2147483646 w 83"/>
                <a:gd name="T7" fmla="*/ 2147483646 h 73"/>
                <a:gd name="T8" fmla="*/ 2147483646 w 83"/>
                <a:gd name="T9" fmla="*/ 2147483646 h 73"/>
                <a:gd name="T10" fmla="*/ 2147483646 w 83"/>
                <a:gd name="T11" fmla="*/ 2147483646 h 73"/>
                <a:gd name="T12" fmla="*/ 2147483646 w 83"/>
                <a:gd name="T13" fmla="*/ 2147483646 h 73"/>
                <a:gd name="T14" fmla="*/ 2147483646 w 83"/>
                <a:gd name="T15" fmla="*/ 2147483646 h 73"/>
                <a:gd name="T16" fmla="*/ 2147483646 w 83"/>
                <a:gd name="T17" fmla="*/ 2147483646 h 73"/>
                <a:gd name="T18" fmla="*/ 2147483646 w 83"/>
                <a:gd name="T19" fmla="*/ 2147483646 h 73"/>
                <a:gd name="T20" fmla="*/ 2147483646 w 83"/>
                <a:gd name="T21" fmla="*/ 2147483646 h 73"/>
                <a:gd name="T22" fmla="*/ 2147483646 w 83"/>
                <a:gd name="T23" fmla="*/ 2147483646 h 73"/>
                <a:gd name="T24" fmla="*/ 2147483646 w 83"/>
                <a:gd name="T25" fmla="*/ 2147483646 h 7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3">
                  <a:moveTo>
                    <a:pt x="1" y="66"/>
                  </a:moveTo>
                  <a:cubicBezTo>
                    <a:pt x="0" y="67"/>
                    <a:pt x="0" y="68"/>
                    <a:pt x="1" y="69"/>
                  </a:cubicBezTo>
                  <a:cubicBezTo>
                    <a:pt x="3" y="71"/>
                    <a:pt x="3" y="71"/>
                    <a:pt x="3" y="71"/>
                  </a:cubicBezTo>
                  <a:cubicBezTo>
                    <a:pt x="5" y="73"/>
                    <a:pt x="8" y="73"/>
                    <a:pt x="10" y="71"/>
                  </a:cubicBezTo>
                  <a:cubicBezTo>
                    <a:pt x="13" y="68"/>
                    <a:pt x="13" y="68"/>
                    <a:pt x="13" y="68"/>
                  </a:cubicBezTo>
                  <a:cubicBezTo>
                    <a:pt x="15" y="67"/>
                    <a:pt x="16" y="59"/>
                    <a:pt x="16" y="59"/>
                  </a:cubicBezTo>
                  <a:cubicBezTo>
                    <a:pt x="70" y="8"/>
                    <a:pt x="70" y="8"/>
                    <a:pt x="70" y="8"/>
                  </a:cubicBezTo>
                  <a:cubicBezTo>
                    <a:pt x="72" y="7"/>
                    <a:pt x="74" y="7"/>
                    <a:pt x="76" y="8"/>
                  </a:cubicBezTo>
                  <a:cubicBezTo>
                    <a:pt x="78" y="11"/>
                    <a:pt x="78" y="11"/>
                    <a:pt x="78" y="11"/>
                  </a:cubicBezTo>
                  <a:cubicBezTo>
                    <a:pt x="83" y="6"/>
                    <a:pt x="83" y="6"/>
                    <a:pt x="83" y="6"/>
                  </a:cubicBezTo>
                  <a:cubicBezTo>
                    <a:pt x="81" y="4"/>
                    <a:pt x="81" y="4"/>
                    <a:pt x="81" y="4"/>
                  </a:cubicBezTo>
                  <a:cubicBezTo>
                    <a:pt x="77" y="0"/>
                    <a:pt x="72" y="0"/>
                    <a:pt x="68" y="3"/>
                  </a:cubicBezTo>
                  <a:lnTo>
                    <a:pt x="1" y="66"/>
                  </a:lnTo>
                  <a:close/>
                </a:path>
              </a:pathLst>
            </a:custGeom>
            <a:solidFill>
              <a:srgbClr val="F4B844"/>
            </a:solidFill>
            <a:ln>
              <a:noFill/>
            </a:ln>
          </p:spPr>
          <p:txBody>
            <a:bodyPr/>
            <a:lstStyle/>
            <a:p>
              <a:endParaRPr lang="zh-CN" altLang="en-US"/>
            </a:p>
          </p:txBody>
        </p:sp>
        <p:sp>
          <p:nvSpPr>
            <p:cNvPr id="1048934" name="Freeform 79"/>
            <p:cNvSpPr/>
            <p:nvPr/>
          </p:nvSpPr>
          <p:spPr bwMode="auto">
            <a:xfrm>
              <a:off x="4476751" y="4214813"/>
              <a:ext cx="328613" cy="287338"/>
            </a:xfrm>
            <a:custGeom>
              <a:avLst/>
              <a:gdLst>
                <a:gd name="T0" fmla="*/ 2147483646 w 77"/>
                <a:gd name="T1" fmla="*/ 2147483646 h 67"/>
                <a:gd name="T2" fmla="*/ 2147483646 w 77"/>
                <a:gd name="T3" fmla="*/ 2147483646 h 67"/>
                <a:gd name="T4" fmla="*/ 2147483646 w 77"/>
                <a:gd name="T5" fmla="*/ 2147483646 h 67"/>
                <a:gd name="T6" fmla="*/ 2147483646 w 77"/>
                <a:gd name="T7" fmla="*/ 2147483646 h 67"/>
                <a:gd name="T8" fmla="*/ 0 w 77"/>
                <a:gd name="T9" fmla="*/ 2147483646 h 67"/>
                <a:gd name="T10" fmla="*/ 2147483646 w 77"/>
                <a:gd name="T11" fmla="*/ 2147483646 h 67"/>
                <a:gd name="T12" fmla="*/ 2147483646 w 77"/>
                <a:gd name="T13" fmla="*/ 2147483646 h 67"/>
                <a:gd name="T14" fmla="*/ 2147483646 w 77"/>
                <a:gd name="T15" fmla="*/ 2147483646 h 67"/>
                <a:gd name="T16" fmla="*/ 2147483646 w 77"/>
                <a:gd name="T17" fmla="*/ 2147483646 h 67"/>
                <a:gd name="T18" fmla="*/ 2147483646 w 77"/>
                <a:gd name="T19" fmla="*/ 2147483646 h 67"/>
                <a:gd name="T20" fmla="*/ 2147483646 w 77"/>
                <a:gd name="T21" fmla="*/ 2147483646 h 67"/>
                <a:gd name="T22" fmla="*/ 2147483646 w 77"/>
                <a:gd name="T23" fmla="*/ 2147483646 h 67"/>
                <a:gd name="T24" fmla="*/ 2147483646 w 77"/>
                <a:gd name="T25" fmla="*/ 2147483646 h 67"/>
                <a:gd name="T26" fmla="*/ 2147483646 w 77"/>
                <a:gd name="T27" fmla="*/ 2147483646 h 67"/>
                <a:gd name="T28" fmla="*/ 2147483646 w 77"/>
                <a:gd name="T29" fmla="*/ 2147483646 h 6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77" h="67">
                  <a:moveTo>
                    <a:pt x="68" y="2"/>
                  </a:moveTo>
                  <a:cubicBezTo>
                    <a:pt x="14" y="52"/>
                    <a:pt x="14" y="52"/>
                    <a:pt x="14" y="52"/>
                  </a:cubicBezTo>
                  <a:cubicBezTo>
                    <a:pt x="14" y="52"/>
                    <a:pt x="12" y="60"/>
                    <a:pt x="11" y="61"/>
                  </a:cubicBezTo>
                  <a:cubicBezTo>
                    <a:pt x="7" y="65"/>
                    <a:pt x="7" y="65"/>
                    <a:pt x="7" y="65"/>
                  </a:cubicBezTo>
                  <a:cubicBezTo>
                    <a:pt x="5" y="66"/>
                    <a:pt x="2" y="66"/>
                    <a:pt x="0" y="64"/>
                  </a:cubicBezTo>
                  <a:cubicBezTo>
                    <a:pt x="1" y="65"/>
                    <a:pt x="1" y="65"/>
                    <a:pt x="1" y="65"/>
                  </a:cubicBezTo>
                  <a:cubicBezTo>
                    <a:pt x="3" y="67"/>
                    <a:pt x="6" y="67"/>
                    <a:pt x="8" y="65"/>
                  </a:cubicBezTo>
                  <a:cubicBezTo>
                    <a:pt x="11" y="62"/>
                    <a:pt x="11" y="62"/>
                    <a:pt x="11" y="62"/>
                  </a:cubicBezTo>
                  <a:cubicBezTo>
                    <a:pt x="13" y="61"/>
                    <a:pt x="14" y="53"/>
                    <a:pt x="14" y="53"/>
                  </a:cubicBezTo>
                  <a:cubicBezTo>
                    <a:pt x="68" y="2"/>
                    <a:pt x="68" y="2"/>
                    <a:pt x="68" y="2"/>
                  </a:cubicBezTo>
                  <a:cubicBezTo>
                    <a:pt x="70" y="1"/>
                    <a:pt x="72" y="1"/>
                    <a:pt x="73" y="2"/>
                  </a:cubicBezTo>
                  <a:cubicBezTo>
                    <a:pt x="77" y="6"/>
                    <a:pt x="77" y="6"/>
                    <a:pt x="77" y="6"/>
                  </a:cubicBezTo>
                  <a:cubicBezTo>
                    <a:pt x="77" y="5"/>
                    <a:pt x="77" y="5"/>
                    <a:pt x="77" y="5"/>
                  </a:cubicBezTo>
                  <a:cubicBezTo>
                    <a:pt x="77" y="5"/>
                    <a:pt x="76" y="4"/>
                    <a:pt x="74" y="2"/>
                  </a:cubicBezTo>
                  <a:cubicBezTo>
                    <a:pt x="72" y="0"/>
                    <a:pt x="70" y="0"/>
                    <a:pt x="68" y="2"/>
                  </a:cubicBezTo>
                  <a:close/>
                </a:path>
              </a:pathLst>
            </a:custGeom>
            <a:solidFill>
              <a:srgbClr val="31292B"/>
            </a:solidFill>
            <a:ln>
              <a:noFill/>
            </a:ln>
          </p:spPr>
          <p:txBody>
            <a:bodyPr/>
            <a:lstStyle/>
            <a:p>
              <a:endParaRPr lang="zh-CN" altLang="en-US"/>
            </a:p>
          </p:txBody>
        </p:sp>
        <p:sp>
          <p:nvSpPr>
            <p:cNvPr id="1048935" name="Freeform 80"/>
            <p:cNvSpPr/>
            <p:nvPr/>
          </p:nvSpPr>
          <p:spPr bwMode="auto">
            <a:xfrm>
              <a:off x="4476751" y="4194175"/>
              <a:ext cx="344488" cy="295275"/>
            </a:xfrm>
            <a:custGeom>
              <a:avLst/>
              <a:gdLst>
                <a:gd name="T0" fmla="*/ 2147483646 w 81"/>
                <a:gd name="T1" fmla="*/ 2147483646 h 69"/>
                <a:gd name="T2" fmla="*/ 2147483646 w 81"/>
                <a:gd name="T3" fmla="*/ 2147483646 h 69"/>
                <a:gd name="T4" fmla="*/ 2147483646 w 81"/>
                <a:gd name="T5" fmla="*/ 2147483646 h 69"/>
                <a:gd name="T6" fmla="*/ 2147483646 w 81"/>
                <a:gd name="T7" fmla="*/ 2147483646 h 69"/>
                <a:gd name="T8" fmla="*/ 0 w 81"/>
                <a:gd name="T9" fmla="*/ 2147483646 h 69"/>
                <a:gd name="T10" fmla="*/ 2147483646 w 81"/>
                <a:gd name="T11" fmla="*/ 2147483646 h 69"/>
                <a:gd name="T12" fmla="*/ 2147483646 w 81"/>
                <a:gd name="T13" fmla="*/ 2147483646 h 69"/>
                <a:gd name="T14" fmla="*/ 2147483646 w 81"/>
                <a:gd name="T15" fmla="*/ 2147483646 h 69"/>
                <a:gd name="T16" fmla="*/ 2147483646 w 81"/>
                <a:gd name="T17" fmla="*/ 2147483646 h 69"/>
                <a:gd name="T18" fmla="*/ 2147483646 w 81"/>
                <a:gd name="T19" fmla="*/ 2147483646 h 69"/>
                <a:gd name="T20" fmla="*/ 2147483646 w 81"/>
                <a:gd name="T21" fmla="*/ 2147483646 h 69"/>
                <a:gd name="T22" fmla="*/ 2147483646 w 81"/>
                <a:gd name="T23" fmla="*/ 2147483646 h 69"/>
                <a:gd name="T24" fmla="*/ 2147483646 w 81"/>
                <a:gd name="T25" fmla="*/ 2147483646 h 6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1" h="69">
                  <a:moveTo>
                    <a:pt x="79" y="9"/>
                  </a:moveTo>
                  <a:cubicBezTo>
                    <a:pt x="81" y="7"/>
                    <a:pt x="81" y="7"/>
                    <a:pt x="81" y="7"/>
                  </a:cubicBezTo>
                  <a:cubicBezTo>
                    <a:pt x="78" y="4"/>
                    <a:pt x="78" y="4"/>
                    <a:pt x="78" y="4"/>
                  </a:cubicBezTo>
                  <a:cubicBezTo>
                    <a:pt x="75" y="1"/>
                    <a:pt x="70" y="0"/>
                    <a:pt x="67" y="3"/>
                  </a:cubicBezTo>
                  <a:cubicBezTo>
                    <a:pt x="0" y="66"/>
                    <a:pt x="0" y="66"/>
                    <a:pt x="0" y="66"/>
                  </a:cubicBezTo>
                  <a:cubicBezTo>
                    <a:pt x="2" y="68"/>
                    <a:pt x="2" y="68"/>
                    <a:pt x="2" y="68"/>
                  </a:cubicBezTo>
                  <a:cubicBezTo>
                    <a:pt x="3" y="69"/>
                    <a:pt x="4" y="69"/>
                    <a:pt x="6" y="68"/>
                  </a:cubicBezTo>
                  <a:cubicBezTo>
                    <a:pt x="9" y="65"/>
                    <a:pt x="9" y="65"/>
                    <a:pt x="9" y="65"/>
                  </a:cubicBezTo>
                  <a:cubicBezTo>
                    <a:pt x="10" y="64"/>
                    <a:pt x="11" y="61"/>
                    <a:pt x="12" y="57"/>
                  </a:cubicBezTo>
                  <a:cubicBezTo>
                    <a:pt x="12" y="56"/>
                    <a:pt x="12" y="56"/>
                    <a:pt x="12" y="56"/>
                  </a:cubicBezTo>
                  <a:cubicBezTo>
                    <a:pt x="66" y="5"/>
                    <a:pt x="66" y="5"/>
                    <a:pt x="66" y="5"/>
                  </a:cubicBezTo>
                  <a:cubicBezTo>
                    <a:pt x="69" y="2"/>
                    <a:pt x="73" y="3"/>
                    <a:pt x="75" y="5"/>
                  </a:cubicBezTo>
                  <a:lnTo>
                    <a:pt x="79" y="9"/>
                  </a:lnTo>
                  <a:close/>
                </a:path>
              </a:pathLst>
            </a:custGeom>
            <a:solidFill>
              <a:srgbClr val="FFDA91"/>
            </a:solidFill>
            <a:ln>
              <a:noFill/>
            </a:ln>
          </p:spPr>
          <p:txBody>
            <a:bodyPr/>
            <a:lstStyle/>
            <a:p>
              <a:endParaRPr lang="zh-CN" altLang="en-US"/>
            </a:p>
          </p:txBody>
        </p:sp>
        <p:sp>
          <p:nvSpPr>
            <p:cNvPr id="1048936" name="Freeform 81"/>
            <p:cNvSpPr/>
            <p:nvPr/>
          </p:nvSpPr>
          <p:spPr bwMode="auto">
            <a:xfrm>
              <a:off x="3808413" y="4727575"/>
              <a:ext cx="638175" cy="646113"/>
            </a:xfrm>
            <a:custGeom>
              <a:avLst/>
              <a:gdLst>
                <a:gd name="T0" fmla="*/ 0 w 150"/>
                <a:gd name="T1" fmla="*/ 2147483646 h 151"/>
                <a:gd name="T2" fmla="*/ 2147483646 w 150"/>
                <a:gd name="T3" fmla="*/ 0 h 151"/>
                <a:gd name="T4" fmla="*/ 2147483646 w 150"/>
                <a:gd name="T5" fmla="*/ 2147483646 h 151"/>
                <a:gd name="T6" fmla="*/ 2147483646 w 150"/>
                <a:gd name="T7" fmla="*/ 2147483646 h 151"/>
                <a:gd name="T8" fmla="*/ 2147483646 w 150"/>
                <a:gd name="T9" fmla="*/ 2147483646 h 151"/>
                <a:gd name="T10" fmla="*/ 0 w 150"/>
                <a:gd name="T11" fmla="*/ 2147483646 h 15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0" h="151">
                  <a:moveTo>
                    <a:pt x="0" y="123"/>
                  </a:moveTo>
                  <a:cubicBezTo>
                    <a:pt x="23" y="98"/>
                    <a:pt x="94" y="25"/>
                    <a:pt x="118" y="0"/>
                  </a:cubicBezTo>
                  <a:cubicBezTo>
                    <a:pt x="129" y="11"/>
                    <a:pt x="140" y="22"/>
                    <a:pt x="150" y="33"/>
                  </a:cubicBezTo>
                  <a:cubicBezTo>
                    <a:pt x="126" y="57"/>
                    <a:pt x="53" y="128"/>
                    <a:pt x="27" y="151"/>
                  </a:cubicBezTo>
                  <a:cubicBezTo>
                    <a:pt x="27" y="151"/>
                    <a:pt x="20" y="145"/>
                    <a:pt x="13" y="138"/>
                  </a:cubicBezTo>
                  <a:cubicBezTo>
                    <a:pt x="5" y="130"/>
                    <a:pt x="0" y="124"/>
                    <a:pt x="0" y="123"/>
                  </a:cubicBezTo>
                </a:path>
              </a:pathLst>
            </a:custGeom>
            <a:solidFill>
              <a:srgbClr val="0D0C16"/>
            </a:solidFill>
            <a:ln>
              <a:noFill/>
            </a:ln>
          </p:spPr>
          <p:txBody>
            <a:bodyPr/>
            <a:lstStyle/>
            <a:p>
              <a:endParaRPr lang="zh-CN" altLang="en-US"/>
            </a:p>
          </p:txBody>
        </p:sp>
        <p:sp>
          <p:nvSpPr>
            <p:cNvPr id="1048937" name="Freeform 82"/>
            <p:cNvSpPr/>
            <p:nvPr/>
          </p:nvSpPr>
          <p:spPr bwMode="auto">
            <a:xfrm>
              <a:off x="3910013" y="4856163"/>
              <a:ext cx="511175" cy="495300"/>
            </a:xfrm>
            <a:custGeom>
              <a:avLst/>
              <a:gdLst>
                <a:gd name="T0" fmla="*/ 0 w 120"/>
                <a:gd name="T1" fmla="*/ 2147483646 h 116"/>
                <a:gd name="T2" fmla="*/ 2147483646 w 120"/>
                <a:gd name="T3" fmla="*/ 2147483646 h 116"/>
                <a:gd name="T4" fmla="*/ 2147483646 w 120"/>
                <a:gd name="T5" fmla="*/ 2147483646 h 116"/>
                <a:gd name="T6" fmla="*/ 2147483646 w 120"/>
                <a:gd name="T7" fmla="*/ 0 h 116"/>
                <a:gd name="T8" fmla="*/ 0 w 120"/>
                <a:gd name="T9" fmla="*/ 2147483646 h 1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 h="116">
                  <a:moveTo>
                    <a:pt x="0" y="114"/>
                  </a:moveTo>
                  <a:cubicBezTo>
                    <a:pt x="1" y="115"/>
                    <a:pt x="3" y="116"/>
                    <a:pt x="3" y="116"/>
                  </a:cubicBezTo>
                  <a:cubicBezTo>
                    <a:pt x="27" y="95"/>
                    <a:pt x="97" y="26"/>
                    <a:pt x="120" y="4"/>
                  </a:cubicBezTo>
                  <a:cubicBezTo>
                    <a:pt x="119" y="3"/>
                    <a:pt x="118" y="2"/>
                    <a:pt x="116" y="0"/>
                  </a:cubicBezTo>
                  <a:cubicBezTo>
                    <a:pt x="94" y="23"/>
                    <a:pt x="24" y="92"/>
                    <a:pt x="0" y="114"/>
                  </a:cubicBezTo>
                </a:path>
              </a:pathLst>
            </a:custGeom>
            <a:solidFill>
              <a:srgbClr val="47474A"/>
            </a:solidFill>
            <a:ln>
              <a:noFill/>
            </a:ln>
          </p:spPr>
          <p:txBody>
            <a:bodyPr/>
            <a:lstStyle/>
            <a:p>
              <a:endParaRPr lang="zh-CN" altLang="en-US"/>
            </a:p>
          </p:txBody>
        </p:sp>
        <p:sp>
          <p:nvSpPr>
            <p:cNvPr id="1048938" name="Freeform 83"/>
            <p:cNvSpPr/>
            <p:nvPr/>
          </p:nvSpPr>
          <p:spPr bwMode="auto">
            <a:xfrm>
              <a:off x="3838576" y="4770438"/>
              <a:ext cx="501650" cy="517525"/>
            </a:xfrm>
            <a:custGeom>
              <a:avLst/>
              <a:gdLst>
                <a:gd name="T0" fmla="*/ 2147483646 w 118"/>
                <a:gd name="T1" fmla="*/ 2147483646 h 121"/>
                <a:gd name="T2" fmla="*/ 2147483646 w 118"/>
                <a:gd name="T3" fmla="*/ 0 h 121"/>
                <a:gd name="T4" fmla="*/ 0 w 118"/>
                <a:gd name="T5" fmla="*/ 2147483646 h 121"/>
                <a:gd name="T6" fmla="*/ 0 w 118"/>
                <a:gd name="T7" fmla="*/ 2147483646 h 121"/>
                <a:gd name="T8" fmla="*/ 2147483646 w 118"/>
                <a:gd name="T9" fmla="*/ 2147483646 h 121"/>
                <a:gd name="T10" fmla="*/ 2147483646 w 118"/>
                <a:gd name="T11" fmla="*/ 2147483646 h 121"/>
                <a:gd name="T12" fmla="*/ 2147483646 w 118"/>
                <a:gd name="T13" fmla="*/ 2147483646 h 12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8" h="121">
                  <a:moveTo>
                    <a:pt x="118" y="5"/>
                  </a:moveTo>
                  <a:cubicBezTo>
                    <a:pt x="116" y="4"/>
                    <a:pt x="115" y="2"/>
                    <a:pt x="113" y="0"/>
                  </a:cubicBezTo>
                  <a:cubicBezTo>
                    <a:pt x="91" y="23"/>
                    <a:pt x="22" y="93"/>
                    <a:pt x="0" y="116"/>
                  </a:cubicBezTo>
                  <a:cubicBezTo>
                    <a:pt x="0" y="117"/>
                    <a:pt x="0" y="117"/>
                    <a:pt x="0" y="117"/>
                  </a:cubicBezTo>
                  <a:cubicBezTo>
                    <a:pt x="1" y="117"/>
                    <a:pt x="1" y="117"/>
                    <a:pt x="1" y="117"/>
                  </a:cubicBezTo>
                  <a:cubicBezTo>
                    <a:pt x="2" y="118"/>
                    <a:pt x="3" y="119"/>
                    <a:pt x="4" y="121"/>
                  </a:cubicBezTo>
                  <a:cubicBezTo>
                    <a:pt x="26" y="98"/>
                    <a:pt x="96" y="28"/>
                    <a:pt x="118" y="5"/>
                  </a:cubicBezTo>
                </a:path>
              </a:pathLst>
            </a:custGeom>
            <a:solidFill>
              <a:srgbClr val="AAA7AA"/>
            </a:solidFill>
            <a:ln>
              <a:noFill/>
            </a:ln>
          </p:spPr>
          <p:txBody>
            <a:bodyPr/>
            <a:lstStyle/>
            <a:p>
              <a:endParaRPr lang="zh-CN" altLang="en-US"/>
            </a:p>
          </p:txBody>
        </p:sp>
        <p:sp>
          <p:nvSpPr>
            <p:cNvPr id="1048939" name="Freeform 84"/>
            <p:cNvSpPr/>
            <p:nvPr/>
          </p:nvSpPr>
          <p:spPr bwMode="auto">
            <a:xfrm>
              <a:off x="3843338" y="4783138"/>
              <a:ext cx="514350" cy="512763"/>
            </a:xfrm>
            <a:custGeom>
              <a:avLst/>
              <a:gdLst>
                <a:gd name="T0" fmla="*/ 2147483646 w 121"/>
                <a:gd name="T1" fmla="*/ 0 h 120"/>
                <a:gd name="T2" fmla="*/ 2147483646 w 121"/>
                <a:gd name="T3" fmla="*/ 2147483646 h 120"/>
                <a:gd name="T4" fmla="*/ 2147483646 w 121"/>
                <a:gd name="T5" fmla="*/ 2147483646 h 120"/>
                <a:gd name="T6" fmla="*/ 2147483646 w 121"/>
                <a:gd name="T7" fmla="*/ 2147483646 h 120"/>
                <a:gd name="T8" fmla="*/ 2147483646 w 121"/>
                <a:gd name="T9" fmla="*/ 2147483646 h 120"/>
                <a:gd name="T10" fmla="*/ 2147483646 w 121"/>
                <a:gd name="T11" fmla="*/ 2147483646 h 120"/>
                <a:gd name="T12" fmla="*/ 2147483646 w 121"/>
                <a:gd name="T13" fmla="*/ 0 h 1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1" h="120">
                  <a:moveTo>
                    <a:pt x="115" y="0"/>
                  </a:moveTo>
                  <a:cubicBezTo>
                    <a:pt x="93" y="23"/>
                    <a:pt x="23" y="93"/>
                    <a:pt x="1" y="116"/>
                  </a:cubicBezTo>
                  <a:cubicBezTo>
                    <a:pt x="0" y="114"/>
                    <a:pt x="2" y="117"/>
                    <a:pt x="5" y="120"/>
                  </a:cubicBezTo>
                  <a:cubicBezTo>
                    <a:pt x="6" y="120"/>
                    <a:pt x="6" y="120"/>
                    <a:pt x="6" y="120"/>
                  </a:cubicBezTo>
                  <a:cubicBezTo>
                    <a:pt x="28" y="98"/>
                    <a:pt x="98" y="28"/>
                    <a:pt x="121" y="6"/>
                  </a:cubicBezTo>
                  <a:cubicBezTo>
                    <a:pt x="120" y="5"/>
                    <a:pt x="120" y="5"/>
                    <a:pt x="120" y="5"/>
                  </a:cubicBezTo>
                  <a:cubicBezTo>
                    <a:pt x="118" y="3"/>
                    <a:pt x="116" y="2"/>
                    <a:pt x="115" y="0"/>
                  </a:cubicBezTo>
                </a:path>
              </a:pathLst>
            </a:custGeom>
            <a:solidFill>
              <a:srgbClr val="47474A"/>
            </a:solidFill>
            <a:ln>
              <a:noFill/>
            </a:ln>
          </p:spPr>
          <p:txBody>
            <a:bodyPr/>
            <a:lstStyle/>
            <a:p>
              <a:endParaRPr lang="zh-CN" altLang="en-US"/>
            </a:p>
          </p:txBody>
        </p:sp>
        <p:sp>
          <p:nvSpPr>
            <p:cNvPr id="1048940" name="Freeform 85"/>
            <p:cNvSpPr/>
            <p:nvPr/>
          </p:nvSpPr>
          <p:spPr bwMode="auto">
            <a:xfrm>
              <a:off x="4294188" y="4189413"/>
              <a:ext cx="693738" cy="696913"/>
            </a:xfrm>
            <a:custGeom>
              <a:avLst/>
              <a:gdLst>
                <a:gd name="T0" fmla="*/ 2147483646 w 163"/>
                <a:gd name="T1" fmla="*/ 2147483646 h 163"/>
                <a:gd name="T2" fmla="*/ 2147483646 w 163"/>
                <a:gd name="T3" fmla="*/ 2147483646 h 163"/>
                <a:gd name="T4" fmla="*/ 2147483646 w 163"/>
                <a:gd name="T5" fmla="*/ 2147483646 h 163"/>
                <a:gd name="T6" fmla="*/ 2147483646 w 163"/>
                <a:gd name="T7" fmla="*/ 2147483646 h 163"/>
                <a:gd name="T8" fmla="*/ 2147483646 w 163"/>
                <a:gd name="T9" fmla="*/ 2147483646 h 163"/>
                <a:gd name="T10" fmla="*/ 2147483646 w 163"/>
                <a:gd name="T11" fmla="*/ 2147483646 h 163"/>
                <a:gd name="T12" fmla="*/ 2147483646 w 163"/>
                <a:gd name="T13" fmla="*/ 2147483646 h 16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3" h="163">
                  <a:moveTo>
                    <a:pt x="129" y="2"/>
                  </a:moveTo>
                  <a:cubicBezTo>
                    <a:pt x="92" y="34"/>
                    <a:pt x="35" y="89"/>
                    <a:pt x="1" y="124"/>
                  </a:cubicBezTo>
                  <a:cubicBezTo>
                    <a:pt x="0" y="125"/>
                    <a:pt x="8" y="134"/>
                    <a:pt x="19" y="144"/>
                  </a:cubicBezTo>
                  <a:cubicBezTo>
                    <a:pt x="29" y="155"/>
                    <a:pt x="38" y="163"/>
                    <a:pt x="39" y="162"/>
                  </a:cubicBezTo>
                  <a:cubicBezTo>
                    <a:pt x="74" y="128"/>
                    <a:pt x="129" y="71"/>
                    <a:pt x="161" y="34"/>
                  </a:cubicBezTo>
                  <a:cubicBezTo>
                    <a:pt x="161" y="34"/>
                    <a:pt x="163" y="17"/>
                    <a:pt x="154" y="9"/>
                  </a:cubicBezTo>
                  <a:cubicBezTo>
                    <a:pt x="146" y="0"/>
                    <a:pt x="129" y="2"/>
                    <a:pt x="129" y="2"/>
                  </a:cubicBezTo>
                </a:path>
              </a:pathLst>
            </a:custGeom>
            <a:solidFill>
              <a:srgbClr val="0D0C16"/>
            </a:solidFill>
            <a:ln>
              <a:noFill/>
            </a:ln>
          </p:spPr>
          <p:txBody>
            <a:bodyPr/>
            <a:lstStyle/>
            <a:p>
              <a:endParaRPr lang="zh-CN" altLang="en-US"/>
            </a:p>
          </p:txBody>
        </p:sp>
        <p:sp>
          <p:nvSpPr>
            <p:cNvPr id="1048941" name="Freeform 86"/>
            <p:cNvSpPr/>
            <p:nvPr/>
          </p:nvSpPr>
          <p:spPr bwMode="auto">
            <a:xfrm>
              <a:off x="4298951" y="4186238"/>
              <a:ext cx="693738" cy="695325"/>
            </a:xfrm>
            <a:custGeom>
              <a:avLst/>
              <a:gdLst>
                <a:gd name="T0" fmla="*/ 2147483646 w 163"/>
                <a:gd name="T1" fmla="*/ 2147483646 h 163"/>
                <a:gd name="T2" fmla="*/ 2147483646 w 163"/>
                <a:gd name="T3" fmla="*/ 2147483646 h 163"/>
                <a:gd name="T4" fmla="*/ 2147483646 w 163"/>
                <a:gd name="T5" fmla="*/ 2147483646 h 163"/>
                <a:gd name="T6" fmla="*/ 2147483646 w 163"/>
                <a:gd name="T7" fmla="*/ 2147483646 h 163"/>
                <a:gd name="T8" fmla="*/ 2147483646 w 163"/>
                <a:gd name="T9" fmla="*/ 2147483646 h 163"/>
                <a:gd name="T10" fmla="*/ 2147483646 w 163"/>
                <a:gd name="T11" fmla="*/ 2147483646 h 163"/>
                <a:gd name="T12" fmla="*/ 2147483646 w 163"/>
                <a:gd name="T13" fmla="*/ 2147483646 h 16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3" h="163">
                  <a:moveTo>
                    <a:pt x="129" y="2"/>
                  </a:moveTo>
                  <a:cubicBezTo>
                    <a:pt x="93" y="34"/>
                    <a:pt x="35" y="89"/>
                    <a:pt x="1" y="124"/>
                  </a:cubicBezTo>
                  <a:cubicBezTo>
                    <a:pt x="0" y="125"/>
                    <a:pt x="8" y="134"/>
                    <a:pt x="19" y="144"/>
                  </a:cubicBezTo>
                  <a:cubicBezTo>
                    <a:pt x="29" y="155"/>
                    <a:pt x="38" y="163"/>
                    <a:pt x="39" y="162"/>
                  </a:cubicBezTo>
                  <a:cubicBezTo>
                    <a:pt x="74" y="128"/>
                    <a:pt x="129" y="71"/>
                    <a:pt x="161" y="34"/>
                  </a:cubicBezTo>
                  <a:cubicBezTo>
                    <a:pt x="162" y="33"/>
                    <a:pt x="163" y="17"/>
                    <a:pt x="154" y="9"/>
                  </a:cubicBezTo>
                  <a:cubicBezTo>
                    <a:pt x="146" y="0"/>
                    <a:pt x="130" y="1"/>
                    <a:pt x="129" y="2"/>
                  </a:cubicBezTo>
                </a:path>
              </a:pathLst>
            </a:custGeom>
            <a:solidFill>
              <a:srgbClr val="0D0C16"/>
            </a:solidFill>
            <a:ln>
              <a:noFill/>
            </a:ln>
          </p:spPr>
          <p:txBody>
            <a:bodyPr/>
            <a:lstStyle/>
            <a:p>
              <a:endParaRPr lang="zh-CN" altLang="en-US"/>
            </a:p>
          </p:txBody>
        </p:sp>
        <p:sp>
          <p:nvSpPr>
            <p:cNvPr id="1048942" name="Freeform 87"/>
            <p:cNvSpPr/>
            <p:nvPr/>
          </p:nvSpPr>
          <p:spPr bwMode="auto">
            <a:xfrm>
              <a:off x="4438651" y="4343400"/>
              <a:ext cx="498475" cy="517525"/>
            </a:xfrm>
            <a:custGeom>
              <a:avLst/>
              <a:gdLst>
                <a:gd name="T0" fmla="*/ 2147483646 w 117"/>
                <a:gd name="T1" fmla="*/ 0 h 121"/>
                <a:gd name="T2" fmla="*/ 0 w 117"/>
                <a:gd name="T3" fmla="*/ 2147483646 h 121"/>
                <a:gd name="T4" fmla="*/ 0 w 117"/>
                <a:gd name="T5" fmla="*/ 2147483646 h 121"/>
                <a:gd name="T6" fmla="*/ 2147483646 w 117"/>
                <a:gd name="T7" fmla="*/ 2147483646 h 121"/>
                <a:gd name="T8" fmla="*/ 2147483646 w 117"/>
                <a:gd name="T9" fmla="*/ 2147483646 h 121"/>
                <a:gd name="T10" fmla="*/ 2147483646 w 117"/>
                <a:gd name="T11" fmla="*/ 0 h 12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7" h="121">
                  <a:moveTo>
                    <a:pt x="114" y="0"/>
                  </a:moveTo>
                  <a:cubicBezTo>
                    <a:pt x="84" y="32"/>
                    <a:pt x="31" y="86"/>
                    <a:pt x="0" y="117"/>
                  </a:cubicBezTo>
                  <a:cubicBezTo>
                    <a:pt x="0" y="117"/>
                    <a:pt x="0" y="117"/>
                    <a:pt x="0" y="117"/>
                  </a:cubicBezTo>
                  <a:cubicBezTo>
                    <a:pt x="1" y="118"/>
                    <a:pt x="3" y="120"/>
                    <a:pt x="4" y="121"/>
                  </a:cubicBezTo>
                  <a:cubicBezTo>
                    <a:pt x="35" y="90"/>
                    <a:pt x="88" y="36"/>
                    <a:pt x="117" y="3"/>
                  </a:cubicBezTo>
                  <a:cubicBezTo>
                    <a:pt x="116" y="2"/>
                    <a:pt x="115" y="1"/>
                    <a:pt x="114" y="0"/>
                  </a:cubicBezTo>
                </a:path>
              </a:pathLst>
            </a:custGeom>
            <a:solidFill>
              <a:srgbClr val="575759"/>
            </a:solidFill>
            <a:ln>
              <a:noFill/>
            </a:ln>
          </p:spPr>
          <p:txBody>
            <a:bodyPr/>
            <a:lstStyle/>
            <a:p>
              <a:endParaRPr lang="zh-CN" altLang="en-US"/>
            </a:p>
          </p:txBody>
        </p:sp>
        <p:sp>
          <p:nvSpPr>
            <p:cNvPr id="1048943" name="Freeform 88"/>
            <p:cNvSpPr/>
            <p:nvPr/>
          </p:nvSpPr>
          <p:spPr bwMode="auto">
            <a:xfrm>
              <a:off x="4337051" y="4254500"/>
              <a:ext cx="519113" cy="512763"/>
            </a:xfrm>
            <a:custGeom>
              <a:avLst/>
              <a:gdLst>
                <a:gd name="T0" fmla="*/ 2147483646 w 122"/>
                <a:gd name="T1" fmla="*/ 0 h 120"/>
                <a:gd name="T2" fmla="*/ 0 w 122"/>
                <a:gd name="T3" fmla="*/ 2147483646 h 120"/>
                <a:gd name="T4" fmla="*/ 0 w 122"/>
                <a:gd name="T5" fmla="*/ 2147483646 h 120"/>
                <a:gd name="T6" fmla="*/ 2147483646 w 122"/>
                <a:gd name="T7" fmla="*/ 2147483646 h 120"/>
                <a:gd name="T8" fmla="*/ 2147483646 w 122"/>
                <a:gd name="T9" fmla="*/ 2147483646 h 120"/>
                <a:gd name="T10" fmla="*/ 2147483646 w 122"/>
                <a:gd name="T11" fmla="*/ 2147483646 h 120"/>
                <a:gd name="T12" fmla="*/ 2147483646 w 122"/>
                <a:gd name="T13" fmla="*/ 0 h 1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2" h="120">
                  <a:moveTo>
                    <a:pt x="117" y="0"/>
                  </a:moveTo>
                  <a:cubicBezTo>
                    <a:pt x="85" y="30"/>
                    <a:pt x="31" y="83"/>
                    <a:pt x="0" y="114"/>
                  </a:cubicBezTo>
                  <a:cubicBezTo>
                    <a:pt x="0" y="115"/>
                    <a:pt x="0" y="115"/>
                    <a:pt x="0" y="115"/>
                  </a:cubicBezTo>
                  <a:cubicBezTo>
                    <a:pt x="1" y="115"/>
                    <a:pt x="1" y="115"/>
                    <a:pt x="1" y="115"/>
                  </a:cubicBezTo>
                  <a:cubicBezTo>
                    <a:pt x="2" y="117"/>
                    <a:pt x="4" y="118"/>
                    <a:pt x="6" y="120"/>
                  </a:cubicBezTo>
                  <a:cubicBezTo>
                    <a:pt x="37" y="89"/>
                    <a:pt x="90" y="36"/>
                    <a:pt x="122" y="5"/>
                  </a:cubicBezTo>
                  <a:cubicBezTo>
                    <a:pt x="120" y="3"/>
                    <a:pt x="119" y="2"/>
                    <a:pt x="117" y="0"/>
                  </a:cubicBezTo>
                </a:path>
              </a:pathLst>
            </a:custGeom>
            <a:solidFill>
              <a:srgbClr val="E1DFE0"/>
            </a:solidFill>
            <a:ln>
              <a:noFill/>
            </a:ln>
          </p:spPr>
          <p:txBody>
            <a:bodyPr/>
            <a:lstStyle/>
            <a:p>
              <a:endParaRPr lang="zh-CN" altLang="en-US"/>
            </a:p>
          </p:txBody>
        </p:sp>
        <p:sp>
          <p:nvSpPr>
            <p:cNvPr id="1048944" name="Freeform 89"/>
            <p:cNvSpPr/>
            <p:nvPr/>
          </p:nvSpPr>
          <p:spPr bwMode="auto">
            <a:xfrm>
              <a:off x="4327526" y="4267200"/>
              <a:ext cx="546100" cy="520700"/>
            </a:xfrm>
            <a:custGeom>
              <a:avLst/>
              <a:gdLst>
                <a:gd name="T0" fmla="*/ 2147483646 w 128"/>
                <a:gd name="T1" fmla="*/ 0 h 122"/>
                <a:gd name="T2" fmla="*/ 2147483646 w 128"/>
                <a:gd name="T3" fmla="*/ 2147483646 h 122"/>
                <a:gd name="T4" fmla="*/ 0 w 128"/>
                <a:gd name="T5" fmla="*/ 2147483646 h 122"/>
                <a:gd name="T6" fmla="*/ 2147483646 w 128"/>
                <a:gd name="T7" fmla="*/ 2147483646 h 122"/>
                <a:gd name="T8" fmla="*/ 2147483646 w 128"/>
                <a:gd name="T9" fmla="*/ 2147483646 h 122"/>
                <a:gd name="T10" fmla="*/ 2147483646 w 128"/>
                <a:gd name="T11" fmla="*/ 2147483646 h 122"/>
                <a:gd name="T12" fmla="*/ 2147483646 w 128"/>
                <a:gd name="T13" fmla="*/ 0 h 12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8" h="122">
                  <a:moveTo>
                    <a:pt x="122" y="0"/>
                  </a:moveTo>
                  <a:cubicBezTo>
                    <a:pt x="90" y="31"/>
                    <a:pt x="37" y="84"/>
                    <a:pt x="5" y="115"/>
                  </a:cubicBezTo>
                  <a:cubicBezTo>
                    <a:pt x="3" y="113"/>
                    <a:pt x="0" y="110"/>
                    <a:pt x="0" y="110"/>
                  </a:cubicBezTo>
                  <a:cubicBezTo>
                    <a:pt x="0" y="110"/>
                    <a:pt x="7" y="117"/>
                    <a:pt x="11" y="121"/>
                  </a:cubicBezTo>
                  <a:cubicBezTo>
                    <a:pt x="12" y="122"/>
                    <a:pt x="12" y="122"/>
                    <a:pt x="12" y="122"/>
                  </a:cubicBezTo>
                  <a:cubicBezTo>
                    <a:pt x="44" y="90"/>
                    <a:pt x="97" y="37"/>
                    <a:pt x="128" y="6"/>
                  </a:cubicBezTo>
                  <a:cubicBezTo>
                    <a:pt x="126" y="3"/>
                    <a:pt x="124" y="2"/>
                    <a:pt x="122" y="0"/>
                  </a:cubicBezTo>
                </a:path>
              </a:pathLst>
            </a:custGeom>
            <a:solidFill>
              <a:srgbClr val="575759"/>
            </a:solidFill>
            <a:ln>
              <a:noFill/>
            </a:ln>
          </p:spPr>
          <p:txBody>
            <a:bodyPr/>
            <a:lstStyle/>
            <a:p>
              <a:endParaRPr lang="zh-CN" altLang="en-US"/>
            </a:p>
          </p:txBody>
        </p:sp>
        <p:sp>
          <p:nvSpPr>
            <p:cNvPr id="1048945" name="Freeform 90"/>
            <p:cNvSpPr/>
            <p:nvPr/>
          </p:nvSpPr>
          <p:spPr bwMode="auto">
            <a:xfrm>
              <a:off x="4783138" y="4229100"/>
              <a:ext cx="166688" cy="165100"/>
            </a:xfrm>
            <a:custGeom>
              <a:avLst/>
              <a:gdLst>
                <a:gd name="T0" fmla="*/ 2147483646 w 39"/>
                <a:gd name="T1" fmla="*/ 2147483646 h 39"/>
                <a:gd name="T2" fmla="*/ 2147483646 w 39"/>
                <a:gd name="T3" fmla="*/ 0 h 39"/>
                <a:gd name="T4" fmla="*/ 2147483646 w 39"/>
                <a:gd name="T5" fmla="*/ 2147483646 h 39"/>
                <a:gd name="T6" fmla="*/ 2147483646 w 39"/>
                <a:gd name="T7" fmla="*/ 2147483646 h 39"/>
                <a:gd name="T8" fmla="*/ 2147483646 w 39"/>
                <a:gd name="T9" fmla="*/ 2147483646 h 39"/>
                <a:gd name="T10" fmla="*/ 2147483646 w 39"/>
                <a:gd name="T11" fmla="*/ 2147483646 h 39"/>
                <a:gd name="T12" fmla="*/ 2147483646 w 39"/>
                <a:gd name="T13" fmla="*/ 2147483646 h 3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9" h="39">
                  <a:moveTo>
                    <a:pt x="21" y="18"/>
                  </a:moveTo>
                  <a:cubicBezTo>
                    <a:pt x="12" y="8"/>
                    <a:pt x="6" y="1"/>
                    <a:pt x="6" y="0"/>
                  </a:cubicBezTo>
                  <a:cubicBezTo>
                    <a:pt x="4" y="2"/>
                    <a:pt x="3" y="3"/>
                    <a:pt x="1" y="5"/>
                  </a:cubicBezTo>
                  <a:cubicBezTo>
                    <a:pt x="0" y="6"/>
                    <a:pt x="7" y="14"/>
                    <a:pt x="16" y="23"/>
                  </a:cubicBezTo>
                  <a:cubicBezTo>
                    <a:pt x="25" y="32"/>
                    <a:pt x="33" y="39"/>
                    <a:pt x="34" y="39"/>
                  </a:cubicBezTo>
                  <a:cubicBezTo>
                    <a:pt x="36" y="36"/>
                    <a:pt x="37" y="35"/>
                    <a:pt x="39" y="33"/>
                  </a:cubicBezTo>
                  <a:cubicBezTo>
                    <a:pt x="38" y="34"/>
                    <a:pt x="31" y="27"/>
                    <a:pt x="21" y="18"/>
                  </a:cubicBezTo>
                  <a:close/>
                </a:path>
              </a:pathLst>
            </a:custGeom>
            <a:solidFill>
              <a:srgbClr val="0D0C16"/>
            </a:solidFill>
            <a:ln>
              <a:noFill/>
            </a:ln>
          </p:spPr>
          <p:txBody>
            <a:bodyPr/>
            <a:lstStyle/>
            <a:p>
              <a:endParaRPr lang="zh-CN" altLang="en-US"/>
            </a:p>
          </p:txBody>
        </p:sp>
        <p:sp>
          <p:nvSpPr>
            <p:cNvPr id="1048946" name="Freeform 91"/>
            <p:cNvSpPr/>
            <p:nvPr/>
          </p:nvSpPr>
          <p:spPr bwMode="auto">
            <a:xfrm>
              <a:off x="4792663" y="4219575"/>
              <a:ext cx="165100" cy="166688"/>
            </a:xfrm>
            <a:custGeom>
              <a:avLst/>
              <a:gdLst>
                <a:gd name="T0" fmla="*/ 2147483646 w 39"/>
                <a:gd name="T1" fmla="*/ 2147483646 h 39"/>
                <a:gd name="T2" fmla="*/ 2147483646 w 39"/>
                <a:gd name="T3" fmla="*/ 0 h 39"/>
                <a:gd name="T4" fmla="*/ 2147483646 w 39"/>
                <a:gd name="T5" fmla="*/ 2147483646 h 39"/>
                <a:gd name="T6" fmla="*/ 2147483646 w 39"/>
                <a:gd name="T7" fmla="*/ 2147483646 h 39"/>
                <a:gd name="T8" fmla="*/ 2147483646 w 39"/>
                <a:gd name="T9" fmla="*/ 2147483646 h 39"/>
                <a:gd name="T10" fmla="*/ 2147483646 w 39"/>
                <a:gd name="T11" fmla="*/ 2147483646 h 39"/>
                <a:gd name="T12" fmla="*/ 2147483646 w 39"/>
                <a:gd name="T13" fmla="*/ 2147483646 h 3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9" h="39">
                  <a:moveTo>
                    <a:pt x="22" y="17"/>
                  </a:moveTo>
                  <a:cubicBezTo>
                    <a:pt x="13" y="8"/>
                    <a:pt x="6" y="0"/>
                    <a:pt x="7" y="0"/>
                  </a:cubicBezTo>
                  <a:cubicBezTo>
                    <a:pt x="5" y="2"/>
                    <a:pt x="3" y="3"/>
                    <a:pt x="1" y="5"/>
                  </a:cubicBezTo>
                  <a:cubicBezTo>
                    <a:pt x="0" y="5"/>
                    <a:pt x="7" y="13"/>
                    <a:pt x="17" y="22"/>
                  </a:cubicBezTo>
                  <a:cubicBezTo>
                    <a:pt x="26" y="32"/>
                    <a:pt x="34" y="39"/>
                    <a:pt x="34" y="38"/>
                  </a:cubicBezTo>
                  <a:cubicBezTo>
                    <a:pt x="36" y="36"/>
                    <a:pt x="37" y="35"/>
                    <a:pt x="39" y="32"/>
                  </a:cubicBezTo>
                  <a:cubicBezTo>
                    <a:pt x="39" y="33"/>
                    <a:pt x="31" y="26"/>
                    <a:pt x="22" y="17"/>
                  </a:cubicBezTo>
                  <a:close/>
                </a:path>
              </a:pathLst>
            </a:custGeom>
            <a:solidFill>
              <a:srgbClr val="31292B"/>
            </a:solidFill>
            <a:ln>
              <a:noFill/>
            </a:ln>
          </p:spPr>
          <p:txBody>
            <a:bodyPr/>
            <a:lstStyle/>
            <a:p>
              <a:endParaRPr lang="zh-CN" altLang="en-US"/>
            </a:p>
          </p:txBody>
        </p:sp>
        <p:sp>
          <p:nvSpPr>
            <p:cNvPr id="1048947" name="Freeform 92"/>
            <p:cNvSpPr/>
            <p:nvPr/>
          </p:nvSpPr>
          <p:spPr bwMode="auto">
            <a:xfrm>
              <a:off x="4795838" y="4214813"/>
              <a:ext cx="166688" cy="166688"/>
            </a:xfrm>
            <a:custGeom>
              <a:avLst/>
              <a:gdLst>
                <a:gd name="T0" fmla="*/ 2147483646 w 39"/>
                <a:gd name="T1" fmla="*/ 2147483646 h 39"/>
                <a:gd name="T2" fmla="*/ 2147483646 w 39"/>
                <a:gd name="T3" fmla="*/ 0 h 39"/>
                <a:gd name="T4" fmla="*/ 2147483646 w 39"/>
                <a:gd name="T5" fmla="*/ 2147483646 h 39"/>
                <a:gd name="T6" fmla="*/ 2147483646 w 39"/>
                <a:gd name="T7" fmla="*/ 2147483646 h 39"/>
                <a:gd name="T8" fmla="*/ 2147483646 w 39"/>
                <a:gd name="T9" fmla="*/ 2147483646 h 39"/>
                <a:gd name="T10" fmla="*/ 2147483646 w 39"/>
                <a:gd name="T11" fmla="*/ 2147483646 h 39"/>
                <a:gd name="T12" fmla="*/ 2147483646 w 39"/>
                <a:gd name="T13" fmla="*/ 2147483646 h 3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9" h="39">
                  <a:moveTo>
                    <a:pt x="22" y="17"/>
                  </a:moveTo>
                  <a:cubicBezTo>
                    <a:pt x="13" y="8"/>
                    <a:pt x="6" y="1"/>
                    <a:pt x="7" y="0"/>
                  </a:cubicBezTo>
                  <a:cubicBezTo>
                    <a:pt x="4" y="2"/>
                    <a:pt x="3" y="3"/>
                    <a:pt x="1" y="5"/>
                  </a:cubicBezTo>
                  <a:cubicBezTo>
                    <a:pt x="0" y="6"/>
                    <a:pt x="7" y="13"/>
                    <a:pt x="16" y="23"/>
                  </a:cubicBezTo>
                  <a:cubicBezTo>
                    <a:pt x="25" y="32"/>
                    <a:pt x="33" y="39"/>
                    <a:pt x="34" y="38"/>
                  </a:cubicBezTo>
                  <a:cubicBezTo>
                    <a:pt x="36" y="36"/>
                    <a:pt x="37" y="35"/>
                    <a:pt x="39" y="32"/>
                  </a:cubicBezTo>
                  <a:cubicBezTo>
                    <a:pt x="38" y="33"/>
                    <a:pt x="31" y="26"/>
                    <a:pt x="22" y="17"/>
                  </a:cubicBezTo>
                  <a:close/>
                </a:path>
              </a:pathLst>
            </a:custGeom>
            <a:solidFill>
              <a:srgbClr val="F4B844"/>
            </a:solidFill>
            <a:ln>
              <a:noFill/>
            </a:ln>
          </p:spPr>
          <p:txBody>
            <a:bodyPr/>
            <a:lstStyle/>
            <a:p>
              <a:endParaRPr lang="zh-CN" altLang="en-US"/>
            </a:p>
          </p:txBody>
        </p:sp>
        <p:sp>
          <p:nvSpPr>
            <p:cNvPr id="1048948" name="Freeform 93"/>
            <p:cNvSpPr/>
            <p:nvPr/>
          </p:nvSpPr>
          <p:spPr bwMode="auto">
            <a:xfrm>
              <a:off x="4821238" y="4194175"/>
              <a:ext cx="161925" cy="161925"/>
            </a:xfrm>
            <a:custGeom>
              <a:avLst/>
              <a:gdLst>
                <a:gd name="T0" fmla="*/ 2147483646 w 38"/>
                <a:gd name="T1" fmla="*/ 2147483646 h 38"/>
                <a:gd name="T2" fmla="*/ 2147483646 w 38"/>
                <a:gd name="T3" fmla="*/ 0 h 38"/>
                <a:gd name="T4" fmla="*/ 2147483646 w 38"/>
                <a:gd name="T5" fmla="*/ 2147483646 h 38"/>
                <a:gd name="T6" fmla="*/ 2147483646 w 38"/>
                <a:gd name="T7" fmla="*/ 2147483646 h 38"/>
                <a:gd name="T8" fmla="*/ 2147483646 w 38"/>
                <a:gd name="T9" fmla="*/ 2147483646 h 38"/>
                <a:gd name="T10" fmla="*/ 2147483646 w 38"/>
                <a:gd name="T11" fmla="*/ 2147483646 h 38"/>
                <a:gd name="T12" fmla="*/ 2147483646 w 38"/>
                <a:gd name="T13" fmla="*/ 2147483646 h 3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38">
                  <a:moveTo>
                    <a:pt x="21" y="17"/>
                  </a:moveTo>
                  <a:cubicBezTo>
                    <a:pt x="12" y="8"/>
                    <a:pt x="6" y="1"/>
                    <a:pt x="6" y="0"/>
                  </a:cubicBezTo>
                  <a:cubicBezTo>
                    <a:pt x="4" y="2"/>
                    <a:pt x="3" y="3"/>
                    <a:pt x="1" y="5"/>
                  </a:cubicBezTo>
                  <a:cubicBezTo>
                    <a:pt x="0" y="6"/>
                    <a:pt x="7" y="13"/>
                    <a:pt x="16" y="22"/>
                  </a:cubicBezTo>
                  <a:cubicBezTo>
                    <a:pt x="25" y="31"/>
                    <a:pt x="32" y="38"/>
                    <a:pt x="33" y="37"/>
                  </a:cubicBezTo>
                  <a:cubicBezTo>
                    <a:pt x="35" y="35"/>
                    <a:pt x="36" y="34"/>
                    <a:pt x="38" y="32"/>
                  </a:cubicBezTo>
                  <a:cubicBezTo>
                    <a:pt x="37" y="32"/>
                    <a:pt x="30" y="26"/>
                    <a:pt x="21" y="17"/>
                  </a:cubicBezTo>
                  <a:close/>
                </a:path>
              </a:pathLst>
            </a:custGeom>
            <a:solidFill>
              <a:srgbClr val="0D0C16"/>
            </a:solidFill>
            <a:ln>
              <a:noFill/>
            </a:ln>
          </p:spPr>
          <p:txBody>
            <a:bodyPr/>
            <a:lstStyle/>
            <a:p>
              <a:endParaRPr lang="zh-CN" altLang="en-US"/>
            </a:p>
          </p:txBody>
        </p:sp>
        <p:sp>
          <p:nvSpPr>
            <p:cNvPr id="1048949" name="Freeform 94"/>
            <p:cNvSpPr/>
            <p:nvPr/>
          </p:nvSpPr>
          <p:spPr bwMode="auto">
            <a:xfrm>
              <a:off x="4940301" y="4313238"/>
              <a:ext cx="26988" cy="25400"/>
            </a:xfrm>
            <a:custGeom>
              <a:avLst/>
              <a:gdLst>
                <a:gd name="T0" fmla="*/ 0 w 6"/>
                <a:gd name="T1" fmla="*/ 2147483646 h 6"/>
                <a:gd name="T2" fmla="*/ 2147483646 w 6"/>
                <a:gd name="T3" fmla="*/ 2147483646 h 6"/>
                <a:gd name="T4" fmla="*/ 2147483646 w 6"/>
                <a:gd name="T5" fmla="*/ 2147483646 h 6"/>
                <a:gd name="T6" fmla="*/ 2147483646 w 6"/>
                <a:gd name="T7" fmla="*/ 0 h 6"/>
                <a:gd name="T8" fmla="*/ 0 w 6"/>
                <a:gd name="T9" fmla="*/ 214748364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0" y="3"/>
                  </a:moveTo>
                  <a:cubicBezTo>
                    <a:pt x="1" y="4"/>
                    <a:pt x="2" y="5"/>
                    <a:pt x="3" y="6"/>
                  </a:cubicBezTo>
                  <a:cubicBezTo>
                    <a:pt x="4" y="5"/>
                    <a:pt x="5" y="4"/>
                    <a:pt x="6" y="3"/>
                  </a:cubicBezTo>
                  <a:cubicBezTo>
                    <a:pt x="5" y="2"/>
                    <a:pt x="4" y="1"/>
                    <a:pt x="2" y="0"/>
                  </a:cubicBezTo>
                  <a:cubicBezTo>
                    <a:pt x="1" y="1"/>
                    <a:pt x="1" y="1"/>
                    <a:pt x="0" y="3"/>
                  </a:cubicBezTo>
                  <a:close/>
                </a:path>
              </a:pathLst>
            </a:custGeom>
            <a:solidFill>
              <a:srgbClr val="575759"/>
            </a:solidFill>
            <a:ln>
              <a:noFill/>
            </a:ln>
          </p:spPr>
          <p:txBody>
            <a:bodyPr/>
            <a:lstStyle/>
            <a:p>
              <a:endParaRPr lang="zh-CN" altLang="en-US"/>
            </a:p>
          </p:txBody>
        </p:sp>
        <p:sp>
          <p:nvSpPr>
            <p:cNvPr id="1048950" name="Freeform 95"/>
            <p:cNvSpPr/>
            <p:nvPr/>
          </p:nvSpPr>
          <p:spPr bwMode="auto">
            <a:xfrm>
              <a:off x="4851401" y="4224338"/>
              <a:ext cx="34925" cy="38100"/>
            </a:xfrm>
            <a:custGeom>
              <a:avLst/>
              <a:gdLst>
                <a:gd name="T0" fmla="*/ 2147483646 w 8"/>
                <a:gd name="T1" fmla="*/ 2147483646 h 9"/>
                <a:gd name="T2" fmla="*/ 2147483646 w 8"/>
                <a:gd name="T3" fmla="*/ 0 h 9"/>
                <a:gd name="T4" fmla="*/ 0 w 8"/>
                <a:gd name="T5" fmla="*/ 2147483646 h 9"/>
                <a:gd name="T6" fmla="*/ 2147483646 w 8"/>
                <a:gd name="T7" fmla="*/ 2147483646 h 9"/>
                <a:gd name="T8" fmla="*/ 2147483646 w 8"/>
                <a:gd name="T9" fmla="*/ 2147483646 h 9"/>
                <a:gd name="T10" fmla="*/ 2147483646 w 8"/>
                <a:gd name="T11" fmla="*/ 2147483646 h 9"/>
                <a:gd name="T12" fmla="*/ 2147483646 w 8"/>
                <a:gd name="T13" fmla="*/ 2147483646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 h="9">
                  <a:moveTo>
                    <a:pt x="8" y="6"/>
                  </a:moveTo>
                  <a:cubicBezTo>
                    <a:pt x="6" y="4"/>
                    <a:pt x="5" y="2"/>
                    <a:pt x="3" y="0"/>
                  </a:cubicBezTo>
                  <a:cubicBezTo>
                    <a:pt x="2" y="2"/>
                    <a:pt x="1" y="2"/>
                    <a:pt x="0" y="3"/>
                  </a:cubicBezTo>
                  <a:cubicBezTo>
                    <a:pt x="1" y="4"/>
                    <a:pt x="1" y="4"/>
                    <a:pt x="1" y="4"/>
                  </a:cubicBezTo>
                  <a:cubicBezTo>
                    <a:pt x="1" y="4"/>
                    <a:pt x="1" y="4"/>
                    <a:pt x="1" y="4"/>
                  </a:cubicBezTo>
                  <a:cubicBezTo>
                    <a:pt x="2" y="5"/>
                    <a:pt x="4" y="7"/>
                    <a:pt x="5" y="9"/>
                  </a:cubicBezTo>
                  <a:cubicBezTo>
                    <a:pt x="6" y="7"/>
                    <a:pt x="7" y="7"/>
                    <a:pt x="8" y="6"/>
                  </a:cubicBezTo>
                  <a:close/>
                </a:path>
              </a:pathLst>
            </a:custGeom>
            <a:solidFill>
              <a:srgbClr val="E1DFE0"/>
            </a:solidFill>
            <a:ln>
              <a:noFill/>
            </a:ln>
          </p:spPr>
          <p:txBody>
            <a:bodyPr/>
            <a:lstStyle/>
            <a:p>
              <a:endParaRPr lang="zh-CN" altLang="en-US"/>
            </a:p>
          </p:txBody>
        </p:sp>
        <p:sp>
          <p:nvSpPr>
            <p:cNvPr id="1048951" name="Freeform 96"/>
            <p:cNvSpPr/>
            <p:nvPr/>
          </p:nvSpPr>
          <p:spPr bwMode="auto">
            <a:xfrm>
              <a:off x="4864101" y="4237038"/>
              <a:ext cx="38100" cy="38100"/>
            </a:xfrm>
            <a:custGeom>
              <a:avLst/>
              <a:gdLst>
                <a:gd name="T0" fmla="*/ 2147483646 w 9"/>
                <a:gd name="T1" fmla="*/ 0 h 9"/>
                <a:gd name="T2" fmla="*/ 0 w 9"/>
                <a:gd name="T3" fmla="*/ 2147483646 h 9"/>
                <a:gd name="T4" fmla="*/ 2147483646 w 9"/>
                <a:gd name="T5" fmla="*/ 2147483646 h 9"/>
                <a:gd name="T6" fmla="*/ 2147483646 w 9"/>
                <a:gd name="T7" fmla="*/ 2147483646 h 9"/>
                <a:gd name="T8" fmla="*/ 2147483646 w 9"/>
                <a:gd name="T9" fmla="*/ 2147483646 h 9"/>
                <a:gd name="T10" fmla="*/ 2147483646 w 9"/>
                <a:gd name="T11" fmla="*/ 2147483646 h 9"/>
                <a:gd name="T12" fmla="*/ 2147483646 w 9"/>
                <a:gd name="T13" fmla="*/ 0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 h="9">
                  <a:moveTo>
                    <a:pt x="3" y="0"/>
                  </a:moveTo>
                  <a:cubicBezTo>
                    <a:pt x="2" y="1"/>
                    <a:pt x="0" y="3"/>
                    <a:pt x="0" y="3"/>
                  </a:cubicBezTo>
                  <a:cubicBezTo>
                    <a:pt x="0" y="3"/>
                    <a:pt x="1" y="5"/>
                    <a:pt x="5" y="8"/>
                  </a:cubicBezTo>
                  <a:cubicBezTo>
                    <a:pt x="6" y="9"/>
                    <a:pt x="6" y="9"/>
                    <a:pt x="6" y="9"/>
                  </a:cubicBezTo>
                  <a:cubicBezTo>
                    <a:pt x="7" y="8"/>
                    <a:pt x="7" y="7"/>
                    <a:pt x="9" y="6"/>
                  </a:cubicBezTo>
                  <a:cubicBezTo>
                    <a:pt x="8" y="6"/>
                    <a:pt x="8" y="6"/>
                    <a:pt x="8" y="6"/>
                  </a:cubicBezTo>
                  <a:cubicBezTo>
                    <a:pt x="6" y="4"/>
                    <a:pt x="4" y="2"/>
                    <a:pt x="3" y="0"/>
                  </a:cubicBezTo>
                  <a:close/>
                </a:path>
              </a:pathLst>
            </a:custGeom>
            <a:solidFill>
              <a:srgbClr val="575759"/>
            </a:solidFill>
            <a:ln>
              <a:noFill/>
            </a:ln>
          </p:spPr>
          <p:txBody>
            <a:bodyPr/>
            <a:lstStyle/>
            <a:p>
              <a:endParaRPr lang="zh-CN" altLang="en-US"/>
            </a:p>
          </p:txBody>
        </p:sp>
        <p:sp>
          <p:nvSpPr>
            <p:cNvPr id="1048952" name="Freeform 97"/>
            <p:cNvSpPr/>
            <p:nvPr/>
          </p:nvSpPr>
          <p:spPr bwMode="auto">
            <a:xfrm>
              <a:off x="4306888" y="4684713"/>
              <a:ext cx="187325" cy="188913"/>
            </a:xfrm>
            <a:custGeom>
              <a:avLst/>
              <a:gdLst>
                <a:gd name="T0" fmla="*/ 2147483646 w 44"/>
                <a:gd name="T1" fmla="*/ 2147483646 h 44"/>
                <a:gd name="T2" fmla="*/ 2147483646 w 44"/>
                <a:gd name="T3" fmla="*/ 0 h 44"/>
                <a:gd name="T4" fmla="*/ 2147483646 w 44"/>
                <a:gd name="T5" fmla="*/ 2147483646 h 44"/>
                <a:gd name="T6" fmla="*/ 2147483646 w 44"/>
                <a:gd name="T7" fmla="*/ 2147483646 h 44"/>
                <a:gd name="T8" fmla="*/ 2147483646 w 44"/>
                <a:gd name="T9" fmla="*/ 2147483646 h 44"/>
                <a:gd name="T10" fmla="*/ 2147483646 w 44"/>
                <a:gd name="T11" fmla="*/ 2147483646 h 44"/>
                <a:gd name="T12" fmla="*/ 2147483646 w 44"/>
                <a:gd name="T13" fmla="*/ 2147483646 h 4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4" h="44">
                  <a:moveTo>
                    <a:pt x="24" y="20"/>
                  </a:moveTo>
                  <a:cubicBezTo>
                    <a:pt x="14" y="9"/>
                    <a:pt x="6" y="0"/>
                    <a:pt x="6" y="0"/>
                  </a:cubicBezTo>
                  <a:cubicBezTo>
                    <a:pt x="4" y="2"/>
                    <a:pt x="3" y="3"/>
                    <a:pt x="1" y="5"/>
                  </a:cubicBezTo>
                  <a:cubicBezTo>
                    <a:pt x="0" y="6"/>
                    <a:pt x="8" y="15"/>
                    <a:pt x="19" y="25"/>
                  </a:cubicBezTo>
                  <a:cubicBezTo>
                    <a:pt x="29" y="36"/>
                    <a:pt x="38" y="44"/>
                    <a:pt x="39" y="43"/>
                  </a:cubicBezTo>
                  <a:cubicBezTo>
                    <a:pt x="41" y="41"/>
                    <a:pt x="42" y="40"/>
                    <a:pt x="44" y="38"/>
                  </a:cubicBezTo>
                  <a:cubicBezTo>
                    <a:pt x="44" y="38"/>
                    <a:pt x="35" y="30"/>
                    <a:pt x="24" y="20"/>
                  </a:cubicBezTo>
                </a:path>
              </a:pathLst>
            </a:custGeom>
            <a:solidFill>
              <a:srgbClr val="31292B"/>
            </a:solidFill>
            <a:ln>
              <a:noFill/>
            </a:ln>
          </p:spPr>
          <p:txBody>
            <a:bodyPr/>
            <a:lstStyle/>
            <a:p>
              <a:endParaRPr lang="zh-CN" altLang="en-US"/>
            </a:p>
          </p:txBody>
        </p:sp>
        <p:sp>
          <p:nvSpPr>
            <p:cNvPr id="1048953" name="Freeform 98"/>
            <p:cNvSpPr/>
            <p:nvPr/>
          </p:nvSpPr>
          <p:spPr bwMode="auto">
            <a:xfrm>
              <a:off x="4302126" y="4689475"/>
              <a:ext cx="187325" cy="188913"/>
            </a:xfrm>
            <a:custGeom>
              <a:avLst/>
              <a:gdLst>
                <a:gd name="T0" fmla="*/ 2147483646 w 44"/>
                <a:gd name="T1" fmla="*/ 2147483646 h 44"/>
                <a:gd name="T2" fmla="*/ 2147483646 w 44"/>
                <a:gd name="T3" fmla="*/ 0 h 44"/>
                <a:gd name="T4" fmla="*/ 2147483646 w 44"/>
                <a:gd name="T5" fmla="*/ 2147483646 h 44"/>
                <a:gd name="T6" fmla="*/ 2147483646 w 44"/>
                <a:gd name="T7" fmla="*/ 2147483646 h 44"/>
                <a:gd name="T8" fmla="*/ 2147483646 w 44"/>
                <a:gd name="T9" fmla="*/ 2147483646 h 44"/>
                <a:gd name="T10" fmla="*/ 2147483646 w 44"/>
                <a:gd name="T11" fmla="*/ 2147483646 h 44"/>
                <a:gd name="T12" fmla="*/ 2147483646 w 44"/>
                <a:gd name="T13" fmla="*/ 2147483646 h 4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4" h="44">
                  <a:moveTo>
                    <a:pt x="24" y="20"/>
                  </a:moveTo>
                  <a:cubicBezTo>
                    <a:pt x="13" y="10"/>
                    <a:pt x="5" y="1"/>
                    <a:pt x="6" y="0"/>
                  </a:cubicBezTo>
                  <a:cubicBezTo>
                    <a:pt x="4" y="2"/>
                    <a:pt x="3" y="3"/>
                    <a:pt x="1" y="5"/>
                  </a:cubicBezTo>
                  <a:cubicBezTo>
                    <a:pt x="0" y="6"/>
                    <a:pt x="8" y="15"/>
                    <a:pt x="18" y="25"/>
                  </a:cubicBezTo>
                  <a:cubicBezTo>
                    <a:pt x="29" y="36"/>
                    <a:pt x="38" y="44"/>
                    <a:pt x="39" y="43"/>
                  </a:cubicBezTo>
                  <a:cubicBezTo>
                    <a:pt x="41" y="41"/>
                    <a:pt x="42" y="40"/>
                    <a:pt x="44" y="38"/>
                  </a:cubicBezTo>
                  <a:cubicBezTo>
                    <a:pt x="43" y="39"/>
                    <a:pt x="34" y="31"/>
                    <a:pt x="24" y="20"/>
                  </a:cubicBezTo>
                </a:path>
              </a:pathLst>
            </a:custGeom>
            <a:solidFill>
              <a:srgbClr val="F4B844"/>
            </a:solidFill>
            <a:ln>
              <a:noFill/>
            </a:ln>
          </p:spPr>
          <p:txBody>
            <a:bodyPr/>
            <a:lstStyle/>
            <a:p>
              <a:endParaRPr lang="zh-CN" altLang="en-US"/>
            </a:p>
          </p:txBody>
        </p:sp>
        <p:sp>
          <p:nvSpPr>
            <p:cNvPr id="1048954" name="Freeform 99"/>
            <p:cNvSpPr/>
            <p:nvPr/>
          </p:nvSpPr>
          <p:spPr bwMode="auto">
            <a:xfrm>
              <a:off x="4808538" y="4224338"/>
              <a:ext cx="30163" cy="33338"/>
            </a:xfrm>
            <a:custGeom>
              <a:avLst/>
              <a:gdLst>
                <a:gd name="T0" fmla="*/ 2147483646 w 7"/>
                <a:gd name="T1" fmla="*/ 0 h 8"/>
                <a:gd name="T2" fmla="*/ 0 w 7"/>
                <a:gd name="T3" fmla="*/ 2147483646 h 8"/>
                <a:gd name="T4" fmla="*/ 2147483646 w 7"/>
                <a:gd name="T5" fmla="*/ 2147483646 h 8"/>
                <a:gd name="T6" fmla="*/ 2147483646 w 7"/>
                <a:gd name="T7" fmla="*/ 2147483646 h 8"/>
                <a:gd name="T8" fmla="*/ 2147483646 w 7"/>
                <a:gd name="T9" fmla="*/ 0 h 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8">
                  <a:moveTo>
                    <a:pt x="3" y="0"/>
                  </a:moveTo>
                  <a:cubicBezTo>
                    <a:pt x="2" y="2"/>
                    <a:pt x="1" y="2"/>
                    <a:pt x="0" y="3"/>
                  </a:cubicBezTo>
                  <a:cubicBezTo>
                    <a:pt x="0" y="4"/>
                    <a:pt x="2" y="6"/>
                    <a:pt x="4" y="8"/>
                  </a:cubicBezTo>
                  <a:cubicBezTo>
                    <a:pt x="5" y="7"/>
                    <a:pt x="6" y="7"/>
                    <a:pt x="7" y="5"/>
                  </a:cubicBezTo>
                  <a:cubicBezTo>
                    <a:pt x="5" y="3"/>
                    <a:pt x="4" y="2"/>
                    <a:pt x="3" y="0"/>
                  </a:cubicBezTo>
                  <a:close/>
                </a:path>
              </a:pathLst>
            </a:custGeom>
            <a:solidFill>
              <a:srgbClr val="FFDA91"/>
            </a:solidFill>
            <a:ln>
              <a:noFill/>
            </a:ln>
          </p:spPr>
          <p:txBody>
            <a:bodyPr/>
            <a:lstStyle/>
            <a:p>
              <a:endParaRPr lang="zh-CN" altLang="en-US"/>
            </a:p>
          </p:txBody>
        </p:sp>
        <p:sp>
          <p:nvSpPr>
            <p:cNvPr id="1048955" name="Freeform 100"/>
            <p:cNvSpPr/>
            <p:nvPr/>
          </p:nvSpPr>
          <p:spPr bwMode="auto">
            <a:xfrm>
              <a:off x="4314826" y="4702175"/>
              <a:ext cx="30163" cy="38100"/>
            </a:xfrm>
            <a:custGeom>
              <a:avLst/>
              <a:gdLst>
                <a:gd name="T0" fmla="*/ 0 w 7"/>
                <a:gd name="T1" fmla="*/ 2147483646 h 9"/>
                <a:gd name="T2" fmla="*/ 2147483646 w 7"/>
                <a:gd name="T3" fmla="*/ 2147483646 h 9"/>
                <a:gd name="T4" fmla="*/ 2147483646 w 7"/>
                <a:gd name="T5" fmla="*/ 2147483646 h 9"/>
                <a:gd name="T6" fmla="*/ 2147483646 w 7"/>
                <a:gd name="T7" fmla="*/ 0 h 9"/>
                <a:gd name="T8" fmla="*/ 0 w 7"/>
                <a:gd name="T9" fmla="*/ 2147483646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9">
                  <a:moveTo>
                    <a:pt x="0" y="3"/>
                  </a:moveTo>
                  <a:cubicBezTo>
                    <a:pt x="0" y="4"/>
                    <a:pt x="2" y="6"/>
                    <a:pt x="4" y="9"/>
                  </a:cubicBezTo>
                  <a:cubicBezTo>
                    <a:pt x="6" y="7"/>
                    <a:pt x="6" y="7"/>
                    <a:pt x="7" y="5"/>
                  </a:cubicBezTo>
                  <a:cubicBezTo>
                    <a:pt x="5" y="3"/>
                    <a:pt x="4" y="1"/>
                    <a:pt x="3" y="0"/>
                  </a:cubicBezTo>
                  <a:cubicBezTo>
                    <a:pt x="1" y="1"/>
                    <a:pt x="1" y="2"/>
                    <a:pt x="0" y="3"/>
                  </a:cubicBezTo>
                  <a:close/>
                </a:path>
              </a:pathLst>
            </a:custGeom>
            <a:solidFill>
              <a:srgbClr val="FFDA91"/>
            </a:solidFill>
            <a:ln>
              <a:noFill/>
            </a:ln>
          </p:spPr>
          <p:txBody>
            <a:bodyPr/>
            <a:lstStyle/>
            <a:p>
              <a:endParaRPr lang="zh-CN" altLang="en-US"/>
            </a:p>
          </p:txBody>
        </p:sp>
        <p:sp>
          <p:nvSpPr>
            <p:cNvPr id="1048956" name="Freeform 101"/>
            <p:cNvSpPr/>
            <p:nvPr/>
          </p:nvSpPr>
          <p:spPr bwMode="auto">
            <a:xfrm>
              <a:off x="4826001" y="4244975"/>
              <a:ext cx="68263" cy="73025"/>
            </a:xfrm>
            <a:custGeom>
              <a:avLst/>
              <a:gdLst>
                <a:gd name="T0" fmla="*/ 2147483646 w 16"/>
                <a:gd name="T1" fmla="*/ 2147483646 h 17"/>
                <a:gd name="T2" fmla="*/ 2147483646 w 16"/>
                <a:gd name="T3" fmla="*/ 0 h 17"/>
                <a:gd name="T4" fmla="*/ 0 w 16"/>
                <a:gd name="T5" fmla="*/ 2147483646 h 17"/>
                <a:gd name="T6" fmla="*/ 2147483646 w 16"/>
                <a:gd name="T7" fmla="*/ 2147483646 h 17"/>
                <a:gd name="T8" fmla="*/ 2147483646 w 16"/>
                <a:gd name="T9" fmla="*/ 2147483646 h 17"/>
                <a:gd name="T10" fmla="*/ 2147483646 w 16"/>
                <a:gd name="T11" fmla="*/ 2147483646 h 17"/>
                <a:gd name="T12" fmla="*/ 2147483646 w 16"/>
                <a:gd name="T13" fmla="*/ 2147483646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 h="17">
                  <a:moveTo>
                    <a:pt x="14" y="11"/>
                  </a:moveTo>
                  <a:cubicBezTo>
                    <a:pt x="9" y="7"/>
                    <a:pt x="5" y="3"/>
                    <a:pt x="3" y="0"/>
                  </a:cubicBezTo>
                  <a:cubicBezTo>
                    <a:pt x="2" y="2"/>
                    <a:pt x="1" y="2"/>
                    <a:pt x="0" y="3"/>
                  </a:cubicBezTo>
                  <a:cubicBezTo>
                    <a:pt x="2" y="6"/>
                    <a:pt x="6" y="10"/>
                    <a:pt x="10" y="15"/>
                  </a:cubicBezTo>
                  <a:cubicBezTo>
                    <a:pt x="11" y="15"/>
                    <a:pt x="12" y="16"/>
                    <a:pt x="12" y="17"/>
                  </a:cubicBezTo>
                  <a:cubicBezTo>
                    <a:pt x="14" y="15"/>
                    <a:pt x="14" y="15"/>
                    <a:pt x="16" y="13"/>
                  </a:cubicBezTo>
                  <a:cubicBezTo>
                    <a:pt x="15" y="13"/>
                    <a:pt x="14" y="12"/>
                    <a:pt x="14" y="11"/>
                  </a:cubicBezTo>
                  <a:close/>
                </a:path>
              </a:pathLst>
            </a:custGeom>
            <a:solidFill>
              <a:srgbClr val="FFFFFF"/>
            </a:solidFill>
            <a:ln>
              <a:noFill/>
            </a:ln>
          </p:spPr>
          <p:txBody>
            <a:bodyPr/>
            <a:lstStyle/>
            <a:p>
              <a:endParaRPr lang="zh-CN" altLang="en-US"/>
            </a:p>
          </p:txBody>
        </p:sp>
        <p:sp>
          <p:nvSpPr>
            <p:cNvPr id="1048957" name="Freeform 102"/>
            <p:cNvSpPr/>
            <p:nvPr/>
          </p:nvSpPr>
          <p:spPr bwMode="auto">
            <a:xfrm>
              <a:off x="4876801" y="4300538"/>
              <a:ext cx="60325" cy="55563"/>
            </a:xfrm>
            <a:custGeom>
              <a:avLst/>
              <a:gdLst>
                <a:gd name="T0" fmla="*/ 2147483646 w 14"/>
                <a:gd name="T1" fmla="*/ 2147483646 h 13"/>
                <a:gd name="T2" fmla="*/ 2147483646 w 14"/>
                <a:gd name="T3" fmla="*/ 2147483646 h 13"/>
                <a:gd name="T4" fmla="*/ 2147483646 w 14"/>
                <a:gd name="T5" fmla="*/ 0 h 13"/>
                <a:gd name="T6" fmla="*/ 0 w 14"/>
                <a:gd name="T7" fmla="*/ 2147483646 h 13"/>
                <a:gd name="T8" fmla="*/ 2147483646 w 14"/>
                <a:gd name="T9" fmla="*/ 2147483646 h 13"/>
                <a:gd name="T10" fmla="*/ 2147483646 w 14"/>
                <a:gd name="T11" fmla="*/ 2147483646 h 13"/>
                <a:gd name="T12" fmla="*/ 2147483646 w 14"/>
                <a:gd name="T13" fmla="*/ 2147483646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 h="13">
                  <a:moveTo>
                    <a:pt x="14" y="10"/>
                  </a:moveTo>
                  <a:cubicBezTo>
                    <a:pt x="12" y="8"/>
                    <a:pt x="9" y="5"/>
                    <a:pt x="6" y="2"/>
                  </a:cubicBezTo>
                  <a:cubicBezTo>
                    <a:pt x="5" y="2"/>
                    <a:pt x="4" y="1"/>
                    <a:pt x="4" y="0"/>
                  </a:cubicBezTo>
                  <a:cubicBezTo>
                    <a:pt x="2" y="2"/>
                    <a:pt x="2" y="2"/>
                    <a:pt x="0" y="4"/>
                  </a:cubicBezTo>
                  <a:cubicBezTo>
                    <a:pt x="1" y="5"/>
                    <a:pt x="2" y="5"/>
                    <a:pt x="3" y="6"/>
                  </a:cubicBezTo>
                  <a:cubicBezTo>
                    <a:pt x="6" y="9"/>
                    <a:pt x="8" y="11"/>
                    <a:pt x="11" y="13"/>
                  </a:cubicBezTo>
                  <a:cubicBezTo>
                    <a:pt x="12" y="12"/>
                    <a:pt x="12" y="11"/>
                    <a:pt x="14" y="10"/>
                  </a:cubicBezTo>
                  <a:close/>
                </a:path>
              </a:pathLst>
            </a:custGeom>
            <a:solidFill>
              <a:srgbClr val="A95600"/>
            </a:solidFill>
            <a:ln>
              <a:noFill/>
            </a:ln>
          </p:spPr>
          <p:txBody>
            <a:bodyPr/>
            <a:lstStyle/>
            <a:p>
              <a:endParaRPr lang="zh-CN" altLang="en-US"/>
            </a:p>
          </p:txBody>
        </p:sp>
        <p:sp>
          <p:nvSpPr>
            <p:cNvPr id="1048958" name="Freeform 103"/>
            <p:cNvSpPr/>
            <p:nvPr/>
          </p:nvSpPr>
          <p:spPr bwMode="auto">
            <a:xfrm>
              <a:off x="4395788" y="4792663"/>
              <a:ext cx="63500" cy="58738"/>
            </a:xfrm>
            <a:custGeom>
              <a:avLst/>
              <a:gdLst>
                <a:gd name="T0" fmla="*/ 2147483646 w 15"/>
                <a:gd name="T1" fmla="*/ 2147483646 h 14"/>
                <a:gd name="T2" fmla="*/ 2147483646 w 15"/>
                <a:gd name="T3" fmla="*/ 0 h 14"/>
                <a:gd name="T4" fmla="*/ 0 w 15"/>
                <a:gd name="T5" fmla="*/ 2147483646 h 14"/>
                <a:gd name="T6" fmla="*/ 2147483646 w 15"/>
                <a:gd name="T7" fmla="*/ 2147483646 h 14"/>
                <a:gd name="T8" fmla="*/ 2147483646 w 15"/>
                <a:gd name="T9" fmla="*/ 2147483646 h 14"/>
                <a:gd name="T10" fmla="*/ 2147483646 w 15"/>
                <a:gd name="T11" fmla="*/ 2147483646 h 14"/>
                <a:gd name="T12" fmla="*/ 2147483646 w 15"/>
                <a:gd name="T13" fmla="*/ 2147483646 h 1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 h="14">
                  <a:moveTo>
                    <a:pt x="6" y="2"/>
                  </a:moveTo>
                  <a:cubicBezTo>
                    <a:pt x="5" y="2"/>
                    <a:pt x="4" y="1"/>
                    <a:pt x="3" y="0"/>
                  </a:cubicBezTo>
                  <a:cubicBezTo>
                    <a:pt x="2" y="1"/>
                    <a:pt x="1" y="1"/>
                    <a:pt x="0" y="3"/>
                  </a:cubicBezTo>
                  <a:cubicBezTo>
                    <a:pt x="1" y="4"/>
                    <a:pt x="2" y="4"/>
                    <a:pt x="2" y="5"/>
                  </a:cubicBezTo>
                  <a:cubicBezTo>
                    <a:pt x="6" y="9"/>
                    <a:pt x="9" y="12"/>
                    <a:pt x="12" y="14"/>
                  </a:cubicBezTo>
                  <a:cubicBezTo>
                    <a:pt x="13" y="12"/>
                    <a:pt x="13" y="12"/>
                    <a:pt x="15" y="11"/>
                  </a:cubicBezTo>
                  <a:cubicBezTo>
                    <a:pt x="12" y="8"/>
                    <a:pt x="9" y="6"/>
                    <a:pt x="6" y="2"/>
                  </a:cubicBezTo>
                </a:path>
              </a:pathLst>
            </a:custGeom>
            <a:solidFill>
              <a:srgbClr val="A95600"/>
            </a:solidFill>
            <a:ln>
              <a:noFill/>
            </a:ln>
          </p:spPr>
          <p:txBody>
            <a:bodyPr/>
            <a:lstStyle/>
            <a:p>
              <a:endParaRPr lang="zh-CN" altLang="en-US"/>
            </a:p>
          </p:txBody>
        </p:sp>
        <p:sp>
          <p:nvSpPr>
            <p:cNvPr id="1048959" name="Freeform 104"/>
            <p:cNvSpPr/>
            <p:nvPr/>
          </p:nvSpPr>
          <p:spPr bwMode="auto">
            <a:xfrm>
              <a:off x="4332288" y="4724400"/>
              <a:ext cx="76200" cy="80963"/>
            </a:xfrm>
            <a:custGeom>
              <a:avLst/>
              <a:gdLst>
                <a:gd name="T0" fmla="*/ 2147483646 w 18"/>
                <a:gd name="T1" fmla="*/ 0 h 19"/>
                <a:gd name="T2" fmla="*/ 0 w 18"/>
                <a:gd name="T3" fmla="*/ 2147483646 h 19"/>
                <a:gd name="T4" fmla="*/ 2147483646 w 18"/>
                <a:gd name="T5" fmla="*/ 2147483646 h 19"/>
                <a:gd name="T6" fmla="*/ 2147483646 w 18"/>
                <a:gd name="T7" fmla="*/ 2147483646 h 19"/>
                <a:gd name="T8" fmla="*/ 2147483646 w 18"/>
                <a:gd name="T9" fmla="*/ 2147483646 h 19"/>
                <a:gd name="T10" fmla="*/ 2147483646 w 18"/>
                <a:gd name="T11" fmla="*/ 2147483646 h 19"/>
                <a:gd name="T12" fmla="*/ 2147483646 w 18"/>
                <a:gd name="T13" fmla="*/ 0 h 1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 h="19">
                  <a:moveTo>
                    <a:pt x="3" y="0"/>
                  </a:moveTo>
                  <a:cubicBezTo>
                    <a:pt x="2" y="2"/>
                    <a:pt x="2" y="2"/>
                    <a:pt x="0" y="4"/>
                  </a:cubicBezTo>
                  <a:cubicBezTo>
                    <a:pt x="3" y="7"/>
                    <a:pt x="7" y="11"/>
                    <a:pt x="12" y="16"/>
                  </a:cubicBezTo>
                  <a:cubicBezTo>
                    <a:pt x="13" y="17"/>
                    <a:pt x="14" y="18"/>
                    <a:pt x="15" y="19"/>
                  </a:cubicBezTo>
                  <a:cubicBezTo>
                    <a:pt x="16" y="17"/>
                    <a:pt x="17" y="17"/>
                    <a:pt x="18" y="16"/>
                  </a:cubicBezTo>
                  <a:cubicBezTo>
                    <a:pt x="17" y="15"/>
                    <a:pt x="17" y="14"/>
                    <a:pt x="16" y="13"/>
                  </a:cubicBezTo>
                  <a:cubicBezTo>
                    <a:pt x="10" y="8"/>
                    <a:pt x="6" y="3"/>
                    <a:pt x="3" y="0"/>
                  </a:cubicBezTo>
                </a:path>
              </a:pathLst>
            </a:custGeom>
            <a:solidFill>
              <a:srgbClr val="FFFFFF"/>
            </a:solidFill>
            <a:ln>
              <a:noFill/>
            </a:ln>
          </p:spPr>
          <p:txBody>
            <a:bodyPr/>
            <a:lstStyle/>
            <a:p>
              <a:endParaRPr lang="zh-CN" altLang="en-US"/>
            </a:p>
          </p:txBody>
        </p:sp>
        <p:sp>
          <p:nvSpPr>
            <p:cNvPr id="1048960" name="Freeform 105"/>
            <p:cNvSpPr/>
            <p:nvPr/>
          </p:nvSpPr>
          <p:spPr bwMode="auto">
            <a:xfrm>
              <a:off x="3783013" y="5262563"/>
              <a:ext cx="136525" cy="136525"/>
            </a:xfrm>
            <a:custGeom>
              <a:avLst/>
              <a:gdLst>
                <a:gd name="T0" fmla="*/ 2147483646 w 32"/>
                <a:gd name="T1" fmla="*/ 2147483646 h 32"/>
                <a:gd name="T2" fmla="*/ 2147483646 w 32"/>
                <a:gd name="T3" fmla="*/ 0 h 32"/>
                <a:gd name="T4" fmla="*/ 2147483646 w 32"/>
                <a:gd name="T5" fmla="*/ 2147483646 h 32"/>
                <a:gd name="T6" fmla="*/ 2147483646 w 32"/>
                <a:gd name="T7" fmla="*/ 2147483646 h 32"/>
                <a:gd name="T8" fmla="*/ 2147483646 w 32"/>
                <a:gd name="T9" fmla="*/ 2147483646 h 32"/>
                <a:gd name="T10" fmla="*/ 2147483646 w 32"/>
                <a:gd name="T11" fmla="*/ 2147483646 h 32"/>
                <a:gd name="T12" fmla="*/ 2147483646 w 32"/>
                <a:gd name="T13" fmla="*/ 2147483646 h 3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2" h="32">
                  <a:moveTo>
                    <a:pt x="18" y="14"/>
                  </a:moveTo>
                  <a:cubicBezTo>
                    <a:pt x="10" y="7"/>
                    <a:pt x="5" y="0"/>
                    <a:pt x="5" y="0"/>
                  </a:cubicBezTo>
                  <a:cubicBezTo>
                    <a:pt x="3" y="2"/>
                    <a:pt x="2" y="3"/>
                    <a:pt x="1" y="5"/>
                  </a:cubicBezTo>
                  <a:cubicBezTo>
                    <a:pt x="0" y="5"/>
                    <a:pt x="6" y="12"/>
                    <a:pt x="13" y="19"/>
                  </a:cubicBezTo>
                  <a:cubicBezTo>
                    <a:pt x="20" y="26"/>
                    <a:pt x="27" y="32"/>
                    <a:pt x="27" y="31"/>
                  </a:cubicBezTo>
                  <a:cubicBezTo>
                    <a:pt x="29" y="29"/>
                    <a:pt x="30" y="29"/>
                    <a:pt x="32" y="27"/>
                  </a:cubicBezTo>
                  <a:cubicBezTo>
                    <a:pt x="32" y="27"/>
                    <a:pt x="25" y="22"/>
                    <a:pt x="18" y="14"/>
                  </a:cubicBezTo>
                  <a:close/>
                </a:path>
              </a:pathLst>
            </a:custGeom>
            <a:solidFill>
              <a:srgbClr val="31292B"/>
            </a:solidFill>
            <a:ln>
              <a:noFill/>
            </a:ln>
          </p:spPr>
          <p:txBody>
            <a:bodyPr/>
            <a:lstStyle/>
            <a:p>
              <a:endParaRPr lang="zh-CN" altLang="en-US"/>
            </a:p>
          </p:txBody>
        </p:sp>
        <p:sp>
          <p:nvSpPr>
            <p:cNvPr id="1048961" name="Freeform 106"/>
            <p:cNvSpPr/>
            <p:nvPr/>
          </p:nvSpPr>
          <p:spPr bwMode="auto">
            <a:xfrm>
              <a:off x="3787776" y="5253038"/>
              <a:ext cx="139700" cy="136525"/>
            </a:xfrm>
            <a:custGeom>
              <a:avLst/>
              <a:gdLst>
                <a:gd name="T0" fmla="*/ 2147483646 w 33"/>
                <a:gd name="T1" fmla="*/ 2147483646 h 32"/>
                <a:gd name="T2" fmla="*/ 2147483646 w 33"/>
                <a:gd name="T3" fmla="*/ 0 h 32"/>
                <a:gd name="T4" fmla="*/ 2147483646 w 33"/>
                <a:gd name="T5" fmla="*/ 2147483646 h 32"/>
                <a:gd name="T6" fmla="*/ 2147483646 w 33"/>
                <a:gd name="T7" fmla="*/ 2147483646 h 32"/>
                <a:gd name="T8" fmla="*/ 2147483646 w 33"/>
                <a:gd name="T9" fmla="*/ 2147483646 h 32"/>
                <a:gd name="T10" fmla="*/ 2147483646 w 33"/>
                <a:gd name="T11" fmla="*/ 2147483646 h 32"/>
                <a:gd name="T12" fmla="*/ 2147483646 w 33"/>
                <a:gd name="T13" fmla="*/ 2147483646 h 3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 h="32">
                  <a:moveTo>
                    <a:pt x="18" y="15"/>
                  </a:moveTo>
                  <a:cubicBezTo>
                    <a:pt x="10" y="7"/>
                    <a:pt x="5" y="1"/>
                    <a:pt x="5" y="0"/>
                  </a:cubicBezTo>
                  <a:cubicBezTo>
                    <a:pt x="4" y="2"/>
                    <a:pt x="3" y="3"/>
                    <a:pt x="1" y="5"/>
                  </a:cubicBezTo>
                  <a:cubicBezTo>
                    <a:pt x="0" y="6"/>
                    <a:pt x="6" y="12"/>
                    <a:pt x="13" y="20"/>
                  </a:cubicBezTo>
                  <a:cubicBezTo>
                    <a:pt x="21" y="27"/>
                    <a:pt x="27" y="32"/>
                    <a:pt x="28" y="32"/>
                  </a:cubicBezTo>
                  <a:cubicBezTo>
                    <a:pt x="30" y="30"/>
                    <a:pt x="31" y="29"/>
                    <a:pt x="33" y="28"/>
                  </a:cubicBezTo>
                  <a:cubicBezTo>
                    <a:pt x="32" y="28"/>
                    <a:pt x="25" y="23"/>
                    <a:pt x="18" y="15"/>
                  </a:cubicBezTo>
                  <a:close/>
                </a:path>
              </a:pathLst>
            </a:custGeom>
            <a:solidFill>
              <a:srgbClr val="F4B844"/>
            </a:solidFill>
            <a:ln>
              <a:noFill/>
            </a:ln>
          </p:spPr>
          <p:txBody>
            <a:bodyPr/>
            <a:lstStyle/>
            <a:p>
              <a:endParaRPr lang="zh-CN" altLang="en-US"/>
            </a:p>
          </p:txBody>
        </p:sp>
        <p:sp>
          <p:nvSpPr>
            <p:cNvPr id="1048962" name="Freeform 107"/>
            <p:cNvSpPr/>
            <p:nvPr/>
          </p:nvSpPr>
          <p:spPr bwMode="auto">
            <a:xfrm>
              <a:off x="3795713" y="5265738"/>
              <a:ext cx="25400" cy="30163"/>
            </a:xfrm>
            <a:custGeom>
              <a:avLst/>
              <a:gdLst>
                <a:gd name="T0" fmla="*/ 0 w 6"/>
                <a:gd name="T1" fmla="*/ 2147483646 h 7"/>
                <a:gd name="T2" fmla="*/ 2147483646 w 6"/>
                <a:gd name="T3" fmla="*/ 2147483646 h 7"/>
                <a:gd name="T4" fmla="*/ 2147483646 w 6"/>
                <a:gd name="T5" fmla="*/ 2147483646 h 7"/>
                <a:gd name="T6" fmla="*/ 2147483646 w 6"/>
                <a:gd name="T7" fmla="*/ 0 h 7"/>
                <a:gd name="T8" fmla="*/ 0 w 6"/>
                <a:gd name="T9" fmla="*/ 2147483646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7">
                  <a:moveTo>
                    <a:pt x="0" y="2"/>
                  </a:moveTo>
                  <a:cubicBezTo>
                    <a:pt x="1" y="3"/>
                    <a:pt x="2" y="5"/>
                    <a:pt x="4" y="7"/>
                  </a:cubicBezTo>
                  <a:cubicBezTo>
                    <a:pt x="5" y="5"/>
                    <a:pt x="5" y="5"/>
                    <a:pt x="6" y="4"/>
                  </a:cubicBezTo>
                  <a:cubicBezTo>
                    <a:pt x="5" y="2"/>
                    <a:pt x="4" y="1"/>
                    <a:pt x="3" y="0"/>
                  </a:cubicBezTo>
                  <a:cubicBezTo>
                    <a:pt x="2" y="1"/>
                    <a:pt x="1" y="1"/>
                    <a:pt x="0" y="2"/>
                  </a:cubicBezTo>
                  <a:close/>
                </a:path>
              </a:pathLst>
            </a:custGeom>
            <a:solidFill>
              <a:srgbClr val="FFDA91"/>
            </a:solidFill>
            <a:ln>
              <a:noFill/>
            </a:ln>
          </p:spPr>
          <p:txBody>
            <a:bodyPr/>
            <a:lstStyle/>
            <a:p>
              <a:endParaRPr lang="zh-CN" altLang="en-US"/>
            </a:p>
          </p:txBody>
        </p:sp>
        <p:sp>
          <p:nvSpPr>
            <p:cNvPr id="1048963" name="Freeform 108"/>
            <p:cNvSpPr/>
            <p:nvPr/>
          </p:nvSpPr>
          <p:spPr bwMode="auto">
            <a:xfrm>
              <a:off x="3856038" y="5330825"/>
              <a:ext cx="46038" cy="42863"/>
            </a:xfrm>
            <a:custGeom>
              <a:avLst/>
              <a:gdLst>
                <a:gd name="T0" fmla="*/ 2147483646 w 11"/>
                <a:gd name="T1" fmla="*/ 2147483646 h 10"/>
                <a:gd name="T2" fmla="*/ 2147483646 w 11"/>
                <a:gd name="T3" fmla="*/ 0 h 10"/>
                <a:gd name="T4" fmla="*/ 0 w 11"/>
                <a:gd name="T5" fmla="*/ 2147483646 h 10"/>
                <a:gd name="T6" fmla="*/ 2147483646 w 11"/>
                <a:gd name="T7" fmla="*/ 2147483646 h 10"/>
                <a:gd name="T8" fmla="*/ 2147483646 w 11"/>
                <a:gd name="T9" fmla="*/ 2147483646 h 10"/>
                <a:gd name="T10" fmla="*/ 2147483646 w 11"/>
                <a:gd name="T11" fmla="*/ 2147483646 h 10"/>
                <a:gd name="T12" fmla="*/ 2147483646 w 11"/>
                <a:gd name="T13" fmla="*/ 2147483646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 h="10">
                  <a:moveTo>
                    <a:pt x="5" y="2"/>
                  </a:moveTo>
                  <a:cubicBezTo>
                    <a:pt x="4" y="1"/>
                    <a:pt x="4" y="0"/>
                    <a:pt x="3" y="0"/>
                  </a:cubicBezTo>
                  <a:cubicBezTo>
                    <a:pt x="2" y="1"/>
                    <a:pt x="1" y="1"/>
                    <a:pt x="0" y="2"/>
                  </a:cubicBezTo>
                  <a:cubicBezTo>
                    <a:pt x="1" y="3"/>
                    <a:pt x="1" y="4"/>
                    <a:pt x="2" y="4"/>
                  </a:cubicBezTo>
                  <a:cubicBezTo>
                    <a:pt x="4" y="6"/>
                    <a:pt x="6" y="9"/>
                    <a:pt x="8" y="10"/>
                  </a:cubicBezTo>
                  <a:cubicBezTo>
                    <a:pt x="9" y="9"/>
                    <a:pt x="10" y="8"/>
                    <a:pt x="11" y="7"/>
                  </a:cubicBezTo>
                  <a:cubicBezTo>
                    <a:pt x="9" y="6"/>
                    <a:pt x="7" y="4"/>
                    <a:pt x="5" y="2"/>
                  </a:cubicBezTo>
                  <a:close/>
                </a:path>
              </a:pathLst>
            </a:custGeom>
            <a:solidFill>
              <a:srgbClr val="A95600"/>
            </a:solidFill>
            <a:ln>
              <a:noFill/>
            </a:ln>
          </p:spPr>
          <p:txBody>
            <a:bodyPr/>
            <a:lstStyle/>
            <a:p>
              <a:endParaRPr lang="zh-CN" altLang="en-US"/>
            </a:p>
          </p:txBody>
        </p:sp>
        <p:sp>
          <p:nvSpPr>
            <p:cNvPr id="1048964" name="Freeform 109"/>
            <p:cNvSpPr/>
            <p:nvPr/>
          </p:nvSpPr>
          <p:spPr bwMode="auto">
            <a:xfrm>
              <a:off x="3813176" y="5283200"/>
              <a:ext cx="55563" cy="55563"/>
            </a:xfrm>
            <a:custGeom>
              <a:avLst/>
              <a:gdLst>
                <a:gd name="T0" fmla="*/ 2147483646 w 13"/>
                <a:gd name="T1" fmla="*/ 0 h 13"/>
                <a:gd name="T2" fmla="*/ 0 w 13"/>
                <a:gd name="T3" fmla="*/ 2147483646 h 13"/>
                <a:gd name="T4" fmla="*/ 2147483646 w 13"/>
                <a:gd name="T5" fmla="*/ 2147483646 h 13"/>
                <a:gd name="T6" fmla="*/ 2147483646 w 13"/>
                <a:gd name="T7" fmla="*/ 2147483646 h 13"/>
                <a:gd name="T8" fmla="*/ 2147483646 w 13"/>
                <a:gd name="T9" fmla="*/ 2147483646 h 13"/>
                <a:gd name="T10" fmla="*/ 2147483646 w 13"/>
                <a:gd name="T11" fmla="*/ 2147483646 h 13"/>
                <a:gd name="T12" fmla="*/ 2147483646 w 13"/>
                <a:gd name="T13" fmla="*/ 0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 h="13">
                  <a:moveTo>
                    <a:pt x="2" y="0"/>
                  </a:moveTo>
                  <a:cubicBezTo>
                    <a:pt x="1" y="1"/>
                    <a:pt x="1" y="1"/>
                    <a:pt x="0" y="3"/>
                  </a:cubicBezTo>
                  <a:cubicBezTo>
                    <a:pt x="2" y="5"/>
                    <a:pt x="5" y="8"/>
                    <a:pt x="8" y="12"/>
                  </a:cubicBezTo>
                  <a:cubicBezTo>
                    <a:pt x="9" y="12"/>
                    <a:pt x="9" y="13"/>
                    <a:pt x="10" y="13"/>
                  </a:cubicBezTo>
                  <a:cubicBezTo>
                    <a:pt x="11" y="12"/>
                    <a:pt x="12" y="12"/>
                    <a:pt x="13" y="11"/>
                  </a:cubicBezTo>
                  <a:cubicBezTo>
                    <a:pt x="12" y="10"/>
                    <a:pt x="12" y="9"/>
                    <a:pt x="11" y="9"/>
                  </a:cubicBezTo>
                  <a:cubicBezTo>
                    <a:pt x="7" y="5"/>
                    <a:pt x="4" y="2"/>
                    <a:pt x="2" y="0"/>
                  </a:cubicBezTo>
                  <a:close/>
                </a:path>
              </a:pathLst>
            </a:custGeom>
            <a:solidFill>
              <a:srgbClr val="FFFFFF"/>
            </a:solidFill>
            <a:ln>
              <a:noFill/>
            </a:ln>
          </p:spPr>
          <p:txBody>
            <a:bodyPr/>
            <a:lstStyle/>
            <a:p>
              <a:endParaRPr lang="zh-CN" altLang="en-US"/>
            </a:p>
          </p:txBody>
        </p:sp>
        <p:sp>
          <p:nvSpPr>
            <p:cNvPr id="1048965" name="Freeform 110"/>
            <p:cNvSpPr>
              <a:spLocks noEditPoints="1"/>
            </p:cNvSpPr>
            <p:nvPr/>
          </p:nvSpPr>
          <p:spPr bwMode="auto">
            <a:xfrm>
              <a:off x="3957638" y="5035550"/>
              <a:ext cx="319088" cy="273050"/>
            </a:xfrm>
            <a:custGeom>
              <a:avLst/>
              <a:gdLst>
                <a:gd name="T0" fmla="*/ 2147483646 w 75"/>
                <a:gd name="T1" fmla="*/ 2147483646 h 64"/>
                <a:gd name="T2" fmla="*/ 2147483646 w 75"/>
                <a:gd name="T3" fmla="*/ 2147483646 h 64"/>
                <a:gd name="T4" fmla="*/ 2147483646 w 75"/>
                <a:gd name="T5" fmla="*/ 2147483646 h 64"/>
                <a:gd name="T6" fmla="*/ 2147483646 w 75"/>
                <a:gd name="T7" fmla="*/ 2147483646 h 64"/>
                <a:gd name="T8" fmla="*/ 2147483646 w 75"/>
                <a:gd name="T9" fmla="*/ 2147483646 h 64"/>
                <a:gd name="T10" fmla="*/ 2147483646 w 75"/>
                <a:gd name="T11" fmla="*/ 2147483646 h 64"/>
                <a:gd name="T12" fmla="*/ 2147483646 w 75"/>
                <a:gd name="T13" fmla="*/ 2147483646 h 64"/>
                <a:gd name="T14" fmla="*/ 2147483646 w 75"/>
                <a:gd name="T15" fmla="*/ 2147483646 h 64"/>
                <a:gd name="T16" fmla="*/ 2147483646 w 75"/>
                <a:gd name="T17" fmla="*/ 2147483646 h 64"/>
                <a:gd name="T18" fmla="*/ 2147483646 w 75"/>
                <a:gd name="T19" fmla="*/ 2147483646 h 64"/>
                <a:gd name="T20" fmla="*/ 2147483646 w 75"/>
                <a:gd name="T21" fmla="*/ 2147483646 h 64"/>
                <a:gd name="T22" fmla="*/ 2147483646 w 75"/>
                <a:gd name="T23" fmla="*/ 2147483646 h 64"/>
                <a:gd name="T24" fmla="*/ 2147483646 w 75"/>
                <a:gd name="T25" fmla="*/ 2147483646 h 64"/>
                <a:gd name="T26" fmla="*/ 2147483646 w 75"/>
                <a:gd name="T27" fmla="*/ 2147483646 h 64"/>
                <a:gd name="T28" fmla="*/ 2147483646 w 75"/>
                <a:gd name="T29" fmla="*/ 2147483646 h 64"/>
                <a:gd name="T30" fmla="*/ 2147483646 w 75"/>
                <a:gd name="T31" fmla="*/ 0 h 64"/>
                <a:gd name="T32" fmla="*/ 2147483646 w 75"/>
                <a:gd name="T33" fmla="*/ 2147483646 h 64"/>
                <a:gd name="T34" fmla="*/ 2147483646 w 75"/>
                <a:gd name="T35" fmla="*/ 2147483646 h 64"/>
                <a:gd name="T36" fmla="*/ 2147483646 w 75"/>
                <a:gd name="T37" fmla="*/ 2147483646 h 64"/>
                <a:gd name="T38" fmla="*/ 2147483646 w 75"/>
                <a:gd name="T39" fmla="*/ 0 h 6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75" h="64">
                  <a:moveTo>
                    <a:pt x="7" y="60"/>
                  </a:moveTo>
                  <a:cubicBezTo>
                    <a:pt x="6" y="61"/>
                    <a:pt x="6" y="62"/>
                    <a:pt x="5" y="63"/>
                  </a:cubicBezTo>
                  <a:cubicBezTo>
                    <a:pt x="5" y="64"/>
                    <a:pt x="6" y="64"/>
                    <a:pt x="6" y="64"/>
                  </a:cubicBezTo>
                  <a:cubicBezTo>
                    <a:pt x="6" y="64"/>
                    <a:pt x="7" y="63"/>
                    <a:pt x="8" y="62"/>
                  </a:cubicBezTo>
                  <a:cubicBezTo>
                    <a:pt x="8" y="61"/>
                    <a:pt x="8" y="61"/>
                    <a:pt x="7" y="60"/>
                  </a:cubicBezTo>
                  <a:moveTo>
                    <a:pt x="56" y="7"/>
                  </a:moveTo>
                  <a:cubicBezTo>
                    <a:pt x="23" y="19"/>
                    <a:pt x="23" y="19"/>
                    <a:pt x="23" y="19"/>
                  </a:cubicBezTo>
                  <a:cubicBezTo>
                    <a:pt x="22" y="20"/>
                    <a:pt x="21" y="20"/>
                    <a:pt x="20" y="21"/>
                  </a:cubicBezTo>
                  <a:cubicBezTo>
                    <a:pt x="14" y="26"/>
                    <a:pt x="8" y="32"/>
                    <a:pt x="3" y="37"/>
                  </a:cubicBezTo>
                  <a:cubicBezTo>
                    <a:pt x="3" y="39"/>
                    <a:pt x="2" y="40"/>
                    <a:pt x="2" y="42"/>
                  </a:cubicBezTo>
                  <a:cubicBezTo>
                    <a:pt x="0" y="49"/>
                    <a:pt x="1" y="55"/>
                    <a:pt x="3" y="59"/>
                  </a:cubicBezTo>
                  <a:cubicBezTo>
                    <a:pt x="4" y="58"/>
                    <a:pt x="5" y="57"/>
                    <a:pt x="6" y="56"/>
                  </a:cubicBezTo>
                  <a:cubicBezTo>
                    <a:pt x="3" y="46"/>
                    <a:pt x="7" y="33"/>
                    <a:pt x="24" y="25"/>
                  </a:cubicBezTo>
                  <a:cubicBezTo>
                    <a:pt x="46" y="16"/>
                    <a:pt x="46" y="16"/>
                    <a:pt x="46" y="16"/>
                  </a:cubicBezTo>
                  <a:cubicBezTo>
                    <a:pt x="50" y="13"/>
                    <a:pt x="53" y="10"/>
                    <a:pt x="56" y="7"/>
                  </a:cubicBezTo>
                  <a:moveTo>
                    <a:pt x="75" y="0"/>
                  </a:moveTo>
                  <a:cubicBezTo>
                    <a:pt x="67" y="3"/>
                    <a:pt x="67" y="3"/>
                    <a:pt x="67" y="3"/>
                  </a:cubicBezTo>
                  <a:cubicBezTo>
                    <a:pt x="63" y="6"/>
                    <a:pt x="60" y="9"/>
                    <a:pt x="57" y="13"/>
                  </a:cubicBezTo>
                  <a:cubicBezTo>
                    <a:pt x="64" y="10"/>
                    <a:pt x="64" y="10"/>
                    <a:pt x="64" y="10"/>
                  </a:cubicBezTo>
                  <a:cubicBezTo>
                    <a:pt x="69" y="6"/>
                    <a:pt x="72" y="2"/>
                    <a:pt x="75" y="0"/>
                  </a:cubicBezTo>
                </a:path>
              </a:pathLst>
            </a:custGeom>
            <a:solidFill>
              <a:srgbClr val="08070C"/>
            </a:solidFill>
            <a:ln>
              <a:noFill/>
            </a:ln>
          </p:spPr>
          <p:txBody>
            <a:bodyPr/>
            <a:lstStyle/>
            <a:p>
              <a:endParaRPr lang="zh-CN" altLang="en-US"/>
            </a:p>
          </p:txBody>
        </p:sp>
        <p:sp>
          <p:nvSpPr>
            <p:cNvPr id="1048966" name="Freeform 111"/>
            <p:cNvSpPr>
              <a:spLocks noEditPoints="1"/>
            </p:cNvSpPr>
            <p:nvPr/>
          </p:nvSpPr>
          <p:spPr bwMode="auto">
            <a:xfrm>
              <a:off x="3970338" y="5048250"/>
              <a:ext cx="273050" cy="257175"/>
            </a:xfrm>
            <a:custGeom>
              <a:avLst/>
              <a:gdLst>
                <a:gd name="T0" fmla="*/ 2147483646 w 64"/>
                <a:gd name="T1" fmla="*/ 2147483646 h 60"/>
                <a:gd name="T2" fmla="*/ 0 w 64"/>
                <a:gd name="T3" fmla="*/ 2147483646 h 60"/>
                <a:gd name="T4" fmla="*/ 2147483646 w 64"/>
                <a:gd name="T5" fmla="*/ 2147483646 h 60"/>
                <a:gd name="T6" fmla="*/ 2147483646 w 64"/>
                <a:gd name="T7" fmla="*/ 2147483646 h 60"/>
                <a:gd name="T8" fmla="*/ 2147483646 w 64"/>
                <a:gd name="T9" fmla="*/ 2147483646 h 60"/>
                <a:gd name="T10" fmla="*/ 2147483646 w 64"/>
                <a:gd name="T11" fmla="*/ 0 h 60"/>
                <a:gd name="T12" fmla="*/ 2147483646 w 64"/>
                <a:gd name="T13" fmla="*/ 2147483646 h 60"/>
                <a:gd name="T14" fmla="*/ 2147483646 w 64"/>
                <a:gd name="T15" fmla="*/ 2147483646 h 60"/>
                <a:gd name="T16" fmla="*/ 2147483646 w 64"/>
                <a:gd name="T17" fmla="*/ 2147483646 h 60"/>
                <a:gd name="T18" fmla="*/ 2147483646 w 64"/>
                <a:gd name="T19" fmla="*/ 0 h 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4" h="60">
                  <a:moveTo>
                    <a:pt x="3" y="53"/>
                  </a:moveTo>
                  <a:cubicBezTo>
                    <a:pt x="2" y="54"/>
                    <a:pt x="1" y="55"/>
                    <a:pt x="0" y="56"/>
                  </a:cubicBezTo>
                  <a:cubicBezTo>
                    <a:pt x="0" y="58"/>
                    <a:pt x="1" y="59"/>
                    <a:pt x="2" y="60"/>
                  </a:cubicBezTo>
                  <a:cubicBezTo>
                    <a:pt x="3" y="59"/>
                    <a:pt x="3" y="58"/>
                    <a:pt x="4" y="57"/>
                  </a:cubicBezTo>
                  <a:cubicBezTo>
                    <a:pt x="4" y="56"/>
                    <a:pt x="3" y="54"/>
                    <a:pt x="3" y="53"/>
                  </a:cubicBezTo>
                  <a:moveTo>
                    <a:pt x="64" y="0"/>
                  </a:moveTo>
                  <a:cubicBezTo>
                    <a:pt x="53" y="4"/>
                    <a:pt x="53" y="4"/>
                    <a:pt x="53" y="4"/>
                  </a:cubicBezTo>
                  <a:cubicBezTo>
                    <a:pt x="50" y="7"/>
                    <a:pt x="47" y="10"/>
                    <a:pt x="43" y="13"/>
                  </a:cubicBezTo>
                  <a:cubicBezTo>
                    <a:pt x="54" y="10"/>
                    <a:pt x="54" y="10"/>
                    <a:pt x="54" y="10"/>
                  </a:cubicBezTo>
                  <a:cubicBezTo>
                    <a:pt x="57" y="6"/>
                    <a:pt x="60" y="3"/>
                    <a:pt x="64" y="0"/>
                  </a:cubicBezTo>
                </a:path>
              </a:pathLst>
            </a:custGeom>
            <a:solidFill>
              <a:srgbClr val="2A2829"/>
            </a:solidFill>
            <a:ln>
              <a:noFill/>
            </a:ln>
          </p:spPr>
          <p:txBody>
            <a:bodyPr/>
            <a:lstStyle/>
            <a:p>
              <a:endParaRPr lang="zh-CN" altLang="en-US"/>
            </a:p>
          </p:txBody>
        </p:sp>
        <p:sp>
          <p:nvSpPr>
            <p:cNvPr id="1048967" name="Freeform 112"/>
            <p:cNvSpPr/>
            <p:nvPr/>
          </p:nvSpPr>
          <p:spPr bwMode="auto">
            <a:xfrm>
              <a:off x="3970338" y="5126038"/>
              <a:ext cx="73025" cy="68263"/>
            </a:xfrm>
            <a:custGeom>
              <a:avLst/>
              <a:gdLst>
                <a:gd name="T0" fmla="*/ 2147483646 w 17"/>
                <a:gd name="T1" fmla="*/ 0 h 16"/>
                <a:gd name="T2" fmla="*/ 0 w 17"/>
                <a:gd name="T3" fmla="*/ 2147483646 h 16"/>
                <a:gd name="T4" fmla="*/ 2147483646 w 17"/>
                <a:gd name="T5" fmla="*/ 0 h 16"/>
                <a:gd name="T6" fmla="*/ 0 60000 65536"/>
                <a:gd name="T7" fmla="*/ 0 60000 65536"/>
                <a:gd name="T8" fmla="*/ 0 60000 65536"/>
              </a:gdLst>
              <a:ahLst/>
              <a:cxnLst>
                <a:cxn ang="T6">
                  <a:pos x="T0" y="T1"/>
                </a:cxn>
                <a:cxn ang="T7">
                  <a:pos x="T2" y="T3"/>
                </a:cxn>
                <a:cxn ang="T8">
                  <a:pos x="T4" y="T5"/>
                </a:cxn>
              </a:cxnLst>
              <a:rect l="0" t="0" r="r" b="b"/>
              <a:pathLst>
                <a:path w="17" h="16">
                  <a:moveTo>
                    <a:pt x="17" y="0"/>
                  </a:moveTo>
                  <a:cubicBezTo>
                    <a:pt x="9" y="4"/>
                    <a:pt x="3" y="8"/>
                    <a:pt x="0" y="16"/>
                  </a:cubicBezTo>
                  <a:cubicBezTo>
                    <a:pt x="5" y="11"/>
                    <a:pt x="11" y="5"/>
                    <a:pt x="17" y="0"/>
                  </a:cubicBezTo>
                </a:path>
              </a:pathLst>
            </a:custGeom>
            <a:solidFill>
              <a:srgbClr val="2A2829"/>
            </a:solidFill>
            <a:ln>
              <a:noFill/>
            </a:ln>
          </p:spPr>
          <p:txBody>
            <a:bodyPr/>
            <a:lstStyle/>
            <a:p>
              <a:endParaRPr lang="zh-CN" altLang="en-US"/>
            </a:p>
          </p:txBody>
        </p:sp>
        <p:sp>
          <p:nvSpPr>
            <p:cNvPr id="1048968" name="Freeform 113"/>
            <p:cNvSpPr/>
            <p:nvPr/>
          </p:nvSpPr>
          <p:spPr bwMode="auto">
            <a:xfrm>
              <a:off x="3914776" y="4967288"/>
              <a:ext cx="571500" cy="401638"/>
            </a:xfrm>
            <a:custGeom>
              <a:avLst/>
              <a:gdLst>
                <a:gd name="T0" fmla="*/ 2147483646 w 134"/>
                <a:gd name="T1" fmla="*/ 0 h 94"/>
                <a:gd name="T2" fmla="*/ 2147483646 w 134"/>
                <a:gd name="T3" fmla="*/ 2147483646 h 94"/>
                <a:gd name="T4" fmla="*/ 2147483646 w 134"/>
                <a:gd name="T5" fmla="*/ 2147483646 h 94"/>
                <a:gd name="T6" fmla="*/ 2147483646 w 134"/>
                <a:gd name="T7" fmla="*/ 2147483646 h 94"/>
                <a:gd name="T8" fmla="*/ 2147483646 w 134"/>
                <a:gd name="T9" fmla="*/ 2147483646 h 94"/>
                <a:gd name="T10" fmla="*/ 2147483646 w 134"/>
                <a:gd name="T11" fmla="*/ 2147483646 h 94"/>
                <a:gd name="T12" fmla="*/ 2147483646 w 134"/>
                <a:gd name="T13" fmla="*/ 0 h 9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4" h="94">
                  <a:moveTo>
                    <a:pt x="116" y="0"/>
                  </a:moveTo>
                  <a:cubicBezTo>
                    <a:pt x="113" y="11"/>
                    <a:pt x="93" y="19"/>
                    <a:pt x="93" y="19"/>
                  </a:cubicBezTo>
                  <a:cubicBezTo>
                    <a:pt x="34" y="41"/>
                    <a:pt x="34" y="41"/>
                    <a:pt x="34" y="41"/>
                  </a:cubicBezTo>
                  <a:cubicBezTo>
                    <a:pt x="0" y="57"/>
                    <a:pt x="17" y="94"/>
                    <a:pt x="45" y="88"/>
                  </a:cubicBezTo>
                  <a:cubicBezTo>
                    <a:pt x="123" y="69"/>
                    <a:pt x="123" y="69"/>
                    <a:pt x="123" y="69"/>
                  </a:cubicBezTo>
                  <a:cubicBezTo>
                    <a:pt x="126" y="69"/>
                    <a:pt x="131" y="70"/>
                    <a:pt x="134" y="70"/>
                  </a:cubicBezTo>
                  <a:cubicBezTo>
                    <a:pt x="116" y="0"/>
                    <a:pt x="116" y="0"/>
                    <a:pt x="116" y="0"/>
                  </a:cubicBezTo>
                </a:path>
              </a:pathLst>
            </a:custGeom>
            <a:solidFill>
              <a:srgbClr val="F8D5AC"/>
            </a:solidFill>
            <a:ln>
              <a:noFill/>
            </a:ln>
          </p:spPr>
          <p:txBody>
            <a:bodyPr/>
            <a:lstStyle/>
            <a:p>
              <a:endParaRPr lang="zh-CN" altLang="en-US"/>
            </a:p>
          </p:txBody>
        </p:sp>
        <p:sp>
          <p:nvSpPr>
            <p:cNvPr id="1048969" name="Freeform 114"/>
            <p:cNvSpPr>
              <a:spLocks noEditPoints="1"/>
            </p:cNvSpPr>
            <p:nvPr/>
          </p:nvSpPr>
          <p:spPr bwMode="auto">
            <a:xfrm>
              <a:off x="4259263" y="5283200"/>
              <a:ext cx="90488" cy="55563"/>
            </a:xfrm>
            <a:custGeom>
              <a:avLst/>
              <a:gdLst>
                <a:gd name="T0" fmla="*/ 2147483646 w 21"/>
                <a:gd name="T1" fmla="*/ 2147483646 h 13"/>
                <a:gd name="T2" fmla="*/ 0 w 21"/>
                <a:gd name="T3" fmla="*/ 2147483646 h 13"/>
                <a:gd name="T4" fmla="*/ 2147483646 w 21"/>
                <a:gd name="T5" fmla="*/ 2147483646 h 13"/>
                <a:gd name="T6" fmla="*/ 2147483646 w 21"/>
                <a:gd name="T7" fmla="*/ 2147483646 h 13"/>
                <a:gd name="T8" fmla="*/ 2147483646 w 21"/>
                <a:gd name="T9" fmla="*/ 2147483646 h 13"/>
                <a:gd name="T10" fmla="*/ 2147483646 w 21"/>
                <a:gd name="T11" fmla="*/ 2147483646 h 13"/>
                <a:gd name="T12" fmla="*/ 2147483646 w 21"/>
                <a:gd name="T13" fmla="*/ 0 h 13"/>
                <a:gd name="T14" fmla="*/ 2147483646 w 21"/>
                <a:gd name="T15" fmla="*/ 0 h 13"/>
                <a:gd name="T16" fmla="*/ 2147483646 w 21"/>
                <a:gd name="T17" fmla="*/ 2147483646 h 13"/>
                <a:gd name="T18" fmla="*/ 2147483646 w 21"/>
                <a:gd name="T19" fmla="*/ 2147483646 h 13"/>
                <a:gd name="T20" fmla="*/ 2147483646 w 21"/>
                <a:gd name="T21" fmla="*/ 0 h 1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 h="13">
                  <a:moveTo>
                    <a:pt x="15" y="2"/>
                  </a:moveTo>
                  <a:cubicBezTo>
                    <a:pt x="0" y="5"/>
                    <a:pt x="0" y="5"/>
                    <a:pt x="0" y="5"/>
                  </a:cubicBezTo>
                  <a:cubicBezTo>
                    <a:pt x="0" y="6"/>
                    <a:pt x="1" y="6"/>
                    <a:pt x="2" y="7"/>
                  </a:cubicBezTo>
                  <a:cubicBezTo>
                    <a:pt x="4" y="8"/>
                    <a:pt x="6" y="11"/>
                    <a:pt x="8" y="13"/>
                  </a:cubicBezTo>
                  <a:cubicBezTo>
                    <a:pt x="16" y="11"/>
                    <a:pt x="16" y="11"/>
                    <a:pt x="16" y="11"/>
                  </a:cubicBezTo>
                  <a:cubicBezTo>
                    <a:pt x="16" y="8"/>
                    <a:pt x="16" y="5"/>
                    <a:pt x="15" y="2"/>
                  </a:cubicBezTo>
                  <a:moveTo>
                    <a:pt x="20" y="0"/>
                  </a:moveTo>
                  <a:cubicBezTo>
                    <a:pt x="20" y="0"/>
                    <a:pt x="20" y="0"/>
                    <a:pt x="20" y="0"/>
                  </a:cubicBezTo>
                  <a:cubicBezTo>
                    <a:pt x="21" y="4"/>
                    <a:pt x="20" y="8"/>
                    <a:pt x="19" y="11"/>
                  </a:cubicBezTo>
                  <a:cubicBezTo>
                    <a:pt x="19" y="11"/>
                    <a:pt x="19" y="11"/>
                    <a:pt x="19" y="11"/>
                  </a:cubicBezTo>
                  <a:cubicBezTo>
                    <a:pt x="20" y="8"/>
                    <a:pt x="21" y="4"/>
                    <a:pt x="20" y="0"/>
                  </a:cubicBezTo>
                </a:path>
              </a:pathLst>
            </a:custGeom>
            <a:solidFill>
              <a:srgbClr val="DDB88F"/>
            </a:solidFill>
            <a:ln>
              <a:noFill/>
            </a:ln>
          </p:spPr>
          <p:txBody>
            <a:bodyPr/>
            <a:lstStyle/>
            <a:p>
              <a:endParaRPr lang="zh-CN" altLang="en-US"/>
            </a:p>
          </p:txBody>
        </p:sp>
        <p:sp>
          <p:nvSpPr>
            <p:cNvPr id="1048970" name="Freeform 115"/>
            <p:cNvSpPr/>
            <p:nvPr/>
          </p:nvSpPr>
          <p:spPr bwMode="auto">
            <a:xfrm>
              <a:off x="4195763" y="5305425"/>
              <a:ext cx="98425" cy="46038"/>
            </a:xfrm>
            <a:custGeom>
              <a:avLst/>
              <a:gdLst>
                <a:gd name="T0" fmla="*/ 2147483646 w 23"/>
                <a:gd name="T1" fmla="*/ 0 h 11"/>
                <a:gd name="T2" fmla="*/ 0 w 23"/>
                <a:gd name="T3" fmla="*/ 2147483646 h 11"/>
                <a:gd name="T4" fmla="*/ 2147483646 w 23"/>
                <a:gd name="T5" fmla="*/ 2147483646 h 11"/>
                <a:gd name="T6" fmla="*/ 2147483646 w 23"/>
                <a:gd name="T7" fmla="*/ 2147483646 h 11"/>
                <a:gd name="T8" fmla="*/ 2147483646 w 23"/>
                <a:gd name="T9" fmla="*/ 2147483646 h 11"/>
                <a:gd name="T10" fmla="*/ 2147483646 w 23"/>
                <a:gd name="T11" fmla="*/ 2147483646 h 11"/>
                <a:gd name="T12" fmla="*/ 2147483646 w 23"/>
                <a:gd name="T13" fmla="*/ 2147483646 h 11"/>
                <a:gd name="T14" fmla="*/ 2147483646 w 23"/>
                <a:gd name="T15" fmla="*/ 2147483646 h 11"/>
                <a:gd name="T16" fmla="*/ 2147483646 w 23"/>
                <a:gd name="T17" fmla="*/ 2147483646 h 11"/>
                <a:gd name="T18" fmla="*/ 2147483646 w 23"/>
                <a:gd name="T19" fmla="*/ 0 h 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 h="11">
                  <a:moveTo>
                    <a:pt x="15" y="0"/>
                  </a:moveTo>
                  <a:cubicBezTo>
                    <a:pt x="0" y="4"/>
                    <a:pt x="0" y="4"/>
                    <a:pt x="0" y="4"/>
                  </a:cubicBezTo>
                  <a:cubicBezTo>
                    <a:pt x="5" y="7"/>
                    <a:pt x="9" y="9"/>
                    <a:pt x="12" y="11"/>
                  </a:cubicBezTo>
                  <a:cubicBezTo>
                    <a:pt x="14" y="11"/>
                    <a:pt x="14" y="11"/>
                    <a:pt x="14" y="11"/>
                  </a:cubicBezTo>
                  <a:cubicBezTo>
                    <a:pt x="3" y="3"/>
                    <a:pt x="3" y="3"/>
                    <a:pt x="3" y="3"/>
                  </a:cubicBezTo>
                  <a:cubicBezTo>
                    <a:pt x="7" y="2"/>
                    <a:pt x="7" y="2"/>
                    <a:pt x="7" y="2"/>
                  </a:cubicBezTo>
                  <a:cubicBezTo>
                    <a:pt x="12" y="6"/>
                    <a:pt x="14" y="9"/>
                    <a:pt x="14" y="10"/>
                  </a:cubicBezTo>
                  <a:cubicBezTo>
                    <a:pt x="23" y="8"/>
                    <a:pt x="23" y="8"/>
                    <a:pt x="23" y="8"/>
                  </a:cubicBezTo>
                  <a:cubicBezTo>
                    <a:pt x="21" y="6"/>
                    <a:pt x="19" y="3"/>
                    <a:pt x="17" y="2"/>
                  </a:cubicBezTo>
                  <a:cubicBezTo>
                    <a:pt x="16" y="1"/>
                    <a:pt x="15" y="1"/>
                    <a:pt x="15" y="0"/>
                  </a:cubicBezTo>
                </a:path>
              </a:pathLst>
            </a:custGeom>
            <a:solidFill>
              <a:srgbClr val="D5AD82"/>
            </a:solidFill>
            <a:ln>
              <a:noFill/>
            </a:ln>
          </p:spPr>
          <p:txBody>
            <a:bodyPr/>
            <a:lstStyle/>
            <a:p>
              <a:endParaRPr lang="zh-CN" altLang="en-US"/>
            </a:p>
          </p:txBody>
        </p:sp>
        <p:sp>
          <p:nvSpPr>
            <p:cNvPr id="1048971" name="Freeform 116"/>
            <p:cNvSpPr/>
            <p:nvPr/>
          </p:nvSpPr>
          <p:spPr bwMode="auto">
            <a:xfrm>
              <a:off x="4324351" y="5283200"/>
              <a:ext cx="25400" cy="47625"/>
            </a:xfrm>
            <a:custGeom>
              <a:avLst/>
              <a:gdLst>
                <a:gd name="T0" fmla="*/ 2147483646 w 6"/>
                <a:gd name="T1" fmla="*/ 0 h 11"/>
                <a:gd name="T2" fmla="*/ 0 w 6"/>
                <a:gd name="T3" fmla="*/ 2147483646 h 11"/>
                <a:gd name="T4" fmla="*/ 2147483646 w 6"/>
                <a:gd name="T5" fmla="*/ 2147483646 h 11"/>
                <a:gd name="T6" fmla="*/ 2147483646 w 6"/>
                <a:gd name="T7" fmla="*/ 2147483646 h 11"/>
                <a:gd name="T8" fmla="*/ 2147483646 w 6"/>
                <a:gd name="T9" fmla="*/ 0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11">
                  <a:moveTo>
                    <a:pt x="5" y="0"/>
                  </a:moveTo>
                  <a:cubicBezTo>
                    <a:pt x="0" y="2"/>
                    <a:pt x="0" y="2"/>
                    <a:pt x="0" y="2"/>
                  </a:cubicBezTo>
                  <a:cubicBezTo>
                    <a:pt x="1" y="5"/>
                    <a:pt x="1" y="8"/>
                    <a:pt x="1" y="11"/>
                  </a:cubicBezTo>
                  <a:cubicBezTo>
                    <a:pt x="4" y="11"/>
                    <a:pt x="4" y="11"/>
                    <a:pt x="4" y="11"/>
                  </a:cubicBezTo>
                  <a:cubicBezTo>
                    <a:pt x="5" y="8"/>
                    <a:pt x="6" y="4"/>
                    <a:pt x="5" y="0"/>
                  </a:cubicBezTo>
                </a:path>
              </a:pathLst>
            </a:custGeom>
            <a:solidFill>
              <a:srgbClr val="DFC4A6"/>
            </a:solidFill>
            <a:ln>
              <a:noFill/>
            </a:ln>
          </p:spPr>
          <p:txBody>
            <a:bodyPr/>
            <a:lstStyle/>
            <a:p>
              <a:endParaRPr lang="zh-CN" altLang="en-US"/>
            </a:p>
          </p:txBody>
        </p:sp>
        <p:sp>
          <p:nvSpPr>
            <p:cNvPr id="1048972" name="Freeform 117"/>
            <p:cNvSpPr/>
            <p:nvPr/>
          </p:nvSpPr>
          <p:spPr bwMode="auto">
            <a:xfrm>
              <a:off x="4191001" y="5343525"/>
              <a:ext cx="26988" cy="17463"/>
            </a:xfrm>
            <a:custGeom>
              <a:avLst/>
              <a:gdLst>
                <a:gd name="T0" fmla="*/ 0 w 6"/>
                <a:gd name="T1" fmla="*/ 0 h 4"/>
                <a:gd name="T2" fmla="*/ 2147483646 w 6"/>
                <a:gd name="T3" fmla="*/ 2147483646 h 4"/>
                <a:gd name="T4" fmla="*/ 2147483646 w 6"/>
                <a:gd name="T5" fmla="*/ 2147483646 h 4"/>
                <a:gd name="T6" fmla="*/ 0 w 6"/>
                <a:gd name="T7" fmla="*/ 0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4">
                  <a:moveTo>
                    <a:pt x="0" y="0"/>
                  </a:moveTo>
                  <a:cubicBezTo>
                    <a:pt x="2" y="1"/>
                    <a:pt x="4" y="2"/>
                    <a:pt x="6" y="4"/>
                  </a:cubicBezTo>
                  <a:cubicBezTo>
                    <a:pt x="6" y="4"/>
                    <a:pt x="6" y="4"/>
                    <a:pt x="6" y="4"/>
                  </a:cubicBezTo>
                  <a:cubicBezTo>
                    <a:pt x="4" y="2"/>
                    <a:pt x="2" y="1"/>
                    <a:pt x="0" y="0"/>
                  </a:cubicBezTo>
                </a:path>
              </a:pathLst>
            </a:custGeom>
            <a:solidFill>
              <a:srgbClr val="D4CABE"/>
            </a:solidFill>
            <a:ln>
              <a:noFill/>
            </a:ln>
          </p:spPr>
          <p:txBody>
            <a:bodyPr/>
            <a:lstStyle/>
            <a:p>
              <a:endParaRPr lang="zh-CN" altLang="en-US"/>
            </a:p>
          </p:txBody>
        </p:sp>
        <p:sp>
          <p:nvSpPr>
            <p:cNvPr id="1048973" name="Freeform 118"/>
            <p:cNvSpPr>
              <a:spLocks noEditPoints="1"/>
            </p:cNvSpPr>
            <p:nvPr/>
          </p:nvSpPr>
          <p:spPr bwMode="auto">
            <a:xfrm>
              <a:off x="4165601" y="5321300"/>
              <a:ext cx="80963" cy="39688"/>
            </a:xfrm>
            <a:custGeom>
              <a:avLst/>
              <a:gdLst>
                <a:gd name="T0" fmla="*/ 2147483646 w 19"/>
                <a:gd name="T1" fmla="*/ 2147483646 h 9"/>
                <a:gd name="T2" fmla="*/ 0 w 19"/>
                <a:gd name="T3" fmla="*/ 2147483646 h 9"/>
                <a:gd name="T4" fmla="*/ 2147483646 w 19"/>
                <a:gd name="T5" fmla="*/ 2147483646 h 9"/>
                <a:gd name="T6" fmla="*/ 2147483646 w 19"/>
                <a:gd name="T7" fmla="*/ 2147483646 h 9"/>
                <a:gd name="T8" fmla="*/ 2147483646 w 19"/>
                <a:gd name="T9" fmla="*/ 2147483646 h 9"/>
                <a:gd name="T10" fmla="*/ 2147483646 w 19"/>
                <a:gd name="T11" fmla="*/ 2147483646 h 9"/>
                <a:gd name="T12" fmla="*/ 2147483646 w 19"/>
                <a:gd name="T13" fmla="*/ 2147483646 h 9"/>
                <a:gd name="T14" fmla="*/ 2147483646 w 19"/>
                <a:gd name="T15" fmla="*/ 0 h 9"/>
                <a:gd name="T16" fmla="*/ 2147483646 w 19"/>
                <a:gd name="T17" fmla="*/ 0 h 9"/>
                <a:gd name="T18" fmla="*/ 2147483646 w 19"/>
                <a:gd name="T19" fmla="*/ 0 h 9"/>
                <a:gd name="T20" fmla="*/ 2147483646 w 19"/>
                <a:gd name="T21" fmla="*/ 2147483646 h 9"/>
                <a:gd name="T22" fmla="*/ 2147483646 w 19"/>
                <a:gd name="T23" fmla="*/ 2147483646 h 9"/>
                <a:gd name="T24" fmla="*/ 2147483646 w 19"/>
                <a:gd name="T25" fmla="*/ 0 h 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9" h="9">
                  <a:moveTo>
                    <a:pt x="1" y="1"/>
                  </a:moveTo>
                  <a:cubicBezTo>
                    <a:pt x="0" y="1"/>
                    <a:pt x="0" y="1"/>
                    <a:pt x="0" y="1"/>
                  </a:cubicBezTo>
                  <a:cubicBezTo>
                    <a:pt x="2" y="3"/>
                    <a:pt x="4" y="4"/>
                    <a:pt x="6" y="5"/>
                  </a:cubicBezTo>
                  <a:cubicBezTo>
                    <a:pt x="8" y="6"/>
                    <a:pt x="10" y="7"/>
                    <a:pt x="12" y="9"/>
                  </a:cubicBezTo>
                  <a:cubicBezTo>
                    <a:pt x="12" y="9"/>
                    <a:pt x="12" y="9"/>
                    <a:pt x="12" y="9"/>
                  </a:cubicBezTo>
                  <a:cubicBezTo>
                    <a:pt x="9" y="6"/>
                    <a:pt x="5" y="4"/>
                    <a:pt x="1" y="2"/>
                  </a:cubicBezTo>
                  <a:cubicBezTo>
                    <a:pt x="1" y="1"/>
                    <a:pt x="1" y="1"/>
                    <a:pt x="1" y="1"/>
                  </a:cubicBezTo>
                  <a:moveTo>
                    <a:pt x="7" y="0"/>
                  </a:moveTo>
                  <a:cubicBezTo>
                    <a:pt x="5" y="0"/>
                    <a:pt x="5" y="0"/>
                    <a:pt x="5" y="0"/>
                  </a:cubicBezTo>
                  <a:cubicBezTo>
                    <a:pt x="5" y="0"/>
                    <a:pt x="5" y="0"/>
                    <a:pt x="5" y="0"/>
                  </a:cubicBezTo>
                  <a:cubicBezTo>
                    <a:pt x="17" y="8"/>
                    <a:pt x="17" y="8"/>
                    <a:pt x="17" y="8"/>
                  </a:cubicBezTo>
                  <a:cubicBezTo>
                    <a:pt x="19" y="7"/>
                    <a:pt x="19" y="7"/>
                    <a:pt x="19" y="7"/>
                  </a:cubicBezTo>
                  <a:cubicBezTo>
                    <a:pt x="16" y="5"/>
                    <a:pt x="12" y="3"/>
                    <a:pt x="7" y="0"/>
                  </a:cubicBezTo>
                </a:path>
              </a:pathLst>
            </a:custGeom>
            <a:solidFill>
              <a:srgbClr val="C79F74"/>
            </a:solidFill>
            <a:ln>
              <a:noFill/>
            </a:ln>
          </p:spPr>
          <p:txBody>
            <a:bodyPr/>
            <a:lstStyle/>
            <a:p>
              <a:endParaRPr lang="zh-CN" altLang="en-US"/>
            </a:p>
          </p:txBody>
        </p:sp>
        <p:sp>
          <p:nvSpPr>
            <p:cNvPr id="1048974" name="Freeform 119"/>
            <p:cNvSpPr/>
            <p:nvPr/>
          </p:nvSpPr>
          <p:spPr bwMode="auto">
            <a:xfrm>
              <a:off x="4170363" y="5321300"/>
              <a:ext cx="68263" cy="39688"/>
            </a:xfrm>
            <a:custGeom>
              <a:avLst/>
              <a:gdLst>
                <a:gd name="T0" fmla="*/ 2147483646 w 16"/>
                <a:gd name="T1" fmla="*/ 0 h 9"/>
                <a:gd name="T2" fmla="*/ 0 w 16"/>
                <a:gd name="T3" fmla="*/ 2147483646 h 9"/>
                <a:gd name="T4" fmla="*/ 0 w 16"/>
                <a:gd name="T5" fmla="*/ 2147483646 h 9"/>
                <a:gd name="T6" fmla="*/ 2147483646 w 16"/>
                <a:gd name="T7" fmla="*/ 2147483646 h 9"/>
                <a:gd name="T8" fmla="*/ 2147483646 w 16"/>
                <a:gd name="T9" fmla="*/ 2147483646 h 9"/>
                <a:gd name="T10" fmla="*/ 2147483646 w 16"/>
                <a:gd name="T11" fmla="*/ 0 h 9"/>
                <a:gd name="T12" fmla="*/ 2147483646 w 16"/>
                <a:gd name="T13" fmla="*/ 0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 h="9">
                  <a:moveTo>
                    <a:pt x="4" y="0"/>
                  </a:moveTo>
                  <a:cubicBezTo>
                    <a:pt x="0" y="1"/>
                    <a:pt x="0" y="1"/>
                    <a:pt x="0" y="1"/>
                  </a:cubicBezTo>
                  <a:cubicBezTo>
                    <a:pt x="0" y="2"/>
                    <a:pt x="0" y="2"/>
                    <a:pt x="0" y="2"/>
                  </a:cubicBezTo>
                  <a:cubicBezTo>
                    <a:pt x="4" y="4"/>
                    <a:pt x="8" y="6"/>
                    <a:pt x="11" y="9"/>
                  </a:cubicBezTo>
                  <a:cubicBezTo>
                    <a:pt x="16" y="8"/>
                    <a:pt x="16" y="8"/>
                    <a:pt x="16" y="8"/>
                  </a:cubicBezTo>
                  <a:cubicBezTo>
                    <a:pt x="4" y="0"/>
                    <a:pt x="4" y="0"/>
                    <a:pt x="4" y="0"/>
                  </a:cubicBezTo>
                  <a:cubicBezTo>
                    <a:pt x="4" y="0"/>
                    <a:pt x="4" y="0"/>
                    <a:pt x="4" y="0"/>
                  </a:cubicBezTo>
                </a:path>
              </a:pathLst>
            </a:custGeom>
            <a:solidFill>
              <a:srgbClr val="E2D9CD"/>
            </a:solidFill>
            <a:ln>
              <a:noFill/>
            </a:ln>
          </p:spPr>
          <p:txBody>
            <a:bodyPr/>
            <a:lstStyle/>
            <a:p>
              <a:endParaRPr lang="zh-CN" altLang="en-US"/>
            </a:p>
          </p:txBody>
        </p:sp>
        <p:sp>
          <p:nvSpPr>
            <p:cNvPr id="1048975" name="Freeform 120"/>
            <p:cNvSpPr/>
            <p:nvPr/>
          </p:nvSpPr>
          <p:spPr bwMode="auto">
            <a:xfrm>
              <a:off x="4208463" y="5313363"/>
              <a:ext cx="47625" cy="38100"/>
            </a:xfrm>
            <a:custGeom>
              <a:avLst/>
              <a:gdLst>
                <a:gd name="T0" fmla="*/ 2147483646 w 11"/>
                <a:gd name="T1" fmla="*/ 0 h 9"/>
                <a:gd name="T2" fmla="*/ 0 w 11"/>
                <a:gd name="T3" fmla="*/ 2147483646 h 9"/>
                <a:gd name="T4" fmla="*/ 2147483646 w 11"/>
                <a:gd name="T5" fmla="*/ 2147483646 h 9"/>
                <a:gd name="T6" fmla="*/ 2147483646 w 11"/>
                <a:gd name="T7" fmla="*/ 2147483646 h 9"/>
                <a:gd name="T8" fmla="*/ 2147483646 w 11"/>
                <a:gd name="T9" fmla="*/ 0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9">
                  <a:moveTo>
                    <a:pt x="4" y="0"/>
                  </a:moveTo>
                  <a:cubicBezTo>
                    <a:pt x="0" y="1"/>
                    <a:pt x="0" y="1"/>
                    <a:pt x="0" y="1"/>
                  </a:cubicBezTo>
                  <a:cubicBezTo>
                    <a:pt x="11" y="9"/>
                    <a:pt x="11" y="9"/>
                    <a:pt x="11" y="9"/>
                  </a:cubicBezTo>
                  <a:cubicBezTo>
                    <a:pt x="11" y="8"/>
                    <a:pt x="11" y="8"/>
                    <a:pt x="11" y="8"/>
                  </a:cubicBezTo>
                  <a:cubicBezTo>
                    <a:pt x="11" y="7"/>
                    <a:pt x="9" y="4"/>
                    <a:pt x="4" y="0"/>
                  </a:cubicBezTo>
                </a:path>
              </a:pathLst>
            </a:custGeom>
            <a:solidFill>
              <a:srgbClr val="DDB88F"/>
            </a:solidFill>
            <a:ln>
              <a:noFill/>
            </a:ln>
          </p:spPr>
          <p:txBody>
            <a:bodyPr/>
            <a:lstStyle/>
            <a:p>
              <a:endParaRPr lang="zh-CN" altLang="en-US"/>
            </a:p>
          </p:txBody>
        </p:sp>
        <p:sp>
          <p:nvSpPr>
            <p:cNvPr id="1048976" name="Freeform 121"/>
            <p:cNvSpPr/>
            <p:nvPr/>
          </p:nvSpPr>
          <p:spPr bwMode="auto">
            <a:xfrm>
              <a:off x="3876676" y="5022850"/>
              <a:ext cx="153988" cy="171450"/>
            </a:xfrm>
            <a:custGeom>
              <a:avLst/>
              <a:gdLst>
                <a:gd name="T0" fmla="*/ 2147483646 w 36"/>
                <a:gd name="T1" fmla="*/ 0 h 40"/>
                <a:gd name="T2" fmla="*/ 0 w 36"/>
                <a:gd name="T3" fmla="*/ 2147483646 h 40"/>
                <a:gd name="T4" fmla="*/ 2147483646 w 36"/>
                <a:gd name="T5" fmla="*/ 2147483646 h 40"/>
                <a:gd name="T6" fmla="*/ 2147483646 w 36"/>
                <a:gd name="T7" fmla="*/ 2147483646 h 40"/>
                <a:gd name="T8" fmla="*/ 2147483646 w 36"/>
                <a:gd name="T9" fmla="*/ 2147483646 h 40"/>
                <a:gd name="T10" fmla="*/ 2147483646 w 36"/>
                <a:gd name="T11" fmla="*/ 2147483646 h 40"/>
                <a:gd name="T12" fmla="*/ 2147483646 w 36"/>
                <a:gd name="T13" fmla="*/ 0 h 4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40">
                  <a:moveTo>
                    <a:pt x="36" y="0"/>
                  </a:moveTo>
                  <a:cubicBezTo>
                    <a:pt x="22" y="15"/>
                    <a:pt x="9" y="29"/>
                    <a:pt x="0" y="38"/>
                  </a:cubicBezTo>
                  <a:cubicBezTo>
                    <a:pt x="0" y="38"/>
                    <a:pt x="0" y="39"/>
                    <a:pt x="1" y="39"/>
                  </a:cubicBezTo>
                  <a:cubicBezTo>
                    <a:pt x="2" y="39"/>
                    <a:pt x="3" y="40"/>
                    <a:pt x="4" y="40"/>
                  </a:cubicBezTo>
                  <a:cubicBezTo>
                    <a:pt x="5" y="40"/>
                    <a:pt x="7" y="39"/>
                    <a:pt x="8" y="39"/>
                  </a:cubicBezTo>
                  <a:cubicBezTo>
                    <a:pt x="16" y="32"/>
                    <a:pt x="24" y="23"/>
                    <a:pt x="33" y="14"/>
                  </a:cubicBezTo>
                  <a:cubicBezTo>
                    <a:pt x="36" y="0"/>
                    <a:pt x="36" y="0"/>
                    <a:pt x="36" y="0"/>
                  </a:cubicBezTo>
                </a:path>
              </a:pathLst>
            </a:custGeom>
            <a:solidFill>
              <a:srgbClr val="08070C"/>
            </a:solidFill>
            <a:ln>
              <a:noFill/>
            </a:ln>
          </p:spPr>
          <p:txBody>
            <a:bodyPr/>
            <a:lstStyle/>
            <a:p>
              <a:endParaRPr lang="zh-CN" altLang="en-US"/>
            </a:p>
          </p:txBody>
        </p:sp>
        <p:sp>
          <p:nvSpPr>
            <p:cNvPr id="1048977" name="Freeform 122"/>
            <p:cNvSpPr/>
            <p:nvPr/>
          </p:nvSpPr>
          <p:spPr bwMode="auto">
            <a:xfrm>
              <a:off x="3910013" y="5083175"/>
              <a:ext cx="107950" cy="106363"/>
            </a:xfrm>
            <a:custGeom>
              <a:avLst/>
              <a:gdLst>
                <a:gd name="T0" fmla="*/ 2147483646 w 25"/>
                <a:gd name="T1" fmla="*/ 0 h 25"/>
                <a:gd name="T2" fmla="*/ 0 w 25"/>
                <a:gd name="T3" fmla="*/ 2147483646 h 25"/>
                <a:gd name="T4" fmla="*/ 2147483646 w 25"/>
                <a:gd name="T5" fmla="*/ 2147483646 h 25"/>
                <a:gd name="T6" fmla="*/ 2147483646 w 25"/>
                <a:gd name="T7" fmla="*/ 2147483646 h 25"/>
                <a:gd name="T8" fmla="*/ 2147483646 w 25"/>
                <a:gd name="T9" fmla="*/ 2147483646 h 25"/>
                <a:gd name="T10" fmla="*/ 2147483646 w 25"/>
                <a:gd name="T11" fmla="*/ 0 h 2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 h="25">
                  <a:moveTo>
                    <a:pt x="25" y="0"/>
                  </a:moveTo>
                  <a:cubicBezTo>
                    <a:pt x="16" y="9"/>
                    <a:pt x="8" y="18"/>
                    <a:pt x="0" y="25"/>
                  </a:cubicBezTo>
                  <a:cubicBezTo>
                    <a:pt x="2" y="25"/>
                    <a:pt x="5" y="24"/>
                    <a:pt x="7" y="23"/>
                  </a:cubicBezTo>
                  <a:cubicBezTo>
                    <a:pt x="12" y="18"/>
                    <a:pt x="17" y="13"/>
                    <a:pt x="23" y="7"/>
                  </a:cubicBezTo>
                  <a:cubicBezTo>
                    <a:pt x="23" y="6"/>
                    <a:pt x="24" y="4"/>
                    <a:pt x="25" y="3"/>
                  </a:cubicBezTo>
                  <a:cubicBezTo>
                    <a:pt x="25" y="0"/>
                    <a:pt x="25" y="0"/>
                    <a:pt x="25" y="0"/>
                  </a:cubicBezTo>
                </a:path>
              </a:pathLst>
            </a:custGeom>
            <a:solidFill>
              <a:srgbClr val="645E5E"/>
            </a:solidFill>
            <a:ln>
              <a:noFill/>
            </a:ln>
          </p:spPr>
          <p:txBody>
            <a:bodyPr/>
            <a:lstStyle/>
            <a:p>
              <a:endParaRPr lang="zh-CN" altLang="en-US"/>
            </a:p>
          </p:txBody>
        </p:sp>
        <p:sp>
          <p:nvSpPr>
            <p:cNvPr id="1048978" name="Freeform 123"/>
            <p:cNvSpPr/>
            <p:nvPr/>
          </p:nvSpPr>
          <p:spPr bwMode="auto">
            <a:xfrm>
              <a:off x="3940176" y="5111750"/>
              <a:ext cx="68263" cy="69850"/>
            </a:xfrm>
            <a:custGeom>
              <a:avLst/>
              <a:gdLst>
                <a:gd name="T0" fmla="*/ 2147483646 w 16"/>
                <a:gd name="T1" fmla="*/ 0 h 16"/>
                <a:gd name="T2" fmla="*/ 0 w 16"/>
                <a:gd name="T3" fmla="*/ 2147483646 h 16"/>
                <a:gd name="T4" fmla="*/ 2147483646 w 16"/>
                <a:gd name="T5" fmla="*/ 0 h 16"/>
                <a:gd name="T6" fmla="*/ 0 60000 65536"/>
                <a:gd name="T7" fmla="*/ 0 60000 65536"/>
                <a:gd name="T8" fmla="*/ 0 60000 65536"/>
              </a:gdLst>
              <a:ahLst/>
              <a:cxnLst>
                <a:cxn ang="T6">
                  <a:pos x="T0" y="T1"/>
                </a:cxn>
                <a:cxn ang="T7">
                  <a:pos x="T2" y="T3"/>
                </a:cxn>
                <a:cxn ang="T8">
                  <a:pos x="T4" y="T5"/>
                </a:cxn>
              </a:cxnLst>
              <a:rect l="0" t="0" r="r" b="b"/>
              <a:pathLst>
                <a:path w="16" h="16">
                  <a:moveTo>
                    <a:pt x="16" y="0"/>
                  </a:moveTo>
                  <a:cubicBezTo>
                    <a:pt x="10" y="6"/>
                    <a:pt x="5" y="11"/>
                    <a:pt x="0" y="16"/>
                  </a:cubicBezTo>
                  <a:cubicBezTo>
                    <a:pt x="6" y="14"/>
                    <a:pt x="11" y="9"/>
                    <a:pt x="16" y="0"/>
                  </a:cubicBezTo>
                </a:path>
              </a:pathLst>
            </a:custGeom>
            <a:solidFill>
              <a:srgbClr val="2A2829"/>
            </a:solidFill>
            <a:ln>
              <a:noFill/>
            </a:ln>
          </p:spPr>
          <p:txBody>
            <a:bodyPr/>
            <a:lstStyle/>
            <a:p>
              <a:endParaRPr lang="zh-CN" altLang="en-US"/>
            </a:p>
          </p:txBody>
        </p:sp>
        <p:sp>
          <p:nvSpPr>
            <p:cNvPr id="1048979" name="Freeform 124"/>
            <p:cNvSpPr/>
            <p:nvPr/>
          </p:nvSpPr>
          <p:spPr bwMode="auto">
            <a:xfrm>
              <a:off x="3808413" y="4600575"/>
              <a:ext cx="519113" cy="581025"/>
            </a:xfrm>
            <a:custGeom>
              <a:avLst/>
              <a:gdLst>
                <a:gd name="T0" fmla="*/ 2147483646 w 122"/>
                <a:gd name="T1" fmla="*/ 2147483646 h 136"/>
                <a:gd name="T2" fmla="*/ 2147483646 w 122"/>
                <a:gd name="T3" fmla="*/ 2147483646 h 136"/>
                <a:gd name="T4" fmla="*/ 2147483646 w 122"/>
                <a:gd name="T5" fmla="*/ 2147483646 h 136"/>
                <a:gd name="T6" fmla="*/ 2147483646 w 122"/>
                <a:gd name="T7" fmla="*/ 2147483646 h 136"/>
                <a:gd name="T8" fmla="*/ 2147483646 w 122"/>
                <a:gd name="T9" fmla="*/ 2147483646 h 136"/>
                <a:gd name="T10" fmla="*/ 2147483646 w 122"/>
                <a:gd name="T11" fmla="*/ 2147483646 h 136"/>
                <a:gd name="T12" fmla="*/ 2147483646 w 122"/>
                <a:gd name="T13" fmla="*/ 2147483646 h 136"/>
                <a:gd name="T14" fmla="*/ 2147483646 w 122"/>
                <a:gd name="T15" fmla="*/ 2147483646 h 136"/>
                <a:gd name="T16" fmla="*/ 2147483646 w 122"/>
                <a:gd name="T17" fmla="*/ 0 h 136"/>
                <a:gd name="T18" fmla="*/ 2147483646 w 122"/>
                <a:gd name="T19" fmla="*/ 2147483646 h 136"/>
                <a:gd name="T20" fmla="*/ 2147483646 w 122"/>
                <a:gd name="T21" fmla="*/ 2147483646 h 136"/>
                <a:gd name="T22" fmla="*/ 0 w 122"/>
                <a:gd name="T23" fmla="*/ 2147483646 h 136"/>
                <a:gd name="T24" fmla="*/ 2147483646 w 122"/>
                <a:gd name="T25" fmla="*/ 2147483646 h 136"/>
                <a:gd name="T26" fmla="*/ 2147483646 w 122"/>
                <a:gd name="T27" fmla="*/ 2147483646 h 136"/>
                <a:gd name="T28" fmla="*/ 2147483646 w 122"/>
                <a:gd name="T29" fmla="*/ 2147483646 h 136"/>
                <a:gd name="T30" fmla="*/ 2147483646 w 122"/>
                <a:gd name="T31" fmla="*/ 2147483646 h 1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22" h="136">
                  <a:moveTo>
                    <a:pt x="56" y="57"/>
                  </a:moveTo>
                  <a:cubicBezTo>
                    <a:pt x="98" y="42"/>
                    <a:pt x="98" y="42"/>
                    <a:pt x="98" y="42"/>
                  </a:cubicBezTo>
                  <a:cubicBezTo>
                    <a:pt x="98" y="41"/>
                    <a:pt x="112" y="37"/>
                    <a:pt x="117" y="31"/>
                  </a:cubicBezTo>
                  <a:cubicBezTo>
                    <a:pt x="117" y="31"/>
                    <a:pt x="117" y="31"/>
                    <a:pt x="118" y="30"/>
                  </a:cubicBezTo>
                  <a:cubicBezTo>
                    <a:pt x="116" y="29"/>
                    <a:pt x="116" y="27"/>
                    <a:pt x="116" y="27"/>
                  </a:cubicBezTo>
                  <a:cubicBezTo>
                    <a:pt x="118" y="25"/>
                    <a:pt x="120" y="23"/>
                    <a:pt x="122" y="21"/>
                  </a:cubicBezTo>
                  <a:cubicBezTo>
                    <a:pt x="117" y="19"/>
                    <a:pt x="109" y="16"/>
                    <a:pt x="105" y="16"/>
                  </a:cubicBezTo>
                  <a:cubicBezTo>
                    <a:pt x="103" y="16"/>
                    <a:pt x="89" y="20"/>
                    <a:pt x="80" y="23"/>
                  </a:cubicBezTo>
                  <a:cubicBezTo>
                    <a:pt x="77" y="14"/>
                    <a:pt x="75" y="5"/>
                    <a:pt x="73" y="0"/>
                  </a:cubicBezTo>
                  <a:cubicBezTo>
                    <a:pt x="56" y="6"/>
                    <a:pt x="38" y="13"/>
                    <a:pt x="28" y="17"/>
                  </a:cubicBezTo>
                  <a:cubicBezTo>
                    <a:pt x="23" y="19"/>
                    <a:pt x="18" y="24"/>
                    <a:pt x="17" y="30"/>
                  </a:cubicBezTo>
                  <a:cubicBezTo>
                    <a:pt x="16" y="36"/>
                    <a:pt x="0" y="126"/>
                    <a:pt x="0" y="126"/>
                  </a:cubicBezTo>
                  <a:cubicBezTo>
                    <a:pt x="0" y="131"/>
                    <a:pt x="8" y="136"/>
                    <a:pt x="18" y="136"/>
                  </a:cubicBezTo>
                  <a:cubicBezTo>
                    <a:pt x="24" y="135"/>
                    <a:pt x="29" y="133"/>
                    <a:pt x="34" y="128"/>
                  </a:cubicBezTo>
                  <a:cubicBezTo>
                    <a:pt x="39" y="122"/>
                    <a:pt x="43" y="114"/>
                    <a:pt x="47" y="104"/>
                  </a:cubicBezTo>
                  <a:lnTo>
                    <a:pt x="56" y="57"/>
                  </a:lnTo>
                  <a:close/>
                </a:path>
              </a:pathLst>
            </a:custGeom>
            <a:solidFill>
              <a:srgbClr val="EFC89A"/>
            </a:solidFill>
            <a:ln>
              <a:noFill/>
            </a:ln>
          </p:spPr>
          <p:txBody>
            <a:bodyPr/>
            <a:lstStyle/>
            <a:p>
              <a:endParaRPr lang="zh-CN" altLang="en-US"/>
            </a:p>
          </p:txBody>
        </p:sp>
        <p:sp>
          <p:nvSpPr>
            <p:cNvPr id="1048980" name="Freeform 125"/>
            <p:cNvSpPr/>
            <p:nvPr/>
          </p:nvSpPr>
          <p:spPr bwMode="auto">
            <a:xfrm>
              <a:off x="3808413" y="4583113"/>
              <a:ext cx="361950" cy="584200"/>
            </a:xfrm>
            <a:custGeom>
              <a:avLst/>
              <a:gdLst>
                <a:gd name="T0" fmla="*/ 0 w 85"/>
                <a:gd name="T1" fmla="*/ 2147483646 h 137"/>
                <a:gd name="T2" fmla="*/ 0 w 85"/>
                <a:gd name="T3" fmla="*/ 2147483646 h 137"/>
                <a:gd name="T4" fmla="*/ 2147483646 w 85"/>
                <a:gd name="T5" fmla="*/ 2147483646 h 137"/>
                <a:gd name="T6" fmla="*/ 2147483646 w 85"/>
                <a:gd name="T7" fmla="*/ 2147483646 h 137"/>
                <a:gd name="T8" fmla="*/ 2147483646 w 85"/>
                <a:gd name="T9" fmla="*/ 2147483646 h 137"/>
                <a:gd name="T10" fmla="*/ 2147483646 w 85"/>
                <a:gd name="T11" fmla="*/ 2147483646 h 137"/>
                <a:gd name="T12" fmla="*/ 2147483646 w 85"/>
                <a:gd name="T13" fmla="*/ 2147483646 h 137"/>
                <a:gd name="T14" fmla="*/ 2147483646 w 85"/>
                <a:gd name="T15" fmla="*/ 2147483646 h 137"/>
                <a:gd name="T16" fmla="*/ 2147483646 w 85"/>
                <a:gd name="T17" fmla="*/ 2147483646 h 137"/>
                <a:gd name="T18" fmla="*/ 2147483646 w 85"/>
                <a:gd name="T19" fmla="*/ 2147483646 h 137"/>
                <a:gd name="T20" fmla="*/ 2147483646 w 85"/>
                <a:gd name="T21" fmla="*/ 2147483646 h 137"/>
                <a:gd name="T22" fmla="*/ 2147483646 w 85"/>
                <a:gd name="T23" fmla="*/ 2147483646 h 137"/>
                <a:gd name="T24" fmla="*/ 2147483646 w 85"/>
                <a:gd name="T25" fmla="*/ 2147483646 h 137"/>
                <a:gd name="T26" fmla="*/ 2147483646 w 85"/>
                <a:gd name="T27" fmla="*/ 0 h 137"/>
                <a:gd name="T28" fmla="*/ 2147483646 w 85"/>
                <a:gd name="T29" fmla="*/ 2147483646 h 137"/>
                <a:gd name="T30" fmla="*/ 2147483646 w 85"/>
                <a:gd name="T31" fmla="*/ 2147483646 h 137"/>
                <a:gd name="T32" fmla="*/ 2147483646 w 85"/>
                <a:gd name="T33" fmla="*/ 2147483646 h 137"/>
                <a:gd name="T34" fmla="*/ 2147483646 w 85"/>
                <a:gd name="T35" fmla="*/ 2147483646 h 137"/>
                <a:gd name="T36" fmla="*/ 2147483646 w 85"/>
                <a:gd name="T37" fmla="*/ 2147483646 h 137"/>
                <a:gd name="T38" fmla="*/ 2147483646 w 85"/>
                <a:gd name="T39" fmla="*/ 2147483646 h 137"/>
                <a:gd name="T40" fmla="*/ 2147483646 w 85"/>
                <a:gd name="T41" fmla="*/ 2147483646 h 137"/>
                <a:gd name="T42" fmla="*/ 2147483646 w 85"/>
                <a:gd name="T43" fmla="*/ 2147483646 h 137"/>
                <a:gd name="T44" fmla="*/ 2147483646 w 85"/>
                <a:gd name="T45" fmla="*/ 2147483646 h 137"/>
                <a:gd name="T46" fmla="*/ 2147483646 w 85"/>
                <a:gd name="T47" fmla="*/ 2147483646 h 137"/>
                <a:gd name="T48" fmla="*/ 2147483646 w 85"/>
                <a:gd name="T49" fmla="*/ 2147483646 h 137"/>
                <a:gd name="T50" fmla="*/ 2147483646 w 85"/>
                <a:gd name="T51" fmla="*/ 2147483646 h 137"/>
                <a:gd name="T52" fmla="*/ 2147483646 w 85"/>
                <a:gd name="T53" fmla="*/ 2147483646 h 137"/>
                <a:gd name="T54" fmla="*/ 2147483646 w 85"/>
                <a:gd name="T55" fmla="*/ 2147483646 h 137"/>
                <a:gd name="T56" fmla="*/ 2147483646 w 85"/>
                <a:gd name="T57" fmla="*/ 2147483646 h 137"/>
                <a:gd name="T58" fmla="*/ 2147483646 w 85"/>
                <a:gd name="T59" fmla="*/ 2147483646 h 137"/>
                <a:gd name="T60" fmla="*/ 2147483646 w 85"/>
                <a:gd name="T61" fmla="*/ 2147483646 h 137"/>
                <a:gd name="T62" fmla="*/ 2147483646 w 85"/>
                <a:gd name="T63" fmla="*/ 2147483646 h 137"/>
                <a:gd name="T64" fmla="*/ 2147483646 w 85"/>
                <a:gd name="T65" fmla="*/ 2147483646 h 137"/>
                <a:gd name="T66" fmla="*/ 2147483646 w 85"/>
                <a:gd name="T67" fmla="*/ 2147483646 h 137"/>
                <a:gd name="T68" fmla="*/ 0 w 85"/>
                <a:gd name="T69" fmla="*/ 2147483646 h 137"/>
                <a:gd name="T70" fmla="*/ 0 w 85"/>
                <a:gd name="T71" fmla="*/ 2147483646 h 13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5" h="137">
                  <a:moveTo>
                    <a:pt x="0" y="131"/>
                  </a:moveTo>
                  <a:cubicBezTo>
                    <a:pt x="0" y="132"/>
                    <a:pt x="0" y="132"/>
                    <a:pt x="0" y="132"/>
                  </a:cubicBezTo>
                  <a:cubicBezTo>
                    <a:pt x="1" y="132"/>
                    <a:pt x="1" y="132"/>
                    <a:pt x="1" y="132"/>
                  </a:cubicBezTo>
                  <a:cubicBezTo>
                    <a:pt x="1" y="133"/>
                    <a:pt x="1" y="133"/>
                    <a:pt x="1" y="133"/>
                  </a:cubicBezTo>
                  <a:cubicBezTo>
                    <a:pt x="1" y="133"/>
                    <a:pt x="1" y="133"/>
                    <a:pt x="1" y="133"/>
                  </a:cubicBezTo>
                  <a:cubicBezTo>
                    <a:pt x="1" y="133"/>
                    <a:pt x="1" y="133"/>
                    <a:pt x="1" y="133"/>
                  </a:cubicBezTo>
                  <a:cubicBezTo>
                    <a:pt x="2" y="134"/>
                    <a:pt x="2" y="134"/>
                    <a:pt x="2" y="134"/>
                  </a:cubicBezTo>
                  <a:cubicBezTo>
                    <a:pt x="2" y="134"/>
                    <a:pt x="2" y="134"/>
                    <a:pt x="2" y="134"/>
                  </a:cubicBezTo>
                  <a:cubicBezTo>
                    <a:pt x="3" y="135"/>
                    <a:pt x="3" y="135"/>
                    <a:pt x="3" y="135"/>
                  </a:cubicBezTo>
                  <a:cubicBezTo>
                    <a:pt x="7" y="137"/>
                    <a:pt x="24" y="134"/>
                    <a:pt x="28" y="114"/>
                  </a:cubicBezTo>
                  <a:cubicBezTo>
                    <a:pt x="29" y="107"/>
                    <a:pt x="40" y="47"/>
                    <a:pt x="40" y="47"/>
                  </a:cubicBezTo>
                  <a:cubicBezTo>
                    <a:pt x="40" y="44"/>
                    <a:pt x="42" y="41"/>
                    <a:pt x="45" y="40"/>
                  </a:cubicBezTo>
                  <a:cubicBezTo>
                    <a:pt x="81" y="27"/>
                    <a:pt x="81" y="27"/>
                    <a:pt x="81" y="27"/>
                  </a:cubicBezTo>
                  <a:cubicBezTo>
                    <a:pt x="79" y="18"/>
                    <a:pt x="85" y="5"/>
                    <a:pt x="84" y="0"/>
                  </a:cubicBezTo>
                  <a:cubicBezTo>
                    <a:pt x="81" y="1"/>
                    <a:pt x="67" y="6"/>
                    <a:pt x="64" y="7"/>
                  </a:cubicBezTo>
                  <a:cubicBezTo>
                    <a:pt x="63" y="8"/>
                    <a:pt x="63" y="8"/>
                    <a:pt x="63" y="8"/>
                  </a:cubicBezTo>
                  <a:cubicBezTo>
                    <a:pt x="62" y="8"/>
                    <a:pt x="61" y="8"/>
                    <a:pt x="60" y="9"/>
                  </a:cubicBezTo>
                  <a:cubicBezTo>
                    <a:pt x="60" y="9"/>
                    <a:pt x="60" y="9"/>
                    <a:pt x="60" y="9"/>
                  </a:cubicBezTo>
                  <a:cubicBezTo>
                    <a:pt x="57" y="10"/>
                    <a:pt x="54" y="11"/>
                    <a:pt x="51" y="12"/>
                  </a:cubicBezTo>
                  <a:cubicBezTo>
                    <a:pt x="51" y="12"/>
                    <a:pt x="51" y="12"/>
                    <a:pt x="51" y="12"/>
                  </a:cubicBezTo>
                  <a:cubicBezTo>
                    <a:pt x="49" y="13"/>
                    <a:pt x="47" y="14"/>
                    <a:pt x="45" y="14"/>
                  </a:cubicBezTo>
                  <a:cubicBezTo>
                    <a:pt x="45" y="14"/>
                    <a:pt x="45" y="14"/>
                    <a:pt x="45" y="14"/>
                  </a:cubicBezTo>
                  <a:cubicBezTo>
                    <a:pt x="44" y="15"/>
                    <a:pt x="44" y="15"/>
                    <a:pt x="43" y="15"/>
                  </a:cubicBezTo>
                  <a:cubicBezTo>
                    <a:pt x="43" y="15"/>
                    <a:pt x="42" y="15"/>
                    <a:pt x="42" y="15"/>
                  </a:cubicBezTo>
                  <a:cubicBezTo>
                    <a:pt x="41" y="16"/>
                    <a:pt x="41" y="16"/>
                    <a:pt x="40" y="16"/>
                  </a:cubicBezTo>
                  <a:cubicBezTo>
                    <a:pt x="39" y="16"/>
                    <a:pt x="39" y="16"/>
                    <a:pt x="39" y="16"/>
                  </a:cubicBezTo>
                  <a:cubicBezTo>
                    <a:pt x="39" y="17"/>
                    <a:pt x="38" y="17"/>
                    <a:pt x="38" y="17"/>
                  </a:cubicBezTo>
                  <a:cubicBezTo>
                    <a:pt x="37" y="17"/>
                    <a:pt x="37" y="17"/>
                    <a:pt x="37" y="17"/>
                  </a:cubicBezTo>
                  <a:cubicBezTo>
                    <a:pt x="36" y="18"/>
                    <a:pt x="36" y="18"/>
                    <a:pt x="35" y="18"/>
                  </a:cubicBezTo>
                  <a:cubicBezTo>
                    <a:pt x="35" y="18"/>
                    <a:pt x="35" y="18"/>
                    <a:pt x="35" y="18"/>
                  </a:cubicBezTo>
                  <a:cubicBezTo>
                    <a:pt x="34" y="18"/>
                    <a:pt x="34" y="18"/>
                    <a:pt x="34" y="19"/>
                  </a:cubicBezTo>
                  <a:cubicBezTo>
                    <a:pt x="32" y="19"/>
                    <a:pt x="31" y="19"/>
                    <a:pt x="30" y="20"/>
                  </a:cubicBezTo>
                  <a:cubicBezTo>
                    <a:pt x="30" y="20"/>
                    <a:pt x="29" y="20"/>
                    <a:pt x="28" y="21"/>
                  </a:cubicBezTo>
                  <a:cubicBezTo>
                    <a:pt x="23" y="23"/>
                    <a:pt x="18" y="28"/>
                    <a:pt x="17" y="34"/>
                  </a:cubicBezTo>
                  <a:cubicBezTo>
                    <a:pt x="16" y="40"/>
                    <a:pt x="0" y="130"/>
                    <a:pt x="0" y="130"/>
                  </a:cubicBezTo>
                  <a:cubicBezTo>
                    <a:pt x="0" y="131"/>
                    <a:pt x="0" y="131"/>
                    <a:pt x="0" y="131"/>
                  </a:cubicBezTo>
                  <a:close/>
                </a:path>
              </a:pathLst>
            </a:custGeom>
            <a:solidFill>
              <a:srgbClr val="F8D5AC"/>
            </a:solidFill>
            <a:ln>
              <a:noFill/>
            </a:ln>
          </p:spPr>
          <p:txBody>
            <a:bodyPr/>
            <a:lstStyle/>
            <a:p>
              <a:endParaRPr lang="zh-CN" altLang="en-US"/>
            </a:p>
          </p:txBody>
        </p:sp>
        <p:sp>
          <p:nvSpPr>
            <p:cNvPr id="1048981" name="Freeform 126"/>
            <p:cNvSpPr/>
            <p:nvPr/>
          </p:nvSpPr>
          <p:spPr bwMode="auto">
            <a:xfrm>
              <a:off x="3816351" y="4535488"/>
              <a:ext cx="473075" cy="563563"/>
            </a:xfrm>
            <a:custGeom>
              <a:avLst/>
              <a:gdLst>
                <a:gd name="T0" fmla="*/ 2147483646 w 111"/>
                <a:gd name="T1" fmla="*/ 2147483646 h 132"/>
                <a:gd name="T2" fmla="*/ 2147483646 w 111"/>
                <a:gd name="T3" fmla="*/ 2147483646 h 132"/>
                <a:gd name="T4" fmla="*/ 0 w 111"/>
                <a:gd name="T5" fmla="*/ 2147483646 h 132"/>
                <a:gd name="T6" fmla="*/ 2147483646 w 111"/>
                <a:gd name="T7" fmla="*/ 2147483646 h 132"/>
                <a:gd name="T8" fmla="*/ 2147483646 w 111"/>
                <a:gd name="T9" fmla="*/ 2147483646 h 132"/>
                <a:gd name="T10" fmla="*/ 2147483646 w 111"/>
                <a:gd name="T11" fmla="*/ 2147483646 h 132"/>
                <a:gd name="T12" fmla="*/ 2147483646 w 111"/>
                <a:gd name="T13" fmla="*/ 2147483646 h 132"/>
                <a:gd name="T14" fmla="*/ 2147483646 w 111"/>
                <a:gd name="T15" fmla="*/ 0 h 132"/>
                <a:gd name="T16" fmla="*/ 2147483646 w 111"/>
                <a:gd name="T17" fmla="*/ 2147483646 h 13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11" h="132">
                  <a:moveTo>
                    <a:pt x="26" y="32"/>
                  </a:moveTo>
                  <a:cubicBezTo>
                    <a:pt x="21" y="34"/>
                    <a:pt x="16" y="39"/>
                    <a:pt x="15" y="45"/>
                  </a:cubicBezTo>
                  <a:cubicBezTo>
                    <a:pt x="14" y="49"/>
                    <a:pt x="4" y="109"/>
                    <a:pt x="0" y="132"/>
                  </a:cubicBezTo>
                  <a:cubicBezTo>
                    <a:pt x="1" y="132"/>
                    <a:pt x="2" y="132"/>
                    <a:pt x="4" y="132"/>
                  </a:cubicBezTo>
                  <a:cubicBezTo>
                    <a:pt x="8" y="110"/>
                    <a:pt x="17" y="54"/>
                    <a:pt x="18" y="50"/>
                  </a:cubicBezTo>
                  <a:cubicBezTo>
                    <a:pt x="19" y="43"/>
                    <a:pt x="24" y="39"/>
                    <a:pt x="29" y="37"/>
                  </a:cubicBezTo>
                  <a:cubicBezTo>
                    <a:pt x="47" y="30"/>
                    <a:pt x="87" y="16"/>
                    <a:pt x="109" y="7"/>
                  </a:cubicBezTo>
                  <a:cubicBezTo>
                    <a:pt x="111" y="0"/>
                    <a:pt x="111" y="0"/>
                    <a:pt x="111" y="0"/>
                  </a:cubicBezTo>
                  <a:cubicBezTo>
                    <a:pt x="91" y="7"/>
                    <a:pt x="45" y="24"/>
                    <a:pt x="26" y="32"/>
                  </a:cubicBezTo>
                  <a:close/>
                </a:path>
              </a:pathLst>
            </a:custGeom>
            <a:solidFill>
              <a:srgbClr val="FBE3C8"/>
            </a:solidFill>
            <a:ln>
              <a:noFill/>
            </a:ln>
          </p:spPr>
          <p:txBody>
            <a:bodyPr/>
            <a:lstStyle/>
            <a:p>
              <a:endParaRPr lang="zh-CN" altLang="en-US"/>
            </a:p>
          </p:txBody>
        </p:sp>
        <p:sp>
          <p:nvSpPr>
            <p:cNvPr id="1048982" name="Freeform 127"/>
            <p:cNvSpPr/>
            <p:nvPr/>
          </p:nvSpPr>
          <p:spPr bwMode="auto">
            <a:xfrm>
              <a:off x="4340226" y="4873625"/>
              <a:ext cx="128588" cy="204788"/>
            </a:xfrm>
            <a:custGeom>
              <a:avLst/>
              <a:gdLst>
                <a:gd name="T0" fmla="*/ 2147483646 w 30"/>
                <a:gd name="T1" fmla="*/ 2147483646 h 48"/>
                <a:gd name="T2" fmla="*/ 2147483646 w 30"/>
                <a:gd name="T3" fmla="*/ 2147483646 h 48"/>
                <a:gd name="T4" fmla="*/ 0 w 30"/>
                <a:gd name="T5" fmla="*/ 2147483646 h 48"/>
                <a:gd name="T6" fmla="*/ 2147483646 w 30"/>
                <a:gd name="T7" fmla="*/ 2147483646 h 48"/>
                <a:gd name="T8" fmla="*/ 2147483646 w 30"/>
                <a:gd name="T9" fmla="*/ 0 h 48"/>
                <a:gd name="T10" fmla="*/ 2147483646 w 30"/>
                <a:gd name="T11" fmla="*/ 2147483646 h 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 h="48">
                  <a:moveTo>
                    <a:pt x="18" y="6"/>
                  </a:moveTo>
                  <a:cubicBezTo>
                    <a:pt x="18" y="13"/>
                    <a:pt x="17" y="19"/>
                    <a:pt x="16" y="23"/>
                  </a:cubicBezTo>
                  <a:cubicBezTo>
                    <a:pt x="16" y="23"/>
                    <a:pt x="15" y="32"/>
                    <a:pt x="0" y="48"/>
                  </a:cubicBezTo>
                  <a:cubicBezTo>
                    <a:pt x="30" y="37"/>
                    <a:pt x="27" y="17"/>
                    <a:pt x="28" y="2"/>
                  </a:cubicBezTo>
                  <a:cubicBezTo>
                    <a:pt x="27" y="2"/>
                    <a:pt x="26" y="1"/>
                    <a:pt x="24" y="0"/>
                  </a:cubicBezTo>
                  <a:cubicBezTo>
                    <a:pt x="22" y="2"/>
                    <a:pt x="20" y="4"/>
                    <a:pt x="18" y="6"/>
                  </a:cubicBezTo>
                </a:path>
              </a:pathLst>
            </a:custGeom>
            <a:solidFill>
              <a:srgbClr val="EFC99C"/>
            </a:solidFill>
            <a:ln>
              <a:noFill/>
            </a:ln>
          </p:spPr>
          <p:txBody>
            <a:bodyPr/>
            <a:lstStyle/>
            <a:p>
              <a:endParaRPr lang="zh-CN" altLang="en-US"/>
            </a:p>
          </p:txBody>
        </p:sp>
        <p:sp>
          <p:nvSpPr>
            <p:cNvPr id="1048983" name="Freeform 128"/>
            <p:cNvSpPr/>
            <p:nvPr/>
          </p:nvSpPr>
          <p:spPr bwMode="auto">
            <a:xfrm>
              <a:off x="3846513" y="4727575"/>
              <a:ext cx="452438" cy="461963"/>
            </a:xfrm>
            <a:custGeom>
              <a:avLst/>
              <a:gdLst>
                <a:gd name="T0" fmla="*/ 2147483646 w 106"/>
                <a:gd name="T1" fmla="*/ 0 h 108"/>
                <a:gd name="T2" fmla="*/ 2147483646 w 106"/>
                <a:gd name="T3" fmla="*/ 2147483646 h 108"/>
                <a:gd name="T4" fmla="*/ 2147483646 w 106"/>
                <a:gd name="T5" fmla="*/ 2147483646 h 108"/>
                <a:gd name="T6" fmla="*/ 0 w 106"/>
                <a:gd name="T7" fmla="*/ 2147483646 h 108"/>
                <a:gd name="T8" fmla="*/ 2147483646 w 106"/>
                <a:gd name="T9" fmla="*/ 2147483646 h 108"/>
                <a:gd name="T10" fmla="*/ 2147483646 w 106"/>
                <a:gd name="T11" fmla="*/ 2147483646 h 108"/>
                <a:gd name="T12" fmla="*/ 2147483646 w 106"/>
                <a:gd name="T13" fmla="*/ 2147483646 h 108"/>
                <a:gd name="T14" fmla="*/ 2147483646 w 106"/>
                <a:gd name="T15" fmla="*/ 2147483646 h 108"/>
                <a:gd name="T16" fmla="*/ 2147483646 w 106"/>
                <a:gd name="T17" fmla="*/ 2147483646 h 108"/>
                <a:gd name="T18" fmla="*/ 2147483646 w 106"/>
                <a:gd name="T19" fmla="*/ 0 h 10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6" h="108">
                  <a:moveTo>
                    <a:pt x="92" y="0"/>
                  </a:moveTo>
                  <a:cubicBezTo>
                    <a:pt x="39" y="20"/>
                    <a:pt x="39" y="20"/>
                    <a:pt x="39" y="20"/>
                  </a:cubicBezTo>
                  <a:cubicBezTo>
                    <a:pt x="28" y="82"/>
                    <a:pt x="28" y="82"/>
                    <a:pt x="28" y="82"/>
                  </a:cubicBezTo>
                  <a:cubicBezTo>
                    <a:pt x="21" y="99"/>
                    <a:pt x="10" y="104"/>
                    <a:pt x="0" y="105"/>
                  </a:cubicBezTo>
                  <a:cubicBezTo>
                    <a:pt x="10" y="108"/>
                    <a:pt x="27" y="105"/>
                    <a:pt x="36" y="83"/>
                  </a:cubicBezTo>
                  <a:cubicBezTo>
                    <a:pt x="47" y="27"/>
                    <a:pt x="47" y="27"/>
                    <a:pt x="47" y="27"/>
                  </a:cubicBezTo>
                  <a:cubicBezTo>
                    <a:pt x="89" y="12"/>
                    <a:pt x="89" y="12"/>
                    <a:pt x="89" y="12"/>
                  </a:cubicBezTo>
                  <a:cubicBezTo>
                    <a:pt x="89" y="12"/>
                    <a:pt x="92" y="12"/>
                    <a:pt x="97" y="13"/>
                  </a:cubicBezTo>
                  <a:cubicBezTo>
                    <a:pt x="100" y="9"/>
                    <a:pt x="103" y="6"/>
                    <a:pt x="106" y="3"/>
                  </a:cubicBezTo>
                  <a:cubicBezTo>
                    <a:pt x="98" y="1"/>
                    <a:pt x="92" y="0"/>
                    <a:pt x="92" y="0"/>
                  </a:cubicBezTo>
                  <a:close/>
                </a:path>
              </a:pathLst>
            </a:custGeom>
            <a:solidFill>
              <a:srgbClr val="FBE3C8"/>
            </a:solidFill>
            <a:ln>
              <a:noFill/>
            </a:ln>
          </p:spPr>
          <p:txBody>
            <a:bodyPr/>
            <a:lstStyle/>
            <a:p>
              <a:endParaRPr lang="zh-CN" altLang="en-US"/>
            </a:p>
          </p:txBody>
        </p:sp>
        <p:sp>
          <p:nvSpPr>
            <p:cNvPr id="1048984" name="Freeform 129"/>
            <p:cNvSpPr/>
            <p:nvPr/>
          </p:nvSpPr>
          <p:spPr bwMode="auto">
            <a:xfrm>
              <a:off x="3808413" y="5018088"/>
              <a:ext cx="68263" cy="123825"/>
            </a:xfrm>
            <a:custGeom>
              <a:avLst/>
              <a:gdLst>
                <a:gd name="T0" fmla="*/ 2147483646 w 16"/>
                <a:gd name="T1" fmla="*/ 2147483646 h 29"/>
                <a:gd name="T2" fmla="*/ 2147483646 w 16"/>
                <a:gd name="T3" fmla="*/ 0 h 29"/>
                <a:gd name="T4" fmla="*/ 0 w 16"/>
                <a:gd name="T5" fmla="*/ 2147483646 h 29"/>
                <a:gd name="T6" fmla="*/ 0 w 16"/>
                <a:gd name="T7" fmla="*/ 2147483646 h 29"/>
                <a:gd name="T8" fmla="*/ 2147483646 w 16"/>
                <a:gd name="T9" fmla="*/ 2147483646 h 29"/>
                <a:gd name="T10" fmla="*/ 2147483646 w 16"/>
                <a:gd name="T11" fmla="*/ 2147483646 h 29"/>
                <a:gd name="T12" fmla="*/ 2147483646 w 16"/>
                <a:gd name="T13" fmla="*/ 2147483646 h 29"/>
                <a:gd name="T14" fmla="*/ 2147483646 w 16"/>
                <a:gd name="T15" fmla="*/ 2147483646 h 2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6" h="29">
                  <a:moveTo>
                    <a:pt x="11" y="1"/>
                  </a:moveTo>
                  <a:cubicBezTo>
                    <a:pt x="5" y="0"/>
                    <a:pt x="5" y="0"/>
                    <a:pt x="5" y="0"/>
                  </a:cubicBezTo>
                  <a:cubicBezTo>
                    <a:pt x="3" y="10"/>
                    <a:pt x="1" y="23"/>
                    <a:pt x="0" y="28"/>
                  </a:cubicBezTo>
                  <a:cubicBezTo>
                    <a:pt x="0" y="29"/>
                    <a:pt x="0" y="29"/>
                    <a:pt x="0" y="29"/>
                  </a:cubicBezTo>
                  <a:cubicBezTo>
                    <a:pt x="2" y="29"/>
                    <a:pt x="4" y="29"/>
                    <a:pt x="5" y="29"/>
                  </a:cubicBezTo>
                  <a:cubicBezTo>
                    <a:pt x="10" y="29"/>
                    <a:pt x="13" y="27"/>
                    <a:pt x="14" y="24"/>
                  </a:cubicBezTo>
                  <a:cubicBezTo>
                    <a:pt x="15" y="14"/>
                    <a:pt x="15" y="14"/>
                    <a:pt x="15" y="14"/>
                  </a:cubicBezTo>
                  <a:cubicBezTo>
                    <a:pt x="16" y="8"/>
                    <a:pt x="15" y="3"/>
                    <a:pt x="11" y="1"/>
                  </a:cubicBezTo>
                  <a:close/>
                </a:path>
              </a:pathLst>
            </a:custGeom>
            <a:solidFill>
              <a:srgbClr val="FEFBF7"/>
            </a:solidFill>
            <a:ln>
              <a:noFill/>
            </a:ln>
          </p:spPr>
          <p:txBody>
            <a:bodyPr/>
            <a:lstStyle/>
            <a:p>
              <a:endParaRPr lang="zh-CN" altLang="en-US"/>
            </a:p>
          </p:txBody>
        </p:sp>
        <p:sp>
          <p:nvSpPr>
            <p:cNvPr id="1048985" name="Freeform 130"/>
            <p:cNvSpPr/>
            <p:nvPr/>
          </p:nvSpPr>
          <p:spPr bwMode="auto">
            <a:xfrm>
              <a:off x="4456113" y="4727575"/>
              <a:ext cx="258763" cy="176213"/>
            </a:xfrm>
            <a:custGeom>
              <a:avLst/>
              <a:gdLst>
                <a:gd name="T0" fmla="*/ 2147483646 w 61"/>
                <a:gd name="T1" fmla="*/ 0 h 41"/>
                <a:gd name="T2" fmla="*/ 2147483646 w 61"/>
                <a:gd name="T3" fmla="*/ 2147483646 h 41"/>
                <a:gd name="T4" fmla="*/ 2147483646 w 61"/>
                <a:gd name="T5" fmla="*/ 2147483646 h 41"/>
                <a:gd name="T6" fmla="*/ 2147483646 w 61"/>
                <a:gd name="T7" fmla="*/ 2147483646 h 41"/>
                <a:gd name="T8" fmla="*/ 2147483646 w 61"/>
                <a:gd name="T9" fmla="*/ 2147483646 h 41"/>
                <a:gd name="T10" fmla="*/ 2147483646 w 61"/>
                <a:gd name="T11" fmla="*/ 2147483646 h 41"/>
                <a:gd name="T12" fmla="*/ 2147483646 w 61"/>
                <a:gd name="T13" fmla="*/ 2147483646 h 41"/>
                <a:gd name="T14" fmla="*/ 0 w 61"/>
                <a:gd name="T15" fmla="*/ 2147483646 h 41"/>
                <a:gd name="T16" fmla="*/ 2147483646 w 61"/>
                <a:gd name="T17" fmla="*/ 2147483646 h 41"/>
                <a:gd name="T18" fmla="*/ 2147483646 w 61"/>
                <a:gd name="T19" fmla="*/ 2147483646 h 41"/>
                <a:gd name="T20" fmla="*/ 2147483646 w 61"/>
                <a:gd name="T21" fmla="*/ 2147483646 h 41"/>
                <a:gd name="T22" fmla="*/ 2147483646 w 61"/>
                <a:gd name="T23" fmla="*/ 0 h 4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1" h="41">
                  <a:moveTo>
                    <a:pt x="37" y="0"/>
                  </a:moveTo>
                  <a:cubicBezTo>
                    <a:pt x="33" y="4"/>
                    <a:pt x="30" y="7"/>
                    <a:pt x="27" y="10"/>
                  </a:cubicBezTo>
                  <a:cubicBezTo>
                    <a:pt x="18" y="19"/>
                    <a:pt x="9" y="28"/>
                    <a:pt x="2" y="35"/>
                  </a:cubicBezTo>
                  <a:cubicBezTo>
                    <a:pt x="2" y="35"/>
                    <a:pt x="2" y="35"/>
                    <a:pt x="2" y="35"/>
                  </a:cubicBezTo>
                  <a:cubicBezTo>
                    <a:pt x="2" y="35"/>
                    <a:pt x="1" y="36"/>
                    <a:pt x="1" y="36"/>
                  </a:cubicBezTo>
                  <a:cubicBezTo>
                    <a:pt x="1" y="36"/>
                    <a:pt x="1" y="36"/>
                    <a:pt x="1" y="36"/>
                  </a:cubicBezTo>
                  <a:cubicBezTo>
                    <a:pt x="1" y="36"/>
                    <a:pt x="1" y="36"/>
                    <a:pt x="1" y="36"/>
                  </a:cubicBezTo>
                  <a:cubicBezTo>
                    <a:pt x="1" y="37"/>
                    <a:pt x="1" y="39"/>
                    <a:pt x="0" y="41"/>
                  </a:cubicBezTo>
                  <a:cubicBezTo>
                    <a:pt x="17" y="25"/>
                    <a:pt x="17" y="25"/>
                    <a:pt x="17" y="25"/>
                  </a:cubicBezTo>
                  <a:cubicBezTo>
                    <a:pt x="61" y="17"/>
                    <a:pt x="61" y="17"/>
                    <a:pt x="61" y="17"/>
                  </a:cubicBezTo>
                  <a:cubicBezTo>
                    <a:pt x="60" y="16"/>
                    <a:pt x="59" y="16"/>
                    <a:pt x="58" y="15"/>
                  </a:cubicBezTo>
                  <a:cubicBezTo>
                    <a:pt x="54" y="12"/>
                    <a:pt x="46" y="7"/>
                    <a:pt x="37" y="0"/>
                  </a:cubicBezTo>
                </a:path>
              </a:pathLst>
            </a:custGeom>
            <a:solidFill>
              <a:srgbClr val="E3BF96"/>
            </a:solidFill>
            <a:ln>
              <a:noFill/>
            </a:ln>
          </p:spPr>
          <p:txBody>
            <a:bodyPr/>
            <a:lstStyle/>
            <a:p>
              <a:endParaRPr lang="zh-CN" altLang="en-US"/>
            </a:p>
          </p:txBody>
        </p:sp>
        <p:sp>
          <p:nvSpPr>
            <p:cNvPr id="1048986" name="Freeform 131"/>
            <p:cNvSpPr/>
            <p:nvPr/>
          </p:nvSpPr>
          <p:spPr bwMode="auto">
            <a:xfrm>
              <a:off x="4702176" y="4792663"/>
              <a:ext cx="12700" cy="7938"/>
            </a:xfrm>
            <a:custGeom>
              <a:avLst/>
              <a:gdLst>
                <a:gd name="T0" fmla="*/ 0 w 3"/>
                <a:gd name="T1" fmla="*/ 0 h 2"/>
                <a:gd name="T2" fmla="*/ 2147483646 w 3"/>
                <a:gd name="T3" fmla="*/ 2147483646 h 2"/>
                <a:gd name="T4" fmla="*/ 2147483646 w 3"/>
                <a:gd name="T5" fmla="*/ 2147483646 h 2"/>
                <a:gd name="T6" fmla="*/ 0 w 3"/>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2">
                  <a:moveTo>
                    <a:pt x="0" y="0"/>
                  </a:moveTo>
                  <a:cubicBezTo>
                    <a:pt x="1" y="1"/>
                    <a:pt x="2" y="1"/>
                    <a:pt x="3" y="2"/>
                  </a:cubicBezTo>
                  <a:cubicBezTo>
                    <a:pt x="3" y="2"/>
                    <a:pt x="3" y="2"/>
                    <a:pt x="3" y="2"/>
                  </a:cubicBezTo>
                  <a:cubicBezTo>
                    <a:pt x="3" y="2"/>
                    <a:pt x="2" y="1"/>
                    <a:pt x="0" y="0"/>
                  </a:cubicBezTo>
                </a:path>
              </a:pathLst>
            </a:custGeom>
            <a:solidFill>
              <a:srgbClr val="E5CCAE"/>
            </a:solidFill>
            <a:ln>
              <a:noFill/>
            </a:ln>
          </p:spPr>
          <p:txBody>
            <a:bodyPr/>
            <a:lstStyle/>
            <a:p>
              <a:endParaRPr lang="zh-CN" altLang="en-US"/>
            </a:p>
          </p:txBody>
        </p:sp>
        <p:sp>
          <p:nvSpPr>
            <p:cNvPr id="1048987" name="Freeform 132"/>
            <p:cNvSpPr/>
            <p:nvPr/>
          </p:nvSpPr>
          <p:spPr bwMode="auto">
            <a:xfrm>
              <a:off x="4392613" y="4826000"/>
              <a:ext cx="50800" cy="73025"/>
            </a:xfrm>
            <a:custGeom>
              <a:avLst/>
              <a:gdLst>
                <a:gd name="T0" fmla="*/ 2147483646 w 12"/>
                <a:gd name="T1" fmla="*/ 0 h 17"/>
                <a:gd name="T2" fmla="*/ 0 w 12"/>
                <a:gd name="T3" fmla="*/ 2147483646 h 17"/>
                <a:gd name="T4" fmla="*/ 2147483646 w 12"/>
                <a:gd name="T5" fmla="*/ 2147483646 h 17"/>
                <a:gd name="T6" fmla="*/ 2147483646 w 12"/>
                <a:gd name="T7" fmla="*/ 2147483646 h 17"/>
                <a:gd name="T8" fmla="*/ 2147483646 w 12"/>
                <a:gd name="T9" fmla="*/ 2147483646 h 17"/>
                <a:gd name="T10" fmla="*/ 2147483646 w 12"/>
                <a:gd name="T11" fmla="*/ 2147483646 h 17"/>
                <a:gd name="T12" fmla="*/ 2147483646 w 12"/>
                <a:gd name="T13" fmla="*/ 2147483646 h 17"/>
                <a:gd name="T14" fmla="*/ 2147483646 w 12"/>
                <a:gd name="T15" fmla="*/ 2147483646 h 17"/>
                <a:gd name="T16" fmla="*/ 2147483646 w 12"/>
                <a:gd name="T17" fmla="*/ 2147483646 h 17"/>
                <a:gd name="T18" fmla="*/ 2147483646 w 12"/>
                <a:gd name="T19" fmla="*/ 0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2" h="17">
                  <a:moveTo>
                    <a:pt x="1" y="0"/>
                  </a:moveTo>
                  <a:cubicBezTo>
                    <a:pt x="0" y="2"/>
                    <a:pt x="0" y="2"/>
                    <a:pt x="0" y="2"/>
                  </a:cubicBezTo>
                  <a:cubicBezTo>
                    <a:pt x="0" y="3"/>
                    <a:pt x="1" y="3"/>
                    <a:pt x="1" y="3"/>
                  </a:cubicBezTo>
                  <a:cubicBezTo>
                    <a:pt x="2" y="5"/>
                    <a:pt x="3" y="6"/>
                    <a:pt x="3" y="8"/>
                  </a:cubicBezTo>
                  <a:cubicBezTo>
                    <a:pt x="3" y="8"/>
                    <a:pt x="3" y="8"/>
                    <a:pt x="3" y="7"/>
                  </a:cubicBezTo>
                  <a:cubicBezTo>
                    <a:pt x="5" y="9"/>
                    <a:pt x="6" y="10"/>
                    <a:pt x="7" y="11"/>
                  </a:cubicBezTo>
                  <a:cubicBezTo>
                    <a:pt x="6" y="11"/>
                    <a:pt x="6" y="12"/>
                    <a:pt x="5" y="13"/>
                  </a:cubicBezTo>
                  <a:cubicBezTo>
                    <a:pt x="5" y="14"/>
                    <a:pt x="5" y="16"/>
                    <a:pt x="6" y="17"/>
                  </a:cubicBezTo>
                  <a:cubicBezTo>
                    <a:pt x="8" y="15"/>
                    <a:pt x="10" y="13"/>
                    <a:pt x="12" y="11"/>
                  </a:cubicBezTo>
                  <a:cubicBezTo>
                    <a:pt x="10" y="8"/>
                    <a:pt x="6" y="5"/>
                    <a:pt x="1" y="0"/>
                  </a:cubicBezTo>
                </a:path>
              </a:pathLst>
            </a:custGeom>
            <a:solidFill>
              <a:srgbClr val="0C0B13"/>
            </a:solidFill>
            <a:ln>
              <a:noFill/>
            </a:ln>
          </p:spPr>
          <p:txBody>
            <a:bodyPr/>
            <a:lstStyle/>
            <a:p>
              <a:endParaRPr lang="zh-CN" altLang="en-US"/>
            </a:p>
          </p:txBody>
        </p:sp>
        <p:sp>
          <p:nvSpPr>
            <p:cNvPr id="1048988" name="Freeform 133"/>
            <p:cNvSpPr/>
            <p:nvPr/>
          </p:nvSpPr>
          <p:spPr bwMode="auto">
            <a:xfrm>
              <a:off x="4405313" y="4856163"/>
              <a:ext cx="15875" cy="25400"/>
            </a:xfrm>
            <a:custGeom>
              <a:avLst/>
              <a:gdLst>
                <a:gd name="T0" fmla="*/ 0 w 4"/>
                <a:gd name="T1" fmla="*/ 0 h 6"/>
                <a:gd name="T2" fmla="*/ 0 w 4"/>
                <a:gd name="T3" fmla="*/ 2147483646 h 6"/>
                <a:gd name="T4" fmla="*/ 2147483646 w 4"/>
                <a:gd name="T5" fmla="*/ 2147483646 h 6"/>
                <a:gd name="T6" fmla="*/ 2147483646 w 4"/>
                <a:gd name="T7" fmla="*/ 2147483646 h 6"/>
                <a:gd name="T8" fmla="*/ 0 w 4"/>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6">
                  <a:moveTo>
                    <a:pt x="0" y="0"/>
                  </a:moveTo>
                  <a:cubicBezTo>
                    <a:pt x="0" y="1"/>
                    <a:pt x="0" y="1"/>
                    <a:pt x="0" y="1"/>
                  </a:cubicBezTo>
                  <a:cubicBezTo>
                    <a:pt x="1" y="2"/>
                    <a:pt x="2" y="4"/>
                    <a:pt x="2" y="6"/>
                  </a:cubicBezTo>
                  <a:cubicBezTo>
                    <a:pt x="3" y="5"/>
                    <a:pt x="3" y="4"/>
                    <a:pt x="4" y="4"/>
                  </a:cubicBezTo>
                  <a:cubicBezTo>
                    <a:pt x="3" y="3"/>
                    <a:pt x="2" y="2"/>
                    <a:pt x="0" y="0"/>
                  </a:cubicBezTo>
                </a:path>
              </a:pathLst>
            </a:custGeom>
            <a:solidFill>
              <a:srgbClr val="414040"/>
            </a:solidFill>
            <a:ln>
              <a:noFill/>
            </a:ln>
          </p:spPr>
          <p:txBody>
            <a:bodyPr/>
            <a:lstStyle/>
            <a:p>
              <a:endParaRPr lang="zh-CN" altLang="en-US"/>
            </a:p>
          </p:txBody>
        </p:sp>
        <p:sp>
          <p:nvSpPr>
            <p:cNvPr id="1048989" name="Freeform 134"/>
            <p:cNvSpPr>
              <a:spLocks noEditPoints="1"/>
            </p:cNvSpPr>
            <p:nvPr/>
          </p:nvSpPr>
          <p:spPr bwMode="auto">
            <a:xfrm>
              <a:off x="4395788" y="4727575"/>
              <a:ext cx="217488" cy="153988"/>
            </a:xfrm>
            <a:custGeom>
              <a:avLst/>
              <a:gdLst>
                <a:gd name="T0" fmla="*/ 0 w 51"/>
                <a:gd name="T1" fmla="*/ 2147483646 h 36"/>
                <a:gd name="T2" fmla="*/ 0 w 51"/>
                <a:gd name="T3" fmla="*/ 2147483646 h 36"/>
                <a:gd name="T4" fmla="*/ 2147483646 w 51"/>
                <a:gd name="T5" fmla="*/ 2147483646 h 36"/>
                <a:gd name="T6" fmla="*/ 2147483646 w 51"/>
                <a:gd name="T7" fmla="*/ 2147483646 h 36"/>
                <a:gd name="T8" fmla="*/ 2147483646 w 51"/>
                <a:gd name="T9" fmla="*/ 2147483646 h 36"/>
                <a:gd name="T10" fmla="*/ 2147483646 w 51"/>
                <a:gd name="T11" fmla="*/ 2147483646 h 36"/>
                <a:gd name="T12" fmla="*/ 2147483646 w 51"/>
                <a:gd name="T13" fmla="*/ 2147483646 h 36"/>
                <a:gd name="T14" fmla="*/ 2147483646 w 51"/>
                <a:gd name="T15" fmla="*/ 2147483646 h 36"/>
                <a:gd name="T16" fmla="*/ 2147483646 w 51"/>
                <a:gd name="T17" fmla="*/ 2147483646 h 36"/>
                <a:gd name="T18" fmla="*/ 2147483646 w 51"/>
                <a:gd name="T19" fmla="*/ 2147483646 h 36"/>
                <a:gd name="T20" fmla="*/ 0 w 51"/>
                <a:gd name="T21" fmla="*/ 2147483646 h 36"/>
                <a:gd name="T22" fmla="*/ 2147483646 w 51"/>
                <a:gd name="T23" fmla="*/ 0 h 36"/>
                <a:gd name="T24" fmla="*/ 2147483646 w 51"/>
                <a:gd name="T25" fmla="*/ 2147483646 h 36"/>
                <a:gd name="T26" fmla="*/ 2147483646 w 51"/>
                <a:gd name="T27" fmla="*/ 0 h 36"/>
                <a:gd name="T28" fmla="*/ 2147483646 w 51"/>
                <a:gd name="T29" fmla="*/ 0 h 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1" h="36">
                  <a:moveTo>
                    <a:pt x="0" y="22"/>
                  </a:moveTo>
                  <a:cubicBezTo>
                    <a:pt x="0" y="23"/>
                    <a:pt x="0" y="23"/>
                    <a:pt x="0" y="23"/>
                  </a:cubicBezTo>
                  <a:cubicBezTo>
                    <a:pt x="5" y="28"/>
                    <a:pt x="9" y="31"/>
                    <a:pt x="11" y="34"/>
                  </a:cubicBezTo>
                  <a:cubicBezTo>
                    <a:pt x="11" y="34"/>
                    <a:pt x="11" y="34"/>
                    <a:pt x="11" y="34"/>
                  </a:cubicBezTo>
                  <a:cubicBezTo>
                    <a:pt x="13" y="35"/>
                    <a:pt x="14" y="36"/>
                    <a:pt x="15" y="36"/>
                  </a:cubicBezTo>
                  <a:cubicBezTo>
                    <a:pt x="15" y="36"/>
                    <a:pt x="15" y="36"/>
                    <a:pt x="15" y="36"/>
                  </a:cubicBezTo>
                  <a:cubicBezTo>
                    <a:pt x="15" y="36"/>
                    <a:pt x="15" y="36"/>
                    <a:pt x="15" y="36"/>
                  </a:cubicBezTo>
                  <a:cubicBezTo>
                    <a:pt x="15" y="36"/>
                    <a:pt x="15" y="36"/>
                    <a:pt x="15" y="36"/>
                  </a:cubicBezTo>
                  <a:cubicBezTo>
                    <a:pt x="15" y="36"/>
                    <a:pt x="16" y="35"/>
                    <a:pt x="16" y="35"/>
                  </a:cubicBezTo>
                  <a:cubicBezTo>
                    <a:pt x="16" y="35"/>
                    <a:pt x="16" y="35"/>
                    <a:pt x="16" y="35"/>
                  </a:cubicBezTo>
                  <a:cubicBezTo>
                    <a:pt x="15" y="35"/>
                    <a:pt x="8" y="30"/>
                    <a:pt x="0" y="22"/>
                  </a:cubicBezTo>
                  <a:moveTo>
                    <a:pt x="51" y="0"/>
                  </a:moveTo>
                  <a:cubicBezTo>
                    <a:pt x="47" y="4"/>
                    <a:pt x="44" y="7"/>
                    <a:pt x="41" y="10"/>
                  </a:cubicBezTo>
                  <a:cubicBezTo>
                    <a:pt x="44" y="7"/>
                    <a:pt x="47" y="4"/>
                    <a:pt x="51" y="0"/>
                  </a:cubicBezTo>
                  <a:cubicBezTo>
                    <a:pt x="51" y="0"/>
                    <a:pt x="51" y="0"/>
                    <a:pt x="51" y="0"/>
                  </a:cubicBezTo>
                </a:path>
              </a:pathLst>
            </a:custGeom>
            <a:solidFill>
              <a:srgbClr val="0C0B13"/>
            </a:solidFill>
            <a:ln>
              <a:noFill/>
            </a:ln>
          </p:spPr>
          <p:txBody>
            <a:bodyPr/>
            <a:lstStyle/>
            <a:p>
              <a:endParaRPr lang="zh-CN" altLang="en-US"/>
            </a:p>
          </p:txBody>
        </p:sp>
        <p:sp>
          <p:nvSpPr>
            <p:cNvPr id="1048990" name="Freeform 135"/>
            <p:cNvSpPr>
              <a:spLocks noEditPoints="1"/>
            </p:cNvSpPr>
            <p:nvPr/>
          </p:nvSpPr>
          <p:spPr bwMode="auto">
            <a:xfrm>
              <a:off x="4395788" y="4659313"/>
              <a:ext cx="217488" cy="219075"/>
            </a:xfrm>
            <a:custGeom>
              <a:avLst/>
              <a:gdLst>
                <a:gd name="T0" fmla="*/ 2147483646 w 51"/>
                <a:gd name="T1" fmla="*/ 2147483646 h 51"/>
                <a:gd name="T2" fmla="*/ 2147483646 w 51"/>
                <a:gd name="T3" fmla="*/ 2147483646 h 51"/>
                <a:gd name="T4" fmla="*/ 2147483646 w 51"/>
                <a:gd name="T5" fmla="*/ 2147483646 h 51"/>
                <a:gd name="T6" fmla="*/ 2147483646 w 51"/>
                <a:gd name="T7" fmla="*/ 2147483646 h 51"/>
                <a:gd name="T8" fmla="*/ 2147483646 w 51"/>
                <a:gd name="T9" fmla="*/ 2147483646 h 51"/>
                <a:gd name="T10" fmla="*/ 2147483646 w 51"/>
                <a:gd name="T11" fmla="*/ 2147483646 h 51"/>
                <a:gd name="T12" fmla="*/ 2147483646 w 51"/>
                <a:gd name="T13" fmla="*/ 2147483646 h 51"/>
                <a:gd name="T14" fmla="*/ 2147483646 w 51"/>
                <a:gd name="T15" fmla="*/ 2147483646 h 51"/>
                <a:gd name="T16" fmla="*/ 2147483646 w 51"/>
                <a:gd name="T17" fmla="*/ 2147483646 h 51"/>
                <a:gd name="T18" fmla="*/ 2147483646 w 51"/>
                <a:gd name="T19" fmla="*/ 2147483646 h 51"/>
                <a:gd name="T20" fmla="*/ 2147483646 w 51"/>
                <a:gd name="T21" fmla="*/ 2147483646 h 51"/>
                <a:gd name="T22" fmla="*/ 2147483646 w 51"/>
                <a:gd name="T23" fmla="*/ 2147483646 h 51"/>
                <a:gd name="T24" fmla="*/ 2147483646 w 51"/>
                <a:gd name="T25" fmla="*/ 2147483646 h 51"/>
                <a:gd name="T26" fmla="*/ 0 w 51"/>
                <a:gd name="T27" fmla="*/ 2147483646 h 51"/>
                <a:gd name="T28" fmla="*/ 2147483646 w 51"/>
                <a:gd name="T29" fmla="*/ 2147483646 h 51"/>
                <a:gd name="T30" fmla="*/ 2147483646 w 51"/>
                <a:gd name="T31" fmla="*/ 2147483646 h 51"/>
                <a:gd name="T32" fmla="*/ 2147483646 w 51"/>
                <a:gd name="T33" fmla="*/ 2147483646 h 51"/>
                <a:gd name="T34" fmla="*/ 2147483646 w 51"/>
                <a:gd name="T35" fmla="*/ 2147483646 h 51"/>
                <a:gd name="T36" fmla="*/ 2147483646 w 51"/>
                <a:gd name="T37" fmla="*/ 2147483646 h 51"/>
                <a:gd name="T38" fmla="*/ 2147483646 w 51"/>
                <a:gd name="T39" fmla="*/ 2147483646 h 51"/>
                <a:gd name="T40" fmla="*/ 2147483646 w 51"/>
                <a:gd name="T41" fmla="*/ 0 h 51"/>
                <a:gd name="T42" fmla="*/ 2147483646 w 51"/>
                <a:gd name="T43" fmla="*/ 2147483646 h 51"/>
                <a:gd name="T44" fmla="*/ 2147483646 w 51"/>
                <a:gd name="T45" fmla="*/ 2147483646 h 51"/>
                <a:gd name="T46" fmla="*/ 2147483646 w 51"/>
                <a:gd name="T47" fmla="*/ 2147483646 h 51"/>
                <a:gd name="T48" fmla="*/ 2147483646 w 51"/>
                <a:gd name="T49" fmla="*/ 2147483646 h 51"/>
                <a:gd name="T50" fmla="*/ 2147483646 w 51"/>
                <a:gd name="T51" fmla="*/ 0 h 5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51" h="51">
                  <a:moveTo>
                    <a:pt x="47" y="14"/>
                  </a:moveTo>
                  <a:cubicBezTo>
                    <a:pt x="37" y="24"/>
                    <a:pt x="28" y="33"/>
                    <a:pt x="20" y="41"/>
                  </a:cubicBezTo>
                  <a:cubicBezTo>
                    <a:pt x="21" y="43"/>
                    <a:pt x="23" y="44"/>
                    <a:pt x="23" y="44"/>
                  </a:cubicBezTo>
                  <a:cubicBezTo>
                    <a:pt x="23" y="44"/>
                    <a:pt x="23" y="44"/>
                    <a:pt x="23" y="44"/>
                  </a:cubicBezTo>
                  <a:cubicBezTo>
                    <a:pt x="23" y="44"/>
                    <a:pt x="23" y="44"/>
                    <a:pt x="23" y="44"/>
                  </a:cubicBezTo>
                  <a:cubicBezTo>
                    <a:pt x="23" y="44"/>
                    <a:pt x="23" y="44"/>
                    <a:pt x="23" y="44"/>
                  </a:cubicBezTo>
                  <a:cubicBezTo>
                    <a:pt x="22" y="45"/>
                    <a:pt x="21" y="46"/>
                    <a:pt x="20" y="47"/>
                  </a:cubicBezTo>
                  <a:cubicBezTo>
                    <a:pt x="19" y="48"/>
                    <a:pt x="19" y="48"/>
                    <a:pt x="18" y="49"/>
                  </a:cubicBezTo>
                  <a:cubicBezTo>
                    <a:pt x="18" y="49"/>
                    <a:pt x="18" y="49"/>
                    <a:pt x="18" y="49"/>
                  </a:cubicBezTo>
                  <a:cubicBezTo>
                    <a:pt x="18" y="49"/>
                    <a:pt x="18" y="49"/>
                    <a:pt x="18" y="49"/>
                  </a:cubicBezTo>
                  <a:cubicBezTo>
                    <a:pt x="18" y="49"/>
                    <a:pt x="17" y="50"/>
                    <a:pt x="17" y="50"/>
                  </a:cubicBezTo>
                  <a:cubicBezTo>
                    <a:pt x="17" y="50"/>
                    <a:pt x="17" y="50"/>
                    <a:pt x="16" y="50"/>
                  </a:cubicBezTo>
                  <a:cubicBezTo>
                    <a:pt x="15" y="50"/>
                    <a:pt x="9" y="45"/>
                    <a:pt x="1" y="37"/>
                  </a:cubicBezTo>
                  <a:cubicBezTo>
                    <a:pt x="0" y="38"/>
                    <a:pt x="0" y="38"/>
                    <a:pt x="0" y="38"/>
                  </a:cubicBezTo>
                  <a:cubicBezTo>
                    <a:pt x="8" y="46"/>
                    <a:pt x="15" y="51"/>
                    <a:pt x="16" y="51"/>
                  </a:cubicBezTo>
                  <a:cubicBezTo>
                    <a:pt x="16" y="51"/>
                    <a:pt x="16" y="51"/>
                    <a:pt x="16" y="51"/>
                  </a:cubicBezTo>
                  <a:cubicBezTo>
                    <a:pt x="16" y="51"/>
                    <a:pt x="16" y="51"/>
                    <a:pt x="16" y="51"/>
                  </a:cubicBezTo>
                  <a:cubicBezTo>
                    <a:pt x="23" y="44"/>
                    <a:pt x="32" y="35"/>
                    <a:pt x="41" y="26"/>
                  </a:cubicBezTo>
                  <a:cubicBezTo>
                    <a:pt x="44" y="23"/>
                    <a:pt x="47" y="20"/>
                    <a:pt x="51" y="16"/>
                  </a:cubicBezTo>
                  <a:cubicBezTo>
                    <a:pt x="49" y="15"/>
                    <a:pt x="48" y="14"/>
                    <a:pt x="47" y="14"/>
                  </a:cubicBezTo>
                  <a:moveTo>
                    <a:pt x="26" y="0"/>
                  </a:moveTo>
                  <a:cubicBezTo>
                    <a:pt x="22" y="4"/>
                    <a:pt x="18" y="8"/>
                    <a:pt x="14" y="12"/>
                  </a:cubicBezTo>
                  <a:cubicBezTo>
                    <a:pt x="6" y="28"/>
                    <a:pt x="6" y="28"/>
                    <a:pt x="6" y="28"/>
                  </a:cubicBezTo>
                  <a:cubicBezTo>
                    <a:pt x="9" y="32"/>
                    <a:pt x="13" y="35"/>
                    <a:pt x="15" y="37"/>
                  </a:cubicBezTo>
                  <a:cubicBezTo>
                    <a:pt x="23" y="29"/>
                    <a:pt x="33" y="20"/>
                    <a:pt x="42" y="10"/>
                  </a:cubicBezTo>
                  <a:cubicBezTo>
                    <a:pt x="37" y="7"/>
                    <a:pt x="31" y="3"/>
                    <a:pt x="26" y="0"/>
                  </a:cubicBezTo>
                </a:path>
              </a:pathLst>
            </a:custGeom>
            <a:solidFill>
              <a:srgbClr val="0C0B13"/>
            </a:solidFill>
            <a:ln>
              <a:noFill/>
            </a:ln>
          </p:spPr>
          <p:txBody>
            <a:bodyPr/>
            <a:lstStyle/>
            <a:p>
              <a:endParaRPr lang="zh-CN" altLang="en-US"/>
            </a:p>
          </p:txBody>
        </p:sp>
        <p:sp>
          <p:nvSpPr>
            <p:cNvPr id="1048991" name="Freeform 136"/>
            <p:cNvSpPr/>
            <p:nvPr/>
          </p:nvSpPr>
          <p:spPr bwMode="auto">
            <a:xfrm>
              <a:off x="4459288" y="4702175"/>
              <a:ext cx="136525" cy="133350"/>
            </a:xfrm>
            <a:custGeom>
              <a:avLst/>
              <a:gdLst>
                <a:gd name="T0" fmla="*/ 2147483646 w 32"/>
                <a:gd name="T1" fmla="*/ 0 h 31"/>
                <a:gd name="T2" fmla="*/ 0 w 32"/>
                <a:gd name="T3" fmla="*/ 2147483646 h 31"/>
                <a:gd name="T4" fmla="*/ 2147483646 w 32"/>
                <a:gd name="T5" fmla="*/ 2147483646 h 31"/>
                <a:gd name="T6" fmla="*/ 2147483646 w 32"/>
                <a:gd name="T7" fmla="*/ 2147483646 h 31"/>
                <a:gd name="T8" fmla="*/ 2147483646 w 32"/>
                <a:gd name="T9" fmla="*/ 0 h 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 h="31">
                  <a:moveTo>
                    <a:pt x="27" y="0"/>
                  </a:moveTo>
                  <a:cubicBezTo>
                    <a:pt x="18" y="10"/>
                    <a:pt x="8" y="19"/>
                    <a:pt x="0" y="27"/>
                  </a:cubicBezTo>
                  <a:cubicBezTo>
                    <a:pt x="2" y="29"/>
                    <a:pt x="3" y="30"/>
                    <a:pt x="5" y="31"/>
                  </a:cubicBezTo>
                  <a:cubicBezTo>
                    <a:pt x="13" y="23"/>
                    <a:pt x="22" y="14"/>
                    <a:pt x="32" y="4"/>
                  </a:cubicBezTo>
                  <a:cubicBezTo>
                    <a:pt x="30" y="3"/>
                    <a:pt x="29" y="1"/>
                    <a:pt x="27" y="0"/>
                  </a:cubicBezTo>
                </a:path>
              </a:pathLst>
            </a:custGeom>
            <a:solidFill>
              <a:srgbClr val="4F4E4D"/>
            </a:solidFill>
            <a:ln>
              <a:noFill/>
            </a:ln>
          </p:spPr>
          <p:txBody>
            <a:bodyPr/>
            <a:lstStyle/>
            <a:p>
              <a:endParaRPr lang="zh-CN" altLang="en-US"/>
            </a:p>
          </p:txBody>
        </p:sp>
        <p:sp>
          <p:nvSpPr>
            <p:cNvPr id="1048992" name="Freeform 137"/>
            <p:cNvSpPr/>
            <p:nvPr/>
          </p:nvSpPr>
          <p:spPr bwMode="auto">
            <a:xfrm>
              <a:off x="4456113" y="4646613"/>
              <a:ext cx="50800" cy="65088"/>
            </a:xfrm>
            <a:custGeom>
              <a:avLst/>
              <a:gdLst>
                <a:gd name="T0" fmla="*/ 2147483646 w 12"/>
                <a:gd name="T1" fmla="*/ 0 h 15"/>
                <a:gd name="T2" fmla="*/ 0 w 12"/>
                <a:gd name="T3" fmla="*/ 2147483646 h 15"/>
                <a:gd name="T4" fmla="*/ 2147483646 w 12"/>
                <a:gd name="T5" fmla="*/ 2147483646 h 15"/>
                <a:gd name="T6" fmla="*/ 2147483646 w 12"/>
                <a:gd name="T7" fmla="*/ 0 h 1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15">
                  <a:moveTo>
                    <a:pt x="8" y="0"/>
                  </a:moveTo>
                  <a:cubicBezTo>
                    <a:pt x="0" y="15"/>
                    <a:pt x="0" y="15"/>
                    <a:pt x="0" y="15"/>
                  </a:cubicBezTo>
                  <a:cubicBezTo>
                    <a:pt x="4" y="11"/>
                    <a:pt x="8" y="7"/>
                    <a:pt x="12" y="3"/>
                  </a:cubicBezTo>
                  <a:cubicBezTo>
                    <a:pt x="11" y="2"/>
                    <a:pt x="9" y="1"/>
                    <a:pt x="8" y="0"/>
                  </a:cubicBezTo>
                </a:path>
              </a:pathLst>
            </a:custGeom>
            <a:solidFill>
              <a:srgbClr val="4F4E4D"/>
            </a:solidFill>
            <a:ln>
              <a:noFill/>
            </a:ln>
          </p:spPr>
          <p:txBody>
            <a:bodyPr/>
            <a:lstStyle/>
            <a:p>
              <a:endParaRPr lang="zh-CN" altLang="en-US"/>
            </a:p>
          </p:txBody>
        </p:sp>
        <p:sp>
          <p:nvSpPr>
            <p:cNvPr id="1048993" name="Freeform 138"/>
            <p:cNvSpPr>
              <a:spLocks noEditPoints="1"/>
            </p:cNvSpPr>
            <p:nvPr/>
          </p:nvSpPr>
          <p:spPr bwMode="auto">
            <a:xfrm>
              <a:off x="4418013" y="4779963"/>
              <a:ext cx="76200" cy="88900"/>
            </a:xfrm>
            <a:custGeom>
              <a:avLst/>
              <a:gdLst>
                <a:gd name="T0" fmla="*/ 2147483646 w 18"/>
                <a:gd name="T1" fmla="*/ 2147483646 h 21"/>
                <a:gd name="T2" fmla="*/ 2147483646 w 18"/>
                <a:gd name="T3" fmla="*/ 2147483646 h 21"/>
                <a:gd name="T4" fmla="*/ 2147483646 w 18"/>
                <a:gd name="T5" fmla="*/ 2147483646 h 21"/>
                <a:gd name="T6" fmla="*/ 2147483646 w 18"/>
                <a:gd name="T7" fmla="*/ 2147483646 h 21"/>
                <a:gd name="T8" fmla="*/ 2147483646 w 18"/>
                <a:gd name="T9" fmla="*/ 0 h 21"/>
                <a:gd name="T10" fmla="*/ 0 w 18"/>
                <a:gd name="T11" fmla="*/ 2147483646 h 21"/>
                <a:gd name="T12" fmla="*/ 2147483646 w 18"/>
                <a:gd name="T13" fmla="*/ 2147483646 h 21"/>
                <a:gd name="T14" fmla="*/ 2147483646 w 18"/>
                <a:gd name="T15" fmla="*/ 2147483646 h 21"/>
                <a:gd name="T16" fmla="*/ 2147483646 w 18"/>
                <a:gd name="T17" fmla="*/ 2147483646 h 21"/>
                <a:gd name="T18" fmla="*/ 2147483646 w 18"/>
                <a:gd name="T19" fmla="*/ 2147483646 h 21"/>
                <a:gd name="T20" fmla="*/ 2147483646 w 18"/>
                <a:gd name="T21" fmla="*/ 2147483646 h 21"/>
                <a:gd name="T22" fmla="*/ 2147483646 w 18"/>
                <a:gd name="T23" fmla="*/ 2147483646 h 21"/>
                <a:gd name="T24" fmla="*/ 2147483646 w 18"/>
                <a:gd name="T25" fmla="*/ 2147483646 h 21"/>
                <a:gd name="T26" fmla="*/ 2147483646 w 18"/>
                <a:gd name="T27" fmla="*/ 2147483646 h 21"/>
                <a:gd name="T28" fmla="*/ 2147483646 w 18"/>
                <a:gd name="T29" fmla="*/ 2147483646 h 21"/>
                <a:gd name="T30" fmla="*/ 2147483646 w 18"/>
                <a:gd name="T31" fmla="*/ 0 h 2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8" h="21">
                  <a:moveTo>
                    <a:pt x="13" y="21"/>
                  </a:moveTo>
                  <a:cubicBezTo>
                    <a:pt x="13" y="21"/>
                    <a:pt x="13" y="21"/>
                    <a:pt x="13" y="21"/>
                  </a:cubicBezTo>
                  <a:cubicBezTo>
                    <a:pt x="13" y="21"/>
                    <a:pt x="13" y="21"/>
                    <a:pt x="13" y="21"/>
                  </a:cubicBezTo>
                  <a:cubicBezTo>
                    <a:pt x="13" y="21"/>
                    <a:pt x="13" y="21"/>
                    <a:pt x="13" y="21"/>
                  </a:cubicBezTo>
                  <a:moveTo>
                    <a:pt x="1" y="0"/>
                  </a:moveTo>
                  <a:cubicBezTo>
                    <a:pt x="0" y="2"/>
                    <a:pt x="0" y="2"/>
                    <a:pt x="0" y="2"/>
                  </a:cubicBezTo>
                  <a:cubicBezTo>
                    <a:pt x="8" y="11"/>
                    <a:pt x="16" y="17"/>
                    <a:pt x="17" y="17"/>
                  </a:cubicBezTo>
                  <a:cubicBezTo>
                    <a:pt x="17" y="17"/>
                    <a:pt x="17" y="17"/>
                    <a:pt x="17" y="17"/>
                  </a:cubicBezTo>
                  <a:cubicBezTo>
                    <a:pt x="17" y="17"/>
                    <a:pt x="17" y="17"/>
                    <a:pt x="17" y="17"/>
                  </a:cubicBezTo>
                  <a:cubicBezTo>
                    <a:pt x="17" y="17"/>
                    <a:pt x="17" y="17"/>
                    <a:pt x="17" y="17"/>
                  </a:cubicBezTo>
                  <a:cubicBezTo>
                    <a:pt x="16" y="18"/>
                    <a:pt x="16" y="18"/>
                    <a:pt x="15" y="19"/>
                  </a:cubicBezTo>
                  <a:cubicBezTo>
                    <a:pt x="16" y="18"/>
                    <a:pt x="17" y="17"/>
                    <a:pt x="18" y="16"/>
                  </a:cubicBezTo>
                  <a:cubicBezTo>
                    <a:pt x="18" y="16"/>
                    <a:pt x="18" y="16"/>
                    <a:pt x="18" y="16"/>
                  </a:cubicBezTo>
                  <a:cubicBezTo>
                    <a:pt x="18" y="16"/>
                    <a:pt x="16" y="15"/>
                    <a:pt x="15" y="13"/>
                  </a:cubicBezTo>
                  <a:cubicBezTo>
                    <a:pt x="13" y="12"/>
                    <a:pt x="12" y="11"/>
                    <a:pt x="10" y="9"/>
                  </a:cubicBezTo>
                  <a:cubicBezTo>
                    <a:pt x="8" y="7"/>
                    <a:pt x="4" y="4"/>
                    <a:pt x="1" y="0"/>
                  </a:cubicBezTo>
                </a:path>
              </a:pathLst>
            </a:custGeom>
            <a:solidFill>
              <a:srgbClr val="2D2525"/>
            </a:solidFill>
            <a:ln>
              <a:noFill/>
            </a:ln>
          </p:spPr>
          <p:txBody>
            <a:bodyPr/>
            <a:lstStyle/>
            <a:p>
              <a:endParaRPr lang="zh-CN" altLang="en-US"/>
            </a:p>
          </p:txBody>
        </p:sp>
        <p:sp>
          <p:nvSpPr>
            <p:cNvPr id="1048994" name="Freeform 139"/>
            <p:cNvSpPr/>
            <p:nvPr/>
          </p:nvSpPr>
          <p:spPr bwMode="auto">
            <a:xfrm>
              <a:off x="4400551" y="4787900"/>
              <a:ext cx="88900" cy="85725"/>
            </a:xfrm>
            <a:custGeom>
              <a:avLst/>
              <a:gdLst>
                <a:gd name="T0" fmla="*/ 2147483646 w 21"/>
                <a:gd name="T1" fmla="*/ 0 h 20"/>
                <a:gd name="T2" fmla="*/ 2147483646 w 21"/>
                <a:gd name="T3" fmla="*/ 2147483646 h 20"/>
                <a:gd name="T4" fmla="*/ 2147483646 w 21"/>
                <a:gd name="T5" fmla="*/ 2147483646 h 20"/>
                <a:gd name="T6" fmla="*/ 2147483646 w 21"/>
                <a:gd name="T7" fmla="*/ 2147483646 h 20"/>
                <a:gd name="T8" fmla="*/ 2147483646 w 21"/>
                <a:gd name="T9" fmla="*/ 2147483646 h 20"/>
                <a:gd name="T10" fmla="*/ 2147483646 w 21"/>
                <a:gd name="T11" fmla="*/ 2147483646 h 20"/>
                <a:gd name="T12" fmla="*/ 2147483646 w 21"/>
                <a:gd name="T13" fmla="*/ 2147483646 h 20"/>
                <a:gd name="T14" fmla="*/ 0 w 21"/>
                <a:gd name="T15" fmla="*/ 2147483646 h 20"/>
                <a:gd name="T16" fmla="*/ 2147483646 w 21"/>
                <a:gd name="T17" fmla="*/ 2147483646 h 20"/>
                <a:gd name="T18" fmla="*/ 2147483646 w 21"/>
                <a:gd name="T19" fmla="*/ 2147483646 h 20"/>
                <a:gd name="T20" fmla="*/ 2147483646 w 21"/>
                <a:gd name="T21" fmla="*/ 2147483646 h 20"/>
                <a:gd name="T22" fmla="*/ 2147483646 w 21"/>
                <a:gd name="T23" fmla="*/ 2147483646 h 20"/>
                <a:gd name="T24" fmla="*/ 2147483646 w 21"/>
                <a:gd name="T25" fmla="*/ 2147483646 h 20"/>
                <a:gd name="T26" fmla="*/ 2147483646 w 21"/>
                <a:gd name="T27" fmla="*/ 2147483646 h 20"/>
                <a:gd name="T28" fmla="*/ 2147483646 w 21"/>
                <a:gd name="T29" fmla="*/ 2147483646 h 20"/>
                <a:gd name="T30" fmla="*/ 2147483646 w 21"/>
                <a:gd name="T31" fmla="*/ 0 h 2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 h="20">
                  <a:moveTo>
                    <a:pt x="4" y="0"/>
                  </a:moveTo>
                  <a:cubicBezTo>
                    <a:pt x="3" y="1"/>
                    <a:pt x="3" y="1"/>
                    <a:pt x="3" y="1"/>
                  </a:cubicBezTo>
                  <a:cubicBezTo>
                    <a:pt x="4" y="2"/>
                    <a:pt x="4" y="3"/>
                    <a:pt x="5" y="3"/>
                  </a:cubicBezTo>
                  <a:cubicBezTo>
                    <a:pt x="8" y="7"/>
                    <a:pt x="11" y="9"/>
                    <a:pt x="14" y="12"/>
                  </a:cubicBezTo>
                  <a:cubicBezTo>
                    <a:pt x="12" y="13"/>
                    <a:pt x="12" y="13"/>
                    <a:pt x="11" y="15"/>
                  </a:cubicBezTo>
                  <a:cubicBezTo>
                    <a:pt x="8" y="13"/>
                    <a:pt x="5" y="10"/>
                    <a:pt x="1" y="6"/>
                  </a:cubicBezTo>
                  <a:cubicBezTo>
                    <a:pt x="1" y="6"/>
                    <a:pt x="1" y="6"/>
                    <a:pt x="1" y="6"/>
                  </a:cubicBezTo>
                  <a:cubicBezTo>
                    <a:pt x="0" y="7"/>
                    <a:pt x="0" y="7"/>
                    <a:pt x="0" y="7"/>
                  </a:cubicBezTo>
                  <a:cubicBezTo>
                    <a:pt x="8" y="15"/>
                    <a:pt x="14" y="20"/>
                    <a:pt x="15" y="20"/>
                  </a:cubicBezTo>
                  <a:cubicBezTo>
                    <a:pt x="16" y="20"/>
                    <a:pt x="16" y="20"/>
                    <a:pt x="16" y="20"/>
                  </a:cubicBezTo>
                  <a:cubicBezTo>
                    <a:pt x="16" y="20"/>
                    <a:pt x="17" y="19"/>
                    <a:pt x="17" y="19"/>
                  </a:cubicBezTo>
                  <a:cubicBezTo>
                    <a:pt x="17" y="19"/>
                    <a:pt x="17" y="19"/>
                    <a:pt x="17" y="19"/>
                  </a:cubicBezTo>
                  <a:cubicBezTo>
                    <a:pt x="18" y="18"/>
                    <a:pt x="18" y="18"/>
                    <a:pt x="19" y="17"/>
                  </a:cubicBezTo>
                  <a:cubicBezTo>
                    <a:pt x="20" y="16"/>
                    <a:pt x="20" y="16"/>
                    <a:pt x="21" y="15"/>
                  </a:cubicBezTo>
                  <a:cubicBezTo>
                    <a:pt x="21" y="15"/>
                    <a:pt x="21" y="15"/>
                    <a:pt x="21" y="15"/>
                  </a:cubicBezTo>
                  <a:cubicBezTo>
                    <a:pt x="20" y="15"/>
                    <a:pt x="12" y="9"/>
                    <a:pt x="4" y="0"/>
                  </a:cubicBezTo>
                </a:path>
              </a:pathLst>
            </a:custGeom>
            <a:solidFill>
              <a:srgbClr val="DFA53B"/>
            </a:solidFill>
            <a:ln>
              <a:noFill/>
            </a:ln>
          </p:spPr>
          <p:txBody>
            <a:bodyPr/>
            <a:lstStyle/>
            <a:p>
              <a:endParaRPr lang="zh-CN" altLang="en-US"/>
            </a:p>
          </p:txBody>
        </p:sp>
        <p:sp>
          <p:nvSpPr>
            <p:cNvPr id="1048995" name="Freeform 140"/>
            <p:cNvSpPr/>
            <p:nvPr/>
          </p:nvSpPr>
          <p:spPr bwMode="auto">
            <a:xfrm>
              <a:off x="4405313" y="4792663"/>
              <a:ext cx="53975" cy="58738"/>
            </a:xfrm>
            <a:custGeom>
              <a:avLst/>
              <a:gdLst>
                <a:gd name="T0" fmla="*/ 2147483646 w 13"/>
                <a:gd name="T1" fmla="*/ 0 h 14"/>
                <a:gd name="T2" fmla="*/ 0 w 13"/>
                <a:gd name="T3" fmla="*/ 2147483646 h 14"/>
                <a:gd name="T4" fmla="*/ 0 w 13"/>
                <a:gd name="T5" fmla="*/ 2147483646 h 14"/>
                <a:gd name="T6" fmla="*/ 2147483646 w 13"/>
                <a:gd name="T7" fmla="*/ 2147483646 h 14"/>
                <a:gd name="T8" fmla="*/ 2147483646 w 13"/>
                <a:gd name="T9" fmla="*/ 2147483646 h 14"/>
                <a:gd name="T10" fmla="*/ 2147483646 w 13"/>
                <a:gd name="T11" fmla="*/ 2147483646 h 14"/>
                <a:gd name="T12" fmla="*/ 2147483646 w 13"/>
                <a:gd name="T13" fmla="*/ 0 h 1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 h="14">
                  <a:moveTo>
                    <a:pt x="2" y="0"/>
                  </a:moveTo>
                  <a:cubicBezTo>
                    <a:pt x="0" y="5"/>
                    <a:pt x="0" y="5"/>
                    <a:pt x="0" y="5"/>
                  </a:cubicBezTo>
                  <a:cubicBezTo>
                    <a:pt x="0" y="5"/>
                    <a:pt x="0" y="5"/>
                    <a:pt x="0" y="5"/>
                  </a:cubicBezTo>
                  <a:cubicBezTo>
                    <a:pt x="4" y="9"/>
                    <a:pt x="7" y="12"/>
                    <a:pt x="10" y="14"/>
                  </a:cubicBezTo>
                  <a:cubicBezTo>
                    <a:pt x="11" y="12"/>
                    <a:pt x="11" y="12"/>
                    <a:pt x="13" y="11"/>
                  </a:cubicBezTo>
                  <a:cubicBezTo>
                    <a:pt x="10" y="8"/>
                    <a:pt x="7" y="6"/>
                    <a:pt x="4" y="2"/>
                  </a:cubicBezTo>
                  <a:cubicBezTo>
                    <a:pt x="3" y="2"/>
                    <a:pt x="3" y="1"/>
                    <a:pt x="2" y="0"/>
                  </a:cubicBezTo>
                </a:path>
              </a:pathLst>
            </a:custGeom>
            <a:solidFill>
              <a:srgbClr val="9A4D00"/>
            </a:solidFill>
            <a:ln>
              <a:noFill/>
            </a:ln>
          </p:spPr>
          <p:txBody>
            <a:bodyPr/>
            <a:lstStyle/>
            <a:p>
              <a:endParaRPr lang="zh-CN" altLang="en-US"/>
            </a:p>
          </p:txBody>
        </p:sp>
        <p:sp>
          <p:nvSpPr>
            <p:cNvPr id="1048996" name="Freeform 141"/>
            <p:cNvSpPr/>
            <p:nvPr/>
          </p:nvSpPr>
          <p:spPr bwMode="auto">
            <a:xfrm>
              <a:off x="4413251" y="4873625"/>
              <a:ext cx="46038" cy="73025"/>
            </a:xfrm>
            <a:custGeom>
              <a:avLst/>
              <a:gdLst>
                <a:gd name="T0" fmla="*/ 2147483646 w 11"/>
                <a:gd name="T1" fmla="*/ 0 h 17"/>
                <a:gd name="T2" fmla="*/ 2147483646 w 11"/>
                <a:gd name="T3" fmla="*/ 0 h 17"/>
                <a:gd name="T4" fmla="*/ 2147483646 w 11"/>
                <a:gd name="T5" fmla="*/ 2147483646 h 17"/>
                <a:gd name="T6" fmla="*/ 0 w 11"/>
                <a:gd name="T7" fmla="*/ 2147483646 h 17"/>
                <a:gd name="T8" fmla="*/ 2147483646 w 11"/>
                <a:gd name="T9" fmla="*/ 2147483646 h 17"/>
                <a:gd name="T10" fmla="*/ 2147483646 w 11"/>
                <a:gd name="T11" fmla="*/ 2147483646 h 17"/>
                <a:gd name="T12" fmla="*/ 2147483646 w 11"/>
                <a:gd name="T13" fmla="*/ 2147483646 h 17"/>
                <a:gd name="T14" fmla="*/ 2147483646 w 11"/>
                <a:gd name="T15" fmla="*/ 0 h 1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1" h="17">
                  <a:moveTo>
                    <a:pt x="7" y="0"/>
                  </a:moveTo>
                  <a:cubicBezTo>
                    <a:pt x="7" y="0"/>
                    <a:pt x="7" y="0"/>
                    <a:pt x="7" y="0"/>
                  </a:cubicBezTo>
                  <a:cubicBezTo>
                    <a:pt x="5" y="2"/>
                    <a:pt x="3" y="4"/>
                    <a:pt x="1" y="6"/>
                  </a:cubicBezTo>
                  <a:cubicBezTo>
                    <a:pt x="1" y="10"/>
                    <a:pt x="0" y="14"/>
                    <a:pt x="0" y="17"/>
                  </a:cubicBezTo>
                  <a:cubicBezTo>
                    <a:pt x="10" y="7"/>
                    <a:pt x="10" y="7"/>
                    <a:pt x="10" y="7"/>
                  </a:cubicBezTo>
                  <a:cubicBezTo>
                    <a:pt x="11" y="5"/>
                    <a:pt x="11" y="3"/>
                    <a:pt x="11" y="2"/>
                  </a:cubicBezTo>
                  <a:cubicBezTo>
                    <a:pt x="11" y="2"/>
                    <a:pt x="11" y="2"/>
                    <a:pt x="11" y="2"/>
                  </a:cubicBezTo>
                  <a:cubicBezTo>
                    <a:pt x="10" y="2"/>
                    <a:pt x="9" y="1"/>
                    <a:pt x="7" y="0"/>
                  </a:cubicBezTo>
                </a:path>
              </a:pathLst>
            </a:custGeom>
            <a:solidFill>
              <a:srgbClr val="DAB588"/>
            </a:solidFill>
            <a:ln>
              <a:noFill/>
            </a:ln>
          </p:spPr>
          <p:txBody>
            <a:bodyPr/>
            <a:lstStyle/>
            <a:p>
              <a:endParaRPr lang="zh-CN" altLang="en-US"/>
            </a:p>
          </p:txBody>
        </p:sp>
        <p:sp>
          <p:nvSpPr>
            <p:cNvPr id="1048997" name="Freeform 142"/>
            <p:cNvSpPr/>
            <p:nvPr/>
          </p:nvSpPr>
          <p:spPr bwMode="auto">
            <a:xfrm>
              <a:off x="3965576" y="5035550"/>
              <a:ext cx="1171575" cy="325438"/>
            </a:xfrm>
            <a:custGeom>
              <a:avLst/>
              <a:gdLst>
                <a:gd name="T0" fmla="*/ 2147483646 w 275"/>
                <a:gd name="T1" fmla="*/ 2147483646 h 76"/>
                <a:gd name="T2" fmla="*/ 2147483646 w 275"/>
                <a:gd name="T3" fmla="*/ 2147483646 h 76"/>
                <a:gd name="T4" fmla="*/ 2147483646 w 275"/>
                <a:gd name="T5" fmla="*/ 2147483646 h 76"/>
                <a:gd name="T6" fmla="*/ 2147483646 w 275"/>
                <a:gd name="T7" fmla="*/ 2147483646 h 76"/>
                <a:gd name="T8" fmla="*/ 2147483646 w 275"/>
                <a:gd name="T9" fmla="*/ 2147483646 h 76"/>
                <a:gd name="T10" fmla="*/ 2147483646 w 275"/>
                <a:gd name="T11" fmla="*/ 2147483646 h 76"/>
                <a:gd name="T12" fmla="*/ 2147483646 w 275"/>
                <a:gd name="T13" fmla="*/ 2147483646 h 76"/>
                <a:gd name="T14" fmla="*/ 2147483646 w 275"/>
                <a:gd name="T15" fmla="*/ 2147483646 h 76"/>
                <a:gd name="T16" fmla="*/ 2147483646 w 275"/>
                <a:gd name="T17" fmla="*/ 2147483646 h 76"/>
                <a:gd name="T18" fmla="*/ 2147483646 w 275"/>
                <a:gd name="T19" fmla="*/ 2147483646 h 76"/>
                <a:gd name="T20" fmla="*/ 2147483646 w 275"/>
                <a:gd name="T21" fmla="*/ 2147483646 h 76"/>
                <a:gd name="T22" fmla="*/ 2147483646 w 275"/>
                <a:gd name="T23" fmla="*/ 0 h 76"/>
                <a:gd name="T24" fmla="*/ 2147483646 w 275"/>
                <a:gd name="T25" fmla="*/ 2147483646 h 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75" h="76">
                  <a:moveTo>
                    <a:pt x="116" y="33"/>
                  </a:moveTo>
                  <a:cubicBezTo>
                    <a:pt x="113" y="33"/>
                    <a:pt x="110" y="33"/>
                    <a:pt x="109" y="33"/>
                  </a:cubicBezTo>
                  <a:cubicBezTo>
                    <a:pt x="30" y="51"/>
                    <a:pt x="30" y="51"/>
                    <a:pt x="30" y="51"/>
                  </a:cubicBezTo>
                  <a:cubicBezTo>
                    <a:pt x="15" y="55"/>
                    <a:pt x="6" y="57"/>
                    <a:pt x="3" y="45"/>
                  </a:cubicBezTo>
                  <a:cubicBezTo>
                    <a:pt x="0" y="61"/>
                    <a:pt x="14" y="76"/>
                    <a:pt x="33" y="72"/>
                  </a:cubicBezTo>
                  <a:cubicBezTo>
                    <a:pt x="111" y="53"/>
                    <a:pt x="111" y="53"/>
                    <a:pt x="111" y="53"/>
                  </a:cubicBezTo>
                  <a:cubicBezTo>
                    <a:pt x="113" y="53"/>
                    <a:pt x="115" y="53"/>
                    <a:pt x="118" y="54"/>
                  </a:cubicBezTo>
                  <a:cubicBezTo>
                    <a:pt x="165" y="75"/>
                    <a:pt x="221" y="61"/>
                    <a:pt x="226" y="61"/>
                  </a:cubicBezTo>
                  <a:cubicBezTo>
                    <a:pt x="253" y="61"/>
                    <a:pt x="275" y="61"/>
                    <a:pt x="275" y="61"/>
                  </a:cubicBezTo>
                  <a:cubicBezTo>
                    <a:pt x="275" y="52"/>
                    <a:pt x="275" y="52"/>
                    <a:pt x="275" y="52"/>
                  </a:cubicBezTo>
                  <a:cubicBezTo>
                    <a:pt x="275" y="52"/>
                    <a:pt x="234" y="52"/>
                    <a:pt x="207" y="52"/>
                  </a:cubicBezTo>
                  <a:cubicBezTo>
                    <a:pt x="215" y="44"/>
                    <a:pt x="224" y="31"/>
                    <a:pt x="224" y="0"/>
                  </a:cubicBezTo>
                  <a:cubicBezTo>
                    <a:pt x="220" y="16"/>
                    <a:pt x="213" y="65"/>
                    <a:pt x="116" y="33"/>
                  </a:cubicBezTo>
                </a:path>
              </a:pathLst>
            </a:custGeom>
            <a:solidFill>
              <a:srgbClr val="EFC89A"/>
            </a:solidFill>
            <a:ln>
              <a:noFill/>
            </a:ln>
          </p:spPr>
          <p:txBody>
            <a:bodyPr/>
            <a:lstStyle/>
            <a:p>
              <a:endParaRPr lang="zh-CN" altLang="en-US"/>
            </a:p>
          </p:txBody>
        </p:sp>
        <p:sp>
          <p:nvSpPr>
            <p:cNvPr id="1048998" name="Freeform 143"/>
            <p:cNvSpPr/>
            <p:nvPr/>
          </p:nvSpPr>
          <p:spPr bwMode="auto">
            <a:xfrm>
              <a:off x="3962401" y="4967288"/>
              <a:ext cx="446088" cy="333375"/>
            </a:xfrm>
            <a:custGeom>
              <a:avLst/>
              <a:gdLst>
                <a:gd name="T0" fmla="*/ 2147483646 w 105"/>
                <a:gd name="T1" fmla="*/ 2147483646 h 78"/>
                <a:gd name="T2" fmla="*/ 2147483646 w 105"/>
                <a:gd name="T3" fmla="*/ 2147483646 h 78"/>
                <a:gd name="T4" fmla="*/ 2147483646 w 105"/>
                <a:gd name="T5" fmla="*/ 2147483646 h 78"/>
                <a:gd name="T6" fmla="*/ 2147483646 w 105"/>
                <a:gd name="T7" fmla="*/ 2147483646 h 78"/>
                <a:gd name="T8" fmla="*/ 2147483646 w 105"/>
                <a:gd name="T9" fmla="*/ 2147483646 h 78"/>
                <a:gd name="T10" fmla="*/ 2147483646 w 105"/>
                <a:gd name="T11" fmla="*/ 0 h 78"/>
                <a:gd name="T12" fmla="*/ 2147483646 w 105"/>
                <a:gd name="T13" fmla="*/ 2147483646 h 7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5" h="78">
                  <a:moveTo>
                    <a:pt x="82" y="19"/>
                  </a:moveTo>
                  <a:cubicBezTo>
                    <a:pt x="23" y="41"/>
                    <a:pt x="23" y="41"/>
                    <a:pt x="23" y="41"/>
                  </a:cubicBezTo>
                  <a:cubicBezTo>
                    <a:pt x="3" y="51"/>
                    <a:pt x="0" y="67"/>
                    <a:pt x="7" y="78"/>
                  </a:cubicBezTo>
                  <a:cubicBezTo>
                    <a:pt x="5" y="68"/>
                    <a:pt x="6" y="55"/>
                    <a:pt x="22" y="48"/>
                  </a:cubicBezTo>
                  <a:cubicBezTo>
                    <a:pt x="22" y="48"/>
                    <a:pt x="71" y="33"/>
                    <a:pt x="87" y="27"/>
                  </a:cubicBezTo>
                  <a:cubicBezTo>
                    <a:pt x="101" y="22"/>
                    <a:pt x="105" y="0"/>
                    <a:pt x="105" y="0"/>
                  </a:cubicBezTo>
                  <a:cubicBezTo>
                    <a:pt x="102" y="10"/>
                    <a:pt x="82" y="19"/>
                    <a:pt x="82" y="19"/>
                  </a:cubicBezTo>
                  <a:close/>
                </a:path>
              </a:pathLst>
            </a:custGeom>
            <a:solidFill>
              <a:srgbClr val="FBE3C8"/>
            </a:solidFill>
            <a:ln>
              <a:noFill/>
            </a:ln>
          </p:spPr>
          <p:txBody>
            <a:bodyPr/>
            <a:lstStyle/>
            <a:p>
              <a:endParaRPr lang="zh-CN" altLang="en-US"/>
            </a:p>
          </p:txBody>
        </p:sp>
        <p:sp>
          <p:nvSpPr>
            <p:cNvPr id="1048999" name="Freeform 144"/>
            <p:cNvSpPr/>
            <p:nvPr/>
          </p:nvSpPr>
          <p:spPr bwMode="auto">
            <a:xfrm>
              <a:off x="3944938" y="5159375"/>
              <a:ext cx="238125" cy="196850"/>
            </a:xfrm>
            <a:custGeom>
              <a:avLst/>
              <a:gdLst>
                <a:gd name="T0" fmla="*/ 2147483646 w 56"/>
                <a:gd name="T1" fmla="*/ 2147483646 h 46"/>
                <a:gd name="T2" fmla="*/ 2147483646 w 56"/>
                <a:gd name="T3" fmla="*/ 2147483646 h 46"/>
                <a:gd name="T4" fmla="*/ 2147483646 w 56"/>
                <a:gd name="T5" fmla="*/ 2147483646 h 46"/>
                <a:gd name="T6" fmla="*/ 2147483646 w 56"/>
                <a:gd name="T7" fmla="*/ 2147483646 h 46"/>
                <a:gd name="T8" fmla="*/ 2147483646 w 56"/>
                <a:gd name="T9" fmla="*/ 2147483646 h 46"/>
                <a:gd name="T10" fmla="*/ 2147483646 w 56"/>
                <a:gd name="T11" fmla="*/ 2147483646 h 46"/>
                <a:gd name="T12" fmla="*/ 2147483646 w 56"/>
                <a:gd name="T13" fmla="*/ 2147483646 h 4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6" h="46">
                  <a:moveTo>
                    <a:pt x="39" y="1"/>
                  </a:moveTo>
                  <a:cubicBezTo>
                    <a:pt x="20" y="7"/>
                    <a:pt x="20" y="7"/>
                    <a:pt x="20" y="7"/>
                  </a:cubicBezTo>
                  <a:cubicBezTo>
                    <a:pt x="0" y="17"/>
                    <a:pt x="13" y="46"/>
                    <a:pt x="30" y="40"/>
                  </a:cubicBezTo>
                  <a:cubicBezTo>
                    <a:pt x="49" y="34"/>
                    <a:pt x="49" y="34"/>
                    <a:pt x="49" y="34"/>
                  </a:cubicBezTo>
                  <a:cubicBezTo>
                    <a:pt x="53" y="33"/>
                    <a:pt x="56" y="29"/>
                    <a:pt x="55" y="25"/>
                  </a:cubicBezTo>
                  <a:cubicBezTo>
                    <a:pt x="49" y="6"/>
                    <a:pt x="49" y="6"/>
                    <a:pt x="49" y="6"/>
                  </a:cubicBezTo>
                  <a:cubicBezTo>
                    <a:pt x="47" y="2"/>
                    <a:pt x="43" y="0"/>
                    <a:pt x="39" y="1"/>
                  </a:cubicBezTo>
                  <a:close/>
                </a:path>
              </a:pathLst>
            </a:custGeom>
            <a:solidFill>
              <a:srgbClr val="EFC99C"/>
            </a:solidFill>
            <a:ln>
              <a:noFill/>
            </a:ln>
          </p:spPr>
          <p:txBody>
            <a:bodyPr/>
            <a:lstStyle/>
            <a:p>
              <a:endParaRPr lang="zh-CN" altLang="en-US"/>
            </a:p>
          </p:txBody>
        </p:sp>
        <p:sp>
          <p:nvSpPr>
            <p:cNvPr id="1049000" name="Freeform 145"/>
            <p:cNvSpPr/>
            <p:nvPr/>
          </p:nvSpPr>
          <p:spPr bwMode="auto">
            <a:xfrm>
              <a:off x="3975101" y="5181600"/>
              <a:ext cx="190500" cy="157163"/>
            </a:xfrm>
            <a:custGeom>
              <a:avLst/>
              <a:gdLst>
                <a:gd name="T0" fmla="*/ 2147483646 w 45"/>
                <a:gd name="T1" fmla="*/ 2147483646 h 37"/>
                <a:gd name="T2" fmla="*/ 2147483646 w 45"/>
                <a:gd name="T3" fmla="*/ 2147483646 h 37"/>
                <a:gd name="T4" fmla="*/ 2147483646 w 45"/>
                <a:gd name="T5" fmla="*/ 2147483646 h 37"/>
                <a:gd name="T6" fmla="*/ 2147483646 w 45"/>
                <a:gd name="T7" fmla="*/ 2147483646 h 37"/>
                <a:gd name="T8" fmla="*/ 2147483646 w 45"/>
                <a:gd name="T9" fmla="*/ 2147483646 h 37"/>
                <a:gd name="T10" fmla="*/ 2147483646 w 45"/>
                <a:gd name="T11" fmla="*/ 2147483646 h 37"/>
                <a:gd name="T12" fmla="*/ 2147483646 w 45"/>
                <a:gd name="T13" fmla="*/ 2147483646 h 3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5" h="37">
                  <a:moveTo>
                    <a:pt x="31" y="1"/>
                  </a:moveTo>
                  <a:cubicBezTo>
                    <a:pt x="16" y="6"/>
                    <a:pt x="16" y="6"/>
                    <a:pt x="16" y="6"/>
                  </a:cubicBezTo>
                  <a:cubicBezTo>
                    <a:pt x="0" y="13"/>
                    <a:pt x="10" y="37"/>
                    <a:pt x="24" y="32"/>
                  </a:cubicBezTo>
                  <a:cubicBezTo>
                    <a:pt x="39" y="28"/>
                    <a:pt x="39" y="28"/>
                    <a:pt x="39" y="28"/>
                  </a:cubicBezTo>
                  <a:cubicBezTo>
                    <a:pt x="43" y="26"/>
                    <a:pt x="45" y="23"/>
                    <a:pt x="44" y="20"/>
                  </a:cubicBezTo>
                  <a:cubicBezTo>
                    <a:pt x="39" y="5"/>
                    <a:pt x="39" y="5"/>
                    <a:pt x="39" y="5"/>
                  </a:cubicBezTo>
                  <a:cubicBezTo>
                    <a:pt x="38" y="2"/>
                    <a:pt x="34" y="0"/>
                    <a:pt x="31" y="1"/>
                  </a:cubicBezTo>
                  <a:close/>
                </a:path>
              </a:pathLst>
            </a:custGeom>
            <a:solidFill>
              <a:srgbClr val="FEFBF7"/>
            </a:solidFill>
            <a:ln>
              <a:noFill/>
            </a:ln>
          </p:spPr>
          <p:txBody>
            <a:bodyPr/>
            <a:lstStyle/>
            <a:p>
              <a:endParaRPr lang="zh-CN" altLang="en-US"/>
            </a:p>
          </p:txBody>
        </p:sp>
        <p:sp>
          <p:nvSpPr>
            <p:cNvPr id="1049001" name="Freeform 146"/>
            <p:cNvSpPr/>
            <p:nvPr/>
          </p:nvSpPr>
          <p:spPr bwMode="auto">
            <a:xfrm>
              <a:off x="3990976" y="5189538"/>
              <a:ext cx="174625" cy="141288"/>
            </a:xfrm>
            <a:custGeom>
              <a:avLst/>
              <a:gdLst>
                <a:gd name="T0" fmla="*/ 2147483646 w 41"/>
                <a:gd name="T1" fmla="*/ 2147483646 h 33"/>
                <a:gd name="T2" fmla="*/ 2147483646 w 41"/>
                <a:gd name="T3" fmla="*/ 2147483646 h 33"/>
                <a:gd name="T4" fmla="*/ 2147483646 w 41"/>
                <a:gd name="T5" fmla="*/ 2147483646 h 33"/>
                <a:gd name="T6" fmla="*/ 2147483646 w 41"/>
                <a:gd name="T7" fmla="*/ 2147483646 h 33"/>
                <a:gd name="T8" fmla="*/ 2147483646 w 41"/>
                <a:gd name="T9" fmla="*/ 2147483646 h 33"/>
                <a:gd name="T10" fmla="*/ 2147483646 w 41"/>
                <a:gd name="T11" fmla="*/ 2147483646 h 33"/>
                <a:gd name="T12" fmla="*/ 2147483646 w 41"/>
                <a:gd name="T13" fmla="*/ 2147483646 h 3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1" h="33">
                  <a:moveTo>
                    <a:pt x="40" y="19"/>
                  </a:moveTo>
                  <a:cubicBezTo>
                    <a:pt x="35" y="5"/>
                    <a:pt x="35" y="5"/>
                    <a:pt x="35" y="5"/>
                  </a:cubicBezTo>
                  <a:cubicBezTo>
                    <a:pt x="34" y="2"/>
                    <a:pt x="30" y="0"/>
                    <a:pt x="27" y="1"/>
                  </a:cubicBezTo>
                  <a:cubicBezTo>
                    <a:pt x="15" y="5"/>
                    <a:pt x="15" y="5"/>
                    <a:pt x="15" y="5"/>
                  </a:cubicBezTo>
                  <a:cubicBezTo>
                    <a:pt x="0" y="12"/>
                    <a:pt x="11" y="33"/>
                    <a:pt x="24" y="29"/>
                  </a:cubicBezTo>
                  <a:cubicBezTo>
                    <a:pt x="36" y="25"/>
                    <a:pt x="36" y="25"/>
                    <a:pt x="36" y="25"/>
                  </a:cubicBezTo>
                  <a:cubicBezTo>
                    <a:pt x="39" y="24"/>
                    <a:pt x="41" y="21"/>
                    <a:pt x="40" y="19"/>
                  </a:cubicBezTo>
                  <a:close/>
                </a:path>
              </a:pathLst>
            </a:custGeom>
            <a:solidFill>
              <a:srgbClr val="FDF5EB"/>
            </a:solidFill>
            <a:ln>
              <a:noFill/>
            </a:ln>
          </p:spPr>
          <p:txBody>
            <a:bodyPr/>
            <a:lstStyle/>
            <a:p>
              <a:endParaRPr lang="zh-CN" altLang="en-US"/>
            </a:p>
          </p:txBody>
        </p:sp>
        <p:sp>
          <p:nvSpPr>
            <p:cNvPr id="1049002" name="Freeform 147"/>
            <p:cNvSpPr/>
            <p:nvPr/>
          </p:nvSpPr>
          <p:spPr bwMode="auto">
            <a:xfrm>
              <a:off x="3816351" y="5022850"/>
              <a:ext cx="52388" cy="106363"/>
            </a:xfrm>
            <a:custGeom>
              <a:avLst/>
              <a:gdLst>
                <a:gd name="T0" fmla="*/ 2147483646 w 12"/>
                <a:gd name="T1" fmla="*/ 2147483646 h 25"/>
                <a:gd name="T2" fmla="*/ 2147483646 w 12"/>
                <a:gd name="T3" fmla="*/ 0 h 25"/>
                <a:gd name="T4" fmla="*/ 0 w 12"/>
                <a:gd name="T5" fmla="*/ 2147483646 h 25"/>
                <a:gd name="T6" fmla="*/ 2147483646 w 12"/>
                <a:gd name="T7" fmla="*/ 2147483646 h 25"/>
                <a:gd name="T8" fmla="*/ 2147483646 w 12"/>
                <a:gd name="T9" fmla="*/ 2147483646 h 25"/>
                <a:gd name="T10" fmla="*/ 2147483646 w 12"/>
                <a:gd name="T11" fmla="*/ 2147483646 h 25"/>
                <a:gd name="T12" fmla="*/ 2147483646 w 12"/>
                <a:gd name="T13" fmla="*/ 2147483646 h 25"/>
                <a:gd name="T14" fmla="*/ 2147483646 w 12"/>
                <a:gd name="T15" fmla="*/ 2147483646 h 2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2" h="25">
                  <a:moveTo>
                    <a:pt x="8" y="1"/>
                  </a:moveTo>
                  <a:cubicBezTo>
                    <a:pt x="4" y="0"/>
                    <a:pt x="4" y="0"/>
                    <a:pt x="4" y="0"/>
                  </a:cubicBezTo>
                  <a:cubicBezTo>
                    <a:pt x="2" y="8"/>
                    <a:pt x="1" y="18"/>
                    <a:pt x="0" y="24"/>
                  </a:cubicBezTo>
                  <a:cubicBezTo>
                    <a:pt x="1" y="25"/>
                    <a:pt x="1" y="25"/>
                    <a:pt x="3" y="25"/>
                  </a:cubicBezTo>
                  <a:cubicBezTo>
                    <a:pt x="7" y="25"/>
                    <a:pt x="10" y="23"/>
                    <a:pt x="10" y="20"/>
                  </a:cubicBezTo>
                  <a:cubicBezTo>
                    <a:pt x="12" y="10"/>
                    <a:pt x="12" y="10"/>
                    <a:pt x="12" y="10"/>
                  </a:cubicBezTo>
                  <a:cubicBezTo>
                    <a:pt x="12" y="9"/>
                    <a:pt x="12" y="8"/>
                    <a:pt x="12" y="6"/>
                  </a:cubicBezTo>
                  <a:cubicBezTo>
                    <a:pt x="12" y="4"/>
                    <a:pt x="10" y="2"/>
                    <a:pt x="8" y="1"/>
                  </a:cubicBezTo>
                  <a:close/>
                </a:path>
              </a:pathLst>
            </a:custGeom>
            <a:solidFill>
              <a:srgbClr val="FDF5EB"/>
            </a:solidFill>
            <a:ln>
              <a:noFill/>
            </a:ln>
          </p:spPr>
          <p:txBody>
            <a:bodyPr/>
            <a:lstStyle/>
            <a:p>
              <a:endParaRPr lang="zh-CN" altLang="en-US"/>
            </a:p>
          </p:txBody>
        </p:sp>
        <p:sp>
          <p:nvSpPr>
            <p:cNvPr id="1049003" name="Freeform 148"/>
            <p:cNvSpPr/>
            <p:nvPr/>
          </p:nvSpPr>
          <p:spPr bwMode="auto">
            <a:xfrm>
              <a:off x="5018088" y="4932363"/>
              <a:ext cx="119063" cy="325438"/>
            </a:xfrm>
            <a:custGeom>
              <a:avLst/>
              <a:gdLst>
                <a:gd name="T0" fmla="*/ 2147483646 w 28"/>
                <a:gd name="T1" fmla="*/ 0 h 76"/>
                <a:gd name="T2" fmla="*/ 2147483646 w 28"/>
                <a:gd name="T3" fmla="*/ 0 h 76"/>
                <a:gd name="T4" fmla="*/ 0 w 28"/>
                <a:gd name="T5" fmla="*/ 2147483646 h 76"/>
                <a:gd name="T6" fmla="*/ 2147483646 w 28"/>
                <a:gd name="T7" fmla="*/ 2147483646 h 76"/>
                <a:gd name="T8" fmla="*/ 2147483646 w 28"/>
                <a:gd name="T9" fmla="*/ 0 h 7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76">
                  <a:moveTo>
                    <a:pt x="28" y="0"/>
                  </a:moveTo>
                  <a:cubicBezTo>
                    <a:pt x="13" y="0"/>
                    <a:pt x="13" y="0"/>
                    <a:pt x="13" y="0"/>
                  </a:cubicBezTo>
                  <a:cubicBezTo>
                    <a:pt x="0" y="76"/>
                    <a:pt x="0" y="76"/>
                    <a:pt x="0" y="76"/>
                  </a:cubicBezTo>
                  <a:cubicBezTo>
                    <a:pt x="16" y="76"/>
                    <a:pt x="28" y="76"/>
                    <a:pt x="28" y="76"/>
                  </a:cubicBezTo>
                  <a:cubicBezTo>
                    <a:pt x="28" y="0"/>
                    <a:pt x="28" y="0"/>
                    <a:pt x="28" y="0"/>
                  </a:cubicBezTo>
                </a:path>
              </a:pathLst>
            </a:custGeom>
            <a:solidFill>
              <a:srgbClr val="E7C49B"/>
            </a:solidFill>
            <a:ln>
              <a:noFill/>
            </a:ln>
          </p:spPr>
          <p:txBody>
            <a:bodyPr/>
            <a:lstStyle/>
            <a:p>
              <a:endParaRPr lang="zh-CN" altLang="en-US"/>
            </a:p>
          </p:txBody>
        </p:sp>
        <p:sp>
          <p:nvSpPr>
            <p:cNvPr id="1049004" name="Freeform 149"/>
            <p:cNvSpPr/>
            <p:nvPr/>
          </p:nvSpPr>
          <p:spPr bwMode="auto">
            <a:xfrm>
              <a:off x="5073651" y="4881563"/>
              <a:ext cx="63500" cy="50800"/>
            </a:xfrm>
            <a:custGeom>
              <a:avLst/>
              <a:gdLst>
                <a:gd name="T0" fmla="*/ 2147483646 w 40"/>
                <a:gd name="T1" fmla="*/ 0 h 32"/>
                <a:gd name="T2" fmla="*/ 2147483646 w 40"/>
                <a:gd name="T3" fmla="*/ 0 h 32"/>
                <a:gd name="T4" fmla="*/ 0 w 40"/>
                <a:gd name="T5" fmla="*/ 2147483646 h 32"/>
                <a:gd name="T6" fmla="*/ 2147483646 w 40"/>
                <a:gd name="T7" fmla="*/ 2147483646 h 32"/>
                <a:gd name="T8" fmla="*/ 2147483646 w 40"/>
                <a:gd name="T9" fmla="*/ 0 h 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32">
                  <a:moveTo>
                    <a:pt x="40" y="0"/>
                  </a:moveTo>
                  <a:lnTo>
                    <a:pt x="5" y="0"/>
                  </a:lnTo>
                  <a:lnTo>
                    <a:pt x="0" y="32"/>
                  </a:lnTo>
                  <a:lnTo>
                    <a:pt x="40" y="32"/>
                  </a:lnTo>
                  <a:lnTo>
                    <a:pt x="40" y="0"/>
                  </a:lnTo>
                  <a:close/>
                </a:path>
              </a:pathLst>
            </a:custGeom>
            <a:solidFill>
              <a:srgbClr val="EAD1B4"/>
            </a:solidFill>
            <a:ln>
              <a:noFill/>
            </a:ln>
          </p:spPr>
          <p:txBody>
            <a:bodyPr/>
            <a:lstStyle/>
            <a:p>
              <a:endParaRPr lang="zh-CN" altLang="en-US"/>
            </a:p>
          </p:txBody>
        </p:sp>
        <p:sp>
          <p:nvSpPr>
            <p:cNvPr id="1049005" name="Freeform 150"/>
            <p:cNvSpPr/>
            <p:nvPr/>
          </p:nvSpPr>
          <p:spPr bwMode="auto">
            <a:xfrm>
              <a:off x="5073651" y="4881563"/>
              <a:ext cx="63500" cy="50800"/>
            </a:xfrm>
            <a:custGeom>
              <a:avLst/>
              <a:gdLst>
                <a:gd name="T0" fmla="*/ 2147483646 w 40"/>
                <a:gd name="T1" fmla="*/ 0 h 32"/>
                <a:gd name="T2" fmla="*/ 2147483646 w 40"/>
                <a:gd name="T3" fmla="*/ 0 h 32"/>
                <a:gd name="T4" fmla="*/ 0 w 40"/>
                <a:gd name="T5" fmla="*/ 2147483646 h 32"/>
                <a:gd name="T6" fmla="*/ 2147483646 w 40"/>
                <a:gd name="T7" fmla="*/ 2147483646 h 32"/>
                <a:gd name="T8" fmla="*/ 2147483646 w 40"/>
                <a:gd name="T9" fmla="*/ 0 h 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32">
                  <a:moveTo>
                    <a:pt x="40" y="0"/>
                  </a:moveTo>
                  <a:lnTo>
                    <a:pt x="5" y="0"/>
                  </a:lnTo>
                  <a:lnTo>
                    <a:pt x="0" y="32"/>
                  </a:lnTo>
                  <a:lnTo>
                    <a:pt x="40" y="32"/>
                  </a:lnTo>
                  <a:lnTo>
                    <a:pt x="40" y="0"/>
                  </a:lnTo>
                </a:path>
              </a:pathLst>
            </a:custGeom>
            <a:noFill/>
            <a:ln>
              <a:noFill/>
            </a:ln>
          </p:spPr>
          <p:txBody>
            <a:bodyPr/>
            <a:lstStyle/>
            <a:p>
              <a:endParaRPr lang="zh-CN" altLang="en-US"/>
            </a:p>
          </p:txBody>
        </p:sp>
        <p:sp>
          <p:nvSpPr>
            <p:cNvPr id="1049006" name="Freeform 151"/>
            <p:cNvSpPr/>
            <p:nvPr/>
          </p:nvSpPr>
          <p:spPr bwMode="auto">
            <a:xfrm>
              <a:off x="5013326" y="5257800"/>
              <a:ext cx="123825" cy="38100"/>
            </a:xfrm>
            <a:custGeom>
              <a:avLst/>
              <a:gdLst>
                <a:gd name="T0" fmla="*/ 2147483646 w 29"/>
                <a:gd name="T1" fmla="*/ 0 h 9"/>
                <a:gd name="T2" fmla="*/ 2147483646 w 29"/>
                <a:gd name="T3" fmla="*/ 0 h 9"/>
                <a:gd name="T4" fmla="*/ 2147483646 w 29"/>
                <a:gd name="T5" fmla="*/ 0 h 9"/>
                <a:gd name="T6" fmla="*/ 0 w 29"/>
                <a:gd name="T7" fmla="*/ 2147483646 h 9"/>
                <a:gd name="T8" fmla="*/ 2147483646 w 29"/>
                <a:gd name="T9" fmla="*/ 2147483646 h 9"/>
                <a:gd name="T10" fmla="*/ 2147483646 w 29"/>
                <a:gd name="T11" fmla="*/ 0 h 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 h="9">
                  <a:moveTo>
                    <a:pt x="29" y="0"/>
                  </a:moveTo>
                  <a:cubicBezTo>
                    <a:pt x="29" y="0"/>
                    <a:pt x="29" y="0"/>
                    <a:pt x="29" y="0"/>
                  </a:cubicBezTo>
                  <a:cubicBezTo>
                    <a:pt x="29" y="0"/>
                    <a:pt x="17" y="0"/>
                    <a:pt x="1" y="0"/>
                  </a:cubicBezTo>
                  <a:cubicBezTo>
                    <a:pt x="0" y="9"/>
                    <a:pt x="0" y="9"/>
                    <a:pt x="0" y="9"/>
                  </a:cubicBezTo>
                  <a:cubicBezTo>
                    <a:pt x="11" y="9"/>
                    <a:pt x="29" y="9"/>
                    <a:pt x="29" y="9"/>
                  </a:cubicBezTo>
                  <a:cubicBezTo>
                    <a:pt x="29" y="0"/>
                    <a:pt x="29" y="0"/>
                    <a:pt x="29" y="0"/>
                  </a:cubicBezTo>
                </a:path>
              </a:pathLst>
            </a:custGeom>
            <a:solidFill>
              <a:srgbClr val="DFB88B"/>
            </a:solidFill>
            <a:ln>
              <a:noFill/>
            </a:ln>
          </p:spPr>
          <p:txBody>
            <a:bodyPr/>
            <a:lstStyle/>
            <a:p>
              <a:endParaRPr lang="zh-CN" altLang="en-US"/>
            </a:p>
          </p:txBody>
        </p:sp>
        <p:sp>
          <p:nvSpPr>
            <p:cNvPr id="1049007" name="Rectangle 152"/>
            <p:cNvSpPr>
              <a:spLocks noChangeArrowheads="1"/>
            </p:cNvSpPr>
            <p:nvPr/>
          </p:nvSpPr>
          <p:spPr bwMode="auto">
            <a:xfrm>
              <a:off x="5089526" y="4856163"/>
              <a:ext cx="733425" cy="504825"/>
            </a:xfrm>
            <a:prstGeom prst="rect">
              <a:avLst/>
            </a:prstGeom>
            <a:solidFill>
              <a:srgbClr val="FFFFFF"/>
            </a:solidFill>
            <a:ln>
              <a:noFill/>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eaLnBrk="1" hangingPunct="1">
                <a:lnSpc>
                  <a:spcPct val="100000"/>
                </a:lnSpc>
                <a:spcBef>
                  <a:spcPct val="0"/>
                </a:spcBef>
                <a:buFontTx/>
                <a:buNone/>
              </a:pPr>
              <a:endParaRPr lang="zh-CN" altLang="en-US" sz="1800"/>
            </a:p>
          </p:txBody>
        </p:sp>
        <p:sp>
          <p:nvSpPr>
            <p:cNvPr id="1049008" name="Freeform 153"/>
            <p:cNvSpPr/>
            <p:nvPr/>
          </p:nvSpPr>
          <p:spPr bwMode="auto">
            <a:xfrm>
              <a:off x="5114926" y="5103813"/>
              <a:ext cx="384175" cy="257175"/>
            </a:xfrm>
            <a:custGeom>
              <a:avLst/>
              <a:gdLst>
                <a:gd name="T0" fmla="*/ 0 w 90"/>
                <a:gd name="T1" fmla="*/ 2147483646 h 60"/>
                <a:gd name="T2" fmla="*/ 2147483646 w 90"/>
                <a:gd name="T3" fmla="*/ 2147483646 h 60"/>
                <a:gd name="T4" fmla="*/ 2147483646 w 90"/>
                <a:gd name="T5" fmla="*/ 0 h 60"/>
                <a:gd name="T6" fmla="*/ 0 w 90"/>
                <a:gd name="T7" fmla="*/ 0 h 60"/>
                <a:gd name="T8" fmla="*/ 0 w 90"/>
                <a:gd name="T9" fmla="*/ 2147483646 h 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0" h="60">
                  <a:moveTo>
                    <a:pt x="0" y="60"/>
                  </a:moveTo>
                  <a:cubicBezTo>
                    <a:pt x="90" y="60"/>
                    <a:pt x="90" y="60"/>
                    <a:pt x="90" y="60"/>
                  </a:cubicBezTo>
                  <a:cubicBezTo>
                    <a:pt x="89" y="43"/>
                    <a:pt x="90" y="17"/>
                    <a:pt x="89" y="0"/>
                  </a:cubicBezTo>
                  <a:cubicBezTo>
                    <a:pt x="0" y="0"/>
                    <a:pt x="0" y="0"/>
                    <a:pt x="0" y="0"/>
                  </a:cubicBezTo>
                  <a:lnTo>
                    <a:pt x="0" y="60"/>
                  </a:lnTo>
                  <a:close/>
                </a:path>
              </a:pathLst>
            </a:custGeom>
            <a:solidFill>
              <a:srgbClr val="E5E5E5"/>
            </a:solidFill>
            <a:ln>
              <a:noFill/>
            </a:ln>
          </p:spPr>
          <p:txBody>
            <a:bodyPr/>
            <a:lstStyle/>
            <a:p>
              <a:endParaRPr lang="zh-CN" altLang="en-US"/>
            </a:p>
          </p:txBody>
        </p:sp>
        <p:sp>
          <p:nvSpPr>
            <p:cNvPr id="1049009" name="Freeform 154"/>
            <p:cNvSpPr/>
            <p:nvPr/>
          </p:nvSpPr>
          <p:spPr bwMode="auto">
            <a:xfrm>
              <a:off x="5226051" y="4826000"/>
              <a:ext cx="596900" cy="568325"/>
            </a:xfrm>
            <a:custGeom>
              <a:avLst/>
              <a:gdLst>
                <a:gd name="T0" fmla="*/ 0 w 376"/>
                <a:gd name="T1" fmla="*/ 0 h 358"/>
                <a:gd name="T2" fmla="*/ 0 w 376"/>
                <a:gd name="T3" fmla="*/ 2147483646 h 358"/>
                <a:gd name="T4" fmla="*/ 2147483646 w 376"/>
                <a:gd name="T5" fmla="*/ 2147483646 h 358"/>
                <a:gd name="T6" fmla="*/ 2147483646 w 376"/>
                <a:gd name="T7" fmla="*/ 2147483646 h 358"/>
                <a:gd name="T8" fmla="*/ 0 w 376"/>
                <a:gd name="T9" fmla="*/ 0 h 35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76" h="358">
                  <a:moveTo>
                    <a:pt x="0" y="0"/>
                  </a:moveTo>
                  <a:lnTo>
                    <a:pt x="0" y="358"/>
                  </a:lnTo>
                  <a:lnTo>
                    <a:pt x="376" y="358"/>
                  </a:lnTo>
                  <a:lnTo>
                    <a:pt x="376" y="6"/>
                  </a:lnTo>
                  <a:lnTo>
                    <a:pt x="0" y="0"/>
                  </a:lnTo>
                  <a:close/>
                </a:path>
              </a:pathLst>
            </a:custGeom>
            <a:solidFill>
              <a:srgbClr val="555554"/>
            </a:solidFill>
            <a:ln>
              <a:noFill/>
            </a:ln>
          </p:spPr>
          <p:txBody>
            <a:bodyPr/>
            <a:lstStyle/>
            <a:p>
              <a:endParaRPr lang="zh-CN" altLang="en-US"/>
            </a:p>
          </p:txBody>
        </p:sp>
        <p:sp>
          <p:nvSpPr>
            <p:cNvPr id="1049010" name="Rectangle 155"/>
            <p:cNvSpPr>
              <a:spLocks noChangeArrowheads="1"/>
            </p:cNvSpPr>
            <p:nvPr/>
          </p:nvSpPr>
          <p:spPr bwMode="auto">
            <a:xfrm>
              <a:off x="5251451" y="5057775"/>
              <a:ext cx="571500" cy="336550"/>
            </a:xfrm>
            <a:prstGeom prst="rect">
              <a:avLst/>
            </a:prstGeom>
            <a:solidFill>
              <a:srgbClr val="424241"/>
            </a:solidFill>
            <a:ln>
              <a:noFill/>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eaLnBrk="1" hangingPunct="1">
                <a:lnSpc>
                  <a:spcPct val="100000"/>
                </a:lnSpc>
                <a:spcBef>
                  <a:spcPct val="0"/>
                </a:spcBef>
                <a:buFontTx/>
                <a:buNone/>
              </a:pPr>
              <a:endParaRPr lang="zh-CN" altLang="en-US" sz="1800"/>
            </a:p>
          </p:txBody>
        </p:sp>
        <p:sp>
          <p:nvSpPr>
            <p:cNvPr id="1049011" name="Freeform 156"/>
            <p:cNvSpPr/>
            <p:nvPr/>
          </p:nvSpPr>
          <p:spPr bwMode="auto">
            <a:xfrm>
              <a:off x="5281613" y="5262563"/>
              <a:ext cx="76200" cy="76200"/>
            </a:xfrm>
            <a:custGeom>
              <a:avLst/>
              <a:gdLst>
                <a:gd name="T0" fmla="*/ 2147483646 w 18"/>
                <a:gd name="T1" fmla="*/ 2147483646 h 18"/>
                <a:gd name="T2" fmla="*/ 2147483646 w 18"/>
                <a:gd name="T3" fmla="*/ 2147483646 h 18"/>
                <a:gd name="T4" fmla="*/ 2147483646 w 18"/>
                <a:gd name="T5" fmla="*/ 2147483646 h 18"/>
                <a:gd name="T6" fmla="*/ 2147483646 w 18"/>
                <a:gd name="T7" fmla="*/ 2147483646 h 18"/>
                <a:gd name="T8" fmla="*/ 2147483646 w 18"/>
                <a:gd name="T9" fmla="*/ 2147483646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18">
                  <a:moveTo>
                    <a:pt x="5" y="16"/>
                  </a:moveTo>
                  <a:cubicBezTo>
                    <a:pt x="9" y="18"/>
                    <a:pt x="14" y="17"/>
                    <a:pt x="16" y="13"/>
                  </a:cubicBezTo>
                  <a:cubicBezTo>
                    <a:pt x="18" y="9"/>
                    <a:pt x="17" y="4"/>
                    <a:pt x="13" y="2"/>
                  </a:cubicBezTo>
                  <a:cubicBezTo>
                    <a:pt x="9" y="0"/>
                    <a:pt x="4" y="1"/>
                    <a:pt x="2" y="5"/>
                  </a:cubicBezTo>
                  <a:cubicBezTo>
                    <a:pt x="0" y="9"/>
                    <a:pt x="1" y="14"/>
                    <a:pt x="5" y="16"/>
                  </a:cubicBezTo>
                  <a:close/>
                </a:path>
              </a:pathLst>
            </a:custGeom>
            <a:solidFill>
              <a:srgbClr val="FFFFFF"/>
            </a:solidFill>
            <a:ln>
              <a:noFill/>
            </a:ln>
          </p:spPr>
          <p:txBody>
            <a:bodyPr/>
            <a:lstStyle/>
            <a:p>
              <a:endParaRPr lang="zh-CN" altLang="en-US"/>
            </a:p>
          </p:txBody>
        </p:sp>
        <p:sp>
          <p:nvSpPr>
            <p:cNvPr id="1049012" name="Freeform 157"/>
            <p:cNvSpPr/>
            <p:nvPr/>
          </p:nvSpPr>
          <p:spPr bwMode="auto">
            <a:xfrm>
              <a:off x="5299076" y="5295900"/>
              <a:ext cx="15875" cy="17463"/>
            </a:xfrm>
            <a:custGeom>
              <a:avLst/>
              <a:gdLst>
                <a:gd name="T0" fmla="*/ 2147483646 w 4"/>
                <a:gd name="T1" fmla="*/ 2147483646 h 4"/>
                <a:gd name="T2" fmla="*/ 2147483646 w 4"/>
                <a:gd name="T3" fmla="*/ 2147483646 h 4"/>
                <a:gd name="T4" fmla="*/ 2147483646 w 4"/>
                <a:gd name="T5" fmla="*/ 0 h 4"/>
                <a:gd name="T6" fmla="*/ 2147483646 w 4"/>
                <a:gd name="T7" fmla="*/ 2147483646 h 4"/>
                <a:gd name="T8" fmla="*/ 2147483646 w 4"/>
                <a:gd name="T9" fmla="*/ 2147483646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4">
                  <a:moveTo>
                    <a:pt x="1" y="3"/>
                  </a:moveTo>
                  <a:cubicBezTo>
                    <a:pt x="2" y="4"/>
                    <a:pt x="3" y="3"/>
                    <a:pt x="3" y="3"/>
                  </a:cubicBezTo>
                  <a:cubicBezTo>
                    <a:pt x="4" y="2"/>
                    <a:pt x="4" y="1"/>
                    <a:pt x="3" y="0"/>
                  </a:cubicBezTo>
                  <a:cubicBezTo>
                    <a:pt x="2" y="0"/>
                    <a:pt x="1" y="0"/>
                    <a:pt x="1" y="1"/>
                  </a:cubicBezTo>
                  <a:cubicBezTo>
                    <a:pt x="0" y="2"/>
                    <a:pt x="1" y="3"/>
                    <a:pt x="1" y="3"/>
                  </a:cubicBezTo>
                  <a:close/>
                </a:path>
              </a:pathLst>
            </a:custGeom>
            <a:solidFill>
              <a:srgbClr val="555554"/>
            </a:solidFill>
            <a:ln>
              <a:noFill/>
            </a:ln>
          </p:spPr>
          <p:txBody>
            <a:bodyPr/>
            <a:lstStyle/>
            <a:p>
              <a:endParaRPr lang="zh-CN" altLang="en-US"/>
            </a:p>
          </p:txBody>
        </p:sp>
        <p:sp>
          <p:nvSpPr>
            <p:cNvPr id="1049013" name="Freeform 158"/>
            <p:cNvSpPr/>
            <p:nvPr/>
          </p:nvSpPr>
          <p:spPr bwMode="auto">
            <a:xfrm>
              <a:off x="5307013" y="5278438"/>
              <a:ext cx="17463" cy="17463"/>
            </a:xfrm>
            <a:custGeom>
              <a:avLst/>
              <a:gdLst>
                <a:gd name="T0" fmla="*/ 2147483646 w 4"/>
                <a:gd name="T1" fmla="*/ 2147483646 h 4"/>
                <a:gd name="T2" fmla="*/ 2147483646 w 4"/>
                <a:gd name="T3" fmla="*/ 2147483646 h 4"/>
                <a:gd name="T4" fmla="*/ 2147483646 w 4"/>
                <a:gd name="T5" fmla="*/ 2147483646 h 4"/>
                <a:gd name="T6" fmla="*/ 2147483646 w 4"/>
                <a:gd name="T7" fmla="*/ 2147483646 h 4"/>
                <a:gd name="T8" fmla="*/ 2147483646 w 4"/>
                <a:gd name="T9" fmla="*/ 2147483646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4">
                  <a:moveTo>
                    <a:pt x="1" y="4"/>
                  </a:moveTo>
                  <a:cubicBezTo>
                    <a:pt x="2" y="4"/>
                    <a:pt x="3" y="4"/>
                    <a:pt x="3" y="3"/>
                  </a:cubicBezTo>
                  <a:cubicBezTo>
                    <a:pt x="4" y="2"/>
                    <a:pt x="4" y="1"/>
                    <a:pt x="3" y="1"/>
                  </a:cubicBezTo>
                  <a:cubicBezTo>
                    <a:pt x="2" y="0"/>
                    <a:pt x="1" y="1"/>
                    <a:pt x="1" y="1"/>
                  </a:cubicBezTo>
                  <a:cubicBezTo>
                    <a:pt x="0" y="2"/>
                    <a:pt x="1" y="3"/>
                    <a:pt x="1" y="4"/>
                  </a:cubicBezTo>
                  <a:close/>
                </a:path>
              </a:pathLst>
            </a:custGeom>
            <a:solidFill>
              <a:srgbClr val="555554"/>
            </a:solidFill>
            <a:ln>
              <a:noFill/>
            </a:ln>
          </p:spPr>
          <p:txBody>
            <a:bodyPr/>
            <a:lstStyle/>
            <a:p>
              <a:endParaRPr lang="zh-CN" altLang="en-US"/>
            </a:p>
          </p:txBody>
        </p:sp>
        <p:sp>
          <p:nvSpPr>
            <p:cNvPr id="1049014" name="Freeform 159"/>
            <p:cNvSpPr/>
            <p:nvPr/>
          </p:nvSpPr>
          <p:spPr bwMode="auto">
            <a:xfrm>
              <a:off x="5314951" y="5305425"/>
              <a:ext cx="17463" cy="15875"/>
            </a:xfrm>
            <a:custGeom>
              <a:avLst/>
              <a:gdLst>
                <a:gd name="T0" fmla="*/ 2147483646 w 4"/>
                <a:gd name="T1" fmla="*/ 2147483646 h 4"/>
                <a:gd name="T2" fmla="*/ 2147483646 w 4"/>
                <a:gd name="T3" fmla="*/ 2147483646 h 4"/>
                <a:gd name="T4" fmla="*/ 2147483646 w 4"/>
                <a:gd name="T5" fmla="*/ 2147483646 h 4"/>
                <a:gd name="T6" fmla="*/ 2147483646 w 4"/>
                <a:gd name="T7" fmla="*/ 2147483646 h 4"/>
                <a:gd name="T8" fmla="*/ 2147483646 w 4"/>
                <a:gd name="T9" fmla="*/ 2147483646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4">
                  <a:moveTo>
                    <a:pt x="1" y="3"/>
                  </a:moveTo>
                  <a:cubicBezTo>
                    <a:pt x="2" y="4"/>
                    <a:pt x="3" y="4"/>
                    <a:pt x="4" y="3"/>
                  </a:cubicBezTo>
                  <a:cubicBezTo>
                    <a:pt x="4" y="2"/>
                    <a:pt x="4" y="1"/>
                    <a:pt x="3" y="1"/>
                  </a:cubicBezTo>
                  <a:cubicBezTo>
                    <a:pt x="2" y="0"/>
                    <a:pt x="1" y="0"/>
                    <a:pt x="1" y="1"/>
                  </a:cubicBezTo>
                  <a:cubicBezTo>
                    <a:pt x="0" y="2"/>
                    <a:pt x="1" y="3"/>
                    <a:pt x="1" y="3"/>
                  </a:cubicBezTo>
                  <a:close/>
                </a:path>
              </a:pathLst>
            </a:custGeom>
            <a:solidFill>
              <a:srgbClr val="555554"/>
            </a:solidFill>
            <a:ln>
              <a:noFill/>
            </a:ln>
          </p:spPr>
          <p:txBody>
            <a:bodyPr/>
            <a:lstStyle/>
            <a:p>
              <a:endParaRPr lang="zh-CN" altLang="en-US"/>
            </a:p>
          </p:txBody>
        </p:sp>
        <p:sp>
          <p:nvSpPr>
            <p:cNvPr id="1049015" name="Freeform 160"/>
            <p:cNvSpPr/>
            <p:nvPr/>
          </p:nvSpPr>
          <p:spPr bwMode="auto">
            <a:xfrm>
              <a:off x="5324476" y="5291138"/>
              <a:ext cx="17463" cy="14288"/>
            </a:xfrm>
            <a:custGeom>
              <a:avLst/>
              <a:gdLst>
                <a:gd name="T0" fmla="*/ 2147483646 w 4"/>
                <a:gd name="T1" fmla="*/ 2147483646 h 3"/>
                <a:gd name="T2" fmla="*/ 2147483646 w 4"/>
                <a:gd name="T3" fmla="*/ 2147483646 h 3"/>
                <a:gd name="T4" fmla="*/ 2147483646 w 4"/>
                <a:gd name="T5" fmla="*/ 0 h 3"/>
                <a:gd name="T6" fmla="*/ 2147483646 w 4"/>
                <a:gd name="T7" fmla="*/ 2147483646 h 3"/>
                <a:gd name="T8" fmla="*/ 2147483646 w 4"/>
                <a:gd name="T9" fmla="*/ 2147483646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3">
                  <a:moveTo>
                    <a:pt x="1" y="3"/>
                  </a:moveTo>
                  <a:cubicBezTo>
                    <a:pt x="2" y="3"/>
                    <a:pt x="3" y="3"/>
                    <a:pt x="3" y="2"/>
                  </a:cubicBezTo>
                  <a:cubicBezTo>
                    <a:pt x="4" y="1"/>
                    <a:pt x="4" y="0"/>
                    <a:pt x="3" y="0"/>
                  </a:cubicBezTo>
                  <a:cubicBezTo>
                    <a:pt x="2" y="0"/>
                    <a:pt x="1" y="0"/>
                    <a:pt x="1" y="1"/>
                  </a:cubicBezTo>
                  <a:cubicBezTo>
                    <a:pt x="0" y="1"/>
                    <a:pt x="1" y="2"/>
                    <a:pt x="1" y="3"/>
                  </a:cubicBezTo>
                  <a:close/>
                </a:path>
              </a:pathLst>
            </a:custGeom>
            <a:solidFill>
              <a:srgbClr val="555554"/>
            </a:solidFill>
            <a:ln>
              <a:noFill/>
            </a:ln>
          </p:spPr>
          <p:txBody>
            <a:bodyPr/>
            <a:lstStyle/>
            <a:p>
              <a:endParaRPr lang="zh-CN" altLang="en-US"/>
            </a:p>
          </p:txBody>
        </p:sp>
        <p:sp>
          <p:nvSpPr>
            <p:cNvPr id="1049016" name="Freeform 161"/>
            <p:cNvSpPr/>
            <p:nvPr/>
          </p:nvSpPr>
          <p:spPr bwMode="auto">
            <a:xfrm>
              <a:off x="5392738" y="5262563"/>
              <a:ext cx="80963" cy="76200"/>
            </a:xfrm>
            <a:custGeom>
              <a:avLst/>
              <a:gdLst>
                <a:gd name="T0" fmla="*/ 2147483646 w 19"/>
                <a:gd name="T1" fmla="*/ 2147483646 h 18"/>
                <a:gd name="T2" fmla="*/ 2147483646 w 19"/>
                <a:gd name="T3" fmla="*/ 2147483646 h 18"/>
                <a:gd name="T4" fmla="*/ 2147483646 w 19"/>
                <a:gd name="T5" fmla="*/ 2147483646 h 18"/>
                <a:gd name="T6" fmla="*/ 2147483646 w 19"/>
                <a:gd name="T7" fmla="*/ 2147483646 h 18"/>
                <a:gd name="T8" fmla="*/ 2147483646 w 19"/>
                <a:gd name="T9" fmla="*/ 2147483646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 h="18">
                  <a:moveTo>
                    <a:pt x="5" y="16"/>
                  </a:moveTo>
                  <a:cubicBezTo>
                    <a:pt x="9" y="18"/>
                    <a:pt x="14" y="17"/>
                    <a:pt x="17" y="13"/>
                  </a:cubicBezTo>
                  <a:cubicBezTo>
                    <a:pt x="19" y="9"/>
                    <a:pt x="17" y="4"/>
                    <a:pt x="13" y="2"/>
                  </a:cubicBezTo>
                  <a:cubicBezTo>
                    <a:pt x="9" y="0"/>
                    <a:pt x="4" y="1"/>
                    <a:pt x="2" y="5"/>
                  </a:cubicBezTo>
                  <a:cubicBezTo>
                    <a:pt x="0" y="9"/>
                    <a:pt x="2" y="14"/>
                    <a:pt x="5" y="16"/>
                  </a:cubicBezTo>
                  <a:close/>
                </a:path>
              </a:pathLst>
            </a:custGeom>
            <a:solidFill>
              <a:srgbClr val="FFFFFF"/>
            </a:solidFill>
            <a:ln>
              <a:noFill/>
            </a:ln>
          </p:spPr>
          <p:txBody>
            <a:bodyPr/>
            <a:lstStyle/>
            <a:p>
              <a:endParaRPr lang="zh-CN" altLang="en-US"/>
            </a:p>
          </p:txBody>
        </p:sp>
        <p:sp>
          <p:nvSpPr>
            <p:cNvPr id="1049017" name="Freeform 162"/>
            <p:cNvSpPr/>
            <p:nvPr/>
          </p:nvSpPr>
          <p:spPr bwMode="auto">
            <a:xfrm>
              <a:off x="5413376" y="5295900"/>
              <a:ext cx="12700" cy="17463"/>
            </a:xfrm>
            <a:custGeom>
              <a:avLst/>
              <a:gdLst>
                <a:gd name="T0" fmla="*/ 2147483646 w 3"/>
                <a:gd name="T1" fmla="*/ 2147483646 h 4"/>
                <a:gd name="T2" fmla="*/ 2147483646 w 3"/>
                <a:gd name="T3" fmla="*/ 2147483646 h 4"/>
                <a:gd name="T4" fmla="*/ 2147483646 w 3"/>
                <a:gd name="T5" fmla="*/ 0 h 4"/>
                <a:gd name="T6" fmla="*/ 0 w 3"/>
                <a:gd name="T7" fmla="*/ 2147483646 h 4"/>
                <a:gd name="T8" fmla="*/ 2147483646 w 3"/>
                <a:gd name="T9" fmla="*/ 2147483646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4">
                  <a:moveTo>
                    <a:pt x="1" y="3"/>
                  </a:moveTo>
                  <a:cubicBezTo>
                    <a:pt x="1" y="4"/>
                    <a:pt x="2" y="3"/>
                    <a:pt x="3" y="3"/>
                  </a:cubicBezTo>
                  <a:cubicBezTo>
                    <a:pt x="3" y="2"/>
                    <a:pt x="3" y="1"/>
                    <a:pt x="2" y="0"/>
                  </a:cubicBezTo>
                  <a:cubicBezTo>
                    <a:pt x="1" y="0"/>
                    <a:pt x="0" y="0"/>
                    <a:pt x="0" y="1"/>
                  </a:cubicBezTo>
                  <a:cubicBezTo>
                    <a:pt x="0" y="2"/>
                    <a:pt x="0" y="3"/>
                    <a:pt x="1" y="3"/>
                  </a:cubicBezTo>
                  <a:close/>
                </a:path>
              </a:pathLst>
            </a:custGeom>
            <a:solidFill>
              <a:srgbClr val="555554"/>
            </a:solidFill>
            <a:ln>
              <a:noFill/>
            </a:ln>
          </p:spPr>
          <p:txBody>
            <a:bodyPr/>
            <a:lstStyle/>
            <a:p>
              <a:endParaRPr lang="zh-CN" altLang="en-US"/>
            </a:p>
          </p:txBody>
        </p:sp>
        <p:sp>
          <p:nvSpPr>
            <p:cNvPr id="1049018" name="Freeform 163"/>
            <p:cNvSpPr/>
            <p:nvPr/>
          </p:nvSpPr>
          <p:spPr bwMode="auto">
            <a:xfrm>
              <a:off x="5421313" y="5278438"/>
              <a:ext cx="14288" cy="17463"/>
            </a:xfrm>
            <a:custGeom>
              <a:avLst/>
              <a:gdLst>
                <a:gd name="T0" fmla="*/ 2147483646 w 3"/>
                <a:gd name="T1" fmla="*/ 2147483646 h 4"/>
                <a:gd name="T2" fmla="*/ 2147483646 w 3"/>
                <a:gd name="T3" fmla="*/ 2147483646 h 4"/>
                <a:gd name="T4" fmla="*/ 2147483646 w 3"/>
                <a:gd name="T5" fmla="*/ 2147483646 h 4"/>
                <a:gd name="T6" fmla="*/ 0 w 3"/>
                <a:gd name="T7" fmla="*/ 2147483646 h 4"/>
                <a:gd name="T8" fmla="*/ 2147483646 w 3"/>
                <a:gd name="T9" fmla="*/ 2147483646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4">
                  <a:moveTo>
                    <a:pt x="1" y="4"/>
                  </a:moveTo>
                  <a:cubicBezTo>
                    <a:pt x="1" y="4"/>
                    <a:pt x="2" y="4"/>
                    <a:pt x="3" y="3"/>
                  </a:cubicBezTo>
                  <a:cubicBezTo>
                    <a:pt x="3" y="2"/>
                    <a:pt x="3" y="1"/>
                    <a:pt x="2" y="1"/>
                  </a:cubicBezTo>
                  <a:cubicBezTo>
                    <a:pt x="1" y="0"/>
                    <a:pt x="0" y="1"/>
                    <a:pt x="0" y="1"/>
                  </a:cubicBezTo>
                  <a:cubicBezTo>
                    <a:pt x="0" y="2"/>
                    <a:pt x="0" y="3"/>
                    <a:pt x="1" y="4"/>
                  </a:cubicBezTo>
                  <a:close/>
                </a:path>
              </a:pathLst>
            </a:custGeom>
            <a:solidFill>
              <a:srgbClr val="555554"/>
            </a:solidFill>
            <a:ln>
              <a:noFill/>
            </a:ln>
          </p:spPr>
          <p:txBody>
            <a:bodyPr/>
            <a:lstStyle/>
            <a:p>
              <a:endParaRPr lang="zh-CN" altLang="en-US"/>
            </a:p>
          </p:txBody>
        </p:sp>
        <p:sp>
          <p:nvSpPr>
            <p:cNvPr id="1049019" name="Freeform 164"/>
            <p:cNvSpPr/>
            <p:nvPr/>
          </p:nvSpPr>
          <p:spPr bwMode="auto">
            <a:xfrm>
              <a:off x="5430838" y="5305425"/>
              <a:ext cx="12700" cy="15875"/>
            </a:xfrm>
            <a:custGeom>
              <a:avLst/>
              <a:gdLst>
                <a:gd name="T0" fmla="*/ 2147483646 w 3"/>
                <a:gd name="T1" fmla="*/ 2147483646 h 4"/>
                <a:gd name="T2" fmla="*/ 2147483646 w 3"/>
                <a:gd name="T3" fmla="*/ 2147483646 h 4"/>
                <a:gd name="T4" fmla="*/ 2147483646 w 3"/>
                <a:gd name="T5" fmla="*/ 2147483646 h 4"/>
                <a:gd name="T6" fmla="*/ 0 w 3"/>
                <a:gd name="T7" fmla="*/ 2147483646 h 4"/>
                <a:gd name="T8" fmla="*/ 2147483646 w 3"/>
                <a:gd name="T9" fmla="*/ 2147483646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4">
                  <a:moveTo>
                    <a:pt x="1" y="3"/>
                  </a:moveTo>
                  <a:cubicBezTo>
                    <a:pt x="1" y="4"/>
                    <a:pt x="2" y="4"/>
                    <a:pt x="3" y="3"/>
                  </a:cubicBezTo>
                  <a:cubicBezTo>
                    <a:pt x="3" y="2"/>
                    <a:pt x="3" y="1"/>
                    <a:pt x="2" y="1"/>
                  </a:cubicBezTo>
                  <a:cubicBezTo>
                    <a:pt x="1" y="0"/>
                    <a:pt x="0" y="0"/>
                    <a:pt x="0" y="1"/>
                  </a:cubicBezTo>
                  <a:cubicBezTo>
                    <a:pt x="0" y="2"/>
                    <a:pt x="0" y="3"/>
                    <a:pt x="1" y="3"/>
                  </a:cubicBezTo>
                  <a:close/>
                </a:path>
              </a:pathLst>
            </a:custGeom>
            <a:solidFill>
              <a:srgbClr val="555554"/>
            </a:solidFill>
            <a:ln>
              <a:noFill/>
            </a:ln>
          </p:spPr>
          <p:txBody>
            <a:bodyPr/>
            <a:lstStyle/>
            <a:p>
              <a:endParaRPr lang="zh-CN" altLang="en-US"/>
            </a:p>
          </p:txBody>
        </p:sp>
        <p:sp>
          <p:nvSpPr>
            <p:cNvPr id="1049020" name="Freeform 165"/>
            <p:cNvSpPr/>
            <p:nvPr/>
          </p:nvSpPr>
          <p:spPr bwMode="auto">
            <a:xfrm>
              <a:off x="5438776" y="5291138"/>
              <a:ext cx="12700" cy="14288"/>
            </a:xfrm>
            <a:custGeom>
              <a:avLst/>
              <a:gdLst>
                <a:gd name="T0" fmla="*/ 2147483646 w 3"/>
                <a:gd name="T1" fmla="*/ 2147483646 h 3"/>
                <a:gd name="T2" fmla="*/ 2147483646 w 3"/>
                <a:gd name="T3" fmla="*/ 2147483646 h 3"/>
                <a:gd name="T4" fmla="*/ 2147483646 w 3"/>
                <a:gd name="T5" fmla="*/ 0 h 3"/>
                <a:gd name="T6" fmla="*/ 0 w 3"/>
                <a:gd name="T7" fmla="*/ 2147483646 h 3"/>
                <a:gd name="T8" fmla="*/ 2147483646 w 3"/>
                <a:gd name="T9" fmla="*/ 2147483646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3">
                  <a:moveTo>
                    <a:pt x="1" y="3"/>
                  </a:moveTo>
                  <a:cubicBezTo>
                    <a:pt x="1" y="3"/>
                    <a:pt x="2" y="3"/>
                    <a:pt x="3" y="2"/>
                  </a:cubicBezTo>
                  <a:cubicBezTo>
                    <a:pt x="3" y="1"/>
                    <a:pt x="3" y="0"/>
                    <a:pt x="2" y="0"/>
                  </a:cubicBezTo>
                  <a:cubicBezTo>
                    <a:pt x="1" y="0"/>
                    <a:pt x="0" y="0"/>
                    <a:pt x="0" y="1"/>
                  </a:cubicBezTo>
                  <a:cubicBezTo>
                    <a:pt x="0" y="1"/>
                    <a:pt x="0" y="2"/>
                    <a:pt x="1" y="3"/>
                  </a:cubicBezTo>
                  <a:close/>
                </a:path>
              </a:pathLst>
            </a:custGeom>
            <a:solidFill>
              <a:srgbClr val="555554"/>
            </a:solidFill>
            <a:ln>
              <a:noFill/>
            </a:ln>
          </p:spPr>
          <p:txBody>
            <a:bodyPr/>
            <a:lstStyle/>
            <a:p>
              <a:endParaRPr lang="zh-CN" altLang="en-US"/>
            </a:p>
          </p:txBody>
        </p:sp>
        <p:sp>
          <p:nvSpPr>
            <p:cNvPr id="1049021" name="Freeform 166"/>
            <p:cNvSpPr/>
            <p:nvPr/>
          </p:nvSpPr>
          <p:spPr bwMode="auto">
            <a:xfrm>
              <a:off x="5226051" y="4826000"/>
              <a:ext cx="596900" cy="568325"/>
            </a:xfrm>
            <a:custGeom>
              <a:avLst/>
              <a:gdLst>
                <a:gd name="T0" fmla="*/ 2147483646 w 376"/>
                <a:gd name="T1" fmla="*/ 2147483646 h 358"/>
                <a:gd name="T2" fmla="*/ 2147483646 w 376"/>
                <a:gd name="T3" fmla="*/ 2147483646 h 358"/>
                <a:gd name="T4" fmla="*/ 0 w 376"/>
                <a:gd name="T5" fmla="*/ 2147483646 h 358"/>
                <a:gd name="T6" fmla="*/ 0 w 376"/>
                <a:gd name="T7" fmla="*/ 0 h 358"/>
                <a:gd name="T8" fmla="*/ 2147483646 w 376"/>
                <a:gd name="T9" fmla="*/ 0 h 358"/>
                <a:gd name="T10" fmla="*/ 2147483646 w 376"/>
                <a:gd name="T11" fmla="*/ 2147483646 h 358"/>
                <a:gd name="T12" fmla="*/ 2147483646 w 376"/>
                <a:gd name="T13" fmla="*/ 2147483646 h 35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6" h="358">
                  <a:moveTo>
                    <a:pt x="19" y="24"/>
                  </a:moveTo>
                  <a:lnTo>
                    <a:pt x="19" y="358"/>
                  </a:lnTo>
                  <a:lnTo>
                    <a:pt x="0" y="358"/>
                  </a:lnTo>
                  <a:lnTo>
                    <a:pt x="0" y="0"/>
                  </a:lnTo>
                  <a:lnTo>
                    <a:pt x="376" y="0"/>
                  </a:lnTo>
                  <a:lnTo>
                    <a:pt x="376" y="24"/>
                  </a:lnTo>
                  <a:lnTo>
                    <a:pt x="19" y="24"/>
                  </a:lnTo>
                  <a:close/>
                </a:path>
              </a:pathLst>
            </a:custGeom>
            <a:solidFill>
              <a:srgbClr val="7B7778"/>
            </a:solidFill>
            <a:ln>
              <a:noFill/>
            </a:ln>
          </p:spPr>
          <p:txBody>
            <a:bodyPr/>
            <a:lstStyle/>
            <a:p>
              <a:endParaRPr lang="zh-CN" altLang="en-US"/>
            </a:p>
          </p:txBody>
        </p:sp>
      </p:grpSp>
      <p:sp>
        <p:nvSpPr>
          <p:cNvPr id="2" name="矩形 1"/>
          <p:cNvSpPr/>
          <p:nvPr/>
        </p:nvSpPr>
        <p:spPr>
          <a:xfrm>
            <a:off x="4125595" y="2615248"/>
            <a:ext cx="944880" cy="645160"/>
          </a:xfrm>
          <a:prstGeom prst="rect">
            <a:avLst/>
          </a:prstGeom>
          <a:noFill/>
          <a:ln w="9525">
            <a:noFill/>
          </a:ln>
        </p:spPr>
        <p:txBody>
          <a:bodyPr wrap="none" anchor="t" anchorCtr="0">
            <a:spAutoFit/>
          </a:bodyPr>
          <a:lstStyle/>
          <a:p>
            <a:pPr algn="l">
              <a:buClrTx/>
              <a:buSzTx/>
              <a:buFontTx/>
            </a:pPr>
            <a:r>
              <a:rPr lang="en-US" altLang="zh-CN" sz="3600" b="1" i="1" dirty="0">
                <a:solidFill>
                  <a:srgbClr val="FF0000"/>
                </a:solidFill>
                <a:latin typeface="Times New Roman" panose="02020603050405020304" pitchFamily="18" charset="0"/>
                <a:ea typeface="宋体" panose="02010600030101010101" pitchFamily="2" charset="-122"/>
              </a:rPr>
              <a:t>also</a:t>
            </a:r>
          </a:p>
        </p:txBody>
      </p:sp>
      <p:sp>
        <p:nvSpPr>
          <p:cNvPr id="10" name="矩形 9"/>
          <p:cNvSpPr/>
          <p:nvPr/>
        </p:nvSpPr>
        <p:spPr>
          <a:xfrm>
            <a:off x="6096000" y="3129280"/>
            <a:ext cx="3319780" cy="645160"/>
          </a:xfrm>
          <a:prstGeom prst="rect">
            <a:avLst/>
          </a:prstGeom>
          <a:noFill/>
          <a:ln w="9525">
            <a:noFill/>
          </a:ln>
        </p:spPr>
        <p:txBody>
          <a:bodyPr wrap="none" anchor="t" anchorCtr="0">
            <a:spAutoFit/>
          </a:bodyPr>
          <a:lstStyle/>
          <a:p>
            <a:pPr algn="l">
              <a:buClrTx/>
              <a:buSzTx/>
              <a:buFontTx/>
            </a:pPr>
            <a:r>
              <a:rPr lang="en-US" altLang="zh-CN" sz="3600" b="1" i="1" dirty="0">
                <a:solidFill>
                  <a:srgbClr val="FF0000"/>
                </a:solidFill>
                <a:latin typeface="Times New Roman" panose="02020603050405020304" pitchFamily="18" charset="0"/>
                <a:ea typeface="宋体" panose="02010600030101010101" pitchFamily="2" charset="-122"/>
              </a:rPr>
              <a:t>At the same time</a:t>
            </a:r>
          </a:p>
        </p:txBody>
      </p:sp>
      <p:sp>
        <p:nvSpPr>
          <p:cNvPr id="12" name="文本框 378"/>
          <p:cNvSpPr txBox="1"/>
          <p:nvPr/>
        </p:nvSpPr>
        <p:spPr>
          <a:xfrm>
            <a:off x="499110" y="227965"/>
            <a:ext cx="10692765" cy="645160"/>
          </a:xfrm>
          <a:prstGeom prst="rect">
            <a:avLst/>
          </a:prstGeom>
          <a:solidFill>
            <a:schemeClr val="accent4">
              <a:lumMod val="40000"/>
              <a:lumOff val="60000"/>
            </a:schemeClr>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pPr>
            <a:r>
              <a:rPr kumimoji="0" lang="en-US" altLang="zh-CN" sz="3600" b="1" i="1" u="none" strike="noStrike" kern="1200" cap="none" spc="0" normalizeH="0" baseline="0" noProof="0" dirty="0">
                <a:ln>
                  <a:noFill/>
                </a:ln>
                <a:solidFill>
                  <a:schemeClr val="accent1">
                    <a:lumMod val="50000"/>
                  </a:schemeClr>
                </a:solidFill>
                <a:effectLst/>
                <a:uLnTx/>
                <a:uFillTx/>
                <a:latin typeface="Times New Roman" panose="02020603050405020304" pitchFamily="18" charset="0"/>
                <a:ea typeface="站酷小薇LOGO体" panose="02010600010101010101" pitchFamily="2" charset="-122"/>
                <a:cs typeface="Times New Roman" panose="02020603050405020304" pitchFamily="18" charset="0"/>
              </a:rPr>
              <a:t>Fill in the blanks with proper linking words or phrases.</a:t>
            </a:r>
          </a:p>
        </p:txBody>
      </p:sp>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fltVal val="0"/>
                                          </p:val>
                                        </p:tav>
                                        <p:tav tm="100000">
                                          <p:val>
                                            <p:strVal val="#ppt_h"/>
                                          </p:val>
                                        </p:tav>
                                      </p:tavLst>
                                    </p:anim>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 descr="边框">
            <a:extLst>
              <a:ext uri="{FF2B5EF4-FFF2-40B4-BE49-F238E27FC236}">
                <a16:creationId xmlns:a16="http://schemas.microsoft.com/office/drawing/2014/main" id="{CEA96898-3DED-20F6-6D93-2B8EF568F2B4}"/>
              </a:ext>
            </a:extLst>
          </p:cNvPr>
          <p:cNvPicPr>
            <a:picLocks noChangeAspect="1"/>
          </p:cNvPicPr>
          <p:nvPr/>
        </p:nvPicPr>
        <p:blipFill>
          <a:blip r:embed="rId3"/>
          <a:srcRect t="5624" b="7311"/>
          <a:stretch>
            <a:fillRect/>
          </a:stretch>
        </p:blipFill>
        <p:spPr>
          <a:xfrm>
            <a:off x="631854" y="1330184"/>
            <a:ext cx="10524034" cy="5377516"/>
          </a:xfrm>
          <a:prstGeom prst="rect">
            <a:avLst/>
          </a:prstGeom>
        </p:spPr>
      </p:pic>
      <p:sp>
        <p:nvSpPr>
          <p:cNvPr id="3" name="文本框 2">
            <a:extLst>
              <a:ext uri="{FF2B5EF4-FFF2-40B4-BE49-F238E27FC236}">
                <a16:creationId xmlns:a16="http://schemas.microsoft.com/office/drawing/2014/main" id="{C5385C5D-6C2F-9971-8BFF-5CEF1890969F}"/>
              </a:ext>
            </a:extLst>
          </p:cNvPr>
          <p:cNvSpPr txBox="1"/>
          <p:nvPr/>
        </p:nvSpPr>
        <p:spPr>
          <a:xfrm>
            <a:off x="1551586" y="2189526"/>
            <a:ext cx="8684569" cy="4142160"/>
          </a:xfrm>
          <a:prstGeom prst="rect">
            <a:avLst/>
          </a:prstGeom>
          <a:noFill/>
        </p:spPr>
        <p:txBody>
          <a:bodyPr wrap="square" rtlCol="0">
            <a:spAutoFit/>
          </a:bodyPr>
          <a:lstStyle/>
          <a:p>
            <a:pPr marL="0" marR="0" lvl="0" indent="714375" algn="l" defTabSz="914400" rtl="0" eaLnBrk="1" fontAlgn="auto" latinLnBrk="0" hangingPunct="1">
              <a:lnSpc>
                <a:spcPct val="150000"/>
              </a:lnSpc>
              <a:spcBef>
                <a:spcPts val="0"/>
              </a:spcBef>
              <a:spcAft>
                <a:spcPts val="0"/>
              </a:spcAft>
              <a:buClrTx/>
              <a:buSzTx/>
              <a:buFontTx/>
              <a:buNone/>
              <a:tabLst/>
              <a:defRPr/>
            </a:pPr>
            <a:r>
              <a:rPr kumimoji="0" lang="zh-CN" altLang="en-US" sz="3600" b="1" i="0" u="none" strike="noStrike" kern="1200" cap="none" spc="0" normalizeH="0" baseline="0" noProof="0" dirty="0">
                <a:ln>
                  <a:noFill/>
                </a:ln>
                <a:effectLst/>
                <a:uLnTx/>
                <a:uFillTx/>
                <a:latin typeface="Times New Roman" panose="02020603050405020304" pitchFamily="18" charset="0"/>
                <a:ea typeface="宋体" panose="02010600030101010101" pitchFamily="2" charset="-122"/>
                <a:cs typeface="Times New Roman" panose="02020603050405020304" pitchFamily="18" charset="0"/>
                <a:sym typeface="+mn-ea"/>
              </a:rPr>
              <a:t>本单元的话题和“烦恼</a:t>
            </a:r>
            <a:r>
              <a:rPr kumimoji="0" lang="en-US" altLang="zh-CN" sz="3600" b="1" i="0" u="none" strike="noStrike" kern="1200" cap="none" spc="0" normalizeH="0" baseline="0" noProof="0" dirty="0">
                <a:ln>
                  <a:noFill/>
                </a:ln>
                <a:effectLst/>
                <a:uLnTx/>
                <a:uFillTx/>
                <a:latin typeface="Times New Roman" panose="02020603050405020304" pitchFamily="18" charset="0"/>
                <a:ea typeface="宋体" panose="02010600030101010101" pitchFamily="2" charset="-122"/>
                <a:cs typeface="Times New Roman" panose="02020603050405020304" pitchFamily="18" charset="0"/>
                <a:sym typeface="+mn-ea"/>
              </a:rPr>
              <a:t>(problems)”</a:t>
            </a:r>
            <a:r>
              <a:rPr kumimoji="0" lang="zh-CN" altLang="en-US" sz="3600" b="1" i="0" u="none" strike="noStrike" kern="1200" cap="none" spc="0" normalizeH="0" baseline="0" noProof="0" dirty="0">
                <a:ln>
                  <a:noFill/>
                </a:ln>
                <a:effectLst/>
                <a:uLnTx/>
                <a:uFillTx/>
                <a:latin typeface="Times New Roman" panose="02020603050405020304" pitchFamily="18" charset="0"/>
                <a:ea typeface="宋体" panose="02010600030101010101" pitchFamily="2" charset="-122"/>
                <a:cs typeface="Times New Roman" panose="02020603050405020304" pitchFamily="18" charset="0"/>
                <a:sym typeface="+mn-ea"/>
              </a:rPr>
              <a:t>有关。对于初中生来说，“烦恼”是一个经常接触到的话题。和该话题有关的书面表达常见的命题形式是“诉说烦恼”和“给出建议”，一般是书信的体裁，</a:t>
            </a:r>
          </a:p>
        </p:txBody>
      </p:sp>
      <p:sp>
        <p:nvSpPr>
          <p:cNvPr id="6" name="文本框 5">
            <a:extLst>
              <a:ext uri="{FF2B5EF4-FFF2-40B4-BE49-F238E27FC236}">
                <a16:creationId xmlns:a16="http://schemas.microsoft.com/office/drawing/2014/main" id="{3BF40CAB-7C95-2BF1-DBAA-8E1A294812BA}"/>
              </a:ext>
            </a:extLst>
          </p:cNvPr>
          <p:cNvSpPr txBox="1"/>
          <p:nvPr/>
        </p:nvSpPr>
        <p:spPr>
          <a:xfrm>
            <a:off x="3899152" y="422089"/>
            <a:ext cx="3688894" cy="769441"/>
          </a:xfrm>
          <a:prstGeom prst="rect">
            <a:avLst/>
          </a:prstGeom>
          <a:noFill/>
        </p:spPr>
        <p:txBody>
          <a:bodyPr wrap="square" rtlCol="0">
            <a:spAutoFit/>
          </a:bodyPr>
          <a:lstStyle/>
          <a:p>
            <a:r>
              <a:rPr lang="zh-CN" altLang="en-US" sz="4400" b="1" dirty="0">
                <a:latin typeface="微软雅黑" panose="020B0503020204020204" pitchFamily="34" charset="-122"/>
                <a:ea typeface="微软雅黑" panose="020B0503020204020204" pitchFamily="34" charset="-122"/>
              </a:rPr>
              <a:t>单元话题概述</a:t>
            </a:r>
          </a:p>
        </p:txBody>
      </p:sp>
    </p:spTree>
    <p:extLst>
      <p:ext uri="{BB962C8B-B14F-4D97-AF65-F5344CB8AC3E}">
        <p14:creationId xmlns:p14="http://schemas.microsoft.com/office/powerpoint/2010/main" val="7296284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240" name="图片 11"/>
          <p:cNvPicPr>
            <a:picLocks noChangeAspect="1"/>
          </p:cNvPicPr>
          <p:nvPr/>
        </p:nvPicPr>
        <p:blipFill>
          <a:blip r:embed="rId3"/>
          <a:stretch>
            <a:fillRect/>
          </a:stretch>
        </p:blipFill>
        <p:spPr>
          <a:xfrm>
            <a:off x="-133985" y="533400"/>
            <a:ext cx="12346940" cy="6624955"/>
          </a:xfrm>
          <a:prstGeom prst="rect">
            <a:avLst/>
          </a:prstGeom>
        </p:spPr>
      </p:pic>
      <p:grpSp>
        <p:nvGrpSpPr>
          <p:cNvPr id="66" name="组合 52"/>
          <p:cNvGrpSpPr/>
          <p:nvPr/>
        </p:nvGrpSpPr>
        <p:grpSpPr>
          <a:xfrm>
            <a:off x="59895" y="34772"/>
            <a:ext cx="740410" cy="710565"/>
            <a:chOff x="6625379" y="1073656"/>
            <a:chExt cx="1029704" cy="988654"/>
          </a:xfrm>
        </p:grpSpPr>
        <p:grpSp>
          <p:nvGrpSpPr>
            <p:cNvPr id="67" name="组合 54"/>
            <p:cNvGrpSpPr/>
            <p:nvPr/>
          </p:nvGrpSpPr>
          <p:grpSpPr>
            <a:xfrm>
              <a:off x="6625379" y="1073656"/>
              <a:ext cx="1029704" cy="988654"/>
              <a:chOff x="437587" y="-1489502"/>
              <a:chExt cx="4475737" cy="4297307"/>
            </a:xfrm>
          </p:grpSpPr>
          <p:sp>
            <p:nvSpPr>
              <p:cNvPr id="1048823" name="Oval 5"/>
              <p:cNvSpPr>
                <a:spLocks noChangeArrowheads="1"/>
              </p:cNvSpPr>
              <p:nvPr/>
            </p:nvSpPr>
            <p:spPr bwMode="auto">
              <a:xfrm>
                <a:off x="437587" y="-1456674"/>
                <a:ext cx="4330133" cy="4222700"/>
              </a:xfrm>
              <a:prstGeom prst="ellipse">
                <a:avLst/>
              </a:prstGeom>
              <a:solidFill>
                <a:srgbClr val="F8C814"/>
              </a:solidFill>
              <a:ln>
                <a:noFill/>
              </a:ln>
            </p:spPr>
            <p:txBody>
              <a:bodyPr vert="horz" wrap="square" lIns="91440" tIns="45720" rIns="91440" bIns="45720" numCol="1" anchor="t" anchorCtr="0" compatLnSpc="1"/>
              <a:lstStyle/>
              <a:p>
                <a:endParaRPr lang="zh-CN" altLang="en-US">
                  <a:solidFill>
                    <a:srgbClr val="6B4717"/>
                  </a:solidFill>
                  <a:latin typeface="造字工房童心（非商用）常规体" pitchFamily="2" charset="-122"/>
                  <a:ea typeface="造字工房童心（非商用）常规体" pitchFamily="2" charset="-122"/>
                </a:endParaRPr>
              </a:p>
            </p:txBody>
          </p:sp>
          <p:sp>
            <p:nvSpPr>
              <p:cNvPr id="1048824" name="Freeform 7"/>
              <p:cNvSpPr/>
              <p:nvPr/>
            </p:nvSpPr>
            <p:spPr bwMode="auto">
              <a:xfrm>
                <a:off x="2171431" y="-1489502"/>
                <a:ext cx="2635085" cy="2142684"/>
              </a:xfrm>
              <a:custGeom>
                <a:avLst/>
                <a:gdLst>
                  <a:gd name="T0" fmla="*/ 347 w 500"/>
                  <a:gd name="T1" fmla="*/ 92 h 406"/>
                  <a:gd name="T2" fmla="*/ 189 w 500"/>
                  <a:gd name="T3" fmla="*/ 19 h 406"/>
                  <a:gd name="T4" fmla="*/ 1 w 500"/>
                  <a:gd name="T5" fmla="*/ 23 h 406"/>
                  <a:gd name="T6" fmla="*/ 1 w 500"/>
                  <a:gd name="T7" fmla="*/ 23 h 406"/>
                  <a:gd name="T8" fmla="*/ 182 w 500"/>
                  <a:gd name="T9" fmla="*/ 26 h 406"/>
                  <a:gd name="T10" fmla="*/ 342 w 500"/>
                  <a:gd name="T11" fmla="*/ 98 h 406"/>
                  <a:gd name="T12" fmla="*/ 492 w 500"/>
                  <a:gd name="T13" fmla="*/ 406 h 406"/>
                  <a:gd name="T14" fmla="*/ 492 w 500"/>
                  <a:gd name="T15" fmla="*/ 406 h 406"/>
                  <a:gd name="T16" fmla="*/ 347 w 500"/>
                  <a:gd name="T17" fmla="*/ 92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0" h="406">
                    <a:moveTo>
                      <a:pt x="347" y="92"/>
                    </a:moveTo>
                    <a:cubicBezTo>
                      <a:pt x="301" y="55"/>
                      <a:pt x="247" y="32"/>
                      <a:pt x="189" y="19"/>
                    </a:cubicBezTo>
                    <a:cubicBezTo>
                      <a:pt x="130" y="7"/>
                      <a:pt x="58" y="0"/>
                      <a:pt x="1" y="23"/>
                    </a:cubicBezTo>
                    <a:cubicBezTo>
                      <a:pt x="0" y="23"/>
                      <a:pt x="0" y="23"/>
                      <a:pt x="1" y="23"/>
                    </a:cubicBezTo>
                    <a:cubicBezTo>
                      <a:pt x="62" y="17"/>
                      <a:pt x="121" y="15"/>
                      <a:pt x="182" y="26"/>
                    </a:cubicBezTo>
                    <a:cubicBezTo>
                      <a:pt x="240" y="37"/>
                      <a:pt x="295" y="61"/>
                      <a:pt x="342" y="98"/>
                    </a:cubicBezTo>
                    <a:cubicBezTo>
                      <a:pt x="435" y="172"/>
                      <a:pt x="482" y="289"/>
                      <a:pt x="492" y="406"/>
                    </a:cubicBezTo>
                    <a:cubicBezTo>
                      <a:pt x="492" y="406"/>
                      <a:pt x="492" y="406"/>
                      <a:pt x="492" y="406"/>
                    </a:cubicBezTo>
                    <a:cubicBezTo>
                      <a:pt x="500" y="286"/>
                      <a:pt x="439" y="167"/>
                      <a:pt x="347" y="92"/>
                    </a:cubicBezTo>
                    <a:close/>
                  </a:path>
                </a:pathLst>
              </a:custGeom>
              <a:solidFill>
                <a:srgbClr val="423B3B"/>
              </a:solidFill>
              <a:ln>
                <a:noFill/>
              </a:ln>
            </p:spPr>
            <p:txBody>
              <a:bodyPr vert="horz" wrap="square" lIns="91440" tIns="45720" rIns="91440" bIns="45720" numCol="1" anchor="t" anchorCtr="0" compatLnSpc="1"/>
              <a:lstStyle/>
              <a:p>
                <a:endParaRPr lang="zh-CN" altLang="en-US">
                  <a:solidFill>
                    <a:srgbClr val="6B4717"/>
                  </a:solidFill>
                  <a:latin typeface="造字工房童心（非商用）常规体" pitchFamily="2" charset="-122"/>
                  <a:ea typeface="造字工房童心（非商用）常规体" pitchFamily="2" charset="-122"/>
                </a:endParaRPr>
              </a:p>
            </p:txBody>
          </p:sp>
          <p:sp>
            <p:nvSpPr>
              <p:cNvPr id="1048825" name="Freeform 8"/>
              <p:cNvSpPr/>
              <p:nvPr/>
            </p:nvSpPr>
            <p:spPr bwMode="auto">
              <a:xfrm>
                <a:off x="437589" y="268216"/>
                <a:ext cx="2891729" cy="2539589"/>
              </a:xfrm>
              <a:custGeom>
                <a:avLst/>
                <a:gdLst>
                  <a:gd name="T0" fmla="*/ 547 w 549"/>
                  <a:gd name="T1" fmla="*/ 451 h 482"/>
                  <a:gd name="T2" fmla="*/ 149 w 549"/>
                  <a:gd name="T3" fmla="*/ 384 h 482"/>
                  <a:gd name="T4" fmla="*/ 38 w 549"/>
                  <a:gd name="T5" fmla="*/ 218 h 482"/>
                  <a:gd name="T6" fmla="*/ 11 w 549"/>
                  <a:gd name="T7" fmla="*/ 118 h 482"/>
                  <a:gd name="T8" fmla="*/ 5 w 549"/>
                  <a:gd name="T9" fmla="*/ 1 h 482"/>
                  <a:gd name="T10" fmla="*/ 5 w 549"/>
                  <a:gd name="T11" fmla="*/ 0 h 482"/>
                  <a:gd name="T12" fmla="*/ 3 w 549"/>
                  <a:gd name="T13" fmla="*/ 2 h 482"/>
                  <a:gd name="T14" fmla="*/ 1 w 549"/>
                  <a:gd name="T15" fmla="*/ 23 h 482"/>
                  <a:gd name="T16" fmla="*/ 4 w 549"/>
                  <a:gd name="T17" fmla="*/ 114 h 482"/>
                  <a:gd name="T18" fmla="*/ 33 w 549"/>
                  <a:gd name="T19" fmla="*/ 225 h 482"/>
                  <a:gd name="T20" fmla="*/ 148 w 549"/>
                  <a:gd name="T21" fmla="*/ 392 h 482"/>
                  <a:gd name="T22" fmla="*/ 331 w 549"/>
                  <a:gd name="T23" fmla="*/ 467 h 482"/>
                  <a:gd name="T24" fmla="*/ 548 w 549"/>
                  <a:gd name="T25" fmla="*/ 453 h 482"/>
                  <a:gd name="T26" fmla="*/ 547 w 549"/>
                  <a:gd name="T27" fmla="*/ 451 h 4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49" h="482">
                    <a:moveTo>
                      <a:pt x="547" y="451"/>
                    </a:moveTo>
                    <a:cubicBezTo>
                      <a:pt x="415" y="482"/>
                      <a:pt x="258" y="472"/>
                      <a:pt x="149" y="384"/>
                    </a:cubicBezTo>
                    <a:cubicBezTo>
                      <a:pt x="96" y="341"/>
                      <a:pt x="61" y="281"/>
                      <a:pt x="38" y="218"/>
                    </a:cubicBezTo>
                    <a:cubicBezTo>
                      <a:pt x="26" y="186"/>
                      <a:pt x="17" y="152"/>
                      <a:pt x="11" y="118"/>
                    </a:cubicBezTo>
                    <a:cubicBezTo>
                      <a:pt x="5" y="79"/>
                      <a:pt x="6" y="40"/>
                      <a:pt x="5" y="1"/>
                    </a:cubicBezTo>
                    <a:cubicBezTo>
                      <a:pt x="5" y="0"/>
                      <a:pt x="5" y="0"/>
                      <a:pt x="5" y="0"/>
                    </a:cubicBezTo>
                    <a:cubicBezTo>
                      <a:pt x="4" y="1"/>
                      <a:pt x="4" y="2"/>
                      <a:pt x="3" y="2"/>
                    </a:cubicBezTo>
                    <a:cubicBezTo>
                      <a:pt x="2" y="9"/>
                      <a:pt x="1" y="16"/>
                      <a:pt x="1" y="23"/>
                    </a:cubicBezTo>
                    <a:cubicBezTo>
                      <a:pt x="0" y="53"/>
                      <a:pt x="0" y="83"/>
                      <a:pt x="4" y="114"/>
                    </a:cubicBezTo>
                    <a:cubicBezTo>
                      <a:pt x="9" y="152"/>
                      <a:pt x="19" y="189"/>
                      <a:pt x="33" y="225"/>
                    </a:cubicBezTo>
                    <a:cubicBezTo>
                      <a:pt x="57" y="289"/>
                      <a:pt x="94" y="348"/>
                      <a:pt x="148" y="392"/>
                    </a:cubicBezTo>
                    <a:cubicBezTo>
                      <a:pt x="201" y="434"/>
                      <a:pt x="265" y="456"/>
                      <a:pt x="331" y="467"/>
                    </a:cubicBezTo>
                    <a:cubicBezTo>
                      <a:pt x="400" y="478"/>
                      <a:pt x="482" y="481"/>
                      <a:pt x="548" y="453"/>
                    </a:cubicBezTo>
                    <a:cubicBezTo>
                      <a:pt x="549" y="452"/>
                      <a:pt x="548" y="450"/>
                      <a:pt x="547" y="451"/>
                    </a:cubicBezTo>
                    <a:close/>
                  </a:path>
                </a:pathLst>
              </a:custGeom>
              <a:solidFill>
                <a:srgbClr val="423B3B"/>
              </a:solidFill>
              <a:ln>
                <a:noFill/>
              </a:ln>
            </p:spPr>
            <p:txBody>
              <a:bodyPr vert="horz" wrap="square" lIns="91440" tIns="45720" rIns="91440" bIns="45720" numCol="1" anchor="t" anchorCtr="0" compatLnSpc="1"/>
              <a:lstStyle/>
              <a:p>
                <a:endParaRPr lang="zh-CN" altLang="en-US">
                  <a:solidFill>
                    <a:srgbClr val="6B4717"/>
                  </a:solidFill>
                  <a:latin typeface="造字工房童心（非商用）常规体" pitchFamily="2" charset="-122"/>
                  <a:ea typeface="造字工房童心（非商用）常规体" pitchFamily="2" charset="-122"/>
                </a:endParaRPr>
              </a:p>
            </p:txBody>
          </p:sp>
          <p:sp>
            <p:nvSpPr>
              <p:cNvPr id="1048826" name="Freeform 9"/>
              <p:cNvSpPr/>
              <p:nvPr/>
            </p:nvSpPr>
            <p:spPr bwMode="auto">
              <a:xfrm>
                <a:off x="452509" y="-1373116"/>
                <a:ext cx="1671174" cy="1581647"/>
              </a:xfrm>
              <a:custGeom>
                <a:avLst/>
                <a:gdLst>
                  <a:gd name="T0" fmla="*/ 316 w 317"/>
                  <a:gd name="T1" fmla="*/ 0 h 300"/>
                  <a:gd name="T2" fmla="*/ 0 w 317"/>
                  <a:gd name="T3" fmla="*/ 300 h 300"/>
                  <a:gd name="T4" fmla="*/ 0 w 317"/>
                  <a:gd name="T5" fmla="*/ 300 h 300"/>
                  <a:gd name="T6" fmla="*/ 46 w 317"/>
                  <a:gd name="T7" fmla="*/ 193 h 300"/>
                  <a:gd name="T8" fmla="*/ 116 w 317"/>
                  <a:gd name="T9" fmla="*/ 104 h 300"/>
                  <a:gd name="T10" fmla="*/ 207 w 317"/>
                  <a:gd name="T11" fmla="*/ 38 h 300"/>
                  <a:gd name="T12" fmla="*/ 316 w 317"/>
                  <a:gd name="T13" fmla="*/ 2 h 300"/>
                  <a:gd name="T14" fmla="*/ 316 w 317"/>
                  <a:gd name="T15" fmla="*/ 0 h 3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7" h="300">
                    <a:moveTo>
                      <a:pt x="316" y="0"/>
                    </a:moveTo>
                    <a:cubicBezTo>
                      <a:pt x="160" y="8"/>
                      <a:pt x="30" y="153"/>
                      <a:pt x="0" y="300"/>
                    </a:cubicBezTo>
                    <a:cubicBezTo>
                      <a:pt x="0" y="300"/>
                      <a:pt x="0" y="300"/>
                      <a:pt x="0" y="300"/>
                    </a:cubicBezTo>
                    <a:cubicBezTo>
                      <a:pt x="15" y="264"/>
                      <a:pt x="27" y="227"/>
                      <a:pt x="46" y="193"/>
                    </a:cubicBezTo>
                    <a:cubicBezTo>
                      <a:pt x="64" y="159"/>
                      <a:pt x="89" y="130"/>
                      <a:pt x="116" y="104"/>
                    </a:cubicBezTo>
                    <a:cubicBezTo>
                      <a:pt x="143" y="78"/>
                      <a:pt x="174" y="56"/>
                      <a:pt x="207" y="38"/>
                    </a:cubicBezTo>
                    <a:cubicBezTo>
                      <a:pt x="241" y="20"/>
                      <a:pt x="279" y="10"/>
                      <a:pt x="316" y="2"/>
                    </a:cubicBezTo>
                    <a:cubicBezTo>
                      <a:pt x="317" y="2"/>
                      <a:pt x="317" y="0"/>
                      <a:pt x="316" y="0"/>
                    </a:cubicBezTo>
                    <a:close/>
                  </a:path>
                </a:pathLst>
              </a:custGeom>
              <a:solidFill>
                <a:srgbClr val="423B3B"/>
              </a:solidFill>
              <a:ln>
                <a:noFill/>
              </a:ln>
            </p:spPr>
            <p:txBody>
              <a:bodyPr vert="horz" wrap="square" lIns="91440" tIns="45720" rIns="91440" bIns="45720" numCol="1" anchor="t" anchorCtr="0" compatLnSpc="1"/>
              <a:lstStyle/>
              <a:p>
                <a:endParaRPr lang="zh-CN" altLang="en-US">
                  <a:solidFill>
                    <a:srgbClr val="6B4717"/>
                  </a:solidFill>
                  <a:latin typeface="造字工房童心（非商用）常规体" pitchFamily="2" charset="-122"/>
                  <a:ea typeface="造字工房童心（非商用）常规体" pitchFamily="2" charset="-122"/>
                </a:endParaRPr>
              </a:p>
            </p:txBody>
          </p:sp>
          <p:sp>
            <p:nvSpPr>
              <p:cNvPr id="1048827" name="Freeform 9"/>
              <p:cNvSpPr/>
              <p:nvPr/>
            </p:nvSpPr>
            <p:spPr bwMode="auto">
              <a:xfrm rot="10228159">
                <a:off x="3242150" y="898386"/>
                <a:ext cx="1671174" cy="1581647"/>
              </a:xfrm>
              <a:custGeom>
                <a:avLst/>
                <a:gdLst>
                  <a:gd name="T0" fmla="*/ 316 w 317"/>
                  <a:gd name="T1" fmla="*/ 0 h 300"/>
                  <a:gd name="T2" fmla="*/ 0 w 317"/>
                  <a:gd name="T3" fmla="*/ 300 h 300"/>
                  <a:gd name="T4" fmla="*/ 0 w 317"/>
                  <a:gd name="T5" fmla="*/ 300 h 300"/>
                  <a:gd name="T6" fmla="*/ 46 w 317"/>
                  <a:gd name="T7" fmla="*/ 193 h 300"/>
                  <a:gd name="T8" fmla="*/ 116 w 317"/>
                  <a:gd name="T9" fmla="*/ 104 h 300"/>
                  <a:gd name="T10" fmla="*/ 207 w 317"/>
                  <a:gd name="T11" fmla="*/ 38 h 300"/>
                  <a:gd name="T12" fmla="*/ 316 w 317"/>
                  <a:gd name="T13" fmla="*/ 2 h 300"/>
                  <a:gd name="T14" fmla="*/ 316 w 317"/>
                  <a:gd name="T15" fmla="*/ 0 h 3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7" h="300">
                    <a:moveTo>
                      <a:pt x="316" y="0"/>
                    </a:moveTo>
                    <a:cubicBezTo>
                      <a:pt x="160" y="8"/>
                      <a:pt x="30" y="153"/>
                      <a:pt x="0" y="300"/>
                    </a:cubicBezTo>
                    <a:cubicBezTo>
                      <a:pt x="0" y="300"/>
                      <a:pt x="0" y="300"/>
                      <a:pt x="0" y="300"/>
                    </a:cubicBezTo>
                    <a:cubicBezTo>
                      <a:pt x="15" y="264"/>
                      <a:pt x="27" y="227"/>
                      <a:pt x="46" y="193"/>
                    </a:cubicBezTo>
                    <a:cubicBezTo>
                      <a:pt x="64" y="159"/>
                      <a:pt x="89" y="130"/>
                      <a:pt x="116" y="104"/>
                    </a:cubicBezTo>
                    <a:cubicBezTo>
                      <a:pt x="143" y="78"/>
                      <a:pt x="174" y="56"/>
                      <a:pt x="207" y="38"/>
                    </a:cubicBezTo>
                    <a:cubicBezTo>
                      <a:pt x="241" y="20"/>
                      <a:pt x="279" y="10"/>
                      <a:pt x="316" y="2"/>
                    </a:cubicBezTo>
                    <a:cubicBezTo>
                      <a:pt x="317" y="2"/>
                      <a:pt x="317" y="0"/>
                      <a:pt x="316" y="0"/>
                    </a:cubicBezTo>
                    <a:close/>
                  </a:path>
                </a:pathLst>
              </a:custGeom>
              <a:solidFill>
                <a:srgbClr val="423B3B"/>
              </a:solidFill>
              <a:ln>
                <a:noFill/>
              </a:ln>
            </p:spPr>
            <p:txBody>
              <a:bodyPr vert="horz" wrap="square" lIns="91440" tIns="45720" rIns="91440" bIns="45720" numCol="1" anchor="t" anchorCtr="0" compatLnSpc="1"/>
              <a:lstStyle/>
              <a:p>
                <a:endParaRPr lang="zh-CN" altLang="en-US">
                  <a:solidFill>
                    <a:srgbClr val="6B4717"/>
                  </a:solidFill>
                  <a:latin typeface="造字工房童心（非商用）常规体" pitchFamily="2" charset="-122"/>
                  <a:ea typeface="造字工房童心（非商用）常规体" pitchFamily="2" charset="-122"/>
                </a:endParaRPr>
              </a:p>
            </p:txBody>
          </p:sp>
        </p:grpSp>
        <p:sp>
          <p:nvSpPr>
            <p:cNvPr id="1048828" name="Freeform 12"/>
            <p:cNvSpPr/>
            <p:nvPr/>
          </p:nvSpPr>
          <p:spPr bwMode="auto">
            <a:xfrm>
              <a:off x="6795057" y="1214845"/>
              <a:ext cx="88967" cy="131157"/>
            </a:xfrm>
            <a:custGeom>
              <a:avLst/>
              <a:gdLst>
                <a:gd name="T0" fmla="*/ 50 w 55"/>
                <a:gd name="T1" fmla="*/ 16 h 81"/>
                <a:gd name="T2" fmla="*/ 18 w 55"/>
                <a:gd name="T3" fmla="*/ 18 h 81"/>
                <a:gd name="T4" fmla="*/ 19 w 55"/>
                <a:gd name="T5" fmla="*/ 18 h 81"/>
                <a:gd name="T6" fmla="*/ 42 w 55"/>
                <a:gd name="T7" fmla="*/ 13 h 81"/>
                <a:gd name="T8" fmla="*/ 47 w 55"/>
                <a:gd name="T9" fmla="*/ 25 h 81"/>
                <a:gd name="T10" fmla="*/ 35 w 55"/>
                <a:gd name="T11" fmla="*/ 56 h 81"/>
                <a:gd name="T12" fmla="*/ 8 w 55"/>
                <a:gd name="T13" fmla="*/ 56 h 81"/>
                <a:gd name="T14" fmla="*/ 20 w 55"/>
                <a:gd name="T15" fmla="*/ 27 h 81"/>
                <a:gd name="T16" fmla="*/ 20 w 55"/>
                <a:gd name="T17" fmla="*/ 26 h 81"/>
                <a:gd name="T18" fmla="*/ 5 w 55"/>
                <a:gd name="T19" fmla="*/ 65 h 81"/>
                <a:gd name="T20" fmla="*/ 37 w 55"/>
                <a:gd name="T21" fmla="*/ 61 h 81"/>
                <a:gd name="T22" fmla="*/ 50 w 55"/>
                <a:gd name="T23" fmla="*/ 16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5" h="81">
                  <a:moveTo>
                    <a:pt x="50" y="16"/>
                  </a:moveTo>
                  <a:cubicBezTo>
                    <a:pt x="45" y="0"/>
                    <a:pt x="24" y="5"/>
                    <a:pt x="18" y="18"/>
                  </a:cubicBezTo>
                  <a:cubicBezTo>
                    <a:pt x="18" y="18"/>
                    <a:pt x="19" y="18"/>
                    <a:pt x="19" y="18"/>
                  </a:cubicBezTo>
                  <a:cubicBezTo>
                    <a:pt x="27" y="15"/>
                    <a:pt x="32" y="8"/>
                    <a:pt x="42" y="13"/>
                  </a:cubicBezTo>
                  <a:cubicBezTo>
                    <a:pt x="47" y="15"/>
                    <a:pt x="47" y="21"/>
                    <a:pt x="47" y="25"/>
                  </a:cubicBezTo>
                  <a:cubicBezTo>
                    <a:pt x="47" y="36"/>
                    <a:pt x="41" y="47"/>
                    <a:pt x="35" y="56"/>
                  </a:cubicBezTo>
                  <a:cubicBezTo>
                    <a:pt x="28" y="65"/>
                    <a:pt x="8" y="77"/>
                    <a:pt x="8" y="56"/>
                  </a:cubicBezTo>
                  <a:cubicBezTo>
                    <a:pt x="7" y="45"/>
                    <a:pt x="15" y="36"/>
                    <a:pt x="20" y="27"/>
                  </a:cubicBezTo>
                  <a:cubicBezTo>
                    <a:pt x="20" y="26"/>
                    <a:pt x="20" y="26"/>
                    <a:pt x="20" y="26"/>
                  </a:cubicBezTo>
                  <a:cubicBezTo>
                    <a:pt x="7" y="32"/>
                    <a:pt x="0" y="53"/>
                    <a:pt x="5" y="65"/>
                  </a:cubicBezTo>
                  <a:cubicBezTo>
                    <a:pt x="12" y="81"/>
                    <a:pt x="30" y="68"/>
                    <a:pt x="37" y="61"/>
                  </a:cubicBezTo>
                  <a:cubicBezTo>
                    <a:pt x="46" y="49"/>
                    <a:pt x="55" y="31"/>
                    <a:pt x="50" y="16"/>
                  </a:cubicBezTo>
                  <a:close/>
                </a:path>
              </a:pathLst>
            </a:custGeom>
            <a:solidFill>
              <a:srgbClr val="423B3B"/>
            </a:solidFill>
            <a:ln>
              <a:noFill/>
            </a:ln>
          </p:spPr>
          <p:txBody>
            <a:bodyPr vert="horz" wrap="square" lIns="91440" tIns="45720" rIns="91440" bIns="45720" numCol="1" anchor="t" anchorCtr="0" compatLnSpc="1"/>
            <a:lstStyle/>
            <a:p>
              <a:endParaRPr lang="zh-CN" altLang="en-US"/>
            </a:p>
          </p:txBody>
        </p:sp>
        <p:sp>
          <p:nvSpPr>
            <p:cNvPr id="1048829" name="Freeform 13"/>
            <p:cNvSpPr/>
            <p:nvPr/>
          </p:nvSpPr>
          <p:spPr bwMode="auto">
            <a:xfrm>
              <a:off x="6713092" y="1421418"/>
              <a:ext cx="46777" cy="50446"/>
            </a:xfrm>
            <a:custGeom>
              <a:avLst/>
              <a:gdLst>
                <a:gd name="T0" fmla="*/ 28 w 29"/>
                <a:gd name="T1" fmla="*/ 11 h 31"/>
                <a:gd name="T2" fmla="*/ 25 w 29"/>
                <a:gd name="T3" fmla="*/ 5 h 31"/>
                <a:gd name="T4" fmla="*/ 19 w 29"/>
                <a:gd name="T5" fmla="*/ 0 h 31"/>
                <a:gd name="T6" fmla="*/ 18 w 29"/>
                <a:gd name="T7" fmla="*/ 1 h 31"/>
                <a:gd name="T8" fmla="*/ 20 w 29"/>
                <a:gd name="T9" fmla="*/ 4 h 31"/>
                <a:gd name="T10" fmla="*/ 22 w 29"/>
                <a:gd name="T11" fmla="*/ 7 h 31"/>
                <a:gd name="T12" fmla="*/ 24 w 29"/>
                <a:gd name="T13" fmla="*/ 13 h 31"/>
                <a:gd name="T14" fmla="*/ 24 w 29"/>
                <a:gd name="T15" fmla="*/ 15 h 31"/>
                <a:gd name="T16" fmla="*/ 24 w 29"/>
                <a:gd name="T17" fmla="*/ 16 h 31"/>
                <a:gd name="T18" fmla="*/ 24 w 29"/>
                <a:gd name="T19" fmla="*/ 17 h 31"/>
                <a:gd name="T20" fmla="*/ 24 w 29"/>
                <a:gd name="T21" fmla="*/ 19 h 31"/>
                <a:gd name="T22" fmla="*/ 23 w 29"/>
                <a:gd name="T23" fmla="*/ 19 h 31"/>
                <a:gd name="T24" fmla="*/ 23 w 29"/>
                <a:gd name="T25" fmla="*/ 19 h 31"/>
                <a:gd name="T26" fmla="*/ 23 w 29"/>
                <a:gd name="T27" fmla="*/ 20 h 31"/>
                <a:gd name="T28" fmla="*/ 22 w 29"/>
                <a:gd name="T29" fmla="*/ 21 h 31"/>
                <a:gd name="T30" fmla="*/ 22 w 29"/>
                <a:gd name="T31" fmla="*/ 21 h 31"/>
                <a:gd name="T32" fmla="*/ 20 w 29"/>
                <a:gd name="T33" fmla="*/ 23 h 31"/>
                <a:gd name="T34" fmla="*/ 20 w 29"/>
                <a:gd name="T35" fmla="*/ 23 h 31"/>
                <a:gd name="T36" fmla="*/ 19 w 29"/>
                <a:gd name="T37" fmla="*/ 24 h 31"/>
                <a:gd name="T38" fmla="*/ 17 w 29"/>
                <a:gd name="T39" fmla="*/ 25 h 31"/>
                <a:gd name="T40" fmla="*/ 17 w 29"/>
                <a:gd name="T41" fmla="*/ 25 h 31"/>
                <a:gd name="T42" fmla="*/ 17 w 29"/>
                <a:gd name="T43" fmla="*/ 25 h 31"/>
                <a:gd name="T44" fmla="*/ 17 w 29"/>
                <a:gd name="T45" fmla="*/ 25 h 31"/>
                <a:gd name="T46" fmla="*/ 16 w 29"/>
                <a:gd name="T47" fmla="*/ 25 h 31"/>
                <a:gd name="T48" fmla="*/ 14 w 29"/>
                <a:gd name="T49" fmla="*/ 26 h 31"/>
                <a:gd name="T50" fmla="*/ 13 w 29"/>
                <a:gd name="T51" fmla="*/ 26 h 31"/>
                <a:gd name="T52" fmla="*/ 13 w 29"/>
                <a:gd name="T53" fmla="*/ 26 h 31"/>
                <a:gd name="T54" fmla="*/ 12 w 29"/>
                <a:gd name="T55" fmla="*/ 26 h 31"/>
                <a:gd name="T56" fmla="*/ 11 w 29"/>
                <a:gd name="T57" fmla="*/ 26 h 31"/>
                <a:gd name="T58" fmla="*/ 10 w 29"/>
                <a:gd name="T59" fmla="*/ 26 h 31"/>
                <a:gd name="T60" fmla="*/ 10 w 29"/>
                <a:gd name="T61" fmla="*/ 26 h 31"/>
                <a:gd name="T62" fmla="*/ 8 w 29"/>
                <a:gd name="T63" fmla="*/ 25 h 31"/>
                <a:gd name="T64" fmla="*/ 8 w 29"/>
                <a:gd name="T65" fmla="*/ 25 h 31"/>
                <a:gd name="T66" fmla="*/ 8 w 29"/>
                <a:gd name="T67" fmla="*/ 25 h 31"/>
                <a:gd name="T68" fmla="*/ 7 w 29"/>
                <a:gd name="T69" fmla="*/ 24 h 31"/>
                <a:gd name="T70" fmla="*/ 6 w 29"/>
                <a:gd name="T71" fmla="*/ 24 h 31"/>
                <a:gd name="T72" fmla="*/ 6 w 29"/>
                <a:gd name="T73" fmla="*/ 24 h 31"/>
                <a:gd name="T74" fmla="*/ 6 w 29"/>
                <a:gd name="T75" fmla="*/ 24 h 31"/>
                <a:gd name="T76" fmla="*/ 5 w 29"/>
                <a:gd name="T77" fmla="*/ 23 h 31"/>
                <a:gd name="T78" fmla="*/ 5 w 29"/>
                <a:gd name="T79" fmla="*/ 23 h 31"/>
                <a:gd name="T80" fmla="*/ 5 w 29"/>
                <a:gd name="T81" fmla="*/ 22 h 31"/>
                <a:gd name="T82" fmla="*/ 5 w 29"/>
                <a:gd name="T83" fmla="*/ 22 h 31"/>
                <a:gd name="T84" fmla="*/ 5 w 29"/>
                <a:gd name="T85" fmla="*/ 22 h 31"/>
                <a:gd name="T86" fmla="*/ 5 w 29"/>
                <a:gd name="T87" fmla="*/ 21 h 31"/>
                <a:gd name="T88" fmla="*/ 7 w 29"/>
                <a:gd name="T89" fmla="*/ 15 h 31"/>
                <a:gd name="T90" fmla="*/ 10 w 29"/>
                <a:gd name="T91" fmla="*/ 10 h 31"/>
                <a:gd name="T92" fmla="*/ 12 w 29"/>
                <a:gd name="T93" fmla="*/ 8 h 31"/>
                <a:gd name="T94" fmla="*/ 13 w 29"/>
                <a:gd name="T95" fmla="*/ 6 h 31"/>
                <a:gd name="T96" fmla="*/ 13 w 29"/>
                <a:gd name="T97" fmla="*/ 4 h 31"/>
                <a:gd name="T98" fmla="*/ 13 w 29"/>
                <a:gd name="T99" fmla="*/ 3 h 31"/>
                <a:gd name="T100" fmla="*/ 10 w 29"/>
                <a:gd name="T101" fmla="*/ 4 h 31"/>
                <a:gd name="T102" fmla="*/ 9 w 29"/>
                <a:gd name="T103" fmla="*/ 6 h 31"/>
                <a:gd name="T104" fmla="*/ 6 w 29"/>
                <a:gd name="T105" fmla="*/ 9 h 31"/>
                <a:gd name="T106" fmla="*/ 2 w 29"/>
                <a:gd name="T107" fmla="*/ 15 h 31"/>
                <a:gd name="T108" fmla="*/ 1 w 29"/>
                <a:gd name="T109" fmla="*/ 24 h 31"/>
                <a:gd name="T110" fmla="*/ 15 w 29"/>
                <a:gd name="T111" fmla="*/ 30 h 31"/>
                <a:gd name="T112" fmla="*/ 28 w 29"/>
                <a:gd name="T113" fmla="*/ 20 h 31"/>
                <a:gd name="T114" fmla="*/ 28 w 29"/>
                <a:gd name="T115" fmla="*/ 1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9" h="31">
                  <a:moveTo>
                    <a:pt x="28" y="11"/>
                  </a:moveTo>
                  <a:cubicBezTo>
                    <a:pt x="27" y="9"/>
                    <a:pt x="26" y="7"/>
                    <a:pt x="25" y="5"/>
                  </a:cubicBezTo>
                  <a:cubicBezTo>
                    <a:pt x="23" y="3"/>
                    <a:pt x="22" y="1"/>
                    <a:pt x="19" y="0"/>
                  </a:cubicBezTo>
                  <a:cubicBezTo>
                    <a:pt x="19" y="0"/>
                    <a:pt x="18" y="0"/>
                    <a:pt x="18" y="1"/>
                  </a:cubicBezTo>
                  <a:cubicBezTo>
                    <a:pt x="19" y="2"/>
                    <a:pt x="19" y="3"/>
                    <a:pt x="20" y="4"/>
                  </a:cubicBezTo>
                  <a:cubicBezTo>
                    <a:pt x="20" y="5"/>
                    <a:pt x="21" y="6"/>
                    <a:pt x="22" y="7"/>
                  </a:cubicBezTo>
                  <a:cubicBezTo>
                    <a:pt x="23" y="9"/>
                    <a:pt x="23" y="11"/>
                    <a:pt x="24" y="13"/>
                  </a:cubicBezTo>
                  <a:cubicBezTo>
                    <a:pt x="24" y="14"/>
                    <a:pt x="24" y="14"/>
                    <a:pt x="24" y="15"/>
                  </a:cubicBezTo>
                  <a:cubicBezTo>
                    <a:pt x="24" y="15"/>
                    <a:pt x="24" y="16"/>
                    <a:pt x="24" y="16"/>
                  </a:cubicBezTo>
                  <a:cubicBezTo>
                    <a:pt x="24" y="16"/>
                    <a:pt x="24" y="17"/>
                    <a:pt x="24" y="17"/>
                  </a:cubicBezTo>
                  <a:cubicBezTo>
                    <a:pt x="24" y="17"/>
                    <a:pt x="24" y="18"/>
                    <a:pt x="24" y="19"/>
                  </a:cubicBezTo>
                  <a:cubicBezTo>
                    <a:pt x="23" y="19"/>
                    <a:pt x="23" y="19"/>
                    <a:pt x="23" y="19"/>
                  </a:cubicBezTo>
                  <a:cubicBezTo>
                    <a:pt x="23" y="19"/>
                    <a:pt x="23" y="19"/>
                    <a:pt x="23" y="19"/>
                  </a:cubicBezTo>
                  <a:cubicBezTo>
                    <a:pt x="23" y="20"/>
                    <a:pt x="23" y="20"/>
                    <a:pt x="23" y="20"/>
                  </a:cubicBezTo>
                  <a:cubicBezTo>
                    <a:pt x="23" y="20"/>
                    <a:pt x="22" y="21"/>
                    <a:pt x="22" y="21"/>
                  </a:cubicBezTo>
                  <a:cubicBezTo>
                    <a:pt x="22" y="21"/>
                    <a:pt x="22" y="21"/>
                    <a:pt x="22" y="21"/>
                  </a:cubicBezTo>
                  <a:cubicBezTo>
                    <a:pt x="21" y="22"/>
                    <a:pt x="21" y="22"/>
                    <a:pt x="20" y="23"/>
                  </a:cubicBezTo>
                  <a:cubicBezTo>
                    <a:pt x="20" y="23"/>
                    <a:pt x="21" y="23"/>
                    <a:pt x="20" y="23"/>
                  </a:cubicBezTo>
                  <a:cubicBezTo>
                    <a:pt x="20" y="23"/>
                    <a:pt x="19" y="24"/>
                    <a:pt x="19" y="24"/>
                  </a:cubicBezTo>
                  <a:cubicBezTo>
                    <a:pt x="19" y="24"/>
                    <a:pt x="18" y="24"/>
                    <a:pt x="17" y="25"/>
                  </a:cubicBezTo>
                  <a:cubicBezTo>
                    <a:pt x="17" y="25"/>
                    <a:pt x="17" y="25"/>
                    <a:pt x="17" y="25"/>
                  </a:cubicBezTo>
                  <a:cubicBezTo>
                    <a:pt x="17" y="25"/>
                    <a:pt x="17" y="25"/>
                    <a:pt x="17" y="25"/>
                  </a:cubicBezTo>
                  <a:cubicBezTo>
                    <a:pt x="17" y="25"/>
                    <a:pt x="17" y="25"/>
                    <a:pt x="17" y="25"/>
                  </a:cubicBezTo>
                  <a:cubicBezTo>
                    <a:pt x="17" y="25"/>
                    <a:pt x="16" y="25"/>
                    <a:pt x="16" y="25"/>
                  </a:cubicBezTo>
                  <a:cubicBezTo>
                    <a:pt x="15" y="25"/>
                    <a:pt x="15" y="26"/>
                    <a:pt x="14" y="26"/>
                  </a:cubicBezTo>
                  <a:cubicBezTo>
                    <a:pt x="14" y="26"/>
                    <a:pt x="14" y="26"/>
                    <a:pt x="13" y="26"/>
                  </a:cubicBezTo>
                  <a:cubicBezTo>
                    <a:pt x="13" y="26"/>
                    <a:pt x="13" y="26"/>
                    <a:pt x="13" y="26"/>
                  </a:cubicBezTo>
                  <a:cubicBezTo>
                    <a:pt x="13" y="26"/>
                    <a:pt x="13" y="26"/>
                    <a:pt x="12" y="26"/>
                  </a:cubicBezTo>
                  <a:cubicBezTo>
                    <a:pt x="12" y="26"/>
                    <a:pt x="11" y="26"/>
                    <a:pt x="11" y="26"/>
                  </a:cubicBezTo>
                  <a:cubicBezTo>
                    <a:pt x="10" y="26"/>
                    <a:pt x="10" y="26"/>
                    <a:pt x="10" y="26"/>
                  </a:cubicBezTo>
                  <a:cubicBezTo>
                    <a:pt x="10" y="26"/>
                    <a:pt x="10" y="26"/>
                    <a:pt x="10" y="26"/>
                  </a:cubicBezTo>
                  <a:cubicBezTo>
                    <a:pt x="9" y="26"/>
                    <a:pt x="9" y="26"/>
                    <a:pt x="8" y="25"/>
                  </a:cubicBezTo>
                  <a:cubicBezTo>
                    <a:pt x="8" y="25"/>
                    <a:pt x="8" y="25"/>
                    <a:pt x="8" y="25"/>
                  </a:cubicBezTo>
                  <a:cubicBezTo>
                    <a:pt x="8" y="25"/>
                    <a:pt x="8" y="25"/>
                    <a:pt x="8" y="25"/>
                  </a:cubicBezTo>
                  <a:cubicBezTo>
                    <a:pt x="7" y="25"/>
                    <a:pt x="7" y="25"/>
                    <a:pt x="7" y="24"/>
                  </a:cubicBezTo>
                  <a:cubicBezTo>
                    <a:pt x="7" y="24"/>
                    <a:pt x="6" y="24"/>
                    <a:pt x="6" y="24"/>
                  </a:cubicBezTo>
                  <a:cubicBezTo>
                    <a:pt x="6" y="24"/>
                    <a:pt x="6" y="24"/>
                    <a:pt x="6" y="24"/>
                  </a:cubicBezTo>
                  <a:cubicBezTo>
                    <a:pt x="6" y="24"/>
                    <a:pt x="6" y="24"/>
                    <a:pt x="6" y="24"/>
                  </a:cubicBezTo>
                  <a:cubicBezTo>
                    <a:pt x="6" y="24"/>
                    <a:pt x="6" y="23"/>
                    <a:pt x="5" y="23"/>
                  </a:cubicBezTo>
                  <a:cubicBezTo>
                    <a:pt x="5" y="23"/>
                    <a:pt x="5" y="23"/>
                    <a:pt x="5" y="23"/>
                  </a:cubicBezTo>
                  <a:cubicBezTo>
                    <a:pt x="5" y="23"/>
                    <a:pt x="5" y="23"/>
                    <a:pt x="5" y="22"/>
                  </a:cubicBezTo>
                  <a:cubicBezTo>
                    <a:pt x="5" y="22"/>
                    <a:pt x="5" y="22"/>
                    <a:pt x="5" y="22"/>
                  </a:cubicBezTo>
                  <a:cubicBezTo>
                    <a:pt x="5" y="22"/>
                    <a:pt x="5" y="22"/>
                    <a:pt x="5" y="22"/>
                  </a:cubicBezTo>
                  <a:cubicBezTo>
                    <a:pt x="5" y="22"/>
                    <a:pt x="5" y="22"/>
                    <a:pt x="5" y="21"/>
                  </a:cubicBezTo>
                  <a:cubicBezTo>
                    <a:pt x="5" y="19"/>
                    <a:pt x="6" y="17"/>
                    <a:pt x="7" y="15"/>
                  </a:cubicBezTo>
                  <a:cubicBezTo>
                    <a:pt x="8" y="13"/>
                    <a:pt x="9" y="12"/>
                    <a:pt x="10" y="10"/>
                  </a:cubicBezTo>
                  <a:cubicBezTo>
                    <a:pt x="10" y="9"/>
                    <a:pt x="11" y="8"/>
                    <a:pt x="12" y="8"/>
                  </a:cubicBezTo>
                  <a:cubicBezTo>
                    <a:pt x="12" y="7"/>
                    <a:pt x="12" y="7"/>
                    <a:pt x="13" y="6"/>
                  </a:cubicBezTo>
                  <a:cubicBezTo>
                    <a:pt x="13" y="5"/>
                    <a:pt x="13" y="5"/>
                    <a:pt x="13" y="4"/>
                  </a:cubicBezTo>
                  <a:cubicBezTo>
                    <a:pt x="14" y="4"/>
                    <a:pt x="13" y="3"/>
                    <a:pt x="13" y="3"/>
                  </a:cubicBezTo>
                  <a:cubicBezTo>
                    <a:pt x="12" y="4"/>
                    <a:pt x="11" y="4"/>
                    <a:pt x="10" y="4"/>
                  </a:cubicBezTo>
                  <a:cubicBezTo>
                    <a:pt x="10" y="5"/>
                    <a:pt x="9" y="5"/>
                    <a:pt x="9" y="6"/>
                  </a:cubicBezTo>
                  <a:cubicBezTo>
                    <a:pt x="8" y="7"/>
                    <a:pt x="7" y="8"/>
                    <a:pt x="6" y="9"/>
                  </a:cubicBezTo>
                  <a:cubicBezTo>
                    <a:pt x="5" y="11"/>
                    <a:pt x="3" y="13"/>
                    <a:pt x="2" y="15"/>
                  </a:cubicBezTo>
                  <a:cubicBezTo>
                    <a:pt x="1" y="17"/>
                    <a:pt x="0" y="21"/>
                    <a:pt x="1" y="24"/>
                  </a:cubicBezTo>
                  <a:cubicBezTo>
                    <a:pt x="3" y="29"/>
                    <a:pt x="10" y="31"/>
                    <a:pt x="15" y="30"/>
                  </a:cubicBezTo>
                  <a:cubicBezTo>
                    <a:pt x="20" y="29"/>
                    <a:pt x="25" y="25"/>
                    <a:pt x="28" y="20"/>
                  </a:cubicBezTo>
                  <a:cubicBezTo>
                    <a:pt x="29" y="17"/>
                    <a:pt x="29" y="14"/>
                    <a:pt x="28" y="11"/>
                  </a:cubicBezTo>
                  <a:close/>
                </a:path>
              </a:pathLst>
            </a:custGeom>
            <a:solidFill>
              <a:srgbClr val="423B3B"/>
            </a:solidFill>
            <a:ln>
              <a:noFill/>
            </a:ln>
          </p:spPr>
          <p:txBody>
            <a:bodyPr vert="horz" wrap="square" lIns="91440" tIns="45720" rIns="91440" bIns="45720" numCol="1" anchor="t" anchorCtr="0" compatLnSpc="1"/>
            <a:lstStyle/>
            <a:p>
              <a:endParaRPr lang="zh-CN" altLang="en-US"/>
            </a:p>
          </p:txBody>
        </p:sp>
        <p:sp>
          <p:nvSpPr>
            <p:cNvPr id="1048830" name="Freeform 13"/>
            <p:cNvSpPr/>
            <p:nvPr/>
          </p:nvSpPr>
          <p:spPr bwMode="auto">
            <a:xfrm>
              <a:off x="7331577" y="1877281"/>
              <a:ext cx="46777" cy="50446"/>
            </a:xfrm>
            <a:custGeom>
              <a:avLst/>
              <a:gdLst>
                <a:gd name="T0" fmla="*/ 28 w 29"/>
                <a:gd name="T1" fmla="*/ 11 h 31"/>
                <a:gd name="T2" fmla="*/ 25 w 29"/>
                <a:gd name="T3" fmla="*/ 5 h 31"/>
                <a:gd name="T4" fmla="*/ 19 w 29"/>
                <a:gd name="T5" fmla="*/ 0 h 31"/>
                <a:gd name="T6" fmla="*/ 18 w 29"/>
                <a:gd name="T7" fmla="*/ 1 h 31"/>
                <a:gd name="T8" fmla="*/ 20 w 29"/>
                <a:gd name="T9" fmla="*/ 4 h 31"/>
                <a:gd name="T10" fmla="*/ 22 w 29"/>
                <a:gd name="T11" fmla="*/ 7 h 31"/>
                <a:gd name="T12" fmla="*/ 24 w 29"/>
                <a:gd name="T13" fmla="*/ 13 h 31"/>
                <a:gd name="T14" fmla="*/ 24 w 29"/>
                <a:gd name="T15" fmla="*/ 15 h 31"/>
                <a:gd name="T16" fmla="*/ 24 w 29"/>
                <a:gd name="T17" fmla="*/ 16 h 31"/>
                <a:gd name="T18" fmla="*/ 24 w 29"/>
                <a:gd name="T19" fmla="*/ 17 h 31"/>
                <a:gd name="T20" fmla="*/ 24 w 29"/>
                <a:gd name="T21" fmla="*/ 19 h 31"/>
                <a:gd name="T22" fmla="*/ 23 w 29"/>
                <a:gd name="T23" fmla="*/ 19 h 31"/>
                <a:gd name="T24" fmla="*/ 23 w 29"/>
                <a:gd name="T25" fmla="*/ 19 h 31"/>
                <a:gd name="T26" fmla="*/ 23 w 29"/>
                <a:gd name="T27" fmla="*/ 20 h 31"/>
                <a:gd name="T28" fmla="*/ 22 w 29"/>
                <a:gd name="T29" fmla="*/ 21 h 31"/>
                <a:gd name="T30" fmla="*/ 22 w 29"/>
                <a:gd name="T31" fmla="*/ 21 h 31"/>
                <a:gd name="T32" fmla="*/ 20 w 29"/>
                <a:gd name="T33" fmla="*/ 23 h 31"/>
                <a:gd name="T34" fmla="*/ 20 w 29"/>
                <a:gd name="T35" fmla="*/ 23 h 31"/>
                <a:gd name="T36" fmla="*/ 19 w 29"/>
                <a:gd name="T37" fmla="*/ 24 h 31"/>
                <a:gd name="T38" fmla="*/ 17 w 29"/>
                <a:gd name="T39" fmla="*/ 25 h 31"/>
                <a:gd name="T40" fmla="*/ 17 w 29"/>
                <a:gd name="T41" fmla="*/ 25 h 31"/>
                <a:gd name="T42" fmla="*/ 17 w 29"/>
                <a:gd name="T43" fmla="*/ 25 h 31"/>
                <a:gd name="T44" fmla="*/ 17 w 29"/>
                <a:gd name="T45" fmla="*/ 25 h 31"/>
                <a:gd name="T46" fmla="*/ 16 w 29"/>
                <a:gd name="T47" fmla="*/ 25 h 31"/>
                <a:gd name="T48" fmla="*/ 14 w 29"/>
                <a:gd name="T49" fmla="*/ 26 h 31"/>
                <a:gd name="T50" fmla="*/ 13 w 29"/>
                <a:gd name="T51" fmla="*/ 26 h 31"/>
                <a:gd name="T52" fmla="*/ 13 w 29"/>
                <a:gd name="T53" fmla="*/ 26 h 31"/>
                <a:gd name="T54" fmla="*/ 12 w 29"/>
                <a:gd name="T55" fmla="*/ 26 h 31"/>
                <a:gd name="T56" fmla="*/ 11 w 29"/>
                <a:gd name="T57" fmla="*/ 26 h 31"/>
                <a:gd name="T58" fmla="*/ 10 w 29"/>
                <a:gd name="T59" fmla="*/ 26 h 31"/>
                <a:gd name="T60" fmla="*/ 10 w 29"/>
                <a:gd name="T61" fmla="*/ 26 h 31"/>
                <a:gd name="T62" fmla="*/ 8 w 29"/>
                <a:gd name="T63" fmla="*/ 25 h 31"/>
                <a:gd name="T64" fmla="*/ 8 w 29"/>
                <a:gd name="T65" fmla="*/ 25 h 31"/>
                <a:gd name="T66" fmla="*/ 8 w 29"/>
                <a:gd name="T67" fmla="*/ 25 h 31"/>
                <a:gd name="T68" fmla="*/ 7 w 29"/>
                <a:gd name="T69" fmla="*/ 24 h 31"/>
                <a:gd name="T70" fmla="*/ 6 w 29"/>
                <a:gd name="T71" fmla="*/ 24 h 31"/>
                <a:gd name="T72" fmla="*/ 6 w 29"/>
                <a:gd name="T73" fmla="*/ 24 h 31"/>
                <a:gd name="T74" fmla="*/ 6 w 29"/>
                <a:gd name="T75" fmla="*/ 24 h 31"/>
                <a:gd name="T76" fmla="*/ 5 w 29"/>
                <a:gd name="T77" fmla="*/ 23 h 31"/>
                <a:gd name="T78" fmla="*/ 5 w 29"/>
                <a:gd name="T79" fmla="*/ 23 h 31"/>
                <a:gd name="T80" fmla="*/ 5 w 29"/>
                <a:gd name="T81" fmla="*/ 22 h 31"/>
                <a:gd name="T82" fmla="*/ 5 w 29"/>
                <a:gd name="T83" fmla="*/ 22 h 31"/>
                <a:gd name="T84" fmla="*/ 5 w 29"/>
                <a:gd name="T85" fmla="*/ 22 h 31"/>
                <a:gd name="T86" fmla="*/ 5 w 29"/>
                <a:gd name="T87" fmla="*/ 21 h 31"/>
                <a:gd name="T88" fmla="*/ 7 w 29"/>
                <a:gd name="T89" fmla="*/ 15 h 31"/>
                <a:gd name="T90" fmla="*/ 10 w 29"/>
                <a:gd name="T91" fmla="*/ 10 h 31"/>
                <a:gd name="T92" fmla="*/ 12 w 29"/>
                <a:gd name="T93" fmla="*/ 8 h 31"/>
                <a:gd name="T94" fmla="*/ 13 w 29"/>
                <a:gd name="T95" fmla="*/ 6 h 31"/>
                <a:gd name="T96" fmla="*/ 13 w 29"/>
                <a:gd name="T97" fmla="*/ 4 h 31"/>
                <a:gd name="T98" fmla="*/ 13 w 29"/>
                <a:gd name="T99" fmla="*/ 3 h 31"/>
                <a:gd name="T100" fmla="*/ 10 w 29"/>
                <a:gd name="T101" fmla="*/ 4 h 31"/>
                <a:gd name="T102" fmla="*/ 9 w 29"/>
                <a:gd name="T103" fmla="*/ 6 h 31"/>
                <a:gd name="T104" fmla="*/ 6 w 29"/>
                <a:gd name="T105" fmla="*/ 9 h 31"/>
                <a:gd name="T106" fmla="*/ 2 w 29"/>
                <a:gd name="T107" fmla="*/ 15 h 31"/>
                <a:gd name="T108" fmla="*/ 1 w 29"/>
                <a:gd name="T109" fmla="*/ 24 h 31"/>
                <a:gd name="T110" fmla="*/ 15 w 29"/>
                <a:gd name="T111" fmla="*/ 30 h 31"/>
                <a:gd name="T112" fmla="*/ 28 w 29"/>
                <a:gd name="T113" fmla="*/ 20 h 31"/>
                <a:gd name="T114" fmla="*/ 28 w 29"/>
                <a:gd name="T115" fmla="*/ 1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9" h="31">
                  <a:moveTo>
                    <a:pt x="28" y="11"/>
                  </a:moveTo>
                  <a:cubicBezTo>
                    <a:pt x="27" y="9"/>
                    <a:pt x="26" y="7"/>
                    <a:pt x="25" y="5"/>
                  </a:cubicBezTo>
                  <a:cubicBezTo>
                    <a:pt x="23" y="3"/>
                    <a:pt x="22" y="1"/>
                    <a:pt x="19" y="0"/>
                  </a:cubicBezTo>
                  <a:cubicBezTo>
                    <a:pt x="19" y="0"/>
                    <a:pt x="18" y="0"/>
                    <a:pt x="18" y="1"/>
                  </a:cubicBezTo>
                  <a:cubicBezTo>
                    <a:pt x="19" y="2"/>
                    <a:pt x="19" y="3"/>
                    <a:pt x="20" y="4"/>
                  </a:cubicBezTo>
                  <a:cubicBezTo>
                    <a:pt x="20" y="5"/>
                    <a:pt x="21" y="6"/>
                    <a:pt x="22" y="7"/>
                  </a:cubicBezTo>
                  <a:cubicBezTo>
                    <a:pt x="23" y="9"/>
                    <a:pt x="23" y="11"/>
                    <a:pt x="24" y="13"/>
                  </a:cubicBezTo>
                  <a:cubicBezTo>
                    <a:pt x="24" y="14"/>
                    <a:pt x="24" y="14"/>
                    <a:pt x="24" y="15"/>
                  </a:cubicBezTo>
                  <a:cubicBezTo>
                    <a:pt x="24" y="15"/>
                    <a:pt x="24" y="16"/>
                    <a:pt x="24" y="16"/>
                  </a:cubicBezTo>
                  <a:cubicBezTo>
                    <a:pt x="24" y="16"/>
                    <a:pt x="24" y="17"/>
                    <a:pt x="24" y="17"/>
                  </a:cubicBezTo>
                  <a:cubicBezTo>
                    <a:pt x="24" y="17"/>
                    <a:pt x="24" y="18"/>
                    <a:pt x="24" y="19"/>
                  </a:cubicBezTo>
                  <a:cubicBezTo>
                    <a:pt x="23" y="19"/>
                    <a:pt x="23" y="19"/>
                    <a:pt x="23" y="19"/>
                  </a:cubicBezTo>
                  <a:cubicBezTo>
                    <a:pt x="23" y="19"/>
                    <a:pt x="23" y="19"/>
                    <a:pt x="23" y="19"/>
                  </a:cubicBezTo>
                  <a:cubicBezTo>
                    <a:pt x="23" y="20"/>
                    <a:pt x="23" y="20"/>
                    <a:pt x="23" y="20"/>
                  </a:cubicBezTo>
                  <a:cubicBezTo>
                    <a:pt x="23" y="20"/>
                    <a:pt x="22" y="21"/>
                    <a:pt x="22" y="21"/>
                  </a:cubicBezTo>
                  <a:cubicBezTo>
                    <a:pt x="22" y="21"/>
                    <a:pt x="22" y="21"/>
                    <a:pt x="22" y="21"/>
                  </a:cubicBezTo>
                  <a:cubicBezTo>
                    <a:pt x="21" y="22"/>
                    <a:pt x="21" y="22"/>
                    <a:pt x="20" y="23"/>
                  </a:cubicBezTo>
                  <a:cubicBezTo>
                    <a:pt x="20" y="23"/>
                    <a:pt x="21" y="23"/>
                    <a:pt x="20" y="23"/>
                  </a:cubicBezTo>
                  <a:cubicBezTo>
                    <a:pt x="20" y="23"/>
                    <a:pt x="19" y="24"/>
                    <a:pt x="19" y="24"/>
                  </a:cubicBezTo>
                  <a:cubicBezTo>
                    <a:pt x="19" y="24"/>
                    <a:pt x="18" y="24"/>
                    <a:pt x="17" y="25"/>
                  </a:cubicBezTo>
                  <a:cubicBezTo>
                    <a:pt x="17" y="25"/>
                    <a:pt x="17" y="25"/>
                    <a:pt x="17" y="25"/>
                  </a:cubicBezTo>
                  <a:cubicBezTo>
                    <a:pt x="17" y="25"/>
                    <a:pt x="17" y="25"/>
                    <a:pt x="17" y="25"/>
                  </a:cubicBezTo>
                  <a:cubicBezTo>
                    <a:pt x="17" y="25"/>
                    <a:pt x="17" y="25"/>
                    <a:pt x="17" y="25"/>
                  </a:cubicBezTo>
                  <a:cubicBezTo>
                    <a:pt x="17" y="25"/>
                    <a:pt x="16" y="25"/>
                    <a:pt x="16" y="25"/>
                  </a:cubicBezTo>
                  <a:cubicBezTo>
                    <a:pt x="15" y="25"/>
                    <a:pt x="15" y="26"/>
                    <a:pt x="14" y="26"/>
                  </a:cubicBezTo>
                  <a:cubicBezTo>
                    <a:pt x="14" y="26"/>
                    <a:pt x="14" y="26"/>
                    <a:pt x="13" y="26"/>
                  </a:cubicBezTo>
                  <a:cubicBezTo>
                    <a:pt x="13" y="26"/>
                    <a:pt x="13" y="26"/>
                    <a:pt x="13" y="26"/>
                  </a:cubicBezTo>
                  <a:cubicBezTo>
                    <a:pt x="13" y="26"/>
                    <a:pt x="13" y="26"/>
                    <a:pt x="12" y="26"/>
                  </a:cubicBezTo>
                  <a:cubicBezTo>
                    <a:pt x="12" y="26"/>
                    <a:pt x="11" y="26"/>
                    <a:pt x="11" y="26"/>
                  </a:cubicBezTo>
                  <a:cubicBezTo>
                    <a:pt x="10" y="26"/>
                    <a:pt x="10" y="26"/>
                    <a:pt x="10" y="26"/>
                  </a:cubicBezTo>
                  <a:cubicBezTo>
                    <a:pt x="10" y="26"/>
                    <a:pt x="10" y="26"/>
                    <a:pt x="10" y="26"/>
                  </a:cubicBezTo>
                  <a:cubicBezTo>
                    <a:pt x="9" y="26"/>
                    <a:pt x="9" y="26"/>
                    <a:pt x="8" y="25"/>
                  </a:cubicBezTo>
                  <a:cubicBezTo>
                    <a:pt x="8" y="25"/>
                    <a:pt x="8" y="25"/>
                    <a:pt x="8" y="25"/>
                  </a:cubicBezTo>
                  <a:cubicBezTo>
                    <a:pt x="8" y="25"/>
                    <a:pt x="8" y="25"/>
                    <a:pt x="8" y="25"/>
                  </a:cubicBezTo>
                  <a:cubicBezTo>
                    <a:pt x="7" y="25"/>
                    <a:pt x="7" y="25"/>
                    <a:pt x="7" y="24"/>
                  </a:cubicBezTo>
                  <a:cubicBezTo>
                    <a:pt x="7" y="24"/>
                    <a:pt x="6" y="24"/>
                    <a:pt x="6" y="24"/>
                  </a:cubicBezTo>
                  <a:cubicBezTo>
                    <a:pt x="6" y="24"/>
                    <a:pt x="6" y="24"/>
                    <a:pt x="6" y="24"/>
                  </a:cubicBezTo>
                  <a:cubicBezTo>
                    <a:pt x="6" y="24"/>
                    <a:pt x="6" y="24"/>
                    <a:pt x="6" y="24"/>
                  </a:cubicBezTo>
                  <a:cubicBezTo>
                    <a:pt x="6" y="24"/>
                    <a:pt x="6" y="23"/>
                    <a:pt x="5" y="23"/>
                  </a:cubicBezTo>
                  <a:cubicBezTo>
                    <a:pt x="5" y="23"/>
                    <a:pt x="5" y="23"/>
                    <a:pt x="5" y="23"/>
                  </a:cubicBezTo>
                  <a:cubicBezTo>
                    <a:pt x="5" y="23"/>
                    <a:pt x="5" y="23"/>
                    <a:pt x="5" y="22"/>
                  </a:cubicBezTo>
                  <a:cubicBezTo>
                    <a:pt x="5" y="22"/>
                    <a:pt x="5" y="22"/>
                    <a:pt x="5" y="22"/>
                  </a:cubicBezTo>
                  <a:cubicBezTo>
                    <a:pt x="5" y="22"/>
                    <a:pt x="5" y="22"/>
                    <a:pt x="5" y="22"/>
                  </a:cubicBezTo>
                  <a:cubicBezTo>
                    <a:pt x="5" y="22"/>
                    <a:pt x="5" y="22"/>
                    <a:pt x="5" y="21"/>
                  </a:cubicBezTo>
                  <a:cubicBezTo>
                    <a:pt x="5" y="19"/>
                    <a:pt x="6" y="17"/>
                    <a:pt x="7" y="15"/>
                  </a:cubicBezTo>
                  <a:cubicBezTo>
                    <a:pt x="8" y="13"/>
                    <a:pt x="9" y="12"/>
                    <a:pt x="10" y="10"/>
                  </a:cubicBezTo>
                  <a:cubicBezTo>
                    <a:pt x="10" y="9"/>
                    <a:pt x="11" y="8"/>
                    <a:pt x="12" y="8"/>
                  </a:cubicBezTo>
                  <a:cubicBezTo>
                    <a:pt x="12" y="7"/>
                    <a:pt x="12" y="7"/>
                    <a:pt x="13" y="6"/>
                  </a:cubicBezTo>
                  <a:cubicBezTo>
                    <a:pt x="13" y="5"/>
                    <a:pt x="13" y="5"/>
                    <a:pt x="13" y="4"/>
                  </a:cubicBezTo>
                  <a:cubicBezTo>
                    <a:pt x="14" y="4"/>
                    <a:pt x="13" y="3"/>
                    <a:pt x="13" y="3"/>
                  </a:cubicBezTo>
                  <a:cubicBezTo>
                    <a:pt x="12" y="4"/>
                    <a:pt x="11" y="4"/>
                    <a:pt x="10" y="4"/>
                  </a:cubicBezTo>
                  <a:cubicBezTo>
                    <a:pt x="10" y="5"/>
                    <a:pt x="9" y="5"/>
                    <a:pt x="9" y="6"/>
                  </a:cubicBezTo>
                  <a:cubicBezTo>
                    <a:pt x="8" y="7"/>
                    <a:pt x="7" y="8"/>
                    <a:pt x="6" y="9"/>
                  </a:cubicBezTo>
                  <a:cubicBezTo>
                    <a:pt x="5" y="11"/>
                    <a:pt x="3" y="13"/>
                    <a:pt x="2" y="15"/>
                  </a:cubicBezTo>
                  <a:cubicBezTo>
                    <a:pt x="1" y="17"/>
                    <a:pt x="0" y="21"/>
                    <a:pt x="1" y="24"/>
                  </a:cubicBezTo>
                  <a:cubicBezTo>
                    <a:pt x="3" y="29"/>
                    <a:pt x="10" y="31"/>
                    <a:pt x="15" y="30"/>
                  </a:cubicBezTo>
                  <a:cubicBezTo>
                    <a:pt x="20" y="29"/>
                    <a:pt x="25" y="25"/>
                    <a:pt x="28" y="20"/>
                  </a:cubicBezTo>
                  <a:cubicBezTo>
                    <a:pt x="29" y="17"/>
                    <a:pt x="29" y="14"/>
                    <a:pt x="28" y="11"/>
                  </a:cubicBezTo>
                  <a:close/>
                </a:path>
              </a:pathLst>
            </a:custGeom>
            <a:solidFill>
              <a:srgbClr val="423B3B"/>
            </a:solidFill>
            <a:ln>
              <a:noFill/>
            </a:ln>
          </p:spPr>
          <p:txBody>
            <a:bodyPr vert="horz" wrap="square" lIns="91440" tIns="45720" rIns="91440" bIns="45720" numCol="1" anchor="t" anchorCtr="0" compatLnSpc="1"/>
            <a:lstStyle/>
            <a:p>
              <a:endParaRPr lang="zh-CN" altLang="en-US"/>
            </a:p>
          </p:txBody>
        </p:sp>
      </p:grpSp>
      <p:sp>
        <p:nvSpPr>
          <p:cNvPr id="1049049" name="文本框 69"/>
          <p:cNvSpPr txBox="1"/>
          <p:nvPr/>
        </p:nvSpPr>
        <p:spPr>
          <a:xfrm>
            <a:off x="631395" y="66522"/>
            <a:ext cx="4741545" cy="582295"/>
          </a:xfrm>
          <a:prstGeom prst="rect">
            <a:avLst/>
          </a:prstGeom>
          <a:noFill/>
        </p:spPr>
        <p:txBody>
          <a:bodyPr wrap="square" lIns="91434" tIns="45717" rIns="91434" bIns="45717" rtlCol="0">
            <a:spAutoFit/>
          </a:bodyPr>
          <a:lstStyle/>
          <a:p>
            <a:pPr defTabSz="685800"/>
            <a:r>
              <a:rPr lang="en-US" altLang="zh-CN" sz="3200" dirty="0">
                <a:solidFill>
                  <a:schemeClr val="accent1">
                    <a:lumMod val="50000"/>
                  </a:schemeClr>
                </a:solidFill>
                <a:latin typeface="Elephant" panose="02020904090505020303" charset="0"/>
                <a:ea typeface="楷体" panose="02010609060101010101" pitchFamily="49" charset="-122"/>
                <a:cs typeface="Elephant" panose="02020904090505020303" charset="0"/>
                <a:sym typeface="+mn-ea"/>
              </a:rPr>
              <a:t>【It’s time to write】</a:t>
            </a:r>
            <a:endParaRPr lang="en-US" altLang="zh-CN" sz="3200" b="1" dirty="0">
              <a:solidFill>
                <a:schemeClr val="accent1">
                  <a:lumMod val="50000"/>
                </a:schemeClr>
              </a:solidFill>
              <a:latin typeface="Elephant" panose="02020904090505020303" charset="0"/>
              <a:ea typeface="楷体" panose="02010609060101010101" pitchFamily="49" charset="-122"/>
              <a:cs typeface="Elephant" panose="02020904090505020303" charset="0"/>
              <a:sym typeface="+mn-ea"/>
            </a:endParaRPr>
          </a:p>
        </p:txBody>
      </p:sp>
      <p:sp>
        <p:nvSpPr>
          <p:cNvPr id="12" name="文本框 11"/>
          <p:cNvSpPr txBox="1"/>
          <p:nvPr/>
        </p:nvSpPr>
        <p:spPr>
          <a:xfrm>
            <a:off x="3172153" y="1123176"/>
            <a:ext cx="6359525" cy="5201424"/>
          </a:xfrm>
          <a:prstGeom prst="rect">
            <a:avLst/>
          </a:prstGeom>
          <a:noFill/>
        </p:spPr>
        <p:txBody>
          <a:bodyPr wrap="square" rtlCol="0">
            <a:spAutoFit/>
          </a:bodyPr>
          <a:lstStyle/>
          <a:p>
            <a:pPr fontAlgn="auto">
              <a:lnSpc>
                <a:spcPct val="150000"/>
              </a:lnSpc>
            </a:pPr>
            <a:r>
              <a:rPr kumimoji="0" lang="en-US" altLang="zh-CN" sz="2400" b="1" i="0" u="none" strike="noStrike" kern="1200" cap="none" spc="0" normalizeH="0" baseline="0" noProof="0" dirty="0">
                <a:ln>
                  <a:noFill/>
                </a:ln>
                <a:solidFill>
                  <a:srgbClr val="272727"/>
                </a:solidFill>
                <a:effectLst/>
                <a:uLnTx/>
                <a:uFillTx/>
                <a:latin typeface="Times New Roman" panose="02020603050405020304" charset="0"/>
                <a:ea typeface="黑体" panose="02010609060101010101" pitchFamily="49" charset="-122"/>
                <a:cs typeface="Arial"/>
              </a:rPr>
              <a:t>   </a:t>
            </a:r>
            <a:r>
              <a:rPr kumimoji="0" lang="zh-CN" altLang="zh-CN" sz="2400" b="1" i="0" u="none" strike="noStrike" kern="1200" cap="none" spc="0" normalizeH="0" baseline="0" noProof="0" dirty="0">
                <a:ln>
                  <a:noFill/>
                </a:ln>
                <a:solidFill>
                  <a:srgbClr val="272727"/>
                </a:solidFill>
                <a:effectLst/>
                <a:uLnTx/>
                <a:uFillTx/>
                <a:latin typeface="Times New Roman" panose="02020603050405020304" charset="0"/>
                <a:ea typeface="黑体" panose="02010609060101010101" pitchFamily="49" charset="-122"/>
                <a:cs typeface="Arial"/>
              </a:rPr>
              <a:t>“双减”政策出台后，李华不用再上</a:t>
            </a:r>
            <a:r>
              <a:rPr kumimoji="0" lang="zh-CN" altLang="en-US" sz="2400" b="1" i="0" u="none" strike="noStrike" kern="1200" cap="none" spc="0" normalizeH="0" baseline="0" noProof="0" dirty="0">
                <a:ln>
                  <a:noFill/>
                </a:ln>
                <a:solidFill>
                  <a:srgbClr val="272727"/>
                </a:solidFill>
                <a:effectLst/>
                <a:uLnTx/>
                <a:uFillTx/>
                <a:latin typeface="Times New Roman" panose="02020603050405020304" charset="0"/>
                <a:ea typeface="黑体" panose="02010609060101010101" pitchFamily="49" charset="-122"/>
                <a:cs typeface="Arial"/>
              </a:rPr>
              <a:t>补习</a:t>
            </a:r>
            <a:r>
              <a:rPr kumimoji="0" lang="zh-CN" altLang="zh-CN" sz="2400" b="1" i="0" u="none" strike="noStrike" kern="1200" cap="none" spc="0" normalizeH="0" baseline="0" noProof="0" dirty="0">
                <a:ln>
                  <a:noFill/>
                </a:ln>
                <a:solidFill>
                  <a:srgbClr val="272727"/>
                </a:solidFill>
                <a:effectLst/>
                <a:uLnTx/>
                <a:uFillTx/>
                <a:latin typeface="Times New Roman" panose="02020603050405020304" charset="0"/>
                <a:ea typeface="黑体" panose="02010609060101010101" pitchFamily="49" charset="-122"/>
                <a:cs typeface="Arial"/>
              </a:rPr>
              <a:t>班了，他想早点回家帮助父母做一些家务活。然而，他父母却给他</a:t>
            </a:r>
            <a:r>
              <a:rPr kumimoji="0" lang="zh-CN" altLang="en-US" sz="2400" b="1" i="0" u="none" strike="noStrike" kern="1200" cap="none" spc="0" normalizeH="0" baseline="0" noProof="0" dirty="0">
                <a:ln>
                  <a:noFill/>
                </a:ln>
                <a:solidFill>
                  <a:srgbClr val="272727"/>
                </a:solidFill>
                <a:effectLst/>
                <a:uLnTx/>
                <a:uFillTx/>
                <a:latin typeface="Times New Roman" panose="02020603050405020304" charset="0"/>
                <a:ea typeface="黑体" panose="02010609060101010101" pitchFamily="49" charset="-122"/>
                <a:cs typeface="Arial"/>
              </a:rPr>
              <a:t>报了很多艺术班</a:t>
            </a:r>
            <a:r>
              <a:rPr kumimoji="0" lang="zh-CN" altLang="zh-CN" sz="2400" b="1" i="0" u="none" strike="noStrike" kern="1200" cap="none" spc="0" normalizeH="0" baseline="0" noProof="0" dirty="0">
                <a:ln>
                  <a:noFill/>
                </a:ln>
                <a:solidFill>
                  <a:srgbClr val="272727"/>
                </a:solidFill>
                <a:effectLst/>
                <a:uLnTx/>
                <a:uFillTx/>
                <a:latin typeface="Times New Roman" panose="02020603050405020304" charset="0"/>
                <a:ea typeface="黑体" panose="02010609060101010101" pitchFamily="49" charset="-122"/>
                <a:cs typeface="Arial"/>
              </a:rPr>
              <a:t>，他们认为</a:t>
            </a:r>
            <a:r>
              <a:rPr lang="zh-CN" altLang="en-US" sz="2400" b="1" dirty="0">
                <a:solidFill>
                  <a:srgbClr val="272727"/>
                </a:solidFill>
                <a:latin typeface="Times New Roman" panose="02020603050405020304" charset="0"/>
                <a:ea typeface="黑体" panose="02010609060101010101" pitchFamily="49" charset="-122"/>
                <a:cs typeface="Arial"/>
              </a:rPr>
              <a:t>这能使孩子更成功</a:t>
            </a:r>
            <a:r>
              <a:rPr kumimoji="0" lang="zh-CN" altLang="zh-CN" sz="2400" b="1" i="0" u="none" strike="noStrike" kern="1200" cap="none" spc="0" normalizeH="0" baseline="0" noProof="0" dirty="0">
                <a:ln>
                  <a:noFill/>
                </a:ln>
                <a:solidFill>
                  <a:srgbClr val="272727"/>
                </a:solidFill>
                <a:effectLst/>
                <a:uLnTx/>
                <a:uFillTx/>
                <a:latin typeface="Times New Roman" panose="02020603050405020304" charset="0"/>
                <a:ea typeface="黑体" panose="02010609060101010101" pitchFamily="49" charset="-122"/>
                <a:cs typeface="Arial"/>
              </a:rPr>
              <a:t>。李华向朋友Rick倾诉自己的苦恼。假如你是Rick，请你给李华写一封回信谈谈你是否同意其父母的观点，说明理由</a:t>
            </a:r>
            <a:r>
              <a:rPr lang="zh-CN" altLang="en-US" sz="2400" b="1" dirty="0">
                <a:solidFill>
                  <a:srgbClr val="272727"/>
                </a:solidFill>
                <a:latin typeface="Times New Roman" panose="02020603050405020304" charset="0"/>
                <a:ea typeface="黑体" panose="02010609060101010101" pitchFamily="49" charset="-122"/>
                <a:cs typeface="Arial"/>
              </a:rPr>
              <a:t>并给出建议</a:t>
            </a:r>
            <a:r>
              <a:rPr kumimoji="0" lang="zh-CN" altLang="zh-CN" sz="2400" b="1" i="0" u="none" strike="noStrike" kern="1200" cap="none" spc="0" normalizeH="0" baseline="0" noProof="0" dirty="0">
                <a:ln>
                  <a:noFill/>
                </a:ln>
                <a:solidFill>
                  <a:srgbClr val="272727"/>
                </a:solidFill>
                <a:effectLst/>
                <a:uLnTx/>
                <a:uFillTx/>
                <a:latin typeface="Times New Roman" panose="02020603050405020304" charset="0"/>
                <a:ea typeface="黑体" panose="02010609060101010101" pitchFamily="49" charset="-122"/>
                <a:cs typeface="Arial"/>
              </a:rPr>
              <a:t>。</a:t>
            </a:r>
            <a:endParaRPr lang="zh-CN" altLang="en-US" sz="2400" b="1" dirty="0">
              <a:latin typeface="华文楷体" panose="02010600040101010101" charset="-122"/>
              <a:ea typeface="华文楷体" panose="02010600040101010101" charset="-122"/>
              <a:cs typeface="华文楷体" panose="02010600040101010101" charset="-122"/>
            </a:endParaRPr>
          </a:p>
          <a:p>
            <a:pPr fontAlgn="auto">
              <a:lnSpc>
                <a:spcPct val="150000"/>
              </a:lnSpc>
            </a:pPr>
            <a:r>
              <a:rPr lang="zh-CN" altLang="en-US" sz="2800" b="1" dirty="0">
                <a:latin typeface="华文楷体" panose="02010600040101010101" charset="-122"/>
                <a:ea typeface="华文楷体" panose="02010600040101010101" charset="-122"/>
                <a:cs typeface="华文楷体" panose="02010600040101010101" charset="-122"/>
              </a:rPr>
              <a:t>注意:</a:t>
            </a:r>
            <a:r>
              <a:rPr lang="en-US" altLang="zh-CN" sz="2800" b="1" dirty="0">
                <a:latin typeface="华文楷体" panose="02010600040101010101" charset="-122"/>
                <a:ea typeface="华文楷体" panose="02010600040101010101" charset="-122"/>
                <a:cs typeface="华文楷体" panose="02010600040101010101" charset="-122"/>
              </a:rPr>
              <a:t> </a:t>
            </a:r>
            <a:r>
              <a:rPr lang="zh-CN" altLang="en-US" sz="2800" b="1" dirty="0">
                <a:latin typeface="华文楷体" panose="02010600040101010101" charset="-122"/>
                <a:ea typeface="华文楷体" panose="02010600040101010101" charset="-122"/>
                <a:cs typeface="华文楷体" panose="02010600040101010101" charset="-122"/>
              </a:rPr>
              <a:t>文章必须包含所给要点提示，</a:t>
            </a:r>
          </a:p>
          <a:p>
            <a:pPr fontAlgn="auto">
              <a:lnSpc>
                <a:spcPct val="150000"/>
              </a:lnSpc>
            </a:pPr>
            <a:r>
              <a:rPr lang="zh-CN" altLang="en-US" sz="2800" b="1" dirty="0">
                <a:latin typeface="华文楷体" panose="02010600040101010101" charset="-122"/>
                <a:ea typeface="华文楷体" panose="02010600040101010101" charset="-122"/>
                <a:cs typeface="华文楷体" panose="02010600040101010101" charset="-122"/>
              </a:rPr>
              <a:t> </a:t>
            </a:r>
            <a:r>
              <a:rPr lang="en-US" altLang="zh-CN" sz="2800" b="1" dirty="0">
                <a:latin typeface="华文楷体" panose="02010600040101010101" charset="-122"/>
                <a:ea typeface="华文楷体" panose="02010600040101010101" charset="-122"/>
                <a:cs typeface="华文楷体" panose="02010600040101010101" charset="-122"/>
              </a:rPr>
              <a:t>         </a:t>
            </a:r>
            <a:r>
              <a:rPr lang="zh-CN" altLang="en-US" sz="2800" b="1" dirty="0">
                <a:latin typeface="华文楷体" panose="02010600040101010101" charset="-122"/>
                <a:ea typeface="华文楷体" panose="02010600040101010101" charset="-122"/>
                <a:cs typeface="华文楷体" panose="02010600040101010101" charset="-122"/>
              </a:rPr>
              <a:t>要求语句通顺,行文连贯</a:t>
            </a:r>
            <a:r>
              <a:rPr lang="zh-CN" altLang="en-US" sz="2000" dirty="0"/>
              <a:t>。</a:t>
            </a:r>
          </a:p>
        </p:txBody>
      </p:sp>
      <p:pic>
        <p:nvPicPr>
          <p:cNvPr id="2097152" name="图片 1" descr="/Users/weiqingqing/Desktop/student_exam [转换].pngstudent_exam [转换]"/>
          <p:cNvPicPr>
            <a:picLocks noChangeAspect="1"/>
          </p:cNvPicPr>
          <p:nvPr/>
        </p:nvPicPr>
        <p:blipFill>
          <a:blip r:embed="rId4"/>
          <a:srcRect/>
          <a:stretch>
            <a:fillRect/>
          </a:stretch>
        </p:blipFill>
        <p:spPr>
          <a:xfrm>
            <a:off x="9251315" y="4674870"/>
            <a:ext cx="2961640" cy="2310765"/>
          </a:xfrm>
          <a:prstGeom prst="rect">
            <a:avLst/>
          </a:prstGeom>
        </p:spPr>
      </p:pic>
      <p:grpSp>
        <p:nvGrpSpPr>
          <p:cNvPr id="95" name="组合 170"/>
          <p:cNvGrpSpPr/>
          <p:nvPr/>
        </p:nvGrpSpPr>
        <p:grpSpPr bwMode="auto">
          <a:xfrm>
            <a:off x="9594215" y="71120"/>
            <a:ext cx="2560320" cy="1648460"/>
            <a:chOff x="3613151" y="4186238"/>
            <a:chExt cx="2209800" cy="1422400"/>
          </a:xfrm>
        </p:grpSpPr>
        <p:sp>
          <p:nvSpPr>
            <p:cNvPr id="1048860" name="Freeform 5"/>
            <p:cNvSpPr/>
            <p:nvPr/>
          </p:nvSpPr>
          <p:spPr bwMode="auto">
            <a:xfrm>
              <a:off x="3613151" y="5535613"/>
              <a:ext cx="787400" cy="73025"/>
            </a:xfrm>
            <a:custGeom>
              <a:avLst/>
              <a:gdLst>
                <a:gd name="T0" fmla="*/ 2147483646 w 185"/>
                <a:gd name="T1" fmla="*/ 0 h 17"/>
                <a:gd name="T2" fmla="*/ 2147483646 w 185"/>
                <a:gd name="T3" fmla="*/ 0 h 17"/>
                <a:gd name="T4" fmla="*/ 0 w 185"/>
                <a:gd name="T5" fmla="*/ 2147483646 h 17"/>
                <a:gd name="T6" fmla="*/ 0 w 185"/>
                <a:gd name="T7" fmla="*/ 2147483646 h 17"/>
                <a:gd name="T8" fmla="*/ 2147483646 w 185"/>
                <a:gd name="T9" fmla="*/ 0 h 17"/>
                <a:gd name="T10" fmla="*/ 2147483646 w 185"/>
                <a:gd name="T11" fmla="*/ 0 h 17"/>
                <a:gd name="T12" fmla="*/ 2147483646 w 185"/>
                <a:gd name="T13" fmla="*/ 2147483646 h 17"/>
                <a:gd name="T14" fmla="*/ 2147483646 w 185"/>
                <a:gd name="T15" fmla="*/ 2147483646 h 17"/>
                <a:gd name="T16" fmla="*/ 2147483646 w 185"/>
                <a:gd name="T17" fmla="*/ 2147483646 h 17"/>
                <a:gd name="T18" fmla="*/ 0 w 185"/>
                <a:gd name="T19" fmla="*/ 2147483646 h 17"/>
                <a:gd name="T20" fmla="*/ 2147483646 w 185"/>
                <a:gd name="T21" fmla="*/ 2147483646 h 17"/>
                <a:gd name="T22" fmla="*/ 2147483646 w 185"/>
                <a:gd name="T23" fmla="*/ 2147483646 h 17"/>
                <a:gd name="T24" fmla="*/ 2147483646 w 185"/>
                <a:gd name="T25" fmla="*/ 2147483646 h 17"/>
                <a:gd name="T26" fmla="*/ 2147483646 w 185"/>
                <a:gd name="T27" fmla="*/ 0 h 1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85" h="17">
                  <a:moveTo>
                    <a:pt x="137" y="0"/>
                  </a:moveTo>
                  <a:cubicBezTo>
                    <a:pt x="137" y="0"/>
                    <a:pt x="136" y="0"/>
                    <a:pt x="136" y="0"/>
                  </a:cubicBezTo>
                  <a:cubicBezTo>
                    <a:pt x="86" y="0"/>
                    <a:pt x="0" y="4"/>
                    <a:pt x="0" y="9"/>
                  </a:cubicBezTo>
                  <a:cubicBezTo>
                    <a:pt x="0" y="9"/>
                    <a:pt x="0" y="9"/>
                    <a:pt x="0" y="9"/>
                  </a:cubicBezTo>
                  <a:cubicBezTo>
                    <a:pt x="0" y="4"/>
                    <a:pt x="85" y="0"/>
                    <a:pt x="134" y="0"/>
                  </a:cubicBezTo>
                  <a:cubicBezTo>
                    <a:pt x="134" y="0"/>
                    <a:pt x="134" y="0"/>
                    <a:pt x="134" y="0"/>
                  </a:cubicBezTo>
                  <a:cubicBezTo>
                    <a:pt x="182" y="0"/>
                    <a:pt x="176" y="4"/>
                    <a:pt x="176" y="9"/>
                  </a:cubicBezTo>
                  <a:cubicBezTo>
                    <a:pt x="176" y="13"/>
                    <a:pt x="182" y="17"/>
                    <a:pt x="134" y="17"/>
                  </a:cubicBezTo>
                  <a:cubicBezTo>
                    <a:pt x="133" y="17"/>
                    <a:pt x="133" y="17"/>
                    <a:pt x="133" y="17"/>
                  </a:cubicBezTo>
                  <a:cubicBezTo>
                    <a:pt x="84" y="17"/>
                    <a:pt x="0" y="13"/>
                    <a:pt x="0" y="9"/>
                  </a:cubicBezTo>
                  <a:cubicBezTo>
                    <a:pt x="0" y="14"/>
                    <a:pt x="85" y="17"/>
                    <a:pt x="135" y="17"/>
                  </a:cubicBezTo>
                  <a:cubicBezTo>
                    <a:pt x="135" y="17"/>
                    <a:pt x="136" y="17"/>
                    <a:pt x="136" y="17"/>
                  </a:cubicBezTo>
                  <a:cubicBezTo>
                    <a:pt x="185" y="17"/>
                    <a:pt x="179" y="13"/>
                    <a:pt x="179" y="9"/>
                  </a:cubicBezTo>
                  <a:cubicBezTo>
                    <a:pt x="179" y="4"/>
                    <a:pt x="185" y="0"/>
                    <a:pt x="137" y="0"/>
                  </a:cubicBezTo>
                </a:path>
              </a:pathLst>
            </a:custGeom>
            <a:solidFill>
              <a:srgbClr val="FFFFFF"/>
            </a:solidFill>
            <a:ln>
              <a:noFill/>
            </a:ln>
          </p:spPr>
          <p:txBody>
            <a:bodyPr/>
            <a:lstStyle/>
            <a:p>
              <a:endParaRPr lang="zh-CN" altLang="en-US"/>
            </a:p>
          </p:txBody>
        </p:sp>
        <p:sp>
          <p:nvSpPr>
            <p:cNvPr id="1048861" name="Freeform 6"/>
            <p:cNvSpPr/>
            <p:nvPr/>
          </p:nvSpPr>
          <p:spPr bwMode="auto">
            <a:xfrm>
              <a:off x="3613151" y="5535613"/>
              <a:ext cx="774700" cy="73025"/>
            </a:xfrm>
            <a:custGeom>
              <a:avLst/>
              <a:gdLst>
                <a:gd name="T0" fmla="*/ 2147483646 w 182"/>
                <a:gd name="T1" fmla="*/ 0 h 17"/>
                <a:gd name="T2" fmla="*/ 2147483646 w 182"/>
                <a:gd name="T3" fmla="*/ 0 h 17"/>
                <a:gd name="T4" fmla="*/ 0 w 182"/>
                <a:gd name="T5" fmla="*/ 2147483646 h 17"/>
                <a:gd name="T6" fmla="*/ 0 w 182"/>
                <a:gd name="T7" fmla="*/ 2147483646 h 17"/>
                <a:gd name="T8" fmla="*/ 2147483646 w 182"/>
                <a:gd name="T9" fmla="*/ 0 h 17"/>
                <a:gd name="T10" fmla="*/ 2147483646 w 182"/>
                <a:gd name="T11" fmla="*/ 0 h 17"/>
                <a:gd name="T12" fmla="*/ 2147483646 w 182"/>
                <a:gd name="T13" fmla="*/ 2147483646 h 17"/>
                <a:gd name="T14" fmla="*/ 2147483646 w 182"/>
                <a:gd name="T15" fmla="*/ 2147483646 h 17"/>
                <a:gd name="T16" fmla="*/ 2147483646 w 182"/>
                <a:gd name="T17" fmla="*/ 2147483646 h 17"/>
                <a:gd name="T18" fmla="*/ 0 w 182"/>
                <a:gd name="T19" fmla="*/ 2147483646 h 17"/>
                <a:gd name="T20" fmla="*/ 0 w 182"/>
                <a:gd name="T21" fmla="*/ 2147483646 h 17"/>
                <a:gd name="T22" fmla="*/ 2147483646 w 182"/>
                <a:gd name="T23" fmla="*/ 2147483646 h 17"/>
                <a:gd name="T24" fmla="*/ 2147483646 w 182"/>
                <a:gd name="T25" fmla="*/ 2147483646 h 17"/>
                <a:gd name="T26" fmla="*/ 2147483646 w 182"/>
                <a:gd name="T27" fmla="*/ 2147483646 h 17"/>
                <a:gd name="T28" fmla="*/ 2147483646 w 182"/>
                <a:gd name="T29" fmla="*/ 0 h 1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82" h="17">
                  <a:moveTo>
                    <a:pt x="134" y="0"/>
                  </a:moveTo>
                  <a:cubicBezTo>
                    <a:pt x="134" y="0"/>
                    <a:pt x="134" y="0"/>
                    <a:pt x="134" y="0"/>
                  </a:cubicBezTo>
                  <a:cubicBezTo>
                    <a:pt x="85" y="0"/>
                    <a:pt x="0" y="4"/>
                    <a:pt x="0" y="9"/>
                  </a:cubicBezTo>
                  <a:cubicBezTo>
                    <a:pt x="0" y="9"/>
                    <a:pt x="0" y="9"/>
                    <a:pt x="0" y="9"/>
                  </a:cubicBezTo>
                  <a:cubicBezTo>
                    <a:pt x="0" y="4"/>
                    <a:pt x="83" y="0"/>
                    <a:pt x="131" y="0"/>
                  </a:cubicBezTo>
                  <a:cubicBezTo>
                    <a:pt x="131" y="0"/>
                    <a:pt x="132" y="0"/>
                    <a:pt x="132" y="0"/>
                  </a:cubicBezTo>
                  <a:cubicBezTo>
                    <a:pt x="179" y="0"/>
                    <a:pt x="172" y="4"/>
                    <a:pt x="172" y="9"/>
                  </a:cubicBezTo>
                  <a:cubicBezTo>
                    <a:pt x="172" y="13"/>
                    <a:pt x="179" y="17"/>
                    <a:pt x="131" y="17"/>
                  </a:cubicBezTo>
                  <a:cubicBezTo>
                    <a:pt x="131" y="17"/>
                    <a:pt x="130" y="17"/>
                    <a:pt x="130" y="17"/>
                  </a:cubicBezTo>
                  <a:cubicBezTo>
                    <a:pt x="82" y="17"/>
                    <a:pt x="0" y="13"/>
                    <a:pt x="0" y="9"/>
                  </a:cubicBezTo>
                  <a:cubicBezTo>
                    <a:pt x="0" y="9"/>
                    <a:pt x="0" y="9"/>
                    <a:pt x="0" y="9"/>
                  </a:cubicBezTo>
                  <a:cubicBezTo>
                    <a:pt x="0" y="13"/>
                    <a:pt x="84" y="17"/>
                    <a:pt x="133" y="17"/>
                  </a:cubicBezTo>
                  <a:cubicBezTo>
                    <a:pt x="133" y="17"/>
                    <a:pt x="133" y="17"/>
                    <a:pt x="134" y="17"/>
                  </a:cubicBezTo>
                  <a:cubicBezTo>
                    <a:pt x="182" y="17"/>
                    <a:pt x="176" y="13"/>
                    <a:pt x="176" y="9"/>
                  </a:cubicBezTo>
                  <a:cubicBezTo>
                    <a:pt x="176" y="4"/>
                    <a:pt x="182" y="0"/>
                    <a:pt x="134" y="0"/>
                  </a:cubicBezTo>
                </a:path>
              </a:pathLst>
            </a:custGeom>
            <a:solidFill>
              <a:srgbClr val="FEFEFE"/>
            </a:solidFill>
            <a:ln>
              <a:noFill/>
            </a:ln>
          </p:spPr>
          <p:txBody>
            <a:bodyPr/>
            <a:lstStyle/>
            <a:p>
              <a:endParaRPr lang="zh-CN" altLang="en-US"/>
            </a:p>
          </p:txBody>
        </p:sp>
        <p:sp>
          <p:nvSpPr>
            <p:cNvPr id="1048862" name="Freeform 7"/>
            <p:cNvSpPr/>
            <p:nvPr/>
          </p:nvSpPr>
          <p:spPr bwMode="auto">
            <a:xfrm>
              <a:off x="3613151" y="5535613"/>
              <a:ext cx="762000" cy="73025"/>
            </a:xfrm>
            <a:custGeom>
              <a:avLst/>
              <a:gdLst>
                <a:gd name="T0" fmla="*/ 2147483646 w 179"/>
                <a:gd name="T1" fmla="*/ 0 h 17"/>
                <a:gd name="T2" fmla="*/ 2147483646 w 179"/>
                <a:gd name="T3" fmla="*/ 0 h 17"/>
                <a:gd name="T4" fmla="*/ 0 w 179"/>
                <a:gd name="T5" fmla="*/ 2147483646 h 17"/>
                <a:gd name="T6" fmla="*/ 2147483646 w 179"/>
                <a:gd name="T7" fmla="*/ 0 h 17"/>
                <a:gd name="T8" fmla="*/ 2147483646 w 179"/>
                <a:gd name="T9" fmla="*/ 0 h 17"/>
                <a:gd name="T10" fmla="*/ 2147483646 w 179"/>
                <a:gd name="T11" fmla="*/ 2147483646 h 17"/>
                <a:gd name="T12" fmla="*/ 2147483646 w 179"/>
                <a:gd name="T13" fmla="*/ 2147483646 h 17"/>
                <a:gd name="T14" fmla="*/ 2147483646 w 179"/>
                <a:gd name="T15" fmla="*/ 2147483646 h 17"/>
                <a:gd name="T16" fmla="*/ 0 w 179"/>
                <a:gd name="T17" fmla="*/ 2147483646 h 17"/>
                <a:gd name="T18" fmla="*/ 0 w 179"/>
                <a:gd name="T19" fmla="*/ 2147483646 h 17"/>
                <a:gd name="T20" fmla="*/ 2147483646 w 179"/>
                <a:gd name="T21" fmla="*/ 2147483646 h 17"/>
                <a:gd name="T22" fmla="*/ 2147483646 w 179"/>
                <a:gd name="T23" fmla="*/ 2147483646 h 17"/>
                <a:gd name="T24" fmla="*/ 2147483646 w 179"/>
                <a:gd name="T25" fmla="*/ 2147483646 h 17"/>
                <a:gd name="T26" fmla="*/ 2147483646 w 179"/>
                <a:gd name="T27" fmla="*/ 0 h 1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79" h="17">
                  <a:moveTo>
                    <a:pt x="132" y="0"/>
                  </a:moveTo>
                  <a:cubicBezTo>
                    <a:pt x="132" y="0"/>
                    <a:pt x="131" y="0"/>
                    <a:pt x="131" y="0"/>
                  </a:cubicBezTo>
                  <a:cubicBezTo>
                    <a:pt x="83" y="0"/>
                    <a:pt x="0" y="4"/>
                    <a:pt x="0" y="9"/>
                  </a:cubicBezTo>
                  <a:cubicBezTo>
                    <a:pt x="0" y="4"/>
                    <a:pt x="82" y="0"/>
                    <a:pt x="129" y="0"/>
                  </a:cubicBezTo>
                  <a:cubicBezTo>
                    <a:pt x="129" y="0"/>
                    <a:pt x="129" y="0"/>
                    <a:pt x="130" y="0"/>
                  </a:cubicBezTo>
                  <a:cubicBezTo>
                    <a:pt x="175" y="0"/>
                    <a:pt x="169" y="4"/>
                    <a:pt x="169" y="9"/>
                  </a:cubicBezTo>
                  <a:cubicBezTo>
                    <a:pt x="169" y="13"/>
                    <a:pt x="176" y="17"/>
                    <a:pt x="129" y="17"/>
                  </a:cubicBezTo>
                  <a:cubicBezTo>
                    <a:pt x="128" y="17"/>
                    <a:pt x="128" y="17"/>
                    <a:pt x="128" y="17"/>
                  </a:cubicBezTo>
                  <a:cubicBezTo>
                    <a:pt x="81" y="17"/>
                    <a:pt x="0" y="13"/>
                    <a:pt x="0" y="9"/>
                  </a:cubicBezTo>
                  <a:cubicBezTo>
                    <a:pt x="0" y="9"/>
                    <a:pt x="0" y="9"/>
                    <a:pt x="0" y="9"/>
                  </a:cubicBezTo>
                  <a:cubicBezTo>
                    <a:pt x="0" y="13"/>
                    <a:pt x="82" y="17"/>
                    <a:pt x="130" y="17"/>
                  </a:cubicBezTo>
                  <a:cubicBezTo>
                    <a:pt x="130" y="17"/>
                    <a:pt x="131" y="17"/>
                    <a:pt x="131" y="17"/>
                  </a:cubicBezTo>
                  <a:cubicBezTo>
                    <a:pt x="179" y="17"/>
                    <a:pt x="172" y="13"/>
                    <a:pt x="172" y="9"/>
                  </a:cubicBezTo>
                  <a:cubicBezTo>
                    <a:pt x="172" y="4"/>
                    <a:pt x="179" y="0"/>
                    <a:pt x="132" y="0"/>
                  </a:cubicBezTo>
                </a:path>
              </a:pathLst>
            </a:custGeom>
            <a:solidFill>
              <a:srgbClr val="FCFCFC"/>
            </a:solidFill>
            <a:ln>
              <a:noFill/>
            </a:ln>
          </p:spPr>
          <p:txBody>
            <a:bodyPr/>
            <a:lstStyle/>
            <a:p>
              <a:endParaRPr lang="zh-CN" altLang="en-US"/>
            </a:p>
          </p:txBody>
        </p:sp>
        <p:sp>
          <p:nvSpPr>
            <p:cNvPr id="1048863" name="Freeform 8"/>
            <p:cNvSpPr/>
            <p:nvPr/>
          </p:nvSpPr>
          <p:spPr bwMode="auto">
            <a:xfrm>
              <a:off x="3613151" y="5535613"/>
              <a:ext cx="749300" cy="73025"/>
            </a:xfrm>
            <a:custGeom>
              <a:avLst/>
              <a:gdLst>
                <a:gd name="T0" fmla="*/ 2147483646 w 176"/>
                <a:gd name="T1" fmla="*/ 0 h 17"/>
                <a:gd name="T2" fmla="*/ 2147483646 w 176"/>
                <a:gd name="T3" fmla="*/ 0 h 17"/>
                <a:gd name="T4" fmla="*/ 0 w 176"/>
                <a:gd name="T5" fmla="*/ 2147483646 h 17"/>
                <a:gd name="T6" fmla="*/ 0 w 176"/>
                <a:gd name="T7" fmla="*/ 2147483646 h 17"/>
                <a:gd name="T8" fmla="*/ 0 w 176"/>
                <a:gd name="T9" fmla="*/ 2147483646 h 17"/>
                <a:gd name="T10" fmla="*/ 0 w 176"/>
                <a:gd name="T11" fmla="*/ 2147483646 h 17"/>
                <a:gd name="T12" fmla="*/ 0 w 176"/>
                <a:gd name="T13" fmla="*/ 2147483646 h 17"/>
                <a:gd name="T14" fmla="*/ 2147483646 w 176"/>
                <a:gd name="T15" fmla="*/ 2147483646 h 17"/>
                <a:gd name="T16" fmla="*/ 2147483646 w 176"/>
                <a:gd name="T17" fmla="*/ 2147483646 h 17"/>
                <a:gd name="T18" fmla="*/ 2147483646 w 176"/>
                <a:gd name="T19" fmla="*/ 2147483646 h 17"/>
                <a:gd name="T20" fmla="*/ 2147483646 w 176"/>
                <a:gd name="T21" fmla="*/ 2147483646 h 17"/>
                <a:gd name="T22" fmla="*/ 2147483646 w 176"/>
                <a:gd name="T23" fmla="*/ 2147483646 h 17"/>
                <a:gd name="T24" fmla="*/ 0 w 176"/>
                <a:gd name="T25" fmla="*/ 2147483646 h 17"/>
                <a:gd name="T26" fmla="*/ 0 w 176"/>
                <a:gd name="T27" fmla="*/ 2147483646 h 17"/>
                <a:gd name="T28" fmla="*/ 0 w 176"/>
                <a:gd name="T29" fmla="*/ 2147483646 h 17"/>
                <a:gd name="T30" fmla="*/ 2147483646 w 176"/>
                <a:gd name="T31" fmla="*/ 2147483646 h 17"/>
                <a:gd name="T32" fmla="*/ 2147483646 w 176"/>
                <a:gd name="T33" fmla="*/ 2147483646 h 17"/>
                <a:gd name="T34" fmla="*/ 2147483646 w 176"/>
                <a:gd name="T35" fmla="*/ 2147483646 h 17"/>
                <a:gd name="T36" fmla="*/ 2147483646 w 176"/>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76" h="17">
                  <a:moveTo>
                    <a:pt x="130" y="0"/>
                  </a:moveTo>
                  <a:cubicBezTo>
                    <a:pt x="129" y="0"/>
                    <a:pt x="129" y="0"/>
                    <a:pt x="129" y="0"/>
                  </a:cubicBezTo>
                  <a:cubicBezTo>
                    <a:pt x="82" y="0"/>
                    <a:pt x="0" y="4"/>
                    <a:pt x="0" y="9"/>
                  </a:cubicBezTo>
                  <a:cubicBezTo>
                    <a:pt x="0" y="9"/>
                    <a:pt x="0" y="9"/>
                    <a:pt x="0" y="9"/>
                  </a:cubicBezTo>
                  <a:cubicBezTo>
                    <a:pt x="0" y="9"/>
                    <a:pt x="0" y="9"/>
                    <a:pt x="0" y="9"/>
                  </a:cubicBezTo>
                  <a:cubicBezTo>
                    <a:pt x="0" y="9"/>
                    <a:pt x="0" y="9"/>
                    <a:pt x="0" y="9"/>
                  </a:cubicBezTo>
                  <a:cubicBezTo>
                    <a:pt x="0" y="9"/>
                    <a:pt x="0" y="9"/>
                    <a:pt x="0" y="9"/>
                  </a:cubicBezTo>
                  <a:cubicBezTo>
                    <a:pt x="0" y="4"/>
                    <a:pt x="80" y="1"/>
                    <a:pt x="126" y="1"/>
                  </a:cubicBezTo>
                  <a:cubicBezTo>
                    <a:pt x="127" y="1"/>
                    <a:pt x="127" y="1"/>
                    <a:pt x="127" y="1"/>
                  </a:cubicBezTo>
                  <a:cubicBezTo>
                    <a:pt x="172" y="1"/>
                    <a:pt x="166" y="4"/>
                    <a:pt x="166" y="9"/>
                  </a:cubicBezTo>
                  <a:cubicBezTo>
                    <a:pt x="166" y="13"/>
                    <a:pt x="172" y="17"/>
                    <a:pt x="126" y="17"/>
                  </a:cubicBezTo>
                  <a:cubicBezTo>
                    <a:pt x="126" y="17"/>
                    <a:pt x="126" y="17"/>
                    <a:pt x="125" y="17"/>
                  </a:cubicBezTo>
                  <a:cubicBezTo>
                    <a:pt x="79" y="17"/>
                    <a:pt x="0" y="13"/>
                    <a:pt x="0" y="9"/>
                  </a:cubicBezTo>
                  <a:cubicBezTo>
                    <a:pt x="0" y="9"/>
                    <a:pt x="0" y="9"/>
                    <a:pt x="0" y="9"/>
                  </a:cubicBezTo>
                  <a:cubicBezTo>
                    <a:pt x="0" y="9"/>
                    <a:pt x="0" y="9"/>
                    <a:pt x="0" y="9"/>
                  </a:cubicBezTo>
                  <a:cubicBezTo>
                    <a:pt x="0" y="13"/>
                    <a:pt x="81" y="17"/>
                    <a:pt x="128" y="17"/>
                  </a:cubicBezTo>
                  <a:cubicBezTo>
                    <a:pt x="128" y="17"/>
                    <a:pt x="128" y="17"/>
                    <a:pt x="129" y="17"/>
                  </a:cubicBezTo>
                  <a:cubicBezTo>
                    <a:pt x="176" y="17"/>
                    <a:pt x="169" y="13"/>
                    <a:pt x="169" y="9"/>
                  </a:cubicBezTo>
                  <a:cubicBezTo>
                    <a:pt x="169" y="4"/>
                    <a:pt x="175" y="0"/>
                    <a:pt x="130" y="0"/>
                  </a:cubicBezTo>
                </a:path>
              </a:pathLst>
            </a:custGeom>
            <a:solidFill>
              <a:srgbClr val="FBFBFB"/>
            </a:solidFill>
            <a:ln>
              <a:noFill/>
            </a:ln>
          </p:spPr>
          <p:txBody>
            <a:bodyPr/>
            <a:lstStyle/>
            <a:p>
              <a:endParaRPr lang="zh-CN" altLang="en-US"/>
            </a:p>
          </p:txBody>
        </p:sp>
        <p:sp>
          <p:nvSpPr>
            <p:cNvPr id="1048864" name="Freeform 9"/>
            <p:cNvSpPr/>
            <p:nvPr/>
          </p:nvSpPr>
          <p:spPr bwMode="auto">
            <a:xfrm>
              <a:off x="3613151" y="5540375"/>
              <a:ext cx="731838" cy="68263"/>
            </a:xfrm>
            <a:custGeom>
              <a:avLst/>
              <a:gdLst>
                <a:gd name="T0" fmla="*/ 2147483646 w 172"/>
                <a:gd name="T1" fmla="*/ 0 h 16"/>
                <a:gd name="T2" fmla="*/ 2147483646 w 172"/>
                <a:gd name="T3" fmla="*/ 0 h 16"/>
                <a:gd name="T4" fmla="*/ 0 w 172"/>
                <a:gd name="T5" fmla="*/ 2147483646 h 16"/>
                <a:gd name="T6" fmla="*/ 0 w 172"/>
                <a:gd name="T7" fmla="*/ 2147483646 h 16"/>
                <a:gd name="T8" fmla="*/ 2147483646 w 172"/>
                <a:gd name="T9" fmla="*/ 0 h 16"/>
                <a:gd name="T10" fmla="*/ 2147483646 w 172"/>
                <a:gd name="T11" fmla="*/ 0 h 16"/>
                <a:gd name="T12" fmla="*/ 2147483646 w 172"/>
                <a:gd name="T13" fmla="*/ 2147483646 h 16"/>
                <a:gd name="T14" fmla="*/ 2147483646 w 172"/>
                <a:gd name="T15" fmla="*/ 2147483646 h 16"/>
                <a:gd name="T16" fmla="*/ 2147483646 w 172"/>
                <a:gd name="T17" fmla="*/ 2147483646 h 16"/>
                <a:gd name="T18" fmla="*/ 0 w 172"/>
                <a:gd name="T19" fmla="*/ 2147483646 h 16"/>
                <a:gd name="T20" fmla="*/ 0 w 172"/>
                <a:gd name="T21" fmla="*/ 2147483646 h 16"/>
                <a:gd name="T22" fmla="*/ 0 w 172"/>
                <a:gd name="T23" fmla="*/ 2147483646 h 16"/>
                <a:gd name="T24" fmla="*/ 0 w 172"/>
                <a:gd name="T25" fmla="*/ 2147483646 h 16"/>
                <a:gd name="T26" fmla="*/ 0 w 172"/>
                <a:gd name="T27" fmla="*/ 2147483646 h 16"/>
                <a:gd name="T28" fmla="*/ 0 w 172"/>
                <a:gd name="T29" fmla="*/ 2147483646 h 16"/>
                <a:gd name="T30" fmla="*/ 0 w 172"/>
                <a:gd name="T31" fmla="*/ 2147483646 h 16"/>
                <a:gd name="T32" fmla="*/ 0 w 172"/>
                <a:gd name="T33" fmla="*/ 2147483646 h 16"/>
                <a:gd name="T34" fmla="*/ 0 w 172"/>
                <a:gd name="T35" fmla="*/ 2147483646 h 16"/>
                <a:gd name="T36" fmla="*/ 2147483646 w 172"/>
                <a:gd name="T37" fmla="*/ 2147483646 h 16"/>
                <a:gd name="T38" fmla="*/ 2147483646 w 172"/>
                <a:gd name="T39" fmla="*/ 2147483646 h 16"/>
                <a:gd name="T40" fmla="*/ 2147483646 w 172"/>
                <a:gd name="T41" fmla="*/ 2147483646 h 16"/>
                <a:gd name="T42" fmla="*/ 2147483646 w 172"/>
                <a:gd name="T43" fmla="*/ 0 h 1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72" h="16">
                  <a:moveTo>
                    <a:pt x="127" y="0"/>
                  </a:moveTo>
                  <a:cubicBezTo>
                    <a:pt x="127" y="0"/>
                    <a:pt x="127" y="0"/>
                    <a:pt x="126" y="0"/>
                  </a:cubicBezTo>
                  <a:cubicBezTo>
                    <a:pt x="80" y="0"/>
                    <a:pt x="0" y="3"/>
                    <a:pt x="0" y="8"/>
                  </a:cubicBezTo>
                  <a:cubicBezTo>
                    <a:pt x="0" y="8"/>
                    <a:pt x="0" y="8"/>
                    <a:pt x="0" y="8"/>
                  </a:cubicBezTo>
                  <a:cubicBezTo>
                    <a:pt x="0" y="3"/>
                    <a:pt x="79" y="0"/>
                    <a:pt x="124" y="0"/>
                  </a:cubicBezTo>
                  <a:cubicBezTo>
                    <a:pt x="124" y="0"/>
                    <a:pt x="124" y="0"/>
                    <a:pt x="125" y="0"/>
                  </a:cubicBezTo>
                  <a:cubicBezTo>
                    <a:pt x="169" y="0"/>
                    <a:pt x="163" y="3"/>
                    <a:pt x="163" y="8"/>
                  </a:cubicBezTo>
                  <a:cubicBezTo>
                    <a:pt x="163" y="12"/>
                    <a:pt x="169" y="15"/>
                    <a:pt x="124" y="16"/>
                  </a:cubicBezTo>
                  <a:cubicBezTo>
                    <a:pt x="124" y="16"/>
                    <a:pt x="123" y="16"/>
                    <a:pt x="123" y="16"/>
                  </a:cubicBezTo>
                  <a:cubicBezTo>
                    <a:pt x="78" y="16"/>
                    <a:pt x="0" y="12"/>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12"/>
                    <a:pt x="79" y="16"/>
                    <a:pt x="125" y="16"/>
                  </a:cubicBezTo>
                  <a:cubicBezTo>
                    <a:pt x="126" y="16"/>
                    <a:pt x="126" y="16"/>
                    <a:pt x="126" y="16"/>
                  </a:cubicBezTo>
                  <a:cubicBezTo>
                    <a:pt x="172" y="16"/>
                    <a:pt x="166" y="12"/>
                    <a:pt x="166" y="8"/>
                  </a:cubicBezTo>
                  <a:cubicBezTo>
                    <a:pt x="166" y="3"/>
                    <a:pt x="172" y="0"/>
                    <a:pt x="127" y="0"/>
                  </a:cubicBezTo>
                </a:path>
              </a:pathLst>
            </a:custGeom>
            <a:solidFill>
              <a:srgbClr val="FAF9F9"/>
            </a:solidFill>
            <a:ln>
              <a:noFill/>
            </a:ln>
          </p:spPr>
          <p:txBody>
            <a:bodyPr/>
            <a:lstStyle/>
            <a:p>
              <a:endParaRPr lang="zh-CN" altLang="en-US"/>
            </a:p>
          </p:txBody>
        </p:sp>
        <p:sp>
          <p:nvSpPr>
            <p:cNvPr id="1048865" name="Freeform 10"/>
            <p:cNvSpPr/>
            <p:nvPr/>
          </p:nvSpPr>
          <p:spPr bwMode="auto">
            <a:xfrm>
              <a:off x="3613151" y="5540375"/>
              <a:ext cx="719138" cy="68263"/>
            </a:xfrm>
            <a:custGeom>
              <a:avLst/>
              <a:gdLst>
                <a:gd name="T0" fmla="*/ 2147483646 w 169"/>
                <a:gd name="T1" fmla="*/ 0 h 16"/>
                <a:gd name="T2" fmla="*/ 2147483646 w 169"/>
                <a:gd name="T3" fmla="*/ 0 h 16"/>
                <a:gd name="T4" fmla="*/ 0 w 169"/>
                <a:gd name="T5" fmla="*/ 2147483646 h 16"/>
                <a:gd name="T6" fmla="*/ 0 w 169"/>
                <a:gd name="T7" fmla="*/ 2147483646 h 16"/>
                <a:gd name="T8" fmla="*/ 2147483646 w 169"/>
                <a:gd name="T9" fmla="*/ 0 h 16"/>
                <a:gd name="T10" fmla="*/ 2147483646 w 169"/>
                <a:gd name="T11" fmla="*/ 0 h 16"/>
                <a:gd name="T12" fmla="*/ 2147483646 w 169"/>
                <a:gd name="T13" fmla="*/ 2147483646 h 16"/>
                <a:gd name="T14" fmla="*/ 2147483646 w 169"/>
                <a:gd name="T15" fmla="*/ 2147483646 h 16"/>
                <a:gd name="T16" fmla="*/ 2147483646 w 169"/>
                <a:gd name="T17" fmla="*/ 2147483646 h 16"/>
                <a:gd name="T18" fmla="*/ 0 w 169"/>
                <a:gd name="T19" fmla="*/ 2147483646 h 16"/>
                <a:gd name="T20" fmla="*/ 2147483646 w 169"/>
                <a:gd name="T21" fmla="*/ 2147483646 h 16"/>
                <a:gd name="T22" fmla="*/ 2147483646 w 169"/>
                <a:gd name="T23" fmla="*/ 2147483646 h 16"/>
                <a:gd name="T24" fmla="*/ 2147483646 w 169"/>
                <a:gd name="T25" fmla="*/ 2147483646 h 16"/>
                <a:gd name="T26" fmla="*/ 2147483646 w 169"/>
                <a:gd name="T27" fmla="*/ 0 h 1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69" h="16">
                  <a:moveTo>
                    <a:pt x="125" y="0"/>
                  </a:moveTo>
                  <a:cubicBezTo>
                    <a:pt x="124" y="0"/>
                    <a:pt x="124" y="0"/>
                    <a:pt x="124" y="0"/>
                  </a:cubicBezTo>
                  <a:cubicBezTo>
                    <a:pt x="79" y="0"/>
                    <a:pt x="0" y="3"/>
                    <a:pt x="0" y="8"/>
                  </a:cubicBezTo>
                  <a:cubicBezTo>
                    <a:pt x="0" y="8"/>
                    <a:pt x="0" y="8"/>
                    <a:pt x="0" y="8"/>
                  </a:cubicBezTo>
                  <a:cubicBezTo>
                    <a:pt x="0" y="3"/>
                    <a:pt x="77" y="0"/>
                    <a:pt x="121" y="0"/>
                  </a:cubicBezTo>
                  <a:cubicBezTo>
                    <a:pt x="122" y="0"/>
                    <a:pt x="122" y="0"/>
                    <a:pt x="122" y="0"/>
                  </a:cubicBezTo>
                  <a:cubicBezTo>
                    <a:pt x="166" y="0"/>
                    <a:pt x="160" y="3"/>
                    <a:pt x="160" y="8"/>
                  </a:cubicBezTo>
                  <a:cubicBezTo>
                    <a:pt x="160" y="12"/>
                    <a:pt x="166" y="15"/>
                    <a:pt x="121" y="15"/>
                  </a:cubicBezTo>
                  <a:cubicBezTo>
                    <a:pt x="121" y="15"/>
                    <a:pt x="121" y="15"/>
                    <a:pt x="121" y="15"/>
                  </a:cubicBezTo>
                  <a:cubicBezTo>
                    <a:pt x="76" y="15"/>
                    <a:pt x="0" y="12"/>
                    <a:pt x="0" y="8"/>
                  </a:cubicBezTo>
                  <a:cubicBezTo>
                    <a:pt x="0" y="12"/>
                    <a:pt x="78" y="16"/>
                    <a:pt x="123" y="16"/>
                  </a:cubicBezTo>
                  <a:cubicBezTo>
                    <a:pt x="123" y="16"/>
                    <a:pt x="124" y="16"/>
                    <a:pt x="124" y="16"/>
                  </a:cubicBezTo>
                  <a:cubicBezTo>
                    <a:pt x="169" y="15"/>
                    <a:pt x="163" y="12"/>
                    <a:pt x="163" y="8"/>
                  </a:cubicBezTo>
                  <a:cubicBezTo>
                    <a:pt x="163" y="3"/>
                    <a:pt x="169" y="0"/>
                    <a:pt x="125" y="0"/>
                  </a:cubicBezTo>
                </a:path>
              </a:pathLst>
            </a:custGeom>
            <a:solidFill>
              <a:srgbClr val="F9F8F8"/>
            </a:solidFill>
            <a:ln>
              <a:noFill/>
            </a:ln>
          </p:spPr>
          <p:txBody>
            <a:bodyPr/>
            <a:lstStyle/>
            <a:p>
              <a:endParaRPr lang="zh-CN" altLang="en-US"/>
            </a:p>
          </p:txBody>
        </p:sp>
        <p:sp>
          <p:nvSpPr>
            <p:cNvPr id="1048866" name="Freeform 11"/>
            <p:cNvSpPr/>
            <p:nvPr/>
          </p:nvSpPr>
          <p:spPr bwMode="auto">
            <a:xfrm>
              <a:off x="3613151" y="5540375"/>
              <a:ext cx="706438" cy="63500"/>
            </a:xfrm>
            <a:custGeom>
              <a:avLst/>
              <a:gdLst>
                <a:gd name="T0" fmla="*/ 2147483646 w 166"/>
                <a:gd name="T1" fmla="*/ 0 h 15"/>
                <a:gd name="T2" fmla="*/ 2147483646 w 166"/>
                <a:gd name="T3" fmla="*/ 0 h 15"/>
                <a:gd name="T4" fmla="*/ 0 w 166"/>
                <a:gd name="T5" fmla="*/ 2147483646 h 15"/>
                <a:gd name="T6" fmla="*/ 0 w 166"/>
                <a:gd name="T7" fmla="*/ 2147483646 h 15"/>
                <a:gd name="T8" fmla="*/ 0 w 166"/>
                <a:gd name="T9" fmla="*/ 2147483646 h 15"/>
                <a:gd name="T10" fmla="*/ 2147483646 w 166"/>
                <a:gd name="T11" fmla="*/ 0 h 15"/>
                <a:gd name="T12" fmla="*/ 2147483646 w 166"/>
                <a:gd name="T13" fmla="*/ 0 h 15"/>
                <a:gd name="T14" fmla="*/ 2147483646 w 166"/>
                <a:gd name="T15" fmla="*/ 2147483646 h 15"/>
                <a:gd name="T16" fmla="*/ 2147483646 w 166"/>
                <a:gd name="T17" fmla="*/ 2147483646 h 15"/>
                <a:gd name="T18" fmla="*/ 2147483646 w 166"/>
                <a:gd name="T19" fmla="*/ 2147483646 h 15"/>
                <a:gd name="T20" fmla="*/ 0 w 166"/>
                <a:gd name="T21" fmla="*/ 2147483646 h 15"/>
                <a:gd name="T22" fmla="*/ 0 w 166"/>
                <a:gd name="T23" fmla="*/ 2147483646 h 15"/>
                <a:gd name="T24" fmla="*/ 2147483646 w 166"/>
                <a:gd name="T25" fmla="*/ 2147483646 h 15"/>
                <a:gd name="T26" fmla="*/ 2147483646 w 166"/>
                <a:gd name="T27" fmla="*/ 2147483646 h 15"/>
                <a:gd name="T28" fmla="*/ 2147483646 w 166"/>
                <a:gd name="T29" fmla="*/ 2147483646 h 15"/>
                <a:gd name="T30" fmla="*/ 2147483646 w 166"/>
                <a:gd name="T31" fmla="*/ 0 h 1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66" h="15">
                  <a:moveTo>
                    <a:pt x="122" y="0"/>
                  </a:moveTo>
                  <a:cubicBezTo>
                    <a:pt x="122" y="0"/>
                    <a:pt x="122" y="0"/>
                    <a:pt x="121" y="0"/>
                  </a:cubicBezTo>
                  <a:cubicBezTo>
                    <a:pt x="77" y="0"/>
                    <a:pt x="0" y="3"/>
                    <a:pt x="0" y="8"/>
                  </a:cubicBezTo>
                  <a:cubicBezTo>
                    <a:pt x="0" y="8"/>
                    <a:pt x="0" y="8"/>
                    <a:pt x="0" y="8"/>
                  </a:cubicBezTo>
                  <a:cubicBezTo>
                    <a:pt x="0" y="8"/>
                    <a:pt x="0" y="8"/>
                    <a:pt x="0" y="8"/>
                  </a:cubicBezTo>
                  <a:cubicBezTo>
                    <a:pt x="0" y="4"/>
                    <a:pt x="76" y="0"/>
                    <a:pt x="119" y="0"/>
                  </a:cubicBezTo>
                  <a:cubicBezTo>
                    <a:pt x="119" y="0"/>
                    <a:pt x="120" y="0"/>
                    <a:pt x="120" y="0"/>
                  </a:cubicBezTo>
                  <a:cubicBezTo>
                    <a:pt x="162" y="0"/>
                    <a:pt x="156" y="3"/>
                    <a:pt x="156" y="8"/>
                  </a:cubicBezTo>
                  <a:cubicBezTo>
                    <a:pt x="156" y="12"/>
                    <a:pt x="162" y="15"/>
                    <a:pt x="119" y="15"/>
                  </a:cubicBezTo>
                  <a:cubicBezTo>
                    <a:pt x="119" y="15"/>
                    <a:pt x="118" y="15"/>
                    <a:pt x="118" y="15"/>
                  </a:cubicBezTo>
                  <a:cubicBezTo>
                    <a:pt x="75" y="15"/>
                    <a:pt x="0" y="12"/>
                    <a:pt x="0" y="8"/>
                  </a:cubicBezTo>
                  <a:cubicBezTo>
                    <a:pt x="0" y="8"/>
                    <a:pt x="0" y="8"/>
                    <a:pt x="0" y="8"/>
                  </a:cubicBezTo>
                  <a:cubicBezTo>
                    <a:pt x="0" y="12"/>
                    <a:pt x="76" y="15"/>
                    <a:pt x="121" y="15"/>
                  </a:cubicBezTo>
                  <a:cubicBezTo>
                    <a:pt x="121" y="15"/>
                    <a:pt x="121" y="15"/>
                    <a:pt x="121" y="15"/>
                  </a:cubicBezTo>
                  <a:cubicBezTo>
                    <a:pt x="166" y="15"/>
                    <a:pt x="160" y="12"/>
                    <a:pt x="160" y="8"/>
                  </a:cubicBezTo>
                  <a:cubicBezTo>
                    <a:pt x="160" y="3"/>
                    <a:pt x="166" y="0"/>
                    <a:pt x="122" y="0"/>
                  </a:cubicBezTo>
                </a:path>
              </a:pathLst>
            </a:custGeom>
            <a:solidFill>
              <a:srgbClr val="F7F6F6"/>
            </a:solidFill>
            <a:ln>
              <a:noFill/>
            </a:ln>
          </p:spPr>
          <p:txBody>
            <a:bodyPr/>
            <a:lstStyle/>
            <a:p>
              <a:endParaRPr lang="zh-CN" altLang="en-US"/>
            </a:p>
          </p:txBody>
        </p:sp>
        <p:sp>
          <p:nvSpPr>
            <p:cNvPr id="1048867" name="Freeform 12"/>
            <p:cNvSpPr/>
            <p:nvPr/>
          </p:nvSpPr>
          <p:spPr bwMode="auto">
            <a:xfrm>
              <a:off x="3613151" y="5540375"/>
              <a:ext cx="688975" cy="63500"/>
            </a:xfrm>
            <a:custGeom>
              <a:avLst/>
              <a:gdLst>
                <a:gd name="T0" fmla="*/ 2147483646 w 162"/>
                <a:gd name="T1" fmla="*/ 0 h 15"/>
                <a:gd name="T2" fmla="*/ 2147483646 w 162"/>
                <a:gd name="T3" fmla="*/ 0 h 15"/>
                <a:gd name="T4" fmla="*/ 0 w 162"/>
                <a:gd name="T5" fmla="*/ 2147483646 h 15"/>
                <a:gd name="T6" fmla="*/ 2147483646 w 162"/>
                <a:gd name="T7" fmla="*/ 0 h 15"/>
                <a:gd name="T8" fmla="*/ 2147483646 w 162"/>
                <a:gd name="T9" fmla="*/ 0 h 15"/>
                <a:gd name="T10" fmla="*/ 2147483646 w 162"/>
                <a:gd name="T11" fmla="*/ 2147483646 h 15"/>
                <a:gd name="T12" fmla="*/ 2147483646 w 162"/>
                <a:gd name="T13" fmla="*/ 2147483646 h 15"/>
                <a:gd name="T14" fmla="*/ 2147483646 w 162"/>
                <a:gd name="T15" fmla="*/ 2147483646 h 15"/>
                <a:gd name="T16" fmla="*/ 0 w 162"/>
                <a:gd name="T17" fmla="*/ 2147483646 h 15"/>
                <a:gd name="T18" fmla="*/ 0 w 162"/>
                <a:gd name="T19" fmla="*/ 2147483646 h 15"/>
                <a:gd name="T20" fmla="*/ 2147483646 w 162"/>
                <a:gd name="T21" fmla="*/ 2147483646 h 15"/>
                <a:gd name="T22" fmla="*/ 2147483646 w 162"/>
                <a:gd name="T23" fmla="*/ 2147483646 h 15"/>
                <a:gd name="T24" fmla="*/ 2147483646 w 162"/>
                <a:gd name="T25" fmla="*/ 2147483646 h 15"/>
                <a:gd name="T26" fmla="*/ 2147483646 w 162"/>
                <a:gd name="T27" fmla="*/ 0 h 1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62" h="15">
                  <a:moveTo>
                    <a:pt x="120" y="0"/>
                  </a:moveTo>
                  <a:cubicBezTo>
                    <a:pt x="120" y="0"/>
                    <a:pt x="119" y="0"/>
                    <a:pt x="119" y="0"/>
                  </a:cubicBezTo>
                  <a:cubicBezTo>
                    <a:pt x="76" y="0"/>
                    <a:pt x="0" y="4"/>
                    <a:pt x="0" y="8"/>
                  </a:cubicBezTo>
                  <a:cubicBezTo>
                    <a:pt x="0" y="4"/>
                    <a:pt x="74" y="0"/>
                    <a:pt x="117" y="0"/>
                  </a:cubicBezTo>
                  <a:cubicBezTo>
                    <a:pt x="117" y="0"/>
                    <a:pt x="117" y="0"/>
                    <a:pt x="117" y="0"/>
                  </a:cubicBezTo>
                  <a:cubicBezTo>
                    <a:pt x="159" y="0"/>
                    <a:pt x="153" y="4"/>
                    <a:pt x="153" y="8"/>
                  </a:cubicBezTo>
                  <a:cubicBezTo>
                    <a:pt x="153" y="12"/>
                    <a:pt x="159" y="15"/>
                    <a:pt x="117" y="15"/>
                  </a:cubicBezTo>
                  <a:cubicBezTo>
                    <a:pt x="116" y="15"/>
                    <a:pt x="116" y="15"/>
                    <a:pt x="116" y="15"/>
                  </a:cubicBezTo>
                  <a:cubicBezTo>
                    <a:pt x="73" y="15"/>
                    <a:pt x="0" y="12"/>
                    <a:pt x="0" y="8"/>
                  </a:cubicBezTo>
                  <a:cubicBezTo>
                    <a:pt x="0" y="8"/>
                    <a:pt x="0" y="8"/>
                    <a:pt x="0" y="8"/>
                  </a:cubicBezTo>
                  <a:cubicBezTo>
                    <a:pt x="0" y="12"/>
                    <a:pt x="75" y="15"/>
                    <a:pt x="118" y="15"/>
                  </a:cubicBezTo>
                  <a:cubicBezTo>
                    <a:pt x="118" y="15"/>
                    <a:pt x="119" y="15"/>
                    <a:pt x="119" y="15"/>
                  </a:cubicBezTo>
                  <a:cubicBezTo>
                    <a:pt x="162" y="15"/>
                    <a:pt x="156" y="12"/>
                    <a:pt x="156" y="8"/>
                  </a:cubicBezTo>
                  <a:cubicBezTo>
                    <a:pt x="156" y="3"/>
                    <a:pt x="162" y="0"/>
                    <a:pt x="120" y="0"/>
                  </a:cubicBezTo>
                </a:path>
              </a:pathLst>
            </a:custGeom>
            <a:solidFill>
              <a:srgbClr val="F6F5F5"/>
            </a:solidFill>
            <a:ln>
              <a:noFill/>
            </a:ln>
          </p:spPr>
          <p:txBody>
            <a:bodyPr/>
            <a:lstStyle/>
            <a:p>
              <a:endParaRPr lang="zh-CN" altLang="en-US"/>
            </a:p>
          </p:txBody>
        </p:sp>
        <p:sp>
          <p:nvSpPr>
            <p:cNvPr id="1048868" name="Freeform 13"/>
            <p:cNvSpPr/>
            <p:nvPr/>
          </p:nvSpPr>
          <p:spPr bwMode="auto">
            <a:xfrm>
              <a:off x="3613151" y="5540375"/>
              <a:ext cx="676275" cy="63500"/>
            </a:xfrm>
            <a:custGeom>
              <a:avLst/>
              <a:gdLst>
                <a:gd name="T0" fmla="*/ 2147483646 w 159"/>
                <a:gd name="T1" fmla="*/ 0 h 15"/>
                <a:gd name="T2" fmla="*/ 2147483646 w 159"/>
                <a:gd name="T3" fmla="*/ 0 h 15"/>
                <a:gd name="T4" fmla="*/ 0 w 159"/>
                <a:gd name="T5" fmla="*/ 2147483646 h 15"/>
                <a:gd name="T6" fmla="*/ 0 w 159"/>
                <a:gd name="T7" fmla="*/ 2147483646 h 15"/>
                <a:gd name="T8" fmla="*/ 0 w 159"/>
                <a:gd name="T9" fmla="*/ 2147483646 h 15"/>
                <a:gd name="T10" fmla="*/ 0 w 159"/>
                <a:gd name="T11" fmla="*/ 2147483646 h 15"/>
                <a:gd name="T12" fmla="*/ 2147483646 w 159"/>
                <a:gd name="T13" fmla="*/ 0 h 15"/>
                <a:gd name="T14" fmla="*/ 2147483646 w 159"/>
                <a:gd name="T15" fmla="*/ 0 h 15"/>
                <a:gd name="T16" fmla="*/ 2147483646 w 159"/>
                <a:gd name="T17" fmla="*/ 2147483646 h 15"/>
                <a:gd name="T18" fmla="*/ 2147483646 w 159"/>
                <a:gd name="T19" fmla="*/ 2147483646 h 15"/>
                <a:gd name="T20" fmla="*/ 2147483646 w 159"/>
                <a:gd name="T21" fmla="*/ 2147483646 h 15"/>
                <a:gd name="T22" fmla="*/ 0 w 159"/>
                <a:gd name="T23" fmla="*/ 2147483646 h 15"/>
                <a:gd name="T24" fmla="*/ 0 w 159"/>
                <a:gd name="T25" fmla="*/ 2147483646 h 15"/>
                <a:gd name="T26" fmla="*/ 0 w 159"/>
                <a:gd name="T27" fmla="*/ 2147483646 h 15"/>
                <a:gd name="T28" fmla="*/ 0 w 159"/>
                <a:gd name="T29" fmla="*/ 2147483646 h 15"/>
                <a:gd name="T30" fmla="*/ 0 w 159"/>
                <a:gd name="T31" fmla="*/ 2147483646 h 15"/>
                <a:gd name="T32" fmla="*/ 0 w 159"/>
                <a:gd name="T33" fmla="*/ 2147483646 h 15"/>
                <a:gd name="T34" fmla="*/ 2147483646 w 159"/>
                <a:gd name="T35" fmla="*/ 2147483646 h 15"/>
                <a:gd name="T36" fmla="*/ 2147483646 w 159"/>
                <a:gd name="T37" fmla="*/ 2147483646 h 15"/>
                <a:gd name="T38" fmla="*/ 2147483646 w 159"/>
                <a:gd name="T39" fmla="*/ 2147483646 h 15"/>
                <a:gd name="T40" fmla="*/ 2147483646 w 159"/>
                <a:gd name="T41" fmla="*/ 0 h 1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59" h="15">
                  <a:moveTo>
                    <a:pt x="117" y="0"/>
                  </a:moveTo>
                  <a:cubicBezTo>
                    <a:pt x="117" y="0"/>
                    <a:pt x="117" y="0"/>
                    <a:pt x="117" y="0"/>
                  </a:cubicBezTo>
                  <a:cubicBezTo>
                    <a:pt x="74" y="0"/>
                    <a:pt x="0" y="4"/>
                    <a:pt x="0" y="8"/>
                  </a:cubicBezTo>
                  <a:cubicBezTo>
                    <a:pt x="0" y="8"/>
                    <a:pt x="0" y="8"/>
                    <a:pt x="0" y="8"/>
                  </a:cubicBezTo>
                  <a:cubicBezTo>
                    <a:pt x="0" y="8"/>
                    <a:pt x="0" y="8"/>
                    <a:pt x="0" y="8"/>
                  </a:cubicBezTo>
                  <a:cubicBezTo>
                    <a:pt x="0" y="8"/>
                    <a:pt x="0" y="8"/>
                    <a:pt x="0" y="8"/>
                  </a:cubicBezTo>
                  <a:cubicBezTo>
                    <a:pt x="0" y="4"/>
                    <a:pt x="73" y="0"/>
                    <a:pt x="114" y="0"/>
                  </a:cubicBezTo>
                  <a:cubicBezTo>
                    <a:pt x="114" y="0"/>
                    <a:pt x="115" y="0"/>
                    <a:pt x="115" y="0"/>
                  </a:cubicBezTo>
                  <a:cubicBezTo>
                    <a:pt x="156" y="0"/>
                    <a:pt x="150" y="4"/>
                    <a:pt x="150" y="8"/>
                  </a:cubicBezTo>
                  <a:cubicBezTo>
                    <a:pt x="150" y="12"/>
                    <a:pt x="156" y="15"/>
                    <a:pt x="114" y="15"/>
                  </a:cubicBezTo>
                  <a:cubicBezTo>
                    <a:pt x="114" y="15"/>
                    <a:pt x="114" y="15"/>
                    <a:pt x="113" y="15"/>
                  </a:cubicBezTo>
                  <a:cubicBezTo>
                    <a:pt x="72" y="15"/>
                    <a:pt x="0" y="12"/>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12"/>
                    <a:pt x="73" y="15"/>
                    <a:pt x="116" y="15"/>
                  </a:cubicBezTo>
                  <a:cubicBezTo>
                    <a:pt x="116" y="15"/>
                    <a:pt x="116" y="15"/>
                    <a:pt x="117" y="15"/>
                  </a:cubicBezTo>
                  <a:cubicBezTo>
                    <a:pt x="159" y="15"/>
                    <a:pt x="153" y="12"/>
                    <a:pt x="153" y="8"/>
                  </a:cubicBezTo>
                  <a:cubicBezTo>
                    <a:pt x="153" y="4"/>
                    <a:pt x="159" y="0"/>
                    <a:pt x="117" y="0"/>
                  </a:cubicBezTo>
                </a:path>
              </a:pathLst>
            </a:custGeom>
            <a:solidFill>
              <a:srgbClr val="F5F4F3"/>
            </a:solidFill>
            <a:ln>
              <a:noFill/>
            </a:ln>
          </p:spPr>
          <p:txBody>
            <a:bodyPr/>
            <a:lstStyle/>
            <a:p>
              <a:endParaRPr lang="zh-CN" altLang="en-US"/>
            </a:p>
          </p:txBody>
        </p:sp>
        <p:sp>
          <p:nvSpPr>
            <p:cNvPr id="1048869" name="Freeform 14"/>
            <p:cNvSpPr/>
            <p:nvPr/>
          </p:nvSpPr>
          <p:spPr bwMode="auto">
            <a:xfrm>
              <a:off x="3613151" y="5540375"/>
              <a:ext cx="663575" cy="63500"/>
            </a:xfrm>
            <a:custGeom>
              <a:avLst/>
              <a:gdLst>
                <a:gd name="T0" fmla="*/ 2147483646 w 156"/>
                <a:gd name="T1" fmla="*/ 0 h 15"/>
                <a:gd name="T2" fmla="*/ 2147483646 w 156"/>
                <a:gd name="T3" fmla="*/ 0 h 15"/>
                <a:gd name="T4" fmla="*/ 0 w 156"/>
                <a:gd name="T5" fmla="*/ 2147483646 h 15"/>
                <a:gd name="T6" fmla="*/ 2147483646 w 156"/>
                <a:gd name="T7" fmla="*/ 2147483646 h 15"/>
                <a:gd name="T8" fmla="*/ 2147483646 w 156"/>
                <a:gd name="T9" fmla="*/ 2147483646 h 15"/>
                <a:gd name="T10" fmla="*/ 2147483646 w 156"/>
                <a:gd name="T11" fmla="*/ 2147483646 h 15"/>
                <a:gd name="T12" fmla="*/ 2147483646 w 156"/>
                <a:gd name="T13" fmla="*/ 2147483646 h 15"/>
                <a:gd name="T14" fmla="*/ 2147483646 w 156"/>
                <a:gd name="T15" fmla="*/ 2147483646 h 15"/>
                <a:gd name="T16" fmla="*/ 0 w 156"/>
                <a:gd name="T17" fmla="*/ 2147483646 h 15"/>
                <a:gd name="T18" fmla="*/ 2147483646 w 156"/>
                <a:gd name="T19" fmla="*/ 2147483646 h 15"/>
                <a:gd name="T20" fmla="*/ 2147483646 w 156"/>
                <a:gd name="T21" fmla="*/ 2147483646 h 15"/>
                <a:gd name="T22" fmla="*/ 2147483646 w 156"/>
                <a:gd name="T23" fmla="*/ 2147483646 h 15"/>
                <a:gd name="T24" fmla="*/ 2147483646 w 156"/>
                <a:gd name="T25" fmla="*/ 0 h 1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6" h="15">
                  <a:moveTo>
                    <a:pt x="115" y="0"/>
                  </a:moveTo>
                  <a:cubicBezTo>
                    <a:pt x="115" y="0"/>
                    <a:pt x="114" y="0"/>
                    <a:pt x="114" y="0"/>
                  </a:cubicBezTo>
                  <a:cubicBezTo>
                    <a:pt x="73" y="0"/>
                    <a:pt x="0" y="4"/>
                    <a:pt x="0" y="8"/>
                  </a:cubicBezTo>
                  <a:cubicBezTo>
                    <a:pt x="0" y="4"/>
                    <a:pt x="71" y="1"/>
                    <a:pt x="112" y="1"/>
                  </a:cubicBezTo>
                  <a:cubicBezTo>
                    <a:pt x="112" y="1"/>
                    <a:pt x="112" y="1"/>
                    <a:pt x="113" y="1"/>
                  </a:cubicBezTo>
                  <a:cubicBezTo>
                    <a:pt x="152" y="1"/>
                    <a:pt x="147" y="4"/>
                    <a:pt x="147" y="8"/>
                  </a:cubicBezTo>
                  <a:cubicBezTo>
                    <a:pt x="147" y="11"/>
                    <a:pt x="152" y="15"/>
                    <a:pt x="112" y="15"/>
                  </a:cubicBezTo>
                  <a:cubicBezTo>
                    <a:pt x="111" y="15"/>
                    <a:pt x="111" y="15"/>
                    <a:pt x="111" y="15"/>
                  </a:cubicBezTo>
                  <a:cubicBezTo>
                    <a:pt x="70" y="15"/>
                    <a:pt x="0" y="12"/>
                    <a:pt x="0" y="8"/>
                  </a:cubicBezTo>
                  <a:cubicBezTo>
                    <a:pt x="0" y="12"/>
                    <a:pt x="72" y="15"/>
                    <a:pt x="113" y="15"/>
                  </a:cubicBezTo>
                  <a:cubicBezTo>
                    <a:pt x="114" y="15"/>
                    <a:pt x="114" y="15"/>
                    <a:pt x="114" y="15"/>
                  </a:cubicBezTo>
                  <a:cubicBezTo>
                    <a:pt x="156" y="15"/>
                    <a:pt x="150" y="12"/>
                    <a:pt x="150" y="8"/>
                  </a:cubicBezTo>
                  <a:cubicBezTo>
                    <a:pt x="150" y="4"/>
                    <a:pt x="156" y="0"/>
                    <a:pt x="115" y="0"/>
                  </a:cubicBezTo>
                </a:path>
              </a:pathLst>
            </a:custGeom>
            <a:solidFill>
              <a:srgbClr val="F4F2F2"/>
            </a:solidFill>
            <a:ln>
              <a:noFill/>
            </a:ln>
          </p:spPr>
          <p:txBody>
            <a:bodyPr/>
            <a:lstStyle/>
            <a:p>
              <a:endParaRPr lang="zh-CN" altLang="en-US"/>
            </a:p>
          </p:txBody>
        </p:sp>
        <p:sp>
          <p:nvSpPr>
            <p:cNvPr id="1048870" name="Freeform 15"/>
            <p:cNvSpPr/>
            <p:nvPr/>
          </p:nvSpPr>
          <p:spPr bwMode="auto">
            <a:xfrm>
              <a:off x="3613151" y="5543550"/>
              <a:ext cx="646113" cy="60325"/>
            </a:xfrm>
            <a:custGeom>
              <a:avLst/>
              <a:gdLst>
                <a:gd name="T0" fmla="*/ 2147483646 w 152"/>
                <a:gd name="T1" fmla="*/ 0 h 14"/>
                <a:gd name="T2" fmla="*/ 2147483646 w 152"/>
                <a:gd name="T3" fmla="*/ 0 h 14"/>
                <a:gd name="T4" fmla="*/ 0 w 152"/>
                <a:gd name="T5" fmla="*/ 2147483646 h 14"/>
                <a:gd name="T6" fmla="*/ 0 w 152"/>
                <a:gd name="T7" fmla="*/ 2147483646 h 14"/>
                <a:gd name="T8" fmla="*/ 0 w 152"/>
                <a:gd name="T9" fmla="*/ 2147483646 h 14"/>
                <a:gd name="T10" fmla="*/ 2147483646 w 152"/>
                <a:gd name="T11" fmla="*/ 0 h 14"/>
                <a:gd name="T12" fmla="*/ 2147483646 w 152"/>
                <a:gd name="T13" fmla="*/ 0 h 14"/>
                <a:gd name="T14" fmla="*/ 2147483646 w 152"/>
                <a:gd name="T15" fmla="*/ 2147483646 h 14"/>
                <a:gd name="T16" fmla="*/ 2147483646 w 152"/>
                <a:gd name="T17" fmla="*/ 2147483646 h 14"/>
                <a:gd name="T18" fmla="*/ 2147483646 w 152"/>
                <a:gd name="T19" fmla="*/ 2147483646 h 14"/>
                <a:gd name="T20" fmla="*/ 0 w 152"/>
                <a:gd name="T21" fmla="*/ 2147483646 h 14"/>
                <a:gd name="T22" fmla="*/ 0 w 152"/>
                <a:gd name="T23" fmla="*/ 2147483646 h 14"/>
                <a:gd name="T24" fmla="*/ 0 w 152"/>
                <a:gd name="T25" fmla="*/ 2147483646 h 14"/>
                <a:gd name="T26" fmla="*/ 0 w 152"/>
                <a:gd name="T27" fmla="*/ 2147483646 h 14"/>
                <a:gd name="T28" fmla="*/ 0 w 152"/>
                <a:gd name="T29" fmla="*/ 2147483646 h 14"/>
                <a:gd name="T30" fmla="*/ 0 w 152"/>
                <a:gd name="T31" fmla="*/ 2147483646 h 14"/>
                <a:gd name="T32" fmla="*/ 0 w 152"/>
                <a:gd name="T33" fmla="*/ 2147483646 h 14"/>
                <a:gd name="T34" fmla="*/ 0 w 152"/>
                <a:gd name="T35" fmla="*/ 2147483646 h 14"/>
                <a:gd name="T36" fmla="*/ 0 w 152"/>
                <a:gd name="T37" fmla="*/ 2147483646 h 14"/>
                <a:gd name="T38" fmla="*/ 0 w 152"/>
                <a:gd name="T39" fmla="*/ 2147483646 h 14"/>
                <a:gd name="T40" fmla="*/ 2147483646 w 152"/>
                <a:gd name="T41" fmla="*/ 2147483646 h 14"/>
                <a:gd name="T42" fmla="*/ 2147483646 w 152"/>
                <a:gd name="T43" fmla="*/ 2147483646 h 14"/>
                <a:gd name="T44" fmla="*/ 2147483646 w 152"/>
                <a:gd name="T45" fmla="*/ 2147483646 h 14"/>
                <a:gd name="T46" fmla="*/ 2147483646 w 152"/>
                <a:gd name="T47" fmla="*/ 0 h 1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52" h="14">
                  <a:moveTo>
                    <a:pt x="113" y="0"/>
                  </a:moveTo>
                  <a:cubicBezTo>
                    <a:pt x="112" y="0"/>
                    <a:pt x="112" y="0"/>
                    <a:pt x="112" y="0"/>
                  </a:cubicBezTo>
                  <a:cubicBezTo>
                    <a:pt x="71" y="0"/>
                    <a:pt x="0" y="3"/>
                    <a:pt x="0" y="7"/>
                  </a:cubicBezTo>
                  <a:cubicBezTo>
                    <a:pt x="0" y="7"/>
                    <a:pt x="0" y="7"/>
                    <a:pt x="0" y="7"/>
                  </a:cubicBezTo>
                  <a:cubicBezTo>
                    <a:pt x="0" y="7"/>
                    <a:pt x="0" y="7"/>
                    <a:pt x="0" y="7"/>
                  </a:cubicBezTo>
                  <a:cubicBezTo>
                    <a:pt x="0" y="3"/>
                    <a:pt x="70" y="0"/>
                    <a:pt x="109" y="0"/>
                  </a:cubicBezTo>
                  <a:cubicBezTo>
                    <a:pt x="110" y="0"/>
                    <a:pt x="110" y="0"/>
                    <a:pt x="110" y="0"/>
                  </a:cubicBezTo>
                  <a:cubicBezTo>
                    <a:pt x="149" y="0"/>
                    <a:pt x="144" y="3"/>
                    <a:pt x="144" y="7"/>
                  </a:cubicBezTo>
                  <a:cubicBezTo>
                    <a:pt x="144" y="10"/>
                    <a:pt x="149" y="13"/>
                    <a:pt x="109" y="13"/>
                  </a:cubicBezTo>
                  <a:cubicBezTo>
                    <a:pt x="109" y="13"/>
                    <a:pt x="109" y="13"/>
                    <a:pt x="109" y="13"/>
                  </a:cubicBezTo>
                  <a:cubicBezTo>
                    <a:pt x="69" y="13"/>
                    <a:pt x="0" y="11"/>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11"/>
                    <a:pt x="70" y="14"/>
                    <a:pt x="111" y="14"/>
                  </a:cubicBezTo>
                  <a:cubicBezTo>
                    <a:pt x="111" y="14"/>
                    <a:pt x="111" y="14"/>
                    <a:pt x="112" y="14"/>
                  </a:cubicBezTo>
                  <a:cubicBezTo>
                    <a:pt x="152" y="14"/>
                    <a:pt x="147" y="10"/>
                    <a:pt x="147" y="7"/>
                  </a:cubicBezTo>
                  <a:cubicBezTo>
                    <a:pt x="147" y="3"/>
                    <a:pt x="152" y="0"/>
                    <a:pt x="113" y="0"/>
                  </a:cubicBezTo>
                </a:path>
              </a:pathLst>
            </a:custGeom>
            <a:solidFill>
              <a:srgbClr val="F2F1F0"/>
            </a:solidFill>
            <a:ln>
              <a:noFill/>
            </a:ln>
          </p:spPr>
          <p:txBody>
            <a:bodyPr/>
            <a:lstStyle/>
            <a:p>
              <a:endParaRPr lang="zh-CN" altLang="en-US"/>
            </a:p>
          </p:txBody>
        </p:sp>
        <p:sp>
          <p:nvSpPr>
            <p:cNvPr id="1048871" name="Freeform 16"/>
            <p:cNvSpPr/>
            <p:nvPr/>
          </p:nvSpPr>
          <p:spPr bwMode="auto">
            <a:xfrm>
              <a:off x="3613151" y="5543550"/>
              <a:ext cx="633413" cy="55563"/>
            </a:xfrm>
            <a:custGeom>
              <a:avLst/>
              <a:gdLst>
                <a:gd name="T0" fmla="*/ 2147483646 w 149"/>
                <a:gd name="T1" fmla="*/ 0 h 13"/>
                <a:gd name="T2" fmla="*/ 2147483646 w 149"/>
                <a:gd name="T3" fmla="*/ 0 h 13"/>
                <a:gd name="T4" fmla="*/ 0 w 149"/>
                <a:gd name="T5" fmla="*/ 2147483646 h 13"/>
                <a:gd name="T6" fmla="*/ 0 w 149"/>
                <a:gd name="T7" fmla="*/ 2147483646 h 13"/>
                <a:gd name="T8" fmla="*/ 2147483646 w 149"/>
                <a:gd name="T9" fmla="*/ 0 h 13"/>
                <a:gd name="T10" fmla="*/ 2147483646 w 149"/>
                <a:gd name="T11" fmla="*/ 0 h 13"/>
                <a:gd name="T12" fmla="*/ 2147483646 w 149"/>
                <a:gd name="T13" fmla="*/ 2147483646 h 13"/>
                <a:gd name="T14" fmla="*/ 2147483646 w 149"/>
                <a:gd name="T15" fmla="*/ 2147483646 h 13"/>
                <a:gd name="T16" fmla="*/ 2147483646 w 149"/>
                <a:gd name="T17" fmla="*/ 2147483646 h 13"/>
                <a:gd name="T18" fmla="*/ 0 w 149"/>
                <a:gd name="T19" fmla="*/ 2147483646 h 13"/>
                <a:gd name="T20" fmla="*/ 2147483646 w 149"/>
                <a:gd name="T21" fmla="*/ 2147483646 h 13"/>
                <a:gd name="T22" fmla="*/ 2147483646 w 149"/>
                <a:gd name="T23" fmla="*/ 2147483646 h 13"/>
                <a:gd name="T24" fmla="*/ 2147483646 w 149"/>
                <a:gd name="T25" fmla="*/ 2147483646 h 13"/>
                <a:gd name="T26" fmla="*/ 2147483646 w 149"/>
                <a:gd name="T27" fmla="*/ 0 h 1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49" h="13">
                  <a:moveTo>
                    <a:pt x="110" y="0"/>
                  </a:moveTo>
                  <a:cubicBezTo>
                    <a:pt x="110" y="0"/>
                    <a:pt x="110" y="0"/>
                    <a:pt x="109" y="0"/>
                  </a:cubicBezTo>
                  <a:cubicBezTo>
                    <a:pt x="70" y="0"/>
                    <a:pt x="0" y="3"/>
                    <a:pt x="0" y="7"/>
                  </a:cubicBezTo>
                  <a:cubicBezTo>
                    <a:pt x="0" y="7"/>
                    <a:pt x="0" y="7"/>
                    <a:pt x="0" y="7"/>
                  </a:cubicBezTo>
                  <a:cubicBezTo>
                    <a:pt x="0" y="3"/>
                    <a:pt x="68" y="0"/>
                    <a:pt x="107" y="0"/>
                  </a:cubicBezTo>
                  <a:cubicBezTo>
                    <a:pt x="107" y="0"/>
                    <a:pt x="107" y="0"/>
                    <a:pt x="108" y="0"/>
                  </a:cubicBezTo>
                  <a:cubicBezTo>
                    <a:pt x="146" y="0"/>
                    <a:pt x="141" y="3"/>
                    <a:pt x="141" y="7"/>
                  </a:cubicBezTo>
                  <a:cubicBezTo>
                    <a:pt x="141" y="10"/>
                    <a:pt x="146" y="13"/>
                    <a:pt x="107" y="13"/>
                  </a:cubicBezTo>
                  <a:cubicBezTo>
                    <a:pt x="107" y="13"/>
                    <a:pt x="106" y="13"/>
                    <a:pt x="106" y="13"/>
                  </a:cubicBezTo>
                  <a:cubicBezTo>
                    <a:pt x="67" y="13"/>
                    <a:pt x="0" y="10"/>
                    <a:pt x="0" y="7"/>
                  </a:cubicBezTo>
                  <a:cubicBezTo>
                    <a:pt x="0" y="11"/>
                    <a:pt x="69" y="13"/>
                    <a:pt x="109" y="13"/>
                  </a:cubicBezTo>
                  <a:cubicBezTo>
                    <a:pt x="109" y="13"/>
                    <a:pt x="109" y="13"/>
                    <a:pt x="109" y="13"/>
                  </a:cubicBezTo>
                  <a:cubicBezTo>
                    <a:pt x="149" y="13"/>
                    <a:pt x="144" y="10"/>
                    <a:pt x="144" y="7"/>
                  </a:cubicBezTo>
                  <a:cubicBezTo>
                    <a:pt x="144" y="3"/>
                    <a:pt x="149" y="0"/>
                    <a:pt x="110" y="0"/>
                  </a:cubicBezTo>
                </a:path>
              </a:pathLst>
            </a:custGeom>
            <a:solidFill>
              <a:srgbClr val="F1EFEF"/>
            </a:solidFill>
            <a:ln>
              <a:noFill/>
            </a:ln>
          </p:spPr>
          <p:txBody>
            <a:bodyPr/>
            <a:lstStyle/>
            <a:p>
              <a:endParaRPr lang="zh-CN" altLang="en-US"/>
            </a:p>
          </p:txBody>
        </p:sp>
        <p:sp>
          <p:nvSpPr>
            <p:cNvPr id="1048872" name="Freeform 17"/>
            <p:cNvSpPr/>
            <p:nvPr/>
          </p:nvSpPr>
          <p:spPr bwMode="auto">
            <a:xfrm>
              <a:off x="3613151" y="5543550"/>
              <a:ext cx="620713" cy="55563"/>
            </a:xfrm>
            <a:custGeom>
              <a:avLst/>
              <a:gdLst>
                <a:gd name="T0" fmla="*/ 2147483646 w 146"/>
                <a:gd name="T1" fmla="*/ 0 h 13"/>
                <a:gd name="T2" fmla="*/ 2147483646 w 146"/>
                <a:gd name="T3" fmla="*/ 0 h 13"/>
                <a:gd name="T4" fmla="*/ 0 w 146"/>
                <a:gd name="T5" fmla="*/ 2147483646 h 13"/>
                <a:gd name="T6" fmla="*/ 0 w 146"/>
                <a:gd name="T7" fmla="*/ 2147483646 h 13"/>
                <a:gd name="T8" fmla="*/ 0 w 146"/>
                <a:gd name="T9" fmla="*/ 2147483646 h 13"/>
                <a:gd name="T10" fmla="*/ 0 w 146"/>
                <a:gd name="T11" fmla="*/ 2147483646 h 13"/>
                <a:gd name="T12" fmla="*/ 2147483646 w 146"/>
                <a:gd name="T13" fmla="*/ 0 h 13"/>
                <a:gd name="T14" fmla="*/ 2147483646 w 146"/>
                <a:gd name="T15" fmla="*/ 0 h 13"/>
                <a:gd name="T16" fmla="*/ 2147483646 w 146"/>
                <a:gd name="T17" fmla="*/ 2147483646 h 13"/>
                <a:gd name="T18" fmla="*/ 2147483646 w 146"/>
                <a:gd name="T19" fmla="*/ 2147483646 h 13"/>
                <a:gd name="T20" fmla="*/ 2147483646 w 146"/>
                <a:gd name="T21" fmla="*/ 2147483646 h 13"/>
                <a:gd name="T22" fmla="*/ 0 w 146"/>
                <a:gd name="T23" fmla="*/ 2147483646 h 13"/>
                <a:gd name="T24" fmla="*/ 0 w 146"/>
                <a:gd name="T25" fmla="*/ 2147483646 h 13"/>
                <a:gd name="T26" fmla="*/ 2147483646 w 146"/>
                <a:gd name="T27" fmla="*/ 2147483646 h 13"/>
                <a:gd name="T28" fmla="*/ 2147483646 w 146"/>
                <a:gd name="T29" fmla="*/ 2147483646 h 13"/>
                <a:gd name="T30" fmla="*/ 2147483646 w 146"/>
                <a:gd name="T31" fmla="*/ 2147483646 h 13"/>
                <a:gd name="T32" fmla="*/ 2147483646 w 146"/>
                <a:gd name="T33" fmla="*/ 0 h 1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46" h="13">
                  <a:moveTo>
                    <a:pt x="108" y="0"/>
                  </a:moveTo>
                  <a:cubicBezTo>
                    <a:pt x="107" y="0"/>
                    <a:pt x="107" y="0"/>
                    <a:pt x="107" y="0"/>
                  </a:cubicBezTo>
                  <a:cubicBezTo>
                    <a:pt x="68" y="0"/>
                    <a:pt x="0" y="3"/>
                    <a:pt x="0" y="7"/>
                  </a:cubicBezTo>
                  <a:cubicBezTo>
                    <a:pt x="0" y="7"/>
                    <a:pt x="0" y="7"/>
                    <a:pt x="0" y="7"/>
                  </a:cubicBezTo>
                  <a:cubicBezTo>
                    <a:pt x="0" y="7"/>
                    <a:pt x="0" y="7"/>
                    <a:pt x="0" y="7"/>
                  </a:cubicBezTo>
                  <a:cubicBezTo>
                    <a:pt x="0" y="7"/>
                    <a:pt x="0" y="7"/>
                    <a:pt x="0" y="7"/>
                  </a:cubicBezTo>
                  <a:cubicBezTo>
                    <a:pt x="0" y="3"/>
                    <a:pt x="66" y="0"/>
                    <a:pt x="104" y="0"/>
                  </a:cubicBezTo>
                  <a:cubicBezTo>
                    <a:pt x="105" y="0"/>
                    <a:pt x="105" y="0"/>
                    <a:pt x="105" y="0"/>
                  </a:cubicBezTo>
                  <a:cubicBezTo>
                    <a:pt x="142" y="0"/>
                    <a:pt x="137" y="3"/>
                    <a:pt x="137" y="7"/>
                  </a:cubicBezTo>
                  <a:cubicBezTo>
                    <a:pt x="137" y="10"/>
                    <a:pt x="143" y="13"/>
                    <a:pt x="104" y="13"/>
                  </a:cubicBezTo>
                  <a:cubicBezTo>
                    <a:pt x="104" y="13"/>
                    <a:pt x="104" y="13"/>
                    <a:pt x="104" y="13"/>
                  </a:cubicBezTo>
                  <a:cubicBezTo>
                    <a:pt x="66" y="13"/>
                    <a:pt x="0" y="10"/>
                    <a:pt x="0" y="7"/>
                  </a:cubicBezTo>
                  <a:cubicBezTo>
                    <a:pt x="0" y="7"/>
                    <a:pt x="0" y="7"/>
                    <a:pt x="0" y="7"/>
                  </a:cubicBezTo>
                  <a:cubicBezTo>
                    <a:pt x="0" y="10"/>
                    <a:pt x="67" y="13"/>
                    <a:pt x="106" y="13"/>
                  </a:cubicBezTo>
                  <a:cubicBezTo>
                    <a:pt x="106" y="13"/>
                    <a:pt x="107" y="13"/>
                    <a:pt x="107" y="13"/>
                  </a:cubicBezTo>
                  <a:cubicBezTo>
                    <a:pt x="146" y="13"/>
                    <a:pt x="141" y="10"/>
                    <a:pt x="141" y="7"/>
                  </a:cubicBezTo>
                  <a:cubicBezTo>
                    <a:pt x="141" y="3"/>
                    <a:pt x="146" y="0"/>
                    <a:pt x="108" y="0"/>
                  </a:cubicBezTo>
                </a:path>
              </a:pathLst>
            </a:custGeom>
            <a:solidFill>
              <a:srgbClr val="F0EEED"/>
            </a:solidFill>
            <a:ln>
              <a:noFill/>
            </a:ln>
          </p:spPr>
          <p:txBody>
            <a:bodyPr/>
            <a:lstStyle/>
            <a:p>
              <a:endParaRPr lang="zh-CN" altLang="en-US"/>
            </a:p>
          </p:txBody>
        </p:sp>
        <p:sp>
          <p:nvSpPr>
            <p:cNvPr id="1048873" name="Freeform 18"/>
            <p:cNvSpPr/>
            <p:nvPr/>
          </p:nvSpPr>
          <p:spPr bwMode="auto">
            <a:xfrm>
              <a:off x="3613151" y="5543550"/>
              <a:ext cx="608013" cy="55563"/>
            </a:xfrm>
            <a:custGeom>
              <a:avLst/>
              <a:gdLst>
                <a:gd name="T0" fmla="*/ 2147483646 w 143"/>
                <a:gd name="T1" fmla="*/ 0 h 13"/>
                <a:gd name="T2" fmla="*/ 2147483646 w 143"/>
                <a:gd name="T3" fmla="*/ 0 h 13"/>
                <a:gd name="T4" fmla="*/ 0 w 143"/>
                <a:gd name="T5" fmla="*/ 2147483646 h 13"/>
                <a:gd name="T6" fmla="*/ 2147483646 w 143"/>
                <a:gd name="T7" fmla="*/ 0 h 13"/>
                <a:gd name="T8" fmla="*/ 2147483646 w 143"/>
                <a:gd name="T9" fmla="*/ 0 h 13"/>
                <a:gd name="T10" fmla="*/ 2147483646 w 143"/>
                <a:gd name="T11" fmla="*/ 2147483646 h 13"/>
                <a:gd name="T12" fmla="*/ 2147483646 w 143"/>
                <a:gd name="T13" fmla="*/ 2147483646 h 13"/>
                <a:gd name="T14" fmla="*/ 2147483646 w 143"/>
                <a:gd name="T15" fmla="*/ 2147483646 h 13"/>
                <a:gd name="T16" fmla="*/ 0 w 143"/>
                <a:gd name="T17" fmla="*/ 2147483646 h 13"/>
                <a:gd name="T18" fmla="*/ 0 w 143"/>
                <a:gd name="T19" fmla="*/ 2147483646 h 13"/>
                <a:gd name="T20" fmla="*/ 2147483646 w 143"/>
                <a:gd name="T21" fmla="*/ 2147483646 h 13"/>
                <a:gd name="T22" fmla="*/ 2147483646 w 143"/>
                <a:gd name="T23" fmla="*/ 2147483646 h 13"/>
                <a:gd name="T24" fmla="*/ 2147483646 w 143"/>
                <a:gd name="T25" fmla="*/ 2147483646 h 13"/>
                <a:gd name="T26" fmla="*/ 2147483646 w 143"/>
                <a:gd name="T27" fmla="*/ 0 h 1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43" h="13">
                  <a:moveTo>
                    <a:pt x="105" y="0"/>
                  </a:moveTo>
                  <a:cubicBezTo>
                    <a:pt x="105" y="0"/>
                    <a:pt x="105" y="0"/>
                    <a:pt x="104" y="0"/>
                  </a:cubicBezTo>
                  <a:cubicBezTo>
                    <a:pt x="66" y="0"/>
                    <a:pt x="0" y="3"/>
                    <a:pt x="0" y="7"/>
                  </a:cubicBezTo>
                  <a:cubicBezTo>
                    <a:pt x="0" y="3"/>
                    <a:pt x="65" y="0"/>
                    <a:pt x="102" y="0"/>
                  </a:cubicBezTo>
                  <a:cubicBezTo>
                    <a:pt x="102" y="0"/>
                    <a:pt x="103" y="0"/>
                    <a:pt x="103" y="0"/>
                  </a:cubicBezTo>
                  <a:cubicBezTo>
                    <a:pt x="139" y="0"/>
                    <a:pt x="134" y="3"/>
                    <a:pt x="134" y="7"/>
                  </a:cubicBezTo>
                  <a:cubicBezTo>
                    <a:pt x="134" y="10"/>
                    <a:pt x="139" y="13"/>
                    <a:pt x="102" y="13"/>
                  </a:cubicBezTo>
                  <a:cubicBezTo>
                    <a:pt x="102" y="13"/>
                    <a:pt x="102" y="13"/>
                    <a:pt x="101" y="13"/>
                  </a:cubicBezTo>
                  <a:cubicBezTo>
                    <a:pt x="64" y="13"/>
                    <a:pt x="0" y="10"/>
                    <a:pt x="0" y="7"/>
                  </a:cubicBezTo>
                  <a:cubicBezTo>
                    <a:pt x="0" y="7"/>
                    <a:pt x="0" y="7"/>
                    <a:pt x="0" y="7"/>
                  </a:cubicBezTo>
                  <a:cubicBezTo>
                    <a:pt x="0" y="10"/>
                    <a:pt x="66" y="13"/>
                    <a:pt x="104" y="13"/>
                  </a:cubicBezTo>
                  <a:cubicBezTo>
                    <a:pt x="104" y="13"/>
                    <a:pt x="104" y="13"/>
                    <a:pt x="104" y="13"/>
                  </a:cubicBezTo>
                  <a:cubicBezTo>
                    <a:pt x="143" y="13"/>
                    <a:pt x="137" y="10"/>
                    <a:pt x="137" y="7"/>
                  </a:cubicBezTo>
                  <a:cubicBezTo>
                    <a:pt x="137" y="3"/>
                    <a:pt x="142" y="0"/>
                    <a:pt x="105" y="0"/>
                  </a:cubicBezTo>
                </a:path>
              </a:pathLst>
            </a:custGeom>
            <a:solidFill>
              <a:srgbClr val="EFEDEC"/>
            </a:solidFill>
            <a:ln>
              <a:noFill/>
            </a:ln>
          </p:spPr>
          <p:txBody>
            <a:bodyPr/>
            <a:lstStyle/>
            <a:p>
              <a:endParaRPr lang="zh-CN" altLang="en-US"/>
            </a:p>
          </p:txBody>
        </p:sp>
        <p:sp>
          <p:nvSpPr>
            <p:cNvPr id="1048874" name="Freeform 19"/>
            <p:cNvSpPr/>
            <p:nvPr/>
          </p:nvSpPr>
          <p:spPr bwMode="auto">
            <a:xfrm>
              <a:off x="3613151" y="5543550"/>
              <a:ext cx="592138" cy="55563"/>
            </a:xfrm>
            <a:custGeom>
              <a:avLst/>
              <a:gdLst>
                <a:gd name="T0" fmla="*/ 2147483646 w 139"/>
                <a:gd name="T1" fmla="*/ 0 h 13"/>
                <a:gd name="T2" fmla="*/ 2147483646 w 139"/>
                <a:gd name="T3" fmla="*/ 0 h 13"/>
                <a:gd name="T4" fmla="*/ 0 w 139"/>
                <a:gd name="T5" fmla="*/ 2147483646 h 13"/>
                <a:gd name="T6" fmla="*/ 0 w 139"/>
                <a:gd name="T7" fmla="*/ 2147483646 h 13"/>
                <a:gd name="T8" fmla="*/ 2147483646 w 139"/>
                <a:gd name="T9" fmla="*/ 2147483646 h 13"/>
                <a:gd name="T10" fmla="*/ 2147483646 w 139"/>
                <a:gd name="T11" fmla="*/ 2147483646 h 13"/>
                <a:gd name="T12" fmla="*/ 2147483646 w 139"/>
                <a:gd name="T13" fmla="*/ 2147483646 h 13"/>
                <a:gd name="T14" fmla="*/ 2147483646 w 139"/>
                <a:gd name="T15" fmla="*/ 2147483646 h 13"/>
                <a:gd name="T16" fmla="*/ 2147483646 w 139"/>
                <a:gd name="T17" fmla="*/ 2147483646 h 13"/>
                <a:gd name="T18" fmla="*/ 0 w 139"/>
                <a:gd name="T19" fmla="*/ 2147483646 h 13"/>
                <a:gd name="T20" fmla="*/ 0 w 139"/>
                <a:gd name="T21" fmla="*/ 2147483646 h 13"/>
                <a:gd name="T22" fmla="*/ 0 w 139"/>
                <a:gd name="T23" fmla="*/ 2147483646 h 13"/>
                <a:gd name="T24" fmla="*/ 0 w 139"/>
                <a:gd name="T25" fmla="*/ 2147483646 h 13"/>
                <a:gd name="T26" fmla="*/ 0 w 139"/>
                <a:gd name="T27" fmla="*/ 2147483646 h 13"/>
                <a:gd name="T28" fmla="*/ 0 w 139"/>
                <a:gd name="T29" fmla="*/ 2147483646 h 13"/>
                <a:gd name="T30" fmla="*/ 0 w 139"/>
                <a:gd name="T31" fmla="*/ 2147483646 h 13"/>
                <a:gd name="T32" fmla="*/ 0 w 139"/>
                <a:gd name="T33" fmla="*/ 2147483646 h 13"/>
                <a:gd name="T34" fmla="*/ 2147483646 w 139"/>
                <a:gd name="T35" fmla="*/ 2147483646 h 13"/>
                <a:gd name="T36" fmla="*/ 2147483646 w 139"/>
                <a:gd name="T37" fmla="*/ 2147483646 h 13"/>
                <a:gd name="T38" fmla="*/ 2147483646 w 139"/>
                <a:gd name="T39" fmla="*/ 2147483646 h 13"/>
                <a:gd name="T40" fmla="*/ 2147483646 w 139"/>
                <a:gd name="T41" fmla="*/ 0 h 1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39" h="13">
                  <a:moveTo>
                    <a:pt x="103" y="0"/>
                  </a:moveTo>
                  <a:cubicBezTo>
                    <a:pt x="103" y="0"/>
                    <a:pt x="102" y="0"/>
                    <a:pt x="102" y="0"/>
                  </a:cubicBezTo>
                  <a:cubicBezTo>
                    <a:pt x="65" y="0"/>
                    <a:pt x="0" y="3"/>
                    <a:pt x="0" y="7"/>
                  </a:cubicBezTo>
                  <a:cubicBezTo>
                    <a:pt x="0" y="7"/>
                    <a:pt x="0" y="7"/>
                    <a:pt x="0" y="7"/>
                  </a:cubicBezTo>
                  <a:cubicBezTo>
                    <a:pt x="0" y="3"/>
                    <a:pt x="63" y="1"/>
                    <a:pt x="100" y="1"/>
                  </a:cubicBezTo>
                  <a:cubicBezTo>
                    <a:pt x="100" y="1"/>
                    <a:pt x="100" y="1"/>
                    <a:pt x="100" y="1"/>
                  </a:cubicBezTo>
                  <a:cubicBezTo>
                    <a:pt x="136" y="1"/>
                    <a:pt x="131" y="3"/>
                    <a:pt x="131" y="7"/>
                  </a:cubicBezTo>
                  <a:cubicBezTo>
                    <a:pt x="131" y="10"/>
                    <a:pt x="136" y="13"/>
                    <a:pt x="100" y="13"/>
                  </a:cubicBezTo>
                  <a:cubicBezTo>
                    <a:pt x="99" y="13"/>
                    <a:pt x="99" y="13"/>
                    <a:pt x="99" y="13"/>
                  </a:cubicBezTo>
                  <a:cubicBezTo>
                    <a:pt x="63" y="13"/>
                    <a:pt x="0" y="10"/>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10"/>
                    <a:pt x="64" y="13"/>
                    <a:pt x="101" y="13"/>
                  </a:cubicBezTo>
                  <a:cubicBezTo>
                    <a:pt x="102" y="13"/>
                    <a:pt x="102" y="13"/>
                    <a:pt x="102" y="13"/>
                  </a:cubicBezTo>
                  <a:cubicBezTo>
                    <a:pt x="139" y="13"/>
                    <a:pt x="134" y="10"/>
                    <a:pt x="134" y="7"/>
                  </a:cubicBezTo>
                  <a:cubicBezTo>
                    <a:pt x="134" y="3"/>
                    <a:pt x="139" y="0"/>
                    <a:pt x="103" y="0"/>
                  </a:cubicBezTo>
                </a:path>
              </a:pathLst>
            </a:custGeom>
            <a:solidFill>
              <a:srgbClr val="EDEBEB"/>
            </a:solidFill>
            <a:ln>
              <a:noFill/>
            </a:ln>
          </p:spPr>
          <p:txBody>
            <a:bodyPr/>
            <a:lstStyle/>
            <a:p>
              <a:endParaRPr lang="zh-CN" altLang="en-US"/>
            </a:p>
          </p:txBody>
        </p:sp>
        <p:sp>
          <p:nvSpPr>
            <p:cNvPr id="1048875" name="Freeform 20"/>
            <p:cNvSpPr/>
            <p:nvPr/>
          </p:nvSpPr>
          <p:spPr bwMode="auto">
            <a:xfrm>
              <a:off x="3613151" y="5548313"/>
              <a:ext cx="577850" cy="50800"/>
            </a:xfrm>
            <a:custGeom>
              <a:avLst/>
              <a:gdLst>
                <a:gd name="T0" fmla="*/ 2147483646 w 136"/>
                <a:gd name="T1" fmla="*/ 0 h 12"/>
                <a:gd name="T2" fmla="*/ 2147483646 w 136"/>
                <a:gd name="T3" fmla="*/ 0 h 12"/>
                <a:gd name="T4" fmla="*/ 0 w 136"/>
                <a:gd name="T5" fmla="*/ 2147483646 h 12"/>
                <a:gd name="T6" fmla="*/ 0 w 136"/>
                <a:gd name="T7" fmla="*/ 2147483646 h 12"/>
                <a:gd name="T8" fmla="*/ 0 w 136"/>
                <a:gd name="T9" fmla="*/ 2147483646 h 12"/>
                <a:gd name="T10" fmla="*/ 2147483646 w 136"/>
                <a:gd name="T11" fmla="*/ 0 h 12"/>
                <a:gd name="T12" fmla="*/ 2147483646 w 136"/>
                <a:gd name="T13" fmla="*/ 0 h 12"/>
                <a:gd name="T14" fmla="*/ 2147483646 w 136"/>
                <a:gd name="T15" fmla="*/ 2147483646 h 12"/>
                <a:gd name="T16" fmla="*/ 2147483646 w 136"/>
                <a:gd name="T17" fmla="*/ 2147483646 h 12"/>
                <a:gd name="T18" fmla="*/ 2147483646 w 136"/>
                <a:gd name="T19" fmla="*/ 2147483646 h 12"/>
                <a:gd name="T20" fmla="*/ 0 w 136"/>
                <a:gd name="T21" fmla="*/ 2147483646 h 12"/>
                <a:gd name="T22" fmla="*/ 2147483646 w 136"/>
                <a:gd name="T23" fmla="*/ 2147483646 h 12"/>
                <a:gd name="T24" fmla="*/ 2147483646 w 136"/>
                <a:gd name="T25" fmla="*/ 2147483646 h 12"/>
                <a:gd name="T26" fmla="*/ 2147483646 w 136"/>
                <a:gd name="T27" fmla="*/ 2147483646 h 12"/>
                <a:gd name="T28" fmla="*/ 2147483646 w 136"/>
                <a:gd name="T29" fmla="*/ 0 h 1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36" h="12">
                  <a:moveTo>
                    <a:pt x="100" y="0"/>
                  </a:moveTo>
                  <a:cubicBezTo>
                    <a:pt x="100" y="0"/>
                    <a:pt x="100" y="0"/>
                    <a:pt x="100" y="0"/>
                  </a:cubicBezTo>
                  <a:cubicBezTo>
                    <a:pt x="63" y="0"/>
                    <a:pt x="0" y="2"/>
                    <a:pt x="0" y="6"/>
                  </a:cubicBezTo>
                  <a:cubicBezTo>
                    <a:pt x="0" y="6"/>
                    <a:pt x="0" y="6"/>
                    <a:pt x="0" y="6"/>
                  </a:cubicBezTo>
                  <a:cubicBezTo>
                    <a:pt x="0" y="6"/>
                    <a:pt x="0" y="6"/>
                    <a:pt x="0" y="6"/>
                  </a:cubicBezTo>
                  <a:cubicBezTo>
                    <a:pt x="0" y="2"/>
                    <a:pt x="62" y="0"/>
                    <a:pt x="97" y="0"/>
                  </a:cubicBezTo>
                  <a:cubicBezTo>
                    <a:pt x="97" y="0"/>
                    <a:pt x="98" y="0"/>
                    <a:pt x="98" y="0"/>
                  </a:cubicBezTo>
                  <a:cubicBezTo>
                    <a:pt x="133" y="0"/>
                    <a:pt x="128" y="2"/>
                    <a:pt x="128" y="6"/>
                  </a:cubicBezTo>
                  <a:cubicBezTo>
                    <a:pt x="128" y="9"/>
                    <a:pt x="133" y="12"/>
                    <a:pt x="97" y="12"/>
                  </a:cubicBezTo>
                  <a:cubicBezTo>
                    <a:pt x="97" y="12"/>
                    <a:pt x="97" y="12"/>
                    <a:pt x="97" y="12"/>
                  </a:cubicBezTo>
                  <a:cubicBezTo>
                    <a:pt x="61" y="12"/>
                    <a:pt x="0" y="9"/>
                    <a:pt x="0" y="6"/>
                  </a:cubicBezTo>
                  <a:cubicBezTo>
                    <a:pt x="0" y="9"/>
                    <a:pt x="63" y="12"/>
                    <a:pt x="99" y="12"/>
                  </a:cubicBezTo>
                  <a:cubicBezTo>
                    <a:pt x="99" y="12"/>
                    <a:pt x="99" y="12"/>
                    <a:pt x="100" y="12"/>
                  </a:cubicBezTo>
                  <a:cubicBezTo>
                    <a:pt x="136" y="12"/>
                    <a:pt x="131" y="9"/>
                    <a:pt x="131" y="6"/>
                  </a:cubicBezTo>
                  <a:cubicBezTo>
                    <a:pt x="131" y="2"/>
                    <a:pt x="136" y="0"/>
                    <a:pt x="100" y="0"/>
                  </a:cubicBezTo>
                </a:path>
              </a:pathLst>
            </a:custGeom>
            <a:solidFill>
              <a:srgbClr val="ECEAE9"/>
            </a:solidFill>
            <a:ln>
              <a:noFill/>
            </a:ln>
          </p:spPr>
          <p:txBody>
            <a:bodyPr/>
            <a:lstStyle/>
            <a:p>
              <a:endParaRPr lang="zh-CN" altLang="en-US"/>
            </a:p>
          </p:txBody>
        </p:sp>
        <p:sp>
          <p:nvSpPr>
            <p:cNvPr id="1048876" name="Freeform 21"/>
            <p:cNvSpPr/>
            <p:nvPr/>
          </p:nvSpPr>
          <p:spPr bwMode="auto">
            <a:xfrm>
              <a:off x="3613151" y="5548313"/>
              <a:ext cx="565150" cy="50800"/>
            </a:xfrm>
            <a:custGeom>
              <a:avLst/>
              <a:gdLst>
                <a:gd name="T0" fmla="*/ 2147483646 w 133"/>
                <a:gd name="T1" fmla="*/ 0 h 12"/>
                <a:gd name="T2" fmla="*/ 2147483646 w 133"/>
                <a:gd name="T3" fmla="*/ 0 h 12"/>
                <a:gd name="T4" fmla="*/ 0 w 133"/>
                <a:gd name="T5" fmla="*/ 2147483646 h 12"/>
                <a:gd name="T6" fmla="*/ 0 w 133"/>
                <a:gd name="T7" fmla="*/ 2147483646 h 12"/>
                <a:gd name="T8" fmla="*/ 0 w 133"/>
                <a:gd name="T9" fmla="*/ 2147483646 h 12"/>
                <a:gd name="T10" fmla="*/ 2147483646 w 133"/>
                <a:gd name="T11" fmla="*/ 0 h 12"/>
                <a:gd name="T12" fmla="*/ 2147483646 w 133"/>
                <a:gd name="T13" fmla="*/ 0 h 12"/>
                <a:gd name="T14" fmla="*/ 2147483646 w 133"/>
                <a:gd name="T15" fmla="*/ 2147483646 h 12"/>
                <a:gd name="T16" fmla="*/ 2147483646 w 133"/>
                <a:gd name="T17" fmla="*/ 2147483646 h 12"/>
                <a:gd name="T18" fmla="*/ 2147483646 w 133"/>
                <a:gd name="T19" fmla="*/ 2147483646 h 12"/>
                <a:gd name="T20" fmla="*/ 0 w 133"/>
                <a:gd name="T21" fmla="*/ 2147483646 h 12"/>
                <a:gd name="T22" fmla="*/ 0 w 133"/>
                <a:gd name="T23" fmla="*/ 2147483646 h 12"/>
                <a:gd name="T24" fmla="*/ 2147483646 w 133"/>
                <a:gd name="T25" fmla="*/ 2147483646 h 12"/>
                <a:gd name="T26" fmla="*/ 2147483646 w 133"/>
                <a:gd name="T27" fmla="*/ 2147483646 h 12"/>
                <a:gd name="T28" fmla="*/ 2147483646 w 133"/>
                <a:gd name="T29" fmla="*/ 2147483646 h 12"/>
                <a:gd name="T30" fmla="*/ 2147483646 w 133"/>
                <a:gd name="T31" fmla="*/ 0 h 1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33" h="12">
                  <a:moveTo>
                    <a:pt x="98" y="0"/>
                  </a:moveTo>
                  <a:cubicBezTo>
                    <a:pt x="98" y="0"/>
                    <a:pt x="97" y="0"/>
                    <a:pt x="97" y="0"/>
                  </a:cubicBezTo>
                  <a:cubicBezTo>
                    <a:pt x="62" y="0"/>
                    <a:pt x="0" y="2"/>
                    <a:pt x="0" y="6"/>
                  </a:cubicBezTo>
                  <a:cubicBezTo>
                    <a:pt x="0" y="6"/>
                    <a:pt x="0" y="6"/>
                    <a:pt x="0" y="6"/>
                  </a:cubicBezTo>
                  <a:cubicBezTo>
                    <a:pt x="0" y="6"/>
                    <a:pt x="0" y="6"/>
                    <a:pt x="0" y="6"/>
                  </a:cubicBezTo>
                  <a:cubicBezTo>
                    <a:pt x="0" y="3"/>
                    <a:pt x="60" y="0"/>
                    <a:pt x="95" y="0"/>
                  </a:cubicBezTo>
                  <a:cubicBezTo>
                    <a:pt x="95" y="0"/>
                    <a:pt x="95" y="0"/>
                    <a:pt x="95" y="0"/>
                  </a:cubicBezTo>
                  <a:cubicBezTo>
                    <a:pt x="129" y="0"/>
                    <a:pt x="125" y="2"/>
                    <a:pt x="125" y="6"/>
                  </a:cubicBezTo>
                  <a:cubicBezTo>
                    <a:pt x="125" y="9"/>
                    <a:pt x="129" y="11"/>
                    <a:pt x="95" y="11"/>
                  </a:cubicBezTo>
                  <a:cubicBezTo>
                    <a:pt x="95" y="11"/>
                    <a:pt x="94" y="11"/>
                    <a:pt x="94" y="11"/>
                  </a:cubicBezTo>
                  <a:cubicBezTo>
                    <a:pt x="59" y="11"/>
                    <a:pt x="0" y="9"/>
                    <a:pt x="0" y="6"/>
                  </a:cubicBezTo>
                  <a:cubicBezTo>
                    <a:pt x="0" y="6"/>
                    <a:pt x="0" y="6"/>
                    <a:pt x="0" y="6"/>
                  </a:cubicBezTo>
                  <a:cubicBezTo>
                    <a:pt x="0" y="9"/>
                    <a:pt x="61" y="12"/>
                    <a:pt x="97" y="12"/>
                  </a:cubicBezTo>
                  <a:cubicBezTo>
                    <a:pt x="97" y="12"/>
                    <a:pt x="97" y="12"/>
                    <a:pt x="97" y="12"/>
                  </a:cubicBezTo>
                  <a:cubicBezTo>
                    <a:pt x="133" y="12"/>
                    <a:pt x="128" y="9"/>
                    <a:pt x="128" y="6"/>
                  </a:cubicBezTo>
                  <a:cubicBezTo>
                    <a:pt x="128" y="2"/>
                    <a:pt x="133" y="0"/>
                    <a:pt x="98" y="0"/>
                  </a:cubicBezTo>
                </a:path>
              </a:pathLst>
            </a:custGeom>
            <a:solidFill>
              <a:srgbClr val="EBE8E8"/>
            </a:solidFill>
            <a:ln>
              <a:noFill/>
            </a:ln>
          </p:spPr>
          <p:txBody>
            <a:bodyPr/>
            <a:lstStyle/>
            <a:p>
              <a:endParaRPr lang="zh-CN" altLang="en-US"/>
            </a:p>
          </p:txBody>
        </p:sp>
        <p:sp>
          <p:nvSpPr>
            <p:cNvPr id="1048877" name="Freeform 22"/>
            <p:cNvSpPr/>
            <p:nvPr/>
          </p:nvSpPr>
          <p:spPr bwMode="auto">
            <a:xfrm>
              <a:off x="3613151" y="5548313"/>
              <a:ext cx="549275" cy="47625"/>
            </a:xfrm>
            <a:custGeom>
              <a:avLst/>
              <a:gdLst>
                <a:gd name="T0" fmla="*/ 2147483646 w 129"/>
                <a:gd name="T1" fmla="*/ 0 h 11"/>
                <a:gd name="T2" fmla="*/ 2147483646 w 129"/>
                <a:gd name="T3" fmla="*/ 0 h 11"/>
                <a:gd name="T4" fmla="*/ 0 w 129"/>
                <a:gd name="T5" fmla="*/ 2147483646 h 11"/>
                <a:gd name="T6" fmla="*/ 2147483646 w 129"/>
                <a:gd name="T7" fmla="*/ 0 h 11"/>
                <a:gd name="T8" fmla="*/ 2147483646 w 129"/>
                <a:gd name="T9" fmla="*/ 0 h 11"/>
                <a:gd name="T10" fmla="*/ 2147483646 w 129"/>
                <a:gd name="T11" fmla="*/ 2147483646 h 11"/>
                <a:gd name="T12" fmla="*/ 2147483646 w 129"/>
                <a:gd name="T13" fmla="*/ 2147483646 h 11"/>
                <a:gd name="T14" fmla="*/ 2147483646 w 129"/>
                <a:gd name="T15" fmla="*/ 2147483646 h 11"/>
                <a:gd name="T16" fmla="*/ 0 w 129"/>
                <a:gd name="T17" fmla="*/ 2147483646 h 11"/>
                <a:gd name="T18" fmla="*/ 0 w 129"/>
                <a:gd name="T19" fmla="*/ 2147483646 h 11"/>
                <a:gd name="T20" fmla="*/ 0 w 129"/>
                <a:gd name="T21" fmla="*/ 2147483646 h 11"/>
                <a:gd name="T22" fmla="*/ 0 w 129"/>
                <a:gd name="T23" fmla="*/ 2147483646 h 11"/>
                <a:gd name="T24" fmla="*/ 0 w 129"/>
                <a:gd name="T25" fmla="*/ 2147483646 h 11"/>
                <a:gd name="T26" fmla="*/ 0 w 129"/>
                <a:gd name="T27" fmla="*/ 2147483646 h 11"/>
                <a:gd name="T28" fmla="*/ 2147483646 w 129"/>
                <a:gd name="T29" fmla="*/ 2147483646 h 11"/>
                <a:gd name="T30" fmla="*/ 2147483646 w 129"/>
                <a:gd name="T31" fmla="*/ 2147483646 h 11"/>
                <a:gd name="T32" fmla="*/ 2147483646 w 129"/>
                <a:gd name="T33" fmla="*/ 2147483646 h 11"/>
                <a:gd name="T34" fmla="*/ 2147483646 w 129"/>
                <a:gd name="T35" fmla="*/ 0 h 1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9" h="11">
                  <a:moveTo>
                    <a:pt x="95" y="0"/>
                  </a:moveTo>
                  <a:cubicBezTo>
                    <a:pt x="95" y="0"/>
                    <a:pt x="95" y="0"/>
                    <a:pt x="95" y="0"/>
                  </a:cubicBezTo>
                  <a:cubicBezTo>
                    <a:pt x="60" y="0"/>
                    <a:pt x="0" y="3"/>
                    <a:pt x="0" y="6"/>
                  </a:cubicBezTo>
                  <a:cubicBezTo>
                    <a:pt x="0" y="3"/>
                    <a:pt x="59" y="0"/>
                    <a:pt x="92" y="0"/>
                  </a:cubicBezTo>
                  <a:cubicBezTo>
                    <a:pt x="93" y="0"/>
                    <a:pt x="93" y="0"/>
                    <a:pt x="93" y="0"/>
                  </a:cubicBezTo>
                  <a:cubicBezTo>
                    <a:pt x="126" y="0"/>
                    <a:pt x="122" y="3"/>
                    <a:pt x="122" y="6"/>
                  </a:cubicBezTo>
                  <a:cubicBezTo>
                    <a:pt x="122" y="9"/>
                    <a:pt x="126" y="11"/>
                    <a:pt x="92" y="11"/>
                  </a:cubicBezTo>
                  <a:cubicBezTo>
                    <a:pt x="92" y="11"/>
                    <a:pt x="92" y="11"/>
                    <a:pt x="92" y="11"/>
                  </a:cubicBezTo>
                  <a:cubicBezTo>
                    <a:pt x="58" y="11"/>
                    <a:pt x="0" y="9"/>
                    <a:pt x="0" y="6"/>
                  </a:cubicBezTo>
                  <a:cubicBezTo>
                    <a:pt x="0" y="6"/>
                    <a:pt x="0" y="6"/>
                    <a:pt x="0" y="6"/>
                  </a:cubicBezTo>
                  <a:cubicBezTo>
                    <a:pt x="0" y="6"/>
                    <a:pt x="0" y="6"/>
                    <a:pt x="0" y="6"/>
                  </a:cubicBezTo>
                  <a:cubicBezTo>
                    <a:pt x="0" y="6"/>
                    <a:pt x="0" y="6"/>
                    <a:pt x="0" y="6"/>
                  </a:cubicBezTo>
                  <a:cubicBezTo>
                    <a:pt x="0" y="6"/>
                    <a:pt x="0" y="6"/>
                    <a:pt x="0" y="6"/>
                  </a:cubicBezTo>
                  <a:cubicBezTo>
                    <a:pt x="0" y="6"/>
                    <a:pt x="0" y="6"/>
                    <a:pt x="0" y="6"/>
                  </a:cubicBezTo>
                  <a:cubicBezTo>
                    <a:pt x="0" y="9"/>
                    <a:pt x="59" y="11"/>
                    <a:pt x="94" y="11"/>
                  </a:cubicBezTo>
                  <a:cubicBezTo>
                    <a:pt x="94" y="11"/>
                    <a:pt x="95" y="11"/>
                    <a:pt x="95" y="11"/>
                  </a:cubicBezTo>
                  <a:cubicBezTo>
                    <a:pt x="129" y="11"/>
                    <a:pt x="125" y="9"/>
                    <a:pt x="125" y="6"/>
                  </a:cubicBezTo>
                  <a:cubicBezTo>
                    <a:pt x="125" y="2"/>
                    <a:pt x="129" y="0"/>
                    <a:pt x="95" y="0"/>
                  </a:cubicBezTo>
                </a:path>
              </a:pathLst>
            </a:custGeom>
            <a:solidFill>
              <a:srgbClr val="E9E7E6"/>
            </a:solidFill>
            <a:ln>
              <a:noFill/>
            </a:ln>
          </p:spPr>
          <p:txBody>
            <a:bodyPr/>
            <a:lstStyle/>
            <a:p>
              <a:endParaRPr lang="zh-CN" altLang="en-US"/>
            </a:p>
          </p:txBody>
        </p:sp>
        <p:sp>
          <p:nvSpPr>
            <p:cNvPr id="1048878" name="Freeform 23"/>
            <p:cNvSpPr/>
            <p:nvPr/>
          </p:nvSpPr>
          <p:spPr bwMode="auto">
            <a:xfrm>
              <a:off x="3613151" y="5548313"/>
              <a:ext cx="536575" cy="47625"/>
            </a:xfrm>
            <a:custGeom>
              <a:avLst/>
              <a:gdLst>
                <a:gd name="T0" fmla="*/ 2147483646 w 126"/>
                <a:gd name="T1" fmla="*/ 0 h 11"/>
                <a:gd name="T2" fmla="*/ 2147483646 w 126"/>
                <a:gd name="T3" fmla="*/ 0 h 11"/>
                <a:gd name="T4" fmla="*/ 0 w 126"/>
                <a:gd name="T5" fmla="*/ 2147483646 h 11"/>
                <a:gd name="T6" fmla="*/ 0 w 126"/>
                <a:gd name="T7" fmla="*/ 2147483646 h 11"/>
                <a:gd name="T8" fmla="*/ 0 w 126"/>
                <a:gd name="T9" fmla="*/ 2147483646 h 11"/>
                <a:gd name="T10" fmla="*/ 0 w 126"/>
                <a:gd name="T11" fmla="*/ 2147483646 h 11"/>
                <a:gd name="T12" fmla="*/ 2147483646 w 126"/>
                <a:gd name="T13" fmla="*/ 0 h 11"/>
                <a:gd name="T14" fmla="*/ 2147483646 w 126"/>
                <a:gd name="T15" fmla="*/ 0 h 11"/>
                <a:gd name="T16" fmla="*/ 2147483646 w 126"/>
                <a:gd name="T17" fmla="*/ 2147483646 h 11"/>
                <a:gd name="T18" fmla="*/ 2147483646 w 126"/>
                <a:gd name="T19" fmla="*/ 2147483646 h 11"/>
                <a:gd name="T20" fmla="*/ 2147483646 w 126"/>
                <a:gd name="T21" fmla="*/ 2147483646 h 11"/>
                <a:gd name="T22" fmla="*/ 0 w 126"/>
                <a:gd name="T23" fmla="*/ 2147483646 h 11"/>
                <a:gd name="T24" fmla="*/ 2147483646 w 126"/>
                <a:gd name="T25" fmla="*/ 2147483646 h 11"/>
                <a:gd name="T26" fmla="*/ 2147483646 w 126"/>
                <a:gd name="T27" fmla="*/ 2147483646 h 11"/>
                <a:gd name="T28" fmla="*/ 2147483646 w 126"/>
                <a:gd name="T29" fmla="*/ 2147483646 h 11"/>
                <a:gd name="T30" fmla="*/ 2147483646 w 126"/>
                <a:gd name="T31" fmla="*/ 0 h 1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26" h="11">
                  <a:moveTo>
                    <a:pt x="93" y="0"/>
                  </a:moveTo>
                  <a:cubicBezTo>
                    <a:pt x="93" y="0"/>
                    <a:pt x="93" y="0"/>
                    <a:pt x="92" y="0"/>
                  </a:cubicBezTo>
                  <a:cubicBezTo>
                    <a:pt x="59" y="0"/>
                    <a:pt x="0" y="3"/>
                    <a:pt x="0" y="6"/>
                  </a:cubicBezTo>
                  <a:cubicBezTo>
                    <a:pt x="0" y="6"/>
                    <a:pt x="0" y="6"/>
                    <a:pt x="0" y="6"/>
                  </a:cubicBezTo>
                  <a:cubicBezTo>
                    <a:pt x="0" y="6"/>
                    <a:pt x="0" y="6"/>
                    <a:pt x="0" y="6"/>
                  </a:cubicBezTo>
                  <a:cubicBezTo>
                    <a:pt x="0" y="6"/>
                    <a:pt x="0" y="6"/>
                    <a:pt x="0" y="6"/>
                  </a:cubicBezTo>
                  <a:cubicBezTo>
                    <a:pt x="0" y="3"/>
                    <a:pt x="57" y="0"/>
                    <a:pt x="90" y="0"/>
                  </a:cubicBezTo>
                  <a:cubicBezTo>
                    <a:pt x="90" y="0"/>
                    <a:pt x="90" y="0"/>
                    <a:pt x="91" y="0"/>
                  </a:cubicBezTo>
                  <a:cubicBezTo>
                    <a:pt x="123" y="0"/>
                    <a:pt x="118" y="3"/>
                    <a:pt x="118" y="6"/>
                  </a:cubicBezTo>
                  <a:cubicBezTo>
                    <a:pt x="118" y="9"/>
                    <a:pt x="123" y="11"/>
                    <a:pt x="90" y="11"/>
                  </a:cubicBezTo>
                  <a:cubicBezTo>
                    <a:pt x="90" y="11"/>
                    <a:pt x="90" y="11"/>
                    <a:pt x="89" y="11"/>
                  </a:cubicBezTo>
                  <a:cubicBezTo>
                    <a:pt x="56" y="11"/>
                    <a:pt x="0" y="9"/>
                    <a:pt x="0" y="6"/>
                  </a:cubicBezTo>
                  <a:cubicBezTo>
                    <a:pt x="0" y="9"/>
                    <a:pt x="58" y="11"/>
                    <a:pt x="92" y="11"/>
                  </a:cubicBezTo>
                  <a:cubicBezTo>
                    <a:pt x="92" y="11"/>
                    <a:pt x="92" y="11"/>
                    <a:pt x="92" y="11"/>
                  </a:cubicBezTo>
                  <a:cubicBezTo>
                    <a:pt x="126" y="11"/>
                    <a:pt x="122" y="9"/>
                    <a:pt x="122" y="6"/>
                  </a:cubicBezTo>
                  <a:cubicBezTo>
                    <a:pt x="122" y="3"/>
                    <a:pt x="126" y="0"/>
                    <a:pt x="93" y="0"/>
                  </a:cubicBezTo>
                </a:path>
              </a:pathLst>
            </a:custGeom>
            <a:solidFill>
              <a:srgbClr val="E8E5E5"/>
            </a:solidFill>
            <a:ln>
              <a:noFill/>
            </a:ln>
          </p:spPr>
          <p:txBody>
            <a:bodyPr/>
            <a:lstStyle/>
            <a:p>
              <a:endParaRPr lang="zh-CN" altLang="en-US"/>
            </a:p>
          </p:txBody>
        </p:sp>
        <p:sp>
          <p:nvSpPr>
            <p:cNvPr id="1048879" name="Freeform 24"/>
            <p:cNvSpPr/>
            <p:nvPr/>
          </p:nvSpPr>
          <p:spPr bwMode="auto">
            <a:xfrm>
              <a:off x="3613151" y="5548313"/>
              <a:ext cx="523875" cy="47625"/>
            </a:xfrm>
            <a:custGeom>
              <a:avLst/>
              <a:gdLst>
                <a:gd name="T0" fmla="*/ 2147483646 w 123"/>
                <a:gd name="T1" fmla="*/ 0 h 11"/>
                <a:gd name="T2" fmla="*/ 2147483646 w 123"/>
                <a:gd name="T3" fmla="*/ 0 h 11"/>
                <a:gd name="T4" fmla="*/ 0 w 123"/>
                <a:gd name="T5" fmla="*/ 2147483646 h 11"/>
                <a:gd name="T6" fmla="*/ 2147483646 w 123"/>
                <a:gd name="T7" fmla="*/ 0 h 11"/>
                <a:gd name="T8" fmla="*/ 2147483646 w 123"/>
                <a:gd name="T9" fmla="*/ 0 h 11"/>
                <a:gd name="T10" fmla="*/ 2147483646 w 123"/>
                <a:gd name="T11" fmla="*/ 2147483646 h 11"/>
                <a:gd name="T12" fmla="*/ 2147483646 w 123"/>
                <a:gd name="T13" fmla="*/ 2147483646 h 11"/>
                <a:gd name="T14" fmla="*/ 2147483646 w 123"/>
                <a:gd name="T15" fmla="*/ 2147483646 h 11"/>
                <a:gd name="T16" fmla="*/ 0 w 123"/>
                <a:gd name="T17" fmla="*/ 2147483646 h 11"/>
                <a:gd name="T18" fmla="*/ 0 w 123"/>
                <a:gd name="T19" fmla="*/ 2147483646 h 11"/>
                <a:gd name="T20" fmla="*/ 0 w 123"/>
                <a:gd name="T21" fmla="*/ 2147483646 h 11"/>
                <a:gd name="T22" fmla="*/ 0 w 123"/>
                <a:gd name="T23" fmla="*/ 2147483646 h 11"/>
                <a:gd name="T24" fmla="*/ 0 w 123"/>
                <a:gd name="T25" fmla="*/ 2147483646 h 11"/>
                <a:gd name="T26" fmla="*/ 0 w 123"/>
                <a:gd name="T27" fmla="*/ 2147483646 h 11"/>
                <a:gd name="T28" fmla="*/ 2147483646 w 123"/>
                <a:gd name="T29" fmla="*/ 2147483646 h 11"/>
                <a:gd name="T30" fmla="*/ 2147483646 w 123"/>
                <a:gd name="T31" fmla="*/ 2147483646 h 11"/>
                <a:gd name="T32" fmla="*/ 2147483646 w 123"/>
                <a:gd name="T33" fmla="*/ 2147483646 h 11"/>
                <a:gd name="T34" fmla="*/ 2147483646 w 123"/>
                <a:gd name="T35" fmla="*/ 0 h 1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3" h="11">
                  <a:moveTo>
                    <a:pt x="91" y="0"/>
                  </a:moveTo>
                  <a:cubicBezTo>
                    <a:pt x="90" y="0"/>
                    <a:pt x="90" y="0"/>
                    <a:pt x="90" y="0"/>
                  </a:cubicBezTo>
                  <a:cubicBezTo>
                    <a:pt x="57" y="0"/>
                    <a:pt x="0" y="3"/>
                    <a:pt x="0" y="6"/>
                  </a:cubicBezTo>
                  <a:cubicBezTo>
                    <a:pt x="0" y="3"/>
                    <a:pt x="56" y="0"/>
                    <a:pt x="88" y="0"/>
                  </a:cubicBezTo>
                  <a:cubicBezTo>
                    <a:pt x="88" y="0"/>
                    <a:pt x="88" y="0"/>
                    <a:pt x="88" y="0"/>
                  </a:cubicBezTo>
                  <a:cubicBezTo>
                    <a:pt x="119" y="0"/>
                    <a:pt x="115" y="3"/>
                    <a:pt x="115" y="6"/>
                  </a:cubicBezTo>
                  <a:cubicBezTo>
                    <a:pt x="115" y="9"/>
                    <a:pt x="119" y="11"/>
                    <a:pt x="88" y="11"/>
                  </a:cubicBezTo>
                  <a:cubicBezTo>
                    <a:pt x="87" y="11"/>
                    <a:pt x="87" y="11"/>
                    <a:pt x="87" y="11"/>
                  </a:cubicBezTo>
                  <a:cubicBezTo>
                    <a:pt x="55" y="11"/>
                    <a:pt x="0" y="9"/>
                    <a:pt x="0" y="6"/>
                  </a:cubicBezTo>
                  <a:cubicBezTo>
                    <a:pt x="0" y="6"/>
                    <a:pt x="0" y="6"/>
                    <a:pt x="0" y="6"/>
                  </a:cubicBezTo>
                  <a:cubicBezTo>
                    <a:pt x="0" y="6"/>
                    <a:pt x="0" y="6"/>
                    <a:pt x="0" y="6"/>
                  </a:cubicBezTo>
                  <a:cubicBezTo>
                    <a:pt x="0" y="6"/>
                    <a:pt x="0" y="6"/>
                    <a:pt x="0" y="6"/>
                  </a:cubicBezTo>
                  <a:cubicBezTo>
                    <a:pt x="0" y="6"/>
                    <a:pt x="0" y="6"/>
                    <a:pt x="0" y="6"/>
                  </a:cubicBezTo>
                  <a:cubicBezTo>
                    <a:pt x="0" y="6"/>
                    <a:pt x="0" y="6"/>
                    <a:pt x="0" y="6"/>
                  </a:cubicBezTo>
                  <a:cubicBezTo>
                    <a:pt x="0" y="9"/>
                    <a:pt x="56" y="11"/>
                    <a:pt x="89" y="11"/>
                  </a:cubicBezTo>
                  <a:cubicBezTo>
                    <a:pt x="90" y="11"/>
                    <a:pt x="90" y="11"/>
                    <a:pt x="90" y="11"/>
                  </a:cubicBezTo>
                  <a:cubicBezTo>
                    <a:pt x="123" y="11"/>
                    <a:pt x="118" y="9"/>
                    <a:pt x="118" y="6"/>
                  </a:cubicBezTo>
                  <a:cubicBezTo>
                    <a:pt x="118" y="3"/>
                    <a:pt x="123" y="0"/>
                    <a:pt x="91" y="0"/>
                  </a:cubicBezTo>
                </a:path>
              </a:pathLst>
            </a:custGeom>
            <a:solidFill>
              <a:srgbClr val="E7E4E3"/>
            </a:solidFill>
            <a:ln>
              <a:noFill/>
            </a:ln>
          </p:spPr>
          <p:txBody>
            <a:bodyPr/>
            <a:lstStyle/>
            <a:p>
              <a:endParaRPr lang="zh-CN" altLang="en-US"/>
            </a:p>
          </p:txBody>
        </p:sp>
        <p:sp>
          <p:nvSpPr>
            <p:cNvPr id="1048880" name="Freeform 25"/>
            <p:cNvSpPr/>
            <p:nvPr/>
          </p:nvSpPr>
          <p:spPr bwMode="auto">
            <a:xfrm>
              <a:off x="3613151" y="5548313"/>
              <a:ext cx="506413" cy="47625"/>
            </a:xfrm>
            <a:custGeom>
              <a:avLst/>
              <a:gdLst>
                <a:gd name="T0" fmla="*/ 2147483646 w 119"/>
                <a:gd name="T1" fmla="*/ 0 h 11"/>
                <a:gd name="T2" fmla="*/ 2147483646 w 119"/>
                <a:gd name="T3" fmla="*/ 0 h 11"/>
                <a:gd name="T4" fmla="*/ 0 w 119"/>
                <a:gd name="T5" fmla="*/ 2147483646 h 11"/>
                <a:gd name="T6" fmla="*/ 0 w 119"/>
                <a:gd name="T7" fmla="*/ 2147483646 h 11"/>
                <a:gd name="T8" fmla="*/ 0 w 119"/>
                <a:gd name="T9" fmla="*/ 2147483646 h 11"/>
                <a:gd name="T10" fmla="*/ 0 w 119"/>
                <a:gd name="T11" fmla="*/ 2147483646 h 11"/>
                <a:gd name="T12" fmla="*/ 2147483646 w 119"/>
                <a:gd name="T13" fmla="*/ 2147483646 h 11"/>
                <a:gd name="T14" fmla="*/ 2147483646 w 119"/>
                <a:gd name="T15" fmla="*/ 2147483646 h 11"/>
                <a:gd name="T16" fmla="*/ 2147483646 w 119"/>
                <a:gd name="T17" fmla="*/ 2147483646 h 11"/>
                <a:gd name="T18" fmla="*/ 2147483646 w 119"/>
                <a:gd name="T19" fmla="*/ 2147483646 h 11"/>
                <a:gd name="T20" fmla="*/ 2147483646 w 119"/>
                <a:gd name="T21" fmla="*/ 2147483646 h 11"/>
                <a:gd name="T22" fmla="*/ 0 w 119"/>
                <a:gd name="T23" fmla="*/ 2147483646 h 11"/>
                <a:gd name="T24" fmla="*/ 0 w 119"/>
                <a:gd name="T25" fmla="*/ 2147483646 h 11"/>
                <a:gd name="T26" fmla="*/ 2147483646 w 119"/>
                <a:gd name="T27" fmla="*/ 2147483646 h 11"/>
                <a:gd name="T28" fmla="*/ 2147483646 w 119"/>
                <a:gd name="T29" fmla="*/ 2147483646 h 11"/>
                <a:gd name="T30" fmla="*/ 2147483646 w 119"/>
                <a:gd name="T31" fmla="*/ 2147483646 h 11"/>
                <a:gd name="T32" fmla="*/ 2147483646 w 119"/>
                <a:gd name="T33" fmla="*/ 0 h 1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19" h="11">
                  <a:moveTo>
                    <a:pt x="88" y="0"/>
                  </a:moveTo>
                  <a:cubicBezTo>
                    <a:pt x="88" y="0"/>
                    <a:pt x="88" y="0"/>
                    <a:pt x="88" y="0"/>
                  </a:cubicBezTo>
                  <a:cubicBezTo>
                    <a:pt x="56" y="0"/>
                    <a:pt x="0" y="3"/>
                    <a:pt x="0" y="6"/>
                  </a:cubicBezTo>
                  <a:cubicBezTo>
                    <a:pt x="0" y="6"/>
                    <a:pt x="0" y="6"/>
                    <a:pt x="0" y="6"/>
                  </a:cubicBezTo>
                  <a:cubicBezTo>
                    <a:pt x="0" y="6"/>
                    <a:pt x="0" y="6"/>
                    <a:pt x="0" y="6"/>
                  </a:cubicBezTo>
                  <a:cubicBezTo>
                    <a:pt x="0" y="6"/>
                    <a:pt x="0" y="6"/>
                    <a:pt x="0" y="6"/>
                  </a:cubicBezTo>
                  <a:cubicBezTo>
                    <a:pt x="0" y="3"/>
                    <a:pt x="54" y="1"/>
                    <a:pt x="85" y="1"/>
                  </a:cubicBezTo>
                  <a:cubicBezTo>
                    <a:pt x="85" y="1"/>
                    <a:pt x="86" y="1"/>
                    <a:pt x="86" y="1"/>
                  </a:cubicBezTo>
                  <a:cubicBezTo>
                    <a:pt x="116" y="1"/>
                    <a:pt x="112" y="3"/>
                    <a:pt x="112" y="6"/>
                  </a:cubicBezTo>
                  <a:cubicBezTo>
                    <a:pt x="112" y="8"/>
                    <a:pt x="116" y="11"/>
                    <a:pt x="85" y="11"/>
                  </a:cubicBezTo>
                  <a:cubicBezTo>
                    <a:pt x="85" y="11"/>
                    <a:pt x="85" y="11"/>
                    <a:pt x="85" y="11"/>
                  </a:cubicBezTo>
                  <a:cubicBezTo>
                    <a:pt x="53" y="11"/>
                    <a:pt x="0" y="9"/>
                    <a:pt x="0" y="6"/>
                  </a:cubicBezTo>
                  <a:cubicBezTo>
                    <a:pt x="0" y="6"/>
                    <a:pt x="0" y="6"/>
                    <a:pt x="0" y="6"/>
                  </a:cubicBezTo>
                  <a:cubicBezTo>
                    <a:pt x="0" y="9"/>
                    <a:pt x="55" y="11"/>
                    <a:pt x="87" y="11"/>
                  </a:cubicBezTo>
                  <a:cubicBezTo>
                    <a:pt x="87" y="11"/>
                    <a:pt x="87" y="11"/>
                    <a:pt x="88" y="11"/>
                  </a:cubicBezTo>
                  <a:cubicBezTo>
                    <a:pt x="119" y="11"/>
                    <a:pt x="115" y="9"/>
                    <a:pt x="115" y="6"/>
                  </a:cubicBezTo>
                  <a:cubicBezTo>
                    <a:pt x="115" y="3"/>
                    <a:pt x="119" y="0"/>
                    <a:pt x="88" y="0"/>
                  </a:cubicBezTo>
                </a:path>
              </a:pathLst>
            </a:custGeom>
            <a:solidFill>
              <a:srgbClr val="E6E3E2"/>
            </a:solidFill>
            <a:ln>
              <a:noFill/>
            </a:ln>
          </p:spPr>
          <p:txBody>
            <a:bodyPr/>
            <a:lstStyle/>
            <a:p>
              <a:endParaRPr lang="zh-CN" altLang="en-US"/>
            </a:p>
          </p:txBody>
        </p:sp>
        <p:sp>
          <p:nvSpPr>
            <p:cNvPr id="1048881" name="Freeform 26"/>
            <p:cNvSpPr/>
            <p:nvPr/>
          </p:nvSpPr>
          <p:spPr bwMode="auto">
            <a:xfrm>
              <a:off x="3613151" y="5553075"/>
              <a:ext cx="493713" cy="42863"/>
            </a:xfrm>
            <a:custGeom>
              <a:avLst/>
              <a:gdLst>
                <a:gd name="T0" fmla="*/ 2147483646 w 116"/>
                <a:gd name="T1" fmla="*/ 0 h 10"/>
                <a:gd name="T2" fmla="*/ 2147483646 w 116"/>
                <a:gd name="T3" fmla="*/ 0 h 10"/>
                <a:gd name="T4" fmla="*/ 0 w 116"/>
                <a:gd name="T5" fmla="*/ 2147483646 h 10"/>
                <a:gd name="T6" fmla="*/ 2147483646 w 116"/>
                <a:gd name="T7" fmla="*/ 0 h 10"/>
                <a:gd name="T8" fmla="*/ 2147483646 w 116"/>
                <a:gd name="T9" fmla="*/ 0 h 10"/>
                <a:gd name="T10" fmla="*/ 2147483646 w 116"/>
                <a:gd name="T11" fmla="*/ 2147483646 h 10"/>
                <a:gd name="T12" fmla="*/ 2147483646 w 116"/>
                <a:gd name="T13" fmla="*/ 2147483646 h 10"/>
                <a:gd name="T14" fmla="*/ 2147483646 w 116"/>
                <a:gd name="T15" fmla="*/ 2147483646 h 10"/>
                <a:gd name="T16" fmla="*/ 0 w 116"/>
                <a:gd name="T17" fmla="*/ 2147483646 h 10"/>
                <a:gd name="T18" fmla="*/ 2147483646 w 116"/>
                <a:gd name="T19" fmla="*/ 2147483646 h 10"/>
                <a:gd name="T20" fmla="*/ 2147483646 w 116"/>
                <a:gd name="T21" fmla="*/ 2147483646 h 10"/>
                <a:gd name="T22" fmla="*/ 2147483646 w 116"/>
                <a:gd name="T23" fmla="*/ 2147483646 h 10"/>
                <a:gd name="T24" fmla="*/ 2147483646 w 116"/>
                <a:gd name="T25" fmla="*/ 0 h 1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6" h="10">
                  <a:moveTo>
                    <a:pt x="86" y="0"/>
                  </a:moveTo>
                  <a:cubicBezTo>
                    <a:pt x="86" y="0"/>
                    <a:pt x="85" y="0"/>
                    <a:pt x="85" y="0"/>
                  </a:cubicBezTo>
                  <a:cubicBezTo>
                    <a:pt x="54" y="0"/>
                    <a:pt x="0" y="2"/>
                    <a:pt x="0" y="5"/>
                  </a:cubicBezTo>
                  <a:cubicBezTo>
                    <a:pt x="0" y="2"/>
                    <a:pt x="53" y="0"/>
                    <a:pt x="83" y="0"/>
                  </a:cubicBezTo>
                  <a:cubicBezTo>
                    <a:pt x="83" y="0"/>
                    <a:pt x="83" y="0"/>
                    <a:pt x="83" y="0"/>
                  </a:cubicBezTo>
                  <a:cubicBezTo>
                    <a:pt x="113" y="0"/>
                    <a:pt x="109" y="2"/>
                    <a:pt x="109" y="5"/>
                  </a:cubicBezTo>
                  <a:cubicBezTo>
                    <a:pt x="109" y="7"/>
                    <a:pt x="113" y="10"/>
                    <a:pt x="83" y="10"/>
                  </a:cubicBezTo>
                  <a:cubicBezTo>
                    <a:pt x="83" y="10"/>
                    <a:pt x="82" y="10"/>
                    <a:pt x="82" y="10"/>
                  </a:cubicBezTo>
                  <a:cubicBezTo>
                    <a:pt x="52" y="10"/>
                    <a:pt x="0" y="7"/>
                    <a:pt x="0" y="5"/>
                  </a:cubicBezTo>
                  <a:cubicBezTo>
                    <a:pt x="0" y="8"/>
                    <a:pt x="53" y="10"/>
                    <a:pt x="85" y="10"/>
                  </a:cubicBezTo>
                  <a:cubicBezTo>
                    <a:pt x="85" y="10"/>
                    <a:pt x="85" y="10"/>
                    <a:pt x="85" y="10"/>
                  </a:cubicBezTo>
                  <a:cubicBezTo>
                    <a:pt x="116" y="10"/>
                    <a:pt x="112" y="7"/>
                    <a:pt x="112" y="5"/>
                  </a:cubicBezTo>
                  <a:cubicBezTo>
                    <a:pt x="112" y="2"/>
                    <a:pt x="116" y="0"/>
                    <a:pt x="86" y="0"/>
                  </a:cubicBezTo>
                </a:path>
              </a:pathLst>
            </a:custGeom>
            <a:solidFill>
              <a:srgbClr val="E4E1E0"/>
            </a:solidFill>
            <a:ln>
              <a:noFill/>
            </a:ln>
          </p:spPr>
          <p:txBody>
            <a:bodyPr/>
            <a:lstStyle/>
            <a:p>
              <a:endParaRPr lang="zh-CN" altLang="en-US"/>
            </a:p>
          </p:txBody>
        </p:sp>
        <p:sp>
          <p:nvSpPr>
            <p:cNvPr id="1048882" name="Freeform 27"/>
            <p:cNvSpPr/>
            <p:nvPr/>
          </p:nvSpPr>
          <p:spPr bwMode="auto">
            <a:xfrm>
              <a:off x="3613151" y="5553075"/>
              <a:ext cx="481013" cy="42863"/>
            </a:xfrm>
            <a:custGeom>
              <a:avLst/>
              <a:gdLst>
                <a:gd name="T0" fmla="*/ 2147483646 w 113"/>
                <a:gd name="T1" fmla="*/ 0 h 10"/>
                <a:gd name="T2" fmla="*/ 2147483646 w 113"/>
                <a:gd name="T3" fmla="*/ 0 h 10"/>
                <a:gd name="T4" fmla="*/ 0 w 113"/>
                <a:gd name="T5" fmla="*/ 2147483646 h 10"/>
                <a:gd name="T6" fmla="*/ 0 w 113"/>
                <a:gd name="T7" fmla="*/ 2147483646 h 10"/>
                <a:gd name="T8" fmla="*/ 0 w 113"/>
                <a:gd name="T9" fmla="*/ 2147483646 h 10"/>
                <a:gd name="T10" fmla="*/ 2147483646 w 113"/>
                <a:gd name="T11" fmla="*/ 0 h 10"/>
                <a:gd name="T12" fmla="*/ 2147483646 w 113"/>
                <a:gd name="T13" fmla="*/ 0 h 10"/>
                <a:gd name="T14" fmla="*/ 2147483646 w 113"/>
                <a:gd name="T15" fmla="*/ 2147483646 h 10"/>
                <a:gd name="T16" fmla="*/ 2147483646 w 113"/>
                <a:gd name="T17" fmla="*/ 2147483646 h 10"/>
                <a:gd name="T18" fmla="*/ 2147483646 w 113"/>
                <a:gd name="T19" fmla="*/ 2147483646 h 10"/>
                <a:gd name="T20" fmla="*/ 0 w 113"/>
                <a:gd name="T21" fmla="*/ 2147483646 h 10"/>
                <a:gd name="T22" fmla="*/ 0 w 113"/>
                <a:gd name="T23" fmla="*/ 2147483646 h 10"/>
                <a:gd name="T24" fmla="*/ 0 w 113"/>
                <a:gd name="T25" fmla="*/ 2147483646 h 10"/>
                <a:gd name="T26" fmla="*/ 0 w 113"/>
                <a:gd name="T27" fmla="*/ 2147483646 h 10"/>
                <a:gd name="T28" fmla="*/ 0 w 113"/>
                <a:gd name="T29" fmla="*/ 2147483646 h 10"/>
                <a:gd name="T30" fmla="*/ 2147483646 w 113"/>
                <a:gd name="T31" fmla="*/ 2147483646 h 10"/>
                <a:gd name="T32" fmla="*/ 2147483646 w 113"/>
                <a:gd name="T33" fmla="*/ 2147483646 h 10"/>
                <a:gd name="T34" fmla="*/ 2147483646 w 113"/>
                <a:gd name="T35" fmla="*/ 2147483646 h 10"/>
                <a:gd name="T36" fmla="*/ 2147483646 w 113"/>
                <a:gd name="T37" fmla="*/ 0 h 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13" h="10">
                  <a:moveTo>
                    <a:pt x="83" y="0"/>
                  </a:moveTo>
                  <a:cubicBezTo>
                    <a:pt x="83" y="0"/>
                    <a:pt x="83" y="0"/>
                    <a:pt x="83" y="0"/>
                  </a:cubicBezTo>
                  <a:cubicBezTo>
                    <a:pt x="53" y="0"/>
                    <a:pt x="0" y="2"/>
                    <a:pt x="0" y="5"/>
                  </a:cubicBezTo>
                  <a:cubicBezTo>
                    <a:pt x="0" y="5"/>
                    <a:pt x="0" y="5"/>
                    <a:pt x="0" y="5"/>
                  </a:cubicBezTo>
                  <a:cubicBezTo>
                    <a:pt x="0" y="5"/>
                    <a:pt x="0" y="5"/>
                    <a:pt x="0" y="5"/>
                  </a:cubicBezTo>
                  <a:cubicBezTo>
                    <a:pt x="0" y="2"/>
                    <a:pt x="51" y="0"/>
                    <a:pt x="80" y="0"/>
                  </a:cubicBezTo>
                  <a:cubicBezTo>
                    <a:pt x="80" y="0"/>
                    <a:pt x="81" y="0"/>
                    <a:pt x="81" y="0"/>
                  </a:cubicBezTo>
                  <a:cubicBezTo>
                    <a:pt x="110" y="0"/>
                    <a:pt x="106" y="2"/>
                    <a:pt x="106" y="5"/>
                  </a:cubicBezTo>
                  <a:cubicBezTo>
                    <a:pt x="106" y="7"/>
                    <a:pt x="110" y="9"/>
                    <a:pt x="80" y="9"/>
                  </a:cubicBezTo>
                  <a:cubicBezTo>
                    <a:pt x="80" y="9"/>
                    <a:pt x="80" y="9"/>
                    <a:pt x="80" y="9"/>
                  </a:cubicBezTo>
                  <a:cubicBezTo>
                    <a:pt x="50" y="9"/>
                    <a:pt x="0" y="7"/>
                    <a:pt x="0" y="5"/>
                  </a:cubicBezTo>
                  <a:cubicBezTo>
                    <a:pt x="0" y="5"/>
                    <a:pt x="0" y="5"/>
                    <a:pt x="0" y="5"/>
                  </a:cubicBezTo>
                  <a:cubicBezTo>
                    <a:pt x="0" y="5"/>
                    <a:pt x="0" y="5"/>
                    <a:pt x="0" y="5"/>
                  </a:cubicBezTo>
                  <a:cubicBezTo>
                    <a:pt x="0" y="5"/>
                    <a:pt x="0" y="5"/>
                    <a:pt x="0" y="5"/>
                  </a:cubicBezTo>
                  <a:cubicBezTo>
                    <a:pt x="0" y="5"/>
                    <a:pt x="0" y="5"/>
                    <a:pt x="0" y="5"/>
                  </a:cubicBezTo>
                  <a:cubicBezTo>
                    <a:pt x="0" y="7"/>
                    <a:pt x="52" y="10"/>
                    <a:pt x="82" y="10"/>
                  </a:cubicBezTo>
                  <a:cubicBezTo>
                    <a:pt x="82" y="10"/>
                    <a:pt x="83" y="10"/>
                    <a:pt x="83" y="10"/>
                  </a:cubicBezTo>
                  <a:cubicBezTo>
                    <a:pt x="113" y="10"/>
                    <a:pt x="109" y="7"/>
                    <a:pt x="109" y="5"/>
                  </a:cubicBezTo>
                  <a:cubicBezTo>
                    <a:pt x="109" y="2"/>
                    <a:pt x="113" y="0"/>
                    <a:pt x="83" y="0"/>
                  </a:cubicBezTo>
                </a:path>
              </a:pathLst>
            </a:custGeom>
            <a:solidFill>
              <a:srgbClr val="E3E0DF"/>
            </a:solidFill>
            <a:ln>
              <a:noFill/>
            </a:ln>
          </p:spPr>
          <p:txBody>
            <a:bodyPr/>
            <a:lstStyle/>
            <a:p>
              <a:endParaRPr lang="zh-CN" altLang="en-US"/>
            </a:p>
          </p:txBody>
        </p:sp>
        <p:sp>
          <p:nvSpPr>
            <p:cNvPr id="1048883" name="Freeform 28"/>
            <p:cNvSpPr/>
            <p:nvPr/>
          </p:nvSpPr>
          <p:spPr bwMode="auto">
            <a:xfrm>
              <a:off x="3613151" y="5553075"/>
              <a:ext cx="468313" cy="38100"/>
            </a:xfrm>
            <a:custGeom>
              <a:avLst/>
              <a:gdLst>
                <a:gd name="T0" fmla="*/ 2147483646 w 110"/>
                <a:gd name="T1" fmla="*/ 0 h 9"/>
                <a:gd name="T2" fmla="*/ 2147483646 w 110"/>
                <a:gd name="T3" fmla="*/ 0 h 9"/>
                <a:gd name="T4" fmla="*/ 0 w 110"/>
                <a:gd name="T5" fmla="*/ 2147483646 h 9"/>
                <a:gd name="T6" fmla="*/ 0 w 110"/>
                <a:gd name="T7" fmla="*/ 2147483646 h 9"/>
                <a:gd name="T8" fmla="*/ 2147483646 w 110"/>
                <a:gd name="T9" fmla="*/ 0 h 9"/>
                <a:gd name="T10" fmla="*/ 2147483646 w 110"/>
                <a:gd name="T11" fmla="*/ 0 h 9"/>
                <a:gd name="T12" fmla="*/ 2147483646 w 110"/>
                <a:gd name="T13" fmla="*/ 2147483646 h 9"/>
                <a:gd name="T14" fmla="*/ 2147483646 w 110"/>
                <a:gd name="T15" fmla="*/ 2147483646 h 9"/>
                <a:gd name="T16" fmla="*/ 2147483646 w 110"/>
                <a:gd name="T17" fmla="*/ 2147483646 h 9"/>
                <a:gd name="T18" fmla="*/ 0 w 110"/>
                <a:gd name="T19" fmla="*/ 2147483646 h 9"/>
                <a:gd name="T20" fmla="*/ 0 w 110"/>
                <a:gd name="T21" fmla="*/ 2147483646 h 9"/>
                <a:gd name="T22" fmla="*/ 0 w 110"/>
                <a:gd name="T23" fmla="*/ 2147483646 h 9"/>
                <a:gd name="T24" fmla="*/ 2147483646 w 110"/>
                <a:gd name="T25" fmla="*/ 2147483646 h 9"/>
                <a:gd name="T26" fmla="*/ 2147483646 w 110"/>
                <a:gd name="T27" fmla="*/ 2147483646 h 9"/>
                <a:gd name="T28" fmla="*/ 2147483646 w 110"/>
                <a:gd name="T29" fmla="*/ 2147483646 h 9"/>
                <a:gd name="T30" fmla="*/ 2147483646 w 110"/>
                <a:gd name="T31" fmla="*/ 0 h 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10" h="9">
                  <a:moveTo>
                    <a:pt x="81" y="0"/>
                  </a:moveTo>
                  <a:cubicBezTo>
                    <a:pt x="81" y="0"/>
                    <a:pt x="80" y="0"/>
                    <a:pt x="80" y="0"/>
                  </a:cubicBezTo>
                  <a:cubicBezTo>
                    <a:pt x="51" y="0"/>
                    <a:pt x="0" y="2"/>
                    <a:pt x="0" y="5"/>
                  </a:cubicBezTo>
                  <a:cubicBezTo>
                    <a:pt x="0" y="5"/>
                    <a:pt x="0" y="5"/>
                    <a:pt x="0" y="5"/>
                  </a:cubicBezTo>
                  <a:cubicBezTo>
                    <a:pt x="0" y="2"/>
                    <a:pt x="49" y="0"/>
                    <a:pt x="78" y="0"/>
                  </a:cubicBezTo>
                  <a:cubicBezTo>
                    <a:pt x="78" y="0"/>
                    <a:pt x="78" y="0"/>
                    <a:pt x="78" y="0"/>
                  </a:cubicBezTo>
                  <a:cubicBezTo>
                    <a:pt x="106" y="0"/>
                    <a:pt x="102" y="2"/>
                    <a:pt x="102" y="5"/>
                  </a:cubicBezTo>
                  <a:cubicBezTo>
                    <a:pt x="102" y="7"/>
                    <a:pt x="106" y="9"/>
                    <a:pt x="78" y="9"/>
                  </a:cubicBezTo>
                  <a:cubicBezTo>
                    <a:pt x="78" y="9"/>
                    <a:pt x="77" y="9"/>
                    <a:pt x="77" y="9"/>
                  </a:cubicBezTo>
                  <a:cubicBezTo>
                    <a:pt x="49" y="9"/>
                    <a:pt x="0" y="7"/>
                    <a:pt x="0" y="5"/>
                  </a:cubicBezTo>
                  <a:cubicBezTo>
                    <a:pt x="0" y="5"/>
                    <a:pt x="0" y="5"/>
                    <a:pt x="0" y="5"/>
                  </a:cubicBezTo>
                  <a:cubicBezTo>
                    <a:pt x="0" y="5"/>
                    <a:pt x="0" y="5"/>
                    <a:pt x="0" y="5"/>
                  </a:cubicBezTo>
                  <a:cubicBezTo>
                    <a:pt x="0" y="7"/>
                    <a:pt x="50" y="9"/>
                    <a:pt x="80" y="9"/>
                  </a:cubicBezTo>
                  <a:cubicBezTo>
                    <a:pt x="80" y="9"/>
                    <a:pt x="80" y="9"/>
                    <a:pt x="80" y="9"/>
                  </a:cubicBezTo>
                  <a:cubicBezTo>
                    <a:pt x="110" y="9"/>
                    <a:pt x="106" y="7"/>
                    <a:pt x="106" y="5"/>
                  </a:cubicBezTo>
                  <a:cubicBezTo>
                    <a:pt x="106" y="2"/>
                    <a:pt x="110" y="0"/>
                    <a:pt x="81" y="0"/>
                  </a:cubicBezTo>
                </a:path>
              </a:pathLst>
            </a:custGeom>
            <a:solidFill>
              <a:srgbClr val="E2DEDD"/>
            </a:solidFill>
            <a:ln>
              <a:noFill/>
            </a:ln>
          </p:spPr>
          <p:txBody>
            <a:bodyPr/>
            <a:lstStyle/>
            <a:p>
              <a:endParaRPr lang="zh-CN" altLang="en-US"/>
            </a:p>
          </p:txBody>
        </p:sp>
        <p:sp>
          <p:nvSpPr>
            <p:cNvPr id="1048884" name="Freeform 29"/>
            <p:cNvSpPr/>
            <p:nvPr/>
          </p:nvSpPr>
          <p:spPr bwMode="auto">
            <a:xfrm>
              <a:off x="3613151" y="5553075"/>
              <a:ext cx="450850" cy="38100"/>
            </a:xfrm>
            <a:custGeom>
              <a:avLst/>
              <a:gdLst>
                <a:gd name="T0" fmla="*/ 2147483646 w 106"/>
                <a:gd name="T1" fmla="*/ 0 h 9"/>
                <a:gd name="T2" fmla="*/ 2147483646 w 106"/>
                <a:gd name="T3" fmla="*/ 0 h 9"/>
                <a:gd name="T4" fmla="*/ 0 w 106"/>
                <a:gd name="T5" fmla="*/ 2147483646 h 9"/>
                <a:gd name="T6" fmla="*/ 0 w 106"/>
                <a:gd name="T7" fmla="*/ 2147483646 h 9"/>
                <a:gd name="T8" fmla="*/ 2147483646 w 106"/>
                <a:gd name="T9" fmla="*/ 0 h 9"/>
                <a:gd name="T10" fmla="*/ 2147483646 w 106"/>
                <a:gd name="T11" fmla="*/ 0 h 9"/>
                <a:gd name="T12" fmla="*/ 2147483646 w 106"/>
                <a:gd name="T13" fmla="*/ 2147483646 h 9"/>
                <a:gd name="T14" fmla="*/ 2147483646 w 106"/>
                <a:gd name="T15" fmla="*/ 2147483646 h 9"/>
                <a:gd name="T16" fmla="*/ 2147483646 w 106"/>
                <a:gd name="T17" fmla="*/ 2147483646 h 9"/>
                <a:gd name="T18" fmla="*/ 0 w 106"/>
                <a:gd name="T19" fmla="*/ 2147483646 h 9"/>
                <a:gd name="T20" fmla="*/ 0 w 106"/>
                <a:gd name="T21" fmla="*/ 2147483646 h 9"/>
                <a:gd name="T22" fmla="*/ 0 w 106"/>
                <a:gd name="T23" fmla="*/ 2147483646 h 9"/>
                <a:gd name="T24" fmla="*/ 2147483646 w 106"/>
                <a:gd name="T25" fmla="*/ 2147483646 h 9"/>
                <a:gd name="T26" fmla="*/ 2147483646 w 106"/>
                <a:gd name="T27" fmla="*/ 2147483646 h 9"/>
                <a:gd name="T28" fmla="*/ 2147483646 w 106"/>
                <a:gd name="T29" fmla="*/ 2147483646 h 9"/>
                <a:gd name="T30" fmla="*/ 2147483646 w 106"/>
                <a:gd name="T31" fmla="*/ 0 h 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06" h="9">
                  <a:moveTo>
                    <a:pt x="78" y="0"/>
                  </a:moveTo>
                  <a:cubicBezTo>
                    <a:pt x="78" y="0"/>
                    <a:pt x="78" y="0"/>
                    <a:pt x="78" y="0"/>
                  </a:cubicBezTo>
                  <a:cubicBezTo>
                    <a:pt x="49" y="0"/>
                    <a:pt x="0" y="2"/>
                    <a:pt x="0" y="5"/>
                  </a:cubicBezTo>
                  <a:cubicBezTo>
                    <a:pt x="0" y="5"/>
                    <a:pt x="0" y="5"/>
                    <a:pt x="0" y="5"/>
                  </a:cubicBezTo>
                  <a:cubicBezTo>
                    <a:pt x="0" y="2"/>
                    <a:pt x="48" y="0"/>
                    <a:pt x="75" y="0"/>
                  </a:cubicBezTo>
                  <a:cubicBezTo>
                    <a:pt x="76" y="0"/>
                    <a:pt x="76" y="0"/>
                    <a:pt x="76" y="0"/>
                  </a:cubicBezTo>
                  <a:cubicBezTo>
                    <a:pt x="103" y="0"/>
                    <a:pt x="99" y="2"/>
                    <a:pt x="99" y="5"/>
                  </a:cubicBezTo>
                  <a:cubicBezTo>
                    <a:pt x="99" y="7"/>
                    <a:pt x="103" y="9"/>
                    <a:pt x="75" y="9"/>
                  </a:cubicBezTo>
                  <a:cubicBezTo>
                    <a:pt x="75" y="9"/>
                    <a:pt x="75" y="9"/>
                    <a:pt x="75" y="9"/>
                  </a:cubicBezTo>
                  <a:cubicBezTo>
                    <a:pt x="47" y="9"/>
                    <a:pt x="0" y="7"/>
                    <a:pt x="0" y="5"/>
                  </a:cubicBezTo>
                  <a:cubicBezTo>
                    <a:pt x="0" y="5"/>
                    <a:pt x="0" y="5"/>
                    <a:pt x="0" y="5"/>
                  </a:cubicBezTo>
                  <a:cubicBezTo>
                    <a:pt x="0" y="5"/>
                    <a:pt x="0" y="5"/>
                    <a:pt x="0" y="5"/>
                  </a:cubicBezTo>
                  <a:cubicBezTo>
                    <a:pt x="0" y="7"/>
                    <a:pt x="49" y="9"/>
                    <a:pt x="77" y="9"/>
                  </a:cubicBezTo>
                  <a:cubicBezTo>
                    <a:pt x="77" y="9"/>
                    <a:pt x="78" y="9"/>
                    <a:pt x="78" y="9"/>
                  </a:cubicBezTo>
                  <a:cubicBezTo>
                    <a:pt x="106" y="9"/>
                    <a:pt x="102" y="7"/>
                    <a:pt x="102" y="5"/>
                  </a:cubicBezTo>
                  <a:cubicBezTo>
                    <a:pt x="102" y="2"/>
                    <a:pt x="106" y="0"/>
                    <a:pt x="78" y="0"/>
                  </a:cubicBezTo>
                </a:path>
              </a:pathLst>
            </a:custGeom>
            <a:solidFill>
              <a:srgbClr val="E1DDDC"/>
            </a:solidFill>
            <a:ln>
              <a:noFill/>
            </a:ln>
          </p:spPr>
          <p:txBody>
            <a:bodyPr/>
            <a:lstStyle/>
            <a:p>
              <a:endParaRPr lang="zh-CN" altLang="en-US"/>
            </a:p>
          </p:txBody>
        </p:sp>
        <p:sp>
          <p:nvSpPr>
            <p:cNvPr id="1048885" name="Freeform 30"/>
            <p:cNvSpPr/>
            <p:nvPr/>
          </p:nvSpPr>
          <p:spPr bwMode="auto">
            <a:xfrm>
              <a:off x="3613151" y="5553075"/>
              <a:ext cx="438150" cy="38100"/>
            </a:xfrm>
            <a:custGeom>
              <a:avLst/>
              <a:gdLst>
                <a:gd name="T0" fmla="*/ 2147483646 w 103"/>
                <a:gd name="T1" fmla="*/ 0 h 9"/>
                <a:gd name="T2" fmla="*/ 2147483646 w 103"/>
                <a:gd name="T3" fmla="*/ 0 h 9"/>
                <a:gd name="T4" fmla="*/ 0 w 103"/>
                <a:gd name="T5" fmla="*/ 2147483646 h 9"/>
                <a:gd name="T6" fmla="*/ 2147483646 w 103"/>
                <a:gd name="T7" fmla="*/ 0 h 9"/>
                <a:gd name="T8" fmla="*/ 2147483646 w 103"/>
                <a:gd name="T9" fmla="*/ 0 h 9"/>
                <a:gd name="T10" fmla="*/ 2147483646 w 103"/>
                <a:gd name="T11" fmla="*/ 2147483646 h 9"/>
                <a:gd name="T12" fmla="*/ 2147483646 w 103"/>
                <a:gd name="T13" fmla="*/ 2147483646 h 9"/>
                <a:gd name="T14" fmla="*/ 2147483646 w 103"/>
                <a:gd name="T15" fmla="*/ 2147483646 h 9"/>
                <a:gd name="T16" fmla="*/ 0 w 103"/>
                <a:gd name="T17" fmla="*/ 2147483646 h 9"/>
                <a:gd name="T18" fmla="*/ 0 w 103"/>
                <a:gd name="T19" fmla="*/ 2147483646 h 9"/>
                <a:gd name="T20" fmla="*/ 0 w 103"/>
                <a:gd name="T21" fmla="*/ 2147483646 h 9"/>
                <a:gd name="T22" fmla="*/ 2147483646 w 103"/>
                <a:gd name="T23" fmla="*/ 2147483646 h 9"/>
                <a:gd name="T24" fmla="*/ 2147483646 w 103"/>
                <a:gd name="T25" fmla="*/ 2147483646 h 9"/>
                <a:gd name="T26" fmla="*/ 2147483646 w 103"/>
                <a:gd name="T27" fmla="*/ 2147483646 h 9"/>
                <a:gd name="T28" fmla="*/ 2147483646 w 103"/>
                <a:gd name="T29" fmla="*/ 0 h 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03" h="9">
                  <a:moveTo>
                    <a:pt x="76" y="0"/>
                  </a:moveTo>
                  <a:cubicBezTo>
                    <a:pt x="76" y="0"/>
                    <a:pt x="76" y="0"/>
                    <a:pt x="75" y="0"/>
                  </a:cubicBezTo>
                  <a:cubicBezTo>
                    <a:pt x="48" y="0"/>
                    <a:pt x="0" y="2"/>
                    <a:pt x="0" y="5"/>
                  </a:cubicBezTo>
                  <a:cubicBezTo>
                    <a:pt x="0" y="2"/>
                    <a:pt x="46" y="1"/>
                    <a:pt x="73" y="0"/>
                  </a:cubicBezTo>
                  <a:cubicBezTo>
                    <a:pt x="73" y="0"/>
                    <a:pt x="73" y="0"/>
                    <a:pt x="74" y="0"/>
                  </a:cubicBezTo>
                  <a:cubicBezTo>
                    <a:pt x="100" y="0"/>
                    <a:pt x="96" y="2"/>
                    <a:pt x="96" y="5"/>
                  </a:cubicBezTo>
                  <a:cubicBezTo>
                    <a:pt x="96" y="7"/>
                    <a:pt x="100" y="9"/>
                    <a:pt x="73" y="9"/>
                  </a:cubicBezTo>
                  <a:cubicBezTo>
                    <a:pt x="73" y="9"/>
                    <a:pt x="73" y="9"/>
                    <a:pt x="72" y="9"/>
                  </a:cubicBezTo>
                  <a:cubicBezTo>
                    <a:pt x="46" y="9"/>
                    <a:pt x="0" y="7"/>
                    <a:pt x="0" y="5"/>
                  </a:cubicBezTo>
                  <a:cubicBezTo>
                    <a:pt x="0" y="5"/>
                    <a:pt x="0" y="5"/>
                    <a:pt x="0" y="5"/>
                  </a:cubicBezTo>
                  <a:cubicBezTo>
                    <a:pt x="0" y="5"/>
                    <a:pt x="0" y="5"/>
                    <a:pt x="0" y="5"/>
                  </a:cubicBezTo>
                  <a:cubicBezTo>
                    <a:pt x="0" y="7"/>
                    <a:pt x="47" y="9"/>
                    <a:pt x="75" y="9"/>
                  </a:cubicBezTo>
                  <a:cubicBezTo>
                    <a:pt x="75" y="9"/>
                    <a:pt x="75" y="9"/>
                    <a:pt x="75" y="9"/>
                  </a:cubicBezTo>
                  <a:cubicBezTo>
                    <a:pt x="103" y="9"/>
                    <a:pt x="99" y="7"/>
                    <a:pt x="99" y="5"/>
                  </a:cubicBezTo>
                  <a:cubicBezTo>
                    <a:pt x="99" y="2"/>
                    <a:pt x="103" y="0"/>
                    <a:pt x="76" y="0"/>
                  </a:cubicBezTo>
                </a:path>
              </a:pathLst>
            </a:custGeom>
            <a:solidFill>
              <a:srgbClr val="DFDBDA"/>
            </a:solidFill>
            <a:ln>
              <a:noFill/>
            </a:ln>
          </p:spPr>
          <p:txBody>
            <a:bodyPr/>
            <a:lstStyle/>
            <a:p>
              <a:endParaRPr lang="zh-CN" altLang="en-US"/>
            </a:p>
          </p:txBody>
        </p:sp>
        <p:sp>
          <p:nvSpPr>
            <p:cNvPr id="1048886" name="Freeform 31"/>
            <p:cNvSpPr>
              <a:spLocks noEditPoints="1"/>
            </p:cNvSpPr>
            <p:nvPr/>
          </p:nvSpPr>
          <p:spPr bwMode="auto">
            <a:xfrm>
              <a:off x="3613151" y="5553075"/>
              <a:ext cx="425450" cy="38100"/>
            </a:xfrm>
            <a:custGeom>
              <a:avLst/>
              <a:gdLst>
                <a:gd name="T0" fmla="*/ 2147483646 w 100"/>
                <a:gd name="T1" fmla="*/ 2147483646 h 9"/>
                <a:gd name="T2" fmla="*/ 0 w 100"/>
                <a:gd name="T3" fmla="*/ 2147483646 h 9"/>
                <a:gd name="T4" fmla="*/ 2147483646 w 100"/>
                <a:gd name="T5" fmla="*/ 2147483646 h 9"/>
                <a:gd name="T6" fmla="*/ 2147483646 w 100"/>
                <a:gd name="T7" fmla="*/ 2147483646 h 9"/>
                <a:gd name="T8" fmla="*/ 2147483646 w 100"/>
                <a:gd name="T9" fmla="*/ 2147483646 h 9"/>
                <a:gd name="T10" fmla="*/ 2147483646 w 100"/>
                <a:gd name="T11" fmla="*/ 2147483646 h 9"/>
                <a:gd name="T12" fmla="*/ 2147483646 w 100"/>
                <a:gd name="T13" fmla="*/ 2147483646 h 9"/>
                <a:gd name="T14" fmla="*/ 2147483646 w 100"/>
                <a:gd name="T15" fmla="*/ 0 h 9"/>
                <a:gd name="T16" fmla="*/ 2147483646 w 100"/>
                <a:gd name="T17" fmla="*/ 0 h 9"/>
                <a:gd name="T18" fmla="*/ 0 w 100"/>
                <a:gd name="T19" fmla="*/ 2147483646 h 9"/>
                <a:gd name="T20" fmla="*/ 0 w 100"/>
                <a:gd name="T21" fmla="*/ 2147483646 h 9"/>
                <a:gd name="T22" fmla="*/ 0 w 100"/>
                <a:gd name="T23" fmla="*/ 2147483646 h 9"/>
                <a:gd name="T24" fmla="*/ 0 w 100"/>
                <a:gd name="T25" fmla="*/ 2147483646 h 9"/>
                <a:gd name="T26" fmla="*/ 0 w 100"/>
                <a:gd name="T27" fmla="*/ 2147483646 h 9"/>
                <a:gd name="T28" fmla="*/ 0 w 100"/>
                <a:gd name="T29" fmla="*/ 2147483646 h 9"/>
                <a:gd name="T30" fmla="*/ 0 w 100"/>
                <a:gd name="T31" fmla="*/ 2147483646 h 9"/>
                <a:gd name="T32" fmla="*/ 0 w 100"/>
                <a:gd name="T33" fmla="*/ 2147483646 h 9"/>
                <a:gd name="T34" fmla="*/ 0 w 100"/>
                <a:gd name="T35" fmla="*/ 2147483646 h 9"/>
                <a:gd name="T36" fmla="*/ 0 w 100"/>
                <a:gd name="T37" fmla="*/ 2147483646 h 9"/>
                <a:gd name="T38" fmla="*/ 0 w 100"/>
                <a:gd name="T39" fmla="*/ 2147483646 h 9"/>
                <a:gd name="T40" fmla="*/ 0 w 100"/>
                <a:gd name="T41" fmla="*/ 2147483646 h 9"/>
                <a:gd name="T42" fmla="*/ 0 w 100"/>
                <a:gd name="T43" fmla="*/ 2147483646 h 9"/>
                <a:gd name="T44" fmla="*/ 0 w 100"/>
                <a:gd name="T45" fmla="*/ 2147483646 h 9"/>
                <a:gd name="T46" fmla="*/ 0 w 100"/>
                <a:gd name="T47" fmla="*/ 2147483646 h 9"/>
                <a:gd name="T48" fmla="*/ 0 w 100"/>
                <a:gd name="T49" fmla="*/ 2147483646 h 9"/>
                <a:gd name="T50" fmla="*/ 0 w 100"/>
                <a:gd name="T51" fmla="*/ 2147483646 h 9"/>
                <a:gd name="T52" fmla="*/ 0 w 100"/>
                <a:gd name="T53" fmla="*/ 2147483646 h 9"/>
                <a:gd name="T54" fmla="*/ 2147483646 w 100"/>
                <a:gd name="T55" fmla="*/ 2147483646 h 9"/>
                <a:gd name="T56" fmla="*/ 2147483646 w 100"/>
                <a:gd name="T57" fmla="*/ 2147483646 h 9"/>
                <a:gd name="T58" fmla="*/ 2147483646 w 100"/>
                <a:gd name="T59" fmla="*/ 2147483646 h 9"/>
                <a:gd name="T60" fmla="*/ 2147483646 w 100"/>
                <a:gd name="T61" fmla="*/ 0 h 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00" h="9">
                  <a:moveTo>
                    <a:pt x="70" y="9"/>
                  </a:moveTo>
                  <a:cubicBezTo>
                    <a:pt x="44" y="9"/>
                    <a:pt x="0" y="7"/>
                    <a:pt x="0" y="5"/>
                  </a:cubicBezTo>
                  <a:cubicBezTo>
                    <a:pt x="0" y="3"/>
                    <a:pt x="45" y="1"/>
                    <a:pt x="70" y="1"/>
                  </a:cubicBezTo>
                  <a:cubicBezTo>
                    <a:pt x="71" y="1"/>
                    <a:pt x="71" y="1"/>
                    <a:pt x="71" y="1"/>
                  </a:cubicBezTo>
                  <a:cubicBezTo>
                    <a:pt x="96" y="1"/>
                    <a:pt x="93" y="2"/>
                    <a:pt x="93" y="5"/>
                  </a:cubicBezTo>
                  <a:cubicBezTo>
                    <a:pt x="93" y="7"/>
                    <a:pt x="96" y="9"/>
                    <a:pt x="70" y="9"/>
                  </a:cubicBezTo>
                  <a:cubicBezTo>
                    <a:pt x="70" y="9"/>
                    <a:pt x="70" y="9"/>
                    <a:pt x="70" y="9"/>
                  </a:cubicBezTo>
                  <a:moveTo>
                    <a:pt x="74" y="0"/>
                  </a:moveTo>
                  <a:cubicBezTo>
                    <a:pt x="73" y="0"/>
                    <a:pt x="73" y="0"/>
                    <a:pt x="73" y="0"/>
                  </a:cubicBezTo>
                  <a:cubicBezTo>
                    <a:pt x="46" y="1"/>
                    <a:pt x="0" y="2"/>
                    <a:pt x="0"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7"/>
                    <a:pt x="46" y="9"/>
                    <a:pt x="72" y="9"/>
                  </a:cubicBezTo>
                  <a:cubicBezTo>
                    <a:pt x="73" y="9"/>
                    <a:pt x="73" y="9"/>
                    <a:pt x="73" y="9"/>
                  </a:cubicBezTo>
                  <a:cubicBezTo>
                    <a:pt x="100" y="9"/>
                    <a:pt x="96" y="7"/>
                    <a:pt x="96" y="5"/>
                  </a:cubicBezTo>
                  <a:cubicBezTo>
                    <a:pt x="96" y="2"/>
                    <a:pt x="100" y="0"/>
                    <a:pt x="74" y="0"/>
                  </a:cubicBezTo>
                </a:path>
              </a:pathLst>
            </a:custGeom>
            <a:solidFill>
              <a:srgbClr val="DEDAD9"/>
            </a:solidFill>
            <a:ln>
              <a:noFill/>
            </a:ln>
          </p:spPr>
          <p:txBody>
            <a:bodyPr/>
            <a:lstStyle/>
            <a:p>
              <a:endParaRPr lang="zh-CN" altLang="en-US"/>
            </a:p>
          </p:txBody>
        </p:sp>
        <p:sp>
          <p:nvSpPr>
            <p:cNvPr id="1048887" name="Freeform 32"/>
            <p:cNvSpPr>
              <a:spLocks noEditPoints="1"/>
            </p:cNvSpPr>
            <p:nvPr/>
          </p:nvSpPr>
          <p:spPr bwMode="auto">
            <a:xfrm>
              <a:off x="3613151" y="5556250"/>
              <a:ext cx="407988" cy="34925"/>
            </a:xfrm>
            <a:custGeom>
              <a:avLst/>
              <a:gdLst>
                <a:gd name="T0" fmla="*/ 2147483646 w 96"/>
                <a:gd name="T1" fmla="*/ 2147483646 h 8"/>
                <a:gd name="T2" fmla="*/ 0 w 96"/>
                <a:gd name="T3" fmla="*/ 2147483646 h 8"/>
                <a:gd name="T4" fmla="*/ 2147483646 w 96"/>
                <a:gd name="T5" fmla="*/ 0 h 8"/>
                <a:gd name="T6" fmla="*/ 2147483646 w 96"/>
                <a:gd name="T7" fmla="*/ 0 h 8"/>
                <a:gd name="T8" fmla="*/ 2147483646 w 96"/>
                <a:gd name="T9" fmla="*/ 2147483646 h 8"/>
                <a:gd name="T10" fmla="*/ 2147483646 w 96"/>
                <a:gd name="T11" fmla="*/ 2147483646 h 8"/>
                <a:gd name="T12" fmla="*/ 2147483646 w 96"/>
                <a:gd name="T13" fmla="*/ 2147483646 h 8"/>
                <a:gd name="T14" fmla="*/ 2147483646 w 96"/>
                <a:gd name="T15" fmla="*/ 0 h 8"/>
                <a:gd name="T16" fmla="*/ 2147483646 w 96"/>
                <a:gd name="T17" fmla="*/ 0 h 8"/>
                <a:gd name="T18" fmla="*/ 0 w 96"/>
                <a:gd name="T19" fmla="*/ 2147483646 h 8"/>
                <a:gd name="T20" fmla="*/ 2147483646 w 96"/>
                <a:gd name="T21" fmla="*/ 2147483646 h 8"/>
                <a:gd name="T22" fmla="*/ 2147483646 w 96"/>
                <a:gd name="T23" fmla="*/ 2147483646 h 8"/>
                <a:gd name="T24" fmla="*/ 2147483646 w 96"/>
                <a:gd name="T25" fmla="*/ 2147483646 h 8"/>
                <a:gd name="T26" fmla="*/ 2147483646 w 96"/>
                <a:gd name="T27" fmla="*/ 0 h 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96" h="8">
                  <a:moveTo>
                    <a:pt x="67" y="8"/>
                  </a:moveTo>
                  <a:cubicBezTo>
                    <a:pt x="42" y="8"/>
                    <a:pt x="0" y="6"/>
                    <a:pt x="0" y="4"/>
                  </a:cubicBezTo>
                  <a:cubicBezTo>
                    <a:pt x="0" y="2"/>
                    <a:pt x="43" y="0"/>
                    <a:pt x="68" y="0"/>
                  </a:cubicBezTo>
                  <a:cubicBezTo>
                    <a:pt x="68" y="0"/>
                    <a:pt x="68" y="0"/>
                    <a:pt x="68" y="0"/>
                  </a:cubicBezTo>
                  <a:cubicBezTo>
                    <a:pt x="92" y="0"/>
                    <a:pt x="89" y="2"/>
                    <a:pt x="89" y="4"/>
                  </a:cubicBezTo>
                  <a:cubicBezTo>
                    <a:pt x="89" y="6"/>
                    <a:pt x="93" y="8"/>
                    <a:pt x="68" y="8"/>
                  </a:cubicBezTo>
                  <a:cubicBezTo>
                    <a:pt x="68" y="8"/>
                    <a:pt x="67" y="8"/>
                    <a:pt x="67" y="8"/>
                  </a:cubicBezTo>
                  <a:moveTo>
                    <a:pt x="71" y="0"/>
                  </a:moveTo>
                  <a:cubicBezTo>
                    <a:pt x="71" y="0"/>
                    <a:pt x="71" y="0"/>
                    <a:pt x="70" y="0"/>
                  </a:cubicBezTo>
                  <a:cubicBezTo>
                    <a:pt x="45" y="0"/>
                    <a:pt x="0" y="2"/>
                    <a:pt x="0" y="4"/>
                  </a:cubicBezTo>
                  <a:cubicBezTo>
                    <a:pt x="0" y="6"/>
                    <a:pt x="44" y="8"/>
                    <a:pt x="70" y="8"/>
                  </a:cubicBezTo>
                  <a:cubicBezTo>
                    <a:pt x="70" y="8"/>
                    <a:pt x="70" y="8"/>
                    <a:pt x="70" y="8"/>
                  </a:cubicBezTo>
                  <a:cubicBezTo>
                    <a:pt x="96" y="8"/>
                    <a:pt x="93" y="6"/>
                    <a:pt x="93" y="4"/>
                  </a:cubicBezTo>
                  <a:cubicBezTo>
                    <a:pt x="93" y="1"/>
                    <a:pt x="96" y="0"/>
                    <a:pt x="71" y="0"/>
                  </a:cubicBezTo>
                </a:path>
              </a:pathLst>
            </a:custGeom>
            <a:solidFill>
              <a:srgbClr val="DBD8D7"/>
            </a:solidFill>
            <a:ln>
              <a:noFill/>
            </a:ln>
          </p:spPr>
          <p:txBody>
            <a:bodyPr/>
            <a:lstStyle/>
            <a:p>
              <a:endParaRPr lang="zh-CN" altLang="en-US"/>
            </a:p>
          </p:txBody>
        </p:sp>
        <p:sp>
          <p:nvSpPr>
            <p:cNvPr id="1048888" name="Freeform 33"/>
            <p:cNvSpPr>
              <a:spLocks noEditPoints="1"/>
            </p:cNvSpPr>
            <p:nvPr/>
          </p:nvSpPr>
          <p:spPr bwMode="auto">
            <a:xfrm>
              <a:off x="3613151" y="5556250"/>
              <a:ext cx="395288" cy="34925"/>
            </a:xfrm>
            <a:custGeom>
              <a:avLst/>
              <a:gdLst>
                <a:gd name="T0" fmla="*/ 2147483646 w 93"/>
                <a:gd name="T1" fmla="*/ 2147483646 h 8"/>
                <a:gd name="T2" fmla="*/ 0 w 93"/>
                <a:gd name="T3" fmla="*/ 2147483646 h 8"/>
                <a:gd name="T4" fmla="*/ 2147483646 w 93"/>
                <a:gd name="T5" fmla="*/ 0 h 8"/>
                <a:gd name="T6" fmla="*/ 2147483646 w 93"/>
                <a:gd name="T7" fmla="*/ 0 h 8"/>
                <a:gd name="T8" fmla="*/ 2147483646 w 93"/>
                <a:gd name="T9" fmla="*/ 2147483646 h 8"/>
                <a:gd name="T10" fmla="*/ 2147483646 w 93"/>
                <a:gd name="T11" fmla="*/ 2147483646 h 8"/>
                <a:gd name="T12" fmla="*/ 2147483646 w 93"/>
                <a:gd name="T13" fmla="*/ 2147483646 h 8"/>
                <a:gd name="T14" fmla="*/ 2147483646 w 93"/>
                <a:gd name="T15" fmla="*/ 0 h 8"/>
                <a:gd name="T16" fmla="*/ 2147483646 w 93"/>
                <a:gd name="T17" fmla="*/ 0 h 8"/>
                <a:gd name="T18" fmla="*/ 0 w 93"/>
                <a:gd name="T19" fmla="*/ 2147483646 h 8"/>
                <a:gd name="T20" fmla="*/ 2147483646 w 93"/>
                <a:gd name="T21" fmla="*/ 2147483646 h 8"/>
                <a:gd name="T22" fmla="*/ 2147483646 w 93"/>
                <a:gd name="T23" fmla="*/ 2147483646 h 8"/>
                <a:gd name="T24" fmla="*/ 2147483646 w 93"/>
                <a:gd name="T25" fmla="*/ 2147483646 h 8"/>
                <a:gd name="T26" fmla="*/ 2147483646 w 93"/>
                <a:gd name="T27" fmla="*/ 0 h 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93" h="8">
                  <a:moveTo>
                    <a:pt x="65" y="7"/>
                  </a:moveTo>
                  <a:cubicBezTo>
                    <a:pt x="41" y="7"/>
                    <a:pt x="0" y="6"/>
                    <a:pt x="0" y="4"/>
                  </a:cubicBezTo>
                  <a:cubicBezTo>
                    <a:pt x="0" y="2"/>
                    <a:pt x="41" y="0"/>
                    <a:pt x="65" y="0"/>
                  </a:cubicBezTo>
                  <a:cubicBezTo>
                    <a:pt x="65" y="0"/>
                    <a:pt x="65" y="0"/>
                    <a:pt x="66" y="0"/>
                  </a:cubicBezTo>
                  <a:cubicBezTo>
                    <a:pt x="89" y="0"/>
                    <a:pt x="86" y="2"/>
                    <a:pt x="86" y="4"/>
                  </a:cubicBezTo>
                  <a:cubicBezTo>
                    <a:pt x="86" y="6"/>
                    <a:pt x="89" y="7"/>
                    <a:pt x="65" y="7"/>
                  </a:cubicBezTo>
                  <a:cubicBezTo>
                    <a:pt x="65" y="7"/>
                    <a:pt x="65" y="7"/>
                    <a:pt x="65" y="7"/>
                  </a:cubicBezTo>
                  <a:moveTo>
                    <a:pt x="68" y="0"/>
                  </a:moveTo>
                  <a:cubicBezTo>
                    <a:pt x="68" y="0"/>
                    <a:pt x="68" y="0"/>
                    <a:pt x="68" y="0"/>
                  </a:cubicBezTo>
                  <a:cubicBezTo>
                    <a:pt x="43" y="0"/>
                    <a:pt x="0" y="2"/>
                    <a:pt x="0" y="4"/>
                  </a:cubicBezTo>
                  <a:cubicBezTo>
                    <a:pt x="0" y="6"/>
                    <a:pt x="42" y="8"/>
                    <a:pt x="67" y="8"/>
                  </a:cubicBezTo>
                  <a:cubicBezTo>
                    <a:pt x="67" y="8"/>
                    <a:pt x="68" y="8"/>
                    <a:pt x="68" y="8"/>
                  </a:cubicBezTo>
                  <a:cubicBezTo>
                    <a:pt x="93" y="8"/>
                    <a:pt x="89" y="6"/>
                    <a:pt x="89" y="4"/>
                  </a:cubicBezTo>
                  <a:cubicBezTo>
                    <a:pt x="89" y="2"/>
                    <a:pt x="92" y="0"/>
                    <a:pt x="68" y="0"/>
                  </a:cubicBezTo>
                </a:path>
              </a:pathLst>
            </a:custGeom>
            <a:solidFill>
              <a:srgbClr val="D9D5D4"/>
            </a:solidFill>
            <a:ln>
              <a:noFill/>
            </a:ln>
          </p:spPr>
          <p:txBody>
            <a:bodyPr/>
            <a:lstStyle/>
            <a:p>
              <a:endParaRPr lang="zh-CN" altLang="en-US"/>
            </a:p>
          </p:txBody>
        </p:sp>
        <p:sp>
          <p:nvSpPr>
            <p:cNvPr id="1048889" name="Freeform 34"/>
            <p:cNvSpPr>
              <a:spLocks noEditPoints="1"/>
            </p:cNvSpPr>
            <p:nvPr/>
          </p:nvSpPr>
          <p:spPr bwMode="auto">
            <a:xfrm>
              <a:off x="3613151" y="5556250"/>
              <a:ext cx="377825" cy="30163"/>
            </a:xfrm>
            <a:custGeom>
              <a:avLst/>
              <a:gdLst>
                <a:gd name="T0" fmla="*/ 2147483646 w 89"/>
                <a:gd name="T1" fmla="*/ 2147483646 h 7"/>
                <a:gd name="T2" fmla="*/ 0 w 89"/>
                <a:gd name="T3" fmla="*/ 2147483646 h 7"/>
                <a:gd name="T4" fmla="*/ 2147483646 w 89"/>
                <a:gd name="T5" fmla="*/ 0 h 7"/>
                <a:gd name="T6" fmla="*/ 2147483646 w 89"/>
                <a:gd name="T7" fmla="*/ 0 h 7"/>
                <a:gd name="T8" fmla="*/ 2147483646 w 89"/>
                <a:gd name="T9" fmla="*/ 2147483646 h 7"/>
                <a:gd name="T10" fmla="*/ 2147483646 w 89"/>
                <a:gd name="T11" fmla="*/ 2147483646 h 7"/>
                <a:gd name="T12" fmla="*/ 2147483646 w 89"/>
                <a:gd name="T13" fmla="*/ 2147483646 h 7"/>
                <a:gd name="T14" fmla="*/ 2147483646 w 89"/>
                <a:gd name="T15" fmla="*/ 0 h 7"/>
                <a:gd name="T16" fmla="*/ 2147483646 w 89"/>
                <a:gd name="T17" fmla="*/ 0 h 7"/>
                <a:gd name="T18" fmla="*/ 0 w 89"/>
                <a:gd name="T19" fmla="*/ 2147483646 h 7"/>
                <a:gd name="T20" fmla="*/ 2147483646 w 89"/>
                <a:gd name="T21" fmla="*/ 2147483646 h 7"/>
                <a:gd name="T22" fmla="*/ 2147483646 w 89"/>
                <a:gd name="T23" fmla="*/ 2147483646 h 7"/>
                <a:gd name="T24" fmla="*/ 2147483646 w 89"/>
                <a:gd name="T25" fmla="*/ 2147483646 h 7"/>
                <a:gd name="T26" fmla="*/ 2147483646 w 89"/>
                <a:gd name="T27" fmla="*/ 0 h 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89" h="7">
                  <a:moveTo>
                    <a:pt x="62" y="7"/>
                  </a:moveTo>
                  <a:cubicBezTo>
                    <a:pt x="39" y="7"/>
                    <a:pt x="0" y="6"/>
                    <a:pt x="0" y="4"/>
                  </a:cubicBezTo>
                  <a:cubicBezTo>
                    <a:pt x="0" y="2"/>
                    <a:pt x="40" y="0"/>
                    <a:pt x="63" y="0"/>
                  </a:cubicBezTo>
                  <a:cubicBezTo>
                    <a:pt x="63" y="0"/>
                    <a:pt x="63" y="0"/>
                    <a:pt x="63" y="0"/>
                  </a:cubicBezTo>
                  <a:cubicBezTo>
                    <a:pt x="85" y="0"/>
                    <a:pt x="82" y="2"/>
                    <a:pt x="82" y="4"/>
                  </a:cubicBezTo>
                  <a:cubicBezTo>
                    <a:pt x="82" y="6"/>
                    <a:pt x="85" y="7"/>
                    <a:pt x="63" y="7"/>
                  </a:cubicBezTo>
                  <a:cubicBezTo>
                    <a:pt x="62" y="7"/>
                    <a:pt x="62" y="7"/>
                    <a:pt x="62" y="7"/>
                  </a:cubicBezTo>
                  <a:moveTo>
                    <a:pt x="66" y="0"/>
                  </a:moveTo>
                  <a:cubicBezTo>
                    <a:pt x="65" y="0"/>
                    <a:pt x="65" y="0"/>
                    <a:pt x="65" y="0"/>
                  </a:cubicBezTo>
                  <a:cubicBezTo>
                    <a:pt x="41" y="0"/>
                    <a:pt x="0" y="2"/>
                    <a:pt x="0" y="4"/>
                  </a:cubicBezTo>
                  <a:cubicBezTo>
                    <a:pt x="0" y="6"/>
                    <a:pt x="41" y="7"/>
                    <a:pt x="65" y="7"/>
                  </a:cubicBezTo>
                  <a:cubicBezTo>
                    <a:pt x="65" y="7"/>
                    <a:pt x="65" y="7"/>
                    <a:pt x="65" y="7"/>
                  </a:cubicBezTo>
                  <a:cubicBezTo>
                    <a:pt x="89" y="7"/>
                    <a:pt x="86" y="6"/>
                    <a:pt x="86" y="4"/>
                  </a:cubicBezTo>
                  <a:cubicBezTo>
                    <a:pt x="86" y="2"/>
                    <a:pt x="89" y="0"/>
                    <a:pt x="66" y="0"/>
                  </a:cubicBezTo>
                </a:path>
              </a:pathLst>
            </a:custGeom>
            <a:solidFill>
              <a:srgbClr val="D6D3D2"/>
            </a:solidFill>
            <a:ln>
              <a:noFill/>
            </a:ln>
          </p:spPr>
          <p:txBody>
            <a:bodyPr/>
            <a:lstStyle/>
            <a:p>
              <a:endParaRPr lang="zh-CN" altLang="en-US"/>
            </a:p>
          </p:txBody>
        </p:sp>
        <p:sp>
          <p:nvSpPr>
            <p:cNvPr id="1048890" name="Freeform 35"/>
            <p:cNvSpPr>
              <a:spLocks noEditPoints="1"/>
            </p:cNvSpPr>
            <p:nvPr/>
          </p:nvSpPr>
          <p:spPr bwMode="auto">
            <a:xfrm>
              <a:off x="3613151" y="5556250"/>
              <a:ext cx="361950" cy="30163"/>
            </a:xfrm>
            <a:custGeom>
              <a:avLst/>
              <a:gdLst>
                <a:gd name="T0" fmla="*/ 2147483646 w 85"/>
                <a:gd name="T1" fmla="*/ 2147483646 h 7"/>
                <a:gd name="T2" fmla="*/ 0 w 85"/>
                <a:gd name="T3" fmla="*/ 2147483646 h 7"/>
                <a:gd name="T4" fmla="*/ 2147483646 w 85"/>
                <a:gd name="T5" fmla="*/ 0 h 7"/>
                <a:gd name="T6" fmla="*/ 2147483646 w 85"/>
                <a:gd name="T7" fmla="*/ 0 h 7"/>
                <a:gd name="T8" fmla="*/ 2147483646 w 85"/>
                <a:gd name="T9" fmla="*/ 2147483646 h 7"/>
                <a:gd name="T10" fmla="*/ 2147483646 w 85"/>
                <a:gd name="T11" fmla="*/ 2147483646 h 7"/>
                <a:gd name="T12" fmla="*/ 2147483646 w 85"/>
                <a:gd name="T13" fmla="*/ 2147483646 h 7"/>
                <a:gd name="T14" fmla="*/ 2147483646 w 85"/>
                <a:gd name="T15" fmla="*/ 0 h 7"/>
                <a:gd name="T16" fmla="*/ 2147483646 w 85"/>
                <a:gd name="T17" fmla="*/ 0 h 7"/>
                <a:gd name="T18" fmla="*/ 0 w 85"/>
                <a:gd name="T19" fmla="*/ 2147483646 h 7"/>
                <a:gd name="T20" fmla="*/ 2147483646 w 85"/>
                <a:gd name="T21" fmla="*/ 2147483646 h 7"/>
                <a:gd name="T22" fmla="*/ 2147483646 w 85"/>
                <a:gd name="T23" fmla="*/ 2147483646 h 7"/>
                <a:gd name="T24" fmla="*/ 2147483646 w 85"/>
                <a:gd name="T25" fmla="*/ 2147483646 h 7"/>
                <a:gd name="T26" fmla="*/ 2147483646 w 85"/>
                <a:gd name="T27" fmla="*/ 0 h 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85" h="7">
                  <a:moveTo>
                    <a:pt x="59" y="7"/>
                  </a:moveTo>
                  <a:cubicBezTo>
                    <a:pt x="38" y="7"/>
                    <a:pt x="0" y="6"/>
                    <a:pt x="0" y="4"/>
                  </a:cubicBezTo>
                  <a:cubicBezTo>
                    <a:pt x="0" y="2"/>
                    <a:pt x="38" y="0"/>
                    <a:pt x="60" y="0"/>
                  </a:cubicBezTo>
                  <a:cubicBezTo>
                    <a:pt x="60" y="0"/>
                    <a:pt x="60" y="0"/>
                    <a:pt x="60" y="0"/>
                  </a:cubicBezTo>
                  <a:cubicBezTo>
                    <a:pt x="82" y="0"/>
                    <a:pt x="79" y="2"/>
                    <a:pt x="79" y="4"/>
                  </a:cubicBezTo>
                  <a:cubicBezTo>
                    <a:pt x="79" y="6"/>
                    <a:pt x="82" y="7"/>
                    <a:pt x="60" y="7"/>
                  </a:cubicBezTo>
                  <a:cubicBezTo>
                    <a:pt x="60" y="7"/>
                    <a:pt x="60" y="7"/>
                    <a:pt x="59" y="7"/>
                  </a:cubicBezTo>
                  <a:moveTo>
                    <a:pt x="63" y="0"/>
                  </a:moveTo>
                  <a:cubicBezTo>
                    <a:pt x="63" y="0"/>
                    <a:pt x="63" y="0"/>
                    <a:pt x="63" y="0"/>
                  </a:cubicBezTo>
                  <a:cubicBezTo>
                    <a:pt x="40" y="0"/>
                    <a:pt x="0" y="2"/>
                    <a:pt x="0" y="4"/>
                  </a:cubicBezTo>
                  <a:cubicBezTo>
                    <a:pt x="0" y="6"/>
                    <a:pt x="39" y="7"/>
                    <a:pt x="62" y="7"/>
                  </a:cubicBezTo>
                  <a:cubicBezTo>
                    <a:pt x="62" y="7"/>
                    <a:pt x="62" y="7"/>
                    <a:pt x="63" y="7"/>
                  </a:cubicBezTo>
                  <a:cubicBezTo>
                    <a:pt x="85" y="7"/>
                    <a:pt x="82" y="6"/>
                    <a:pt x="82" y="4"/>
                  </a:cubicBezTo>
                  <a:cubicBezTo>
                    <a:pt x="82" y="2"/>
                    <a:pt x="85" y="0"/>
                    <a:pt x="63" y="0"/>
                  </a:cubicBezTo>
                </a:path>
              </a:pathLst>
            </a:custGeom>
            <a:solidFill>
              <a:srgbClr val="D3D0D0"/>
            </a:solidFill>
            <a:ln>
              <a:noFill/>
            </a:ln>
          </p:spPr>
          <p:txBody>
            <a:bodyPr/>
            <a:lstStyle/>
            <a:p>
              <a:endParaRPr lang="zh-CN" altLang="en-US"/>
            </a:p>
          </p:txBody>
        </p:sp>
        <p:sp>
          <p:nvSpPr>
            <p:cNvPr id="1048891" name="Freeform 36"/>
            <p:cNvSpPr>
              <a:spLocks noEditPoints="1"/>
            </p:cNvSpPr>
            <p:nvPr/>
          </p:nvSpPr>
          <p:spPr bwMode="auto">
            <a:xfrm>
              <a:off x="3613151" y="5556250"/>
              <a:ext cx="349250" cy="30163"/>
            </a:xfrm>
            <a:custGeom>
              <a:avLst/>
              <a:gdLst>
                <a:gd name="T0" fmla="*/ 2147483646 w 82"/>
                <a:gd name="T1" fmla="*/ 2147483646 h 7"/>
                <a:gd name="T2" fmla="*/ 0 w 82"/>
                <a:gd name="T3" fmla="*/ 2147483646 h 7"/>
                <a:gd name="T4" fmla="*/ 2147483646 w 82"/>
                <a:gd name="T5" fmla="*/ 0 h 7"/>
                <a:gd name="T6" fmla="*/ 2147483646 w 82"/>
                <a:gd name="T7" fmla="*/ 0 h 7"/>
                <a:gd name="T8" fmla="*/ 2147483646 w 82"/>
                <a:gd name="T9" fmla="*/ 2147483646 h 7"/>
                <a:gd name="T10" fmla="*/ 2147483646 w 82"/>
                <a:gd name="T11" fmla="*/ 2147483646 h 7"/>
                <a:gd name="T12" fmla="*/ 2147483646 w 82"/>
                <a:gd name="T13" fmla="*/ 2147483646 h 7"/>
                <a:gd name="T14" fmla="*/ 2147483646 w 82"/>
                <a:gd name="T15" fmla="*/ 0 h 7"/>
                <a:gd name="T16" fmla="*/ 2147483646 w 82"/>
                <a:gd name="T17" fmla="*/ 0 h 7"/>
                <a:gd name="T18" fmla="*/ 0 w 82"/>
                <a:gd name="T19" fmla="*/ 2147483646 h 7"/>
                <a:gd name="T20" fmla="*/ 2147483646 w 82"/>
                <a:gd name="T21" fmla="*/ 2147483646 h 7"/>
                <a:gd name="T22" fmla="*/ 2147483646 w 82"/>
                <a:gd name="T23" fmla="*/ 2147483646 h 7"/>
                <a:gd name="T24" fmla="*/ 2147483646 w 82"/>
                <a:gd name="T25" fmla="*/ 2147483646 h 7"/>
                <a:gd name="T26" fmla="*/ 2147483646 w 82"/>
                <a:gd name="T27" fmla="*/ 0 h 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82" h="7">
                  <a:moveTo>
                    <a:pt x="57" y="7"/>
                  </a:moveTo>
                  <a:cubicBezTo>
                    <a:pt x="36" y="7"/>
                    <a:pt x="0" y="6"/>
                    <a:pt x="0" y="4"/>
                  </a:cubicBezTo>
                  <a:cubicBezTo>
                    <a:pt x="0" y="2"/>
                    <a:pt x="36" y="0"/>
                    <a:pt x="57" y="0"/>
                  </a:cubicBezTo>
                  <a:cubicBezTo>
                    <a:pt x="57" y="0"/>
                    <a:pt x="58" y="0"/>
                    <a:pt x="58" y="0"/>
                  </a:cubicBezTo>
                  <a:cubicBezTo>
                    <a:pt x="78" y="0"/>
                    <a:pt x="76" y="2"/>
                    <a:pt x="76" y="4"/>
                  </a:cubicBezTo>
                  <a:cubicBezTo>
                    <a:pt x="76" y="6"/>
                    <a:pt x="78" y="7"/>
                    <a:pt x="57" y="7"/>
                  </a:cubicBezTo>
                  <a:cubicBezTo>
                    <a:pt x="57" y="7"/>
                    <a:pt x="57" y="7"/>
                    <a:pt x="57" y="7"/>
                  </a:cubicBezTo>
                  <a:moveTo>
                    <a:pt x="60" y="0"/>
                  </a:moveTo>
                  <a:cubicBezTo>
                    <a:pt x="60" y="0"/>
                    <a:pt x="60" y="0"/>
                    <a:pt x="60" y="0"/>
                  </a:cubicBezTo>
                  <a:cubicBezTo>
                    <a:pt x="38" y="0"/>
                    <a:pt x="0" y="2"/>
                    <a:pt x="0" y="4"/>
                  </a:cubicBezTo>
                  <a:cubicBezTo>
                    <a:pt x="0" y="6"/>
                    <a:pt x="38" y="7"/>
                    <a:pt x="59" y="7"/>
                  </a:cubicBezTo>
                  <a:cubicBezTo>
                    <a:pt x="60" y="7"/>
                    <a:pt x="60" y="7"/>
                    <a:pt x="60" y="7"/>
                  </a:cubicBezTo>
                  <a:cubicBezTo>
                    <a:pt x="82" y="7"/>
                    <a:pt x="79" y="6"/>
                    <a:pt x="79" y="4"/>
                  </a:cubicBezTo>
                  <a:cubicBezTo>
                    <a:pt x="79" y="2"/>
                    <a:pt x="82" y="0"/>
                    <a:pt x="60" y="0"/>
                  </a:cubicBezTo>
                </a:path>
              </a:pathLst>
            </a:custGeom>
            <a:solidFill>
              <a:srgbClr val="D1CECE"/>
            </a:solidFill>
            <a:ln>
              <a:noFill/>
            </a:ln>
          </p:spPr>
          <p:txBody>
            <a:bodyPr/>
            <a:lstStyle/>
            <a:p>
              <a:endParaRPr lang="zh-CN" altLang="en-US"/>
            </a:p>
          </p:txBody>
        </p:sp>
        <p:sp>
          <p:nvSpPr>
            <p:cNvPr id="1048892" name="Freeform 37"/>
            <p:cNvSpPr>
              <a:spLocks noEditPoints="1"/>
            </p:cNvSpPr>
            <p:nvPr/>
          </p:nvSpPr>
          <p:spPr bwMode="auto">
            <a:xfrm>
              <a:off x="3613151" y="5556250"/>
              <a:ext cx="331788" cy="30163"/>
            </a:xfrm>
            <a:custGeom>
              <a:avLst/>
              <a:gdLst>
                <a:gd name="T0" fmla="*/ 2147483646 w 78"/>
                <a:gd name="T1" fmla="*/ 2147483646 h 7"/>
                <a:gd name="T2" fmla="*/ 0 w 78"/>
                <a:gd name="T3" fmla="*/ 2147483646 h 7"/>
                <a:gd name="T4" fmla="*/ 2147483646 w 78"/>
                <a:gd name="T5" fmla="*/ 2147483646 h 7"/>
                <a:gd name="T6" fmla="*/ 2147483646 w 78"/>
                <a:gd name="T7" fmla="*/ 2147483646 h 7"/>
                <a:gd name="T8" fmla="*/ 2147483646 w 78"/>
                <a:gd name="T9" fmla="*/ 2147483646 h 7"/>
                <a:gd name="T10" fmla="*/ 2147483646 w 78"/>
                <a:gd name="T11" fmla="*/ 2147483646 h 7"/>
                <a:gd name="T12" fmla="*/ 2147483646 w 78"/>
                <a:gd name="T13" fmla="*/ 2147483646 h 7"/>
                <a:gd name="T14" fmla="*/ 2147483646 w 78"/>
                <a:gd name="T15" fmla="*/ 0 h 7"/>
                <a:gd name="T16" fmla="*/ 2147483646 w 78"/>
                <a:gd name="T17" fmla="*/ 0 h 7"/>
                <a:gd name="T18" fmla="*/ 0 w 78"/>
                <a:gd name="T19" fmla="*/ 2147483646 h 7"/>
                <a:gd name="T20" fmla="*/ 2147483646 w 78"/>
                <a:gd name="T21" fmla="*/ 2147483646 h 7"/>
                <a:gd name="T22" fmla="*/ 2147483646 w 78"/>
                <a:gd name="T23" fmla="*/ 2147483646 h 7"/>
                <a:gd name="T24" fmla="*/ 2147483646 w 78"/>
                <a:gd name="T25" fmla="*/ 2147483646 h 7"/>
                <a:gd name="T26" fmla="*/ 2147483646 w 78"/>
                <a:gd name="T27" fmla="*/ 0 h 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8" h="7">
                  <a:moveTo>
                    <a:pt x="54" y="7"/>
                  </a:moveTo>
                  <a:cubicBezTo>
                    <a:pt x="34" y="7"/>
                    <a:pt x="0" y="5"/>
                    <a:pt x="0" y="4"/>
                  </a:cubicBezTo>
                  <a:cubicBezTo>
                    <a:pt x="0" y="2"/>
                    <a:pt x="35" y="1"/>
                    <a:pt x="55" y="1"/>
                  </a:cubicBezTo>
                  <a:cubicBezTo>
                    <a:pt x="55" y="1"/>
                    <a:pt x="55" y="1"/>
                    <a:pt x="55" y="1"/>
                  </a:cubicBezTo>
                  <a:cubicBezTo>
                    <a:pt x="74" y="1"/>
                    <a:pt x="72" y="2"/>
                    <a:pt x="72" y="4"/>
                  </a:cubicBezTo>
                  <a:cubicBezTo>
                    <a:pt x="72" y="5"/>
                    <a:pt x="75" y="7"/>
                    <a:pt x="55" y="7"/>
                  </a:cubicBezTo>
                  <a:cubicBezTo>
                    <a:pt x="55" y="7"/>
                    <a:pt x="54" y="7"/>
                    <a:pt x="54" y="7"/>
                  </a:cubicBezTo>
                  <a:moveTo>
                    <a:pt x="58" y="0"/>
                  </a:moveTo>
                  <a:cubicBezTo>
                    <a:pt x="58" y="0"/>
                    <a:pt x="57" y="0"/>
                    <a:pt x="57" y="0"/>
                  </a:cubicBezTo>
                  <a:cubicBezTo>
                    <a:pt x="36" y="0"/>
                    <a:pt x="0" y="2"/>
                    <a:pt x="0" y="4"/>
                  </a:cubicBezTo>
                  <a:cubicBezTo>
                    <a:pt x="0" y="6"/>
                    <a:pt x="36" y="7"/>
                    <a:pt x="57" y="7"/>
                  </a:cubicBezTo>
                  <a:cubicBezTo>
                    <a:pt x="57" y="7"/>
                    <a:pt x="57" y="7"/>
                    <a:pt x="57" y="7"/>
                  </a:cubicBezTo>
                  <a:cubicBezTo>
                    <a:pt x="78" y="7"/>
                    <a:pt x="76" y="6"/>
                    <a:pt x="76" y="4"/>
                  </a:cubicBezTo>
                  <a:cubicBezTo>
                    <a:pt x="76" y="2"/>
                    <a:pt x="78" y="0"/>
                    <a:pt x="58" y="0"/>
                  </a:cubicBezTo>
                </a:path>
              </a:pathLst>
            </a:custGeom>
            <a:solidFill>
              <a:srgbClr val="CECBCB"/>
            </a:solidFill>
            <a:ln>
              <a:noFill/>
            </a:ln>
          </p:spPr>
          <p:txBody>
            <a:bodyPr/>
            <a:lstStyle/>
            <a:p>
              <a:endParaRPr lang="zh-CN" altLang="en-US"/>
            </a:p>
          </p:txBody>
        </p:sp>
        <p:sp>
          <p:nvSpPr>
            <p:cNvPr id="1048893" name="Freeform 38"/>
            <p:cNvSpPr>
              <a:spLocks noEditPoints="1"/>
            </p:cNvSpPr>
            <p:nvPr/>
          </p:nvSpPr>
          <p:spPr bwMode="auto">
            <a:xfrm>
              <a:off x="3613151" y="5561013"/>
              <a:ext cx="319088" cy="25400"/>
            </a:xfrm>
            <a:custGeom>
              <a:avLst/>
              <a:gdLst>
                <a:gd name="T0" fmla="*/ 2147483646 w 75"/>
                <a:gd name="T1" fmla="*/ 2147483646 h 6"/>
                <a:gd name="T2" fmla="*/ 0 w 75"/>
                <a:gd name="T3" fmla="*/ 2147483646 h 6"/>
                <a:gd name="T4" fmla="*/ 2147483646 w 75"/>
                <a:gd name="T5" fmla="*/ 0 h 6"/>
                <a:gd name="T6" fmla="*/ 2147483646 w 75"/>
                <a:gd name="T7" fmla="*/ 0 h 6"/>
                <a:gd name="T8" fmla="*/ 2147483646 w 75"/>
                <a:gd name="T9" fmla="*/ 2147483646 h 6"/>
                <a:gd name="T10" fmla="*/ 2147483646 w 75"/>
                <a:gd name="T11" fmla="*/ 2147483646 h 6"/>
                <a:gd name="T12" fmla="*/ 2147483646 w 75"/>
                <a:gd name="T13" fmla="*/ 2147483646 h 6"/>
                <a:gd name="T14" fmla="*/ 2147483646 w 75"/>
                <a:gd name="T15" fmla="*/ 0 h 6"/>
                <a:gd name="T16" fmla="*/ 2147483646 w 75"/>
                <a:gd name="T17" fmla="*/ 0 h 6"/>
                <a:gd name="T18" fmla="*/ 0 w 75"/>
                <a:gd name="T19" fmla="*/ 2147483646 h 6"/>
                <a:gd name="T20" fmla="*/ 2147483646 w 75"/>
                <a:gd name="T21" fmla="*/ 2147483646 h 6"/>
                <a:gd name="T22" fmla="*/ 2147483646 w 75"/>
                <a:gd name="T23" fmla="*/ 2147483646 h 6"/>
                <a:gd name="T24" fmla="*/ 2147483646 w 75"/>
                <a:gd name="T25" fmla="*/ 2147483646 h 6"/>
                <a:gd name="T26" fmla="*/ 2147483646 w 75"/>
                <a:gd name="T27" fmla="*/ 0 h 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5" h="6">
                  <a:moveTo>
                    <a:pt x="52" y="6"/>
                  </a:moveTo>
                  <a:cubicBezTo>
                    <a:pt x="33" y="6"/>
                    <a:pt x="0" y="4"/>
                    <a:pt x="0" y="3"/>
                  </a:cubicBezTo>
                  <a:cubicBezTo>
                    <a:pt x="0" y="1"/>
                    <a:pt x="33" y="0"/>
                    <a:pt x="52" y="0"/>
                  </a:cubicBezTo>
                  <a:cubicBezTo>
                    <a:pt x="52" y="0"/>
                    <a:pt x="52" y="0"/>
                    <a:pt x="52" y="0"/>
                  </a:cubicBezTo>
                  <a:cubicBezTo>
                    <a:pt x="71" y="0"/>
                    <a:pt x="69" y="1"/>
                    <a:pt x="69" y="3"/>
                  </a:cubicBezTo>
                  <a:cubicBezTo>
                    <a:pt x="69" y="4"/>
                    <a:pt x="71" y="6"/>
                    <a:pt x="52" y="6"/>
                  </a:cubicBezTo>
                  <a:cubicBezTo>
                    <a:pt x="52" y="6"/>
                    <a:pt x="52" y="6"/>
                    <a:pt x="52" y="6"/>
                  </a:cubicBezTo>
                  <a:moveTo>
                    <a:pt x="55" y="0"/>
                  </a:moveTo>
                  <a:cubicBezTo>
                    <a:pt x="55" y="0"/>
                    <a:pt x="55" y="0"/>
                    <a:pt x="55" y="0"/>
                  </a:cubicBezTo>
                  <a:cubicBezTo>
                    <a:pt x="35" y="0"/>
                    <a:pt x="0" y="1"/>
                    <a:pt x="0" y="3"/>
                  </a:cubicBezTo>
                  <a:cubicBezTo>
                    <a:pt x="0" y="4"/>
                    <a:pt x="34" y="6"/>
                    <a:pt x="54" y="6"/>
                  </a:cubicBezTo>
                  <a:cubicBezTo>
                    <a:pt x="54" y="6"/>
                    <a:pt x="55" y="6"/>
                    <a:pt x="55" y="6"/>
                  </a:cubicBezTo>
                  <a:cubicBezTo>
                    <a:pt x="75" y="6"/>
                    <a:pt x="72" y="4"/>
                    <a:pt x="72" y="3"/>
                  </a:cubicBezTo>
                  <a:cubicBezTo>
                    <a:pt x="72" y="1"/>
                    <a:pt x="74" y="0"/>
                    <a:pt x="55" y="0"/>
                  </a:cubicBezTo>
                </a:path>
              </a:pathLst>
            </a:custGeom>
            <a:solidFill>
              <a:srgbClr val="CBC9C9"/>
            </a:solidFill>
            <a:ln>
              <a:noFill/>
            </a:ln>
          </p:spPr>
          <p:txBody>
            <a:bodyPr/>
            <a:lstStyle/>
            <a:p>
              <a:endParaRPr lang="zh-CN" altLang="en-US"/>
            </a:p>
          </p:txBody>
        </p:sp>
        <p:sp>
          <p:nvSpPr>
            <p:cNvPr id="1048894" name="Freeform 39"/>
            <p:cNvSpPr>
              <a:spLocks noEditPoints="1"/>
            </p:cNvSpPr>
            <p:nvPr/>
          </p:nvSpPr>
          <p:spPr bwMode="auto">
            <a:xfrm>
              <a:off x="3613151" y="5561013"/>
              <a:ext cx="301625" cy="25400"/>
            </a:xfrm>
            <a:custGeom>
              <a:avLst/>
              <a:gdLst>
                <a:gd name="T0" fmla="*/ 2147483646 w 71"/>
                <a:gd name="T1" fmla="*/ 2147483646 h 6"/>
                <a:gd name="T2" fmla="*/ 0 w 71"/>
                <a:gd name="T3" fmla="*/ 2147483646 h 6"/>
                <a:gd name="T4" fmla="*/ 2147483646 w 71"/>
                <a:gd name="T5" fmla="*/ 0 h 6"/>
                <a:gd name="T6" fmla="*/ 2147483646 w 71"/>
                <a:gd name="T7" fmla="*/ 0 h 6"/>
                <a:gd name="T8" fmla="*/ 2147483646 w 71"/>
                <a:gd name="T9" fmla="*/ 2147483646 h 6"/>
                <a:gd name="T10" fmla="*/ 2147483646 w 71"/>
                <a:gd name="T11" fmla="*/ 2147483646 h 6"/>
                <a:gd name="T12" fmla="*/ 2147483646 w 71"/>
                <a:gd name="T13" fmla="*/ 2147483646 h 6"/>
                <a:gd name="T14" fmla="*/ 2147483646 w 71"/>
                <a:gd name="T15" fmla="*/ 0 h 6"/>
                <a:gd name="T16" fmla="*/ 2147483646 w 71"/>
                <a:gd name="T17" fmla="*/ 0 h 6"/>
                <a:gd name="T18" fmla="*/ 0 w 71"/>
                <a:gd name="T19" fmla="*/ 2147483646 h 6"/>
                <a:gd name="T20" fmla="*/ 2147483646 w 71"/>
                <a:gd name="T21" fmla="*/ 2147483646 h 6"/>
                <a:gd name="T22" fmla="*/ 2147483646 w 71"/>
                <a:gd name="T23" fmla="*/ 2147483646 h 6"/>
                <a:gd name="T24" fmla="*/ 2147483646 w 71"/>
                <a:gd name="T25" fmla="*/ 2147483646 h 6"/>
                <a:gd name="T26" fmla="*/ 2147483646 w 71"/>
                <a:gd name="T27" fmla="*/ 0 h 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1" h="6">
                  <a:moveTo>
                    <a:pt x="49" y="6"/>
                  </a:moveTo>
                  <a:cubicBezTo>
                    <a:pt x="31" y="6"/>
                    <a:pt x="0" y="4"/>
                    <a:pt x="0" y="3"/>
                  </a:cubicBezTo>
                  <a:cubicBezTo>
                    <a:pt x="0" y="1"/>
                    <a:pt x="31" y="0"/>
                    <a:pt x="49" y="0"/>
                  </a:cubicBezTo>
                  <a:cubicBezTo>
                    <a:pt x="50" y="0"/>
                    <a:pt x="50" y="0"/>
                    <a:pt x="50" y="0"/>
                  </a:cubicBezTo>
                  <a:cubicBezTo>
                    <a:pt x="67" y="0"/>
                    <a:pt x="65" y="1"/>
                    <a:pt x="65" y="3"/>
                  </a:cubicBezTo>
                  <a:cubicBezTo>
                    <a:pt x="65" y="4"/>
                    <a:pt x="67" y="6"/>
                    <a:pt x="49" y="6"/>
                  </a:cubicBezTo>
                  <a:cubicBezTo>
                    <a:pt x="49" y="6"/>
                    <a:pt x="49" y="6"/>
                    <a:pt x="49" y="6"/>
                  </a:cubicBezTo>
                  <a:moveTo>
                    <a:pt x="52" y="0"/>
                  </a:moveTo>
                  <a:cubicBezTo>
                    <a:pt x="52" y="0"/>
                    <a:pt x="52" y="0"/>
                    <a:pt x="52" y="0"/>
                  </a:cubicBezTo>
                  <a:cubicBezTo>
                    <a:pt x="33" y="0"/>
                    <a:pt x="0" y="1"/>
                    <a:pt x="0" y="3"/>
                  </a:cubicBezTo>
                  <a:cubicBezTo>
                    <a:pt x="0" y="4"/>
                    <a:pt x="33" y="6"/>
                    <a:pt x="52" y="6"/>
                  </a:cubicBezTo>
                  <a:cubicBezTo>
                    <a:pt x="52" y="6"/>
                    <a:pt x="52" y="6"/>
                    <a:pt x="52" y="6"/>
                  </a:cubicBezTo>
                  <a:cubicBezTo>
                    <a:pt x="71" y="6"/>
                    <a:pt x="69" y="4"/>
                    <a:pt x="69" y="3"/>
                  </a:cubicBezTo>
                  <a:cubicBezTo>
                    <a:pt x="69" y="1"/>
                    <a:pt x="71" y="0"/>
                    <a:pt x="52" y="0"/>
                  </a:cubicBezTo>
                </a:path>
              </a:pathLst>
            </a:custGeom>
            <a:solidFill>
              <a:srgbClr val="C8C7C7"/>
            </a:solidFill>
            <a:ln>
              <a:noFill/>
            </a:ln>
          </p:spPr>
          <p:txBody>
            <a:bodyPr/>
            <a:lstStyle/>
            <a:p>
              <a:endParaRPr lang="zh-CN" altLang="en-US"/>
            </a:p>
          </p:txBody>
        </p:sp>
        <p:sp>
          <p:nvSpPr>
            <p:cNvPr id="1048895" name="Freeform 40"/>
            <p:cNvSpPr>
              <a:spLocks noEditPoints="1"/>
            </p:cNvSpPr>
            <p:nvPr/>
          </p:nvSpPr>
          <p:spPr bwMode="auto">
            <a:xfrm>
              <a:off x="3613151" y="5561013"/>
              <a:ext cx="284163" cy="25400"/>
            </a:xfrm>
            <a:custGeom>
              <a:avLst/>
              <a:gdLst>
                <a:gd name="T0" fmla="*/ 2147483646 w 67"/>
                <a:gd name="T1" fmla="*/ 2147483646 h 6"/>
                <a:gd name="T2" fmla="*/ 2147483646 w 67"/>
                <a:gd name="T3" fmla="*/ 2147483646 h 6"/>
                <a:gd name="T4" fmla="*/ 2147483646 w 67"/>
                <a:gd name="T5" fmla="*/ 0 h 6"/>
                <a:gd name="T6" fmla="*/ 2147483646 w 67"/>
                <a:gd name="T7" fmla="*/ 0 h 6"/>
                <a:gd name="T8" fmla="*/ 2147483646 w 67"/>
                <a:gd name="T9" fmla="*/ 2147483646 h 6"/>
                <a:gd name="T10" fmla="*/ 2147483646 w 67"/>
                <a:gd name="T11" fmla="*/ 2147483646 h 6"/>
                <a:gd name="T12" fmla="*/ 2147483646 w 67"/>
                <a:gd name="T13" fmla="*/ 2147483646 h 6"/>
                <a:gd name="T14" fmla="*/ 2147483646 w 67"/>
                <a:gd name="T15" fmla="*/ 0 h 6"/>
                <a:gd name="T16" fmla="*/ 2147483646 w 67"/>
                <a:gd name="T17" fmla="*/ 0 h 6"/>
                <a:gd name="T18" fmla="*/ 0 w 67"/>
                <a:gd name="T19" fmla="*/ 2147483646 h 6"/>
                <a:gd name="T20" fmla="*/ 2147483646 w 67"/>
                <a:gd name="T21" fmla="*/ 2147483646 h 6"/>
                <a:gd name="T22" fmla="*/ 2147483646 w 67"/>
                <a:gd name="T23" fmla="*/ 2147483646 h 6"/>
                <a:gd name="T24" fmla="*/ 2147483646 w 67"/>
                <a:gd name="T25" fmla="*/ 2147483646 h 6"/>
                <a:gd name="T26" fmla="*/ 2147483646 w 67"/>
                <a:gd name="T27" fmla="*/ 0 h 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67" h="6">
                  <a:moveTo>
                    <a:pt x="46" y="5"/>
                  </a:moveTo>
                  <a:cubicBezTo>
                    <a:pt x="29" y="5"/>
                    <a:pt x="1" y="4"/>
                    <a:pt x="1" y="3"/>
                  </a:cubicBezTo>
                  <a:cubicBezTo>
                    <a:pt x="1" y="1"/>
                    <a:pt x="30" y="0"/>
                    <a:pt x="47" y="0"/>
                  </a:cubicBezTo>
                  <a:cubicBezTo>
                    <a:pt x="47" y="0"/>
                    <a:pt x="47" y="0"/>
                    <a:pt x="47" y="0"/>
                  </a:cubicBezTo>
                  <a:cubicBezTo>
                    <a:pt x="64" y="0"/>
                    <a:pt x="62" y="1"/>
                    <a:pt x="62" y="3"/>
                  </a:cubicBezTo>
                  <a:cubicBezTo>
                    <a:pt x="62" y="4"/>
                    <a:pt x="64" y="5"/>
                    <a:pt x="47" y="5"/>
                  </a:cubicBezTo>
                  <a:cubicBezTo>
                    <a:pt x="47" y="5"/>
                    <a:pt x="47" y="5"/>
                    <a:pt x="46" y="5"/>
                  </a:cubicBezTo>
                  <a:moveTo>
                    <a:pt x="50" y="0"/>
                  </a:moveTo>
                  <a:cubicBezTo>
                    <a:pt x="50" y="0"/>
                    <a:pt x="50" y="0"/>
                    <a:pt x="49" y="0"/>
                  </a:cubicBezTo>
                  <a:cubicBezTo>
                    <a:pt x="31" y="0"/>
                    <a:pt x="0" y="1"/>
                    <a:pt x="0" y="3"/>
                  </a:cubicBezTo>
                  <a:cubicBezTo>
                    <a:pt x="0" y="4"/>
                    <a:pt x="31" y="6"/>
                    <a:pt x="49" y="6"/>
                  </a:cubicBezTo>
                  <a:cubicBezTo>
                    <a:pt x="49" y="6"/>
                    <a:pt x="49" y="6"/>
                    <a:pt x="49" y="6"/>
                  </a:cubicBezTo>
                  <a:cubicBezTo>
                    <a:pt x="67" y="6"/>
                    <a:pt x="65" y="4"/>
                    <a:pt x="65" y="3"/>
                  </a:cubicBezTo>
                  <a:cubicBezTo>
                    <a:pt x="65" y="1"/>
                    <a:pt x="67" y="0"/>
                    <a:pt x="50" y="0"/>
                  </a:cubicBezTo>
                </a:path>
              </a:pathLst>
            </a:custGeom>
            <a:solidFill>
              <a:srgbClr val="C6C4C5"/>
            </a:solidFill>
            <a:ln>
              <a:noFill/>
            </a:ln>
          </p:spPr>
          <p:txBody>
            <a:bodyPr/>
            <a:lstStyle/>
            <a:p>
              <a:endParaRPr lang="zh-CN" altLang="en-US"/>
            </a:p>
          </p:txBody>
        </p:sp>
        <p:sp>
          <p:nvSpPr>
            <p:cNvPr id="1048896" name="Freeform 41"/>
            <p:cNvSpPr>
              <a:spLocks noEditPoints="1"/>
            </p:cNvSpPr>
            <p:nvPr/>
          </p:nvSpPr>
          <p:spPr bwMode="auto">
            <a:xfrm>
              <a:off x="3616326" y="5561013"/>
              <a:ext cx="268288" cy="20638"/>
            </a:xfrm>
            <a:custGeom>
              <a:avLst/>
              <a:gdLst>
                <a:gd name="T0" fmla="*/ 2147483646 w 63"/>
                <a:gd name="T1" fmla="*/ 2147483646 h 5"/>
                <a:gd name="T2" fmla="*/ 0 w 63"/>
                <a:gd name="T3" fmla="*/ 2147483646 h 5"/>
                <a:gd name="T4" fmla="*/ 2147483646 w 63"/>
                <a:gd name="T5" fmla="*/ 0 h 5"/>
                <a:gd name="T6" fmla="*/ 2147483646 w 63"/>
                <a:gd name="T7" fmla="*/ 0 h 5"/>
                <a:gd name="T8" fmla="*/ 2147483646 w 63"/>
                <a:gd name="T9" fmla="*/ 2147483646 h 5"/>
                <a:gd name="T10" fmla="*/ 2147483646 w 63"/>
                <a:gd name="T11" fmla="*/ 2147483646 h 5"/>
                <a:gd name="T12" fmla="*/ 2147483646 w 63"/>
                <a:gd name="T13" fmla="*/ 2147483646 h 5"/>
                <a:gd name="T14" fmla="*/ 2147483646 w 63"/>
                <a:gd name="T15" fmla="*/ 0 h 5"/>
                <a:gd name="T16" fmla="*/ 2147483646 w 63"/>
                <a:gd name="T17" fmla="*/ 0 h 5"/>
                <a:gd name="T18" fmla="*/ 0 w 63"/>
                <a:gd name="T19" fmla="*/ 2147483646 h 5"/>
                <a:gd name="T20" fmla="*/ 2147483646 w 63"/>
                <a:gd name="T21" fmla="*/ 2147483646 h 5"/>
                <a:gd name="T22" fmla="*/ 2147483646 w 63"/>
                <a:gd name="T23" fmla="*/ 2147483646 h 5"/>
                <a:gd name="T24" fmla="*/ 2147483646 w 63"/>
                <a:gd name="T25" fmla="*/ 2147483646 h 5"/>
                <a:gd name="T26" fmla="*/ 2147483646 w 63"/>
                <a:gd name="T27" fmla="*/ 0 h 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63" h="5">
                  <a:moveTo>
                    <a:pt x="43" y="5"/>
                  </a:moveTo>
                  <a:cubicBezTo>
                    <a:pt x="27" y="5"/>
                    <a:pt x="0" y="4"/>
                    <a:pt x="0" y="3"/>
                  </a:cubicBezTo>
                  <a:cubicBezTo>
                    <a:pt x="0" y="1"/>
                    <a:pt x="27" y="0"/>
                    <a:pt x="43" y="0"/>
                  </a:cubicBezTo>
                  <a:cubicBezTo>
                    <a:pt x="43" y="0"/>
                    <a:pt x="43" y="0"/>
                    <a:pt x="43" y="0"/>
                  </a:cubicBezTo>
                  <a:cubicBezTo>
                    <a:pt x="59" y="0"/>
                    <a:pt x="58" y="1"/>
                    <a:pt x="58" y="3"/>
                  </a:cubicBezTo>
                  <a:cubicBezTo>
                    <a:pt x="58" y="4"/>
                    <a:pt x="59" y="5"/>
                    <a:pt x="43" y="5"/>
                  </a:cubicBezTo>
                  <a:cubicBezTo>
                    <a:pt x="43" y="5"/>
                    <a:pt x="43" y="5"/>
                    <a:pt x="43" y="5"/>
                  </a:cubicBezTo>
                  <a:moveTo>
                    <a:pt x="46" y="0"/>
                  </a:moveTo>
                  <a:cubicBezTo>
                    <a:pt x="46" y="0"/>
                    <a:pt x="46" y="0"/>
                    <a:pt x="46" y="0"/>
                  </a:cubicBezTo>
                  <a:cubicBezTo>
                    <a:pt x="29" y="0"/>
                    <a:pt x="0" y="1"/>
                    <a:pt x="0" y="3"/>
                  </a:cubicBezTo>
                  <a:cubicBezTo>
                    <a:pt x="0" y="4"/>
                    <a:pt x="28" y="5"/>
                    <a:pt x="45" y="5"/>
                  </a:cubicBezTo>
                  <a:cubicBezTo>
                    <a:pt x="46" y="5"/>
                    <a:pt x="46" y="5"/>
                    <a:pt x="46" y="5"/>
                  </a:cubicBezTo>
                  <a:cubicBezTo>
                    <a:pt x="63" y="5"/>
                    <a:pt x="61" y="4"/>
                    <a:pt x="61" y="3"/>
                  </a:cubicBezTo>
                  <a:cubicBezTo>
                    <a:pt x="61" y="1"/>
                    <a:pt x="63" y="0"/>
                    <a:pt x="46" y="0"/>
                  </a:cubicBezTo>
                </a:path>
              </a:pathLst>
            </a:custGeom>
            <a:solidFill>
              <a:srgbClr val="C3C2C2"/>
            </a:solidFill>
            <a:ln>
              <a:noFill/>
            </a:ln>
          </p:spPr>
          <p:txBody>
            <a:bodyPr/>
            <a:lstStyle/>
            <a:p>
              <a:endParaRPr lang="zh-CN" altLang="en-US"/>
            </a:p>
          </p:txBody>
        </p:sp>
        <p:sp>
          <p:nvSpPr>
            <p:cNvPr id="1048897" name="Freeform 42"/>
            <p:cNvSpPr>
              <a:spLocks noEditPoints="1"/>
            </p:cNvSpPr>
            <p:nvPr/>
          </p:nvSpPr>
          <p:spPr bwMode="auto">
            <a:xfrm>
              <a:off x="3616326" y="5561013"/>
              <a:ext cx="252413" cy="20638"/>
            </a:xfrm>
            <a:custGeom>
              <a:avLst/>
              <a:gdLst>
                <a:gd name="T0" fmla="*/ 2147483646 w 59"/>
                <a:gd name="T1" fmla="*/ 2147483646 h 5"/>
                <a:gd name="T2" fmla="*/ 0 w 59"/>
                <a:gd name="T3" fmla="*/ 2147483646 h 5"/>
                <a:gd name="T4" fmla="*/ 2147483646 w 59"/>
                <a:gd name="T5" fmla="*/ 0 h 5"/>
                <a:gd name="T6" fmla="*/ 2147483646 w 59"/>
                <a:gd name="T7" fmla="*/ 0 h 5"/>
                <a:gd name="T8" fmla="*/ 2147483646 w 59"/>
                <a:gd name="T9" fmla="*/ 2147483646 h 5"/>
                <a:gd name="T10" fmla="*/ 2147483646 w 59"/>
                <a:gd name="T11" fmla="*/ 2147483646 h 5"/>
                <a:gd name="T12" fmla="*/ 2147483646 w 59"/>
                <a:gd name="T13" fmla="*/ 2147483646 h 5"/>
                <a:gd name="T14" fmla="*/ 2147483646 w 59"/>
                <a:gd name="T15" fmla="*/ 0 h 5"/>
                <a:gd name="T16" fmla="*/ 2147483646 w 59"/>
                <a:gd name="T17" fmla="*/ 0 h 5"/>
                <a:gd name="T18" fmla="*/ 0 w 59"/>
                <a:gd name="T19" fmla="*/ 2147483646 h 5"/>
                <a:gd name="T20" fmla="*/ 2147483646 w 59"/>
                <a:gd name="T21" fmla="*/ 2147483646 h 5"/>
                <a:gd name="T22" fmla="*/ 2147483646 w 59"/>
                <a:gd name="T23" fmla="*/ 2147483646 h 5"/>
                <a:gd name="T24" fmla="*/ 2147483646 w 59"/>
                <a:gd name="T25" fmla="*/ 2147483646 h 5"/>
                <a:gd name="T26" fmla="*/ 2147483646 w 59"/>
                <a:gd name="T27" fmla="*/ 0 h 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59" h="5">
                  <a:moveTo>
                    <a:pt x="40" y="5"/>
                  </a:moveTo>
                  <a:cubicBezTo>
                    <a:pt x="25" y="5"/>
                    <a:pt x="0" y="4"/>
                    <a:pt x="0" y="3"/>
                  </a:cubicBezTo>
                  <a:cubicBezTo>
                    <a:pt x="0" y="1"/>
                    <a:pt x="25" y="0"/>
                    <a:pt x="41" y="0"/>
                  </a:cubicBezTo>
                  <a:cubicBezTo>
                    <a:pt x="41" y="0"/>
                    <a:pt x="41" y="0"/>
                    <a:pt x="41" y="0"/>
                  </a:cubicBezTo>
                  <a:cubicBezTo>
                    <a:pt x="56" y="0"/>
                    <a:pt x="54" y="1"/>
                    <a:pt x="54" y="3"/>
                  </a:cubicBezTo>
                  <a:cubicBezTo>
                    <a:pt x="54" y="4"/>
                    <a:pt x="56" y="5"/>
                    <a:pt x="41" y="5"/>
                  </a:cubicBezTo>
                  <a:cubicBezTo>
                    <a:pt x="40" y="5"/>
                    <a:pt x="40" y="5"/>
                    <a:pt x="40" y="5"/>
                  </a:cubicBezTo>
                  <a:moveTo>
                    <a:pt x="43" y="0"/>
                  </a:moveTo>
                  <a:cubicBezTo>
                    <a:pt x="43" y="0"/>
                    <a:pt x="43" y="0"/>
                    <a:pt x="43" y="0"/>
                  </a:cubicBezTo>
                  <a:cubicBezTo>
                    <a:pt x="27" y="0"/>
                    <a:pt x="0" y="1"/>
                    <a:pt x="0" y="3"/>
                  </a:cubicBezTo>
                  <a:cubicBezTo>
                    <a:pt x="0" y="4"/>
                    <a:pt x="27" y="5"/>
                    <a:pt x="43" y="5"/>
                  </a:cubicBezTo>
                  <a:cubicBezTo>
                    <a:pt x="43" y="5"/>
                    <a:pt x="43" y="5"/>
                    <a:pt x="43" y="5"/>
                  </a:cubicBezTo>
                  <a:cubicBezTo>
                    <a:pt x="59" y="5"/>
                    <a:pt x="58" y="4"/>
                    <a:pt x="58" y="3"/>
                  </a:cubicBezTo>
                  <a:cubicBezTo>
                    <a:pt x="58" y="1"/>
                    <a:pt x="59" y="0"/>
                    <a:pt x="43" y="0"/>
                  </a:cubicBezTo>
                </a:path>
              </a:pathLst>
            </a:custGeom>
            <a:solidFill>
              <a:srgbClr val="C0BFC0"/>
            </a:solidFill>
            <a:ln>
              <a:noFill/>
            </a:ln>
          </p:spPr>
          <p:txBody>
            <a:bodyPr/>
            <a:lstStyle/>
            <a:p>
              <a:endParaRPr lang="zh-CN" altLang="en-US"/>
            </a:p>
          </p:txBody>
        </p:sp>
        <p:sp>
          <p:nvSpPr>
            <p:cNvPr id="1048898" name="Freeform 43"/>
            <p:cNvSpPr>
              <a:spLocks noEditPoints="1"/>
            </p:cNvSpPr>
            <p:nvPr/>
          </p:nvSpPr>
          <p:spPr bwMode="auto">
            <a:xfrm>
              <a:off x="3616326" y="5561013"/>
              <a:ext cx="239713" cy="20638"/>
            </a:xfrm>
            <a:custGeom>
              <a:avLst/>
              <a:gdLst>
                <a:gd name="T0" fmla="*/ 2147483646 w 56"/>
                <a:gd name="T1" fmla="*/ 2147483646 h 5"/>
                <a:gd name="T2" fmla="*/ 0 w 56"/>
                <a:gd name="T3" fmla="*/ 2147483646 h 5"/>
                <a:gd name="T4" fmla="*/ 2147483646 w 56"/>
                <a:gd name="T5" fmla="*/ 0 h 5"/>
                <a:gd name="T6" fmla="*/ 2147483646 w 56"/>
                <a:gd name="T7" fmla="*/ 0 h 5"/>
                <a:gd name="T8" fmla="*/ 2147483646 w 56"/>
                <a:gd name="T9" fmla="*/ 2147483646 h 5"/>
                <a:gd name="T10" fmla="*/ 2147483646 w 56"/>
                <a:gd name="T11" fmla="*/ 2147483646 h 5"/>
                <a:gd name="T12" fmla="*/ 2147483646 w 56"/>
                <a:gd name="T13" fmla="*/ 2147483646 h 5"/>
                <a:gd name="T14" fmla="*/ 2147483646 w 56"/>
                <a:gd name="T15" fmla="*/ 0 h 5"/>
                <a:gd name="T16" fmla="*/ 2147483646 w 56"/>
                <a:gd name="T17" fmla="*/ 0 h 5"/>
                <a:gd name="T18" fmla="*/ 0 w 56"/>
                <a:gd name="T19" fmla="*/ 2147483646 h 5"/>
                <a:gd name="T20" fmla="*/ 2147483646 w 56"/>
                <a:gd name="T21" fmla="*/ 2147483646 h 5"/>
                <a:gd name="T22" fmla="*/ 2147483646 w 56"/>
                <a:gd name="T23" fmla="*/ 2147483646 h 5"/>
                <a:gd name="T24" fmla="*/ 2147483646 w 56"/>
                <a:gd name="T25" fmla="*/ 2147483646 h 5"/>
                <a:gd name="T26" fmla="*/ 2147483646 w 56"/>
                <a:gd name="T27" fmla="*/ 0 h 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56" h="5">
                  <a:moveTo>
                    <a:pt x="38" y="5"/>
                  </a:moveTo>
                  <a:cubicBezTo>
                    <a:pt x="23" y="5"/>
                    <a:pt x="0" y="4"/>
                    <a:pt x="0" y="3"/>
                  </a:cubicBezTo>
                  <a:cubicBezTo>
                    <a:pt x="0" y="1"/>
                    <a:pt x="24" y="0"/>
                    <a:pt x="38" y="0"/>
                  </a:cubicBezTo>
                  <a:cubicBezTo>
                    <a:pt x="38" y="0"/>
                    <a:pt x="38" y="0"/>
                    <a:pt x="38" y="0"/>
                  </a:cubicBezTo>
                  <a:cubicBezTo>
                    <a:pt x="52" y="0"/>
                    <a:pt x="51" y="1"/>
                    <a:pt x="51" y="3"/>
                  </a:cubicBezTo>
                  <a:cubicBezTo>
                    <a:pt x="51" y="4"/>
                    <a:pt x="52" y="5"/>
                    <a:pt x="38" y="5"/>
                  </a:cubicBezTo>
                  <a:cubicBezTo>
                    <a:pt x="38" y="5"/>
                    <a:pt x="38" y="5"/>
                    <a:pt x="38" y="5"/>
                  </a:cubicBezTo>
                  <a:moveTo>
                    <a:pt x="41" y="0"/>
                  </a:moveTo>
                  <a:cubicBezTo>
                    <a:pt x="41" y="0"/>
                    <a:pt x="41" y="0"/>
                    <a:pt x="41" y="0"/>
                  </a:cubicBezTo>
                  <a:cubicBezTo>
                    <a:pt x="25" y="0"/>
                    <a:pt x="0" y="1"/>
                    <a:pt x="0" y="3"/>
                  </a:cubicBezTo>
                  <a:cubicBezTo>
                    <a:pt x="0" y="4"/>
                    <a:pt x="25" y="5"/>
                    <a:pt x="40" y="5"/>
                  </a:cubicBezTo>
                  <a:cubicBezTo>
                    <a:pt x="40" y="5"/>
                    <a:pt x="40" y="5"/>
                    <a:pt x="41" y="5"/>
                  </a:cubicBezTo>
                  <a:cubicBezTo>
                    <a:pt x="56" y="5"/>
                    <a:pt x="54" y="4"/>
                    <a:pt x="54" y="3"/>
                  </a:cubicBezTo>
                  <a:cubicBezTo>
                    <a:pt x="54" y="1"/>
                    <a:pt x="56" y="0"/>
                    <a:pt x="41" y="0"/>
                  </a:cubicBezTo>
                </a:path>
              </a:pathLst>
            </a:custGeom>
            <a:solidFill>
              <a:srgbClr val="BEBDBE"/>
            </a:solidFill>
            <a:ln>
              <a:noFill/>
            </a:ln>
          </p:spPr>
          <p:txBody>
            <a:bodyPr/>
            <a:lstStyle/>
            <a:p>
              <a:endParaRPr lang="zh-CN" altLang="en-US"/>
            </a:p>
          </p:txBody>
        </p:sp>
        <p:sp>
          <p:nvSpPr>
            <p:cNvPr id="1048899" name="Freeform 44"/>
            <p:cNvSpPr>
              <a:spLocks noEditPoints="1"/>
            </p:cNvSpPr>
            <p:nvPr/>
          </p:nvSpPr>
          <p:spPr bwMode="auto">
            <a:xfrm>
              <a:off x="3616326" y="5561013"/>
              <a:ext cx="222250" cy="20638"/>
            </a:xfrm>
            <a:custGeom>
              <a:avLst/>
              <a:gdLst>
                <a:gd name="T0" fmla="*/ 2147483646 w 52"/>
                <a:gd name="T1" fmla="*/ 2147483646 h 5"/>
                <a:gd name="T2" fmla="*/ 0 w 52"/>
                <a:gd name="T3" fmla="*/ 2147483646 h 5"/>
                <a:gd name="T4" fmla="*/ 2147483646 w 52"/>
                <a:gd name="T5" fmla="*/ 2147483646 h 5"/>
                <a:gd name="T6" fmla="*/ 2147483646 w 52"/>
                <a:gd name="T7" fmla="*/ 2147483646 h 5"/>
                <a:gd name="T8" fmla="*/ 2147483646 w 52"/>
                <a:gd name="T9" fmla="*/ 2147483646 h 5"/>
                <a:gd name="T10" fmla="*/ 2147483646 w 52"/>
                <a:gd name="T11" fmla="*/ 2147483646 h 5"/>
                <a:gd name="T12" fmla="*/ 2147483646 w 52"/>
                <a:gd name="T13" fmla="*/ 2147483646 h 5"/>
                <a:gd name="T14" fmla="*/ 2147483646 w 52"/>
                <a:gd name="T15" fmla="*/ 0 h 5"/>
                <a:gd name="T16" fmla="*/ 2147483646 w 52"/>
                <a:gd name="T17" fmla="*/ 0 h 5"/>
                <a:gd name="T18" fmla="*/ 0 w 52"/>
                <a:gd name="T19" fmla="*/ 2147483646 h 5"/>
                <a:gd name="T20" fmla="*/ 2147483646 w 52"/>
                <a:gd name="T21" fmla="*/ 2147483646 h 5"/>
                <a:gd name="T22" fmla="*/ 2147483646 w 52"/>
                <a:gd name="T23" fmla="*/ 2147483646 h 5"/>
                <a:gd name="T24" fmla="*/ 2147483646 w 52"/>
                <a:gd name="T25" fmla="*/ 2147483646 h 5"/>
                <a:gd name="T26" fmla="*/ 2147483646 w 52"/>
                <a:gd name="T27" fmla="*/ 0 h 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52" h="5">
                  <a:moveTo>
                    <a:pt x="35" y="5"/>
                  </a:moveTo>
                  <a:cubicBezTo>
                    <a:pt x="22" y="5"/>
                    <a:pt x="0" y="4"/>
                    <a:pt x="0" y="3"/>
                  </a:cubicBezTo>
                  <a:cubicBezTo>
                    <a:pt x="0" y="2"/>
                    <a:pt x="22" y="1"/>
                    <a:pt x="35" y="1"/>
                  </a:cubicBezTo>
                  <a:cubicBezTo>
                    <a:pt x="35" y="1"/>
                    <a:pt x="35" y="1"/>
                    <a:pt x="36" y="1"/>
                  </a:cubicBezTo>
                  <a:cubicBezTo>
                    <a:pt x="48" y="1"/>
                    <a:pt x="47" y="2"/>
                    <a:pt x="47" y="3"/>
                  </a:cubicBezTo>
                  <a:cubicBezTo>
                    <a:pt x="47" y="4"/>
                    <a:pt x="48" y="5"/>
                    <a:pt x="35" y="5"/>
                  </a:cubicBezTo>
                  <a:cubicBezTo>
                    <a:pt x="35" y="5"/>
                    <a:pt x="35" y="5"/>
                    <a:pt x="35" y="5"/>
                  </a:cubicBezTo>
                  <a:moveTo>
                    <a:pt x="38" y="0"/>
                  </a:moveTo>
                  <a:cubicBezTo>
                    <a:pt x="38" y="0"/>
                    <a:pt x="38" y="0"/>
                    <a:pt x="38" y="0"/>
                  </a:cubicBezTo>
                  <a:cubicBezTo>
                    <a:pt x="24" y="0"/>
                    <a:pt x="0" y="1"/>
                    <a:pt x="0" y="3"/>
                  </a:cubicBezTo>
                  <a:cubicBezTo>
                    <a:pt x="0" y="4"/>
                    <a:pt x="23" y="5"/>
                    <a:pt x="38" y="5"/>
                  </a:cubicBezTo>
                  <a:cubicBezTo>
                    <a:pt x="38" y="5"/>
                    <a:pt x="38" y="5"/>
                    <a:pt x="38" y="5"/>
                  </a:cubicBezTo>
                  <a:cubicBezTo>
                    <a:pt x="52" y="5"/>
                    <a:pt x="51" y="4"/>
                    <a:pt x="51" y="3"/>
                  </a:cubicBezTo>
                  <a:cubicBezTo>
                    <a:pt x="51" y="1"/>
                    <a:pt x="52" y="0"/>
                    <a:pt x="38" y="0"/>
                  </a:cubicBezTo>
                </a:path>
              </a:pathLst>
            </a:custGeom>
            <a:solidFill>
              <a:srgbClr val="BBBBBC"/>
            </a:solidFill>
            <a:ln>
              <a:noFill/>
            </a:ln>
          </p:spPr>
          <p:txBody>
            <a:bodyPr/>
            <a:lstStyle/>
            <a:p>
              <a:endParaRPr lang="zh-CN" altLang="en-US"/>
            </a:p>
          </p:txBody>
        </p:sp>
        <p:sp>
          <p:nvSpPr>
            <p:cNvPr id="1048900" name="Freeform 45"/>
            <p:cNvSpPr>
              <a:spLocks noEditPoints="1"/>
            </p:cNvSpPr>
            <p:nvPr/>
          </p:nvSpPr>
          <p:spPr bwMode="auto">
            <a:xfrm>
              <a:off x="3616326" y="5565775"/>
              <a:ext cx="204788" cy="15875"/>
            </a:xfrm>
            <a:custGeom>
              <a:avLst/>
              <a:gdLst>
                <a:gd name="T0" fmla="*/ 2147483646 w 48"/>
                <a:gd name="T1" fmla="*/ 2147483646 h 4"/>
                <a:gd name="T2" fmla="*/ 0 w 48"/>
                <a:gd name="T3" fmla="*/ 2147483646 h 4"/>
                <a:gd name="T4" fmla="*/ 2147483646 w 48"/>
                <a:gd name="T5" fmla="*/ 0 h 4"/>
                <a:gd name="T6" fmla="*/ 2147483646 w 48"/>
                <a:gd name="T7" fmla="*/ 0 h 4"/>
                <a:gd name="T8" fmla="*/ 2147483646 w 48"/>
                <a:gd name="T9" fmla="*/ 2147483646 h 4"/>
                <a:gd name="T10" fmla="*/ 2147483646 w 48"/>
                <a:gd name="T11" fmla="*/ 2147483646 h 4"/>
                <a:gd name="T12" fmla="*/ 2147483646 w 48"/>
                <a:gd name="T13" fmla="*/ 2147483646 h 4"/>
                <a:gd name="T14" fmla="*/ 2147483646 w 48"/>
                <a:gd name="T15" fmla="*/ 0 h 4"/>
                <a:gd name="T16" fmla="*/ 2147483646 w 48"/>
                <a:gd name="T17" fmla="*/ 0 h 4"/>
                <a:gd name="T18" fmla="*/ 0 w 48"/>
                <a:gd name="T19" fmla="*/ 2147483646 h 4"/>
                <a:gd name="T20" fmla="*/ 2147483646 w 48"/>
                <a:gd name="T21" fmla="*/ 2147483646 h 4"/>
                <a:gd name="T22" fmla="*/ 2147483646 w 48"/>
                <a:gd name="T23" fmla="*/ 2147483646 h 4"/>
                <a:gd name="T24" fmla="*/ 2147483646 w 48"/>
                <a:gd name="T25" fmla="*/ 2147483646 h 4"/>
                <a:gd name="T26" fmla="*/ 2147483646 w 48"/>
                <a:gd name="T27" fmla="*/ 0 h 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8" h="4">
                  <a:moveTo>
                    <a:pt x="32" y="4"/>
                  </a:moveTo>
                  <a:cubicBezTo>
                    <a:pt x="20" y="4"/>
                    <a:pt x="0" y="3"/>
                    <a:pt x="0" y="2"/>
                  </a:cubicBezTo>
                  <a:cubicBezTo>
                    <a:pt x="0" y="1"/>
                    <a:pt x="21" y="0"/>
                    <a:pt x="33" y="0"/>
                  </a:cubicBezTo>
                  <a:cubicBezTo>
                    <a:pt x="33" y="0"/>
                    <a:pt x="33" y="0"/>
                    <a:pt x="33" y="0"/>
                  </a:cubicBezTo>
                  <a:cubicBezTo>
                    <a:pt x="45" y="0"/>
                    <a:pt x="44" y="1"/>
                    <a:pt x="44" y="2"/>
                  </a:cubicBezTo>
                  <a:cubicBezTo>
                    <a:pt x="44" y="3"/>
                    <a:pt x="45" y="4"/>
                    <a:pt x="33" y="4"/>
                  </a:cubicBezTo>
                  <a:cubicBezTo>
                    <a:pt x="33" y="4"/>
                    <a:pt x="32" y="4"/>
                    <a:pt x="32" y="4"/>
                  </a:cubicBezTo>
                  <a:moveTo>
                    <a:pt x="36" y="0"/>
                  </a:moveTo>
                  <a:cubicBezTo>
                    <a:pt x="35" y="0"/>
                    <a:pt x="35" y="0"/>
                    <a:pt x="35" y="0"/>
                  </a:cubicBezTo>
                  <a:cubicBezTo>
                    <a:pt x="22" y="0"/>
                    <a:pt x="0" y="1"/>
                    <a:pt x="0" y="2"/>
                  </a:cubicBezTo>
                  <a:cubicBezTo>
                    <a:pt x="0" y="3"/>
                    <a:pt x="22" y="4"/>
                    <a:pt x="35" y="4"/>
                  </a:cubicBezTo>
                  <a:cubicBezTo>
                    <a:pt x="35" y="4"/>
                    <a:pt x="35" y="4"/>
                    <a:pt x="35" y="4"/>
                  </a:cubicBezTo>
                  <a:cubicBezTo>
                    <a:pt x="48" y="4"/>
                    <a:pt x="47" y="3"/>
                    <a:pt x="47" y="2"/>
                  </a:cubicBezTo>
                  <a:cubicBezTo>
                    <a:pt x="47" y="1"/>
                    <a:pt x="48" y="0"/>
                    <a:pt x="36" y="0"/>
                  </a:cubicBezTo>
                </a:path>
              </a:pathLst>
            </a:custGeom>
            <a:solidFill>
              <a:srgbClr val="B8B8B9"/>
            </a:solidFill>
            <a:ln>
              <a:noFill/>
            </a:ln>
          </p:spPr>
          <p:txBody>
            <a:bodyPr/>
            <a:lstStyle/>
            <a:p>
              <a:endParaRPr lang="zh-CN" altLang="en-US"/>
            </a:p>
          </p:txBody>
        </p:sp>
        <p:sp>
          <p:nvSpPr>
            <p:cNvPr id="1048901" name="Freeform 46"/>
            <p:cNvSpPr>
              <a:spLocks noEditPoints="1"/>
            </p:cNvSpPr>
            <p:nvPr/>
          </p:nvSpPr>
          <p:spPr bwMode="auto">
            <a:xfrm>
              <a:off x="3616326" y="5565775"/>
              <a:ext cx="192088" cy="15875"/>
            </a:xfrm>
            <a:custGeom>
              <a:avLst/>
              <a:gdLst>
                <a:gd name="T0" fmla="*/ 2147483646 w 45"/>
                <a:gd name="T1" fmla="*/ 2147483646 h 4"/>
                <a:gd name="T2" fmla="*/ 0 w 45"/>
                <a:gd name="T3" fmla="*/ 2147483646 h 4"/>
                <a:gd name="T4" fmla="*/ 2147483646 w 45"/>
                <a:gd name="T5" fmla="*/ 0 h 4"/>
                <a:gd name="T6" fmla="*/ 2147483646 w 45"/>
                <a:gd name="T7" fmla="*/ 0 h 4"/>
                <a:gd name="T8" fmla="*/ 2147483646 w 45"/>
                <a:gd name="T9" fmla="*/ 2147483646 h 4"/>
                <a:gd name="T10" fmla="*/ 2147483646 w 45"/>
                <a:gd name="T11" fmla="*/ 2147483646 h 4"/>
                <a:gd name="T12" fmla="*/ 2147483646 w 45"/>
                <a:gd name="T13" fmla="*/ 2147483646 h 4"/>
                <a:gd name="T14" fmla="*/ 2147483646 w 45"/>
                <a:gd name="T15" fmla="*/ 0 h 4"/>
                <a:gd name="T16" fmla="*/ 2147483646 w 45"/>
                <a:gd name="T17" fmla="*/ 0 h 4"/>
                <a:gd name="T18" fmla="*/ 0 w 45"/>
                <a:gd name="T19" fmla="*/ 2147483646 h 4"/>
                <a:gd name="T20" fmla="*/ 2147483646 w 45"/>
                <a:gd name="T21" fmla="*/ 2147483646 h 4"/>
                <a:gd name="T22" fmla="*/ 2147483646 w 45"/>
                <a:gd name="T23" fmla="*/ 2147483646 h 4"/>
                <a:gd name="T24" fmla="*/ 2147483646 w 45"/>
                <a:gd name="T25" fmla="*/ 2147483646 h 4"/>
                <a:gd name="T26" fmla="*/ 2147483646 w 45"/>
                <a:gd name="T27" fmla="*/ 0 h 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5" h="4">
                  <a:moveTo>
                    <a:pt x="30" y="4"/>
                  </a:moveTo>
                  <a:cubicBezTo>
                    <a:pt x="19" y="4"/>
                    <a:pt x="0" y="3"/>
                    <a:pt x="0" y="2"/>
                  </a:cubicBezTo>
                  <a:cubicBezTo>
                    <a:pt x="0" y="1"/>
                    <a:pt x="19" y="0"/>
                    <a:pt x="30" y="0"/>
                  </a:cubicBezTo>
                  <a:cubicBezTo>
                    <a:pt x="30" y="0"/>
                    <a:pt x="30" y="0"/>
                    <a:pt x="30" y="0"/>
                  </a:cubicBezTo>
                  <a:cubicBezTo>
                    <a:pt x="41" y="0"/>
                    <a:pt x="41" y="1"/>
                    <a:pt x="41" y="2"/>
                  </a:cubicBezTo>
                  <a:cubicBezTo>
                    <a:pt x="41" y="3"/>
                    <a:pt x="41" y="4"/>
                    <a:pt x="30" y="4"/>
                  </a:cubicBezTo>
                  <a:cubicBezTo>
                    <a:pt x="30" y="4"/>
                    <a:pt x="30" y="4"/>
                    <a:pt x="30" y="4"/>
                  </a:cubicBezTo>
                  <a:moveTo>
                    <a:pt x="33" y="0"/>
                  </a:moveTo>
                  <a:cubicBezTo>
                    <a:pt x="33" y="0"/>
                    <a:pt x="33" y="0"/>
                    <a:pt x="33" y="0"/>
                  </a:cubicBezTo>
                  <a:cubicBezTo>
                    <a:pt x="21" y="0"/>
                    <a:pt x="0" y="1"/>
                    <a:pt x="0" y="2"/>
                  </a:cubicBezTo>
                  <a:cubicBezTo>
                    <a:pt x="0" y="3"/>
                    <a:pt x="20" y="4"/>
                    <a:pt x="32" y="4"/>
                  </a:cubicBezTo>
                  <a:cubicBezTo>
                    <a:pt x="32" y="4"/>
                    <a:pt x="33" y="4"/>
                    <a:pt x="33" y="4"/>
                  </a:cubicBezTo>
                  <a:cubicBezTo>
                    <a:pt x="45" y="4"/>
                    <a:pt x="44" y="3"/>
                    <a:pt x="44" y="2"/>
                  </a:cubicBezTo>
                  <a:cubicBezTo>
                    <a:pt x="44" y="1"/>
                    <a:pt x="45" y="0"/>
                    <a:pt x="33" y="0"/>
                  </a:cubicBezTo>
                </a:path>
              </a:pathLst>
            </a:custGeom>
            <a:solidFill>
              <a:srgbClr val="B6B6B7"/>
            </a:solidFill>
            <a:ln>
              <a:noFill/>
            </a:ln>
          </p:spPr>
          <p:txBody>
            <a:bodyPr/>
            <a:lstStyle/>
            <a:p>
              <a:endParaRPr lang="zh-CN" altLang="en-US"/>
            </a:p>
          </p:txBody>
        </p:sp>
        <p:sp>
          <p:nvSpPr>
            <p:cNvPr id="1048902" name="Freeform 47"/>
            <p:cNvSpPr>
              <a:spLocks noEditPoints="1"/>
            </p:cNvSpPr>
            <p:nvPr/>
          </p:nvSpPr>
          <p:spPr bwMode="auto">
            <a:xfrm>
              <a:off x="3616326" y="5565775"/>
              <a:ext cx="174625" cy="15875"/>
            </a:xfrm>
            <a:custGeom>
              <a:avLst/>
              <a:gdLst>
                <a:gd name="T0" fmla="*/ 2147483646 w 41"/>
                <a:gd name="T1" fmla="*/ 2147483646 h 4"/>
                <a:gd name="T2" fmla="*/ 0 w 41"/>
                <a:gd name="T3" fmla="*/ 2147483646 h 4"/>
                <a:gd name="T4" fmla="*/ 2147483646 w 41"/>
                <a:gd name="T5" fmla="*/ 0 h 4"/>
                <a:gd name="T6" fmla="*/ 2147483646 w 41"/>
                <a:gd name="T7" fmla="*/ 0 h 4"/>
                <a:gd name="T8" fmla="*/ 2147483646 w 41"/>
                <a:gd name="T9" fmla="*/ 2147483646 h 4"/>
                <a:gd name="T10" fmla="*/ 2147483646 w 41"/>
                <a:gd name="T11" fmla="*/ 2147483646 h 4"/>
                <a:gd name="T12" fmla="*/ 2147483646 w 41"/>
                <a:gd name="T13" fmla="*/ 2147483646 h 4"/>
                <a:gd name="T14" fmla="*/ 2147483646 w 41"/>
                <a:gd name="T15" fmla="*/ 0 h 4"/>
                <a:gd name="T16" fmla="*/ 2147483646 w 41"/>
                <a:gd name="T17" fmla="*/ 0 h 4"/>
                <a:gd name="T18" fmla="*/ 0 w 41"/>
                <a:gd name="T19" fmla="*/ 2147483646 h 4"/>
                <a:gd name="T20" fmla="*/ 2147483646 w 41"/>
                <a:gd name="T21" fmla="*/ 2147483646 h 4"/>
                <a:gd name="T22" fmla="*/ 2147483646 w 41"/>
                <a:gd name="T23" fmla="*/ 2147483646 h 4"/>
                <a:gd name="T24" fmla="*/ 2147483646 w 41"/>
                <a:gd name="T25" fmla="*/ 2147483646 h 4"/>
                <a:gd name="T26" fmla="*/ 2147483646 w 41"/>
                <a:gd name="T27" fmla="*/ 0 h 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1" h="4">
                  <a:moveTo>
                    <a:pt x="27" y="3"/>
                  </a:moveTo>
                  <a:cubicBezTo>
                    <a:pt x="17" y="3"/>
                    <a:pt x="0" y="3"/>
                    <a:pt x="0" y="2"/>
                  </a:cubicBezTo>
                  <a:cubicBezTo>
                    <a:pt x="0" y="1"/>
                    <a:pt x="17" y="0"/>
                    <a:pt x="27" y="0"/>
                  </a:cubicBezTo>
                  <a:cubicBezTo>
                    <a:pt x="27" y="0"/>
                    <a:pt x="28" y="0"/>
                    <a:pt x="28" y="0"/>
                  </a:cubicBezTo>
                  <a:cubicBezTo>
                    <a:pt x="38" y="0"/>
                    <a:pt x="37" y="1"/>
                    <a:pt x="37" y="2"/>
                  </a:cubicBezTo>
                  <a:cubicBezTo>
                    <a:pt x="37" y="3"/>
                    <a:pt x="38" y="3"/>
                    <a:pt x="27" y="3"/>
                  </a:cubicBezTo>
                  <a:cubicBezTo>
                    <a:pt x="27" y="3"/>
                    <a:pt x="27" y="3"/>
                    <a:pt x="27" y="3"/>
                  </a:cubicBezTo>
                  <a:moveTo>
                    <a:pt x="30" y="0"/>
                  </a:moveTo>
                  <a:cubicBezTo>
                    <a:pt x="30" y="0"/>
                    <a:pt x="30" y="0"/>
                    <a:pt x="30" y="0"/>
                  </a:cubicBezTo>
                  <a:cubicBezTo>
                    <a:pt x="19" y="0"/>
                    <a:pt x="0" y="1"/>
                    <a:pt x="0" y="2"/>
                  </a:cubicBezTo>
                  <a:cubicBezTo>
                    <a:pt x="0" y="3"/>
                    <a:pt x="19" y="4"/>
                    <a:pt x="30" y="4"/>
                  </a:cubicBezTo>
                  <a:cubicBezTo>
                    <a:pt x="30" y="4"/>
                    <a:pt x="30" y="4"/>
                    <a:pt x="30" y="4"/>
                  </a:cubicBezTo>
                  <a:cubicBezTo>
                    <a:pt x="41" y="4"/>
                    <a:pt x="41" y="3"/>
                    <a:pt x="41" y="2"/>
                  </a:cubicBezTo>
                  <a:cubicBezTo>
                    <a:pt x="41" y="1"/>
                    <a:pt x="41" y="0"/>
                    <a:pt x="30" y="0"/>
                  </a:cubicBezTo>
                </a:path>
              </a:pathLst>
            </a:custGeom>
            <a:solidFill>
              <a:srgbClr val="B3B3B5"/>
            </a:solidFill>
            <a:ln>
              <a:noFill/>
            </a:ln>
          </p:spPr>
          <p:txBody>
            <a:bodyPr/>
            <a:lstStyle/>
            <a:p>
              <a:endParaRPr lang="zh-CN" altLang="en-US"/>
            </a:p>
          </p:txBody>
        </p:sp>
        <p:sp>
          <p:nvSpPr>
            <p:cNvPr id="1048903" name="Freeform 48"/>
            <p:cNvSpPr>
              <a:spLocks noEditPoints="1"/>
            </p:cNvSpPr>
            <p:nvPr/>
          </p:nvSpPr>
          <p:spPr bwMode="auto">
            <a:xfrm>
              <a:off x="3616326" y="5565775"/>
              <a:ext cx="161925" cy="12700"/>
            </a:xfrm>
            <a:custGeom>
              <a:avLst/>
              <a:gdLst>
                <a:gd name="T0" fmla="*/ 2147483646 w 38"/>
                <a:gd name="T1" fmla="*/ 2147483646 h 3"/>
                <a:gd name="T2" fmla="*/ 0 w 38"/>
                <a:gd name="T3" fmla="*/ 2147483646 h 3"/>
                <a:gd name="T4" fmla="*/ 2147483646 w 38"/>
                <a:gd name="T5" fmla="*/ 0 h 3"/>
                <a:gd name="T6" fmla="*/ 2147483646 w 38"/>
                <a:gd name="T7" fmla="*/ 0 h 3"/>
                <a:gd name="T8" fmla="*/ 2147483646 w 38"/>
                <a:gd name="T9" fmla="*/ 2147483646 h 3"/>
                <a:gd name="T10" fmla="*/ 2147483646 w 38"/>
                <a:gd name="T11" fmla="*/ 2147483646 h 3"/>
                <a:gd name="T12" fmla="*/ 2147483646 w 38"/>
                <a:gd name="T13" fmla="*/ 2147483646 h 3"/>
                <a:gd name="T14" fmla="*/ 2147483646 w 38"/>
                <a:gd name="T15" fmla="*/ 0 h 3"/>
                <a:gd name="T16" fmla="*/ 2147483646 w 38"/>
                <a:gd name="T17" fmla="*/ 0 h 3"/>
                <a:gd name="T18" fmla="*/ 0 w 38"/>
                <a:gd name="T19" fmla="*/ 2147483646 h 3"/>
                <a:gd name="T20" fmla="*/ 2147483646 w 38"/>
                <a:gd name="T21" fmla="*/ 2147483646 h 3"/>
                <a:gd name="T22" fmla="*/ 2147483646 w 38"/>
                <a:gd name="T23" fmla="*/ 2147483646 h 3"/>
                <a:gd name="T24" fmla="*/ 2147483646 w 38"/>
                <a:gd name="T25" fmla="*/ 2147483646 h 3"/>
                <a:gd name="T26" fmla="*/ 2147483646 w 38"/>
                <a:gd name="T27" fmla="*/ 0 h 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8" h="3">
                  <a:moveTo>
                    <a:pt x="25" y="3"/>
                  </a:moveTo>
                  <a:cubicBezTo>
                    <a:pt x="15" y="3"/>
                    <a:pt x="0" y="3"/>
                    <a:pt x="0" y="2"/>
                  </a:cubicBezTo>
                  <a:cubicBezTo>
                    <a:pt x="0" y="1"/>
                    <a:pt x="16" y="0"/>
                    <a:pt x="25" y="0"/>
                  </a:cubicBezTo>
                  <a:cubicBezTo>
                    <a:pt x="25" y="0"/>
                    <a:pt x="25" y="0"/>
                    <a:pt x="25" y="0"/>
                  </a:cubicBezTo>
                  <a:cubicBezTo>
                    <a:pt x="34" y="0"/>
                    <a:pt x="34" y="1"/>
                    <a:pt x="34" y="2"/>
                  </a:cubicBezTo>
                  <a:cubicBezTo>
                    <a:pt x="34" y="3"/>
                    <a:pt x="34" y="3"/>
                    <a:pt x="25" y="3"/>
                  </a:cubicBezTo>
                  <a:cubicBezTo>
                    <a:pt x="25" y="3"/>
                    <a:pt x="25" y="3"/>
                    <a:pt x="25" y="3"/>
                  </a:cubicBezTo>
                  <a:moveTo>
                    <a:pt x="28" y="0"/>
                  </a:moveTo>
                  <a:cubicBezTo>
                    <a:pt x="28" y="0"/>
                    <a:pt x="27" y="0"/>
                    <a:pt x="27" y="0"/>
                  </a:cubicBezTo>
                  <a:cubicBezTo>
                    <a:pt x="17" y="0"/>
                    <a:pt x="0" y="1"/>
                    <a:pt x="0" y="2"/>
                  </a:cubicBezTo>
                  <a:cubicBezTo>
                    <a:pt x="0" y="3"/>
                    <a:pt x="17" y="3"/>
                    <a:pt x="27" y="3"/>
                  </a:cubicBezTo>
                  <a:cubicBezTo>
                    <a:pt x="27" y="3"/>
                    <a:pt x="27" y="3"/>
                    <a:pt x="27" y="3"/>
                  </a:cubicBezTo>
                  <a:cubicBezTo>
                    <a:pt x="38" y="3"/>
                    <a:pt x="37" y="3"/>
                    <a:pt x="37" y="2"/>
                  </a:cubicBezTo>
                  <a:cubicBezTo>
                    <a:pt x="37" y="1"/>
                    <a:pt x="38" y="0"/>
                    <a:pt x="28" y="0"/>
                  </a:cubicBezTo>
                </a:path>
              </a:pathLst>
            </a:custGeom>
            <a:solidFill>
              <a:srgbClr val="B0B1B2"/>
            </a:solidFill>
            <a:ln>
              <a:noFill/>
            </a:ln>
          </p:spPr>
          <p:txBody>
            <a:bodyPr/>
            <a:lstStyle/>
            <a:p>
              <a:endParaRPr lang="zh-CN" altLang="en-US"/>
            </a:p>
          </p:txBody>
        </p:sp>
        <p:sp>
          <p:nvSpPr>
            <p:cNvPr id="1048904" name="Freeform 49"/>
            <p:cNvSpPr>
              <a:spLocks noEditPoints="1"/>
            </p:cNvSpPr>
            <p:nvPr/>
          </p:nvSpPr>
          <p:spPr bwMode="auto">
            <a:xfrm>
              <a:off x="3616326" y="5565775"/>
              <a:ext cx="146050" cy="12700"/>
            </a:xfrm>
            <a:custGeom>
              <a:avLst/>
              <a:gdLst>
                <a:gd name="T0" fmla="*/ 2147483646 w 34"/>
                <a:gd name="T1" fmla="*/ 2147483646 h 3"/>
                <a:gd name="T2" fmla="*/ 0 w 34"/>
                <a:gd name="T3" fmla="*/ 2147483646 h 3"/>
                <a:gd name="T4" fmla="*/ 2147483646 w 34"/>
                <a:gd name="T5" fmla="*/ 0 h 3"/>
                <a:gd name="T6" fmla="*/ 2147483646 w 34"/>
                <a:gd name="T7" fmla="*/ 0 h 3"/>
                <a:gd name="T8" fmla="*/ 2147483646 w 34"/>
                <a:gd name="T9" fmla="*/ 2147483646 h 3"/>
                <a:gd name="T10" fmla="*/ 2147483646 w 34"/>
                <a:gd name="T11" fmla="*/ 2147483646 h 3"/>
                <a:gd name="T12" fmla="*/ 2147483646 w 34"/>
                <a:gd name="T13" fmla="*/ 2147483646 h 3"/>
                <a:gd name="T14" fmla="*/ 2147483646 w 34"/>
                <a:gd name="T15" fmla="*/ 0 h 3"/>
                <a:gd name="T16" fmla="*/ 2147483646 w 34"/>
                <a:gd name="T17" fmla="*/ 0 h 3"/>
                <a:gd name="T18" fmla="*/ 0 w 34"/>
                <a:gd name="T19" fmla="*/ 2147483646 h 3"/>
                <a:gd name="T20" fmla="*/ 2147483646 w 34"/>
                <a:gd name="T21" fmla="*/ 2147483646 h 3"/>
                <a:gd name="T22" fmla="*/ 2147483646 w 34"/>
                <a:gd name="T23" fmla="*/ 2147483646 h 3"/>
                <a:gd name="T24" fmla="*/ 2147483646 w 34"/>
                <a:gd name="T25" fmla="*/ 2147483646 h 3"/>
                <a:gd name="T26" fmla="*/ 2147483646 w 34"/>
                <a:gd name="T27" fmla="*/ 0 h 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4" h="3">
                  <a:moveTo>
                    <a:pt x="22" y="3"/>
                  </a:moveTo>
                  <a:cubicBezTo>
                    <a:pt x="14" y="3"/>
                    <a:pt x="0" y="3"/>
                    <a:pt x="0" y="2"/>
                  </a:cubicBezTo>
                  <a:cubicBezTo>
                    <a:pt x="0" y="1"/>
                    <a:pt x="14" y="0"/>
                    <a:pt x="22" y="0"/>
                  </a:cubicBezTo>
                  <a:cubicBezTo>
                    <a:pt x="22" y="0"/>
                    <a:pt x="22" y="0"/>
                    <a:pt x="22" y="0"/>
                  </a:cubicBezTo>
                  <a:cubicBezTo>
                    <a:pt x="30" y="0"/>
                    <a:pt x="30" y="1"/>
                    <a:pt x="30" y="2"/>
                  </a:cubicBezTo>
                  <a:cubicBezTo>
                    <a:pt x="30" y="3"/>
                    <a:pt x="30" y="3"/>
                    <a:pt x="22" y="3"/>
                  </a:cubicBezTo>
                  <a:cubicBezTo>
                    <a:pt x="22" y="3"/>
                    <a:pt x="22" y="3"/>
                    <a:pt x="22" y="3"/>
                  </a:cubicBezTo>
                  <a:moveTo>
                    <a:pt x="25" y="0"/>
                  </a:moveTo>
                  <a:cubicBezTo>
                    <a:pt x="25" y="0"/>
                    <a:pt x="25" y="0"/>
                    <a:pt x="25" y="0"/>
                  </a:cubicBezTo>
                  <a:cubicBezTo>
                    <a:pt x="16" y="0"/>
                    <a:pt x="0" y="1"/>
                    <a:pt x="0" y="2"/>
                  </a:cubicBezTo>
                  <a:cubicBezTo>
                    <a:pt x="0" y="3"/>
                    <a:pt x="15" y="3"/>
                    <a:pt x="25" y="3"/>
                  </a:cubicBezTo>
                  <a:cubicBezTo>
                    <a:pt x="25" y="3"/>
                    <a:pt x="25" y="3"/>
                    <a:pt x="25" y="3"/>
                  </a:cubicBezTo>
                  <a:cubicBezTo>
                    <a:pt x="34" y="3"/>
                    <a:pt x="34" y="3"/>
                    <a:pt x="34" y="2"/>
                  </a:cubicBezTo>
                  <a:cubicBezTo>
                    <a:pt x="34" y="1"/>
                    <a:pt x="34" y="0"/>
                    <a:pt x="25" y="0"/>
                  </a:cubicBezTo>
                </a:path>
              </a:pathLst>
            </a:custGeom>
            <a:solidFill>
              <a:srgbClr val="AEAEB0"/>
            </a:solidFill>
            <a:ln>
              <a:noFill/>
            </a:ln>
          </p:spPr>
          <p:txBody>
            <a:bodyPr/>
            <a:lstStyle/>
            <a:p>
              <a:endParaRPr lang="zh-CN" altLang="en-US"/>
            </a:p>
          </p:txBody>
        </p:sp>
        <p:sp>
          <p:nvSpPr>
            <p:cNvPr id="1048905" name="Freeform 50"/>
            <p:cNvSpPr>
              <a:spLocks noEditPoints="1"/>
            </p:cNvSpPr>
            <p:nvPr/>
          </p:nvSpPr>
          <p:spPr bwMode="auto">
            <a:xfrm>
              <a:off x="3616326" y="5565775"/>
              <a:ext cx="128588" cy="12700"/>
            </a:xfrm>
            <a:custGeom>
              <a:avLst/>
              <a:gdLst>
                <a:gd name="T0" fmla="*/ 2147483646 w 30"/>
                <a:gd name="T1" fmla="*/ 2147483646 h 3"/>
                <a:gd name="T2" fmla="*/ 0 w 30"/>
                <a:gd name="T3" fmla="*/ 2147483646 h 3"/>
                <a:gd name="T4" fmla="*/ 2147483646 w 30"/>
                <a:gd name="T5" fmla="*/ 0 h 3"/>
                <a:gd name="T6" fmla="*/ 2147483646 w 30"/>
                <a:gd name="T7" fmla="*/ 0 h 3"/>
                <a:gd name="T8" fmla="*/ 2147483646 w 30"/>
                <a:gd name="T9" fmla="*/ 2147483646 h 3"/>
                <a:gd name="T10" fmla="*/ 2147483646 w 30"/>
                <a:gd name="T11" fmla="*/ 2147483646 h 3"/>
                <a:gd name="T12" fmla="*/ 2147483646 w 30"/>
                <a:gd name="T13" fmla="*/ 2147483646 h 3"/>
                <a:gd name="T14" fmla="*/ 2147483646 w 30"/>
                <a:gd name="T15" fmla="*/ 0 h 3"/>
                <a:gd name="T16" fmla="*/ 2147483646 w 30"/>
                <a:gd name="T17" fmla="*/ 0 h 3"/>
                <a:gd name="T18" fmla="*/ 0 w 30"/>
                <a:gd name="T19" fmla="*/ 2147483646 h 3"/>
                <a:gd name="T20" fmla="*/ 2147483646 w 30"/>
                <a:gd name="T21" fmla="*/ 2147483646 h 3"/>
                <a:gd name="T22" fmla="*/ 2147483646 w 30"/>
                <a:gd name="T23" fmla="*/ 2147483646 h 3"/>
                <a:gd name="T24" fmla="*/ 2147483646 w 30"/>
                <a:gd name="T25" fmla="*/ 2147483646 h 3"/>
                <a:gd name="T26" fmla="*/ 2147483646 w 30"/>
                <a:gd name="T27" fmla="*/ 0 h 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0" h="3">
                  <a:moveTo>
                    <a:pt x="19" y="3"/>
                  </a:moveTo>
                  <a:cubicBezTo>
                    <a:pt x="12" y="3"/>
                    <a:pt x="0" y="2"/>
                    <a:pt x="0" y="2"/>
                  </a:cubicBezTo>
                  <a:cubicBezTo>
                    <a:pt x="0" y="1"/>
                    <a:pt x="12" y="0"/>
                    <a:pt x="20" y="0"/>
                  </a:cubicBezTo>
                  <a:cubicBezTo>
                    <a:pt x="20" y="0"/>
                    <a:pt x="20" y="0"/>
                    <a:pt x="20" y="0"/>
                  </a:cubicBezTo>
                  <a:cubicBezTo>
                    <a:pt x="27" y="0"/>
                    <a:pt x="27" y="1"/>
                    <a:pt x="27" y="2"/>
                  </a:cubicBezTo>
                  <a:cubicBezTo>
                    <a:pt x="27" y="2"/>
                    <a:pt x="27" y="3"/>
                    <a:pt x="20" y="3"/>
                  </a:cubicBezTo>
                  <a:cubicBezTo>
                    <a:pt x="19" y="3"/>
                    <a:pt x="19" y="3"/>
                    <a:pt x="19" y="3"/>
                  </a:cubicBezTo>
                  <a:moveTo>
                    <a:pt x="22" y="0"/>
                  </a:moveTo>
                  <a:cubicBezTo>
                    <a:pt x="22" y="0"/>
                    <a:pt x="22" y="0"/>
                    <a:pt x="22" y="0"/>
                  </a:cubicBezTo>
                  <a:cubicBezTo>
                    <a:pt x="14" y="0"/>
                    <a:pt x="0" y="1"/>
                    <a:pt x="0" y="2"/>
                  </a:cubicBezTo>
                  <a:cubicBezTo>
                    <a:pt x="0" y="3"/>
                    <a:pt x="14" y="3"/>
                    <a:pt x="22" y="3"/>
                  </a:cubicBezTo>
                  <a:cubicBezTo>
                    <a:pt x="22" y="3"/>
                    <a:pt x="22" y="3"/>
                    <a:pt x="22" y="3"/>
                  </a:cubicBezTo>
                  <a:cubicBezTo>
                    <a:pt x="30" y="3"/>
                    <a:pt x="30" y="3"/>
                    <a:pt x="30" y="2"/>
                  </a:cubicBezTo>
                  <a:cubicBezTo>
                    <a:pt x="30" y="1"/>
                    <a:pt x="30" y="0"/>
                    <a:pt x="22" y="0"/>
                  </a:cubicBezTo>
                </a:path>
              </a:pathLst>
            </a:custGeom>
            <a:solidFill>
              <a:srgbClr val="ABACAE"/>
            </a:solidFill>
            <a:ln>
              <a:noFill/>
            </a:ln>
          </p:spPr>
          <p:txBody>
            <a:bodyPr/>
            <a:lstStyle/>
            <a:p>
              <a:endParaRPr lang="zh-CN" altLang="en-US"/>
            </a:p>
          </p:txBody>
        </p:sp>
        <p:sp>
          <p:nvSpPr>
            <p:cNvPr id="1048906" name="Freeform 51"/>
            <p:cNvSpPr>
              <a:spLocks noEditPoints="1"/>
            </p:cNvSpPr>
            <p:nvPr/>
          </p:nvSpPr>
          <p:spPr bwMode="auto">
            <a:xfrm>
              <a:off x="3616326" y="5565775"/>
              <a:ext cx="115888" cy="12700"/>
            </a:xfrm>
            <a:custGeom>
              <a:avLst/>
              <a:gdLst>
                <a:gd name="T0" fmla="*/ 2147483646 w 27"/>
                <a:gd name="T1" fmla="*/ 2147483646 h 3"/>
                <a:gd name="T2" fmla="*/ 2147483646 w 27"/>
                <a:gd name="T3" fmla="*/ 2147483646 h 3"/>
                <a:gd name="T4" fmla="*/ 2147483646 w 27"/>
                <a:gd name="T5" fmla="*/ 2147483646 h 3"/>
                <a:gd name="T6" fmla="*/ 2147483646 w 27"/>
                <a:gd name="T7" fmla="*/ 2147483646 h 3"/>
                <a:gd name="T8" fmla="*/ 2147483646 w 27"/>
                <a:gd name="T9" fmla="*/ 2147483646 h 3"/>
                <a:gd name="T10" fmla="*/ 2147483646 w 27"/>
                <a:gd name="T11" fmla="*/ 2147483646 h 3"/>
                <a:gd name="T12" fmla="*/ 2147483646 w 27"/>
                <a:gd name="T13" fmla="*/ 2147483646 h 3"/>
                <a:gd name="T14" fmla="*/ 2147483646 w 27"/>
                <a:gd name="T15" fmla="*/ 0 h 3"/>
                <a:gd name="T16" fmla="*/ 2147483646 w 27"/>
                <a:gd name="T17" fmla="*/ 0 h 3"/>
                <a:gd name="T18" fmla="*/ 0 w 27"/>
                <a:gd name="T19" fmla="*/ 2147483646 h 3"/>
                <a:gd name="T20" fmla="*/ 2147483646 w 27"/>
                <a:gd name="T21" fmla="*/ 2147483646 h 3"/>
                <a:gd name="T22" fmla="*/ 2147483646 w 27"/>
                <a:gd name="T23" fmla="*/ 2147483646 h 3"/>
                <a:gd name="T24" fmla="*/ 2147483646 w 27"/>
                <a:gd name="T25" fmla="*/ 2147483646 h 3"/>
                <a:gd name="T26" fmla="*/ 2147483646 w 27"/>
                <a:gd name="T27" fmla="*/ 0 h 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7" h="3">
                  <a:moveTo>
                    <a:pt x="17" y="3"/>
                  </a:moveTo>
                  <a:cubicBezTo>
                    <a:pt x="10" y="3"/>
                    <a:pt x="1" y="2"/>
                    <a:pt x="1" y="2"/>
                  </a:cubicBezTo>
                  <a:cubicBezTo>
                    <a:pt x="1" y="1"/>
                    <a:pt x="11" y="1"/>
                    <a:pt x="17" y="1"/>
                  </a:cubicBezTo>
                  <a:cubicBezTo>
                    <a:pt x="17" y="1"/>
                    <a:pt x="17" y="1"/>
                    <a:pt x="17" y="1"/>
                  </a:cubicBezTo>
                  <a:cubicBezTo>
                    <a:pt x="23" y="1"/>
                    <a:pt x="23" y="1"/>
                    <a:pt x="23" y="2"/>
                  </a:cubicBezTo>
                  <a:cubicBezTo>
                    <a:pt x="23" y="2"/>
                    <a:pt x="23" y="3"/>
                    <a:pt x="17" y="3"/>
                  </a:cubicBezTo>
                  <a:cubicBezTo>
                    <a:pt x="17" y="3"/>
                    <a:pt x="17" y="3"/>
                    <a:pt x="17" y="3"/>
                  </a:cubicBezTo>
                  <a:moveTo>
                    <a:pt x="20" y="0"/>
                  </a:moveTo>
                  <a:cubicBezTo>
                    <a:pt x="20" y="0"/>
                    <a:pt x="20" y="0"/>
                    <a:pt x="20" y="0"/>
                  </a:cubicBezTo>
                  <a:cubicBezTo>
                    <a:pt x="12" y="0"/>
                    <a:pt x="0" y="1"/>
                    <a:pt x="0" y="2"/>
                  </a:cubicBezTo>
                  <a:cubicBezTo>
                    <a:pt x="0" y="2"/>
                    <a:pt x="12" y="3"/>
                    <a:pt x="19" y="3"/>
                  </a:cubicBezTo>
                  <a:cubicBezTo>
                    <a:pt x="19" y="3"/>
                    <a:pt x="19" y="3"/>
                    <a:pt x="20" y="3"/>
                  </a:cubicBezTo>
                  <a:cubicBezTo>
                    <a:pt x="27" y="3"/>
                    <a:pt x="27" y="2"/>
                    <a:pt x="27" y="2"/>
                  </a:cubicBezTo>
                  <a:cubicBezTo>
                    <a:pt x="27" y="1"/>
                    <a:pt x="27" y="0"/>
                    <a:pt x="20" y="0"/>
                  </a:cubicBezTo>
                </a:path>
              </a:pathLst>
            </a:custGeom>
            <a:solidFill>
              <a:srgbClr val="A8AAAC"/>
            </a:solidFill>
            <a:ln>
              <a:noFill/>
            </a:ln>
          </p:spPr>
          <p:txBody>
            <a:bodyPr/>
            <a:lstStyle/>
            <a:p>
              <a:endParaRPr lang="zh-CN" altLang="en-US"/>
            </a:p>
          </p:txBody>
        </p:sp>
        <p:sp>
          <p:nvSpPr>
            <p:cNvPr id="1048907" name="Freeform 52"/>
            <p:cNvSpPr>
              <a:spLocks noEditPoints="1"/>
            </p:cNvSpPr>
            <p:nvPr/>
          </p:nvSpPr>
          <p:spPr bwMode="auto">
            <a:xfrm>
              <a:off x="3621088" y="5568950"/>
              <a:ext cx="93663" cy="9525"/>
            </a:xfrm>
            <a:custGeom>
              <a:avLst/>
              <a:gdLst>
                <a:gd name="T0" fmla="*/ 2147483646 w 22"/>
                <a:gd name="T1" fmla="*/ 2147483646 h 2"/>
                <a:gd name="T2" fmla="*/ 0 w 22"/>
                <a:gd name="T3" fmla="*/ 2147483646 h 2"/>
                <a:gd name="T4" fmla="*/ 2147483646 w 22"/>
                <a:gd name="T5" fmla="*/ 0 h 2"/>
                <a:gd name="T6" fmla="*/ 2147483646 w 22"/>
                <a:gd name="T7" fmla="*/ 0 h 2"/>
                <a:gd name="T8" fmla="*/ 2147483646 w 22"/>
                <a:gd name="T9" fmla="*/ 2147483646 h 2"/>
                <a:gd name="T10" fmla="*/ 2147483646 w 22"/>
                <a:gd name="T11" fmla="*/ 2147483646 h 2"/>
                <a:gd name="T12" fmla="*/ 2147483646 w 22"/>
                <a:gd name="T13" fmla="*/ 2147483646 h 2"/>
                <a:gd name="T14" fmla="*/ 2147483646 w 22"/>
                <a:gd name="T15" fmla="*/ 0 h 2"/>
                <a:gd name="T16" fmla="*/ 2147483646 w 22"/>
                <a:gd name="T17" fmla="*/ 0 h 2"/>
                <a:gd name="T18" fmla="*/ 0 w 22"/>
                <a:gd name="T19" fmla="*/ 2147483646 h 2"/>
                <a:gd name="T20" fmla="*/ 2147483646 w 22"/>
                <a:gd name="T21" fmla="*/ 2147483646 h 2"/>
                <a:gd name="T22" fmla="*/ 2147483646 w 22"/>
                <a:gd name="T23" fmla="*/ 2147483646 h 2"/>
                <a:gd name="T24" fmla="*/ 2147483646 w 22"/>
                <a:gd name="T25" fmla="*/ 2147483646 h 2"/>
                <a:gd name="T26" fmla="*/ 2147483646 w 22"/>
                <a:gd name="T27" fmla="*/ 0 h 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2" h="2">
                  <a:moveTo>
                    <a:pt x="13" y="2"/>
                  </a:moveTo>
                  <a:cubicBezTo>
                    <a:pt x="8" y="2"/>
                    <a:pt x="0" y="1"/>
                    <a:pt x="0" y="1"/>
                  </a:cubicBezTo>
                  <a:cubicBezTo>
                    <a:pt x="0" y="0"/>
                    <a:pt x="8" y="0"/>
                    <a:pt x="13" y="0"/>
                  </a:cubicBezTo>
                  <a:cubicBezTo>
                    <a:pt x="13" y="0"/>
                    <a:pt x="13" y="0"/>
                    <a:pt x="13" y="0"/>
                  </a:cubicBezTo>
                  <a:cubicBezTo>
                    <a:pt x="19" y="0"/>
                    <a:pt x="19" y="0"/>
                    <a:pt x="19" y="1"/>
                  </a:cubicBezTo>
                  <a:cubicBezTo>
                    <a:pt x="19" y="1"/>
                    <a:pt x="19" y="2"/>
                    <a:pt x="13" y="2"/>
                  </a:cubicBezTo>
                  <a:cubicBezTo>
                    <a:pt x="13" y="2"/>
                    <a:pt x="13" y="2"/>
                    <a:pt x="13" y="2"/>
                  </a:cubicBezTo>
                  <a:moveTo>
                    <a:pt x="16" y="0"/>
                  </a:moveTo>
                  <a:cubicBezTo>
                    <a:pt x="16" y="0"/>
                    <a:pt x="16" y="0"/>
                    <a:pt x="16" y="0"/>
                  </a:cubicBezTo>
                  <a:cubicBezTo>
                    <a:pt x="10" y="0"/>
                    <a:pt x="0" y="0"/>
                    <a:pt x="0" y="1"/>
                  </a:cubicBezTo>
                  <a:cubicBezTo>
                    <a:pt x="0" y="1"/>
                    <a:pt x="9" y="2"/>
                    <a:pt x="16" y="2"/>
                  </a:cubicBezTo>
                  <a:cubicBezTo>
                    <a:pt x="16" y="2"/>
                    <a:pt x="16" y="2"/>
                    <a:pt x="16" y="2"/>
                  </a:cubicBezTo>
                  <a:cubicBezTo>
                    <a:pt x="22" y="2"/>
                    <a:pt x="22" y="1"/>
                    <a:pt x="22" y="1"/>
                  </a:cubicBezTo>
                  <a:cubicBezTo>
                    <a:pt x="22" y="0"/>
                    <a:pt x="22" y="0"/>
                    <a:pt x="16" y="0"/>
                  </a:cubicBezTo>
                </a:path>
              </a:pathLst>
            </a:custGeom>
            <a:solidFill>
              <a:srgbClr val="A5A7A9"/>
            </a:solidFill>
            <a:ln>
              <a:noFill/>
            </a:ln>
          </p:spPr>
          <p:txBody>
            <a:bodyPr/>
            <a:lstStyle/>
            <a:p>
              <a:endParaRPr lang="zh-CN" altLang="en-US"/>
            </a:p>
          </p:txBody>
        </p:sp>
        <p:sp>
          <p:nvSpPr>
            <p:cNvPr id="1048908" name="Freeform 53"/>
            <p:cNvSpPr>
              <a:spLocks noEditPoints="1"/>
            </p:cNvSpPr>
            <p:nvPr/>
          </p:nvSpPr>
          <p:spPr bwMode="auto">
            <a:xfrm>
              <a:off x="3621088" y="5568950"/>
              <a:ext cx="80963" cy="9525"/>
            </a:xfrm>
            <a:custGeom>
              <a:avLst/>
              <a:gdLst>
                <a:gd name="T0" fmla="*/ 2147483646 w 19"/>
                <a:gd name="T1" fmla="*/ 2147483646 h 2"/>
                <a:gd name="T2" fmla="*/ 0 w 19"/>
                <a:gd name="T3" fmla="*/ 2147483646 h 2"/>
                <a:gd name="T4" fmla="*/ 2147483646 w 19"/>
                <a:gd name="T5" fmla="*/ 0 h 2"/>
                <a:gd name="T6" fmla="*/ 2147483646 w 19"/>
                <a:gd name="T7" fmla="*/ 0 h 2"/>
                <a:gd name="T8" fmla="*/ 2147483646 w 19"/>
                <a:gd name="T9" fmla="*/ 2147483646 h 2"/>
                <a:gd name="T10" fmla="*/ 2147483646 w 19"/>
                <a:gd name="T11" fmla="*/ 2147483646 h 2"/>
                <a:gd name="T12" fmla="*/ 2147483646 w 19"/>
                <a:gd name="T13" fmla="*/ 2147483646 h 2"/>
                <a:gd name="T14" fmla="*/ 2147483646 w 19"/>
                <a:gd name="T15" fmla="*/ 0 h 2"/>
                <a:gd name="T16" fmla="*/ 2147483646 w 19"/>
                <a:gd name="T17" fmla="*/ 0 h 2"/>
                <a:gd name="T18" fmla="*/ 0 w 19"/>
                <a:gd name="T19" fmla="*/ 2147483646 h 2"/>
                <a:gd name="T20" fmla="*/ 2147483646 w 19"/>
                <a:gd name="T21" fmla="*/ 2147483646 h 2"/>
                <a:gd name="T22" fmla="*/ 2147483646 w 19"/>
                <a:gd name="T23" fmla="*/ 2147483646 h 2"/>
                <a:gd name="T24" fmla="*/ 2147483646 w 19"/>
                <a:gd name="T25" fmla="*/ 2147483646 h 2"/>
                <a:gd name="T26" fmla="*/ 2147483646 w 19"/>
                <a:gd name="T27" fmla="*/ 0 h 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9" h="2">
                  <a:moveTo>
                    <a:pt x="11" y="2"/>
                  </a:moveTo>
                  <a:cubicBezTo>
                    <a:pt x="6" y="2"/>
                    <a:pt x="0" y="1"/>
                    <a:pt x="0" y="1"/>
                  </a:cubicBezTo>
                  <a:cubicBezTo>
                    <a:pt x="0" y="0"/>
                    <a:pt x="6" y="0"/>
                    <a:pt x="11" y="0"/>
                  </a:cubicBezTo>
                  <a:cubicBezTo>
                    <a:pt x="11" y="0"/>
                    <a:pt x="11" y="0"/>
                    <a:pt x="11" y="0"/>
                  </a:cubicBezTo>
                  <a:cubicBezTo>
                    <a:pt x="15" y="0"/>
                    <a:pt x="16" y="0"/>
                    <a:pt x="16" y="1"/>
                  </a:cubicBezTo>
                  <a:cubicBezTo>
                    <a:pt x="16" y="1"/>
                    <a:pt x="15" y="2"/>
                    <a:pt x="11" y="2"/>
                  </a:cubicBezTo>
                  <a:cubicBezTo>
                    <a:pt x="11" y="2"/>
                    <a:pt x="11" y="2"/>
                    <a:pt x="11" y="2"/>
                  </a:cubicBezTo>
                  <a:moveTo>
                    <a:pt x="13" y="0"/>
                  </a:moveTo>
                  <a:cubicBezTo>
                    <a:pt x="13" y="0"/>
                    <a:pt x="13" y="0"/>
                    <a:pt x="13" y="0"/>
                  </a:cubicBezTo>
                  <a:cubicBezTo>
                    <a:pt x="8" y="0"/>
                    <a:pt x="0" y="0"/>
                    <a:pt x="0" y="1"/>
                  </a:cubicBezTo>
                  <a:cubicBezTo>
                    <a:pt x="0" y="1"/>
                    <a:pt x="8" y="2"/>
                    <a:pt x="13" y="2"/>
                  </a:cubicBezTo>
                  <a:cubicBezTo>
                    <a:pt x="13" y="2"/>
                    <a:pt x="13" y="2"/>
                    <a:pt x="13" y="2"/>
                  </a:cubicBezTo>
                  <a:cubicBezTo>
                    <a:pt x="19" y="2"/>
                    <a:pt x="19" y="1"/>
                    <a:pt x="19" y="1"/>
                  </a:cubicBezTo>
                  <a:cubicBezTo>
                    <a:pt x="19" y="0"/>
                    <a:pt x="19" y="0"/>
                    <a:pt x="13" y="0"/>
                  </a:cubicBezTo>
                </a:path>
              </a:pathLst>
            </a:custGeom>
            <a:solidFill>
              <a:srgbClr val="A3A5A7"/>
            </a:solidFill>
            <a:ln>
              <a:noFill/>
            </a:ln>
          </p:spPr>
          <p:txBody>
            <a:bodyPr/>
            <a:lstStyle/>
            <a:p>
              <a:endParaRPr lang="zh-CN" altLang="en-US"/>
            </a:p>
          </p:txBody>
        </p:sp>
        <p:sp>
          <p:nvSpPr>
            <p:cNvPr id="1048909" name="Freeform 54"/>
            <p:cNvSpPr>
              <a:spLocks noEditPoints="1"/>
            </p:cNvSpPr>
            <p:nvPr/>
          </p:nvSpPr>
          <p:spPr bwMode="auto">
            <a:xfrm>
              <a:off x="3621088" y="5568950"/>
              <a:ext cx="68263" cy="9525"/>
            </a:xfrm>
            <a:custGeom>
              <a:avLst/>
              <a:gdLst>
                <a:gd name="T0" fmla="*/ 2147483646 w 16"/>
                <a:gd name="T1" fmla="*/ 2147483646 h 2"/>
                <a:gd name="T2" fmla="*/ 0 w 16"/>
                <a:gd name="T3" fmla="*/ 2147483646 h 2"/>
                <a:gd name="T4" fmla="*/ 2147483646 w 16"/>
                <a:gd name="T5" fmla="*/ 0 h 2"/>
                <a:gd name="T6" fmla="*/ 2147483646 w 16"/>
                <a:gd name="T7" fmla="*/ 0 h 2"/>
                <a:gd name="T8" fmla="*/ 2147483646 w 16"/>
                <a:gd name="T9" fmla="*/ 2147483646 h 2"/>
                <a:gd name="T10" fmla="*/ 2147483646 w 16"/>
                <a:gd name="T11" fmla="*/ 2147483646 h 2"/>
                <a:gd name="T12" fmla="*/ 2147483646 w 16"/>
                <a:gd name="T13" fmla="*/ 2147483646 h 2"/>
                <a:gd name="T14" fmla="*/ 2147483646 w 16"/>
                <a:gd name="T15" fmla="*/ 0 h 2"/>
                <a:gd name="T16" fmla="*/ 2147483646 w 16"/>
                <a:gd name="T17" fmla="*/ 0 h 2"/>
                <a:gd name="T18" fmla="*/ 0 w 16"/>
                <a:gd name="T19" fmla="*/ 2147483646 h 2"/>
                <a:gd name="T20" fmla="*/ 2147483646 w 16"/>
                <a:gd name="T21" fmla="*/ 2147483646 h 2"/>
                <a:gd name="T22" fmla="*/ 2147483646 w 16"/>
                <a:gd name="T23" fmla="*/ 2147483646 h 2"/>
                <a:gd name="T24" fmla="*/ 2147483646 w 16"/>
                <a:gd name="T25" fmla="*/ 2147483646 h 2"/>
                <a:gd name="T26" fmla="*/ 2147483646 w 16"/>
                <a:gd name="T27" fmla="*/ 0 h 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6" h="2">
                  <a:moveTo>
                    <a:pt x="8" y="1"/>
                  </a:moveTo>
                  <a:cubicBezTo>
                    <a:pt x="5" y="1"/>
                    <a:pt x="0" y="1"/>
                    <a:pt x="0" y="1"/>
                  </a:cubicBezTo>
                  <a:cubicBezTo>
                    <a:pt x="0" y="0"/>
                    <a:pt x="5" y="0"/>
                    <a:pt x="8" y="0"/>
                  </a:cubicBezTo>
                  <a:cubicBezTo>
                    <a:pt x="8" y="0"/>
                    <a:pt x="8" y="0"/>
                    <a:pt x="8" y="0"/>
                  </a:cubicBezTo>
                  <a:cubicBezTo>
                    <a:pt x="11" y="0"/>
                    <a:pt x="12" y="0"/>
                    <a:pt x="12" y="1"/>
                  </a:cubicBezTo>
                  <a:cubicBezTo>
                    <a:pt x="12" y="1"/>
                    <a:pt x="11" y="1"/>
                    <a:pt x="8" y="1"/>
                  </a:cubicBezTo>
                  <a:cubicBezTo>
                    <a:pt x="8" y="1"/>
                    <a:pt x="8" y="1"/>
                    <a:pt x="8" y="1"/>
                  </a:cubicBezTo>
                  <a:moveTo>
                    <a:pt x="11" y="0"/>
                  </a:moveTo>
                  <a:cubicBezTo>
                    <a:pt x="11" y="0"/>
                    <a:pt x="11" y="0"/>
                    <a:pt x="11" y="0"/>
                  </a:cubicBezTo>
                  <a:cubicBezTo>
                    <a:pt x="6" y="0"/>
                    <a:pt x="0" y="0"/>
                    <a:pt x="0" y="1"/>
                  </a:cubicBezTo>
                  <a:cubicBezTo>
                    <a:pt x="0" y="1"/>
                    <a:pt x="6" y="2"/>
                    <a:pt x="11" y="2"/>
                  </a:cubicBezTo>
                  <a:cubicBezTo>
                    <a:pt x="11" y="2"/>
                    <a:pt x="11" y="2"/>
                    <a:pt x="11" y="2"/>
                  </a:cubicBezTo>
                  <a:cubicBezTo>
                    <a:pt x="15" y="2"/>
                    <a:pt x="16" y="1"/>
                    <a:pt x="16" y="1"/>
                  </a:cubicBezTo>
                  <a:cubicBezTo>
                    <a:pt x="16" y="0"/>
                    <a:pt x="15" y="0"/>
                    <a:pt x="11" y="0"/>
                  </a:cubicBezTo>
                </a:path>
              </a:pathLst>
            </a:custGeom>
            <a:solidFill>
              <a:srgbClr val="A0A2A5"/>
            </a:solidFill>
            <a:ln>
              <a:noFill/>
            </a:ln>
          </p:spPr>
          <p:txBody>
            <a:bodyPr/>
            <a:lstStyle/>
            <a:p>
              <a:endParaRPr lang="zh-CN" altLang="en-US"/>
            </a:p>
          </p:txBody>
        </p:sp>
        <p:sp>
          <p:nvSpPr>
            <p:cNvPr id="1048910" name="Freeform 55"/>
            <p:cNvSpPr>
              <a:spLocks noEditPoints="1"/>
            </p:cNvSpPr>
            <p:nvPr/>
          </p:nvSpPr>
          <p:spPr bwMode="auto">
            <a:xfrm>
              <a:off x="3621088" y="5568950"/>
              <a:ext cx="50800" cy="4763"/>
            </a:xfrm>
            <a:custGeom>
              <a:avLst/>
              <a:gdLst>
                <a:gd name="T0" fmla="*/ 2147483646 w 12"/>
                <a:gd name="T1" fmla="*/ 2147483646 h 1"/>
                <a:gd name="T2" fmla="*/ 0 w 12"/>
                <a:gd name="T3" fmla="*/ 2147483646 h 1"/>
                <a:gd name="T4" fmla="*/ 2147483646 w 12"/>
                <a:gd name="T5" fmla="*/ 0 h 1"/>
                <a:gd name="T6" fmla="*/ 2147483646 w 12"/>
                <a:gd name="T7" fmla="*/ 0 h 1"/>
                <a:gd name="T8" fmla="*/ 2147483646 w 12"/>
                <a:gd name="T9" fmla="*/ 2147483646 h 1"/>
                <a:gd name="T10" fmla="*/ 2147483646 w 12"/>
                <a:gd name="T11" fmla="*/ 2147483646 h 1"/>
                <a:gd name="T12" fmla="*/ 2147483646 w 12"/>
                <a:gd name="T13" fmla="*/ 2147483646 h 1"/>
                <a:gd name="T14" fmla="*/ 2147483646 w 12"/>
                <a:gd name="T15" fmla="*/ 0 h 1"/>
                <a:gd name="T16" fmla="*/ 2147483646 w 12"/>
                <a:gd name="T17" fmla="*/ 0 h 1"/>
                <a:gd name="T18" fmla="*/ 0 w 12"/>
                <a:gd name="T19" fmla="*/ 2147483646 h 1"/>
                <a:gd name="T20" fmla="*/ 2147483646 w 12"/>
                <a:gd name="T21" fmla="*/ 2147483646 h 1"/>
                <a:gd name="T22" fmla="*/ 2147483646 w 12"/>
                <a:gd name="T23" fmla="*/ 2147483646 h 1"/>
                <a:gd name="T24" fmla="*/ 2147483646 w 12"/>
                <a:gd name="T25" fmla="*/ 2147483646 h 1"/>
                <a:gd name="T26" fmla="*/ 2147483646 w 12"/>
                <a:gd name="T27" fmla="*/ 0 h 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2" h="1">
                  <a:moveTo>
                    <a:pt x="5" y="1"/>
                  </a:moveTo>
                  <a:cubicBezTo>
                    <a:pt x="3" y="1"/>
                    <a:pt x="0" y="1"/>
                    <a:pt x="0" y="1"/>
                  </a:cubicBezTo>
                  <a:cubicBezTo>
                    <a:pt x="0" y="0"/>
                    <a:pt x="3" y="0"/>
                    <a:pt x="5" y="0"/>
                  </a:cubicBezTo>
                  <a:cubicBezTo>
                    <a:pt x="5" y="0"/>
                    <a:pt x="5" y="0"/>
                    <a:pt x="5" y="0"/>
                  </a:cubicBezTo>
                  <a:cubicBezTo>
                    <a:pt x="8" y="0"/>
                    <a:pt x="9" y="0"/>
                    <a:pt x="9" y="1"/>
                  </a:cubicBezTo>
                  <a:cubicBezTo>
                    <a:pt x="9" y="1"/>
                    <a:pt x="8" y="1"/>
                    <a:pt x="5" y="1"/>
                  </a:cubicBezTo>
                  <a:cubicBezTo>
                    <a:pt x="5" y="1"/>
                    <a:pt x="5" y="1"/>
                    <a:pt x="5" y="1"/>
                  </a:cubicBezTo>
                  <a:moveTo>
                    <a:pt x="8" y="0"/>
                  </a:moveTo>
                  <a:cubicBezTo>
                    <a:pt x="8" y="0"/>
                    <a:pt x="8" y="0"/>
                    <a:pt x="8" y="0"/>
                  </a:cubicBezTo>
                  <a:cubicBezTo>
                    <a:pt x="5" y="0"/>
                    <a:pt x="0" y="0"/>
                    <a:pt x="0" y="1"/>
                  </a:cubicBezTo>
                  <a:cubicBezTo>
                    <a:pt x="0" y="1"/>
                    <a:pt x="5" y="1"/>
                    <a:pt x="8" y="1"/>
                  </a:cubicBezTo>
                  <a:cubicBezTo>
                    <a:pt x="8" y="1"/>
                    <a:pt x="8" y="1"/>
                    <a:pt x="8" y="1"/>
                  </a:cubicBezTo>
                  <a:cubicBezTo>
                    <a:pt x="11" y="1"/>
                    <a:pt x="12" y="1"/>
                    <a:pt x="12" y="1"/>
                  </a:cubicBezTo>
                  <a:cubicBezTo>
                    <a:pt x="12" y="0"/>
                    <a:pt x="11" y="0"/>
                    <a:pt x="8" y="0"/>
                  </a:cubicBezTo>
                </a:path>
              </a:pathLst>
            </a:custGeom>
            <a:solidFill>
              <a:srgbClr val="9DA0A3"/>
            </a:solidFill>
            <a:ln>
              <a:noFill/>
            </a:ln>
          </p:spPr>
          <p:txBody>
            <a:bodyPr/>
            <a:lstStyle/>
            <a:p>
              <a:endParaRPr lang="zh-CN" altLang="en-US"/>
            </a:p>
          </p:txBody>
        </p:sp>
        <p:sp>
          <p:nvSpPr>
            <p:cNvPr id="1048911" name="Freeform 56"/>
            <p:cNvSpPr>
              <a:spLocks noEditPoints="1"/>
            </p:cNvSpPr>
            <p:nvPr/>
          </p:nvSpPr>
          <p:spPr bwMode="auto">
            <a:xfrm>
              <a:off x="3621088" y="5568950"/>
              <a:ext cx="38100" cy="4763"/>
            </a:xfrm>
            <a:custGeom>
              <a:avLst/>
              <a:gdLst>
                <a:gd name="T0" fmla="*/ 2147483646 w 9"/>
                <a:gd name="T1" fmla="*/ 2147483646 h 1"/>
                <a:gd name="T2" fmla="*/ 0 w 9"/>
                <a:gd name="T3" fmla="*/ 2147483646 h 1"/>
                <a:gd name="T4" fmla="*/ 2147483646 w 9"/>
                <a:gd name="T5" fmla="*/ 0 h 1"/>
                <a:gd name="T6" fmla="*/ 2147483646 w 9"/>
                <a:gd name="T7" fmla="*/ 0 h 1"/>
                <a:gd name="T8" fmla="*/ 2147483646 w 9"/>
                <a:gd name="T9" fmla="*/ 2147483646 h 1"/>
                <a:gd name="T10" fmla="*/ 2147483646 w 9"/>
                <a:gd name="T11" fmla="*/ 2147483646 h 1"/>
                <a:gd name="T12" fmla="*/ 2147483646 w 9"/>
                <a:gd name="T13" fmla="*/ 2147483646 h 1"/>
                <a:gd name="T14" fmla="*/ 2147483646 w 9"/>
                <a:gd name="T15" fmla="*/ 0 h 1"/>
                <a:gd name="T16" fmla="*/ 2147483646 w 9"/>
                <a:gd name="T17" fmla="*/ 0 h 1"/>
                <a:gd name="T18" fmla="*/ 0 w 9"/>
                <a:gd name="T19" fmla="*/ 2147483646 h 1"/>
                <a:gd name="T20" fmla="*/ 2147483646 w 9"/>
                <a:gd name="T21" fmla="*/ 2147483646 h 1"/>
                <a:gd name="T22" fmla="*/ 2147483646 w 9"/>
                <a:gd name="T23" fmla="*/ 2147483646 h 1"/>
                <a:gd name="T24" fmla="*/ 2147483646 w 9"/>
                <a:gd name="T25" fmla="*/ 2147483646 h 1"/>
                <a:gd name="T26" fmla="*/ 2147483646 w 9"/>
                <a:gd name="T27" fmla="*/ 0 h 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9" h="1">
                  <a:moveTo>
                    <a:pt x="3" y="1"/>
                  </a:moveTo>
                  <a:cubicBezTo>
                    <a:pt x="1" y="1"/>
                    <a:pt x="0" y="1"/>
                    <a:pt x="0" y="1"/>
                  </a:cubicBezTo>
                  <a:cubicBezTo>
                    <a:pt x="0" y="1"/>
                    <a:pt x="1" y="0"/>
                    <a:pt x="3" y="0"/>
                  </a:cubicBezTo>
                  <a:cubicBezTo>
                    <a:pt x="3" y="0"/>
                    <a:pt x="3" y="0"/>
                    <a:pt x="3" y="0"/>
                  </a:cubicBezTo>
                  <a:cubicBezTo>
                    <a:pt x="4" y="0"/>
                    <a:pt x="5" y="1"/>
                    <a:pt x="5" y="1"/>
                  </a:cubicBezTo>
                  <a:cubicBezTo>
                    <a:pt x="5" y="1"/>
                    <a:pt x="4" y="1"/>
                    <a:pt x="3" y="1"/>
                  </a:cubicBezTo>
                  <a:cubicBezTo>
                    <a:pt x="3" y="1"/>
                    <a:pt x="3" y="1"/>
                    <a:pt x="3" y="1"/>
                  </a:cubicBezTo>
                  <a:moveTo>
                    <a:pt x="5" y="0"/>
                  </a:moveTo>
                  <a:cubicBezTo>
                    <a:pt x="5" y="0"/>
                    <a:pt x="5" y="0"/>
                    <a:pt x="5" y="0"/>
                  </a:cubicBezTo>
                  <a:cubicBezTo>
                    <a:pt x="3" y="0"/>
                    <a:pt x="0" y="0"/>
                    <a:pt x="0" y="1"/>
                  </a:cubicBezTo>
                  <a:cubicBezTo>
                    <a:pt x="0" y="1"/>
                    <a:pt x="3" y="1"/>
                    <a:pt x="5" y="1"/>
                  </a:cubicBezTo>
                  <a:cubicBezTo>
                    <a:pt x="5" y="1"/>
                    <a:pt x="5" y="1"/>
                    <a:pt x="5" y="1"/>
                  </a:cubicBezTo>
                  <a:cubicBezTo>
                    <a:pt x="8" y="1"/>
                    <a:pt x="9" y="1"/>
                    <a:pt x="9" y="1"/>
                  </a:cubicBezTo>
                  <a:cubicBezTo>
                    <a:pt x="9" y="0"/>
                    <a:pt x="8" y="0"/>
                    <a:pt x="5" y="0"/>
                  </a:cubicBezTo>
                </a:path>
              </a:pathLst>
            </a:custGeom>
            <a:solidFill>
              <a:srgbClr val="9B9DA0"/>
            </a:solidFill>
            <a:ln>
              <a:noFill/>
            </a:ln>
          </p:spPr>
          <p:txBody>
            <a:bodyPr/>
            <a:lstStyle/>
            <a:p>
              <a:endParaRPr lang="zh-CN" altLang="en-US"/>
            </a:p>
          </p:txBody>
        </p:sp>
        <p:sp>
          <p:nvSpPr>
            <p:cNvPr id="1048912" name="Freeform 57"/>
            <p:cNvSpPr/>
            <p:nvPr/>
          </p:nvSpPr>
          <p:spPr bwMode="auto">
            <a:xfrm>
              <a:off x="3621088" y="5568950"/>
              <a:ext cx="22225" cy="4763"/>
            </a:xfrm>
            <a:custGeom>
              <a:avLst/>
              <a:gdLst>
                <a:gd name="T0" fmla="*/ 2147483646 w 5"/>
                <a:gd name="T1" fmla="*/ 0 h 1"/>
                <a:gd name="T2" fmla="*/ 2147483646 w 5"/>
                <a:gd name="T3" fmla="*/ 0 h 1"/>
                <a:gd name="T4" fmla="*/ 0 w 5"/>
                <a:gd name="T5" fmla="*/ 2147483646 h 1"/>
                <a:gd name="T6" fmla="*/ 2147483646 w 5"/>
                <a:gd name="T7" fmla="*/ 2147483646 h 1"/>
                <a:gd name="T8" fmla="*/ 2147483646 w 5"/>
                <a:gd name="T9" fmla="*/ 2147483646 h 1"/>
                <a:gd name="T10" fmla="*/ 2147483646 w 5"/>
                <a:gd name="T11" fmla="*/ 2147483646 h 1"/>
                <a:gd name="T12" fmla="*/ 2147483646 w 5"/>
                <a:gd name="T13" fmla="*/ 0 h 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 h="1">
                  <a:moveTo>
                    <a:pt x="3" y="0"/>
                  </a:moveTo>
                  <a:cubicBezTo>
                    <a:pt x="3" y="0"/>
                    <a:pt x="3" y="0"/>
                    <a:pt x="3" y="0"/>
                  </a:cubicBezTo>
                  <a:cubicBezTo>
                    <a:pt x="1" y="0"/>
                    <a:pt x="0" y="1"/>
                    <a:pt x="0" y="1"/>
                  </a:cubicBezTo>
                  <a:cubicBezTo>
                    <a:pt x="0" y="1"/>
                    <a:pt x="1" y="1"/>
                    <a:pt x="3" y="1"/>
                  </a:cubicBezTo>
                  <a:cubicBezTo>
                    <a:pt x="3" y="1"/>
                    <a:pt x="3" y="1"/>
                    <a:pt x="3" y="1"/>
                  </a:cubicBezTo>
                  <a:cubicBezTo>
                    <a:pt x="4" y="1"/>
                    <a:pt x="5" y="1"/>
                    <a:pt x="5" y="1"/>
                  </a:cubicBezTo>
                  <a:cubicBezTo>
                    <a:pt x="5" y="1"/>
                    <a:pt x="4" y="0"/>
                    <a:pt x="3" y="0"/>
                  </a:cubicBezTo>
                </a:path>
              </a:pathLst>
            </a:custGeom>
            <a:solidFill>
              <a:srgbClr val="989B9E"/>
            </a:solidFill>
            <a:ln>
              <a:noFill/>
            </a:ln>
          </p:spPr>
          <p:txBody>
            <a:bodyPr/>
            <a:lstStyle/>
            <a:p>
              <a:endParaRPr lang="zh-CN" altLang="en-US"/>
            </a:p>
          </p:txBody>
        </p:sp>
        <p:sp>
          <p:nvSpPr>
            <p:cNvPr id="1048913" name="Rectangle 58"/>
            <p:cNvSpPr>
              <a:spLocks noChangeArrowheads="1"/>
            </p:cNvSpPr>
            <p:nvPr/>
          </p:nvSpPr>
          <p:spPr bwMode="auto">
            <a:xfrm>
              <a:off x="3927476" y="4727575"/>
              <a:ext cx="592138" cy="466725"/>
            </a:xfrm>
            <a:prstGeom prst="rect">
              <a:avLst/>
            </a:prstGeom>
            <a:solidFill>
              <a:srgbClr val="B07E52"/>
            </a:solidFill>
            <a:ln>
              <a:noFill/>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eaLnBrk="1" hangingPunct="1">
                <a:lnSpc>
                  <a:spcPct val="100000"/>
                </a:lnSpc>
                <a:spcBef>
                  <a:spcPct val="0"/>
                </a:spcBef>
                <a:buFontTx/>
                <a:buNone/>
              </a:pPr>
              <a:endParaRPr lang="zh-CN" altLang="en-US" sz="1800"/>
            </a:p>
          </p:txBody>
        </p:sp>
        <p:sp>
          <p:nvSpPr>
            <p:cNvPr id="1048914" name="Rectangle 59"/>
            <p:cNvSpPr>
              <a:spLocks noChangeArrowheads="1"/>
            </p:cNvSpPr>
            <p:nvPr/>
          </p:nvSpPr>
          <p:spPr bwMode="auto">
            <a:xfrm>
              <a:off x="3927476" y="4727575"/>
              <a:ext cx="592138" cy="466725"/>
            </a:xfrm>
            <a:prstGeom prst="rect">
              <a:avLst/>
            </a:prstGeom>
            <a:noFill/>
            <a:ln>
              <a:noFill/>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eaLnBrk="1" hangingPunct="1">
                <a:lnSpc>
                  <a:spcPct val="100000"/>
                </a:lnSpc>
                <a:spcBef>
                  <a:spcPct val="0"/>
                </a:spcBef>
                <a:buFontTx/>
                <a:buNone/>
              </a:pPr>
              <a:endParaRPr lang="zh-CN" altLang="en-US" sz="1800"/>
            </a:p>
          </p:txBody>
        </p:sp>
        <p:sp>
          <p:nvSpPr>
            <p:cNvPr id="1048915" name="Freeform 60"/>
            <p:cNvSpPr/>
            <p:nvPr/>
          </p:nvSpPr>
          <p:spPr bwMode="auto">
            <a:xfrm>
              <a:off x="4233863" y="4899025"/>
              <a:ext cx="184150" cy="179388"/>
            </a:xfrm>
            <a:custGeom>
              <a:avLst/>
              <a:gdLst>
                <a:gd name="T0" fmla="*/ 2147483646 w 43"/>
                <a:gd name="T1" fmla="*/ 0 h 42"/>
                <a:gd name="T2" fmla="*/ 2147483646 w 43"/>
                <a:gd name="T3" fmla="*/ 2147483646 h 42"/>
                <a:gd name="T4" fmla="*/ 2147483646 w 43"/>
                <a:gd name="T5" fmla="*/ 2147483646 h 42"/>
                <a:gd name="T6" fmla="*/ 2147483646 w 43"/>
                <a:gd name="T7" fmla="*/ 2147483646 h 42"/>
                <a:gd name="T8" fmla="*/ 2147483646 w 43"/>
                <a:gd name="T9" fmla="*/ 2147483646 h 42"/>
                <a:gd name="T10" fmla="*/ 0 w 43"/>
                <a:gd name="T11" fmla="*/ 2147483646 h 42"/>
                <a:gd name="T12" fmla="*/ 2147483646 w 43"/>
                <a:gd name="T13" fmla="*/ 2147483646 h 42"/>
                <a:gd name="T14" fmla="*/ 2147483646 w 43"/>
                <a:gd name="T15" fmla="*/ 2147483646 h 42"/>
                <a:gd name="T16" fmla="*/ 2147483646 w 43"/>
                <a:gd name="T17" fmla="*/ 2147483646 h 42"/>
                <a:gd name="T18" fmla="*/ 2147483646 w 43"/>
                <a:gd name="T19" fmla="*/ 0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3" h="42">
                  <a:moveTo>
                    <a:pt x="43" y="0"/>
                  </a:moveTo>
                  <a:cubicBezTo>
                    <a:pt x="42" y="1"/>
                    <a:pt x="42" y="1"/>
                    <a:pt x="41" y="2"/>
                  </a:cubicBezTo>
                  <a:cubicBezTo>
                    <a:pt x="41" y="5"/>
                    <a:pt x="40" y="8"/>
                    <a:pt x="40" y="11"/>
                  </a:cubicBezTo>
                  <a:cubicBezTo>
                    <a:pt x="37" y="21"/>
                    <a:pt x="17" y="29"/>
                    <a:pt x="17" y="29"/>
                  </a:cubicBezTo>
                  <a:cubicBezTo>
                    <a:pt x="10" y="32"/>
                    <a:pt x="10" y="32"/>
                    <a:pt x="10" y="32"/>
                  </a:cubicBezTo>
                  <a:cubicBezTo>
                    <a:pt x="7" y="35"/>
                    <a:pt x="4" y="38"/>
                    <a:pt x="0" y="42"/>
                  </a:cubicBezTo>
                  <a:cubicBezTo>
                    <a:pt x="18" y="35"/>
                    <a:pt x="18" y="35"/>
                    <a:pt x="18" y="35"/>
                  </a:cubicBezTo>
                  <a:cubicBezTo>
                    <a:pt x="18" y="35"/>
                    <a:pt x="38" y="27"/>
                    <a:pt x="41" y="16"/>
                  </a:cubicBezTo>
                  <a:cubicBezTo>
                    <a:pt x="42" y="15"/>
                    <a:pt x="42" y="14"/>
                    <a:pt x="42" y="13"/>
                  </a:cubicBezTo>
                  <a:cubicBezTo>
                    <a:pt x="42" y="9"/>
                    <a:pt x="43" y="5"/>
                    <a:pt x="43" y="0"/>
                  </a:cubicBezTo>
                </a:path>
              </a:pathLst>
            </a:custGeom>
            <a:solidFill>
              <a:srgbClr val="9E6E45"/>
            </a:solidFill>
            <a:ln>
              <a:noFill/>
            </a:ln>
          </p:spPr>
          <p:txBody>
            <a:bodyPr/>
            <a:lstStyle/>
            <a:p>
              <a:endParaRPr lang="zh-CN" altLang="en-US"/>
            </a:p>
          </p:txBody>
        </p:sp>
        <p:sp>
          <p:nvSpPr>
            <p:cNvPr id="1048916" name="Freeform 61"/>
            <p:cNvSpPr/>
            <p:nvPr/>
          </p:nvSpPr>
          <p:spPr bwMode="auto">
            <a:xfrm>
              <a:off x="3990976" y="4749800"/>
              <a:ext cx="268288" cy="307975"/>
            </a:xfrm>
            <a:custGeom>
              <a:avLst/>
              <a:gdLst>
                <a:gd name="T0" fmla="*/ 2147483646 w 63"/>
                <a:gd name="T1" fmla="*/ 0 h 72"/>
                <a:gd name="T2" fmla="*/ 0 w 63"/>
                <a:gd name="T3" fmla="*/ 0 h 72"/>
                <a:gd name="T4" fmla="*/ 0 w 63"/>
                <a:gd name="T5" fmla="*/ 2147483646 h 72"/>
                <a:gd name="T6" fmla="*/ 2147483646 w 63"/>
                <a:gd name="T7" fmla="*/ 2147483646 h 72"/>
                <a:gd name="T8" fmla="*/ 2147483646 w 63"/>
                <a:gd name="T9" fmla="*/ 2147483646 h 72"/>
                <a:gd name="T10" fmla="*/ 2147483646 w 63"/>
                <a:gd name="T11" fmla="*/ 2147483646 h 72"/>
                <a:gd name="T12" fmla="*/ 2147483646 w 63"/>
                <a:gd name="T13" fmla="*/ 2147483646 h 72"/>
                <a:gd name="T14" fmla="*/ 2147483646 w 63"/>
                <a:gd name="T15" fmla="*/ 2147483646 h 72"/>
                <a:gd name="T16" fmla="*/ 2147483646 w 63"/>
                <a:gd name="T17" fmla="*/ 2147483646 h 72"/>
                <a:gd name="T18" fmla="*/ 2147483646 w 63"/>
                <a:gd name="T19" fmla="*/ 2147483646 h 72"/>
                <a:gd name="T20" fmla="*/ 2147483646 w 63"/>
                <a:gd name="T21" fmla="*/ 0 h 7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3" h="72">
                  <a:moveTo>
                    <a:pt x="37" y="0"/>
                  </a:moveTo>
                  <a:cubicBezTo>
                    <a:pt x="0" y="0"/>
                    <a:pt x="0" y="0"/>
                    <a:pt x="0" y="0"/>
                  </a:cubicBezTo>
                  <a:cubicBezTo>
                    <a:pt x="0" y="72"/>
                    <a:pt x="0" y="72"/>
                    <a:pt x="0" y="72"/>
                  </a:cubicBezTo>
                  <a:cubicBezTo>
                    <a:pt x="4" y="68"/>
                    <a:pt x="8" y="64"/>
                    <a:pt x="12" y="60"/>
                  </a:cubicBezTo>
                  <a:cubicBezTo>
                    <a:pt x="18" y="32"/>
                    <a:pt x="18" y="32"/>
                    <a:pt x="18" y="32"/>
                  </a:cubicBezTo>
                  <a:cubicBezTo>
                    <a:pt x="50" y="19"/>
                    <a:pt x="50" y="19"/>
                    <a:pt x="50" y="19"/>
                  </a:cubicBezTo>
                  <a:cubicBezTo>
                    <a:pt x="53" y="18"/>
                    <a:pt x="53" y="18"/>
                    <a:pt x="53" y="18"/>
                  </a:cubicBezTo>
                  <a:cubicBezTo>
                    <a:pt x="57" y="14"/>
                    <a:pt x="60" y="11"/>
                    <a:pt x="63" y="8"/>
                  </a:cubicBezTo>
                  <a:cubicBezTo>
                    <a:pt x="58" y="7"/>
                    <a:pt x="55" y="7"/>
                    <a:pt x="55" y="7"/>
                  </a:cubicBezTo>
                  <a:cubicBezTo>
                    <a:pt x="37" y="14"/>
                    <a:pt x="37" y="14"/>
                    <a:pt x="37" y="14"/>
                  </a:cubicBezTo>
                  <a:cubicBezTo>
                    <a:pt x="37" y="0"/>
                    <a:pt x="37" y="0"/>
                    <a:pt x="37" y="0"/>
                  </a:cubicBezTo>
                </a:path>
              </a:pathLst>
            </a:custGeom>
            <a:solidFill>
              <a:srgbClr val="9E6E45"/>
            </a:solidFill>
            <a:ln>
              <a:noFill/>
            </a:ln>
          </p:spPr>
          <p:txBody>
            <a:bodyPr/>
            <a:lstStyle/>
            <a:p>
              <a:endParaRPr lang="zh-CN" altLang="en-US"/>
            </a:p>
          </p:txBody>
        </p:sp>
        <p:sp>
          <p:nvSpPr>
            <p:cNvPr id="1048917" name="Freeform 62"/>
            <p:cNvSpPr/>
            <p:nvPr/>
          </p:nvSpPr>
          <p:spPr bwMode="auto">
            <a:xfrm>
              <a:off x="3978276" y="5053013"/>
              <a:ext cx="427038" cy="341313"/>
            </a:xfrm>
            <a:custGeom>
              <a:avLst/>
              <a:gdLst>
                <a:gd name="T0" fmla="*/ 2147483646 w 100"/>
                <a:gd name="T1" fmla="*/ 0 h 80"/>
                <a:gd name="T2" fmla="*/ 0 w 100"/>
                <a:gd name="T3" fmla="*/ 2147483646 h 80"/>
                <a:gd name="T4" fmla="*/ 2147483646 w 100"/>
                <a:gd name="T5" fmla="*/ 2147483646 h 80"/>
                <a:gd name="T6" fmla="*/ 2147483646 w 100"/>
                <a:gd name="T7" fmla="*/ 2147483646 h 80"/>
                <a:gd name="T8" fmla="*/ 2147483646 w 100"/>
                <a:gd name="T9" fmla="*/ 0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 h="80">
                  <a:moveTo>
                    <a:pt x="23" y="0"/>
                  </a:moveTo>
                  <a:cubicBezTo>
                    <a:pt x="0" y="37"/>
                    <a:pt x="0" y="37"/>
                    <a:pt x="0" y="37"/>
                  </a:cubicBezTo>
                  <a:cubicBezTo>
                    <a:pt x="29" y="55"/>
                    <a:pt x="69" y="79"/>
                    <a:pt x="69" y="79"/>
                  </a:cubicBezTo>
                  <a:cubicBezTo>
                    <a:pt x="79" y="80"/>
                    <a:pt x="100" y="58"/>
                    <a:pt x="74" y="33"/>
                  </a:cubicBezTo>
                  <a:cubicBezTo>
                    <a:pt x="23" y="0"/>
                    <a:pt x="23" y="0"/>
                    <a:pt x="23" y="0"/>
                  </a:cubicBezTo>
                </a:path>
              </a:pathLst>
            </a:custGeom>
            <a:solidFill>
              <a:srgbClr val="F8D5AC"/>
            </a:solidFill>
            <a:ln>
              <a:noFill/>
            </a:ln>
          </p:spPr>
          <p:txBody>
            <a:bodyPr/>
            <a:lstStyle/>
            <a:p>
              <a:endParaRPr lang="zh-CN" altLang="en-US"/>
            </a:p>
          </p:txBody>
        </p:sp>
        <p:sp>
          <p:nvSpPr>
            <p:cNvPr id="1048918" name="Freeform 63"/>
            <p:cNvSpPr/>
            <p:nvPr/>
          </p:nvSpPr>
          <p:spPr bwMode="auto">
            <a:xfrm>
              <a:off x="3978276" y="5154613"/>
              <a:ext cx="328613" cy="239713"/>
            </a:xfrm>
            <a:custGeom>
              <a:avLst/>
              <a:gdLst>
                <a:gd name="T0" fmla="*/ 0 w 77"/>
                <a:gd name="T1" fmla="*/ 2147483646 h 56"/>
                <a:gd name="T2" fmla="*/ 2147483646 w 77"/>
                <a:gd name="T3" fmla="*/ 2147483646 h 56"/>
                <a:gd name="T4" fmla="*/ 2147483646 w 77"/>
                <a:gd name="T5" fmla="*/ 2147483646 h 56"/>
                <a:gd name="T6" fmla="*/ 2147483646 w 77"/>
                <a:gd name="T7" fmla="*/ 2147483646 h 56"/>
                <a:gd name="T8" fmla="*/ 2147483646 w 77"/>
                <a:gd name="T9" fmla="*/ 0 h 56"/>
                <a:gd name="T10" fmla="*/ 0 w 77"/>
                <a:gd name="T11" fmla="*/ 2147483646 h 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7" h="56">
                  <a:moveTo>
                    <a:pt x="0" y="13"/>
                  </a:moveTo>
                  <a:cubicBezTo>
                    <a:pt x="29" y="31"/>
                    <a:pt x="69" y="55"/>
                    <a:pt x="69" y="55"/>
                  </a:cubicBezTo>
                  <a:cubicBezTo>
                    <a:pt x="70" y="56"/>
                    <a:pt x="72" y="56"/>
                    <a:pt x="76" y="53"/>
                  </a:cubicBezTo>
                  <a:cubicBezTo>
                    <a:pt x="77" y="51"/>
                    <a:pt x="75" y="41"/>
                    <a:pt x="68" y="37"/>
                  </a:cubicBezTo>
                  <a:cubicBezTo>
                    <a:pt x="56" y="30"/>
                    <a:pt x="27" y="11"/>
                    <a:pt x="8" y="0"/>
                  </a:cubicBezTo>
                  <a:cubicBezTo>
                    <a:pt x="0" y="13"/>
                    <a:pt x="0" y="13"/>
                    <a:pt x="0" y="13"/>
                  </a:cubicBezTo>
                </a:path>
              </a:pathLst>
            </a:custGeom>
            <a:solidFill>
              <a:srgbClr val="EFC99C"/>
            </a:solidFill>
            <a:ln>
              <a:noFill/>
            </a:ln>
          </p:spPr>
          <p:txBody>
            <a:bodyPr/>
            <a:lstStyle/>
            <a:p>
              <a:endParaRPr lang="zh-CN" altLang="en-US"/>
            </a:p>
          </p:txBody>
        </p:sp>
        <p:sp>
          <p:nvSpPr>
            <p:cNvPr id="1048919" name="Freeform 64"/>
            <p:cNvSpPr/>
            <p:nvPr/>
          </p:nvSpPr>
          <p:spPr bwMode="auto">
            <a:xfrm>
              <a:off x="4051301" y="5053013"/>
              <a:ext cx="311150" cy="303213"/>
            </a:xfrm>
            <a:custGeom>
              <a:avLst/>
              <a:gdLst>
                <a:gd name="T0" fmla="*/ 0 w 73"/>
                <a:gd name="T1" fmla="*/ 2147483646 h 71"/>
                <a:gd name="T2" fmla="*/ 2147483646 w 73"/>
                <a:gd name="T3" fmla="*/ 2147483646 h 71"/>
                <a:gd name="T4" fmla="*/ 2147483646 w 73"/>
                <a:gd name="T5" fmla="*/ 2147483646 h 71"/>
                <a:gd name="T6" fmla="*/ 2147483646 w 73"/>
                <a:gd name="T7" fmla="*/ 2147483646 h 71"/>
                <a:gd name="T8" fmla="*/ 2147483646 w 73"/>
                <a:gd name="T9" fmla="*/ 0 h 71"/>
                <a:gd name="T10" fmla="*/ 0 w 73"/>
                <a:gd name="T11" fmla="*/ 2147483646 h 7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3" h="71">
                  <a:moveTo>
                    <a:pt x="0" y="10"/>
                  </a:moveTo>
                  <a:cubicBezTo>
                    <a:pt x="51" y="42"/>
                    <a:pt x="51" y="42"/>
                    <a:pt x="51" y="42"/>
                  </a:cubicBezTo>
                  <a:cubicBezTo>
                    <a:pt x="51" y="42"/>
                    <a:pt x="68" y="50"/>
                    <a:pt x="65" y="71"/>
                  </a:cubicBezTo>
                  <a:cubicBezTo>
                    <a:pt x="71" y="63"/>
                    <a:pt x="73" y="48"/>
                    <a:pt x="57" y="33"/>
                  </a:cubicBezTo>
                  <a:cubicBezTo>
                    <a:pt x="6" y="0"/>
                    <a:pt x="6" y="0"/>
                    <a:pt x="6" y="0"/>
                  </a:cubicBezTo>
                  <a:cubicBezTo>
                    <a:pt x="0" y="10"/>
                    <a:pt x="0" y="10"/>
                    <a:pt x="0" y="10"/>
                  </a:cubicBezTo>
                </a:path>
              </a:pathLst>
            </a:custGeom>
            <a:solidFill>
              <a:srgbClr val="FBE3C8"/>
            </a:solidFill>
            <a:ln>
              <a:noFill/>
            </a:ln>
          </p:spPr>
          <p:txBody>
            <a:bodyPr/>
            <a:lstStyle/>
            <a:p>
              <a:endParaRPr lang="zh-CN" altLang="en-US"/>
            </a:p>
          </p:txBody>
        </p:sp>
        <p:sp>
          <p:nvSpPr>
            <p:cNvPr id="1048920" name="Freeform 65"/>
            <p:cNvSpPr/>
            <p:nvPr/>
          </p:nvSpPr>
          <p:spPr bwMode="auto">
            <a:xfrm>
              <a:off x="4165601" y="5326063"/>
              <a:ext cx="103188" cy="63500"/>
            </a:xfrm>
            <a:custGeom>
              <a:avLst/>
              <a:gdLst>
                <a:gd name="T0" fmla="*/ 0 w 24"/>
                <a:gd name="T1" fmla="*/ 0 h 15"/>
                <a:gd name="T2" fmla="*/ 0 w 24"/>
                <a:gd name="T3" fmla="*/ 0 h 15"/>
                <a:gd name="T4" fmla="*/ 2147483646 w 24"/>
                <a:gd name="T5" fmla="*/ 2147483646 h 15"/>
                <a:gd name="T6" fmla="*/ 2147483646 w 24"/>
                <a:gd name="T7" fmla="*/ 2147483646 h 15"/>
                <a:gd name="T8" fmla="*/ 2147483646 w 24"/>
                <a:gd name="T9" fmla="*/ 2147483646 h 15"/>
                <a:gd name="T10" fmla="*/ 2147483646 w 24"/>
                <a:gd name="T11" fmla="*/ 2147483646 h 15"/>
                <a:gd name="T12" fmla="*/ 2147483646 w 24"/>
                <a:gd name="T13" fmla="*/ 2147483646 h 15"/>
                <a:gd name="T14" fmla="*/ 2147483646 w 24"/>
                <a:gd name="T15" fmla="*/ 2147483646 h 15"/>
                <a:gd name="T16" fmla="*/ 0 w 24"/>
                <a:gd name="T17" fmla="*/ 0 h 1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15">
                  <a:moveTo>
                    <a:pt x="0" y="0"/>
                  </a:moveTo>
                  <a:cubicBezTo>
                    <a:pt x="0" y="0"/>
                    <a:pt x="0" y="0"/>
                    <a:pt x="0" y="0"/>
                  </a:cubicBezTo>
                  <a:cubicBezTo>
                    <a:pt x="14" y="9"/>
                    <a:pt x="24" y="15"/>
                    <a:pt x="24" y="15"/>
                  </a:cubicBezTo>
                  <a:cubicBezTo>
                    <a:pt x="24" y="15"/>
                    <a:pt x="24" y="15"/>
                    <a:pt x="24" y="15"/>
                  </a:cubicBezTo>
                  <a:cubicBezTo>
                    <a:pt x="24" y="15"/>
                    <a:pt x="24" y="15"/>
                    <a:pt x="24" y="15"/>
                  </a:cubicBezTo>
                  <a:cubicBezTo>
                    <a:pt x="22" y="13"/>
                    <a:pt x="18" y="11"/>
                    <a:pt x="12" y="8"/>
                  </a:cubicBezTo>
                  <a:cubicBezTo>
                    <a:pt x="12" y="8"/>
                    <a:pt x="12" y="8"/>
                    <a:pt x="12" y="8"/>
                  </a:cubicBezTo>
                  <a:cubicBezTo>
                    <a:pt x="10" y="6"/>
                    <a:pt x="8" y="5"/>
                    <a:pt x="6" y="4"/>
                  </a:cubicBezTo>
                  <a:cubicBezTo>
                    <a:pt x="4" y="3"/>
                    <a:pt x="2" y="2"/>
                    <a:pt x="0" y="0"/>
                  </a:cubicBezTo>
                </a:path>
              </a:pathLst>
            </a:custGeom>
            <a:solidFill>
              <a:srgbClr val="EEEAE5"/>
            </a:solidFill>
            <a:ln>
              <a:noFill/>
            </a:ln>
          </p:spPr>
          <p:txBody>
            <a:bodyPr/>
            <a:lstStyle/>
            <a:p>
              <a:endParaRPr lang="zh-CN" altLang="en-US"/>
            </a:p>
          </p:txBody>
        </p:sp>
        <p:sp>
          <p:nvSpPr>
            <p:cNvPr id="1048921" name="Freeform 66"/>
            <p:cNvSpPr>
              <a:spLocks noEditPoints="1"/>
            </p:cNvSpPr>
            <p:nvPr/>
          </p:nvSpPr>
          <p:spPr bwMode="auto">
            <a:xfrm>
              <a:off x="4165601" y="5326063"/>
              <a:ext cx="111125" cy="63500"/>
            </a:xfrm>
            <a:custGeom>
              <a:avLst/>
              <a:gdLst>
                <a:gd name="T0" fmla="*/ 2147483646 w 26"/>
                <a:gd name="T1" fmla="*/ 2147483646 h 15"/>
                <a:gd name="T2" fmla="*/ 2147483646 w 26"/>
                <a:gd name="T3" fmla="*/ 2147483646 h 15"/>
                <a:gd name="T4" fmla="*/ 2147483646 w 26"/>
                <a:gd name="T5" fmla="*/ 2147483646 h 15"/>
                <a:gd name="T6" fmla="*/ 2147483646 w 26"/>
                <a:gd name="T7" fmla="*/ 2147483646 h 15"/>
                <a:gd name="T8" fmla="*/ 2147483646 w 26"/>
                <a:gd name="T9" fmla="*/ 2147483646 h 15"/>
                <a:gd name="T10" fmla="*/ 2147483646 w 26"/>
                <a:gd name="T11" fmla="*/ 2147483646 h 15"/>
                <a:gd name="T12" fmla="*/ 2147483646 w 26"/>
                <a:gd name="T13" fmla="*/ 2147483646 h 15"/>
                <a:gd name="T14" fmla="*/ 2147483646 w 26"/>
                <a:gd name="T15" fmla="*/ 2147483646 h 15"/>
                <a:gd name="T16" fmla="*/ 2147483646 w 26"/>
                <a:gd name="T17" fmla="*/ 2147483646 h 15"/>
                <a:gd name="T18" fmla="*/ 0 w 26"/>
                <a:gd name="T19" fmla="*/ 0 h 15"/>
                <a:gd name="T20" fmla="*/ 0 w 26"/>
                <a:gd name="T21" fmla="*/ 0 h 15"/>
                <a:gd name="T22" fmla="*/ 2147483646 w 26"/>
                <a:gd name="T23" fmla="*/ 2147483646 h 15"/>
                <a:gd name="T24" fmla="*/ 0 w 26"/>
                <a:gd name="T25" fmla="*/ 0 h 1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 h="15">
                  <a:moveTo>
                    <a:pt x="19" y="6"/>
                  </a:moveTo>
                  <a:cubicBezTo>
                    <a:pt x="17" y="7"/>
                    <a:pt x="17" y="7"/>
                    <a:pt x="17" y="7"/>
                  </a:cubicBezTo>
                  <a:cubicBezTo>
                    <a:pt x="20" y="9"/>
                    <a:pt x="20" y="9"/>
                    <a:pt x="20" y="9"/>
                  </a:cubicBezTo>
                  <a:cubicBezTo>
                    <a:pt x="20" y="9"/>
                    <a:pt x="23" y="11"/>
                    <a:pt x="22" y="14"/>
                  </a:cubicBezTo>
                  <a:cubicBezTo>
                    <a:pt x="20" y="12"/>
                    <a:pt x="17" y="10"/>
                    <a:pt x="12" y="8"/>
                  </a:cubicBezTo>
                  <a:cubicBezTo>
                    <a:pt x="12" y="8"/>
                    <a:pt x="12" y="8"/>
                    <a:pt x="12" y="8"/>
                  </a:cubicBezTo>
                  <a:cubicBezTo>
                    <a:pt x="18" y="11"/>
                    <a:pt x="22" y="13"/>
                    <a:pt x="24" y="15"/>
                  </a:cubicBezTo>
                  <a:cubicBezTo>
                    <a:pt x="25" y="15"/>
                    <a:pt x="26" y="10"/>
                    <a:pt x="23" y="8"/>
                  </a:cubicBezTo>
                  <a:cubicBezTo>
                    <a:pt x="23" y="8"/>
                    <a:pt x="21" y="7"/>
                    <a:pt x="19" y="6"/>
                  </a:cubicBezTo>
                  <a:moveTo>
                    <a:pt x="0" y="0"/>
                  </a:moveTo>
                  <a:cubicBezTo>
                    <a:pt x="0" y="0"/>
                    <a:pt x="0" y="0"/>
                    <a:pt x="0" y="0"/>
                  </a:cubicBezTo>
                  <a:cubicBezTo>
                    <a:pt x="2" y="2"/>
                    <a:pt x="4" y="3"/>
                    <a:pt x="6" y="4"/>
                  </a:cubicBezTo>
                  <a:cubicBezTo>
                    <a:pt x="4" y="3"/>
                    <a:pt x="2" y="2"/>
                    <a:pt x="0" y="0"/>
                  </a:cubicBezTo>
                </a:path>
              </a:pathLst>
            </a:custGeom>
            <a:solidFill>
              <a:srgbClr val="DFB88C"/>
            </a:solidFill>
            <a:ln>
              <a:noFill/>
            </a:ln>
          </p:spPr>
          <p:txBody>
            <a:bodyPr/>
            <a:lstStyle/>
            <a:p>
              <a:endParaRPr lang="zh-CN" altLang="en-US"/>
            </a:p>
          </p:txBody>
        </p:sp>
        <p:sp>
          <p:nvSpPr>
            <p:cNvPr id="1048922" name="Freeform 67"/>
            <p:cNvSpPr/>
            <p:nvPr/>
          </p:nvSpPr>
          <p:spPr bwMode="auto">
            <a:xfrm>
              <a:off x="4170363" y="5313363"/>
              <a:ext cx="93663" cy="73025"/>
            </a:xfrm>
            <a:custGeom>
              <a:avLst/>
              <a:gdLst>
                <a:gd name="T0" fmla="*/ 2147483646 w 22"/>
                <a:gd name="T1" fmla="*/ 2147483646 h 17"/>
                <a:gd name="T2" fmla="*/ 2147483646 w 22"/>
                <a:gd name="T3" fmla="*/ 2147483646 h 17"/>
                <a:gd name="T4" fmla="*/ 0 w 22"/>
                <a:gd name="T5" fmla="*/ 2147483646 h 17"/>
                <a:gd name="T6" fmla="*/ 0 w 22"/>
                <a:gd name="T7" fmla="*/ 2147483646 h 17"/>
                <a:gd name="T8" fmla="*/ 2147483646 w 22"/>
                <a:gd name="T9" fmla="*/ 2147483646 h 17"/>
                <a:gd name="T10" fmla="*/ 2147483646 w 22"/>
                <a:gd name="T11" fmla="*/ 2147483646 h 1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2" h="17">
                  <a:moveTo>
                    <a:pt x="19" y="12"/>
                  </a:moveTo>
                  <a:cubicBezTo>
                    <a:pt x="4" y="2"/>
                    <a:pt x="4" y="2"/>
                    <a:pt x="4" y="2"/>
                  </a:cubicBezTo>
                  <a:cubicBezTo>
                    <a:pt x="2" y="1"/>
                    <a:pt x="1" y="0"/>
                    <a:pt x="0" y="3"/>
                  </a:cubicBezTo>
                  <a:cubicBezTo>
                    <a:pt x="0" y="4"/>
                    <a:pt x="0" y="4"/>
                    <a:pt x="0" y="4"/>
                  </a:cubicBezTo>
                  <a:cubicBezTo>
                    <a:pt x="9" y="9"/>
                    <a:pt x="17" y="14"/>
                    <a:pt x="21" y="17"/>
                  </a:cubicBezTo>
                  <a:cubicBezTo>
                    <a:pt x="22" y="14"/>
                    <a:pt x="19" y="12"/>
                    <a:pt x="19" y="12"/>
                  </a:cubicBezTo>
                </a:path>
              </a:pathLst>
            </a:custGeom>
            <a:solidFill>
              <a:srgbClr val="FEFBF7"/>
            </a:solidFill>
            <a:ln>
              <a:noFill/>
            </a:ln>
          </p:spPr>
          <p:txBody>
            <a:bodyPr/>
            <a:lstStyle/>
            <a:p>
              <a:endParaRPr lang="zh-CN" altLang="en-US"/>
            </a:p>
          </p:txBody>
        </p:sp>
        <p:sp>
          <p:nvSpPr>
            <p:cNvPr id="1048923" name="Freeform 68"/>
            <p:cNvSpPr/>
            <p:nvPr/>
          </p:nvSpPr>
          <p:spPr bwMode="auto">
            <a:xfrm>
              <a:off x="4149726" y="4522788"/>
              <a:ext cx="987425" cy="833438"/>
            </a:xfrm>
            <a:custGeom>
              <a:avLst/>
              <a:gdLst>
                <a:gd name="T0" fmla="*/ 2147483646 w 232"/>
                <a:gd name="T1" fmla="*/ 2147483646 h 195"/>
                <a:gd name="T2" fmla="*/ 2147483646 w 232"/>
                <a:gd name="T3" fmla="*/ 2147483646 h 195"/>
                <a:gd name="T4" fmla="*/ 2147483646 w 232"/>
                <a:gd name="T5" fmla="*/ 2147483646 h 195"/>
                <a:gd name="T6" fmla="*/ 0 w 232"/>
                <a:gd name="T7" fmla="*/ 2147483646 h 195"/>
                <a:gd name="T8" fmla="*/ 0 w 232"/>
                <a:gd name="T9" fmla="*/ 2147483646 h 195"/>
                <a:gd name="T10" fmla="*/ 2147483646 w 232"/>
                <a:gd name="T11" fmla="*/ 2147483646 h 195"/>
                <a:gd name="T12" fmla="*/ 2147483646 w 232"/>
                <a:gd name="T13" fmla="*/ 2147483646 h 195"/>
                <a:gd name="T14" fmla="*/ 2147483646 w 232"/>
                <a:gd name="T15" fmla="*/ 2147483646 h 195"/>
                <a:gd name="T16" fmla="*/ 2147483646 w 232"/>
                <a:gd name="T17" fmla="*/ 2147483646 h 195"/>
                <a:gd name="T18" fmla="*/ 2147483646 w 232"/>
                <a:gd name="T19" fmla="*/ 2147483646 h 195"/>
                <a:gd name="T20" fmla="*/ 2147483646 w 232"/>
                <a:gd name="T21" fmla="*/ 2147483646 h 195"/>
                <a:gd name="T22" fmla="*/ 2147483646 w 232"/>
                <a:gd name="T23" fmla="*/ 2147483646 h 195"/>
                <a:gd name="T24" fmla="*/ 2147483646 w 232"/>
                <a:gd name="T25" fmla="*/ 2147483646 h 19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32" h="195">
                  <a:moveTo>
                    <a:pt x="185" y="84"/>
                  </a:moveTo>
                  <a:cubicBezTo>
                    <a:pt x="172" y="84"/>
                    <a:pt x="101" y="27"/>
                    <a:pt x="58" y="4"/>
                  </a:cubicBezTo>
                  <a:cubicBezTo>
                    <a:pt x="50" y="0"/>
                    <a:pt x="41" y="0"/>
                    <a:pt x="33" y="3"/>
                  </a:cubicBezTo>
                  <a:cubicBezTo>
                    <a:pt x="25" y="6"/>
                    <a:pt x="13" y="11"/>
                    <a:pt x="0" y="15"/>
                  </a:cubicBezTo>
                  <a:cubicBezTo>
                    <a:pt x="0" y="67"/>
                    <a:pt x="0" y="67"/>
                    <a:pt x="0" y="67"/>
                  </a:cubicBezTo>
                  <a:cubicBezTo>
                    <a:pt x="18" y="60"/>
                    <a:pt x="18" y="60"/>
                    <a:pt x="18" y="60"/>
                  </a:cubicBezTo>
                  <a:cubicBezTo>
                    <a:pt x="18" y="60"/>
                    <a:pt x="50" y="64"/>
                    <a:pt x="58" y="74"/>
                  </a:cubicBezTo>
                  <a:cubicBezTo>
                    <a:pt x="66" y="85"/>
                    <a:pt x="62" y="101"/>
                    <a:pt x="61" y="107"/>
                  </a:cubicBezTo>
                  <a:cubicBezTo>
                    <a:pt x="75" y="174"/>
                    <a:pt x="75" y="174"/>
                    <a:pt x="75" y="174"/>
                  </a:cubicBezTo>
                  <a:cubicBezTo>
                    <a:pt x="122" y="195"/>
                    <a:pt x="178" y="181"/>
                    <a:pt x="183" y="181"/>
                  </a:cubicBezTo>
                  <a:cubicBezTo>
                    <a:pt x="210" y="181"/>
                    <a:pt x="232" y="181"/>
                    <a:pt x="232" y="181"/>
                  </a:cubicBezTo>
                  <a:cubicBezTo>
                    <a:pt x="232" y="84"/>
                    <a:pt x="232" y="84"/>
                    <a:pt x="232" y="84"/>
                  </a:cubicBezTo>
                  <a:cubicBezTo>
                    <a:pt x="185" y="84"/>
                    <a:pt x="185" y="84"/>
                    <a:pt x="185" y="84"/>
                  </a:cubicBezTo>
                </a:path>
              </a:pathLst>
            </a:custGeom>
            <a:solidFill>
              <a:srgbClr val="F8D5AC"/>
            </a:solidFill>
            <a:ln>
              <a:noFill/>
            </a:ln>
          </p:spPr>
          <p:txBody>
            <a:bodyPr/>
            <a:lstStyle/>
            <a:p>
              <a:endParaRPr lang="zh-CN" altLang="en-US"/>
            </a:p>
          </p:txBody>
        </p:sp>
        <p:sp>
          <p:nvSpPr>
            <p:cNvPr id="1048924" name="Freeform 69"/>
            <p:cNvSpPr/>
            <p:nvPr/>
          </p:nvSpPr>
          <p:spPr bwMode="auto">
            <a:xfrm>
              <a:off x="4208463" y="5313363"/>
              <a:ext cx="47625" cy="38100"/>
            </a:xfrm>
            <a:custGeom>
              <a:avLst/>
              <a:gdLst>
                <a:gd name="T0" fmla="*/ 0 w 11"/>
                <a:gd name="T1" fmla="*/ 2147483646 h 9"/>
                <a:gd name="T2" fmla="*/ 2147483646 w 11"/>
                <a:gd name="T3" fmla="*/ 2147483646 h 9"/>
                <a:gd name="T4" fmla="*/ 2147483646 w 11"/>
                <a:gd name="T5" fmla="*/ 0 h 9"/>
                <a:gd name="T6" fmla="*/ 0 w 11"/>
                <a:gd name="T7" fmla="*/ 2147483646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 h="9">
                  <a:moveTo>
                    <a:pt x="0" y="1"/>
                  </a:moveTo>
                  <a:cubicBezTo>
                    <a:pt x="11" y="9"/>
                    <a:pt x="11" y="9"/>
                    <a:pt x="11" y="9"/>
                  </a:cubicBezTo>
                  <a:cubicBezTo>
                    <a:pt x="11" y="9"/>
                    <a:pt x="10" y="5"/>
                    <a:pt x="4" y="0"/>
                  </a:cubicBezTo>
                  <a:cubicBezTo>
                    <a:pt x="0" y="1"/>
                    <a:pt x="0" y="1"/>
                    <a:pt x="0" y="1"/>
                  </a:cubicBezTo>
                </a:path>
              </a:pathLst>
            </a:custGeom>
            <a:solidFill>
              <a:srgbClr val="F8D5AC"/>
            </a:solidFill>
            <a:ln>
              <a:noFill/>
            </a:ln>
          </p:spPr>
          <p:txBody>
            <a:bodyPr/>
            <a:lstStyle/>
            <a:p>
              <a:endParaRPr lang="zh-CN" altLang="en-US"/>
            </a:p>
          </p:txBody>
        </p:sp>
        <p:sp>
          <p:nvSpPr>
            <p:cNvPr id="1048925" name="Freeform 70"/>
            <p:cNvSpPr/>
            <p:nvPr/>
          </p:nvSpPr>
          <p:spPr bwMode="auto">
            <a:xfrm>
              <a:off x="4149726" y="4522788"/>
              <a:ext cx="987425" cy="409575"/>
            </a:xfrm>
            <a:custGeom>
              <a:avLst/>
              <a:gdLst>
                <a:gd name="T0" fmla="*/ 2147483646 w 232"/>
                <a:gd name="T1" fmla="*/ 2147483646 h 96"/>
                <a:gd name="T2" fmla="*/ 2147483646 w 232"/>
                <a:gd name="T3" fmla="*/ 2147483646 h 96"/>
                <a:gd name="T4" fmla="*/ 2147483646 w 232"/>
                <a:gd name="T5" fmla="*/ 2147483646 h 96"/>
                <a:gd name="T6" fmla="*/ 0 w 232"/>
                <a:gd name="T7" fmla="*/ 2147483646 h 96"/>
                <a:gd name="T8" fmla="*/ 0 w 232"/>
                <a:gd name="T9" fmla="*/ 2147483646 h 96"/>
                <a:gd name="T10" fmla="*/ 2147483646 w 232"/>
                <a:gd name="T11" fmla="*/ 2147483646 h 96"/>
                <a:gd name="T12" fmla="*/ 2147483646 w 232"/>
                <a:gd name="T13" fmla="*/ 2147483646 h 96"/>
                <a:gd name="T14" fmla="*/ 2147483646 w 232"/>
                <a:gd name="T15" fmla="*/ 2147483646 h 96"/>
                <a:gd name="T16" fmla="*/ 2147483646 w 232"/>
                <a:gd name="T17" fmla="*/ 2147483646 h 96"/>
                <a:gd name="T18" fmla="*/ 2147483646 w 232"/>
                <a:gd name="T19" fmla="*/ 2147483646 h 96"/>
                <a:gd name="T20" fmla="*/ 2147483646 w 232"/>
                <a:gd name="T21" fmla="*/ 2147483646 h 9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32" h="96">
                  <a:moveTo>
                    <a:pt x="185" y="84"/>
                  </a:moveTo>
                  <a:cubicBezTo>
                    <a:pt x="172" y="84"/>
                    <a:pt x="101" y="27"/>
                    <a:pt x="58" y="4"/>
                  </a:cubicBezTo>
                  <a:cubicBezTo>
                    <a:pt x="50" y="0"/>
                    <a:pt x="41" y="0"/>
                    <a:pt x="33" y="3"/>
                  </a:cubicBezTo>
                  <a:cubicBezTo>
                    <a:pt x="25" y="6"/>
                    <a:pt x="13" y="11"/>
                    <a:pt x="0" y="15"/>
                  </a:cubicBezTo>
                  <a:cubicBezTo>
                    <a:pt x="0" y="22"/>
                    <a:pt x="0" y="22"/>
                    <a:pt x="0" y="22"/>
                  </a:cubicBezTo>
                  <a:cubicBezTo>
                    <a:pt x="12" y="17"/>
                    <a:pt x="25" y="13"/>
                    <a:pt x="33" y="10"/>
                  </a:cubicBezTo>
                  <a:cubicBezTo>
                    <a:pt x="41" y="7"/>
                    <a:pt x="50" y="7"/>
                    <a:pt x="57" y="11"/>
                  </a:cubicBezTo>
                  <a:cubicBezTo>
                    <a:pt x="99" y="39"/>
                    <a:pt x="172" y="96"/>
                    <a:pt x="185" y="96"/>
                  </a:cubicBezTo>
                  <a:cubicBezTo>
                    <a:pt x="232" y="96"/>
                    <a:pt x="232" y="96"/>
                    <a:pt x="232" y="96"/>
                  </a:cubicBezTo>
                  <a:cubicBezTo>
                    <a:pt x="232" y="84"/>
                    <a:pt x="232" y="84"/>
                    <a:pt x="232" y="84"/>
                  </a:cubicBezTo>
                  <a:cubicBezTo>
                    <a:pt x="185" y="84"/>
                    <a:pt x="185" y="84"/>
                    <a:pt x="185" y="84"/>
                  </a:cubicBezTo>
                </a:path>
              </a:pathLst>
            </a:custGeom>
            <a:solidFill>
              <a:srgbClr val="FBE3C8"/>
            </a:solidFill>
            <a:ln>
              <a:noFill/>
            </a:ln>
          </p:spPr>
          <p:txBody>
            <a:bodyPr/>
            <a:lstStyle/>
            <a:p>
              <a:endParaRPr lang="zh-CN" altLang="en-US"/>
            </a:p>
          </p:txBody>
        </p:sp>
        <p:sp>
          <p:nvSpPr>
            <p:cNvPr id="1048926" name="Freeform 71"/>
            <p:cNvSpPr/>
            <p:nvPr/>
          </p:nvSpPr>
          <p:spPr bwMode="auto">
            <a:xfrm>
              <a:off x="3621088" y="5399088"/>
              <a:ext cx="161925" cy="161925"/>
            </a:xfrm>
            <a:custGeom>
              <a:avLst/>
              <a:gdLst>
                <a:gd name="T0" fmla="*/ 2147483646 w 38"/>
                <a:gd name="T1" fmla="*/ 2147483646 h 38"/>
                <a:gd name="T2" fmla="*/ 0 w 38"/>
                <a:gd name="T3" fmla="*/ 2147483646 h 38"/>
                <a:gd name="T4" fmla="*/ 2147483646 w 38"/>
                <a:gd name="T5" fmla="*/ 2147483646 h 38"/>
                <a:gd name="T6" fmla="*/ 2147483646 w 38"/>
                <a:gd name="T7" fmla="*/ 2147483646 h 38"/>
                <a:gd name="T8" fmla="*/ 2147483646 w 38"/>
                <a:gd name="T9" fmla="*/ 2147483646 h 38"/>
                <a:gd name="T10" fmla="*/ 2147483646 w 38"/>
                <a:gd name="T11" fmla="*/ 2147483646 h 38"/>
                <a:gd name="T12" fmla="*/ 2147483646 w 38"/>
                <a:gd name="T13" fmla="*/ 2147483646 h 38"/>
                <a:gd name="T14" fmla="*/ 2147483646 w 38"/>
                <a:gd name="T15" fmla="*/ 2147483646 h 38"/>
                <a:gd name="T16" fmla="*/ 2147483646 w 38"/>
                <a:gd name="T17" fmla="*/ 2147483646 h 3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8" h="38">
                  <a:moveTo>
                    <a:pt x="27" y="9"/>
                  </a:moveTo>
                  <a:cubicBezTo>
                    <a:pt x="0" y="36"/>
                    <a:pt x="0" y="36"/>
                    <a:pt x="0" y="36"/>
                  </a:cubicBezTo>
                  <a:cubicBezTo>
                    <a:pt x="0" y="36"/>
                    <a:pt x="1" y="36"/>
                    <a:pt x="1" y="37"/>
                  </a:cubicBezTo>
                  <a:cubicBezTo>
                    <a:pt x="1" y="37"/>
                    <a:pt x="2" y="38"/>
                    <a:pt x="2" y="38"/>
                  </a:cubicBezTo>
                  <a:cubicBezTo>
                    <a:pt x="29" y="11"/>
                    <a:pt x="29" y="11"/>
                    <a:pt x="29" y="11"/>
                  </a:cubicBezTo>
                  <a:cubicBezTo>
                    <a:pt x="31" y="12"/>
                    <a:pt x="34" y="12"/>
                    <a:pt x="36" y="10"/>
                  </a:cubicBezTo>
                  <a:cubicBezTo>
                    <a:pt x="38" y="8"/>
                    <a:pt x="38" y="4"/>
                    <a:pt x="36" y="2"/>
                  </a:cubicBezTo>
                  <a:cubicBezTo>
                    <a:pt x="34" y="0"/>
                    <a:pt x="30" y="0"/>
                    <a:pt x="28" y="2"/>
                  </a:cubicBezTo>
                  <a:cubicBezTo>
                    <a:pt x="26" y="4"/>
                    <a:pt x="26" y="7"/>
                    <a:pt x="27" y="9"/>
                  </a:cubicBezTo>
                  <a:close/>
                </a:path>
              </a:pathLst>
            </a:custGeom>
            <a:solidFill>
              <a:srgbClr val="DDDEDF"/>
            </a:solidFill>
            <a:ln>
              <a:noFill/>
            </a:ln>
          </p:spPr>
          <p:txBody>
            <a:bodyPr/>
            <a:lstStyle/>
            <a:p>
              <a:endParaRPr lang="zh-CN" altLang="en-US"/>
            </a:p>
          </p:txBody>
        </p:sp>
        <p:sp>
          <p:nvSpPr>
            <p:cNvPr id="1048927" name="Freeform 72"/>
            <p:cNvSpPr/>
            <p:nvPr/>
          </p:nvSpPr>
          <p:spPr bwMode="auto">
            <a:xfrm>
              <a:off x="3621088" y="5283200"/>
              <a:ext cx="276225" cy="277813"/>
            </a:xfrm>
            <a:custGeom>
              <a:avLst/>
              <a:gdLst>
                <a:gd name="T0" fmla="*/ 2147483646 w 65"/>
                <a:gd name="T1" fmla="*/ 2147483646 h 65"/>
                <a:gd name="T2" fmla="*/ 0 w 65"/>
                <a:gd name="T3" fmla="*/ 2147483646 h 65"/>
                <a:gd name="T4" fmla="*/ 0 w 65"/>
                <a:gd name="T5" fmla="*/ 2147483646 h 65"/>
                <a:gd name="T6" fmla="*/ 2147483646 w 65"/>
                <a:gd name="T7" fmla="*/ 2147483646 h 65"/>
                <a:gd name="T8" fmla="*/ 2147483646 w 65"/>
                <a:gd name="T9" fmla="*/ 2147483646 h 65"/>
                <a:gd name="T10" fmla="*/ 2147483646 w 65"/>
                <a:gd name="T11" fmla="*/ 2147483646 h 65"/>
                <a:gd name="T12" fmla="*/ 2147483646 w 65"/>
                <a:gd name="T13" fmla="*/ 2147483646 h 65"/>
                <a:gd name="T14" fmla="*/ 2147483646 w 65"/>
                <a:gd name="T15" fmla="*/ 2147483646 h 65"/>
                <a:gd name="T16" fmla="*/ 2147483646 w 65"/>
                <a:gd name="T17" fmla="*/ 2147483646 h 65"/>
                <a:gd name="T18" fmla="*/ 2147483646 w 65"/>
                <a:gd name="T19" fmla="*/ 2147483646 h 65"/>
                <a:gd name="T20" fmla="*/ 2147483646 w 65"/>
                <a:gd name="T21" fmla="*/ 2147483646 h 65"/>
                <a:gd name="T22" fmla="*/ 2147483646 w 65"/>
                <a:gd name="T23" fmla="*/ 2147483646 h 65"/>
                <a:gd name="T24" fmla="*/ 2147483646 w 65"/>
                <a:gd name="T25" fmla="*/ 2147483646 h 65"/>
                <a:gd name="T26" fmla="*/ 2147483646 w 65"/>
                <a:gd name="T27" fmla="*/ 0 h 65"/>
                <a:gd name="T28" fmla="*/ 2147483646 w 65"/>
                <a:gd name="T29" fmla="*/ 2147483646 h 65"/>
                <a:gd name="T30" fmla="*/ 2147483646 w 65"/>
                <a:gd name="T31" fmla="*/ 2147483646 h 6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5" h="65">
                  <a:moveTo>
                    <a:pt x="18" y="14"/>
                  </a:moveTo>
                  <a:cubicBezTo>
                    <a:pt x="16" y="21"/>
                    <a:pt x="11" y="41"/>
                    <a:pt x="0" y="59"/>
                  </a:cubicBezTo>
                  <a:cubicBezTo>
                    <a:pt x="0" y="60"/>
                    <a:pt x="0" y="62"/>
                    <a:pt x="0" y="63"/>
                  </a:cubicBezTo>
                  <a:cubicBezTo>
                    <a:pt x="27" y="36"/>
                    <a:pt x="27" y="36"/>
                    <a:pt x="27" y="36"/>
                  </a:cubicBezTo>
                  <a:cubicBezTo>
                    <a:pt x="26" y="34"/>
                    <a:pt x="26" y="31"/>
                    <a:pt x="28" y="29"/>
                  </a:cubicBezTo>
                  <a:cubicBezTo>
                    <a:pt x="30" y="27"/>
                    <a:pt x="34" y="27"/>
                    <a:pt x="36" y="29"/>
                  </a:cubicBezTo>
                  <a:cubicBezTo>
                    <a:pt x="38" y="31"/>
                    <a:pt x="38" y="35"/>
                    <a:pt x="36" y="37"/>
                  </a:cubicBezTo>
                  <a:cubicBezTo>
                    <a:pt x="34" y="39"/>
                    <a:pt x="31" y="39"/>
                    <a:pt x="29" y="38"/>
                  </a:cubicBezTo>
                  <a:cubicBezTo>
                    <a:pt x="2" y="65"/>
                    <a:pt x="2" y="65"/>
                    <a:pt x="2" y="65"/>
                  </a:cubicBezTo>
                  <a:cubicBezTo>
                    <a:pt x="3" y="65"/>
                    <a:pt x="4" y="65"/>
                    <a:pt x="5" y="65"/>
                  </a:cubicBezTo>
                  <a:cubicBezTo>
                    <a:pt x="24" y="54"/>
                    <a:pt x="44" y="49"/>
                    <a:pt x="51" y="47"/>
                  </a:cubicBezTo>
                  <a:cubicBezTo>
                    <a:pt x="52" y="47"/>
                    <a:pt x="53" y="46"/>
                    <a:pt x="53" y="44"/>
                  </a:cubicBezTo>
                  <a:cubicBezTo>
                    <a:pt x="52" y="34"/>
                    <a:pt x="65" y="21"/>
                    <a:pt x="65" y="21"/>
                  </a:cubicBezTo>
                  <a:cubicBezTo>
                    <a:pt x="44" y="0"/>
                    <a:pt x="44" y="0"/>
                    <a:pt x="44" y="0"/>
                  </a:cubicBezTo>
                  <a:cubicBezTo>
                    <a:pt x="44" y="0"/>
                    <a:pt x="31" y="12"/>
                    <a:pt x="20" y="12"/>
                  </a:cubicBezTo>
                  <a:cubicBezTo>
                    <a:pt x="19" y="12"/>
                    <a:pt x="18" y="13"/>
                    <a:pt x="18" y="14"/>
                  </a:cubicBezTo>
                  <a:close/>
                </a:path>
              </a:pathLst>
            </a:custGeom>
            <a:solidFill>
              <a:srgbClr val="F4B844"/>
            </a:solidFill>
            <a:ln>
              <a:noFill/>
            </a:ln>
          </p:spPr>
          <p:txBody>
            <a:bodyPr/>
            <a:lstStyle/>
            <a:p>
              <a:endParaRPr lang="zh-CN" altLang="en-US"/>
            </a:p>
          </p:txBody>
        </p:sp>
        <p:sp>
          <p:nvSpPr>
            <p:cNvPr id="1048928" name="Freeform 73"/>
            <p:cNvSpPr/>
            <p:nvPr/>
          </p:nvSpPr>
          <p:spPr bwMode="auto">
            <a:xfrm>
              <a:off x="3651251" y="5330825"/>
              <a:ext cx="217488" cy="217488"/>
            </a:xfrm>
            <a:custGeom>
              <a:avLst/>
              <a:gdLst>
                <a:gd name="T0" fmla="*/ 2147483646 w 51"/>
                <a:gd name="T1" fmla="*/ 2147483646 h 51"/>
                <a:gd name="T2" fmla="*/ 2147483646 w 51"/>
                <a:gd name="T3" fmla="*/ 2147483646 h 51"/>
                <a:gd name="T4" fmla="*/ 2147483646 w 51"/>
                <a:gd name="T5" fmla="*/ 2147483646 h 51"/>
                <a:gd name="T6" fmla="*/ 0 w 51"/>
                <a:gd name="T7" fmla="*/ 2147483646 h 51"/>
                <a:gd name="T8" fmla="*/ 2147483646 w 51"/>
                <a:gd name="T9" fmla="*/ 2147483646 h 51"/>
                <a:gd name="T10" fmla="*/ 2147483646 w 51"/>
                <a:gd name="T11" fmla="*/ 2147483646 h 51"/>
                <a:gd name="T12" fmla="*/ 2147483646 w 51"/>
                <a:gd name="T13" fmla="*/ 0 h 51"/>
                <a:gd name="T14" fmla="*/ 2147483646 w 51"/>
                <a:gd name="T15" fmla="*/ 2147483646 h 5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1" h="51">
                  <a:moveTo>
                    <a:pt x="30" y="17"/>
                  </a:moveTo>
                  <a:cubicBezTo>
                    <a:pt x="32" y="20"/>
                    <a:pt x="32" y="24"/>
                    <a:pt x="30" y="27"/>
                  </a:cubicBezTo>
                  <a:cubicBezTo>
                    <a:pt x="28" y="29"/>
                    <a:pt x="25" y="29"/>
                    <a:pt x="22" y="29"/>
                  </a:cubicBezTo>
                  <a:cubicBezTo>
                    <a:pt x="0" y="51"/>
                    <a:pt x="0" y="51"/>
                    <a:pt x="0" y="51"/>
                  </a:cubicBezTo>
                  <a:cubicBezTo>
                    <a:pt x="10" y="46"/>
                    <a:pt x="19" y="42"/>
                    <a:pt x="27" y="39"/>
                  </a:cubicBezTo>
                  <a:cubicBezTo>
                    <a:pt x="32" y="27"/>
                    <a:pt x="39" y="16"/>
                    <a:pt x="51" y="4"/>
                  </a:cubicBezTo>
                  <a:cubicBezTo>
                    <a:pt x="47" y="0"/>
                    <a:pt x="47" y="0"/>
                    <a:pt x="47" y="0"/>
                  </a:cubicBezTo>
                  <a:lnTo>
                    <a:pt x="30" y="17"/>
                  </a:lnTo>
                  <a:close/>
                </a:path>
              </a:pathLst>
            </a:custGeom>
            <a:solidFill>
              <a:srgbClr val="FFDA91"/>
            </a:solidFill>
            <a:ln>
              <a:noFill/>
            </a:ln>
          </p:spPr>
          <p:txBody>
            <a:bodyPr/>
            <a:lstStyle/>
            <a:p>
              <a:endParaRPr lang="zh-CN" altLang="en-US"/>
            </a:p>
          </p:txBody>
        </p:sp>
        <p:sp>
          <p:nvSpPr>
            <p:cNvPr id="1048929" name="Freeform 74"/>
            <p:cNvSpPr/>
            <p:nvPr/>
          </p:nvSpPr>
          <p:spPr bwMode="auto">
            <a:xfrm>
              <a:off x="3676651" y="5300663"/>
              <a:ext cx="153988" cy="141288"/>
            </a:xfrm>
            <a:custGeom>
              <a:avLst/>
              <a:gdLst>
                <a:gd name="T0" fmla="*/ 0 w 36"/>
                <a:gd name="T1" fmla="*/ 2147483646 h 33"/>
                <a:gd name="T2" fmla="*/ 2147483646 w 36"/>
                <a:gd name="T3" fmla="*/ 2147483646 h 33"/>
                <a:gd name="T4" fmla="*/ 2147483646 w 36"/>
                <a:gd name="T5" fmla="*/ 2147483646 h 33"/>
                <a:gd name="T6" fmla="*/ 2147483646 w 36"/>
                <a:gd name="T7" fmla="*/ 0 h 33"/>
                <a:gd name="T8" fmla="*/ 2147483646 w 36"/>
                <a:gd name="T9" fmla="*/ 2147483646 h 33"/>
                <a:gd name="T10" fmla="*/ 0 w 36"/>
                <a:gd name="T11" fmla="*/ 2147483646 h 3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6" h="33">
                  <a:moveTo>
                    <a:pt x="0" y="33"/>
                  </a:moveTo>
                  <a:cubicBezTo>
                    <a:pt x="2" y="26"/>
                    <a:pt x="6" y="16"/>
                    <a:pt x="6" y="13"/>
                  </a:cubicBezTo>
                  <a:cubicBezTo>
                    <a:pt x="6" y="12"/>
                    <a:pt x="7" y="12"/>
                    <a:pt x="8" y="12"/>
                  </a:cubicBezTo>
                  <a:cubicBezTo>
                    <a:pt x="17" y="12"/>
                    <a:pt x="30" y="3"/>
                    <a:pt x="33" y="0"/>
                  </a:cubicBezTo>
                  <a:cubicBezTo>
                    <a:pt x="36" y="3"/>
                    <a:pt x="36" y="3"/>
                    <a:pt x="36" y="3"/>
                  </a:cubicBezTo>
                  <a:cubicBezTo>
                    <a:pt x="32" y="7"/>
                    <a:pt x="14" y="24"/>
                    <a:pt x="0" y="33"/>
                  </a:cubicBezTo>
                  <a:close/>
                </a:path>
              </a:pathLst>
            </a:custGeom>
            <a:solidFill>
              <a:srgbClr val="FFDA91"/>
            </a:solidFill>
            <a:ln>
              <a:noFill/>
            </a:ln>
          </p:spPr>
          <p:txBody>
            <a:bodyPr/>
            <a:lstStyle/>
            <a:p>
              <a:endParaRPr lang="zh-CN" altLang="en-US"/>
            </a:p>
          </p:txBody>
        </p:sp>
        <p:sp>
          <p:nvSpPr>
            <p:cNvPr id="1048930" name="Freeform 75"/>
            <p:cNvSpPr/>
            <p:nvPr/>
          </p:nvSpPr>
          <p:spPr bwMode="auto">
            <a:xfrm>
              <a:off x="3795713" y="5364163"/>
              <a:ext cx="88900" cy="123825"/>
            </a:xfrm>
            <a:custGeom>
              <a:avLst/>
              <a:gdLst>
                <a:gd name="T0" fmla="*/ 2147483646 w 21"/>
                <a:gd name="T1" fmla="*/ 0 h 29"/>
                <a:gd name="T2" fmla="*/ 0 w 21"/>
                <a:gd name="T3" fmla="*/ 2147483646 h 29"/>
                <a:gd name="T4" fmla="*/ 2147483646 w 21"/>
                <a:gd name="T5" fmla="*/ 2147483646 h 29"/>
                <a:gd name="T6" fmla="*/ 2147483646 w 21"/>
                <a:gd name="T7" fmla="*/ 2147483646 h 29"/>
                <a:gd name="T8" fmla="*/ 2147483646 w 21"/>
                <a:gd name="T9" fmla="*/ 2147483646 h 29"/>
                <a:gd name="T10" fmla="*/ 2147483646 w 21"/>
                <a:gd name="T11" fmla="*/ 0 h 2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 h="29">
                  <a:moveTo>
                    <a:pt x="19" y="0"/>
                  </a:moveTo>
                  <a:cubicBezTo>
                    <a:pt x="13" y="6"/>
                    <a:pt x="5" y="17"/>
                    <a:pt x="0" y="29"/>
                  </a:cubicBezTo>
                  <a:cubicBezTo>
                    <a:pt x="4" y="28"/>
                    <a:pt x="6" y="27"/>
                    <a:pt x="8" y="27"/>
                  </a:cubicBezTo>
                  <a:cubicBezTo>
                    <a:pt x="9" y="27"/>
                    <a:pt x="9" y="26"/>
                    <a:pt x="9" y="25"/>
                  </a:cubicBezTo>
                  <a:cubicBezTo>
                    <a:pt x="9" y="16"/>
                    <a:pt x="18" y="5"/>
                    <a:pt x="21" y="2"/>
                  </a:cubicBezTo>
                  <a:lnTo>
                    <a:pt x="19" y="0"/>
                  </a:lnTo>
                  <a:close/>
                </a:path>
              </a:pathLst>
            </a:custGeom>
            <a:solidFill>
              <a:srgbClr val="A95600"/>
            </a:solidFill>
            <a:ln>
              <a:noFill/>
            </a:ln>
          </p:spPr>
          <p:txBody>
            <a:bodyPr/>
            <a:lstStyle/>
            <a:p>
              <a:endParaRPr lang="zh-CN" altLang="en-US"/>
            </a:p>
          </p:txBody>
        </p:sp>
        <p:sp>
          <p:nvSpPr>
            <p:cNvPr id="1048931" name="Freeform 76"/>
            <p:cNvSpPr/>
            <p:nvPr/>
          </p:nvSpPr>
          <p:spPr bwMode="auto">
            <a:xfrm>
              <a:off x="3625851" y="5407025"/>
              <a:ext cx="157163" cy="153988"/>
            </a:xfrm>
            <a:custGeom>
              <a:avLst/>
              <a:gdLst>
                <a:gd name="T0" fmla="*/ 2147483646 w 37"/>
                <a:gd name="T1" fmla="*/ 2147483646 h 36"/>
                <a:gd name="T2" fmla="*/ 2147483646 w 37"/>
                <a:gd name="T3" fmla="*/ 2147483646 h 36"/>
                <a:gd name="T4" fmla="*/ 0 w 37"/>
                <a:gd name="T5" fmla="*/ 2147483646 h 36"/>
                <a:gd name="T6" fmla="*/ 0 w 37"/>
                <a:gd name="T7" fmla="*/ 2147483646 h 36"/>
                <a:gd name="T8" fmla="*/ 0 w 37"/>
                <a:gd name="T9" fmla="*/ 2147483646 h 36"/>
                <a:gd name="T10" fmla="*/ 2147483646 w 37"/>
                <a:gd name="T11" fmla="*/ 2147483646 h 36"/>
                <a:gd name="T12" fmla="*/ 2147483646 w 37"/>
                <a:gd name="T13" fmla="*/ 2147483646 h 36"/>
                <a:gd name="T14" fmla="*/ 2147483646 w 37"/>
                <a:gd name="T15" fmla="*/ 2147483646 h 36"/>
                <a:gd name="T16" fmla="*/ 2147483646 w 37"/>
                <a:gd name="T17" fmla="*/ 0 h 36"/>
                <a:gd name="T18" fmla="*/ 2147483646 w 37"/>
                <a:gd name="T19" fmla="*/ 0 h 36"/>
                <a:gd name="T20" fmla="*/ 2147483646 w 37"/>
                <a:gd name="T21" fmla="*/ 2147483646 h 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7" h="36">
                  <a:moveTo>
                    <a:pt x="34" y="7"/>
                  </a:moveTo>
                  <a:cubicBezTo>
                    <a:pt x="32" y="9"/>
                    <a:pt x="29" y="9"/>
                    <a:pt x="27" y="8"/>
                  </a:cubicBezTo>
                  <a:cubicBezTo>
                    <a:pt x="0" y="35"/>
                    <a:pt x="0" y="35"/>
                    <a:pt x="0" y="35"/>
                  </a:cubicBezTo>
                  <a:cubicBezTo>
                    <a:pt x="0" y="34"/>
                    <a:pt x="0" y="34"/>
                    <a:pt x="0" y="34"/>
                  </a:cubicBezTo>
                  <a:cubicBezTo>
                    <a:pt x="0" y="35"/>
                    <a:pt x="0" y="35"/>
                    <a:pt x="0" y="35"/>
                  </a:cubicBezTo>
                  <a:cubicBezTo>
                    <a:pt x="0" y="35"/>
                    <a:pt x="1" y="36"/>
                    <a:pt x="1" y="36"/>
                  </a:cubicBezTo>
                  <a:cubicBezTo>
                    <a:pt x="28" y="9"/>
                    <a:pt x="28" y="9"/>
                    <a:pt x="28" y="9"/>
                  </a:cubicBezTo>
                  <a:cubicBezTo>
                    <a:pt x="30" y="10"/>
                    <a:pt x="33" y="10"/>
                    <a:pt x="35" y="8"/>
                  </a:cubicBezTo>
                  <a:cubicBezTo>
                    <a:pt x="37" y="6"/>
                    <a:pt x="37" y="2"/>
                    <a:pt x="35" y="0"/>
                  </a:cubicBezTo>
                  <a:cubicBezTo>
                    <a:pt x="34" y="0"/>
                    <a:pt x="34" y="0"/>
                    <a:pt x="34" y="0"/>
                  </a:cubicBezTo>
                  <a:cubicBezTo>
                    <a:pt x="36" y="2"/>
                    <a:pt x="36" y="5"/>
                    <a:pt x="34" y="7"/>
                  </a:cubicBezTo>
                  <a:close/>
                </a:path>
              </a:pathLst>
            </a:custGeom>
            <a:solidFill>
              <a:srgbClr val="FFDA91"/>
            </a:solidFill>
            <a:ln>
              <a:noFill/>
            </a:ln>
          </p:spPr>
          <p:txBody>
            <a:bodyPr/>
            <a:lstStyle/>
            <a:p>
              <a:endParaRPr lang="zh-CN" altLang="en-US"/>
            </a:p>
          </p:txBody>
        </p:sp>
        <p:sp>
          <p:nvSpPr>
            <p:cNvPr id="1048932" name="Freeform 77"/>
            <p:cNvSpPr/>
            <p:nvPr/>
          </p:nvSpPr>
          <p:spPr bwMode="auto">
            <a:xfrm>
              <a:off x="3787776" y="5283200"/>
              <a:ext cx="109538" cy="111125"/>
            </a:xfrm>
            <a:custGeom>
              <a:avLst/>
              <a:gdLst>
                <a:gd name="T0" fmla="*/ 2147483646 w 26"/>
                <a:gd name="T1" fmla="*/ 2147483646 h 26"/>
                <a:gd name="T2" fmla="*/ 2147483646 w 26"/>
                <a:gd name="T3" fmla="*/ 0 h 26"/>
                <a:gd name="T4" fmla="*/ 0 w 26"/>
                <a:gd name="T5" fmla="*/ 2147483646 h 26"/>
                <a:gd name="T6" fmla="*/ 2147483646 w 26"/>
                <a:gd name="T7" fmla="*/ 2147483646 h 26"/>
                <a:gd name="T8" fmla="*/ 2147483646 w 26"/>
                <a:gd name="T9" fmla="*/ 2147483646 h 26"/>
                <a:gd name="T10" fmla="*/ 2147483646 w 26"/>
                <a:gd name="T11" fmla="*/ 2147483646 h 26"/>
                <a:gd name="T12" fmla="*/ 2147483646 w 26"/>
                <a:gd name="T13" fmla="*/ 2147483646 h 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 h="26">
                  <a:moveTo>
                    <a:pt x="15" y="11"/>
                  </a:moveTo>
                  <a:cubicBezTo>
                    <a:pt x="11" y="7"/>
                    <a:pt x="7" y="3"/>
                    <a:pt x="5" y="0"/>
                  </a:cubicBezTo>
                  <a:cubicBezTo>
                    <a:pt x="4" y="1"/>
                    <a:pt x="2" y="2"/>
                    <a:pt x="0" y="4"/>
                  </a:cubicBezTo>
                  <a:cubicBezTo>
                    <a:pt x="2" y="7"/>
                    <a:pt x="6" y="11"/>
                    <a:pt x="10" y="16"/>
                  </a:cubicBezTo>
                  <a:cubicBezTo>
                    <a:pt x="15" y="20"/>
                    <a:pt x="19" y="24"/>
                    <a:pt x="22" y="26"/>
                  </a:cubicBezTo>
                  <a:cubicBezTo>
                    <a:pt x="23" y="24"/>
                    <a:pt x="25" y="22"/>
                    <a:pt x="26" y="21"/>
                  </a:cubicBezTo>
                  <a:cubicBezTo>
                    <a:pt x="23" y="19"/>
                    <a:pt x="19" y="15"/>
                    <a:pt x="15" y="11"/>
                  </a:cubicBezTo>
                  <a:close/>
                </a:path>
              </a:pathLst>
            </a:custGeom>
            <a:solidFill>
              <a:srgbClr val="F4B844"/>
            </a:solidFill>
            <a:ln>
              <a:noFill/>
            </a:ln>
          </p:spPr>
          <p:txBody>
            <a:bodyPr/>
            <a:lstStyle/>
            <a:p>
              <a:endParaRPr lang="zh-CN" altLang="en-US"/>
            </a:p>
          </p:txBody>
        </p:sp>
        <p:sp>
          <p:nvSpPr>
            <p:cNvPr id="1048933" name="Freeform 78"/>
            <p:cNvSpPr/>
            <p:nvPr/>
          </p:nvSpPr>
          <p:spPr bwMode="auto">
            <a:xfrm>
              <a:off x="4468813" y="4189413"/>
              <a:ext cx="352425" cy="312738"/>
            </a:xfrm>
            <a:custGeom>
              <a:avLst/>
              <a:gdLst>
                <a:gd name="T0" fmla="*/ 2147483646 w 83"/>
                <a:gd name="T1" fmla="*/ 2147483646 h 73"/>
                <a:gd name="T2" fmla="*/ 2147483646 w 83"/>
                <a:gd name="T3" fmla="*/ 2147483646 h 73"/>
                <a:gd name="T4" fmla="*/ 2147483646 w 83"/>
                <a:gd name="T5" fmla="*/ 2147483646 h 73"/>
                <a:gd name="T6" fmla="*/ 2147483646 w 83"/>
                <a:gd name="T7" fmla="*/ 2147483646 h 73"/>
                <a:gd name="T8" fmla="*/ 2147483646 w 83"/>
                <a:gd name="T9" fmla="*/ 2147483646 h 73"/>
                <a:gd name="T10" fmla="*/ 2147483646 w 83"/>
                <a:gd name="T11" fmla="*/ 2147483646 h 73"/>
                <a:gd name="T12" fmla="*/ 2147483646 w 83"/>
                <a:gd name="T13" fmla="*/ 2147483646 h 73"/>
                <a:gd name="T14" fmla="*/ 2147483646 w 83"/>
                <a:gd name="T15" fmla="*/ 2147483646 h 73"/>
                <a:gd name="T16" fmla="*/ 2147483646 w 83"/>
                <a:gd name="T17" fmla="*/ 2147483646 h 73"/>
                <a:gd name="T18" fmla="*/ 2147483646 w 83"/>
                <a:gd name="T19" fmla="*/ 2147483646 h 73"/>
                <a:gd name="T20" fmla="*/ 2147483646 w 83"/>
                <a:gd name="T21" fmla="*/ 2147483646 h 73"/>
                <a:gd name="T22" fmla="*/ 2147483646 w 83"/>
                <a:gd name="T23" fmla="*/ 2147483646 h 73"/>
                <a:gd name="T24" fmla="*/ 2147483646 w 83"/>
                <a:gd name="T25" fmla="*/ 2147483646 h 7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3">
                  <a:moveTo>
                    <a:pt x="1" y="66"/>
                  </a:moveTo>
                  <a:cubicBezTo>
                    <a:pt x="0" y="67"/>
                    <a:pt x="0" y="68"/>
                    <a:pt x="1" y="69"/>
                  </a:cubicBezTo>
                  <a:cubicBezTo>
                    <a:pt x="3" y="71"/>
                    <a:pt x="3" y="71"/>
                    <a:pt x="3" y="71"/>
                  </a:cubicBezTo>
                  <a:cubicBezTo>
                    <a:pt x="5" y="73"/>
                    <a:pt x="8" y="73"/>
                    <a:pt x="10" y="71"/>
                  </a:cubicBezTo>
                  <a:cubicBezTo>
                    <a:pt x="13" y="68"/>
                    <a:pt x="13" y="68"/>
                    <a:pt x="13" y="68"/>
                  </a:cubicBezTo>
                  <a:cubicBezTo>
                    <a:pt x="15" y="67"/>
                    <a:pt x="16" y="59"/>
                    <a:pt x="16" y="59"/>
                  </a:cubicBezTo>
                  <a:cubicBezTo>
                    <a:pt x="70" y="8"/>
                    <a:pt x="70" y="8"/>
                    <a:pt x="70" y="8"/>
                  </a:cubicBezTo>
                  <a:cubicBezTo>
                    <a:pt x="72" y="7"/>
                    <a:pt x="74" y="7"/>
                    <a:pt x="76" y="8"/>
                  </a:cubicBezTo>
                  <a:cubicBezTo>
                    <a:pt x="78" y="11"/>
                    <a:pt x="78" y="11"/>
                    <a:pt x="78" y="11"/>
                  </a:cubicBezTo>
                  <a:cubicBezTo>
                    <a:pt x="83" y="6"/>
                    <a:pt x="83" y="6"/>
                    <a:pt x="83" y="6"/>
                  </a:cubicBezTo>
                  <a:cubicBezTo>
                    <a:pt x="81" y="4"/>
                    <a:pt x="81" y="4"/>
                    <a:pt x="81" y="4"/>
                  </a:cubicBezTo>
                  <a:cubicBezTo>
                    <a:pt x="77" y="0"/>
                    <a:pt x="72" y="0"/>
                    <a:pt x="68" y="3"/>
                  </a:cubicBezTo>
                  <a:lnTo>
                    <a:pt x="1" y="66"/>
                  </a:lnTo>
                  <a:close/>
                </a:path>
              </a:pathLst>
            </a:custGeom>
            <a:solidFill>
              <a:srgbClr val="F4B844"/>
            </a:solidFill>
            <a:ln>
              <a:noFill/>
            </a:ln>
          </p:spPr>
          <p:txBody>
            <a:bodyPr/>
            <a:lstStyle/>
            <a:p>
              <a:endParaRPr lang="zh-CN" altLang="en-US"/>
            </a:p>
          </p:txBody>
        </p:sp>
        <p:sp>
          <p:nvSpPr>
            <p:cNvPr id="1048934" name="Freeform 79"/>
            <p:cNvSpPr/>
            <p:nvPr/>
          </p:nvSpPr>
          <p:spPr bwMode="auto">
            <a:xfrm>
              <a:off x="4476751" y="4214813"/>
              <a:ext cx="328613" cy="287338"/>
            </a:xfrm>
            <a:custGeom>
              <a:avLst/>
              <a:gdLst>
                <a:gd name="T0" fmla="*/ 2147483646 w 77"/>
                <a:gd name="T1" fmla="*/ 2147483646 h 67"/>
                <a:gd name="T2" fmla="*/ 2147483646 w 77"/>
                <a:gd name="T3" fmla="*/ 2147483646 h 67"/>
                <a:gd name="T4" fmla="*/ 2147483646 w 77"/>
                <a:gd name="T5" fmla="*/ 2147483646 h 67"/>
                <a:gd name="T6" fmla="*/ 2147483646 w 77"/>
                <a:gd name="T7" fmla="*/ 2147483646 h 67"/>
                <a:gd name="T8" fmla="*/ 0 w 77"/>
                <a:gd name="T9" fmla="*/ 2147483646 h 67"/>
                <a:gd name="T10" fmla="*/ 2147483646 w 77"/>
                <a:gd name="T11" fmla="*/ 2147483646 h 67"/>
                <a:gd name="T12" fmla="*/ 2147483646 w 77"/>
                <a:gd name="T13" fmla="*/ 2147483646 h 67"/>
                <a:gd name="T14" fmla="*/ 2147483646 w 77"/>
                <a:gd name="T15" fmla="*/ 2147483646 h 67"/>
                <a:gd name="T16" fmla="*/ 2147483646 w 77"/>
                <a:gd name="T17" fmla="*/ 2147483646 h 67"/>
                <a:gd name="T18" fmla="*/ 2147483646 w 77"/>
                <a:gd name="T19" fmla="*/ 2147483646 h 67"/>
                <a:gd name="T20" fmla="*/ 2147483646 w 77"/>
                <a:gd name="T21" fmla="*/ 2147483646 h 67"/>
                <a:gd name="T22" fmla="*/ 2147483646 w 77"/>
                <a:gd name="T23" fmla="*/ 2147483646 h 67"/>
                <a:gd name="T24" fmla="*/ 2147483646 w 77"/>
                <a:gd name="T25" fmla="*/ 2147483646 h 67"/>
                <a:gd name="T26" fmla="*/ 2147483646 w 77"/>
                <a:gd name="T27" fmla="*/ 2147483646 h 67"/>
                <a:gd name="T28" fmla="*/ 2147483646 w 77"/>
                <a:gd name="T29" fmla="*/ 2147483646 h 6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77" h="67">
                  <a:moveTo>
                    <a:pt x="68" y="2"/>
                  </a:moveTo>
                  <a:cubicBezTo>
                    <a:pt x="14" y="52"/>
                    <a:pt x="14" y="52"/>
                    <a:pt x="14" y="52"/>
                  </a:cubicBezTo>
                  <a:cubicBezTo>
                    <a:pt x="14" y="52"/>
                    <a:pt x="12" y="60"/>
                    <a:pt x="11" y="61"/>
                  </a:cubicBezTo>
                  <a:cubicBezTo>
                    <a:pt x="7" y="65"/>
                    <a:pt x="7" y="65"/>
                    <a:pt x="7" y="65"/>
                  </a:cubicBezTo>
                  <a:cubicBezTo>
                    <a:pt x="5" y="66"/>
                    <a:pt x="2" y="66"/>
                    <a:pt x="0" y="64"/>
                  </a:cubicBezTo>
                  <a:cubicBezTo>
                    <a:pt x="1" y="65"/>
                    <a:pt x="1" y="65"/>
                    <a:pt x="1" y="65"/>
                  </a:cubicBezTo>
                  <a:cubicBezTo>
                    <a:pt x="3" y="67"/>
                    <a:pt x="6" y="67"/>
                    <a:pt x="8" y="65"/>
                  </a:cubicBezTo>
                  <a:cubicBezTo>
                    <a:pt x="11" y="62"/>
                    <a:pt x="11" y="62"/>
                    <a:pt x="11" y="62"/>
                  </a:cubicBezTo>
                  <a:cubicBezTo>
                    <a:pt x="13" y="61"/>
                    <a:pt x="14" y="53"/>
                    <a:pt x="14" y="53"/>
                  </a:cubicBezTo>
                  <a:cubicBezTo>
                    <a:pt x="68" y="2"/>
                    <a:pt x="68" y="2"/>
                    <a:pt x="68" y="2"/>
                  </a:cubicBezTo>
                  <a:cubicBezTo>
                    <a:pt x="70" y="1"/>
                    <a:pt x="72" y="1"/>
                    <a:pt x="73" y="2"/>
                  </a:cubicBezTo>
                  <a:cubicBezTo>
                    <a:pt x="77" y="6"/>
                    <a:pt x="77" y="6"/>
                    <a:pt x="77" y="6"/>
                  </a:cubicBezTo>
                  <a:cubicBezTo>
                    <a:pt x="77" y="5"/>
                    <a:pt x="77" y="5"/>
                    <a:pt x="77" y="5"/>
                  </a:cubicBezTo>
                  <a:cubicBezTo>
                    <a:pt x="77" y="5"/>
                    <a:pt x="76" y="4"/>
                    <a:pt x="74" y="2"/>
                  </a:cubicBezTo>
                  <a:cubicBezTo>
                    <a:pt x="72" y="0"/>
                    <a:pt x="70" y="0"/>
                    <a:pt x="68" y="2"/>
                  </a:cubicBezTo>
                  <a:close/>
                </a:path>
              </a:pathLst>
            </a:custGeom>
            <a:solidFill>
              <a:srgbClr val="31292B"/>
            </a:solidFill>
            <a:ln>
              <a:noFill/>
            </a:ln>
          </p:spPr>
          <p:txBody>
            <a:bodyPr/>
            <a:lstStyle/>
            <a:p>
              <a:endParaRPr lang="zh-CN" altLang="en-US"/>
            </a:p>
          </p:txBody>
        </p:sp>
        <p:sp>
          <p:nvSpPr>
            <p:cNvPr id="1048935" name="Freeform 80"/>
            <p:cNvSpPr/>
            <p:nvPr/>
          </p:nvSpPr>
          <p:spPr bwMode="auto">
            <a:xfrm>
              <a:off x="4476751" y="4194175"/>
              <a:ext cx="344488" cy="295275"/>
            </a:xfrm>
            <a:custGeom>
              <a:avLst/>
              <a:gdLst>
                <a:gd name="T0" fmla="*/ 2147483646 w 81"/>
                <a:gd name="T1" fmla="*/ 2147483646 h 69"/>
                <a:gd name="T2" fmla="*/ 2147483646 w 81"/>
                <a:gd name="T3" fmla="*/ 2147483646 h 69"/>
                <a:gd name="T4" fmla="*/ 2147483646 w 81"/>
                <a:gd name="T5" fmla="*/ 2147483646 h 69"/>
                <a:gd name="T6" fmla="*/ 2147483646 w 81"/>
                <a:gd name="T7" fmla="*/ 2147483646 h 69"/>
                <a:gd name="T8" fmla="*/ 0 w 81"/>
                <a:gd name="T9" fmla="*/ 2147483646 h 69"/>
                <a:gd name="T10" fmla="*/ 2147483646 w 81"/>
                <a:gd name="T11" fmla="*/ 2147483646 h 69"/>
                <a:gd name="T12" fmla="*/ 2147483646 w 81"/>
                <a:gd name="T13" fmla="*/ 2147483646 h 69"/>
                <a:gd name="T14" fmla="*/ 2147483646 w 81"/>
                <a:gd name="T15" fmla="*/ 2147483646 h 69"/>
                <a:gd name="T16" fmla="*/ 2147483646 w 81"/>
                <a:gd name="T17" fmla="*/ 2147483646 h 69"/>
                <a:gd name="T18" fmla="*/ 2147483646 w 81"/>
                <a:gd name="T19" fmla="*/ 2147483646 h 69"/>
                <a:gd name="T20" fmla="*/ 2147483646 w 81"/>
                <a:gd name="T21" fmla="*/ 2147483646 h 69"/>
                <a:gd name="T22" fmla="*/ 2147483646 w 81"/>
                <a:gd name="T23" fmla="*/ 2147483646 h 69"/>
                <a:gd name="T24" fmla="*/ 2147483646 w 81"/>
                <a:gd name="T25" fmla="*/ 2147483646 h 6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1" h="69">
                  <a:moveTo>
                    <a:pt x="79" y="9"/>
                  </a:moveTo>
                  <a:cubicBezTo>
                    <a:pt x="81" y="7"/>
                    <a:pt x="81" y="7"/>
                    <a:pt x="81" y="7"/>
                  </a:cubicBezTo>
                  <a:cubicBezTo>
                    <a:pt x="78" y="4"/>
                    <a:pt x="78" y="4"/>
                    <a:pt x="78" y="4"/>
                  </a:cubicBezTo>
                  <a:cubicBezTo>
                    <a:pt x="75" y="1"/>
                    <a:pt x="70" y="0"/>
                    <a:pt x="67" y="3"/>
                  </a:cubicBezTo>
                  <a:cubicBezTo>
                    <a:pt x="0" y="66"/>
                    <a:pt x="0" y="66"/>
                    <a:pt x="0" y="66"/>
                  </a:cubicBezTo>
                  <a:cubicBezTo>
                    <a:pt x="2" y="68"/>
                    <a:pt x="2" y="68"/>
                    <a:pt x="2" y="68"/>
                  </a:cubicBezTo>
                  <a:cubicBezTo>
                    <a:pt x="3" y="69"/>
                    <a:pt x="4" y="69"/>
                    <a:pt x="6" y="68"/>
                  </a:cubicBezTo>
                  <a:cubicBezTo>
                    <a:pt x="9" y="65"/>
                    <a:pt x="9" y="65"/>
                    <a:pt x="9" y="65"/>
                  </a:cubicBezTo>
                  <a:cubicBezTo>
                    <a:pt x="10" y="64"/>
                    <a:pt x="11" y="61"/>
                    <a:pt x="12" y="57"/>
                  </a:cubicBezTo>
                  <a:cubicBezTo>
                    <a:pt x="12" y="56"/>
                    <a:pt x="12" y="56"/>
                    <a:pt x="12" y="56"/>
                  </a:cubicBezTo>
                  <a:cubicBezTo>
                    <a:pt x="66" y="5"/>
                    <a:pt x="66" y="5"/>
                    <a:pt x="66" y="5"/>
                  </a:cubicBezTo>
                  <a:cubicBezTo>
                    <a:pt x="69" y="2"/>
                    <a:pt x="73" y="3"/>
                    <a:pt x="75" y="5"/>
                  </a:cubicBezTo>
                  <a:lnTo>
                    <a:pt x="79" y="9"/>
                  </a:lnTo>
                  <a:close/>
                </a:path>
              </a:pathLst>
            </a:custGeom>
            <a:solidFill>
              <a:srgbClr val="FFDA91"/>
            </a:solidFill>
            <a:ln>
              <a:noFill/>
            </a:ln>
          </p:spPr>
          <p:txBody>
            <a:bodyPr/>
            <a:lstStyle/>
            <a:p>
              <a:endParaRPr lang="zh-CN" altLang="en-US"/>
            </a:p>
          </p:txBody>
        </p:sp>
        <p:sp>
          <p:nvSpPr>
            <p:cNvPr id="1048936" name="Freeform 81"/>
            <p:cNvSpPr/>
            <p:nvPr/>
          </p:nvSpPr>
          <p:spPr bwMode="auto">
            <a:xfrm>
              <a:off x="3808413" y="4727575"/>
              <a:ext cx="638175" cy="646113"/>
            </a:xfrm>
            <a:custGeom>
              <a:avLst/>
              <a:gdLst>
                <a:gd name="T0" fmla="*/ 0 w 150"/>
                <a:gd name="T1" fmla="*/ 2147483646 h 151"/>
                <a:gd name="T2" fmla="*/ 2147483646 w 150"/>
                <a:gd name="T3" fmla="*/ 0 h 151"/>
                <a:gd name="T4" fmla="*/ 2147483646 w 150"/>
                <a:gd name="T5" fmla="*/ 2147483646 h 151"/>
                <a:gd name="T6" fmla="*/ 2147483646 w 150"/>
                <a:gd name="T7" fmla="*/ 2147483646 h 151"/>
                <a:gd name="T8" fmla="*/ 2147483646 w 150"/>
                <a:gd name="T9" fmla="*/ 2147483646 h 151"/>
                <a:gd name="T10" fmla="*/ 0 w 150"/>
                <a:gd name="T11" fmla="*/ 2147483646 h 15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0" h="151">
                  <a:moveTo>
                    <a:pt x="0" y="123"/>
                  </a:moveTo>
                  <a:cubicBezTo>
                    <a:pt x="23" y="98"/>
                    <a:pt x="94" y="25"/>
                    <a:pt x="118" y="0"/>
                  </a:cubicBezTo>
                  <a:cubicBezTo>
                    <a:pt x="129" y="11"/>
                    <a:pt x="140" y="22"/>
                    <a:pt x="150" y="33"/>
                  </a:cubicBezTo>
                  <a:cubicBezTo>
                    <a:pt x="126" y="57"/>
                    <a:pt x="53" y="128"/>
                    <a:pt x="27" y="151"/>
                  </a:cubicBezTo>
                  <a:cubicBezTo>
                    <a:pt x="27" y="151"/>
                    <a:pt x="20" y="145"/>
                    <a:pt x="13" y="138"/>
                  </a:cubicBezTo>
                  <a:cubicBezTo>
                    <a:pt x="5" y="130"/>
                    <a:pt x="0" y="124"/>
                    <a:pt x="0" y="123"/>
                  </a:cubicBezTo>
                </a:path>
              </a:pathLst>
            </a:custGeom>
            <a:solidFill>
              <a:srgbClr val="0D0C16"/>
            </a:solidFill>
            <a:ln>
              <a:noFill/>
            </a:ln>
          </p:spPr>
          <p:txBody>
            <a:bodyPr/>
            <a:lstStyle/>
            <a:p>
              <a:endParaRPr lang="zh-CN" altLang="en-US"/>
            </a:p>
          </p:txBody>
        </p:sp>
        <p:sp>
          <p:nvSpPr>
            <p:cNvPr id="1048937" name="Freeform 82"/>
            <p:cNvSpPr/>
            <p:nvPr/>
          </p:nvSpPr>
          <p:spPr bwMode="auto">
            <a:xfrm>
              <a:off x="3910013" y="4856163"/>
              <a:ext cx="511175" cy="495300"/>
            </a:xfrm>
            <a:custGeom>
              <a:avLst/>
              <a:gdLst>
                <a:gd name="T0" fmla="*/ 0 w 120"/>
                <a:gd name="T1" fmla="*/ 2147483646 h 116"/>
                <a:gd name="T2" fmla="*/ 2147483646 w 120"/>
                <a:gd name="T3" fmla="*/ 2147483646 h 116"/>
                <a:gd name="T4" fmla="*/ 2147483646 w 120"/>
                <a:gd name="T5" fmla="*/ 2147483646 h 116"/>
                <a:gd name="T6" fmla="*/ 2147483646 w 120"/>
                <a:gd name="T7" fmla="*/ 0 h 116"/>
                <a:gd name="T8" fmla="*/ 0 w 120"/>
                <a:gd name="T9" fmla="*/ 2147483646 h 1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 h="116">
                  <a:moveTo>
                    <a:pt x="0" y="114"/>
                  </a:moveTo>
                  <a:cubicBezTo>
                    <a:pt x="1" y="115"/>
                    <a:pt x="3" y="116"/>
                    <a:pt x="3" y="116"/>
                  </a:cubicBezTo>
                  <a:cubicBezTo>
                    <a:pt x="27" y="95"/>
                    <a:pt x="97" y="26"/>
                    <a:pt x="120" y="4"/>
                  </a:cubicBezTo>
                  <a:cubicBezTo>
                    <a:pt x="119" y="3"/>
                    <a:pt x="118" y="2"/>
                    <a:pt x="116" y="0"/>
                  </a:cubicBezTo>
                  <a:cubicBezTo>
                    <a:pt x="94" y="23"/>
                    <a:pt x="24" y="92"/>
                    <a:pt x="0" y="114"/>
                  </a:cubicBezTo>
                </a:path>
              </a:pathLst>
            </a:custGeom>
            <a:solidFill>
              <a:srgbClr val="47474A"/>
            </a:solidFill>
            <a:ln>
              <a:noFill/>
            </a:ln>
          </p:spPr>
          <p:txBody>
            <a:bodyPr/>
            <a:lstStyle/>
            <a:p>
              <a:endParaRPr lang="zh-CN" altLang="en-US"/>
            </a:p>
          </p:txBody>
        </p:sp>
        <p:sp>
          <p:nvSpPr>
            <p:cNvPr id="1048938" name="Freeform 83"/>
            <p:cNvSpPr/>
            <p:nvPr/>
          </p:nvSpPr>
          <p:spPr bwMode="auto">
            <a:xfrm>
              <a:off x="3838576" y="4770438"/>
              <a:ext cx="501650" cy="517525"/>
            </a:xfrm>
            <a:custGeom>
              <a:avLst/>
              <a:gdLst>
                <a:gd name="T0" fmla="*/ 2147483646 w 118"/>
                <a:gd name="T1" fmla="*/ 2147483646 h 121"/>
                <a:gd name="T2" fmla="*/ 2147483646 w 118"/>
                <a:gd name="T3" fmla="*/ 0 h 121"/>
                <a:gd name="T4" fmla="*/ 0 w 118"/>
                <a:gd name="T5" fmla="*/ 2147483646 h 121"/>
                <a:gd name="T6" fmla="*/ 0 w 118"/>
                <a:gd name="T7" fmla="*/ 2147483646 h 121"/>
                <a:gd name="T8" fmla="*/ 2147483646 w 118"/>
                <a:gd name="T9" fmla="*/ 2147483646 h 121"/>
                <a:gd name="T10" fmla="*/ 2147483646 w 118"/>
                <a:gd name="T11" fmla="*/ 2147483646 h 121"/>
                <a:gd name="T12" fmla="*/ 2147483646 w 118"/>
                <a:gd name="T13" fmla="*/ 2147483646 h 12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8" h="121">
                  <a:moveTo>
                    <a:pt x="118" y="5"/>
                  </a:moveTo>
                  <a:cubicBezTo>
                    <a:pt x="116" y="4"/>
                    <a:pt x="115" y="2"/>
                    <a:pt x="113" y="0"/>
                  </a:cubicBezTo>
                  <a:cubicBezTo>
                    <a:pt x="91" y="23"/>
                    <a:pt x="22" y="93"/>
                    <a:pt x="0" y="116"/>
                  </a:cubicBezTo>
                  <a:cubicBezTo>
                    <a:pt x="0" y="117"/>
                    <a:pt x="0" y="117"/>
                    <a:pt x="0" y="117"/>
                  </a:cubicBezTo>
                  <a:cubicBezTo>
                    <a:pt x="1" y="117"/>
                    <a:pt x="1" y="117"/>
                    <a:pt x="1" y="117"/>
                  </a:cubicBezTo>
                  <a:cubicBezTo>
                    <a:pt x="2" y="118"/>
                    <a:pt x="3" y="119"/>
                    <a:pt x="4" y="121"/>
                  </a:cubicBezTo>
                  <a:cubicBezTo>
                    <a:pt x="26" y="98"/>
                    <a:pt x="96" y="28"/>
                    <a:pt x="118" y="5"/>
                  </a:cubicBezTo>
                </a:path>
              </a:pathLst>
            </a:custGeom>
            <a:solidFill>
              <a:srgbClr val="AAA7AA"/>
            </a:solidFill>
            <a:ln>
              <a:noFill/>
            </a:ln>
          </p:spPr>
          <p:txBody>
            <a:bodyPr/>
            <a:lstStyle/>
            <a:p>
              <a:endParaRPr lang="zh-CN" altLang="en-US"/>
            </a:p>
          </p:txBody>
        </p:sp>
        <p:sp>
          <p:nvSpPr>
            <p:cNvPr id="1048939" name="Freeform 84"/>
            <p:cNvSpPr/>
            <p:nvPr/>
          </p:nvSpPr>
          <p:spPr bwMode="auto">
            <a:xfrm>
              <a:off x="3843338" y="4783138"/>
              <a:ext cx="514350" cy="512763"/>
            </a:xfrm>
            <a:custGeom>
              <a:avLst/>
              <a:gdLst>
                <a:gd name="T0" fmla="*/ 2147483646 w 121"/>
                <a:gd name="T1" fmla="*/ 0 h 120"/>
                <a:gd name="T2" fmla="*/ 2147483646 w 121"/>
                <a:gd name="T3" fmla="*/ 2147483646 h 120"/>
                <a:gd name="T4" fmla="*/ 2147483646 w 121"/>
                <a:gd name="T5" fmla="*/ 2147483646 h 120"/>
                <a:gd name="T6" fmla="*/ 2147483646 w 121"/>
                <a:gd name="T7" fmla="*/ 2147483646 h 120"/>
                <a:gd name="T8" fmla="*/ 2147483646 w 121"/>
                <a:gd name="T9" fmla="*/ 2147483646 h 120"/>
                <a:gd name="T10" fmla="*/ 2147483646 w 121"/>
                <a:gd name="T11" fmla="*/ 2147483646 h 120"/>
                <a:gd name="T12" fmla="*/ 2147483646 w 121"/>
                <a:gd name="T13" fmla="*/ 0 h 1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1" h="120">
                  <a:moveTo>
                    <a:pt x="115" y="0"/>
                  </a:moveTo>
                  <a:cubicBezTo>
                    <a:pt x="93" y="23"/>
                    <a:pt x="23" y="93"/>
                    <a:pt x="1" y="116"/>
                  </a:cubicBezTo>
                  <a:cubicBezTo>
                    <a:pt x="0" y="114"/>
                    <a:pt x="2" y="117"/>
                    <a:pt x="5" y="120"/>
                  </a:cubicBezTo>
                  <a:cubicBezTo>
                    <a:pt x="6" y="120"/>
                    <a:pt x="6" y="120"/>
                    <a:pt x="6" y="120"/>
                  </a:cubicBezTo>
                  <a:cubicBezTo>
                    <a:pt x="28" y="98"/>
                    <a:pt x="98" y="28"/>
                    <a:pt x="121" y="6"/>
                  </a:cubicBezTo>
                  <a:cubicBezTo>
                    <a:pt x="120" y="5"/>
                    <a:pt x="120" y="5"/>
                    <a:pt x="120" y="5"/>
                  </a:cubicBezTo>
                  <a:cubicBezTo>
                    <a:pt x="118" y="3"/>
                    <a:pt x="116" y="2"/>
                    <a:pt x="115" y="0"/>
                  </a:cubicBezTo>
                </a:path>
              </a:pathLst>
            </a:custGeom>
            <a:solidFill>
              <a:srgbClr val="47474A"/>
            </a:solidFill>
            <a:ln>
              <a:noFill/>
            </a:ln>
          </p:spPr>
          <p:txBody>
            <a:bodyPr/>
            <a:lstStyle/>
            <a:p>
              <a:endParaRPr lang="zh-CN" altLang="en-US"/>
            </a:p>
          </p:txBody>
        </p:sp>
        <p:sp>
          <p:nvSpPr>
            <p:cNvPr id="1048940" name="Freeform 85"/>
            <p:cNvSpPr/>
            <p:nvPr/>
          </p:nvSpPr>
          <p:spPr bwMode="auto">
            <a:xfrm>
              <a:off x="4294188" y="4189413"/>
              <a:ext cx="693738" cy="696913"/>
            </a:xfrm>
            <a:custGeom>
              <a:avLst/>
              <a:gdLst>
                <a:gd name="T0" fmla="*/ 2147483646 w 163"/>
                <a:gd name="T1" fmla="*/ 2147483646 h 163"/>
                <a:gd name="T2" fmla="*/ 2147483646 w 163"/>
                <a:gd name="T3" fmla="*/ 2147483646 h 163"/>
                <a:gd name="T4" fmla="*/ 2147483646 w 163"/>
                <a:gd name="T5" fmla="*/ 2147483646 h 163"/>
                <a:gd name="T6" fmla="*/ 2147483646 w 163"/>
                <a:gd name="T7" fmla="*/ 2147483646 h 163"/>
                <a:gd name="T8" fmla="*/ 2147483646 w 163"/>
                <a:gd name="T9" fmla="*/ 2147483646 h 163"/>
                <a:gd name="T10" fmla="*/ 2147483646 w 163"/>
                <a:gd name="T11" fmla="*/ 2147483646 h 163"/>
                <a:gd name="T12" fmla="*/ 2147483646 w 163"/>
                <a:gd name="T13" fmla="*/ 2147483646 h 16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3" h="163">
                  <a:moveTo>
                    <a:pt x="129" y="2"/>
                  </a:moveTo>
                  <a:cubicBezTo>
                    <a:pt x="92" y="34"/>
                    <a:pt x="35" y="89"/>
                    <a:pt x="1" y="124"/>
                  </a:cubicBezTo>
                  <a:cubicBezTo>
                    <a:pt x="0" y="125"/>
                    <a:pt x="8" y="134"/>
                    <a:pt x="19" y="144"/>
                  </a:cubicBezTo>
                  <a:cubicBezTo>
                    <a:pt x="29" y="155"/>
                    <a:pt x="38" y="163"/>
                    <a:pt x="39" y="162"/>
                  </a:cubicBezTo>
                  <a:cubicBezTo>
                    <a:pt x="74" y="128"/>
                    <a:pt x="129" y="71"/>
                    <a:pt x="161" y="34"/>
                  </a:cubicBezTo>
                  <a:cubicBezTo>
                    <a:pt x="161" y="34"/>
                    <a:pt x="163" y="17"/>
                    <a:pt x="154" y="9"/>
                  </a:cubicBezTo>
                  <a:cubicBezTo>
                    <a:pt x="146" y="0"/>
                    <a:pt x="129" y="2"/>
                    <a:pt x="129" y="2"/>
                  </a:cubicBezTo>
                </a:path>
              </a:pathLst>
            </a:custGeom>
            <a:solidFill>
              <a:srgbClr val="0D0C16"/>
            </a:solidFill>
            <a:ln>
              <a:noFill/>
            </a:ln>
          </p:spPr>
          <p:txBody>
            <a:bodyPr/>
            <a:lstStyle/>
            <a:p>
              <a:endParaRPr lang="zh-CN" altLang="en-US"/>
            </a:p>
          </p:txBody>
        </p:sp>
        <p:sp>
          <p:nvSpPr>
            <p:cNvPr id="1048941" name="Freeform 86"/>
            <p:cNvSpPr/>
            <p:nvPr/>
          </p:nvSpPr>
          <p:spPr bwMode="auto">
            <a:xfrm>
              <a:off x="4298951" y="4186238"/>
              <a:ext cx="693738" cy="695325"/>
            </a:xfrm>
            <a:custGeom>
              <a:avLst/>
              <a:gdLst>
                <a:gd name="T0" fmla="*/ 2147483646 w 163"/>
                <a:gd name="T1" fmla="*/ 2147483646 h 163"/>
                <a:gd name="T2" fmla="*/ 2147483646 w 163"/>
                <a:gd name="T3" fmla="*/ 2147483646 h 163"/>
                <a:gd name="T4" fmla="*/ 2147483646 w 163"/>
                <a:gd name="T5" fmla="*/ 2147483646 h 163"/>
                <a:gd name="T6" fmla="*/ 2147483646 w 163"/>
                <a:gd name="T7" fmla="*/ 2147483646 h 163"/>
                <a:gd name="T8" fmla="*/ 2147483646 w 163"/>
                <a:gd name="T9" fmla="*/ 2147483646 h 163"/>
                <a:gd name="T10" fmla="*/ 2147483646 w 163"/>
                <a:gd name="T11" fmla="*/ 2147483646 h 163"/>
                <a:gd name="T12" fmla="*/ 2147483646 w 163"/>
                <a:gd name="T13" fmla="*/ 2147483646 h 16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3" h="163">
                  <a:moveTo>
                    <a:pt x="129" y="2"/>
                  </a:moveTo>
                  <a:cubicBezTo>
                    <a:pt x="93" y="34"/>
                    <a:pt x="35" y="89"/>
                    <a:pt x="1" y="124"/>
                  </a:cubicBezTo>
                  <a:cubicBezTo>
                    <a:pt x="0" y="125"/>
                    <a:pt x="8" y="134"/>
                    <a:pt x="19" y="144"/>
                  </a:cubicBezTo>
                  <a:cubicBezTo>
                    <a:pt x="29" y="155"/>
                    <a:pt x="38" y="163"/>
                    <a:pt x="39" y="162"/>
                  </a:cubicBezTo>
                  <a:cubicBezTo>
                    <a:pt x="74" y="128"/>
                    <a:pt x="129" y="71"/>
                    <a:pt x="161" y="34"/>
                  </a:cubicBezTo>
                  <a:cubicBezTo>
                    <a:pt x="162" y="33"/>
                    <a:pt x="163" y="17"/>
                    <a:pt x="154" y="9"/>
                  </a:cubicBezTo>
                  <a:cubicBezTo>
                    <a:pt x="146" y="0"/>
                    <a:pt x="130" y="1"/>
                    <a:pt x="129" y="2"/>
                  </a:cubicBezTo>
                </a:path>
              </a:pathLst>
            </a:custGeom>
            <a:solidFill>
              <a:srgbClr val="0D0C16"/>
            </a:solidFill>
            <a:ln>
              <a:noFill/>
            </a:ln>
          </p:spPr>
          <p:txBody>
            <a:bodyPr/>
            <a:lstStyle/>
            <a:p>
              <a:endParaRPr lang="zh-CN" altLang="en-US"/>
            </a:p>
          </p:txBody>
        </p:sp>
        <p:sp>
          <p:nvSpPr>
            <p:cNvPr id="1048942" name="Freeform 87"/>
            <p:cNvSpPr/>
            <p:nvPr/>
          </p:nvSpPr>
          <p:spPr bwMode="auto">
            <a:xfrm>
              <a:off x="4438651" y="4343400"/>
              <a:ext cx="498475" cy="517525"/>
            </a:xfrm>
            <a:custGeom>
              <a:avLst/>
              <a:gdLst>
                <a:gd name="T0" fmla="*/ 2147483646 w 117"/>
                <a:gd name="T1" fmla="*/ 0 h 121"/>
                <a:gd name="T2" fmla="*/ 0 w 117"/>
                <a:gd name="T3" fmla="*/ 2147483646 h 121"/>
                <a:gd name="T4" fmla="*/ 0 w 117"/>
                <a:gd name="T5" fmla="*/ 2147483646 h 121"/>
                <a:gd name="T6" fmla="*/ 2147483646 w 117"/>
                <a:gd name="T7" fmla="*/ 2147483646 h 121"/>
                <a:gd name="T8" fmla="*/ 2147483646 w 117"/>
                <a:gd name="T9" fmla="*/ 2147483646 h 121"/>
                <a:gd name="T10" fmla="*/ 2147483646 w 117"/>
                <a:gd name="T11" fmla="*/ 0 h 12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7" h="121">
                  <a:moveTo>
                    <a:pt x="114" y="0"/>
                  </a:moveTo>
                  <a:cubicBezTo>
                    <a:pt x="84" y="32"/>
                    <a:pt x="31" y="86"/>
                    <a:pt x="0" y="117"/>
                  </a:cubicBezTo>
                  <a:cubicBezTo>
                    <a:pt x="0" y="117"/>
                    <a:pt x="0" y="117"/>
                    <a:pt x="0" y="117"/>
                  </a:cubicBezTo>
                  <a:cubicBezTo>
                    <a:pt x="1" y="118"/>
                    <a:pt x="3" y="120"/>
                    <a:pt x="4" y="121"/>
                  </a:cubicBezTo>
                  <a:cubicBezTo>
                    <a:pt x="35" y="90"/>
                    <a:pt x="88" y="36"/>
                    <a:pt x="117" y="3"/>
                  </a:cubicBezTo>
                  <a:cubicBezTo>
                    <a:pt x="116" y="2"/>
                    <a:pt x="115" y="1"/>
                    <a:pt x="114" y="0"/>
                  </a:cubicBezTo>
                </a:path>
              </a:pathLst>
            </a:custGeom>
            <a:solidFill>
              <a:srgbClr val="575759"/>
            </a:solidFill>
            <a:ln>
              <a:noFill/>
            </a:ln>
          </p:spPr>
          <p:txBody>
            <a:bodyPr/>
            <a:lstStyle/>
            <a:p>
              <a:endParaRPr lang="zh-CN" altLang="en-US"/>
            </a:p>
          </p:txBody>
        </p:sp>
        <p:sp>
          <p:nvSpPr>
            <p:cNvPr id="1048943" name="Freeform 88"/>
            <p:cNvSpPr/>
            <p:nvPr/>
          </p:nvSpPr>
          <p:spPr bwMode="auto">
            <a:xfrm>
              <a:off x="4337051" y="4254500"/>
              <a:ext cx="519113" cy="512763"/>
            </a:xfrm>
            <a:custGeom>
              <a:avLst/>
              <a:gdLst>
                <a:gd name="T0" fmla="*/ 2147483646 w 122"/>
                <a:gd name="T1" fmla="*/ 0 h 120"/>
                <a:gd name="T2" fmla="*/ 0 w 122"/>
                <a:gd name="T3" fmla="*/ 2147483646 h 120"/>
                <a:gd name="T4" fmla="*/ 0 w 122"/>
                <a:gd name="T5" fmla="*/ 2147483646 h 120"/>
                <a:gd name="T6" fmla="*/ 2147483646 w 122"/>
                <a:gd name="T7" fmla="*/ 2147483646 h 120"/>
                <a:gd name="T8" fmla="*/ 2147483646 w 122"/>
                <a:gd name="T9" fmla="*/ 2147483646 h 120"/>
                <a:gd name="T10" fmla="*/ 2147483646 w 122"/>
                <a:gd name="T11" fmla="*/ 2147483646 h 120"/>
                <a:gd name="T12" fmla="*/ 2147483646 w 122"/>
                <a:gd name="T13" fmla="*/ 0 h 1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2" h="120">
                  <a:moveTo>
                    <a:pt x="117" y="0"/>
                  </a:moveTo>
                  <a:cubicBezTo>
                    <a:pt x="85" y="30"/>
                    <a:pt x="31" y="83"/>
                    <a:pt x="0" y="114"/>
                  </a:cubicBezTo>
                  <a:cubicBezTo>
                    <a:pt x="0" y="115"/>
                    <a:pt x="0" y="115"/>
                    <a:pt x="0" y="115"/>
                  </a:cubicBezTo>
                  <a:cubicBezTo>
                    <a:pt x="1" y="115"/>
                    <a:pt x="1" y="115"/>
                    <a:pt x="1" y="115"/>
                  </a:cubicBezTo>
                  <a:cubicBezTo>
                    <a:pt x="2" y="117"/>
                    <a:pt x="4" y="118"/>
                    <a:pt x="6" y="120"/>
                  </a:cubicBezTo>
                  <a:cubicBezTo>
                    <a:pt x="37" y="89"/>
                    <a:pt x="90" y="36"/>
                    <a:pt x="122" y="5"/>
                  </a:cubicBezTo>
                  <a:cubicBezTo>
                    <a:pt x="120" y="3"/>
                    <a:pt x="119" y="2"/>
                    <a:pt x="117" y="0"/>
                  </a:cubicBezTo>
                </a:path>
              </a:pathLst>
            </a:custGeom>
            <a:solidFill>
              <a:srgbClr val="E1DFE0"/>
            </a:solidFill>
            <a:ln>
              <a:noFill/>
            </a:ln>
          </p:spPr>
          <p:txBody>
            <a:bodyPr/>
            <a:lstStyle/>
            <a:p>
              <a:endParaRPr lang="zh-CN" altLang="en-US"/>
            </a:p>
          </p:txBody>
        </p:sp>
        <p:sp>
          <p:nvSpPr>
            <p:cNvPr id="1048944" name="Freeform 89"/>
            <p:cNvSpPr/>
            <p:nvPr/>
          </p:nvSpPr>
          <p:spPr bwMode="auto">
            <a:xfrm>
              <a:off x="4327526" y="4267200"/>
              <a:ext cx="546100" cy="520700"/>
            </a:xfrm>
            <a:custGeom>
              <a:avLst/>
              <a:gdLst>
                <a:gd name="T0" fmla="*/ 2147483646 w 128"/>
                <a:gd name="T1" fmla="*/ 0 h 122"/>
                <a:gd name="T2" fmla="*/ 2147483646 w 128"/>
                <a:gd name="T3" fmla="*/ 2147483646 h 122"/>
                <a:gd name="T4" fmla="*/ 0 w 128"/>
                <a:gd name="T5" fmla="*/ 2147483646 h 122"/>
                <a:gd name="T6" fmla="*/ 2147483646 w 128"/>
                <a:gd name="T7" fmla="*/ 2147483646 h 122"/>
                <a:gd name="T8" fmla="*/ 2147483646 w 128"/>
                <a:gd name="T9" fmla="*/ 2147483646 h 122"/>
                <a:gd name="T10" fmla="*/ 2147483646 w 128"/>
                <a:gd name="T11" fmla="*/ 2147483646 h 122"/>
                <a:gd name="T12" fmla="*/ 2147483646 w 128"/>
                <a:gd name="T13" fmla="*/ 0 h 12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8" h="122">
                  <a:moveTo>
                    <a:pt x="122" y="0"/>
                  </a:moveTo>
                  <a:cubicBezTo>
                    <a:pt x="90" y="31"/>
                    <a:pt x="37" y="84"/>
                    <a:pt x="5" y="115"/>
                  </a:cubicBezTo>
                  <a:cubicBezTo>
                    <a:pt x="3" y="113"/>
                    <a:pt x="0" y="110"/>
                    <a:pt x="0" y="110"/>
                  </a:cubicBezTo>
                  <a:cubicBezTo>
                    <a:pt x="0" y="110"/>
                    <a:pt x="7" y="117"/>
                    <a:pt x="11" y="121"/>
                  </a:cubicBezTo>
                  <a:cubicBezTo>
                    <a:pt x="12" y="122"/>
                    <a:pt x="12" y="122"/>
                    <a:pt x="12" y="122"/>
                  </a:cubicBezTo>
                  <a:cubicBezTo>
                    <a:pt x="44" y="90"/>
                    <a:pt x="97" y="37"/>
                    <a:pt x="128" y="6"/>
                  </a:cubicBezTo>
                  <a:cubicBezTo>
                    <a:pt x="126" y="3"/>
                    <a:pt x="124" y="2"/>
                    <a:pt x="122" y="0"/>
                  </a:cubicBezTo>
                </a:path>
              </a:pathLst>
            </a:custGeom>
            <a:solidFill>
              <a:srgbClr val="575759"/>
            </a:solidFill>
            <a:ln>
              <a:noFill/>
            </a:ln>
          </p:spPr>
          <p:txBody>
            <a:bodyPr/>
            <a:lstStyle/>
            <a:p>
              <a:endParaRPr lang="zh-CN" altLang="en-US"/>
            </a:p>
          </p:txBody>
        </p:sp>
        <p:sp>
          <p:nvSpPr>
            <p:cNvPr id="1048945" name="Freeform 90"/>
            <p:cNvSpPr/>
            <p:nvPr/>
          </p:nvSpPr>
          <p:spPr bwMode="auto">
            <a:xfrm>
              <a:off x="4783138" y="4229100"/>
              <a:ext cx="166688" cy="165100"/>
            </a:xfrm>
            <a:custGeom>
              <a:avLst/>
              <a:gdLst>
                <a:gd name="T0" fmla="*/ 2147483646 w 39"/>
                <a:gd name="T1" fmla="*/ 2147483646 h 39"/>
                <a:gd name="T2" fmla="*/ 2147483646 w 39"/>
                <a:gd name="T3" fmla="*/ 0 h 39"/>
                <a:gd name="T4" fmla="*/ 2147483646 w 39"/>
                <a:gd name="T5" fmla="*/ 2147483646 h 39"/>
                <a:gd name="T6" fmla="*/ 2147483646 w 39"/>
                <a:gd name="T7" fmla="*/ 2147483646 h 39"/>
                <a:gd name="T8" fmla="*/ 2147483646 w 39"/>
                <a:gd name="T9" fmla="*/ 2147483646 h 39"/>
                <a:gd name="T10" fmla="*/ 2147483646 w 39"/>
                <a:gd name="T11" fmla="*/ 2147483646 h 39"/>
                <a:gd name="T12" fmla="*/ 2147483646 w 39"/>
                <a:gd name="T13" fmla="*/ 2147483646 h 3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9" h="39">
                  <a:moveTo>
                    <a:pt x="21" y="18"/>
                  </a:moveTo>
                  <a:cubicBezTo>
                    <a:pt x="12" y="8"/>
                    <a:pt x="6" y="1"/>
                    <a:pt x="6" y="0"/>
                  </a:cubicBezTo>
                  <a:cubicBezTo>
                    <a:pt x="4" y="2"/>
                    <a:pt x="3" y="3"/>
                    <a:pt x="1" y="5"/>
                  </a:cubicBezTo>
                  <a:cubicBezTo>
                    <a:pt x="0" y="6"/>
                    <a:pt x="7" y="14"/>
                    <a:pt x="16" y="23"/>
                  </a:cubicBezTo>
                  <a:cubicBezTo>
                    <a:pt x="25" y="32"/>
                    <a:pt x="33" y="39"/>
                    <a:pt x="34" y="39"/>
                  </a:cubicBezTo>
                  <a:cubicBezTo>
                    <a:pt x="36" y="36"/>
                    <a:pt x="37" y="35"/>
                    <a:pt x="39" y="33"/>
                  </a:cubicBezTo>
                  <a:cubicBezTo>
                    <a:pt x="38" y="34"/>
                    <a:pt x="31" y="27"/>
                    <a:pt x="21" y="18"/>
                  </a:cubicBezTo>
                  <a:close/>
                </a:path>
              </a:pathLst>
            </a:custGeom>
            <a:solidFill>
              <a:srgbClr val="0D0C16"/>
            </a:solidFill>
            <a:ln>
              <a:noFill/>
            </a:ln>
          </p:spPr>
          <p:txBody>
            <a:bodyPr/>
            <a:lstStyle/>
            <a:p>
              <a:endParaRPr lang="zh-CN" altLang="en-US"/>
            </a:p>
          </p:txBody>
        </p:sp>
        <p:sp>
          <p:nvSpPr>
            <p:cNvPr id="1048946" name="Freeform 91"/>
            <p:cNvSpPr/>
            <p:nvPr/>
          </p:nvSpPr>
          <p:spPr bwMode="auto">
            <a:xfrm>
              <a:off x="4792663" y="4219575"/>
              <a:ext cx="165100" cy="166688"/>
            </a:xfrm>
            <a:custGeom>
              <a:avLst/>
              <a:gdLst>
                <a:gd name="T0" fmla="*/ 2147483646 w 39"/>
                <a:gd name="T1" fmla="*/ 2147483646 h 39"/>
                <a:gd name="T2" fmla="*/ 2147483646 w 39"/>
                <a:gd name="T3" fmla="*/ 0 h 39"/>
                <a:gd name="T4" fmla="*/ 2147483646 w 39"/>
                <a:gd name="T5" fmla="*/ 2147483646 h 39"/>
                <a:gd name="T6" fmla="*/ 2147483646 w 39"/>
                <a:gd name="T7" fmla="*/ 2147483646 h 39"/>
                <a:gd name="T8" fmla="*/ 2147483646 w 39"/>
                <a:gd name="T9" fmla="*/ 2147483646 h 39"/>
                <a:gd name="T10" fmla="*/ 2147483646 w 39"/>
                <a:gd name="T11" fmla="*/ 2147483646 h 39"/>
                <a:gd name="T12" fmla="*/ 2147483646 w 39"/>
                <a:gd name="T13" fmla="*/ 2147483646 h 3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9" h="39">
                  <a:moveTo>
                    <a:pt x="22" y="17"/>
                  </a:moveTo>
                  <a:cubicBezTo>
                    <a:pt x="13" y="8"/>
                    <a:pt x="6" y="0"/>
                    <a:pt x="7" y="0"/>
                  </a:cubicBezTo>
                  <a:cubicBezTo>
                    <a:pt x="5" y="2"/>
                    <a:pt x="3" y="3"/>
                    <a:pt x="1" y="5"/>
                  </a:cubicBezTo>
                  <a:cubicBezTo>
                    <a:pt x="0" y="5"/>
                    <a:pt x="7" y="13"/>
                    <a:pt x="17" y="22"/>
                  </a:cubicBezTo>
                  <a:cubicBezTo>
                    <a:pt x="26" y="32"/>
                    <a:pt x="34" y="39"/>
                    <a:pt x="34" y="38"/>
                  </a:cubicBezTo>
                  <a:cubicBezTo>
                    <a:pt x="36" y="36"/>
                    <a:pt x="37" y="35"/>
                    <a:pt x="39" y="32"/>
                  </a:cubicBezTo>
                  <a:cubicBezTo>
                    <a:pt x="39" y="33"/>
                    <a:pt x="31" y="26"/>
                    <a:pt x="22" y="17"/>
                  </a:cubicBezTo>
                  <a:close/>
                </a:path>
              </a:pathLst>
            </a:custGeom>
            <a:solidFill>
              <a:srgbClr val="31292B"/>
            </a:solidFill>
            <a:ln>
              <a:noFill/>
            </a:ln>
          </p:spPr>
          <p:txBody>
            <a:bodyPr/>
            <a:lstStyle/>
            <a:p>
              <a:endParaRPr lang="zh-CN" altLang="en-US"/>
            </a:p>
          </p:txBody>
        </p:sp>
        <p:sp>
          <p:nvSpPr>
            <p:cNvPr id="1048947" name="Freeform 92"/>
            <p:cNvSpPr/>
            <p:nvPr/>
          </p:nvSpPr>
          <p:spPr bwMode="auto">
            <a:xfrm>
              <a:off x="4795838" y="4214813"/>
              <a:ext cx="166688" cy="166688"/>
            </a:xfrm>
            <a:custGeom>
              <a:avLst/>
              <a:gdLst>
                <a:gd name="T0" fmla="*/ 2147483646 w 39"/>
                <a:gd name="T1" fmla="*/ 2147483646 h 39"/>
                <a:gd name="T2" fmla="*/ 2147483646 w 39"/>
                <a:gd name="T3" fmla="*/ 0 h 39"/>
                <a:gd name="T4" fmla="*/ 2147483646 w 39"/>
                <a:gd name="T5" fmla="*/ 2147483646 h 39"/>
                <a:gd name="T6" fmla="*/ 2147483646 w 39"/>
                <a:gd name="T7" fmla="*/ 2147483646 h 39"/>
                <a:gd name="T8" fmla="*/ 2147483646 w 39"/>
                <a:gd name="T9" fmla="*/ 2147483646 h 39"/>
                <a:gd name="T10" fmla="*/ 2147483646 w 39"/>
                <a:gd name="T11" fmla="*/ 2147483646 h 39"/>
                <a:gd name="T12" fmla="*/ 2147483646 w 39"/>
                <a:gd name="T13" fmla="*/ 2147483646 h 3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9" h="39">
                  <a:moveTo>
                    <a:pt x="22" y="17"/>
                  </a:moveTo>
                  <a:cubicBezTo>
                    <a:pt x="13" y="8"/>
                    <a:pt x="6" y="1"/>
                    <a:pt x="7" y="0"/>
                  </a:cubicBezTo>
                  <a:cubicBezTo>
                    <a:pt x="4" y="2"/>
                    <a:pt x="3" y="3"/>
                    <a:pt x="1" y="5"/>
                  </a:cubicBezTo>
                  <a:cubicBezTo>
                    <a:pt x="0" y="6"/>
                    <a:pt x="7" y="13"/>
                    <a:pt x="16" y="23"/>
                  </a:cubicBezTo>
                  <a:cubicBezTo>
                    <a:pt x="25" y="32"/>
                    <a:pt x="33" y="39"/>
                    <a:pt x="34" y="38"/>
                  </a:cubicBezTo>
                  <a:cubicBezTo>
                    <a:pt x="36" y="36"/>
                    <a:pt x="37" y="35"/>
                    <a:pt x="39" y="32"/>
                  </a:cubicBezTo>
                  <a:cubicBezTo>
                    <a:pt x="38" y="33"/>
                    <a:pt x="31" y="26"/>
                    <a:pt x="22" y="17"/>
                  </a:cubicBezTo>
                  <a:close/>
                </a:path>
              </a:pathLst>
            </a:custGeom>
            <a:solidFill>
              <a:srgbClr val="F4B844"/>
            </a:solidFill>
            <a:ln>
              <a:noFill/>
            </a:ln>
          </p:spPr>
          <p:txBody>
            <a:bodyPr/>
            <a:lstStyle/>
            <a:p>
              <a:endParaRPr lang="zh-CN" altLang="en-US"/>
            </a:p>
          </p:txBody>
        </p:sp>
        <p:sp>
          <p:nvSpPr>
            <p:cNvPr id="1048948" name="Freeform 93"/>
            <p:cNvSpPr/>
            <p:nvPr/>
          </p:nvSpPr>
          <p:spPr bwMode="auto">
            <a:xfrm>
              <a:off x="4821238" y="4194175"/>
              <a:ext cx="161925" cy="161925"/>
            </a:xfrm>
            <a:custGeom>
              <a:avLst/>
              <a:gdLst>
                <a:gd name="T0" fmla="*/ 2147483646 w 38"/>
                <a:gd name="T1" fmla="*/ 2147483646 h 38"/>
                <a:gd name="T2" fmla="*/ 2147483646 w 38"/>
                <a:gd name="T3" fmla="*/ 0 h 38"/>
                <a:gd name="T4" fmla="*/ 2147483646 w 38"/>
                <a:gd name="T5" fmla="*/ 2147483646 h 38"/>
                <a:gd name="T6" fmla="*/ 2147483646 w 38"/>
                <a:gd name="T7" fmla="*/ 2147483646 h 38"/>
                <a:gd name="T8" fmla="*/ 2147483646 w 38"/>
                <a:gd name="T9" fmla="*/ 2147483646 h 38"/>
                <a:gd name="T10" fmla="*/ 2147483646 w 38"/>
                <a:gd name="T11" fmla="*/ 2147483646 h 38"/>
                <a:gd name="T12" fmla="*/ 2147483646 w 38"/>
                <a:gd name="T13" fmla="*/ 2147483646 h 3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38">
                  <a:moveTo>
                    <a:pt x="21" y="17"/>
                  </a:moveTo>
                  <a:cubicBezTo>
                    <a:pt x="12" y="8"/>
                    <a:pt x="6" y="1"/>
                    <a:pt x="6" y="0"/>
                  </a:cubicBezTo>
                  <a:cubicBezTo>
                    <a:pt x="4" y="2"/>
                    <a:pt x="3" y="3"/>
                    <a:pt x="1" y="5"/>
                  </a:cubicBezTo>
                  <a:cubicBezTo>
                    <a:pt x="0" y="6"/>
                    <a:pt x="7" y="13"/>
                    <a:pt x="16" y="22"/>
                  </a:cubicBezTo>
                  <a:cubicBezTo>
                    <a:pt x="25" y="31"/>
                    <a:pt x="32" y="38"/>
                    <a:pt x="33" y="37"/>
                  </a:cubicBezTo>
                  <a:cubicBezTo>
                    <a:pt x="35" y="35"/>
                    <a:pt x="36" y="34"/>
                    <a:pt x="38" y="32"/>
                  </a:cubicBezTo>
                  <a:cubicBezTo>
                    <a:pt x="37" y="32"/>
                    <a:pt x="30" y="26"/>
                    <a:pt x="21" y="17"/>
                  </a:cubicBezTo>
                  <a:close/>
                </a:path>
              </a:pathLst>
            </a:custGeom>
            <a:solidFill>
              <a:srgbClr val="0D0C16"/>
            </a:solidFill>
            <a:ln>
              <a:noFill/>
            </a:ln>
          </p:spPr>
          <p:txBody>
            <a:bodyPr/>
            <a:lstStyle/>
            <a:p>
              <a:endParaRPr lang="zh-CN" altLang="en-US"/>
            </a:p>
          </p:txBody>
        </p:sp>
        <p:sp>
          <p:nvSpPr>
            <p:cNvPr id="1048949" name="Freeform 94"/>
            <p:cNvSpPr/>
            <p:nvPr/>
          </p:nvSpPr>
          <p:spPr bwMode="auto">
            <a:xfrm>
              <a:off x="4940301" y="4313238"/>
              <a:ext cx="26988" cy="25400"/>
            </a:xfrm>
            <a:custGeom>
              <a:avLst/>
              <a:gdLst>
                <a:gd name="T0" fmla="*/ 0 w 6"/>
                <a:gd name="T1" fmla="*/ 2147483646 h 6"/>
                <a:gd name="T2" fmla="*/ 2147483646 w 6"/>
                <a:gd name="T3" fmla="*/ 2147483646 h 6"/>
                <a:gd name="T4" fmla="*/ 2147483646 w 6"/>
                <a:gd name="T5" fmla="*/ 2147483646 h 6"/>
                <a:gd name="T6" fmla="*/ 2147483646 w 6"/>
                <a:gd name="T7" fmla="*/ 0 h 6"/>
                <a:gd name="T8" fmla="*/ 0 w 6"/>
                <a:gd name="T9" fmla="*/ 214748364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0" y="3"/>
                  </a:moveTo>
                  <a:cubicBezTo>
                    <a:pt x="1" y="4"/>
                    <a:pt x="2" y="5"/>
                    <a:pt x="3" y="6"/>
                  </a:cubicBezTo>
                  <a:cubicBezTo>
                    <a:pt x="4" y="5"/>
                    <a:pt x="5" y="4"/>
                    <a:pt x="6" y="3"/>
                  </a:cubicBezTo>
                  <a:cubicBezTo>
                    <a:pt x="5" y="2"/>
                    <a:pt x="4" y="1"/>
                    <a:pt x="2" y="0"/>
                  </a:cubicBezTo>
                  <a:cubicBezTo>
                    <a:pt x="1" y="1"/>
                    <a:pt x="1" y="1"/>
                    <a:pt x="0" y="3"/>
                  </a:cubicBezTo>
                  <a:close/>
                </a:path>
              </a:pathLst>
            </a:custGeom>
            <a:solidFill>
              <a:srgbClr val="575759"/>
            </a:solidFill>
            <a:ln>
              <a:noFill/>
            </a:ln>
          </p:spPr>
          <p:txBody>
            <a:bodyPr/>
            <a:lstStyle/>
            <a:p>
              <a:endParaRPr lang="zh-CN" altLang="en-US"/>
            </a:p>
          </p:txBody>
        </p:sp>
        <p:sp>
          <p:nvSpPr>
            <p:cNvPr id="1048950" name="Freeform 95"/>
            <p:cNvSpPr/>
            <p:nvPr/>
          </p:nvSpPr>
          <p:spPr bwMode="auto">
            <a:xfrm>
              <a:off x="4851401" y="4224338"/>
              <a:ext cx="34925" cy="38100"/>
            </a:xfrm>
            <a:custGeom>
              <a:avLst/>
              <a:gdLst>
                <a:gd name="T0" fmla="*/ 2147483646 w 8"/>
                <a:gd name="T1" fmla="*/ 2147483646 h 9"/>
                <a:gd name="T2" fmla="*/ 2147483646 w 8"/>
                <a:gd name="T3" fmla="*/ 0 h 9"/>
                <a:gd name="T4" fmla="*/ 0 w 8"/>
                <a:gd name="T5" fmla="*/ 2147483646 h 9"/>
                <a:gd name="T6" fmla="*/ 2147483646 w 8"/>
                <a:gd name="T7" fmla="*/ 2147483646 h 9"/>
                <a:gd name="T8" fmla="*/ 2147483646 w 8"/>
                <a:gd name="T9" fmla="*/ 2147483646 h 9"/>
                <a:gd name="T10" fmla="*/ 2147483646 w 8"/>
                <a:gd name="T11" fmla="*/ 2147483646 h 9"/>
                <a:gd name="T12" fmla="*/ 2147483646 w 8"/>
                <a:gd name="T13" fmla="*/ 2147483646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 h="9">
                  <a:moveTo>
                    <a:pt x="8" y="6"/>
                  </a:moveTo>
                  <a:cubicBezTo>
                    <a:pt x="6" y="4"/>
                    <a:pt x="5" y="2"/>
                    <a:pt x="3" y="0"/>
                  </a:cubicBezTo>
                  <a:cubicBezTo>
                    <a:pt x="2" y="2"/>
                    <a:pt x="1" y="2"/>
                    <a:pt x="0" y="3"/>
                  </a:cubicBezTo>
                  <a:cubicBezTo>
                    <a:pt x="1" y="4"/>
                    <a:pt x="1" y="4"/>
                    <a:pt x="1" y="4"/>
                  </a:cubicBezTo>
                  <a:cubicBezTo>
                    <a:pt x="1" y="4"/>
                    <a:pt x="1" y="4"/>
                    <a:pt x="1" y="4"/>
                  </a:cubicBezTo>
                  <a:cubicBezTo>
                    <a:pt x="2" y="5"/>
                    <a:pt x="4" y="7"/>
                    <a:pt x="5" y="9"/>
                  </a:cubicBezTo>
                  <a:cubicBezTo>
                    <a:pt x="6" y="7"/>
                    <a:pt x="7" y="7"/>
                    <a:pt x="8" y="6"/>
                  </a:cubicBezTo>
                  <a:close/>
                </a:path>
              </a:pathLst>
            </a:custGeom>
            <a:solidFill>
              <a:srgbClr val="E1DFE0"/>
            </a:solidFill>
            <a:ln>
              <a:noFill/>
            </a:ln>
          </p:spPr>
          <p:txBody>
            <a:bodyPr/>
            <a:lstStyle/>
            <a:p>
              <a:endParaRPr lang="zh-CN" altLang="en-US"/>
            </a:p>
          </p:txBody>
        </p:sp>
        <p:sp>
          <p:nvSpPr>
            <p:cNvPr id="1048951" name="Freeform 96"/>
            <p:cNvSpPr/>
            <p:nvPr/>
          </p:nvSpPr>
          <p:spPr bwMode="auto">
            <a:xfrm>
              <a:off x="4864101" y="4237038"/>
              <a:ext cx="38100" cy="38100"/>
            </a:xfrm>
            <a:custGeom>
              <a:avLst/>
              <a:gdLst>
                <a:gd name="T0" fmla="*/ 2147483646 w 9"/>
                <a:gd name="T1" fmla="*/ 0 h 9"/>
                <a:gd name="T2" fmla="*/ 0 w 9"/>
                <a:gd name="T3" fmla="*/ 2147483646 h 9"/>
                <a:gd name="T4" fmla="*/ 2147483646 w 9"/>
                <a:gd name="T5" fmla="*/ 2147483646 h 9"/>
                <a:gd name="T6" fmla="*/ 2147483646 w 9"/>
                <a:gd name="T7" fmla="*/ 2147483646 h 9"/>
                <a:gd name="T8" fmla="*/ 2147483646 w 9"/>
                <a:gd name="T9" fmla="*/ 2147483646 h 9"/>
                <a:gd name="T10" fmla="*/ 2147483646 w 9"/>
                <a:gd name="T11" fmla="*/ 2147483646 h 9"/>
                <a:gd name="T12" fmla="*/ 2147483646 w 9"/>
                <a:gd name="T13" fmla="*/ 0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 h="9">
                  <a:moveTo>
                    <a:pt x="3" y="0"/>
                  </a:moveTo>
                  <a:cubicBezTo>
                    <a:pt x="2" y="1"/>
                    <a:pt x="0" y="3"/>
                    <a:pt x="0" y="3"/>
                  </a:cubicBezTo>
                  <a:cubicBezTo>
                    <a:pt x="0" y="3"/>
                    <a:pt x="1" y="5"/>
                    <a:pt x="5" y="8"/>
                  </a:cubicBezTo>
                  <a:cubicBezTo>
                    <a:pt x="6" y="9"/>
                    <a:pt x="6" y="9"/>
                    <a:pt x="6" y="9"/>
                  </a:cubicBezTo>
                  <a:cubicBezTo>
                    <a:pt x="7" y="8"/>
                    <a:pt x="7" y="7"/>
                    <a:pt x="9" y="6"/>
                  </a:cubicBezTo>
                  <a:cubicBezTo>
                    <a:pt x="8" y="6"/>
                    <a:pt x="8" y="6"/>
                    <a:pt x="8" y="6"/>
                  </a:cubicBezTo>
                  <a:cubicBezTo>
                    <a:pt x="6" y="4"/>
                    <a:pt x="4" y="2"/>
                    <a:pt x="3" y="0"/>
                  </a:cubicBezTo>
                  <a:close/>
                </a:path>
              </a:pathLst>
            </a:custGeom>
            <a:solidFill>
              <a:srgbClr val="575759"/>
            </a:solidFill>
            <a:ln>
              <a:noFill/>
            </a:ln>
          </p:spPr>
          <p:txBody>
            <a:bodyPr/>
            <a:lstStyle/>
            <a:p>
              <a:endParaRPr lang="zh-CN" altLang="en-US"/>
            </a:p>
          </p:txBody>
        </p:sp>
        <p:sp>
          <p:nvSpPr>
            <p:cNvPr id="1048952" name="Freeform 97"/>
            <p:cNvSpPr/>
            <p:nvPr/>
          </p:nvSpPr>
          <p:spPr bwMode="auto">
            <a:xfrm>
              <a:off x="4306888" y="4684713"/>
              <a:ext cx="187325" cy="188913"/>
            </a:xfrm>
            <a:custGeom>
              <a:avLst/>
              <a:gdLst>
                <a:gd name="T0" fmla="*/ 2147483646 w 44"/>
                <a:gd name="T1" fmla="*/ 2147483646 h 44"/>
                <a:gd name="T2" fmla="*/ 2147483646 w 44"/>
                <a:gd name="T3" fmla="*/ 0 h 44"/>
                <a:gd name="T4" fmla="*/ 2147483646 w 44"/>
                <a:gd name="T5" fmla="*/ 2147483646 h 44"/>
                <a:gd name="T6" fmla="*/ 2147483646 w 44"/>
                <a:gd name="T7" fmla="*/ 2147483646 h 44"/>
                <a:gd name="T8" fmla="*/ 2147483646 w 44"/>
                <a:gd name="T9" fmla="*/ 2147483646 h 44"/>
                <a:gd name="T10" fmla="*/ 2147483646 w 44"/>
                <a:gd name="T11" fmla="*/ 2147483646 h 44"/>
                <a:gd name="T12" fmla="*/ 2147483646 w 44"/>
                <a:gd name="T13" fmla="*/ 2147483646 h 4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4" h="44">
                  <a:moveTo>
                    <a:pt x="24" y="20"/>
                  </a:moveTo>
                  <a:cubicBezTo>
                    <a:pt x="14" y="9"/>
                    <a:pt x="6" y="0"/>
                    <a:pt x="6" y="0"/>
                  </a:cubicBezTo>
                  <a:cubicBezTo>
                    <a:pt x="4" y="2"/>
                    <a:pt x="3" y="3"/>
                    <a:pt x="1" y="5"/>
                  </a:cubicBezTo>
                  <a:cubicBezTo>
                    <a:pt x="0" y="6"/>
                    <a:pt x="8" y="15"/>
                    <a:pt x="19" y="25"/>
                  </a:cubicBezTo>
                  <a:cubicBezTo>
                    <a:pt x="29" y="36"/>
                    <a:pt x="38" y="44"/>
                    <a:pt x="39" y="43"/>
                  </a:cubicBezTo>
                  <a:cubicBezTo>
                    <a:pt x="41" y="41"/>
                    <a:pt x="42" y="40"/>
                    <a:pt x="44" y="38"/>
                  </a:cubicBezTo>
                  <a:cubicBezTo>
                    <a:pt x="44" y="38"/>
                    <a:pt x="35" y="30"/>
                    <a:pt x="24" y="20"/>
                  </a:cubicBezTo>
                </a:path>
              </a:pathLst>
            </a:custGeom>
            <a:solidFill>
              <a:srgbClr val="31292B"/>
            </a:solidFill>
            <a:ln>
              <a:noFill/>
            </a:ln>
          </p:spPr>
          <p:txBody>
            <a:bodyPr/>
            <a:lstStyle/>
            <a:p>
              <a:endParaRPr lang="zh-CN" altLang="en-US"/>
            </a:p>
          </p:txBody>
        </p:sp>
        <p:sp>
          <p:nvSpPr>
            <p:cNvPr id="1048953" name="Freeform 98"/>
            <p:cNvSpPr/>
            <p:nvPr/>
          </p:nvSpPr>
          <p:spPr bwMode="auto">
            <a:xfrm>
              <a:off x="4302126" y="4689475"/>
              <a:ext cx="187325" cy="188913"/>
            </a:xfrm>
            <a:custGeom>
              <a:avLst/>
              <a:gdLst>
                <a:gd name="T0" fmla="*/ 2147483646 w 44"/>
                <a:gd name="T1" fmla="*/ 2147483646 h 44"/>
                <a:gd name="T2" fmla="*/ 2147483646 w 44"/>
                <a:gd name="T3" fmla="*/ 0 h 44"/>
                <a:gd name="T4" fmla="*/ 2147483646 w 44"/>
                <a:gd name="T5" fmla="*/ 2147483646 h 44"/>
                <a:gd name="T6" fmla="*/ 2147483646 w 44"/>
                <a:gd name="T7" fmla="*/ 2147483646 h 44"/>
                <a:gd name="T8" fmla="*/ 2147483646 w 44"/>
                <a:gd name="T9" fmla="*/ 2147483646 h 44"/>
                <a:gd name="T10" fmla="*/ 2147483646 w 44"/>
                <a:gd name="T11" fmla="*/ 2147483646 h 44"/>
                <a:gd name="T12" fmla="*/ 2147483646 w 44"/>
                <a:gd name="T13" fmla="*/ 2147483646 h 4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4" h="44">
                  <a:moveTo>
                    <a:pt x="24" y="20"/>
                  </a:moveTo>
                  <a:cubicBezTo>
                    <a:pt x="13" y="10"/>
                    <a:pt x="5" y="1"/>
                    <a:pt x="6" y="0"/>
                  </a:cubicBezTo>
                  <a:cubicBezTo>
                    <a:pt x="4" y="2"/>
                    <a:pt x="3" y="3"/>
                    <a:pt x="1" y="5"/>
                  </a:cubicBezTo>
                  <a:cubicBezTo>
                    <a:pt x="0" y="6"/>
                    <a:pt x="8" y="15"/>
                    <a:pt x="18" y="25"/>
                  </a:cubicBezTo>
                  <a:cubicBezTo>
                    <a:pt x="29" y="36"/>
                    <a:pt x="38" y="44"/>
                    <a:pt x="39" y="43"/>
                  </a:cubicBezTo>
                  <a:cubicBezTo>
                    <a:pt x="41" y="41"/>
                    <a:pt x="42" y="40"/>
                    <a:pt x="44" y="38"/>
                  </a:cubicBezTo>
                  <a:cubicBezTo>
                    <a:pt x="43" y="39"/>
                    <a:pt x="34" y="31"/>
                    <a:pt x="24" y="20"/>
                  </a:cubicBezTo>
                </a:path>
              </a:pathLst>
            </a:custGeom>
            <a:solidFill>
              <a:srgbClr val="F4B844"/>
            </a:solidFill>
            <a:ln>
              <a:noFill/>
            </a:ln>
          </p:spPr>
          <p:txBody>
            <a:bodyPr/>
            <a:lstStyle/>
            <a:p>
              <a:endParaRPr lang="zh-CN" altLang="en-US"/>
            </a:p>
          </p:txBody>
        </p:sp>
        <p:sp>
          <p:nvSpPr>
            <p:cNvPr id="1048954" name="Freeform 99"/>
            <p:cNvSpPr/>
            <p:nvPr/>
          </p:nvSpPr>
          <p:spPr bwMode="auto">
            <a:xfrm>
              <a:off x="4808538" y="4224338"/>
              <a:ext cx="30163" cy="33338"/>
            </a:xfrm>
            <a:custGeom>
              <a:avLst/>
              <a:gdLst>
                <a:gd name="T0" fmla="*/ 2147483646 w 7"/>
                <a:gd name="T1" fmla="*/ 0 h 8"/>
                <a:gd name="T2" fmla="*/ 0 w 7"/>
                <a:gd name="T3" fmla="*/ 2147483646 h 8"/>
                <a:gd name="T4" fmla="*/ 2147483646 w 7"/>
                <a:gd name="T5" fmla="*/ 2147483646 h 8"/>
                <a:gd name="T6" fmla="*/ 2147483646 w 7"/>
                <a:gd name="T7" fmla="*/ 2147483646 h 8"/>
                <a:gd name="T8" fmla="*/ 2147483646 w 7"/>
                <a:gd name="T9" fmla="*/ 0 h 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8">
                  <a:moveTo>
                    <a:pt x="3" y="0"/>
                  </a:moveTo>
                  <a:cubicBezTo>
                    <a:pt x="2" y="2"/>
                    <a:pt x="1" y="2"/>
                    <a:pt x="0" y="3"/>
                  </a:cubicBezTo>
                  <a:cubicBezTo>
                    <a:pt x="0" y="4"/>
                    <a:pt x="2" y="6"/>
                    <a:pt x="4" y="8"/>
                  </a:cubicBezTo>
                  <a:cubicBezTo>
                    <a:pt x="5" y="7"/>
                    <a:pt x="6" y="7"/>
                    <a:pt x="7" y="5"/>
                  </a:cubicBezTo>
                  <a:cubicBezTo>
                    <a:pt x="5" y="3"/>
                    <a:pt x="4" y="2"/>
                    <a:pt x="3" y="0"/>
                  </a:cubicBezTo>
                  <a:close/>
                </a:path>
              </a:pathLst>
            </a:custGeom>
            <a:solidFill>
              <a:srgbClr val="FFDA91"/>
            </a:solidFill>
            <a:ln>
              <a:noFill/>
            </a:ln>
          </p:spPr>
          <p:txBody>
            <a:bodyPr/>
            <a:lstStyle/>
            <a:p>
              <a:endParaRPr lang="zh-CN" altLang="en-US"/>
            </a:p>
          </p:txBody>
        </p:sp>
        <p:sp>
          <p:nvSpPr>
            <p:cNvPr id="1048955" name="Freeform 100"/>
            <p:cNvSpPr/>
            <p:nvPr/>
          </p:nvSpPr>
          <p:spPr bwMode="auto">
            <a:xfrm>
              <a:off x="4314826" y="4702175"/>
              <a:ext cx="30163" cy="38100"/>
            </a:xfrm>
            <a:custGeom>
              <a:avLst/>
              <a:gdLst>
                <a:gd name="T0" fmla="*/ 0 w 7"/>
                <a:gd name="T1" fmla="*/ 2147483646 h 9"/>
                <a:gd name="T2" fmla="*/ 2147483646 w 7"/>
                <a:gd name="T3" fmla="*/ 2147483646 h 9"/>
                <a:gd name="T4" fmla="*/ 2147483646 w 7"/>
                <a:gd name="T5" fmla="*/ 2147483646 h 9"/>
                <a:gd name="T6" fmla="*/ 2147483646 w 7"/>
                <a:gd name="T7" fmla="*/ 0 h 9"/>
                <a:gd name="T8" fmla="*/ 0 w 7"/>
                <a:gd name="T9" fmla="*/ 2147483646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9">
                  <a:moveTo>
                    <a:pt x="0" y="3"/>
                  </a:moveTo>
                  <a:cubicBezTo>
                    <a:pt x="0" y="4"/>
                    <a:pt x="2" y="6"/>
                    <a:pt x="4" y="9"/>
                  </a:cubicBezTo>
                  <a:cubicBezTo>
                    <a:pt x="6" y="7"/>
                    <a:pt x="6" y="7"/>
                    <a:pt x="7" y="5"/>
                  </a:cubicBezTo>
                  <a:cubicBezTo>
                    <a:pt x="5" y="3"/>
                    <a:pt x="4" y="1"/>
                    <a:pt x="3" y="0"/>
                  </a:cubicBezTo>
                  <a:cubicBezTo>
                    <a:pt x="1" y="1"/>
                    <a:pt x="1" y="2"/>
                    <a:pt x="0" y="3"/>
                  </a:cubicBezTo>
                  <a:close/>
                </a:path>
              </a:pathLst>
            </a:custGeom>
            <a:solidFill>
              <a:srgbClr val="FFDA91"/>
            </a:solidFill>
            <a:ln>
              <a:noFill/>
            </a:ln>
          </p:spPr>
          <p:txBody>
            <a:bodyPr/>
            <a:lstStyle/>
            <a:p>
              <a:endParaRPr lang="zh-CN" altLang="en-US"/>
            </a:p>
          </p:txBody>
        </p:sp>
        <p:sp>
          <p:nvSpPr>
            <p:cNvPr id="1048956" name="Freeform 101"/>
            <p:cNvSpPr/>
            <p:nvPr/>
          </p:nvSpPr>
          <p:spPr bwMode="auto">
            <a:xfrm>
              <a:off x="4826001" y="4244975"/>
              <a:ext cx="68263" cy="73025"/>
            </a:xfrm>
            <a:custGeom>
              <a:avLst/>
              <a:gdLst>
                <a:gd name="T0" fmla="*/ 2147483646 w 16"/>
                <a:gd name="T1" fmla="*/ 2147483646 h 17"/>
                <a:gd name="T2" fmla="*/ 2147483646 w 16"/>
                <a:gd name="T3" fmla="*/ 0 h 17"/>
                <a:gd name="T4" fmla="*/ 0 w 16"/>
                <a:gd name="T5" fmla="*/ 2147483646 h 17"/>
                <a:gd name="T6" fmla="*/ 2147483646 w 16"/>
                <a:gd name="T7" fmla="*/ 2147483646 h 17"/>
                <a:gd name="T8" fmla="*/ 2147483646 w 16"/>
                <a:gd name="T9" fmla="*/ 2147483646 h 17"/>
                <a:gd name="T10" fmla="*/ 2147483646 w 16"/>
                <a:gd name="T11" fmla="*/ 2147483646 h 17"/>
                <a:gd name="T12" fmla="*/ 2147483646 w 16"/>
                <a:gd name="T13" fmla="*/ 2147483646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 h="17">
                  <a:moveTo>
                    <a:pt x="14" y="11"/>
                  </a:moveTo>
                  <a:cubicBezTo>
                    <a:pt x="9" y="7"/>
                    <a:pt x="5" y="3"/>
                    <a:pt x="3" y="0"/>
                  </a:cubicBezTo>
                  <a:cubicBezTo>
                    <a:pt x="2" y="2"/>
                    <a:pt x="1" y="2"/>
                    <a:pt x="0" y="3"/>
                  </a:cubicBezTo>
                  <a:cubicBezTo>
                    <a:pt x="2" y="6"/>
                    <a:pt x="6" y="10"/>
                    <a:pt x="10" y="15"/>
                  </a:cubicBezTo>
                  <a:cubicBezTo>
                    <a:pt x="11" y="15"/>
                    <a:pt x="12" y="16"/>
                    <a:pt x="12" y="17"/>
                  </a:cubicBezTo>
                  <a:cubicBezTo>
                    <a:pt x="14" y="15"/>
                    <a:pt x="14" y="15"/>
                    <a:pt x="16" y="13"/>
                  </a:cubicBezTo>
                  <a:cubicBezTo>
                    <a:pt x="15" y="13"/>
                    <a:pt x="14" y="12"/>
                    <a:pt x="14" y="11"/>
                  </a:cubicBezTo>
                  <a:close/>
                </a:path>
              </a:pathLst>
            </a:custGeom>
            <a:solidFill>
              <a:srgbClr val="FFFFFF"/>
            </a:solidFill>
            <a:ln>
              <a:noFill/>
            </a:ln>
          </p:spPr>
          <p:txBody>
            <a:bodyPr/>
            <a:lstStyle/>
            <a:p>
              <a:endParaRPr lang="zh-CN" altLang="en-US"/>
            </a:p>
          </p:txBody>
        </p:sp>
        <p:sp>
          <p:nvSpPr>
            <p:cNvPr id="1048957" name="Freeform 102"/>
            <p:cNvSpPr/>
            <p:nvPr/>
          </p:nvSpPr>
          <p:spPr bwMode="auto">
            <a:xfrm>
              <a:off x="4876801" y="4300538"/>
              <a:ext cx="60325" cy="55563"/>
            </a:xfrm>
            <a:custGeom>
              <a:avLst/>
              <a:gdLst>
                <a:gd name="T0" fmla="*/ 2147483646 w 14"/>
                <a:gd name="T1" fmla="*/ 2147483646 h 13"/>
                <a:gd name="T2" fmla="*/ 2147483646 w 14"/>
                <a:gd name="T3" fmla="*/ 2147483646 h 13"/>
                <a:gd name="T4" fmla="*/ 2147483646 w 14"/>
                <a:gd name="T5" fmla="*/ 0 h 13"/>
                <a:gd name="T6" fmla="*/ 0 w 14"/>
                <a:gd name="T7" fmla="*/ 2147483646 h 13"/>
                <a:gd name="T8" fmla="*/ 2147483646 w 14"/>
                <a:gd name="T9" fmla="*/ 2147483646 h 13"/>
                <a:gd name="T10" fmla="*/ 2147483646 w 14"/>
                <a:gd name="T11" fmla="*/ 2147483646 h 13"/>
                <a:gd name="T12" fmla="*/ 2147483646 w 14"/>
                <a:gd name="T13" fmla="*/ 2147483646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 h="13">
                  <a:moveTo>
                    <a:pt x="14" y="10"/>
                  </a:moveTo>
                  <a:cubicBezTo>
                    <a:pt x="12" y="8"/>
                    <a:pt x="9" y="5"/>
                    <a:pt x="6" y="2"/>
                  </a:cubicBezTo>
                  <a:cubicBezTo>
                    <a:pt x="5" y="2"/>
                    <a:pt x="4" y="1"/>
                    <a:pt x="4" y="0"/>
                  </a:cubicBezTo>
                  <a:cubicBezTo>
                    <a:pt x="2" y="2"/>
                    <a:pt x="2" y="2"/>
                    <a:pt x="0" y="4"/>
                  </a:cubicBezTo>
                  <a:cubicBezTo>
                    <a:pt x="1" y="5"/>
                    <a:pt x="2" y="5"/>
                    <a:pt x="3" y="6"/>
                  </a:cubicBezTo>
                  <a:cubicBezTo>
                    <a:pt x="6" y="9"/>
                    <a:pt x="8" y="11"/>
                    <a:pt x="11" y="13"/>
                  </a:cubicBezTo>
                  <a:cubicBezTo>
                    <a:pt x="12" y="12"/>
                    <a:pt x="12" y="11"/>
                    <a:pt x="14" y="10"/>
                  </a:cubicBezTo>
                  <a:close/>
                </a:path>
              </a:pathLst>
            </a:custGeom>
            <a:solidFill>
              <a:srgbClr val="A95600"/>
            </a:solidFill>
            <a:ln>
              <a:noFill/>
            </a:ln>
          </p:spPr>
          <p:txBody>
            <a:bodyPr/>
            <a:lstStyle/>
            <a:p>
              <a:endParaRPr lang="zh-CN" altLang="en-US"/>
            </a:p>
          </p:txBody>
        </p:sp>
        <p:sp>
          <p:nvSpPr>
            <p:cNvPr id="1048958" name="Freeform 103"/>
            <p:cNvSpPr/>
            <p:nvPr/>
          </p:nvSpPr>
          <p:spPr bwMode="auto">
            <a:xfrm>
              <a:off x="4395788" y="4792663"/>
              <a:ext cx="63500" cy="58738"/>
            </a:xfrm>
            <a:custGeom>
              <a:avLst/>
              <a:gdLst>
                <a:gd name="T0" fmla="*/ 2147483646 w 15"/>
                <a:gd name="T1" fmla="*/ 2147483646 h 14"/>
                <a:gd name="T2" fmla="*/ 2147483646 w 15"/>
                <a:gd name="T3" fmla="*/ 0 h 14"/>
                <a:gd name="T4" fmla="*/ 0 w 15"/>
                <a:gd name="T5" fmla="*/ 2147483646 h 14"/>
                <a:gd name="T6" fmla="*/ 2147483646 w 15"/>
                <a:gd name="T7" fmla="*/ 2147483646 h 14"/>
                <a:gd name="T8" fmla="*/ 2147483646 w 15"/>
                <a:gd name="T9" fmla="*/ 2147483646 h 14"/>
                <a:gd name="T10" fmla="*/ 2147483646 w 15"/>
                <a:gd name="T11" fmla="*/ 2147483646 h 14"/>
                <a:gd name="T12" fmla="*/ 2147483646 w 15"/>
                <a:gd name="T13" fmla="*/ 2147483646 h 1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 h="14">
                  <a:moveTo>
                    <a:pt x="6" y="2"/>
                  </a:moveTo>
                  <a:cubicBezTo>
                    <a:pt x="5" y="2"/>
                    <a:pt x="4" y="1"/>
                    <a:pt x="3" y="0"/>
                  </a:cubicBezTo>
                  <a:cubicBezTo>
                    <a:pt x="2" y="1"/>
                    <a:pt x="1" y="1"/>
                    <a:pt x="0" y="3"/>
                  </a:cubicBezTo>
                  <a:cubicBezTo>
                    <a:pt x="1" y="4"/>
                    <a:pt x="2" y="4"/>
                    <a:pt x="2" y="5"/>
                  </a:cubicBezTo>
                  <a:cubicBezTo>
                    <a:pt x="6" y="9"/>
                    <a:pt x="9" y="12"/>
                    <a:pt x="12" y="14"/>
                  </a:cubicBezTo>
                  <a:cubicBezTo>
                    <a:pt x="13" y="12"/>
                    <a:pt x="13" y="12"/>
                    <a:pt x="15" y="11"/>
                  </a:cubicBezTo>
                  <a:cubicBezTo>
                    <a:pt x="12" y="8"/>
                    <a:pt x="9" y="6"/>
                    <a:pt x="6" y="2"/>
                  </a:cubicBezTo>
                </a:path>
              </a:pathLst>
            </a:custGeom>
            <a:solidFill>
              <a:srgbClr val="A95600"/>
            </a:solidFill>
            <a:ln>
              <a:noFill/>
            </a:ln>
          </p:spPr>
          <p:txBody>
            <a:bodyPr/>
            <a:lstStyle/>
            <a:p>
              <a:endParaRPr lang="zh-CN" altLang="en-US"/>
            </a:p>
          </p:txBody>
        </p:sp>
        <p:sp>
          <p:nvSpPr>
            <p:cNvPr id="1048959" name="Freeform 104"/>
            <p:cNvSpPr/>
            <p:nvPr/>
          </p:nvSpPr>
          <p:spPr bwMode="auto">
            <a:xfrm>
              <a:off x="4332288" y="4724400"/>
              <a:ext cx="76200" cy="80963"/>
            </a:xfrm>
            <a:custGeom>
              <a:avLst/>
              <a:gdLst>
                <a:gd name="T0" fmla="*/ 2147483646 w 18"/>
                <a:gd name="T1" fmla="*/ 0 h 19"/>
                <a:gd name="T2" fmla="*/ 0 w 18"/>
                <a:gd name="T3" fmla="*/ 2147483646 h 19"/>
                <a:gd name="T4" fmla="*/ 2147483646 w 18"/>
                <a:gd name="T5" fmla="*/ 2147483646 h 19"/>
                <a:gd name="T6" fmla="*/ 2147483646 w 18"/>
                <a:gd name="T7" fmla="*/ 2147483646 h 19"/>
                <a:gd name="T8" fmla="*/ 2147483646 w 18"/>
                <a:gd name="T9" fmla="*/ 2147483646 h 19"/>
                <a:gd name="T10" fmla="*/ 2147483646 w 18"/>
                <a:gd name="T11" fmla="*/ 2147483646 h 19"/>
                <a:gd name="T12" fmla="*/ 2147483646 w 18"/>
                <a:gd name="T13" fmla="*/ 0 h 1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 h="19">
                  <a:moveTo>
                    <a:pt x="3" y="0"/>
                  </a:moveTo>
                  <a:cubicBezTo>
                    <a:pt x="2" y="2"/>
                    <a:pt x="2" y="2"/>
                    <a:pt x="0" y="4"/>
                  </a:cubicBezTo>
                  <a:cubicBezTo>
                    <a:pt x="3" y="7"/>
                    <a:pt x="7" y="11"/>
                    <a:pt x="12" y="16"/>
                  </a:cubicBezTo>
                  <a:cubicBezTo>
                    <a:pt x="13" y="17"/>
                    <a:pt x="14" y="18"/>
                    <a:pt x="15" y="19"/>
                  </a:cubicBezTo>
                  <a:cubicBezTo>
                    <a:pt x="16" y="17"/>
                    <a:pt x="17" y="17"/>
                    <a:pt x="18" y="16"/>
                  </a:cubicBezTo>
                  <a:cubicBezTo>
                    <a:pt x="17" y="15"/>
                    <a:pt x="17" y="14"/>
                    <a:pt x="16" y="13"/>
                  </a:cubicBezTo>
                  <a:cubicBezTo>
                    <a:pt x="10" y="8"/>
                    <a:pt x="6" y="3"/>
                    <a:pt x="3" y="0"/>
                  </a:cubicBezTo>
                </a:path>
              </a:pathLst>
            </a:custGeom>
            <a:solidFill>
              <a:srgbClr val="FFFFFF"/>
            </a:solidFill>
            <a:ln>
              <a:noFill/>
            </a:ln>
          </p:spPr>
          <p:txBody>
            <a:bodyPr/>
            <a:lstStyle/>
            <a:p>
              <a:endParaRPr lang="zh-CN" altLang="en-US"/>
            </a:p>
          </p:txBody>
        </p:sp>
        <p:sp>
          <p:nvSpPr>
            <p:cNvPr id="1048960" name="Freeform 105"/>
            <p:cNvSpPr/>
            <p:nvPr/>
          </p:nvSpPr>
          <p:spPr bwMode="auto">
            <a:xfrm>
              <a:off x="3783013" y="5262563"/>
              <a:ext cx="136525" cy="136525"/>
            </a:xfrm>
            <a:custGeom>
              <a:avLst/>
              <a:gdLst>
                <a:gd name="T0" fmla="*/ 2147483646 w 32"/>
                <a:gd name="T1" fmla="*/ 2147483646 h 32"/>
                <a:gd name="T2" fmla="*/ 2147483646 w 32"/>
                <a:gd name="T3" fmla="*/ 0 h 32"/>
                <a:gd name="T4" fmla="*/ 2147483646 w 32"/>
                <a:gd name="T5" fmla="*/ 2147483646 h 32"/>
                <a:gd name="T6" fmla="*/ 2147483646 w 32"/>
                <a:gd name="T7" fmla="*/ 2147483646 h 32"/>
                <a:gd name="T8" fmla="*/ 2147483646 w 32"/>
                <a:gd name="T9" fmla="*/ 2147483646 h 32"/>
                <a:gd name="T10" fmla="*/ 2147483646 w 32"/>
                <a:gd name="T11" fmla="*/ 2147483646 h 32"/>
                <a:gd name="T12" fmla="*/ 2147483646 w 32"/>
                <a:gd name="T13" fmla="*/ 2147483646 h 3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2" h="32">
                  <a:moveTo>
                    <a:pt x="18" y="14"/>
                  </a:moveTo>
                  <a:cubicBezTo>
                    <a:pt x="10" y="7"/>
                    <a:pt x="5" y="0"/>
                    <a:pt x="5" y="0"/>
                  </a:cubicBezTo>
                  <a:cubicBezTo>
                    <a:pt x="3" y="2"/>
                    <a:pt x="2" y="3"/>
                    <a:pt x="1" y="5"/>
                  </a:cubicBezTo>
                  <a:cubicBezTo>
                    <a:pt x="0" y="5"/>
                    <a:pt x="6" y="12"/>
                    <a:pt x="13" y="19"/>
                  </a:cubicBezTo>
                  <a:cubicBezTo>
                    <a:pt x="20" y="26"/>
                    <a:pt x="27" y="32"/>
                    <a:pt x="27" y="31"/>
                  </a:cubicBezTo>
                  <a:cubicBezTo>
                    <a:pt x="29" y="29"/>
                    <a:pt x="30" y="29"/>
                    <a:pt x="32" y="27"/>
                  </a:cubicBezTo>
                  <a:cubicBezTo>
                    <a:pt x="32" y="27"/>
                    <a:pt x="25" y="22"/>
                    <a:pt x="18" y="14"/>
                  </a:cubicBezTo>
                  <a:close/>
                </a:path>
              </a:pathLst>
            </a:custGeom>
            <a:solidFill>
              <a:srgbClr val="31292B"/>
            </a:solidFill>
            <a:ln>
              <a:noFill/>
            </a:ln>
          </p:spPr>
          <p:txBody>
            <a:bodyPr/>
            <a:lstStyle/>
            <a:p>
              <a:endParaRPr lang="zh-CN" altLang="en-US"/>
            </a:p>
          </p:txBody>
        </p:sp>
        <p:sp>
          <p:nvSpPr>
            <p:cNvPr id="1048961" name="Freeform 106"/>
            <p:cNvSpPr/>
            <p:nvPr/>
          </p:nvSpPr>
          <p:spPr bwMode="auto">
            <a:xfrm>
              <a:off x="3787776" y="5253038"/>
              <a:ext cx="139700" cy="136525"/>
            </a:xfrm>
            <a:custGeom>
              <a:avLst/>
              <a:gdLst>
                <a:gd name="T0" fmla="*/ 2147483646 w 33"/>
                <a:gd name="T1" fmla="*/ 2147483646 h 32"/>
                <a:gd name="T2" fmla="*/ 2147483646 w 33"/>
                <a:gd name="T3" fmla="*/ 0 h 32"/>
                <a:gd name="T4" fmla="*/ 2147483646 w 33"/>
                <a:gd name="T5" fmla="*/ 2147483646 h 32"/>
                <a:gd name="T6" fmla="*/ 2147483646 w 33"/>
                <a:gd name="T7" fmla="*/ 2147483646 h 32"/>
                <a:gd name="T8" fmla="*/ 2147483646 w 33"/>
                <a:gd name="T9" fmla="*/ 2147483646 h 32"/>
                <a:gd name="T10" fmla="*/ 2147483646 w 33"/>
                <a:gd name="T11" fmla="*/ 2147483646 h 32"/>
                <a:gd name="T12" fmla="*/ 2147483646 w 33"/>
                <a:gd name="T13" fmla="*/ 2147483646 h 3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 h="32">
                  <a:moveTo>
                    <a:pt x="18" y="15"/>
                  </a:moveTo>
                  <a:cubicBezTo>
                    <a:pt x="10" y="7"/>
                    <a:pt x="5" y="1"/>
                    <a:pt x="5" y="0"/>
                  </a:cubicBezTo>
                  <a:cubicBezTo>
                    <a:pt x="4" y="2"/>
                    <a:pt x="3" y="3"/>
                    <a:pt x="1" y="5"/>
                  </a:cubicBezTo>
                  <a:cubicBezTo>
                    <a:pt x="0" y="6"/>
                    <a:pt x="6" y="12"/>
                    <a:pt x="13" y="20"/>
                  </a:cubicBezTo>
                  <a:cubicBezTo>
                    <a:pt x="21" y="27"/>
                    <a:pt x="27" y="32"/>
                    <a:pt x="28" y="32"/>
                  </a:cubicBezTo>
                  <a:cubicBezTo>
                    <a:pt x="30" y="30"/>
                    <a:pt x="31" y="29"/>
                    <a:pt x="33" y="28"/>
                  </a:cubicBezTo>
                  <a:cubicBezTo>
                    <a:pt x="32" y="28"/>
                    <a:pt x="25" y="23"/>
                    <a:pt x="18" y="15"/>
                  </a:cubicBezTo>
                  <a:close/>
                </a:path>
              </a:pathLst>
            </a:custGeom>
            <a:solidFill>
              <a:srgbClr val="F4B844"/>
            </a:solidFill>
            <a:ln>
              <a:noFill/>
            </a:ln>
          </p:spPr>
          <p:txBody>
            <a:bodyPr/>
            <a:lstStyle/>
            <a:p>
              <a:endParaRPr lang="zh-CN" altLang="en-US"/>
            </a:p>
          </p:txBody>
        </p:sp>
        <p:sp>
          <p:nvSpPr>
            <p:cNvPr id="1048962" name="Freeform 107"/>
            <p:cNvSpPr/>
            <p:nvPr/>
          </p:nvSpPr>
          <p:spPr bwMode="auto">
            <a:xfrm>
              <a:off x="3795713" y="5265738"/>
              <a:ext cx="25400" cy="30163"/>
            </a:xfrm>
            <a:custGeom>
              <a:avLst/>
              <a:gdLst>
                <a:gd name="T0" fmla="*/ 0 w 6"/>
                <a:gd name="T1" fmla="*/ 2147483646 h 7"/>
                <a:gd name="T2" fmla="*/ 2147483646 w 6"/>
                <a:gd name="T3" fmla="*/ 2147483646 h 7"/>
                <a:gd name="T4" fmla="*/ 2147483646 w 6"/>
                <a:gd name="T5" fmla="*/ 2147483646 h 7"/>
                <a:gd name="T6" fmla="*/ 2147483646 w 6"/>
                <a:gd name="T7" fmla="*/ 0 h 7"/>
                <a:gd name="T8" fmla="*/ 0 w 6"/>
                <a:gd name="T9" fmla="*/ 2147483646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7">
                  <a:moveTo>
                    <a:pt x="0" y="2"/>
                  </a:moveTo>
                  <a:cubicBezTo>
                    <a:pt x="1" y="3"/>
                    <a:pt x="2" y="5"/>
                    <a:pt x="4" y="7"/>
                  </a:cubicBezTo>
                  <a:cubicBezTo>
                    <a:pt x="5" y="5"/>
                    <a:pt x="5" y="5"/>
                    <a:pt x="6" y="4"/>
                  </a:cubicBezTo>
                  <a:cubicBezTo>
                    <a:pt x="5" y="2"/>
                    <a:pt x="4" y="1"/>
                    <a:pt x="3" y="0"/>
                  </a:cubicBezTo>
                  <a:cubicBezTo>
                    <a:pt x="2" y="1"/>
                    <a:pt x="1" y="1"/>
                    <a:pt x="0" y="2"/>
                  </a:cubicBezTo>
                  <a:close/>
                </a:path>
              </a:pathLst>
            </a:custGeom>
            <a:solidFill>
              <a:srgbClr val="FFDA91"/>
            </a:solidFill>
            <a:ln>
              <a:noFill/>
            </a:ln>
          </p:spPr>
          <p:txBody>
            <a:bodyPr/>
            <a:lstStyle/>
            <a:p>
              <a:endParaRPr lang="zh-CN" altLang="en-US"/>
            </a:p>
          </p:txBody>
        </p:sp>
        <p:sp>
          <p:nvSpPr>
            <p:cNvPr id="1048963" name="Freeform 108"/>
            <p:cNvSpPr/>
            <p:nvPr/>
          </p:nvSpPr>
          <p:spPr bwMode="auto">
            <a:xfrm>
              <a:off x="3856038" y="5330825"/>
              <a:ext cx="46038" cy="42863"/>
            </a:xfrm>
            <a:custGeom>
              <a:avLst/>
              <a:gdLst>
                <a:gd name="T0" fmla="*/ 2147483646 w 11"/>
                <a:gd name="T1" fmla="*/ 2147483646 h 10"/>
                <a:gd name="T2" fmla="*/ 2147483646 w 11"/>
                <a:gd name="T3" fmla="*/ 0 h 10"/>
                <a:gd name="T4" fmla="*/ 0 w 11"/>
                <a:gd name="T5" fmla="*/ 2147483646 h 10"/>
                <a:gd name="T6" fmla="*/ 2147483646 w 11"/>
                <a:gd name="T7" fmla="*/ 2147483646 h 10"/>
                <a:gd name="T8" fmla="*/ 2147483646 w 11"/>
                <a:gd name="T9" fmla="*/ 2147483646 h 10"/>
                <a:gd name="T10" fmla="*/ 2147483646 w 11"/>
                <a:gd name="T11" fmla="*/ 2147483646 h 10"/>
                <a:gd name="T12" fmla="*/ 2147483646 w 11"/>
                <a:gd name="T13" fmla="*/ 2147483646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 h="10">
                  <a:moveTo>
                    <a:pt x="5" y="2"/>
                  </a:moveTo>
                  <a:cubicBezTo>
                    <a:pt x="4" y="1"/>
                    <a:pt x="4" y="0"/>
                    <a:pt x="3" y="0"/>
                  </a:cubicBezTo>
                  <a:cubicBezTo>
                    <a:pt x="2" y="1"/>
                    <a:pt x="1" y="1"/>
                    <a:pt x="0" y="2"/>
                  </a:cubicBezTo>
                  <a:cubicBezTo>
                    <a:pt x="1" y="3"/>
                    <a:pt x="1" y="4"/>
                    <a:pt x="2" y="4"/>
                  </a:cubicBezTo>
                  <a:cubicBezTo>
                    <a:pt x="4" y="6"/>
                    <a:pt x="6" y="9"/>
                    <a:pt x="8" y="10"/>
                  </a:cubicBezTo>
                  <a:cubicBezTo>
                    <a:pt x="9" y="9"/>
                    <a:pt x="10" y="8"/>
                    <a:pt x="11" y="7"/>
                  </a:cubicBezTo>
                  <a:cubicBezTo>
                    <a:pt x="9" y="6"/>
                    <a:pt x="7" y="4"/>
                    <a:pt x="5" y="2"/>
                  </a:cubicBezTo>
                  <a:close/>
                </a:path>
              </a:pathLst>
            </a:custGeom>
            <a:solidFill>
              <a:srgbClr val="A95600"/>
            </a:solidFill>
            <a:ln>
              <a:noFill/>
            </a:ln>
          </p:spPr>
          <p:txBody>
            <a:bodyPr/>
            <a:lstStyle/>
            <a:p>
              <a:endParaRPr lang="zh-CN" altLang="en-US"/>
            </a:p>
          </p:txBody>
        </p:sp>
        <p:sp>
          <p:nvSpPr>
            <p:cNvPr id="1048964" name="Freeform 109"/>
            <p:cNvSpPr/>
            <p:nvPr/>
          </p:nvSpPr>
          <p:spPr bwMode="auto">
            <a:xfrm>
              <a:off x="3813176" y="5283200"/>
              <a:ext cx="55563" cy="55563"/>
            </a:xfrm>
            <a:custGeom>
              <a:avLst/>
              <a:gdLst>
                <a:gd name="T0" fmla="*/ 2147483646 w 13"/>
                <a:gd name="T1" fmla="*/ 0 h 13"/>
                <a:gd name="T2" fmla="*/ 0 w 13"/>
                <a:gd name="T3" fmla="*/ 2147483646 h 13"/>
                <a:gd name="T4" fmla="*/ 2147483646 w 13"/>
                <a:gd name="T5" fmla="*/ 2147483646 h 13"/>
                <a:gd name="T6" fmla="*/ 2147483646 w 13"/>
                <a:gd name="T7" fmla="*/ 2147483646 h 13"/>
                <a:gd name="T8" fmla="*/ 2147483646 w 13"/>
                <a:gd name="T9" fmla="*/ 2147483646 h 13"/>
                <a:gd name="T10" fmla="*/ 2147483646 w 13"/>
                <a:gd name="T11" fmla="*/ 2147483646 h 13"/>
                <a:gd name="T12" fmla="*/ 2147483646 w 13"/>
                <a:gd name="T13" fmla="*/ 0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 h="13">
                  <a:moveTo>
                    <a:pt x="2" y="0"/>
                  </a:moveTo>
                  <a:cubicBezTo>
                    <a:pt x="1" y="1"/>
                    <a:pt x="1" y="1"/>
                    <a:pt x="0" y="3"/>
                  </a:cubicBezTo>
                  <a:cubicBezTo>
                    <a:pt x="2" y="5"/>
                    <a:pt x="5" y="8"/>
                    <a:pt x="8" y="12"/>
                  </a:cubicBezTo>
                  <a:cubicBezTo>
                    <a:pt x="9" y="12"/>
                    <a:pt x="9" y="13"/>
                    <a:pt x="10" y="13"/>
                  </a:cubicBezTo>
                  <a:cubicBezTo>
                    <a:pt x="11" y="12"/>
                    <a:pt x="12" y="12"/>
                    <a:pt x="13" y="11"/>
                  </a:cubicBezTo>
                  <a:cubicBezTo>
                    <a:pt x="12" y="10"/>
                    <a:pt x="12" y="9"/>
                    <a:pt x="11" y="9"/>
                  </a:cubicBezTo>
                  <a:cubicBezTo>
                    <a:pt x="7" y="5"/>
                    <a:pt x="4" y="2"/>
                    <a:pt x="2" y="0"/>
                  </a:cubicBezTo>
                  <a:close/>
                </a:path>
              </a:pathLst>
            </a:custGeom>
            <a:solidFill>
              <a:srgbClr val="FFFFFF"/>
            </a:solidFill>
            <a:ln>
              <a:noFill/>
            </a:ln>
          </p:spPr>
          <p:txBody>
            <a:bodyPr/>
            <a:lstStyle/>
            <a:p>
              <a:endParaRPr lang="zh-CN" altLang="en-US"/>
            </a:p>
          </p:txBody>
        </p:sp>
        <p:sp>
          <p:nvSpPr>
            <p:cNvPr id="1048965" name="Freeform 110"/>
            <p:cNvSpPr>
              <a:spLocks noEditPoints="1"/>
            </p:cNvSpPr>
            <p:nvPr/>
          </p:nvSpPr>
          <p:spPr bwMode="auto">
            <a:xfrm>
              <a:off x="3957638" y="5035550"/>
              <a:ext cx="319088" cy="273050"/>
            </a:xfrm>
            <a:custGeom>
              <a:avLst/>
              <a:gdLst>
                <a:gd name="T0" fmla="*/ 2147483646 w 75"/>
                <a:gd name="T1" fmla="*/ 2147483646 h 64"/>
                <a:gd name="T2" fmla="*/ 2147483646 w 75"/>
                <a:gd name="T3" fmla="*/ 2147483646 h 64"/>
                <a:gd name="T4" fmla="*/ 2147483646 w 75"/>
                <a:gd name="T5" fmla="*/ 2147483646 h 64"/>
                <a:gd name="T6" fmla="*/ 2147483646 w 75"/>
                <a:gd name="T7" fmla="*/ 2147483646 h 64"/>
                <a:gd name="T8" fmla="*/ 2147483646 w 75"/>
                <a:gd name="T9" fmla="*/ 2147483646 h 64"/>
                <a:gd name="T10" fmla="*/ 2147483646 w 75"/>
                <a:gd name="T11" fmla="*/ 2147483646 h 64"/>
                <a:gd name="T12" fmla="*/ 2147483646 w 75"/>
                <a:gd name="T13" fmla="*/ 2147483646 h 64"/>
                <a:gd name="T14" fmla="*/ 2147483646 w 75"/>
                <a:gd name="T15" fmla="*/ 2147483646 h 64"/>
                <a:gd name="T16" fmla="*/ 2147483646 w 75"/>
                <a:gd name="T17" fmla="*/ 2147483646 h 64"/>
                <a:gd name="T18" fmla="*/ 2147483646 w 75"/>
                <a:gd name="T19" fmla="*/ 2147483646 h 64"/>
                <a:gd name="T20" fmla="*/ 2147483646 w 75"/>
                <a:gd name="T21" fmla="*/ 2147483646 h 64"/>
                <a:gd name="T22" fmla="*/ 2147483646 w 75"/>
                <a:gd name="T23" fmla="*/ 2147483646 h 64"/>
                <a:gd name="T24" fmla="*/ 2147483646 w 75"/>
                <a:gd name="T25" fmla="*/ 2147483646 h 64"/>
                <a:gd name="T26" fmla="*/ 2147483646 w 75"/>
                <a:gd name="T27" fmla="*/ 2147483646 h 64"/>
                <a:gd name="T28" fmla="*/ 2147483646 w 75"/>
                <a:gd name="T29" fmla="*/ 2147483646 h 64"/>
                <a:gd name="T30" fmla="*/ 2147483646 w 75"/>
                <a:gd name="T31" fmla="*/ 0 h 64"/>
                <a:gd name="T32" fmla="*/ 2147483646 w 75"/>
                <a:gd name="T33" fmla="*/ 2147483646 h 64"/>
                <a:gd name="T34" fmla="*/ 2147483646 w 75"/>
                <a:gd name="T35" fmla="*/ 2147483646 h 64"/>
                <a:gd name="T36" fmla="*/ 2147483646 w 75"/>
                <a:gd name="T37" fmla="*/ 2147483646 h 64"/>
                <a:gd name="T38" fmla="*/ 2147483646 w 75"/>
                <a:gd name="T39" fmla="*/ 0 h 6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75" h="64">
                  <a:moveTo>
                    <a:pt x="7" y="60"/>
                  </a:moveTo>
                  <a:cubicBezTo>
                    <a:pt x="6" y="61"/>
                    <a:pt x="6" y="62"/>
                    <a:pt x="5" y="63"/>
                  </a:cubicBezTo>
                  <a:cubicBezTo>
                    <a:pt x="5" y="64"/>
                    <a:pt x="6" y="64"/>
                    <a:pt x="6" y="64"/>
                  </a:cubicBezTo>
                  <a:cubicBezTo>
                    <a:pt x="6" y="64"/>
                    <a:pt x="7" y="63"/>
                    <a:pt x="8" y="62"/>
                  </a:cubicBezTo>
                  <a:cubicBezTo>
                    <a:pt x="8" y="61"/>
                    <a:pt x="8" y="61"/>
                    <a:pt x="7" y="60"/>
                  </a:cubicBezTo>
                  <a:moveTo>
                    <a:pt x="56" y="7"/>
                  </a:moveTo>
                  <a:cubicBezTo>
                    <a:pt x="23" y="19"/>
                    <a:pt x="23" y="19"/>
                    <a:pt x="23" y="19"/>
                  </a:cubicBezTo>
                  <a:cubicBezTo>
                    <a:pt x="22" y="20"/>
                    <a:pt x="21" y="20"/>
                    <a:pt x="20" y="21"/>
                  </a:cubicBezTo>
                  <a:cubicBezTo>
                    <a:pt x="14" y="26"/>
                    <a:pt x="8" y="32"/>
                    <a:pt x="3" y="37"/>
                  </a:cubicBezTo>
                  <a:cubicBezTo>
                    <a:pt x="3" y="39"/>
                    <a:pt x="2" y="40"/>
                    <a:pt x="2" y="42"/>
                  </a:cubicBezTo>
                  <a:cubicBezTo>
                    <a:pt x="0" y="49"/>
                    <a:pt x="1" y="55"/>
                    <a:pt x="3" y="59"/>
                  </a:cubicBezTo>
                  <a:cubicBezTo>
                    <a:pt x="4" y="58"/>
                    <a:pt x="5" y="57"/>
                    <a:pt x="6" y="56"/>
                  </a:cubicBezTo>
                  <a:cubicBezTo>
                    <a:pt x="3" y="46"/>
                    <a:pt x="7" y="33"/>
                    <a:pt x="24" y="25"/>
                  </a:cubicBezTo>
                  <a:cubicBezTo>
                    <a:pt x="46" y="16"/>
                    <a:pt x="46" y="16"/>
                    <a:pt x="46" y="16"/>
                  </a:cubicBezTo>
                  <a:cubicBezTo>
                    <a:pt x="50" y="13"/>
                    <a:pt x="53" y="10"/>
                    <a:pt x="56" y="7"/>
                  </a:cubicBezTo>
                  <a:moveTo>
                    <a:pt x="75" y="0"/>
                  </a:moveTo>
                  <a:cubicBezTo>
                    <a:pt x="67" y="3"/>
                    <a:pt x="67" y="3"/>
                    <a:pt x="67" y="3"/>
                  </a:cubicBezTo>
                  <a:cubicBezTo>
                    <a:pt x="63" y="6"/>
                    <a:pt x="60" y="9"/>
                    <a:pt x="57" y="13"/>
                  </a:cubicBezTo>
                  <a:cubicBezTo>
                    <a:pt x="64" y="10"/>
                    <a:pt x="64" y="10"/>
                    <a:pt x="64" y="10"/>
                  </a:cubicBezTo>
                  <a:cubicBezTo>
                    <a:pt x="69" y="6"/>
                    <a:pt x="72" y="2"/>
                    <a:pt x="75" y="0"/>
                  </a:cubicBezTo>
                </a:path>
              </a:pathLst>
            </a:custGeom>
            <a:solidFill>
              <a:srgbClr val="08070C"/>
            </a:solidFill>
            <a:ln>
              <a:noFill/>
            </a:ln>
          </p:spPr>
          <p:txBody>
            <a:bodyPr/>
            <a:lstStyle/>
            <a:p>
              <a:endParaRPr lang="zh-CN" altLang="en-US"/>
            </a:p>
          </p:txBody>
        </p:sp>
        <p:sp>
          <p:nvSpPr>
            <p:cNvPr id="1048966" name="Freeform 111"/>
            <p:cNvSpPr>
              <a:spLocks noEditPoints="1"/>
            </p:cNvSpPr>
            <p:nvPr/>
          </p:nvSpPr>
          <p:spPr bwMode="auto">
            <a:xfrm>
              <a:off x="3970338" y="5048250"/>
              <a:ext cx="273050" cy="257175"/>
            </a:xfrm>
            <a:custGeom>
              <a:avLst/>
              <a:gdLst>
                <a:gd name="T0" fmla="*/ 2147483646 w 64"/>
                <a:gd name="T1" fmla="*/ 2147483646 h 60"/>
                <a:gd name="T2" fmla="*/ 0 w 64"/>
                <a:gd name="T3" fmla="*/ 2147483646 h 60"/>
                <a:gd name="T4" fmla="*/ 2147483646 w 64"/>
                <a:gd name="T5" fmla="*/ 2147483646 h 60"/>
                <a:gd name="T6" fmla="*/ 2147483646 w 64"/>
                <a:gd name="T7" fmla="*/ 2147483646 h 60"/>
                <a:gd name="T8" fmla="*/ 2147483646 w 64"/>
                <a:gd name="T9" fmla="*/ 2147483646 h 60"/>
                <a:gd name="T10" fmla="*/ 2147483646 w 64"/>
                <a:gd name="T11" fmla="*/ 0 h 60"/>
                <a:gd name="T12" fmla="*/ 2147483646 w 64"/>
                <a:gd name="T13" fmla="*/ 2147483646 h 60"/>
                <a:gd name="T14" fmla="*/ 2147483646 w 64"/>
                <a:gd name="T15" fmla="*/ 2147483646 h 60"/>
                <a:gd name="T16" fmla="*/ 2147483646 w 64"/>
                <a:gd name="T17" fmla="*/ 2147483646 h 60"/>
                <a:gd name="T18" fmla="*/ 2147483646 w 64"/>
                <a:gd name="T19" fmla="*/ 0 h 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4" h="60">
                  <a:moveTo>
                    <a:pt x="3" y="53"/>
                  </a:moveTo>
                  <a:cubicBezTo>
                    <a:pt x="2" y="54"/>
                    <a:pt x="1" y="55"/>
                    <a:pt x="0" y="56"/>
                  </a:cubicBezTo>
                  <a:cubicBezTo>
                    <a:pt x="0" y="58"/>
                    <a:pt x="1" y="59"/>
                    <a:pt x="2" y="60"/>
                  </a:cubicBezTo>
                  <a:cubicBezTo>
                    <a:pt x="3" y="59"/>
                    <a:pt x="3" y="58"/>
                    <a:pt x="4" y="57"/>
                  </a:cubicBezTo>
                  <a:cubicBezTo>
                    <a:pt x="4" y="56"/>
                    <a:pt x="3" y="54"/>
                    <a:pt x="3" y="53"/>
                  </a:cubicBezTo>
                  <a:moveTo>
                    <a:pt x="64" y="0"/>
                  </a:moveTo>
                  <a:cubicBezTo>
                    <a:pt x="53" y="4"/>
                    <a:pt x="53" y="4"/>
                    <a:pt x="53" y="4"/>
                  </a:cubicBezTo>
                  <a:cubicBezTo>
                    <a:pt x="50" y="7"/>
                    <a:pt x="47" y="10"/>
                    <a:pt x="43" y="13"/>
                  </a:cubicBezTo>
                  <a:cubicBezTo>
                    <a:pt x="54" y="10"/>
                    <a:pt x="54" y="10"/>
                    <a:pt x="54" y="10"/>
                  </a:cubicBezTo>
                  <a:cubicBezTo>
                    <a:pt x="57" y="6"/>
                    <a:pt x="60" y="3"/>
                    <a:pt x="64" y="0"/>
                  </a:cubicBezTo>
                </a:path>
              </a:pathLst>
            </a:custGeom>
            <a:solidFill>
              <a:srgbClr val="2A2829"/>
            </a:solidFill>
            <a:ln>
              <a:noFill/>
            </a:ln>
          </p:spPr>
          <p:txBody>
            <a:bodyPr/>
            <a:lstStyle/>
            <a:p>
              <a:endParaRPr lang="zh-CN" altLang="en-US"/>
            </a:p>
          </p:txBody>
        </p:sp>
        <p:sp>
          <p:nvSpPr>
            <p:cNvPr id="1048967" name="Freeform 112"/>
            <p:cNvSpPr/>
            <p:nvPr/>
          </p:nvSpPr>
          <p:spPr bwMode="auto">
            <a:xfrm>
              <a:off x="3970338" y="5126038"/>
              <a:ext cx="73025" cy="68263"/>
            </a:xfrm>
            <a:custGeom>
              <a:avLst/>
              <a:gdLst>
                <a:gd name="T0" fmla="*/ 2147483646 w 17"/>
                <a:gd name="T1" fmla="*/ 0 h 16"/>
                <a:gd name="T2" fmla="*/ 0 w 17"/>
                <a:gd name="T3" fmla="*/ 2147483646 h 16"/>
                <a:gd name="T4" fmla="*/ 2147483646 w 17"/>
                <a:gd name="T5" fmla="*/ 0 h 16"/>
                <a:gd name="T6" fmla="*/ 0 60000 65536"/>
                <a:gd name="T7" fmla="*/ 0 60000 65536"/>
                <a:gd name="T8" fmla="*/ 0 60000 65536"/>
              </a:gdLst>
              <a:ahLst/>
              <a:cxnLst>
                <a:cxn ang="T6">
                  <a:pos x="T0" y="T1"/>
                </a:cxn>
                <a:cxn ang="T7">
                  <a:pos x="T2" y="T3"/>
                </a:cxn>
                <a:cxn ang="T8">
                  <a:pos x="T4" y="T5"/>
                </a:cxn>
              </a:cxnLst>
              <a:rect l="0" t="0" r="r" b="b"/>
              <a:pathLst>
                <a:path w="17" h="16">
                  <a:moveTo>
                    <a:pt x="17" y="0"/>
                  </a:moveTo>
                  <a:cubicBezTo>
                    <a:pt x="9" y="4"/>
                    <a:pt x="3" y="8"/>
                    <a:pt x="0" y="16"/>
                  </a:cubicBezTo>
                  <a:cubicBezTo>
                    <a:pt x="5" y="11"/>
                    <a:pt x="11" y="5"/>
                    <a:pt x="17" y="0"/>
                  </a:cubicBezTo>
                </a:path>
              </a:pathLst>
            </a:custGeom>
            <a:solidFill>
              <a:srgbClr val="2A2829"/>
            </a:solidFill>
            <a:ln>
              <a:noFill/>
            </a:ln>
          </p:spPr>
          <p:txBody>
            <a:bodyPr/>
            <a:lstStyle/>
            <a:p>
              <a:endParaRPr lang="zh-CN" altLang="en-US"/>
            </a:p>
          </p:txBody>
        </p:sp>
        <p:sp>
          <p:nvSpPr>
            <p:cNvPr id="1048968" name="Freeform 113"/>
            <p:cNvSpPr/>
            <p:nvPr/>
          </p:nvSpPr>
          <p:spPr bwMode="auto">
            <a:xfrm>
              <a:off x="3914776" y="4967288"/>
              <a:ext cx="571500" cy="401638"/>
            </a:xfrm>
            <a:custGeom>
              <a:avLst/>
              <a:gdLst>
                <a:gd name="T0" fmla="*/ 2147483646 w 134"/>
                <a:gd name="T1" fmla="*/ 0 h 94"/>
                <a:gd name="T2" fmla="*/ 2147483646 w 134"/>
                <a:gd name="T3" fmla="*/ 2147483646 h 94"/>
                <a:gd name="T4" fmla="*/ 2147483646 w 134"/>
                <a:gd name="T5" fmla="*/ 2147483646 h 94"/>
                <a:gd name="T6" fmla="*/ 2147483646 w 134"/>
                <a:gd name="T7" fmla="*/ 2147483646 h 94"/>
                <a:gd name="T8" fmla="*/ 2147483646 w 134"/>
                <a:gd name="T9" fmla="*/ 2147483646 h 94"/>
                <a:gd name="T10" fmla="*/ 2147483646 w 134"/>
                <a:gd name="T11" fmla="*/ 2147483646 h 94"/>
                <a:gd name="T12" fmla="*/ 2147483646 w 134"/>
                <a:gd name="T13" fmla="*/ 0 h 9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4" h="94">
                  <a:moveTo>
                    <a:pt x="116" y="0"/>
                  </a:moveTo>
                  <a:cubicBezTo>
                    <a:pt x="113" y="11"/>
                    <a:pt x="93" y="19"/>
                    <a:pt x="93" y="19"/>
                  </a:cubicBezTo>
                  <a:cubicBezTo>
                    <a:pt x="34" y="41"/>
                    <a:pt x="34" y="41"/>
                    <a:pt x="34" y="41"/>
                  </a:cubicBezTo>
                  <a:cubicBezTo>
                    <a:pt x="0" y="57"/>
                    <a:pt x="17" y="94"/>
                    <a:pt x="45" y="88"/>
                  </a:cubicBezTo>
                  <a:cubicBezTo>
                    <a:pt x="123" y="69"/>
                    <a:pt x="123" y="69"/>
                    <a:pt x="123" y="69"/>
                  </a:cubicBezTo>
                  <a:cubicBezTo>
                    <a:pt x="126" y="69"/>
                    <a:pt x="131" y="70"/>
                    <a:pt x="134" y="70"/>
                  </a:cubicBezTo>
                  <a:cubicBezTo>
                    <a:pt x="116" y="0"/>
                    <a:pt x="116" y="0"/>
                    <a:pt x="116" y="0"/>
                  </a:cubicBezTo>
                </a:path>
              </a:pathLst>
            </a:custGeom>
            <a:solidFill>
              <a:srgbClr val="F8D5AC"/>
            </a:solidFill>
            <a:ln>
              <a:noFill/>
            </a:ln>
          </p:spPr>
          <p:txBody>
            <a:bodyPr/>
            <a:lstStyle/>
            <a:p>
              <a:endParaRPr lang="zh-CN" altLang="en-US"/>
            </a:p>
          </p:txBody>
        </p:sp>
        <p:sp>
          <p:nvSpPr>
            <p:cNvPr id="1048969" name="Freeform 114"/>
            <p:cNvSpPr>
              <a:spLocks noEditPoints="1"/>
            </p:cNvSpPr>
            <p:nvPr/>
          </p:nvSpPr>
          <p:spPr bwMode="auto">
            <a:xfrm>
              <a:off x="4259263" y="5283200"/>
              <a:ext cx="90488" cy="55563"/>
            </a:xfrm>
            <a:custGeom>
              <a:avLst/>
              <a:gdLst>
                <a:gd name="T0" fmla="*/ 2147483646 w 21"/>
                <a:gd name="T1" fmla="*/ 2147483646 h 13"/>
                <a:gd name="T2" fmla="*/ 0 w 21"/>
                <a:gd name="T3" fmla="*/ 2147483646 h 13"/>
                <a:gd name="T4" fmla="*/ 2147483646 w 21"/>
                <a:gd name="T5" fmla="*/ 2147483646 h 13"/>
                <a:gd name="T6" fmla="*/ 2147483646 w 21"/>
                <a:gd name="T7" fmla="*/ 2147483646 h 13"/>
                <a:gd name="T8" fmla="*/ 2147483646 w 21"/>
                <a:gd name="T9" fmla="*/ 2147483646 h 13"/>
                <a:gd name="T10" fmla="*/ 2147483646 w 21"/>
                <a:gd name="T11" fmla="*/ 2147483646 h 13"/>
                <a:gd name="T12" fmla="*/ 2147483646 w 21"/>
                <a:gd name="T13" fmla="*/ 0 h 13"/>
                <a:gd name="T14" fmla="*/ 2147483646 w 21"/>
                <a:gd name="T15" fmla="*/ 0 h 13"/>
                <a:gd name="T16" fmla="*/ 2147483646 w 21"/>
                <a:gd name="T17" fmla="*/ 2147483646 h 13"/>
                <a:gd name="T18" fmla="*/ 2147483646 w 21"/>
                <a:gd name="T19" fmla="*/ 2147483646 h 13"/>
                <a:gd name="T20" fmla="*/ 2147483646 w 21"/>
                <a:gd name="T21" fmla="*/ 0 h 1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 h="13">
                  <a:moveTo>
                    <a:pt x="15" y="2"/>
                  </a:moveTo>
                  <a:cubicBezTo>
                    <a:pt x="0" y="5"/>
                    <a:pt x="0" y="5"/>
                    <a:pt x="0" y="5"/>
                  </a:cubicBezTo>
                  <a:cubicBezTo>
                    <a:pt x="0" y="6"/>
                    <a:pt x="1" y="6"/>
                    <a:pt x="2" y="7"/>
                  </a:cubicBezTo>
                  <a:cubicBezTo>
                    <a:pt x="4" y="8"/>
                    <a:pt x="6" y="11"/>
                    <a:pt x="8" y="13"/>
                  </a:cubicBezTo>
                  <a:cubicBezTo>
                    <a:pt x="16" y="11"/>
                    <a:pt x="16" y="11"/>
                    <a:pt x="16" y="11"/>
                  </a:cubicBezTo>
                  <a:cubicBezTo>
                    <a:pt x="16" y="8"/>
                    <a:pt x="16" y="5"/>
                    <a:pt x="15" y="2"/>
                  </a:cubicBezTo>
                  <a:moveTo>
                    <a:pt x="20" y="0"/>
                  </a:moveTo>
                  <a:cubicBezTo>
                    <a:pt x="20" y="0"/>
                    <a:pt x="20" y="0"/>
                    <a:pt x="20" y="0"/>
                  </a:cubicBezTo>
                  <a:cubicBezTo>
                    <a:pt x="21" y="4"/>
                    <a:pt x="20" y="8"/>
                    <a:pt x="19" y="11"/>
                  </a:cubicBezTo>
                  <a:cubicBezTo>
                    <a:pt x="19" y="11"/>
                    <a:pt x="19" y="11"/>
                    <a:pt x="19" y="11"/>
                  </a:cubicBezTo>
                  <a:cubicBezTo>
                    <a:pt x="20" y="8"/>
                    <a:pt x="21" y="4"/>
                    <a:pt x="20" y="0"/>
                  </a:cubicBezTo>
                </a:path>
              </a:pathLst>
            </a:custGeom>
            <a:solidFill>
              <a:srgbClr val="DDB88F"/>
            </a:solidFill>
            <a:ln>
              <a:noFill/>
            </a:ln>
          </p:spPr>
          <p:txBody>
            <a:bodyPr/>
            <a:lstStyle/>
            <a:p>
              <a:endParaRPr lang="zh-CN" altLang="en-US"/>
            </a:p>
          </p:txBody>
        </p:sp>
        <p:sp>
          <p:nvSpPr>
            <p:cNvPr id="1048970" name="Freeform 115"/>
            <p:cNvSpPr/>
            <p:nvPr/>
          </p:nvSpPr>
          <p:spPr bwMode="auto">
            <a:xfrm>
              <a:off x="4195763" y="5305425"/>
              <a:ext cx="98425" cy="46038"/>
            </a:xfrm>
            <a:custGeom>
              <a:avLst/>
              <a:gdLst>
                <a:gd name="T0" fmla="*/ 2147483646 w 23"/>
                <a:gd name="T1" fmla="*/ 0 h 11"/>
                <a:gd name="T2" fmla="*/ 0 w 23"/>
                <a:gd name="T3" fmla="*/ 2147483646 h 11"/>
                <a:gd name="T4" fmla="*/ 2147483646 w 23"/>
                <a:gd name="T5" fmla="*/ 2147483646 h 11"/>
                <a:gd name="T6" fmla="*/ 2147483646 w 23"/>
                <a:gd name="T7" fmla="*/ 2147483646 h 11"/>
                <a:gd name="T8" fmla="*/ 2147483646 w 23"/>
                <a:gd name="T9" fmla="*/ 2147483646 h 11"/>
                <a:gd name="T10" fmla="*/ 2147483646 w 23"/>
                <a:gd name="T11" fmla="*/ 2147483646 h 11"/>
                <a:gd name="T12" fmla="*/ 2147483646 w 23"/>
                <a:gd name="T13" fmla="*/ 2147483646 h 11"/>
                <a:gd name="T14" fmla="*/ 2147483646 w 23"/>
                <a:gd name="T15" fmla="*/ 2147483646 h 11"/>
                <a:gd name="T16" fmla="*/ 2147483646 w 23"/>
                <a:gd name="T17" fmla="*/ 2147483646 h 11"/>
                <a:gd name="T18" fmla="*/ 2147483646 w 23"/>
                <a:gd name="T19" fmla="*/ 0 h 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 h="11">
                  <a:moveTo>
                    <a:pt x="15" y="0"/>
                  </a:moveTo>
                  <a:cubicBezTo>
                    <a:pt x="0" y="4"/>
                    <a:pt x="0" y="4"/>
                    <a:pt x="0" y="4"/>
                  </a:cubicBezTo>
                  <a:cubicBezTo>
                    <a:pt x="5" y="7"/>
                    <a:pt x="9" y="9"/>
                    <a:pt x="12" y="11"/>
                  </a:cubicBezTo>
                  <a:cubicBezTo>
                    <a:pt x="14" y="11"/>
                    <a:pt x="14" y="11"/>
                    <a:pt x="14" y="11"/>
                  </a:cubicBezTo>
                  <a:cubicBezTo>
                    <a:pt x="3" y="3"/>
                    <a:pt x="3" y="3"/>
                    <a:pt x="3" y="3"/>
                  </a:cubicBezTo>
                  <a:cubicBezTo>
                    <a:pt x="7" y="2"/>
                    <a:pt x="7" y="2"/>
                    <a:pt x="7" y="2"/>
                  </a:cubicBezTo>
                  <a:cubicBezTo>
                    <a:pt x="12" y="6"/>
                    <a:pt x="14" y="9"/>
                    <a:pt x="14" y="10"/>
                  </a:cubicBezTo>
                  <a:cubicBezTo>
                    <a:pt x="23" y="8"/>
                    <a:pt x="23" y="8"/>
                    <a:pt x="23" y="8"/>
                  </a:cubicBezTo>
                  <a:cubicBezTo>
                    <a:pt x="21" y="6"/>
                    <a:pt x="19" y="3"/>
                    <a:pt x="17" y="2"/>
                  </a:cubicBezTo>
                  <a:cubicBezTo>
                    <a:pt x="16" y="1"/>
                    <a:pt x="15" y="1"/>
                    <a:pt x="15" y="0"/>
                  </a:cubicBezTo>
                </a:path>
              </a:pathLst>
            </a:custGeom>
            <a:solidFill>
              <a:srgbClr val="D5AD82"/>
            </a:solidFill>
            <a:ln>
              <a:noFill/>
            </a:ln>
          </p:spPr>
          <p:txBody>
            <a:bodyPr/>
            <a:lstStyle/>
            <a:p>
              <a:endParaRPr lang="zh-CN" altLang="en-US"/>
            </a:p>
          </p:txBody>
        </p:sp>
        <p:sp>
          <p:nvSpPr>
            <p:cNvPr id="1048971" name="Freeform 116"/>
            <p:cNvSpPr/>
            <p:nvPr/>
          </p:nvSpPr>
          <p:spPr bwMode="auto">
            <a:xfrm>
              <a:off x="4324351" y="5283200"/>
              <a:ext cx="25400" cy="47625"/>
            </a:xfrm>
            <a:custGeom>
              <a:avLst/>
              <a:gdLst>
                <a:gd name="T0" fmla="*/ 2147483646 w 6"/>
                <a:gd name="T1" fmla="*/ 0 h 11"/>
                <a:gd name="T2" fmla="*/ 0 w 6"/>
                <a:gd name="T3" fmla="*/ 2147483646 h 11"/>
                <a:gd name="T4" fmla="*/ 2147483646 w 6"/>
                <a:gd name="T5" fmla="*/ 2147483646 h 11"/>
                <a:gd name="T6" fmla="*/ 2147483646 w 6"/>
                <a:gd name="T7" fmla="*/ 2147483646 h 11"/>
                <a:gd name="T8" fmla="*/ 2147483646 w 6"/>
                <a:gd name="T9" fmla="*/ 0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11">
                  <a:moveTo>
                    <a:pt x="5" y="0"/>
                  </a:moveTo>
                  <a:cubicBezTo>
                    <a:pt x="0" y="2"/>
                    <a:pt x="0" y="2"/>
                    <a:pt x="0" y="2"/>
                  </a:cubicBezTo>
                  <a:cubicBezTo>
                    <a:pt x="1" y="5"/>
                    <a:pt x="1" y="8"/>
                    <a:pt x="1" y="11"/>
                  </a:cubicBezTo>
                  <a:cubicBezTo>
                    <a:pt x="4" y="11"/>
                    <a:pt x="4" y="11"/>
                    <a:pt x="4" y="11"/>
                  </a:cubicBezTo>
                  <a:cubicBezTo>
                    <a:pt x="5" y="8"/>
                    <a:pt x="6" y="4"/>
                    <a:pt x="5" y="0"/>
                  </a:cubicBezTo>
                </a:path>
              </a:pathLst>
            </a:custGeom>
            <a:solidFill>
              <a:srgbClr val="DFC4A6"/>
            </a:solidFill>
            <a:ln>
              <a:noFill/>
            </a:ln>
          </p:spPr>
          <p:txBody>
            <a:bodyPr/>
            <a:lstStyle/>
            <a:p>
              <a:endParaRPr lang="zh-CN" altLang="en-US"/>
            </a:p>
          </p:txBody>
        </p:sp>
        <p:sp>
          <p:nvSpPr>
            <p:cNvPr id="1048972" name="Freeform 117"/>
            <p:cNvSpPr/>
            <p:nvPr/>
          </p:nvSpPr>
          <p:spPr bwMode="auto">
            <a:xfrm>
              <a:off x="4191001" y="5343525"/>
              <a:ext cx="26988" cy="17463"/>
            </a:xfrm>
            <a:custGeom>
              <a:avLst/>
              <a:gdLst>
                <a:gd name="T0" fmla="*/ 0 w 6"/>
                <a:gd name="T1" fmla="*/ 0 h 4"/>
                <a:gd name="T2" fmla="*/ 2147483646 w 6"/>
                <a:gd name="T3" fmla="*/ 2147483646 h 4"/>
                <a:gd name="T4" fmla="*/ 2147483646 w 6"/>
                <a:gd name="T5" fmla="*/ 2147483646 h 4"/>
                <a:gd name="T6" fmla="*/ 0 w 6"/>
                <a:gd name="T7" fmla="*/ 0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4">
                  <a:moveTo>
                    <a:pt x="0" y="0"/>
                  </a:moveTo>
                  <a:cubicBezTo>
                    <a:pt x="2" y="1"/>
                    <a:pt x="4" y="2"/>
                    <a:pt x="6" y="4"/>
                  </a:cubicBezTo>
                  <a:cubicBezTo>
                    <a:pt x="6" y="4"/>
                    <a:pt x="6" y="4"/>
                    <a:pt x="6" y="4"/>
                  </a:cubicBezTo>
                  <a:cubicBezTo>
                    <a:pt x="4" y="2"/>
                    <a:pt x="2" y="1"/>
                    <a:pt x="0" y="0"/>
                  </a:cubicBezTo>
                </a:path>
              </a:pathLst>
            </a:custGeom>
            <a:solidFill>
              <a:srgbClr val="D4CABE"/>
            </a:solidFill>
            <a:ln>
              <a:noFill/>
            </a:ln>
          </p:spPr>
          <p:txBody>
            <a:bodyPr/>
            <a:lstStyle/>
            <a:p>
              <a:endParaRPr lang="zh-CN" altLang="en-US"/>
            </a:p>
          </p:txBody>
        </p:sp>
        <p:sp>
          <p:nvSpPr>
            <p:cNvPr id="1048973" name="Freeform 118"/>
            <p:cNvSpPr>
              <a:spLocks noEditPoints="1"/>
            </p:cNvSpPr>
            <p:nvPr/>
          </p:nvSpPr>
          <p:spPr bwMode="auto">
            <a:xfrm>
              <a:off x="4165601" y="5321300"/>
              <a:ext cx="80963" cy="39688"/>
            </a:xfrm>
            <a:custGeom>
              <a:avLst/>
              <a:gdLst>
                <a:gd name="T0" fmla="*/ 2147483646 w 19"/>
                <a:gd name="T1" fmla="*/ 2147483646 h 9"/>
                <a:gd name="T2" fmla="*/ 0 w 19"/>
                <a:gd name="T3" fmla="*/ 2147483646 h 9"/>
                <a:gd name="T4" fmla="*/ 2147483646 w 19"/>
                <a:gd name="T5" fmla="*/ 2147483646 h 9"/>
                <a:gd name="T6" fmla="*/ 2147483646 w 19"/>
                <a:gd name="T7" fmla="*/ 2147483646 h 9"/>
                <a:gd name="T8" fmla="*/ 2147483646 w 19"/>
                <a:gd name="T9" fmla="*/ 2147483646 h 9"/>
                <a:gd name="T10" fmla="*/ 2147483646 w 19"/>
                <a:gd name="T11" fmla="*/ 2147483646 h 9"/>
                <a:gd name="T12" fmla="*/ 2147483646 w 19"/>
                <a:gd name="T13" fmla="*/ 2147483646 h 9"/>
                <a:gd name="T14" fmla="*/ 2147483646 w 19"/>
                <a:gd name="T15" fmla="*/ 0 h 9"/>
                <a:gd name="T16" fmla="*/ 2147483646 w 19"/>
                <a:gd name="T17" fmla="*/ 0 h 9"/>
                <a:gd name="T18" fmla="*/ 2147483646 w 19"/>
                <a:gd name="T19" fmla="*/ 0 h 9"/>
                <a:gd name="T20" fmla="*/ 2147483646 w 19"/>
                <a:gd name="T21" fmla="*/ 2147483646 h 9"/>
                <a:gd name="T22" fmla="*/ 2147483646 w 19"/>
                <a:gd name="T23" fmla="*/ 2147483646 h 9"/>
                <a:gd name="T24" fmla="*/ 2147483646 w 19"/>
                <a:gd name="T25" fmla="*/ 0 h 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9" h="9">
                  <a:moveTo>
                    <a:pt x="1" y="1"/>
                  </a:moveTo>
                  <a:cubicBezTo>
                    <a:pt x="0" y="1"/>
                    <a:pt x="0" y="1"/>
                    <a:pt x="0" y="1"/>
                  </a:cubicBezTo>
                  <a:cubicBezTo>
                    <a:pt x="2" y="3"/>
                    <a:pt x="4" y="4"/>
                    <a:pt x="6" y="5"/>
                  </a:cubicBezTo>
                  <a:cubicBezTo>
                    <a:pt x="8" y="6"/>
                    <a:pt x="10" y="7"/>
                    <a:pt x="12" y="9"/>
                  </a:cubicBezTo>
                  <a:cubicBezTo>
                    <a:pt x="12" y="9"/>
                    <a:pt x="12" y="9"/>
                    <a:pt x="12" y="9"/>
                  </a:cubicBezTo>
                  <a:cubicBezTo>
                    <a:pt x="9" y="6"/>
                    <a:pt x="5" y="4"/>
                    <a:pt x="1" y="2"/>
                  </a:cubicBezTo>
                  <a:cubicBezTo>
                    <a:pt x="1" y="1"/>
                    <a:pt x="1" y="1"/>
                    <a:pt x="1" y="1"/>
                  </a:cubicBezTo>
                  <a:moveTo>
                    <a:pt x="7" y="0"/>
                  </a:moveTo>
                  <a:cubicBezTo>
                    <a:pt x="5" y="0"/>
                    <a:pt x="5" y="0"/>
                    <a:pt x="5" y="0"/>
                  </a:cubicBezTo>
                  <a:cubicBezTo>
                    <a:pt x="5" y="0"/>
                    <a:pt x="5" y="0"/>
                    <a:pt x="5" y="0"/>
                  </a:cubicBezTo>
                  <a:cubicBezTo>
                    <a:pt x="17" y="8"/>
                    <a:pt x="17" y="8"/>
                    <a:pt x="17" y="8"/>
                  </a:cubicBezTo>
                  <a:cubicBezTo>
                    <a:pt x="19" y="7"/>
                    <a:pt x="19" y="7"/>
                    <a:pt x="19" y="7"/>
                  </a:cubicBezTo>
                  <a:cubicBezTo>
                    <a:pt x="16" y="5"/>
                    <a:pt x="12" y="3"/>
                    <a:pt x="7" y="0"/>
                  </a:cubicBezTo>
                </a:path>
              </a:pathLst>
            </a:custGeom>
            <a:solidFill>
              <a:srgbClr val="C79F74"/>
            </a:solidFill>
            <a:ln>
              <a:noFill/>
            </a:ln>
          </p:spPr>
          <p:txBody>
            <a:bodyPr/>
            <a:lstStyle/>
            <a:p>
              <a:endParaRPr lang="zh-CN" altLang="en-US"/>
            </a:p>
          </p:txBody>
        </p:sp>
        <p:sp>
          <p:nvSpPr>
            <p:cNvPr id="1048974" name="Freeform 119"/>
            <p:cNvSpPr/>
            <p:nvPr/>
          </p:nvSpPr>
          <p:spPr bwMode="auto">
            <a:xfrm>
              <a:off x="4170363" y="5321300"/>
              <a:ext cx="68263" cy="39688"/>
            </a:xfrm>
            <a:custGeom>
              <a:avLst/>
              <a:gdLst>
                <a:gd name="T0" fmla="*/ 2147483646 w 16"/>
                <a:gd name="T1" fmla="*/ 0 h 9"/>
                <a:gd name="T2" fmla="*/ 0 w 16"/>
                <a:gd name="T3" fmla="*/ 2147483646 h 9"/>
                <a:gd name="T4" fmla="*/ 0 w 16"/>
                <a:gd name="T5" fmla="*/ 2147483646 h 9"/>
                <a:gd name="T6" fmla="*/ 2147483646 w 16"/>
                <a:gd name="T7" fmla="*/ 2147483646 h 9"/>
                <a:gd name="T8" fmla="*/ 2147483646 w 16"/>
                <a:gd name="T9" fmla="*/ 2147483646 h 9"/>
                <a:gd name="T10" fmla="*/ 2147483646 w 16"/>
                <a:gd name="T11" fmla="*/ 0 h 9"/>
                <a:gd name="T12" fmla="*/ 2147483646 w 16"/>
                <a:gd name="T13" fmla="*/ 0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 h="9">
                  <a:moveTo>
                    <a:pt x="4" y="0"/>
                  </a:moveTo>
                  <a:cubicBezTo>
                    <a:pt x="0" y="1"/>
                    <a:pt x="0" y="1"/>
                    <a:pt x="0" y="1"/>
                  </a:cubicBezTo>
                  <a:cubicBezTo>
                    <a:pt x="0" y="2"/>
                    <a:pt x="0" y="2"/>
                    <a:pt x="0" y="2"/>
                  </a:cubicBezTo>
                  <a:cubicBezTo>
                    <a:pt x="4" y="4"/>
                    <a:pt x="8" y="6"/>
                    <a:pt x="11" y="9"/>
                  </a:cubicBezTo>
                  <a:cubicBezTo>
                    <a:pt x="16" y="8"/>
                    <a:pt x="16" y="8"/>
                    <a:pt x="16" y="8"/>
                  </a:cubicBezTo>
                  <a:cubicBezTo>
                    <a:pt x="4" y="0"/>
                    <a:pt x="4" y="0"/>
                    <a:pt x="4" y="0"/>
                  </a:cubicBezTo>
                  <a:cubicBezTo>
                    <a:pt x="4" y="0"/>
                    <a:pt x="4" y="0"/>
                    <a:pt x="4" y="0"/>
                  </a:cubicBezTo>
                </a:path>
              </a:pathLst>
            </a:custGeom>
            <a:solidFill>
              <a:srgbClr val="E2D9CD"/>
            </a:solidFill>
            <a:ln>
              <a:noFill/>
            </a:ln>
          </p:spPr>
          <p:txBody>
            <a:bodyPr/>
            <a:lstStyle/>
            <a:p>
              <a:endParaRPr lang="zh-CN" altLang="en-US"/>
            </a:p>
          </p:txBody>
        </p:sp>
        <p:sp>
          <p:nvSpPr>
            <p:cNvPr id="1048975" name="Freeform 120"/>
            <p:cNvSpPr/>
            <p:nvPr/>
          </p:nvSpPr>
          <p:spPr bwMode="auto">
            <a:xfrm>
              <a:off x="4208463" y="5313363"/>
              <a:ext cx="47625" cy="38100"/>
            </a:xfrm>
            <a:custGeom>
              <a:avLst/>
              <a:gdLst>
                <a:gd name="T0" fmla="*/ 2147483646 w 11"/>
                <a:gd name="T1" fmla="*/ 0 h 9"/>
                <a:gd name="T2" fmla="*/ 0 w 11"/>
                <a:gd name="T3" fmla="*/ 2147483646 h 9"/>
                <a:gd name="T4" fmla="*/ 2147483646 w 11"/>
                <a:gd name="T5" fmla="*/ 2147483646 h 9"/>
                <a:gd name="T6" fmla="*/ 2147483646 w 11"/>
                <a:gd name="T7" fmla="*/ 2147483646 h 9"/>
                <a:gd name="T8" fmla="*/ 2147483646 w 11"/>
                <a:gd name="T9" fmla="*/ 0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9">
                  <a:moveTo>
                    <a:pt x="4" y="0"/>
                  </a:moveTo>
                  <a:cubicBezTo>
                    <a:pt x="0" y="1"/>
                    <a:pt x="0" y="1"/>
                    <a:pt x="0" y="1"/>
                  </a:cubicBezTo>
                  <a:cubicBezTo>
                    <a:pt x="11" y="9"/>
                    <a:pt x="11" y="9"/>
                    <a:pt x="11" y="9"/>
                  </a:cubicBezTo>
                  <a:cubicBezTo>
                    <a:pt x="11" y="8"/>
                    <a:pt x="11" y="8"/>
                    <a:pt x="11" y="8"/>
                  </a:cubicBezTo>
                  <a:cubicBezTo>
                    <a:pt x="11" y="7"/>
                    <a:pt x="9" y="4"/>
                    <a:pt x="4" y="0"/>
                  </a:cubicBezTo>
                </a:path>
              </a:pathLst>
            </a:custGeom>
            <a:solidFill>
              <a:srgbClr val="DDB88F"/>
            </a:solidFill>
            <a:ln>
              <a:noFill/>
            </a:ln>
          </p:spPr>
          <p:txBody>
            <a:bodyPr/>
            <a:lstStyle/>
            <a:p>
              <a:endParaRPr lang="zh-CN" altLang="en-US"/>
            </a:p>
          </p:txBody>
        </p:sp>
        <p:sp>
          <p:nvSpPr>
            <p:cNvPr id="1048976" name="Freeform 121"/>
            <p:cNvSpPr/>
            <p:nvPr/>
          </p:nvSpPr>
          <p:spPr bwMode="auto">
            <a:xfrm>
              <a:off x="3876676" y="5022850"/>
              <a:ext cx="153988" cy="171450"/>
            </a:xfrm>
            <a:custGeom>
              <a:avLst/>
              <a:gdLst>
                <a:gd name="T0" fmla="*/ 2147483646 w 36"/>
                <a:gd name="T1" fmla="*/ 0 h 40"/>
                <a:gd name="T2" fmla="*/ 0 w 36"/>
                <a:gd name="T3" fmla="*/ 2147483646 h 40"/>
                <a:gd name="T4" fmla="*/ 2147483646 w 36"/>
                <a:gd name="T5" fmla="*/ 2147483646 h 40"/>
                <a:gd name="T6" fmla="*/ 2147483646 w 36"/>
                <a:gd name="T7" fmla="*/ 2147483646 h 40"/>
                <a:gd name="T8" fmla="*/ 2147483646 w 36"/>
                <a:gd name="T9" fmla="*/ 2147483646 h 40"/>
                <a:gd name="T10" fmla="*/ 2147483646 w 36"/>
                <a:gd name="T11" fmla="*/ 2147483646 h 40"/>
                <a:gd name="T12" fmla="*/ 2147483646 w 36"/>
                <a:gd name="T13" fmla="*/ 0 h 4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40">
                  <a:moveTo>
                    <a:pt x="36" y="0"/>
                  </a:moveTo>
                  <a:cubicBezTo>
                    <a:pt x="22" y="15"/>
                    <a:pt x="9" y="29"/>
                    <a:pt x="0" y="38"/>
                  </a:cubicBezTo>
                  <a:cubicBezTo>
                    <a:pt x="0" y="38"/>
                    <a:pt x="0" y="39"/>
                    <a:pt x="1" y="39"/>
                  </a:cubicBezTo>
                  <a:cubicBezTo>
                    <a:pt x="2" y="39"/>
                    <a:pt x="3" y="40"/>
                    <a:pt x="4" y="40"/>
                  </a:cubicBezTo>
                  <a:cubicBezTo>
                    <a:pt x="5" y="40"/>
                    <a:pt x="7" y="39"/>
                    <a:pt x="8" y="39"/>
                  </a:cubicBezTo>
                  <a:cubicBezTo>
                    <a:pt x="16" y="32"/>
                    <a:pt x="24" y="23"/>
                    <a:pt x="33" y="14"/>
                  </a:cubicBezTo>
                  <a:cubicBezTo>
                    <a:pt x="36" y="0"/>
                    <a:pt x="36" y="0"/>
                    <a:pt x="36" y="0"/>
                  </a:cubicBezTo>
                </a:path>
              </a:pathLst>
            </a:custGeom>
            <a:solidFill>
              <a:srgbClr val="08070C"/>
            </a:solidFill>
            <a:ln>
              <a:noFill/>
            </a:ln>
          </p:spPr>
          <p:txBody>
            <a:bodyPr/>
            <a:lstStyle/>
            <a:p>
              <a:endParaRPr lang="zh-CN" altLang="en-US"/>
            </a:p>
          </p:txBody>
        </p:sp>
        <p:sp>
          <p:nvSpPr>
            <p:cNvPr id="1048977" name="Freeform 122"/>
            <p:cNvSpPr/>
            <p:nvPr/>
          </p:nvSpPr>
          <p:spPr bwMode="auto">
            <a:xfrm>
              <a:off x="3910013" y="5083175"/>
              <a:ext cx="107950" cy="106363"/>
            </a:xfrm>
            <a:custGeom>
              <a:avLst/>
              <a:gdLst>
                <a:gd name="T0" fmla="*/ 2147483646 w 25"/>
                <a:gd name="T1" fmla="*/ 0 h 25"/>
                <a:gd name="T2" fmla="*/ 0 w 25"/>
                <a:gd name="T3" fmla="*/ 2147483646 h 25"/>
                <a:gd name="T4" fmla="*/ 2147483646 w 25"/>
                <a:gd name="T5" fmla="*/ 2147483646 h 25"/>
                <a:gd name="T6" fmla="*/ 2147483646 w 25"/>
                <a:gd name="T7" fmla="*/ 2147483646 h 25"/>
                <a:gd name="T8" fmla="*/ 2147483646 w 25"/>
                <a:gd name="T9" fmla="*/ 2147483646 h 25"/>
                <a:gd name="T10" fmla="*/ 2147483646 w 25"/>
                <a:gd name="T11" fmla="*/ 0 h 2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 h="25">
                  <a:moveTo>
                    <a:pt x="25" y="0"/>
                  </a:moveTo>
                  <a:cubicBezTo>
                    <a:pt x="16" y="9"/>
                    <a:pt x="8" y="18"/>
                    <a:pt x="0" y="25"/>
                  </a:cubicBezTo>
                  <a:cubicBezTo>
                    <a:pt x="2" y="25"/>
                    <a:pt x="5" y="24"/>
                    <a:pt x="7" y="23"/>
                  </a:cubicBezTo>
                  <a:cubicBezTo>
                    <a:pt x="12" y="18"/>
                    <a:pt x="17" y="13"/>
                    <a:pt x="23" y="7"/>
                  </a:cubicBezTo>
                  <a:cubicBezTo>
                    <a:pt x="23" y="6"/>
                    <a:pt x="24" y="4"/>
                    <a:pt x="25" y="3"/>
                  </a:cubicBezTo>
                  <a:cubicBezTo>
                    <a:pt x="25" y="0"/>
                    <a:pt x="25" y="0"/>
                    <a:pt x="25" y="0"/>
                  </a:cubicBezTo>
                </a:path>
              </a:pathLst>
            </a:custGeom>
            <a:solidFill>
              <a:srgbClr val="645E5E"/>
            </a:solidFill>
            <a:ln>
              <a:noFill/>
            </a:ln>
          </p:spPr>
          <p:txBody>
            <a:bodyPr/>
            <a:lstStyle/>
            <a:p>
              <a:endParaRPr lang="zh-CN" altLang="en-US"/>
            </a:p>
          </p:txBody>
        </p:sp>
        <p:sp>
          <p:nvSpPr>
            <p:cNvPr id="1048978" name="Freeform 123"/>
            <p:cNvSpPr/>
            <p:nvPr/>
          </p:nvSpPr>
          <p:spPr bwMode="auto">
            <a:xfrm>
              <a:off x="3940176" y="5111750"/>
              <a:ext cx="68263" cy="69850"/>
            </a:xfrm>
            <a:custGeom>
              <a:avLst/>
              <a:gdLst>
                <a:gd name="T0" fmla="*/ 2147483646 w 16"/>
                <a:gd name="T1" fmla="*/ 0 h 16"/>
                <a:gd name="T2" fmla="*/ 0 w 16"/>
                <a:gd name="T3" fmla="*/ 2147483646 h 16"/>
                <a:gd name="T4" fmla="*/ 2147483646 w 16"/>
                <a:gd name="T5" fmla="*/ 0 h 16"/>
                <a:gd name="T6" fmla="*/ 0 60000 65536"/>
                <a:gd name="T7" fmla="*/ 0 60000 65536"/>
                <a:gd name="T8" fmla="*/ 0 60000 65536"/>
              </a:gdLst>
              <a:ahLst/>
              <a:cxnLst>
                <a:cxn ang="T6">
                  <a:pos x="T0" y="T1"/>
                </a:cxn>
                <a:cxn ang="T7">
                  <a:pos x="T2" y="T3"/>
                </a:cxn>
                <a:cxn ang="T8">
                  <a:pos x="T4" y="T5"/>
                </a:cxn>
              </a:cxnLst>
              <a:rect l="0" t="0" r="r" b="b"/>
              <a:pathLst>
                <a:path w="16" h="16">
                  <a:moveTo>
                    <a:pt x="16" y="0"/>
                  </a:moveTo>
                  <a:cubicBezTo>
                    <a:pt x="10" y="6"/>
                    <a:pt x="5" y="11"/>
                    <a:pt x="0" y="16"/>
                  </a:cubicBezTo>
                  <a:cubicBezTo>
                    <a:pt x="6" y="14"/>
                    <a:pt x="11" y="9"/>
                    <a:pt x="16" y="0"/>
                  </a:cubicBezTo>
                </a:path>
              </a:pathLst>
            </a:custGeom>
            <a:solidFill>
              <a:srgbClr val="2A2829"/>
            </a:solidFill>
            <a:ln>
              <a:noFill/>
            </a:ln>
          </p:spPr>
          <p:txBody>
            <a:bodyPr/>
            <a:lstStyle/>
            <a:p>
              <a:endParaRPr lang="zh-CN" altLang="en-US"/>
            </a:p>
          </p:txBody>
        </p:sp>
        <p:sp>
          <p:nvSpPr>
            <p:cNvPr id="1048979" name="Freeform 124"/>
            <p:cNvSpPr/>
            <p:nvPr/>
          </p:nvSpPr>
          <p:spPr bwMode="auto">
            <a:xfrm>
              <a:off x="3808413" y="4600575"/>
              <a:ext cx="519113" cy="581025"/>
            </a:xfrm>
            <a:custGeom>
              <a:avLst/>
              <a:gdLst>
                <a:gd name="T0" fmla="*/ 2147483646 w 122"/>
                <a:gd name="T1" fmla="*/ 2147483646 h 136"/>
                <a:gd name="T2" fmla="*/ 2147483646 w 122"/>
                <a:gd name="T3" fmla="*/ 2147483646 h 136"/>
                <a:gd name="T4" fmla="*/ 2147483646 w 122"/>
                <a:gd name="T5" fmla="*/ 2147483646 h 136"/>
                <a:gd name="T6" fmla="*/ 2147483646 w 122"/>
                <a:gd name="T7" fmla="*/ 2147483646 h 136"/>
                <a:gd name="T8" fmla="*/ 2147483646 w 122"/>
                <a:gd name="T9" fmla="*/ 2147483646 h 136"/>
                <a:gd name="T10" fmla="*/ 2147483646 w 122"/>
                <a:gd name="T11" fmla="*/ 2147483646 h 136"/>
                <a:gd name="T12" fmla="*/ 2147483646 w 122"/>
                <a:gd name="T13" fmla="*/ 2147483646 h 136"/>
                <a:gd name="T14" fmla="*/ 2147483646 w 122"/>
                <a:gd name="T15" fmla="*/ 2147483646 h 136"/>
                <a:gd name="T16" fmla="*/ 2147483646 w 122"/>
                <a:gd name="T17" fmla="*/ 0 h 136"/>
                <a:gd name="T18" fmla="*/ 2147483646 w 122"/>
                <a:gd name="T19" fmla="*/ 2147483646 h 136"/>
                <a:gd name="T20" fmla="*/ 2147483646 w 122"/>
                <a:gd name="T21" fmla="*/ 2147483646 h 136"/>
                <a:gd name="T22" fmla="*/ 0 w 122"/>
                <a:gd name="T23" fmla="*/ 2147483646 h 136"/>
                <a:gd name="T24" fmla="*/ 2147483646 w 122"/>
                <a:gd name="T25" fmla="*/ 2147483646 h 136"/>
                <a:gd name="T26" fmla="*/ 2147483646 w 122"/>
                <a:gd name="T27" fmla="*/ 2147483646 h 136"/>
                <a:gd name="T28" fmla="*/ 2147483646 w 122"/>
                <a:gd name="T29" fmla="*/ 2147483646 h 136"/>
                <a:gd name="T30" fmla="*/ 2147483646 w 122"/>
                <a:gd name="T31" fmla="*/ 2147483646 h 1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22" h="136">
                  <a:moveTo>
                    <a:pt x="56" y="57"/>
                  </a:moveTo>
                  <a:cubicBezTo>
                    <a:pt x="98" y="42"/>
                    <a:pt x="98" y="42"/>
                    <a:pt x="98" y="42"/>
                  </a:cubicBezTo>
                  <a:cubicBezTo>
                    <a:pt x="98" y="41"/>
                    <a:pt x="112" y="37"/>
                    <a:pt x="117" y="31"/>
                  </a:cubicBezTo>
                  <a:cubicBezTo>
                    <a:pt x="117" y="31"/>
                    <a:pt x="117" y="31"/>
                    <a:pt x="118" y="30"/>
                  </a:cubicBezTo>
                  <a:cubicBezTo>
                    <a:pt x="116" y="29"/>
                    <a:pt x="116" y="27"/>
                    <a:pt x="116" y="27"/>
                  </a:cubicBezTo>
                  <a:cubicBezTo>
                    <a:pt x="118" y="25"/>
                    <a:pt x="120" y="23"/>
                    <a:pt x="122" y="21"/>
                  </a:cubicBezTo>
                  <a:cubicBezTo>
                    <a:pt x="117" y="19"/>
                    <a:pt x="109" y="16"/>
                    <a:pt x="105" y="16"/>
                  </a:cubicBezTo>
                  <a:cubicBezTo>
                    <a:pt x="103" y="16"/>
                    <a:pt x="89" y="20"/>
                    <a:pt x="80" y="23"/>
                  </a:cubicBezTo>
                  <a:cubicBezTo>
                    <a:pt x="77" y="14"/>
                    <a:pt x="75" y="5"/>
                    <a:pt x="73" y="0"/>
                  </a:cubicBezTo>
                  <a:cubicBezTo>
                    <a:pt x="56" y="6"/>
                    <a:pt x="38" y="13"/>
                    <a:pt x="28" y="17"/>
                  </a:cubicBezTo>
                  <a:cubicBezTo>
                    <a:pt x="23" y="19"/>
                    <a:pt x="18" y="24"/>
                    <a:pt x="17" y="30"/>
                  </a:cubicBezTo>
                  <a:cubicBezTo>
                    <a:pt x="16" y="36"/>
                    <a:pt x="0" y="126"/>
                    <a:pt x="0" y="126"/>
                  </a:cubicBezTo>
                  <a:cubicBezTo>
                    <a:pt x="0" y="131"/>
                    <a:pt x="8" y="136"/>
                    <a:pt x="18" y="136"/>
                  </a:cubicBezTo>
                  <a:cubicBezTo>
                    <a:pt x="24" y="135"/>
                    <a:pt x="29" y="133"/>
                    <a:pt x="34" y="128"/>
                  </a:cubicBezTo>
                  <a:cubicBezTo>
                    <a:pt x="39" y="122"/>
                    <a:pt x="43" y="114"/>
                    <a:pt x="47" y="104"/>
                  </a:cubicBezTo>
                  <a:lnTo>
                    <a:pt x="56" y="57"/>
                  </a:lnTo>
                  <a:close/>
                </a:path>
              </a:pathLst>
            </a:custGeom>
            <a:solidFill>
              <a:srgbClr val="EFC89A"/>
            </a:solidFill>
            <a:ln>
              <a:noFill/>
            </a:ln>
          </p:spPr>
          <p:txBody>
            <a:bodyPr/>
            <a:lstStyle/>
            <a:p>
              <a:endParaRPr lang="zh-CN" altLang="en-US"/>
            </a:p>
          </p:txBody>
        </p:sp>
        <p:sp>
          <p:nvSpPr>
            <p:cNvPr id="1048980" name="Freeform 125"/>
            <p:cNvSpPr/>
            <p:nvPr/>
          </p:nvSpPr>
          <p:spPr bwMode="auto">
            <a:xfrm>
              <a:off x="3808413" y="4583113"/>
              <a:ext cx="361950" cy="584200"/>
            </a:xfrm>
            <a:custGeom>
              <a:avLst/>
              <a:gdLst>
                <a:gd name="T0" fmla="*/ 0 w 85"/>
                <a:gd name="T1" fmla="*/ 2147483646 h 137"/>
                <a:gd name="T2" fmla="*/ 0 w 85"/>
                <a:gd name="T3" fmla="*/ 2147483646 h 137"/>
                <a:gd name="T4" fmla="*/ 2147483646 w 85"/>
                <a:gd name="T5" fmla="*/ 2147483646 h 137"/>
                <a:gd name="T6" fmla="*/ 2147483646 w 85"/>
                <a:gd name="T7" fmla="*/ 2147483646 h 137"/>
                <a:gd name="T8" fmla="*/ 2147483646 w 85"/>
                <a:gd name="T9" fmla="*/ 2147483646 h 137"/>
                <a:gd name="T10" fmla="*/ 2147483646 w 85"/>
                <a:gd name="T11" fmla="*/ 2147483646 h 137"/>
                <a:gd name="T12" fmla="*/ 2147483646 w 85"/>
                <a:gd name="T13" fmla="*/ 2147483646 h 137"/>
                <a:gd name="T14" fmla="*/ 2147483646 w 85"/>
                <a:gd name="T15" fmla="*/ 2147483646 h 137"/>
                <a:gd name="T16" fmla="*/ 2147483646 w 85"/>
                <a:gd name="T17" fmla="*/ 2147483646 h 137"/>
                <a:gd name="T18" fmla="*/ 2147483646 w 85"/>
                <a:gd name="T19" fmla="*/ 2147483646 h 137"/>
                <a:gd name="T20" fmla="*/ 2147483646 w 85"/>
                <a:gd name="T21" fmla="*/ 2147483646 h 137"/>
                <a:gd name="T22" fmla="*/ 2147483646 w 85"/>
                <a:gd name="T23" fmla="*/ 2147483646 h 137"/>
                <a:gd name="T24" fmla="*/ 2147483646 w 85"/>
                <a:gd name="T25" fmla="*/ 2147483646 h 137"/>
                <a:gd name="T26" fmla="*/ 2147483646 w 85"/>
                <a:gd name="T27" fmla="*/ 0 h 137"/>
                <a:gd name="T28" fmla="*/ 2147483646 w 85"/>
                <a:gd name="T29" fmla="*/ 2147483646 h 137"/>
                <a:gd name="T30" fmla="*/ 2147483646 w 85"/>
                <a:gd name="T31" fmla="*/ 2147483646 h 137"/>
                <a:gd name="T32" fmla="*/ 2147483646 w 85"/>
                <a:gd name="T33" fmla="*/ 2147483646 h 137"/>
                <a:gd name="T34" fmla="*/ 2147483646 w 85"/>
                <a:gd name="T35" fmla="*/ 2147483646 h 137"/>
                <a:gd name="T36" fmla="*/ 2147483646 w 85"/>
                <a:gd name="T37" fmla="*/ 2147483646 h 137"/>
                <a:gd name="T38" fmla="*/ 2147483646 w 85"/>
                <a:gd name="T39" fmla="*/ 2147483646 h 137"/>
                <a:gd name="T40" fmla="*/ 2147483646 w 85"/>
                <a:gd name="T41" fmla="*/ 2147483646 h 137"/>
                <a:gd name="T42" fmla="*/ 2147483646 w 85"/>
                <a:gd name="T43" fmla="*/ 2147483646 h 137"/>
                <a:gd name="T44" fmla="*/ 2147483646 w 85"/>
                <a:gd name="T45" fmla="*/ 2147483646 h 137"/>
                <a:gd name="T46" fmla="*/ 2147483646 w 85"/>
                <a:gd name="T47" fmla="*/ 2147483646 h 137"/>
                <a:gd name="T48" fmla="*/ 2147483646 w 85"/>
                <a:gd name="T49" fmla="*/ 2147483646 h 137"/>
                <a:gd name="T50" fmla="*/ 2147483646 w 85"/>
                <a:gd name="T51" fmla="*/ 2147483646 h 137"/>
                <a:gd name="T52" fmla="*/ 2147483646 w 85"/>
                <a:gd name="T53" fmla="*/ 2147483646 h 137"/>
                <a:gd name="T54" fmla="*/ 2147483646 w 85"/>
                <a:gd name="T55" fmla="*/ 2147483646 h 137"/>
                <a:gd name="T56" fmla="*/ 2147483646 w 85"/>
                <a:gd name="T57" fmla="*/ 2147483646 h 137"/>
                <a:gd name="T58" fmla="*/ 2147483646 w 85"/>
                <a:gd name="T59" fmla="*/ 2147483646 h 137"/>
                <a:gd name="T60" fmla="*/ 2147483646 w 85"/>
                <a:gd name="T61" fmla="*/ 2147483646 h 137"/>
                <a:gd name="T62" fmla="*/ 2147483646 w 85"/>
                <a:gd name="T63" fmla="*/ 2147483646 h 137"/>
                <a:gd name="T64" fmla="*/ 2147483646 w 85"/>
                <a:gd name="T65" fmla="*/ 2147483646 h 137"/>
                <a:gd name="T66" fmla="*/ 2147483646 w 85"/>
                <a:gd name="T67" fmla="*/ 2147483646 h 137"/>
                <a:gd name="T68" fmla="*/ 0 w 85"/>
                <a:gd name="T69" fmla="*/ 2147483646 h 137"/>
                <a:gd name="T70" fmla="*/ 0 w 85"/>
                <a:gd name="T71" fmla="*/ 2147483646 h 13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5" h="137">
                  <a:moveTo>
                    <a:pt x="0" y="131"/>
                  </a:moveTo>
                  <a:cubicBezTo>
                    <a:pt x="0" y="132"/>
                    <a:pt x="0" y="132"/>
                    <a:pt x="0" y="132"/>
                  </a:cubicBezTo>
                  <a:cubicBezTo>
                    <a:pt x="1" y="132"/>
                    <a:pt x="1" y="132"/>
                    <a:pt x="1" y="132"/>
                  </a:cubicBezTo>
                  <a:cubicBezTo>
                    <a:pt x="1" y="133"/>
                    <a:pt x="1" y="133"/>
                    <a:pt x="1" y="133"/>
                  </a:cubicBezTo>
                  <a:cubicBezTo>
                    <a:pt x="1" y="133"/>
                    <a:pt x="1" y="133"/>
                    <a:pt x="1" y="133"/>
                  </a:cubicBezTo>
                  <a:cubicBezTo>
                    <a:pt x="1" y="133"/>
                    <a:pt x="1" y="133"/>
                    <a:pt x="1" y="133"/>
                  </a:cubicBezTo>
                  <a:cubicBezTo>
                    <a:pt x="2" y="134"/>
                    <a:pt x="2" y="134"/>
                    <a:pt x="2" y="134"/>
                  </a:cubicBezTo>
                  <a:cubicBezTo>
                    <a:pt x="2" y="134"/>
                    <a:pt x="2" y="134"/>
                    <a:pt x="2" y="134"/>
                  </a:cubicBezTo>
                  <a:cubicBezTo>
                    <a:pt x="3" y="135"/>
                    <a:pt x="3" y="135"/>
                    <a:pt x="3" y="135"/>
                  </a:cubicBezTo>
                  <a:cubicBezTo>
                    <a:pt x="7" y="137"/>
                    <a:pt x="24" y="134"/>
                    <a:pt x="28" y="114"/>
                  </a:cubicBezTo>
                  <a:cubicBezTo>
                    <a:pt x="29" y="107"/>
                    <a:pt x="40" y="47"/>
                    <a:pt x="40" y="47"/>
                  </a:cubicBezTo>
                  <a:cubicBezTo>
                    <a:pt x="40" y="44"/>
                    <a:pt x="42" y="41"/>
                    <a:pt x="45" y="40"/>
                  </a:cubicBezTo>
                  <a:cubicBezTo>
                    <a:pt x="81" y="27"/>
                    <a:pt x="81" y="27"/>
                    <a:pt x="81" y="27"/>
                  </a:cubicBezTo>
                  <a:cubicBezTo>
                    <a:pt x="79" y="18"/>
                    <a:pt x="85" y="5"/>
                    <a:pt x="84" y="0"/>
                  </a:cubicBezTo>
                  <a:cubicBezTo>
                    <a:pt x="81" y="1"/>
                    <a:pt x="67" y="6"/>
                    <a:pt x="64" y="7"/>
                  </a:cubicBezTo>
                  <a:cubicBezTo>
                    <a:pt x="63" y="8"/>
                    <a:pt x="63" y="8"/>
                    <a:pt x="63" y="8"/>
                  </a:cubicBezTo>
                  <a:cubicBezTo>
                    <a:pt x="62" y="8"/>
                    <a:pt x="61" y="8"/>
                    <a:pt x="60" y="9"/>
                  </a:cubicBezTo>
                  <a:cubicBezTo>
                    <a:pt x="60" y="9"/>
                    <a:pt x="60" y="9"/>
                    <a:pt x="60" y="9"/>
                  </a:cubicBezTo>
                  <a:cubicBezTo>
                    <a:pt x="57" y="10"/>
                    <a:pt x="54" y="11"/>
                    <a:pt x="51" y="12"/>
                  </a:cubicBezTo>
                  <a:cubicBezTo>
                    <a:pt x="51" y="12"/>
                    <a:pt x="51" y="12"/>
                    <a:pt x="51" y="12"/>
                  </a:cubicBezTo>
                  <a:cubicBezTo>
                    <a:pt x="49" y="13"/>
                    <a:pt x="47" y="14"/>
                    <a:pt x="45" y="14"/>
                  </a:cubicBezTo>
                  <a:cubicBezTo>
                    <a:pt x="45" y="14"/>
                    <a:pt x="45" y="14"/>
                    <a:pt x="45" y="14"/>
                  </a:cubicBezTo>
                  <a:cubicBezTo>
                    <a:pt x="44" y="15"/>
                    <a:pt x="44" y="15"/>
                    <a:pt x="43" y="15"/>
                  </a:cubicBezTo>
                  <a:cubicBezTo>
                    <a:pt x="43" y="15"/>
                    <a:pt x="42" y="15"/>
                    <a:pt x="42" y="15"/>
                  </a:cubicBezTo>
                  <a:cubicBezTo>
                    <a:pt x="41" y="16"/>
                    <a:pt x="41" y="16"/>
                    <a:pt x="40" y="16"/>
                  </a:cubicBezTo>
                  <a:cubicBezTo>
                    <a:pt x="39" y="16"/>
                    <a:pt x="39" y="16"/>
                    <a:pt x="39" y="16"/>
                  </a:cubicBezTo>
                  <a:cubicBezTo>
                    <a:pt x="39" y="17"/>
                    <a:pt x="38" y="17"/>
                    <a:pt x="38" y="17"/>
                  </a:cubicBezTo>
                  <a:cubicBezTo>
                    <a:pt x="37" y="17"/>
                    <a:pt x="37" y="17"/>
                    <a:pt x="37" y="17"/>
                  </a:cubicBezTo>
                  <a:cubicBezTo>
                    <a:pt x="36" y="18"/>
                    <a:pt x="36" y="18"/>
                    <a:pt x="35" y="18"/>
                  </a:cubicBezTo>
                  <a:cubicBezTo>
                    <a:pt x="35" y="18"/>
                    <a:pt x="35" y="18"/>
                    <a:pt x="35" y="18"/>
                  </a:cubicBezTo>
                  <a:cubicBezTo>
                    <a:pt x="34" y="18"/>
                    <a:pt x="34" y="18"/>
                    <a:pt x="34" y="19"/>
                  </a:cubicBezTo>
                  <a:cubicBezTo>
                    <a:pt x="32" y="19"/>
                    <a:pt x="31" y="19"/>
                    <a:pt x="30" y="20"/>
                  </a:cubicBezTo>
                  <a:cubicBezTo>
                    <a:pt x="30" y="20"/>
                    <a:pt x="29" y="20"/>
                    <a:pt x="28" y="21"/>
                  </a:cubicBezTo>
                  <a:cubicBezTo>
                    <a:pt x="23" y="23"/>
                    <a:pt x="18" y="28"/>
                    <a:pt x="17" y="34"/>
                  </a:cubicBezTo>
                  <a:cubicBezTo>
                    <a:pt x="16" y="40"/>
                    <a:pt x="0" y="130"/>
                    <a:pt x="0" y="130"/>
                  </a:cubicBezTo>
                  <a:cubicBezTo>
                    <a:pt x="0" y="131"/>
                    <a:pt x="0" y="131"/>
                    <a:pt x="0" y="131"/>
                  </a:cubicBezTo>
                  <a:close/>
                </a:path>
              </a:pathLst>
            </a:custGeom>
            <a:solidFill>
              <a:srgbClr val="F8D5AC"/>
            </a:solidFill>
            <a:ln>
              <a:noFill/>
            </a:ln>
          </p:spPr>
          <p:txBody>
            <a:bodyPr/>
            <a:lstStyle/>
            <a:p>
              <a:endParaRPr lang="zh-CN" altLang="en-US"/>
            </a:p>
          </p:txBody>
        </p:sp>
        <p:sp>
          <p:nvSpPr>
            <p:cNvPr id="1048981" name="Freeform 126"/>
            <p:cNvSpPr/>
            <p:nvPr/>
          </p:nvSpPr>
          <p:spPr bwMode="auto">
            <a:xfrm>
              <a:off x="3816351" y="4535488"/>
              <a:ext cx="473075" cy="563563"/>
            </a:xfrm>
            <a:custGeom>
              <a:avLst/>
              <a:gdLst>
                <a:gd name="T0" fmla="*/ 2147483646 w 111"/>
                <a:gd name="T1" fmla="*/ 2147483646 h 132"/>
                <a:gd name="T2" fmla="*/ 2147483646 w 111"/>
                <a:gd name="T3" fmla="*/ 2147483646 h 132"/>
                <a:gd name="T4" fmla="*/ 0 w 111"/>
                <a:gd name="T5" fmla="*/ 2147483646 h 132"/>
                <a:gd name="T6" fmla="*/ 2147483646 w 111"/>
                <a:gd name="T7" fmla="*/ 2147483646 h 132"/>
                <a:gd name="T8" fmla="*/ 2147483646 w 111"/>
                <a:gd name="T9" fmla="*/ 2147483646 h 132"/>
                <a:gd name="T10" fmla="*/ 2147483646 w 111"/>
                <a:gd name="T11" fmla="*/ 2147483646 h 132"/>
                <a:gd name="T12" fmla="*/ 2147483646 w 111"/>
                <a:gd name="T13" fmla="*/ 2147483646 h 132"/>
                <a:gd name="T14" fmla="*/ 2147483646 w 111"/>
                <a:gd name="T15" fmla="*/ 0 h 132"/>
                <a:gd name="T16" fmla="*/ 2147483646 w 111"/>
                <a:gd name="T17" fmla="*/ 2147483646 h 13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11" h="132">
                  <a:moveTo>
                    <a:pt x="26" y="32"/>
                  </a:moveTo>
                  <a:cubicBezTo>
                    <a:pt x="21" y="34"/>
                    <a:pt x="16" y="39"/>
                    <a:pt x="15" y="45"/>
                  </a:cubicBezTo>
                  <a:cubicBezTo>
                    <a:pt x="14" y="49"/>
                    <a:pt x="4" y="109"/>
                    <a:pt x="0" y="132"/>
                  </a:cubicBezTo>
                  <a:cubicBezTo>
                    <a:pt x="1" y="132"/>
                    <a:pt x="2" y="132"/>
                    <a:pt x="4" y="132"/>
                  </a:cubicBezTo>
                  <a:cubicBezTo>
                    <a:pt x="8" y="110"/>
                    <a:pt x="17" y="54"/>
                    <a:pt x="18" y="50"/>
                  </a:cubicBezTo>
                  <a:cubicBezTo>
                    <a:pt x="19" y="43"/>
                    <a:pt x="24" y="39"/>
                    <a:pt x="29" y="37"/>
                  </a:cubicBezTo>
                  <a:cubicBezTo>
                    <a:pt x="47" y="30"/>
                    <a:pt x="87" y="16"/>
                    <a:pt x="109" y="7"/>
                  </a:cubicBezTo>
                  <a:cubicBezTo>
                    <a:pt x="111" y="0"/>
                    <a:pt x="111" y="0"/>
                    <a:pt x="111" y="0"/>
                  </a:cubicBezTo>
                  <a:cubicBezTo>
                    <a:pt x="91" y="7"/>
                    <a:pt x="45" y="24"/>
                    <a:pt x="26" y="32"/>
                  </a:cubicBezTo>
                  <a:close/>
                </a:path>
              </a:pathLst>
            </a:custGeom>
            <a:solidFill>
              <a:srgbClr val="FBE3C8"/>
            </a:solidFill>
            <a:ln>
              <a:noFill/>
            </a:ln>
          </p:spPr>
          <p:txBody>
            <a:bodyPr/>
            <a:lstStyle/>
            <a:p>
              <a:endParaRPr lang="zh-CN" altLang="en-US"/>
            </a:p>
          </p:txBody>
        </p:sp>
        <p:sp>
          <p:nvSpPr>
            <p:cNvPr id="1048982" name="Freeform 127"/>
            <p:cNvSpPr/>
            <p:nvPr/>
          </p:nvSpPr>
          <p:spPr bwMode="auto">
            <a:xfrm>
              <a:off x="4340226" y="4873625"/>
              <a:ext cx="128588" cy="204788"/>
            </a:xfrm>
            <a:custGeom>
              <a:avLst/>
              <a:gdLst>
                <a:gd name="T0" fmla="*/ 2147483646 w 30"/>
                <a:gd name="T1" fmla="*/ 2147483646 h 48"/>
                <a:gd name="T2" fmla="*/ 2147483646 w 30"/>
                <a:gd name="T3" fmla="*/ 2147483646 h 48"/>
                <a:gd name="T4" fmla="*/ 0 w 30"/>
                <a:gd name="T5" fmla="*/ 2147483646 h 48"/>
                <a:gd name="T6" fmla="*/ 2147483646 w 30"/>
                <a:gd name="T7" fmla="*/ 2147483646 h 48"/>
                <a:gd name="T8" fmla="*/ 2147483646 w 30"/>
                <a:gd name="T9" fmla="*/ 0 h 48"/>
                <a:gd name="T10" fmla="*/ 2147483646 w 30"/>
                <a:gd name="T11" fmla="*/ 2147483646 h 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 h="48">
                  <a:moveTo>
                    <a:pt x="18" y="6"/>
                  </a:moveTo>
                  <a:cubicBezTo>
                    <a:pt x="18" y="13"/>
                    <a:pt x="17" y="19"/>
                    <a:pt x="16" y="23"/>
                  </a:cubicBezTo>
                  <a:cubicBezTo>
                    <a:pt x="16" y="23"/>
                    <a:pt x="15" y="32"/>
                    <a:pt x="0" y="48"/>
                  </a:cubicBezTo>
                  <a:cubicBezTo>
                    <a:pt x="30" y="37"/>
                    <a:pt x="27" y="17"/>
                    <a:pt x="28" y="2"/>
                  </a:cubicBezTo>
                  <a:cubicBezTo>
                    <a:pt x="27" y="2"/>
                    <a:pt x="26" y="1"/>
                    <a:pt x="24" y="0"/>
                  </a:cubicBezTo>
                  <a:cubicBezTo>
                    <a:pt x="22" y="2"/>
                    <a:pt x="20" y="4"/>
                    <a:pt x="18" y="6"/>
                  </a:cubicBezTo>
                </a:path>
              </a:pathLst>
            </a:custGeom>
            <a:solidFill>
              <a:srgbClr val="EFC99C"/>
            </a:solidFill>
            <a:ln>
              <a:noFill/>
            </a:ln>
          </p:spPr>
          <p:txBody>
            <a:bodyPr/>
            <a:lstStyle/>
            <a:p>
              <a:endParaRPr lang="zh-CN" altLang="en-US"/>
            </a:p>
          </p:txBody>
        </p:sp>
        <p:sp>
          <p:nvSpPr>
            <p:cNvPr id="1048983" name="Freeform 128"/>
            <p:cNvSpPr/>
            <p:nvPr/>
          </p:nvSpPr>
          <p:spPr bwMode="auto">
            <a:xfrm>
              <a:off x="3846513" y="4727575"/>
              <a:ext cx="452438" cy="461963"/>
            </a:xfrm>
            <a:custGeom>
              <a:avLst/>
              <a:gdLst>
                <a:gd name="T0" fmla="*/ 2147483646 w 106"/>
                <a:gd name="T1" fmla="*/ 0 h 108"/>
                <a:gd name="T2" fmla="*/ 2147483646 w 106"/>
                <a:gd name="T3" fmla="*/ 2147483646 h 108"/>
                <a:gd name="T4" fmla="*/ 2147483646 w 106"/>
                <a:gd name="T5" fmla="*/ 2147483646 h 108"/>
                <a:gd name="T6" fmla="*/ 0 w 106"/>
                <a:gd name="T7" fmla="*/ 2147483646 h 108"/>
                <a:gd name="T8" fmla="*/ 2147483646 w 106"/>
                <a:gd name="T9" fmla="*/ 2147483646 h 108"/>
                <a:gd name="T10" fmla="*/ 2147483646 w 106"/>
                <a:gd name="T11" fmla="*/ 2147483646 h 108"/>
                <a:gd name="T12" fmla="*/ 2147483646 w 106"/>
                <a:gd name="T13" fmla="*/ 2147483646 h 108"/>
                <a:gd name="T14" fmla="*/ 2147483646 w 106"/>
                <a:gd name="T15" fmla="*/ 2147483646 h 108"/>
                <a:gd name="T16" fmla="*/ 2147483646 w 106"/>
                <a:gd name="T17" fmla="*/ 2147483646 h 108"/>
                <a:gd name="T18" fmla="*/ 2147483646 w 106"/>
                <a:gd name="T19" fmla="*/ 0 h 10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6" h="108">
                  <a:moveTo>
                    <a:pt x="92" y="0"/>
                  </a:moveTo>
                  <a:cubicBezTo>
                    <a:pt x="39" y="20"/>
                    <a:pt x="39" y="20"/>
                    <a:pt x="39" y="20"/>
                  </a:cubicBezTo>
                  <a:cubicBezTo>
                    <a:pt x="28" y="82"/>
                    <a:pt x="28" y="82"/>
                    <a:pt x="28" y="82"/>
                  </a:cubicBezTo>
                  <a:cubicBezTo>
                    <a:pt x="21" y="99"/>
                    <a:pt x="10" y="104"/>
                    <a:pt x="0" y="105"/>
                  </a:cubicBezTo>
                  <a:cubicBezTo>
                    <a:pt x="10" y="108"/>
                    <a:pt x="27" y="105"/>
                    <a:pt x="36" y="83"/>
                  </a:cubicBezTo>
                  <a:cubicBezTo>
                    <a:pt x="47" y="27"/>
                    <a:pt x="47" y="27"/>
                    <a:pt x="47" y="27"/>
                  </a:cubicBezTo>
                  <a:cubicBezTo>
                    <a:pt x="89" y="12"/>
                    <a:pt x="89" y="12"/>
                    <a:pt x="89" y="12"/>
                  </a:cubicBezTo>
                  <a:cubicBezTo>
                    <a:pt x="89" y="12"/>
                    <a:pt x="92" y="12"/>
                    <a:pt x="97" y="13"/>
                  </a:cubicBezTo>
                  <a:cubicBezTo>
                    <a:pt x="100" y="9"/>
                    <a:pt x="103" y="6"/>
                    <a:pt x="106" y="3"/>
                  </a:cubicBezTo>
                  <a:cubicBezTo>
                    <a:pt x="98" y="1"/>
                    <a:pt x="92" y="0"/>
                    <a:pt x="92" y="0"/>
                  </a:cubicBezTo>
                  <a:close/>
                </a:path>
              </a:pathLst>
            </a:custGeom>
            <a:solidFill>
              <a:srgbClr val="FBE3C8"/>
            </a:solidFill>
            <a:ln>
              <a:noFill/>
            </a:ln>
          </p:spPr>
          <p:txBody>
            <a:bodyPr/>
            <a:lstStyle/>
            <a:p>
              <a:endParaRPr lang="zh-CN" altLang="en-US"/>
            </a:p>
          </p:txBody>
        </p:sp>
        <p:sp>
          <p:nvSpPr>
            <p:cNvPr id="1048984" name="Freeform 129"/>
            <p:cNvSpPr/>
            <p:nvPr/>
          </p:nvSpPr>
          <p:spPr bwMode="auto">
            <a:xfrm>
              <a:off x="3808413" y="5018088"/>
              <a:ext cx="68263" cy="123825"/>
            </a:xfrm>
            <a:custGeom>
              <a:avLst/>
              <a:gdLst>
                <a:gd name="T0" fmla="*/ 2147483646 w 16"/>
                <a:gd name="T1" fmla="*/ 2147483646 h 29"/>
                <a:gd name="T2" fmla="*/ 2147483646 w 16"/>
                <a:gd name="T3" fmla="*/ 0 h 29"/>
                <a:gd name="T4" fmla="*/ 0 w 16"/>
                <a:gd name="T5" fmla="*/ 2147483646 h 29"/>
                <a:gd name="T6" fmla="*/ 0 w 16"/>
                <a:gd name="T7" fmla="*/ 2147483646 h 29"/>
                <a:gd name="T8" fmla="*/ 2147483646 w 16"/>
                <a:gd name="T9" fmla="*/ 2147483646 h 29"/>
                <a:gd name="T10" fmla="*/ 2147483646 w 16"/>
                <a:gd name="T11" fmla="*/ 2147483646 h 29"/>
                <a:gd name="T12" fmla="*/ 2147483646 w 16"/>
                <a:gd name="T13" fmla="*/ 2147483646 h 29"/>
                <a:gd name="T14" fmla="*/ 2147483646 w 16"/>
                <a:gd name="T15" fmla="*/ 2147483646 h 2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6" h="29">
                  <a:moveTo>
                    <a:pt x="11" y="1"/>
                  </a:moveTo>
                  <a:cubicBezTo>
                    <a:pt x="5" y="0"/>
                    <a:pt x="5" y="0"/>
                    <a:pt x="5" y="0"/>
                  </a:cubicBezTo>
                  <a:cubicBezTo>
                    <a:pt x="3" y="10"/>
                    <a:pt x="1" y="23"/>
                    <a:pt x="0" y="28"/>
                  </a:cubicBezTo>
                  <a:cubicBezTo>
                    <a:pt x="0" y="29"/>
                    <a:pt x="0" y="29"/>
                    <a:pt x="0" y="29"/>
                  </a:cubicBezTo>
                  <a:cubicBezTo>
                    <a:pt x="2" y="29"/>
                    <a:pt x="4" y="29"/>
                    <a:pt x="5" y="29"/>
                  </a:cubicBezTo>
                  <a:cubicBezTo>
                    <a:pt x="10" y="29"/>
                    <a:pt x="13" y="27"/>
                    <a:pt x="14" y="24"/>
                  </a:cubicBezTo>
                  <a:cubicBezTo>
                    <a:pt x="15" y="14"/>
                    <a:pt x="15" y="14"/>
                    <a:pt x="15" y="14"/>
                  </a:cubicBezTo>
                  <a:cubicBezTo>
                    <a:pt x="16" y="8"/>
                    <a:pt x="15" y="3"/>
                    <a:pt x="11" y="1"/>
                  </a:cubicBezTo>
                  <a:close/>
                </a:path>
              </a:pathLst>
            </a:custGeom>
            <a:solidFill>
              <a:srgbClr val="FEFBF7"/>
            </a:solidFill>
            <a:ln>
              <a:noFill/>
            </a:ln>
          </p:spPr>
          <p:txBody>
            <a:bodyPr/>
            <a:lstStyle/>
            <a:p>
              <a:endParaRPr lang="zh-CN" altLang="en-US"/>
            </a:p>
          </p:txBody>
        </p:sp>
        <p:sp>
          <p:nvSpPr>
            <p:cNvPr id="1048985" name="Freeform 130"/>
            <p:cNvSpPr/>
            <p:nvPr/>
          </p:nvSpPr>
          <p:spPr bwMode="auto">
            <a:xfrm>
              <a:off x="4456113" y="4727575"/>
              <a:ext cx="258763" cy="176213"/>
            </a:xfrm>
            <a:custGeom>
              <a:avLst/>
              <a:gdLst>
                <a:gd name="T0" fmla="*/ 2147483646 w 61"/>
                <a:gd name="T1" fmla="*/ 0 h 41"/>
                <a:gd name="T2" fmla="*/ 2147483646 w 61"/>
                <a:gd name="T3" fmla="*/ 2147483646 h 41"/>
                <a:gd name="T4" fmla="*/ 2147483646 w 61"/>
                <a:gd name="T5" fmla="*/ 2147483646 h 41"/>
                <a:gd name="T6" fmla="*/ 2147483646 w 61"/>
                <a:gd name="T7" fmla="*/ 2147483646 h 41"/>
                <a:gd name="T8" fmla="*/ 2147483646 w 61"/>
                <a:gd name="T9" fmla="*/ 2147483646 h 41"/>
                <a:gd name="T10" fmla="*/ 2147483646 w 61"/>
                <a:gd name="T11" fmla="*/ 2147483646 h 41"/>
                <a:gd name="T12" fmla="*/ 2147483646 w 61"/>
                <a:gd name="T13" fmla="*/ 2147483646 h 41"/>
                <a:gd name="T14" fmla="*/ 0 w 61"/>
                <a:gd name="T15" fmla="*/ 2147483646 h 41"/>
                <a:gd name="T16" fmla="*/ 2147483646 w 61"/>
                <a:gd name="T17" fmla="*/ 2147483646 h 41"/>
                <a:gd name="T18" fmla="*/ 2147483646 w 61"/>
                <a:gd name="T19" fmla="*/ 2147483646 h 41"/>
                <a:gd name="T20" fmla="*/ 2147483646 w 61"/>
                <a:gd name="T21" fmla="*/ 2147483646 h 41"/>
                <a:gd name="T22" fmla="*/ 2147483646 w 61"/>
                <a:gd name="T23" fmla="*/ 0 h 4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1" h="41">
                  <a:moveTo>
                    <a:pt x="37" y="0"/>
                  </a:moveTo>
                  <a:cubicBezTo>
                    <a:pt x="33" y="4"/>
                    <a:pt x="30" y="7"/>
                    <a:pt x="27" y="10"/>
                  </a:cubicBezTo>
                  <a:cubicBezTo>
                    <a:pt x="18" y="19"/>
                    <a:pt x="9" y="28"/>
                    <a:pt x="2" y="35"/>
                  </a:cubicBezTo>
                  <a:cubicBezTo>
                    <a:pt x="2" y="35"/>
                    <a:pt x="2" y="35"/>
                    <a:pt x="2" y="35"/>
                  </a:cubicBezTo>
                  <a:cubicBezTo>
                    <a:pt x="2" y="35"/>
                    <a:pt x="1" y="36"/>
                    <a:pt x="1" y="36"/>
                  </a:cubicBezTo>
                  <a:cubicBezTo>
                    <a:pt x="1" y="36"/>
                    <a:pt x="1" y="36"/>
                    <a:pt x="1" y="36"/>
                  </a:cubicBezTo>
                  <a:cubicBezTo>
                    <a:pt x="1" y="36"/>
                    <a:pt x="1" y="36"/>
                    <a:pt x="1" y="36"/>
                  </a:cubicBezTo>
                  <a:cubicBezTo>
                    <a:pt x="1" y="37"/>
                    <a:pt x="1" y="39"/>
                    <a:pt x="0" y="41"/>
                  </a:cubicBezTo>
                  <a:cubicBezTo>
                    <a:pt x="17" y="25"/>
                    <a:pt x="17" y="25"/>
                    <a:pt x="17" y="25"/>
                  </a:cubicBezTo>
                  <a:cubicBezTo>
                    <a:pt x="61" y="17"/>
                    <a:pt x="61" y="17"/>
                    <a:pt x="61" y="17"/>
                  </a:cubicBezTo>
                  <a:cubicBezTo>
                    <a:pt x="60" y="16"/>
                    <a:pt x="59" y="16"/>
                    <a:pt x="58" y="15"/>
                  </a:cubicBezTo>
                  <a:cubicBezTo>
                    <a:pt x="54" y="12"/>
                    <a:pt x="46" y="7"/>
                    <a:pt x="37" y="0"/>
                  </a:cubicBezTo>
                </a:path>
              </a:pathLst>
            </a:custGeom>
            <a:solidFill>
              <a:srgbClr val="E3BF96"/>
            </a:solidFill>
            <a:ln>
              <a:noFill/>
            </a:ln>
          </p:spPr>
          <p:txBody>
            <a:bodyPr/>
            <a:lstStyle/>
            <a:p>
              <a:endParaRPr lang="zh-CN" altLang="en-US"/>
            </a:p>
          </p:txBody>
        </p:sp>
        <p:sp>
          <p:nvSpPr>
            <p:cNvPr id="1048986" name="Freeform 131"/>
            <p:cNvSpPr/>
            <p:nvPr/>
          </p:nvSpPr>
          <p:spPr bwMode="auto">
            <a:xfrm>
              <a:off x="4702176" y="4792663"/>
              <a:ext cx="12700" cy="7938"/>
            </a:xfrm>
            <a:custGeom>
              <a:avLst/>
              <a:gdLst>
                <a:gd name="T0" fmla="*/ 0 w 3"/>
                <a:gd name="T1" fmla="*/ 0 h 2"/>
                <a:gd name="T2" fmla="*/ 2147483646 w 3"/>
                <a:gd name="T3" fmla="*/ 2147483646 h 2"/>
                <a:gd name="T4" fmla="*/ 2147483646 w 3"/>
                <a:gd name="T5" fmla="*/ 2147483646 h 2"/>
                <a:gd name="T6" fmla="*/ 0 w 3"/>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2">
                  <a:moveTo>
                    <a:pt x="0" y="0"/>
                  </a:moveTo>
                  <a:cubicBezTo>
                    <a:pt x="1" y="1"/>
                    <a:pt x="2" y="1"/>
                    <a:pt x="3" y="2"/>
                  </a:cubicBezTo>
                  <a:cubicBezTo>
                    <a:pt x="3" y="2"/>
                    <a:pt x="3" y="2"/>
                    <a:pt x="3" y="2"/>
                  </a:cubicBezTo>
                  <a:cubicBezTo>
                    <a:pt x="3" y="2"/>
                    <a:pt x="2" y="1"/>
                    <a:pt x="0" y="0"/>
                  </a:cubicBezTo>
                </a:path>
              </a:pathLst>
            </a:custGeom>
            <a:solidFill>
              <a:srgbClr val="E5CCAE"/>
            </a:solidFill>
            <a:ln>
              <a:noFill/>
            </a:ln>
          </p:spPr>
          <p:txBody>
            <a:bodyPr/>
            <a:lstStyle/>
            <a:p>
              <a:endParaRPr lang="zh-CN" altLang="en-US"/>
            </a:p>
          </p:txBody>
        </p:sp>
        <p:sp>
          <p:nvSpPr>
            <p:cNvPr id="1048987" name="Freeform 132"/>
            <p:cNvSpPr/>
            <p:nvPr/>
          </p:nvSpPr>
          <p:spPr bwMode="auto">
            <a:xfrm>
              <a:off x="4392613" y="4826000"/>
              <a:ext cx="50800" cy="73025"/>
            </a:xfrm>
            <a:custGeom>
              <a:avLst/>
              <a:gdLst>
                <a:gd name="T0" fmla="*/ 2147483646 w 12"/>
                <a:gd name="T1" fmla="*/ 0 h 17"/>
                <a:gd name="T2" fmla="*/ 0 w 12"/>
                <a:gd name="T3" fmla="*/ 2147483646 h 17"/>
                <a:gd name="T4" fmla="*/ 2147483646 w 12"/>
                <a:gd name="T5" fmla="*/ 2147483646 h 17"/>
                <a:gd name="T6" fmla="*/ 2147483646 w 12"/>
                <a:gd name="T7" fmla="*/ 2147483646 h 17"/>
                <a:gd name="T8" fmla="*/ 2147483646 w 12"/>
                <a:gd name="T9" fmla="*/ 2147483646 h 17"/>
                <a:gd name="T10" fmla="*/ 2147483646 w 12"/>
                <a:gd name="T11" fmla="*/ 2147483646 h 17"/>
                <a:gd name="T12" fmla="*/ 2147483646 w 12"/>
                <a:gd name="T13" fmla="*/ 2147483646 h 17"/>
                <a:gd name="T14" fmla="*/ 2147483646 w 12"/>
                <a:gd name="T15" fmla="*/ 2147483646 h 17"/>
                <a:gd name="T16" fmla="*/ 2147483646 w 12"/>
                <a:gd name="T17" fmla="*/ 2147483646 h 17"/>
                <a:gd name="T18" fmla="*/ 2147483646 w 12"/>
                <a:gd name="T19" fmla="*/ 0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2" h="17">
                  <a:moveTo>
                    <a:pt x="1" y="0"/>
                  </a:moveTo>
                  <a:cubicBezTo>
                    <a:pt x="0" y="2"/>
                    <a:pt x="0" y="2"/>
                    <a:pt x="0" y="2"/>
                  </a:cubicBezTo>
                  <a:cubicBezTo>
                    <a:pt x="0" y="3"/>
                    <a:pt x="1" y="3"/>
                    <a:pt x="1" y="3"/>
                  </a:cubicBezTo>
                  <a:cubicBezTo>
                    <a:pt x="2" y="5"/>
                    <a:pt x="3" y="6"/>
                    <a:pt x="3" y="8"/>
                  </a:cubicBezTo>
                  <a:cubicBezTo>
                    <a:pt x="3" y="8"/>
                    <a:pt x="3" y="8"/>
                    <a:pt x="3" y="7"/>
                  </a:cubicBezTo>
                  <a:cubicBezTo>
                    <a:pt x="5" y="9"/>
                    <a:pt x="6" y="10"/>
                    <a:pt x="7" y="11"/>
                  </a:cubicBezTo>
                  <a:cubicBezTo>
                    <a:pt x="6" y="11"/>
                    <a:pt x="6" y="12"/>
                    <a:pt x="5" y="13"/>
                  </a:cubicBezTo>
                  <a:cubicBezTo>
                    <a:pt x="5" y="14"/>
                    <a:pt x="5" y="16"/>
                    <a:pt x="6" y="17"/>
                  </a:cubicBezTo>
                  <a:cubicBezTo>
                    <a:pt x="8" y="15"/>
                    <a:pt x="10" y="13"/>
                    <a:pt x="12" y="11"/>
                  </a:cubicBezTo>
                  <a:cubicBezTo>
                    <a:pt x="10" y="8"/>
                    <a:pt x="6" y="5"/>
                    <a:pt x="1" y="0"/>
                  </a:cubicBezTo>
                </a:path>
              </a:pathLst>
            </a:custGeom>
            <a:solidFill>
              <a:srgbClr val="0C0B13"/>
            </a:solidFill>
            <a:ln>
              <a:noFill/>
            </a:ln>
          </p:spPr>
          <p:txBody>
            <a:bodyPr/>
            <a:lstStyle/>
            <a:p>
              <a:endParaRPr lang="zh-CN" altLang="en-US"/>
            </a:p>
          </p:txBody>
        </p:sp>
        <p:sp>
          <p:nvSpPr>
            <p:cNvPr id="1048988" name="Freeform 133"/>
            <p:cNvSpPr/>
            <p:nvPr/>
          </p:nvSpPr>
          <p:spPr bwMode="auto">
            <a:xfrm>
              <a:off x="4405313" y="4856163"/>
              <a:ext cx="15875" cy="25400"/>
            </a:xfrm>
            <a:custGeom>
              <a:avLst/>
              <a:gdLst>
                <a:gd name="T0" fmla="*/ 0 w 4"/>
                <a:gd name="T1" fmla="*/ 0 h 6"/>
                <a:gd name="T2" fmla="*/ 0 w 4"/>
                <a:gd name="T3" fmla="*/ 2147483646 h 6"/>
                <a:gd name="T4" fmla="*/ 2147483646 w 4"/>
                <a:gd name="T5" fmla="*/ 2147483646 h 6"/>
                <a:gd name="T6" fmla="*/ 2147483646 w 4"/>
                <a:gd name="T7" fmla="*/ 2147483646 h 6"/>
                <a:gd name="T8" fmla="*/ 0 w 4"/>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6">
                  <a:moveTo>
                    <a:pt x="0" y="0"/>
                  </a:moveTo>
                  <a:cubicBezTo>
                    <a:pt x="0" y="1"/>
                    <a:pt x="0" y="1"/>
                    <a:pt x="0" y="1"/>
                  </a:cubicBezTo>
                  <a:cubicBezTo>
                    <a:pt x="1" y="2"/>
                    <a:pt x="2" y="4"/>
                    <a:pt x="2" y="6"/>
                  </a:cubicBezTo>
                  <a:cubicBezTo>
                    <a:pt x="3" y="5"/>
                    <a:pt x="3" y="4"/>
                    <a:pt x="4" y="4"/>
                  </a:cubicBezTo>
                  <a:cubicBezTo>
                    <a:pt x="3" y="3"/>
                    <a:pt x="2" y="2"/>
                    <a:pt x="0" y="0"/>
                  </a:cubicBezTo>
                </a:path>
              </a:pathLst>
            </a:custGeom>
            <a:solidFill>
              <a:srgbClr val="414040"/>
            </a:solidFill>
            <a:ln>
              <a:noFill/>
            </a:ln>
          </p:spPr>
          <p:txBody>
            <a:bodyPr/>
            <a:lstStyle/>
            <a:p>
              <a:endParaRPr lang="zh-CN" altLang="en-US"/>
            </a:p>
          </p:txBody>
        </p:sp>
        <p:sp>
          <p:nvSpPr>
            <p:cNvPr id="1048989" name="Freeform 134"/>
            <p:cNvSpPr>
              <a:spLocks noEditPoints="1"/>
            </p:cNvSpPr>
            <p:nvPr/>
          </p:nvSpPr>
          <p:spPr bwMode="auto">
            <a:xfrm>
              <a:off x="4395788" y="4727575"/>
              <a:ext cx="217488" cy="153988"/>
            </a:xfrm>
            <a:custGeom>
              <a:avLst/>
              <a:gdLst>
                <a:gd name="T0" fmla="*/ 0 w 51"/>
                <a:gd name="T1" fmla="*/ 2147483646 h 36"/>
                <a:gd name="T2" fmla="*/ 0 w 51"/>
                <a:gd name="T3" fmla="*/ 2147483646 h 36"/>
                <a:gd name="T4" fmla="*/ 2147483646 w 51"/>
                <a:gd name="T5" fmla="*/ 2147483646 h 36"/>
                <a:gd name="T6" fmla="*/ 2147483646 w 51"/>
                <a:gd name="T7" fmla="*/ 2147483646 h 36"/>
                <a:gd name="T8" fmla="*/ 2147483646 w 51"/>
                <a:gd name="T9" fmla="*/ 2147483646 h 36"/>
                <a:gd name="T10" fmla="*/ 2147483646 w 51"/>
                <a:gd name="T11" fmla="*/ 2147483646 h 36"/>
                <a:gd name="T12" fmla="*/ 2147483646 w 51"/>
                <a:gd name="T13" fmla="*/ 2147483646 h 36"/>
                <a:gd name="T14" fmla="*/ 2147483646 w 51"/>
                <a:gd name="T15" fmla="*/ 2147483646 h 36"/>
                <a:gd name="T16" fmla="*/ 2147483646 w 51"/>
                <a:gd name="T17" fmla="*/ 2147483646 h 36"/>
                <a:gd name="T18" fmla="*/ 2147483646 w 51"/>
                <a:gd name="T19" fmla="*/ 2147483646 h 36"/>
                <a:gd name="T20" fmla="*/ 0 w 51"/>
                <a:gd name="T21" fmla="*/ 2147483646 h 36"/>
                <a:gd name="T22" fmla="*/ 2147483646 w 51"/>
                <a:gd name="T23" fmla="*/ 0 h 36"/>
                <a:gd name="T24" fmla="*/ 2147483646 w 51"/>
                <a:gd name="T25" fmla="*/ 2147483646 h 36"/>
                <a:gd name="T26" fmla="*/ 2147483646 w 51"/>
                <a:gd name="T27" fmla="*/ 0 h 36"/>
                <a:gd name="T28" fmla="*/ 2147483646 w 51"/>
                <a:gd name="T29" fmla="*/ 0 h 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1" h="36">
                  <a:moveTo>
                    <a:pt x="0" y="22"/>
                  </a:moveTo>
                  <a:cubicBezTo>
                    <a:pt x="0" y="23"/>
                    <a:pt x="0" y="23"/>
                    <a:pt x="0" y="23"/>
                  </a:cubicBezTo>
                  <a:cubicBezTo>
                    <a:pt x="5" y="28"/>
                    <a:pt x="9" y="31"/>
                    <a:pt x="11" y="34"/>
                  </a:cubicBezTo>
                  <a:cubicBezTo>
                    <a:pt x="11" y="34"/>
                    <a:pt x="11" y="34"/>
                    <a:pt x="11" y="34"/>
                  </a:cubicBezTo>
                  <a:cubicBezTo>
                    <a:pt x="13" y="35"/>
                    <a:pt x="14" y="36"/>
                    <a:pt x="15" y="36"/>
                  </a:cubicBezTo>
                  <a:cubicBezTo>
                    <a:pt x="15" y="36"/>
                    <a:pt x="15" y="36"/>
                    <a:pt x="15" y="36"/>
                  </a:cubicBezTo>
                  <a:cubicBezTo>
                    <a:pt x="15" y="36"/>
                    <a:pt x="15" y="36"/>
                    <a:pt x="15" y="36"/>
                  </a:cubicBezTo>
                  <a:cubicBezTo>
                    <a:pt x="15" y="36"/>
                    <a:pt x="15" y="36"/>
                    <a:pt x="15" y="36"/>
                  </a:cubicBezTo>
                  <a:cubicBezTo>
                    <a:pt x="15" y="36"/>
                    <a:pt x="16" y="35"/>
                    <a:pt x="16" y="35"/>
                  </a:cubicBezTo>
                  <a:cubicBezTo>
                    <a:pt x="16" y="35"/>
                    <a:pt x="16" y="35"/>
                    <a:pt x="16" y="35"/>
                  </a:cubicBezTo>
                  <a:cubicBezTo>
                    <a:pt x="15" y="35"/>
                    <a:pt x="8" y="30"/>
                    <a:pt x="0" y="22"/>
                  </a:cubicBezTo>
                  <a:moveTo>
                    <a:pt x="51" y="0"/>
                  </a:moveTo>
                  <a:cubicBezTo>
                    <a:pt x="47" y="4"/>
                    <a:pt x="44" y="7"/>
                    <a:pt x="41" y="10"/>
                  </a:cubicBezTo>
                  <a:cubicBezTo>
                    <a:pt x="44" y="7"/>
                    <a:pt x="47" y="4"/>
                    <a:pt x="51" y="0"/>
                  </a:cubicBezTo>
                  <a:cubicBezTo>
                    <a:pt x="51" y="0"/>
                    <a:pt x="51" y="0"/>
                    <a:pt x="51" y="0"/>
                  </a:cubicBezTo>
                </a:path>
              </a:pathLst>
            </a:custGeom>
            <a:solidFill>
              <a:srgbClr val="0C0B13"/>
            </a:solidFill>
            <a:ln>
              <a:noFill/>
            </a:ln>
          </p:spPr>
          <p:txBody>
            <a:bodyPr/>
            <a:lstStyle/>
            <a:p>
              <a:endParaRPr lang="zh-CN" altLang="en-US"/>
            </a:p>
          </p:txBody>
        </p:sp>
        <p:sp>
          <p:nvSpPr>
            <p:cNvPr id="1048990" name="Freeform 135"/>
            <p:cNvSpPr>
              <a:spLocks noEditPoints="1"/>
            </p:cNvSpPr>
            <p:nvPr/>
          </p:nvSpPr>
          <p:spPr bwMode="auto">
            <a:xfrm>
              <a:off x="4395788" y="4659313"/>
              <a:ext cx="217488" cy="219075"/>
            </a:xfrm>
            <a:custGeom>
              <a:avLst/>
              <a:gdLst>
                <a:gd name="T0" fmla="*/ 2147483646 w 51"/>
                <a:gd name="T1" fmla="*/ 2147483646 h 51"/>
                <a:gd name="T2" fmla="*/ 2147483646 w 51"/>
                <a:gd name="T3" fmla="*/ 2147483646 h 51"/>
                <a:gd name="T4" fmla="*/ 2147483646 w 51"/>
                <a:gd name="T5" fmla="*/ 2147483646 h 51"/>
                <a:gd name="T6" fmla="*/ 2147483646 w 51"/>
                <a:gd name="T7" fmla="*/ 2147483646 h 51"/>
                <a:gd name="T8" fmla="*/ 2147483646 w 51"/>
                <a:gd name="T9" fmla="*/ 2147483646 h 51"/>
                <a:gd name="T10" fmla="*/ 2147483646 w 51"/>
                <a:gd name="T11" fmla="*/ 2147483646 h 51"/>
                <a:gd name="T12" fmla="*/ 2147483646 w 51"/>
                <a:gd name="T13" fmla="*/ 2147483646 h 51"/>
                <a:gd name="T14" fmla="*/ 2147483646 w 51"/>
                <a:gd name="T15" fmla="*/ 2147483646 h 51"/>
                <a:gd name="T16" fmla="*/ 2147483646 w 51"/>
                <a:gd name="T17" fmla="*/ 2147483646 h 51"/>
                <a:gd name="T18" fmla="*/ 2147483646 w 51"/>
                <a:gd name="T19" fmla="*/ 2147483646 h 51"/>
                <a:gd name="T20" fmla="*/ 2147483646 w 51"/>
                <a:gd name="T21" fmla="*/ 2147483646 h 51"/>
                <a:gd name="T22" fmla="*/ 2147483646 w 51"/>
                <a:gd name="T23" fmla="*/ 2147483646 h 51"/>
                <a:gd name="T24" fmla="*/ 2147483646 w 51"/>
                <a:gd name="T25" fmla="*/ 2147483646 h 51"/>
                <a:gd name="T26" fmla="*/ 0 w 51"/>
                <a:gd name="T27" fmla="*/ 2147483646 h 51"/>
                <a:gd name="T28" fmla="*/ 2147483646 w 51"/>
                <a:gd name="T29" fmla="*/ 2147483646 h 51"/>
                <a:gd name="T30" fmla="*/ 2147483646 w 51"/>
                <a:gd name="T31" fmla="*/ 2147483646 h 51"/>
                <a:gd name="T32" fmla="*/ 2147483646 w 51"/>
                <a:gd name="T33" fmla="*/ 2147483646 h 51"/>
                <a:gd name="T34" fmla="*/ 2147483646 w 51"/>
                <a:gd name="T35" fmla="*/ 2147483646 h 51"/>
                <a:gd name="T36" fmla="*/ 2147483646 w 51"/>
                <a:gd name="T37" fmla="*/ 2147483646 h 51"/>
                <a:gd name="T38" fmla="*/ 2147483646 w 51"/>
                <a:gd name="T39" fmla="*/ 2147483646 h 51"/>
                <a:gd name="T40" fmla="*/ 2147483646 w 51"/>
                <a:gd name="T41" fmla="*/ 0 h 51"/>
                <a:gd name="T42" fmla="*/ 2147483646 w 51"/>
                <a:gd name="T43" fmla="*/ 2147483646 h 51"/>
                <a:gd name="T44" fmla="*/ 2147483646 w 51"/>
                <a:gd name="T45" fmla="*/ 2147483646 h 51"/>
                <a:gd name="T46" fmla="*/ 2147483646 w 51"/>
                <a:gd name="T47" fmla="*/ 2147483646 h 51"/>
                <a:gd name="T48" fmla="*/ 2147483646 w 51"/>
                <a:gd name="T49" fmla="*/ 2147483646 h 51"/>
                <a:gd name="T50" fmla="*/ 2147483646 w 51"/>
                <a:gd name="T51" fmla="*/ 0 h 5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51" h="51">
                  <a:moveTo>
                    <a:pt x="47" y="14"/>
                  </a:moveTo>
                  <a:cubicBezTo>
                    <a:pt x="37" y="24"/>
                    <a:pt x="28" y="33"/>
                    <a:pt x="20" y="41"/>
                  </a:cubicBezTo>
                  <a:cubicBezTo>
                    <a:pt x="21" y="43"/>
                    <a:pt x="23" y="44"/>
                    <a:pt x="23" y="44"/>
                  </a:cubicBezTo>
                  <a:cubicBezTo>
                    <a:pt x="23" y="44"/>
                    <a:pt x="23" y="44"/>
                    <a:pt x="23" y="44"/>
                  </a:cubicBezTo>
                  <a:cubicBezTo>
                    <a:pt x="23" y="44"/>
                    <a:pt x="23" y="44"/>
                    <a:pt x="23" y="44"/>
                  </a:cubicBezTo>
                  <a:cubicBezTo>
                    <a:pt x="23" y="44"/>
                    <a:pt x="23" y="44"/>
                    <a:pt x="23" y="44"/>
                  </a:cubicBezTo>
                  <a:cubicBezTo>
                    <a:pt x="22" y="45"/>
                    <a:pt x="21" y="46"/>
                    <a:pt x="20" y="47"/>
                  </a:cubicBezTo>
                  <a:cubicBezTo>
                    <a:pt x="19" y="48"/>
                    <a:pt x="19" y="48"/>
                    <a:pt x="18" y="49"/>
                  </a:cubicBezTo>
                  <a:cubicBezTo>
                    <a:pt x="18" y="49"/>
                    <a:pt x="18" y="49"/>
                    <a:pt x="18" y="49"/>
                  </a:cubicBezTo>
                  <a:cubicBezTo>
                    <a:pt x="18" y="49"/>
                    <a:pt x="18" y="49"/>
                    <a:pt x="18" y="49"/>
                  </a:cubicBezTo>
                  <a:cubicBezTo>
                    <a:pt x="18" y="49"/>
                    <a:pt x="17" y="50"/>
                    <a:pt x="17" y="50"/>
                  </a:cubicBezTo>
                  <a:cubicBezTo>
                    <a:pt x="17" y="50"/>
                    <a:pt x="17" y="50"/>
                    <a:pt x="16" y="50"/>
                  </a:cubicBezTo>
                  <a:cubicBezTo>
                    <a:pt x="15" y="50"/>
                    <a:pt x="9" y="45"/>
                    <a:pt x="1" y="37"/>
                  </a:cubicBezTo>
                  <a:cubicBezTo>
                    <a:pt x="0" y="38"/>
                    <a:pt x="0" y="38"/>
                    <a:pt x="0" y="38"/>
                  </a:cubicBezTo>
                  <a:cubicBezTo>
                    <a:pt x="8" y="46"/>
                    <a:pt x="15" y="51"/>
                    <a:pt x="16" y="51"/>
                  </a:cubicBezTo>
                  <a:cubicBezTo>
                    <a:pt x="16" y="51"/>
                    <a:pt x="16" y="51"/>
                    <a:pt x="16" y="51"/>
                  </a:cubicBezTo>
                  <a:cubicBezTo>
                    <a:pt x="16" y="51"/>
                    <a:pt x="16" y="51"/>
                    <a:pt x="16" y="51"/>
                  </a:cubicBezTo>
                  <a:cubicBezTo>
                    <a:pt x="23" y="44"/>
                    <a:pt x="32" y="35"/>
                    <a:pt x="41" y="26"/>
                  </a:cubicBezTo>
                  <a:cubicBezTo>
                    <a:pt x="44" y="23"/>
                    <a:pt x="47" y="20"/>
                    <a:pt x="51" y="16"/>
                  </a:cubicBezTo>
                  <a:cubicBezTo>
                    <a:pt x="49" y="15"/>
                    <a:pt x="48" y="14"/>
                    <a:pt x="47" y="14"/>
                  </a:cubicBezTo>
                  <a:moveTo>
                    <a:pt x="26" y="0"/>
                  </a:moveTo>
                  <a:cubicBezTo>
                    <a:pt x="22" y="4"/>
                    <a:pt x="18" y="8"/>
                    <a:pt x="14" y="12"/>
                  </a:cubicBezTo>
                  <a:cubicBezTo>
                    <a:pt x="6" y="28"/>
                    <a:pt x="6" y="28"/>
                    <a:pt x="6" y="28"/>
                  </a:cubicBezTo>
                  <a:cubicBezTo>
                    <a:pt x="9" y="32"/>
                    <a:pt x="13" y="35"/>
                    <a:pt x="15" y="37"/>
                  </a:cubicBezTo>
                  <a:cubicBezTo>
                    <a:pt x="23" y="29"/>
                    <a:pt x="33" y="20"/>
                    <a:pt x="42" y="10"/>
                  </a:cubicBezTo>
                  <a:cubicBezTo>
                    <a:pt x="37" y="7"/>
                    <a:pt x="31" y="3"/>
                    <a:pt x="26" y="0"/>
                  </a:cubicBezTo>
                </a:path>
              </a:pathLst>
            </a:custGeom>
            <a:solidFill>
              <a:srgbClr val="0C0B13"/>
            </a:solidFill>
            <a:ln>
              <a:noFill/>
            </a:ln>
          </p:spPr>
          <p:txBody>
            <a:bodyPr/>
            <a:lstStyle/>
            <a:p>
              <a:endParaRPr lang="zh-CN" altLang="en-US"/>
            </a:p>
          </p:txBody>
        </p:sp>
        <p:sp>
          <p:nvSpPr>
            <p:cNvPr id="1048991" name="Freeform 136"/>
            <p:cNvSpPr/>
            <p:nvPr/>
          </p:nvSpPr>
          <p:spPr bwMode="auto">
            <a:xfrm>
              <a:off x="4459288" y="4702175"/>
              <a:ext cx="136525" cy="133350"/>
            </a:xfrm>
            <a:custGeom>
              <a:avLst/>
              <a:gdLst>
                <a:gd name="T0" fmla="*/ 2147483646 w 32"/>
                <a:gd name="T1" fmla="*/ 0 h 31"/>
                <a:gd name="T2" fmla="*/ 0 w 32"/>
                <a:gd name="T3" fmla="*/ 2147483646 h 31"/>
                <a:gd name="T4" fmla="*/ 2147483646 w 32"/>
                <a:gd name="T5" fmla="*/ 2147483646 h 31"/>
                <a:gd name="T6" fmla="*/ 2147483646 w 32"/>
                <a:gd name="T7" fmla="*/ 2147483646 h 31"/>
                <a:gd name="T8" fmla="*/ 2147483646 w 32"/>
                <a:gd name="T9" fmla="*/ 0 h 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 h="31">
                  <a:moveTo>
                    <a:pt x="27" y="0"/>
                  </a:moveTo>
                  <a:cubicBezTo>
                    <a:pt x="18" y="10"/>
                    <a:pt x="8" y="19"/>
                    <a:pt x="0" y="27"/>
                  </a:cubicBezTo>
                  <a:cubicBezTo>
                    <a:pt x="2" y="29"/>
                    <a:pt x="3" y="30"/>
                    <a:pt x="5" y="31"/>
                  </a:cubicBezTo>
                  <a:cubicBezTo>
                    <a:pt x="13" y="23"/>
                    <a:pt x="22" y="14"/>
                    <a:pt x="32" y="4"/>
                  </a:cubicBezTo>
                  <a:cubicBezTo>
                    <a:pt x="30" y="3"/>
                    <a:pt x="29" y="1"/>
                    <a:pt x="27" y="0"/>
                  </a:cubicBezTo>
                </a:path>
              </a:pathLst>
            </a:custGeom>
            <a:solidFill>
              <a:srgbClr val="4F4E4D"/>
            </a:solidFill>
            <a:ln>
              <a:noFill/>
            </a:ln>
          </p:spPr>
          <p:txBody>
            <a:bodyPr/>
            <a:lstStyle/>
            <a:p>
              <a:endParaRPr lang="zh-CN" altLang="en-US"/>
            </a:p>
          </p:txBody>
        </p:sp>
        <p:sp>
          <p:nvSpPr>
            <p:cNvPr id="1048992" name="Freeform 137"/>
            <p:cNvSpPr/>
            <p:nvPr/>
          </p:nvSpPr>
          <p:spPr bwMode="auto">
            <a:xfrm>
              <a:off x="4456113" y="4646613"/>
              <a:ext cx="50800" cy="65088"/>
            </a:xfrm>
            <a:custGeom>
              <a:avLst/>
              <a:gdLst>
                <a:gd name="T0" fmla="*/ 2147483646 w 12"/>
                <a:gd name="T1" fmla="*/ 0 h 15"/>
                <a:gd name="T2" fmla="*/ 0 w 12"/>
                <a:gd name="T3" fmla="*/ 2147483646 h 15"/>
                <a:gd name="T4" fmla="*/ 2147483646 w 12"/>
                <a:gd name="T5" fmla="*/ 2147483646 h 15"/>
                <a:gd name="T6" fmla="*/ 2147483646 w 12"/>
                <a:gd name="T7" fmla="*/ 0 h 1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15">
                  <a:moveTo>
                    <a:pt x="8" y="0"/>
                  </a:moveTo>
                  <a:cubicBezTo>
                    <a:pt x="0" y="15"/>
                    <a:pt x="0" y="15"/>
                    <a:pt x="0" y="15"/>
                  </a:cubicBezTo>
                  <a:cubicBezTo>
                    <a:pt x="4" y="11"/>
                    <a:pt x="8" y="7"/>
                    <a:pt x="12" y="3"/>
                  </a:cubicBezTo>
                  <a:cubicBezTo>
                    <a:pt x="11" y="2"/>
                    <a:pt x="9" y="1"/>
                    <a:pt x="8" y="0"/>
                  </a:cubicBezTo>
                </a:path>
              </a:pathLst>
            </a:custGeom>
            <a:solidFill>
              <a:srgbClr val="4F4E4D"/>
            </a:solidFill>
            <a:ln>
              <a:noFill/>
            </a:ln>
          </p:spPr>
          <p:txBody>
            <a:bodyPr/>
            <a:lstStyle/>
            <a:p>
              <a:endParaRPr lang="zh-CN" altLang="en-US"/>
            </a:p>
          </p:txBody>
        </p:sp>
        <p:sp>
          <p:nvSpPr>
            <p:cNvPr id="1048993" name="Freeform 138"/>
            <p:cNvSpPr>
              <a:spLocks noEditPoints="1"/>
            </p:cNvSpPr>
            <p:nvPr/>
          </p:nvSpPr>
          <p:spPr bwMode="auto">
            <a:xfrm>
              <a:off x="4418013" y="4779963"/>
              <a:ext cx="76200" cy="88900"/>
            </a:xfrm>
            <a:custGeom>
              <a:avLst/>
              <a:gdLst>
                <a:gd name="T0" fmla="*/ 2147483646 w 18"/>
                <a:gd name="T1" fmla="*/ 2147483646 h 21"/>
                <a:gd name="T2" fmla="*/ 2147483646 w 18"/>
                <a:gd name="T3" fmla="*/ 2147483646 h 21"/>
                <a:gd name="T4" fmla="*/ 2147483646 w 18"/>
                <a:gd name="T5" fmla="*/ 2147483646 h 21"/>
                <a:gd name="T6" fmla="*/ 2147483646 w 18"/>
                <a:gd name="T7" fmla="*/ 2147483646 h 21"/>
                <a:gd name="T8" fmla="*/ 2147483646 w 18"/>
                <a:gd name="T9" fmla="*/ 0 h 21"/>
                <a:gd name="T10" fmla="*/ 0 w 18"/>
                <a:gd name="T11" fmla="*/ 2147483646 h 21"/>
                <a:gd name="T12" fmla="*/ 2147483646 w 18"/>
                <a:gd name="T13" fmla="*/ 2147483646 h 21"/>
                <a:gd name="T14" fmla="*/ 2147483646 w 18"/>
                <a:gd name="T15" fmla="*/ 2147483646 h 21"/>
                <a:gd name="T16" fmla="*/ 2147483646 w 18"/>
                <a:gd name="T17" fmla="*/ 2147483646 h 21"/>
                <a:gd name="T18" fmla="*/ 2147483646 w 18"/>
                <a:gd name="T19" fmla="*/ 2147483646 h 21"/>
                <a:gd name="T20" fmla="*/ 2147483646 w 18"/>
                <a:gd name="T21" fmla="*/ 2147483646 h 21"/>
                <a:gd name="T22" fmla="*/ 2147483646 w 18"/>
                <a:gd name="T23" fmla="*/ 2147483646 h 21"/>
                <a:gd name="T24" fmla="*/ 2147483646 w 18"/>
                <a:gd name="T25" fmla="*/ 2147483646 h 21"/>
                <a:gd name="T26" fmla="*/ 2147483646 w 18"/>
                <a:gd name="T27" fmla="*/ 2147483646 h 21"/>
                <a:gd name="T28" fmla="*/ 2147483646 w 18"/>
                <a:gd name="T29" fmla="*/ 2147483646 h 21"/>
                <a:gd name="T30" fmla="*/ 2147483646 w 18"/>
                <a:gd name="T31" fmla="*/ 0 h 2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8" h="21">
                  <a:moveTo>
                    <a:pt x="13" y="21"/>
                  </a:moveTo>
                  <a:cubicBezTo>
                    <a:pt x="13" y="21"/>
                    <a:pt x="13" y="21"/>
                    <a:pt x="13" y="21"/>
                  </a:cubicBezTo>
                  <a:cubicBezTo>
                    <a:pt x="13" y="21"/>
                    <a:pt x="13" y="21"/>
                    <a:pt x="13" y="21"/>
                  </a:cubicBezTo>
                  <a:cubicBezTo>
                    <a:pt x="13" y="21"/>
                    <a:pt x="13" y="21"/>
                    <a:pt x="13" y="21"/>
                  </a:cubicBezTo>
                  <a:moveTo>
                    <a:pt x="1" y="0"/>
                  </a:moveTo>
                  <a:cubicBezTo>
                    <a:pt x="0" y="2"/>
                    <a:pt x="0" y="2"/>
                    <a:pt x="0" y="2"/>
                  </a:cubicBezTo>
                  <a:cubicBezTo>
                    <a:pt x="8" y="11"/>
                    <a:pt x="16" y="17"/>
                    <a:pt x="17" y="17"/>
                  </a:cubicBezTo>
                  <a:cubicBezTo>
                    <a:pt x="17" y="17"/>
                    <a:pt x="17" y="17"/>
                    <a:pt x="17" y="17"/>
                  </a:cubicBezTo>
                  <a:cubicBezTo>
                    <a:pt x="17" y="17"/>
                    <a:pt x="17" y="17"/>
                    <a:pt x="17" y="17"/>
                  </a:cubicBezTo>
                  <a:cubicBezTo>
                    <a:pt x="17" y="17"/>
                    <a:pt x="17" y="17"/>
                    <a:pt x="17" y="17"/>
                  </a:cubicBezTo>
                  <a:cubicBezTo>
                    <a:pt x="16" y="18"/>
                    <a:pt x="16" y="18"/>
                    <a:pt x="15" y="19"/>
                  </a:cubicBezTo>
                  <a:cubicBezTo>
                    <a:pt x="16" y="18"/>
                    <a:pt x="17" y="17"/>
                    <a:pt x="18" y="16"/>
                  </a:cubicBezTo>
                  <a:cubicBezTo>
                    <a:pt x="18" y="16"/>
                    <a:pt x="18" y="16"/>
                    <a:pt x="18" y="16"/>
                  </a:cubicBezTo>
                  <a:cubicBezTo>
                    <a:pt x="18" y="16"/>
                    <a:pt x="16" y="15"/>
                    <a:pt x="15" y="13"/>
                  </a:cubicBezTo>
                  <a:cubicBezTo>
                    <a:pt x="13" y="12"/>
                    <a:pt x="12" y="11"/>
                    <a:pt x="10" y="9"/>
                  </a:cubicBezTo>
                  <a:cubicBezTo>
                    <a:pt x="8" y="7"/>
                    <a:pt x="4" y="4"/>
                    <a:pt x="1" y="0"/>
                  </a:cubicBezTo>
                </a:path>
              </a:pathLst>
            </a:custGeom>
            <a:solidFill>
              <a:srgbClr val="2D2525"/>
            </a:solidFill>
            <a:ln>
              <a:noFill/>
            </a:ln>
          </p:spPr>
          <p:txBody>
            <a:bodyPr/>
            <a:lstStyle/>
            <a:p>
              <a:endParaRPr lang="zh-CN" altLang="en-US"/>
            </a:p>
          </p:txBody>
        </p:sp>
        <p:sp>
          <p:nvSpPr>
            <p:cNvPr id="1048994" name="Freeform 139"/>
            <p:cNvSpPr/>
            <p:nvPr/>
          </p:nvSpPr>
          <p:spPr bwMode="auto">
            <a:xfrm>
              <a:off x="4400551" y="4787900"/>
              <a:ext cx="88900" cy="85725"/>
            </a:xfrm>
            <a:custGeom>
              <a:avLst/>
              <a:gdLst>
                <a:gd name="T0" fmla="*/ 2147483646 w 21"/>
                <a:gd name="T1" fmla="*/ 0 h 20"/>
                <a:gd name="T2" fmla="*/ 2147483646 w 21"/>
                <a:gd name="T3" fmla="*/ 2147483646 h 20"/>
                <a:gd name="T4" fmla="*/ 2147483646 w 21"/>
                <a:gd name="T5" fmla="*/ 2147483646 h 20"/>
                <a:gd name="T6" fmla="*/ 2147483646 w 21"/>
                <a:gd name="T7" fmla="*/ 2147483646 h 20"/>
                <a:gd name="T8" fmla="*/ 2147483646 w 21"/>
                <a:gd name="T9" fmla="*/ 2147483646 h 20"/>
                <a:gd name="T10" fmla="*/ 2147483646 w 21"/>
                <a:gd name="T11" fmla="*/ 2147483646 h 20"/>
                <a:gd name="T12" fmla="*/ 2147483646 w 21"/>
                <a:gd name="T13" fmla="*/ 2147483646 h 20"/>
                <a:gd name="T14" fmla="*/ 0 w 21"/>
                <a:gd name="T15" fmla="*/ 2147483646 h 20"/>
                <a:gd name="T16" fmla="*/ 2147483646 w 21"/>
                <a:gd name="T17" fmla="*/ 2147483646 h 20"/>
                <a:gd name="T18" fmla="*/ 2147483646 w 21"/>
                <a:gd name="T19" fmla="*/ 2147483646 h 20"/>
                <a:gd name="T20" fmla="*/ 2147483646 w 21"/>
                <a:gd name="T21" fmla="*/ 2147483646 h 20"/>
                <a:gd name="T22" fmla="*/ 2147483646 w 21"/>
                <a:gd name="T23" fmla="*/ 2147483646 h 20"/>
                <a:gd name="T24" fmla="*/ 2147483646 w 21"/>
                <a:gd name="T25" fmla="*/ 2147483646 h 20"/>
                <a:gd name="T26" fmla="*/ 2147483646 w 21"/>
                <a:gd name="T27" fmla="*/ 2147483646 h 20"/>
                <a:gd name="T28" fmla="*/ 2147483646 w 21"/>
                <a:gd name="T29" fmla="*/ 2147483646 h 20"/>
                <a:gd name="T30" fmla="*/ 2147483646 w 21"/>
                <a:gd name="T31" fmla="*/ 0 h 2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 h="20">
                  <a:moveTo>
                    <a:pt x="4" y="0"/>
                  </a:moveTo>
                  <a:cubicBezTo>
                    <a:pt x="3" y="1"/>
                    <a:pt x="3" y="1"/>
                    <a:pt x="3" y="1"/>
                  </a:cubicBezTo>
                  <a:cubicBezTo>
                    <a:pt x="4" y="2"/>
                    <a:pt x="4" y="3"/>
                    <a:pt x="5" y="3"/>
                  </a:cubicBezTo>
                  <a:cubicBezTo>
                    <a:pt x="8" y="7"/>
                    <a:pt x="11" y="9"/>
                    <a:pt x="14" y="12"/>
                  </a:cubicBezTo>
                  <a:cubicBezTo>
                    <a:pt x="12" y="13"/>
                    <a:pt x="12" y="13"/>
                    <a:pt x="11" y="15"/>
                  </a:cubicBezTo>
                  <a:cubicBezTo>
                    <a:pt x="8" y="13"/>
                    <a:pt x="5" y="10"/>
                    <a:pt x="1" y="6"/>
                  </a:cubicBezTo>
                  <a:cubicBezTo>
                    <a:pt x="1" y="6"/>
                    <a:pt x="1" y="6"/>
                    <a:pt x="1" y="6"/>
                  </a:cubicBezTo>
                  <a:cubicBezTo>
                    <a:pt x="0" y="7"/>
                    <a:pt x="0" y="7"/>
                    <a:pt x="0" y="7"/>
                  </a:cubicBezTo>
                  <a:cubicBezTo>
                    <a:pt x="8" y="15"/>
                    <a:pt x="14" y="20"/>
                    <a:pt x="15" y="20"/>
                  </a:cubicBezTo>
                  <a:cubicBezTo>
                    <a:pt x="16" y="20"/>
                    <a:pt x="16" y="20"/>
                    <a:pt x="16" y="20"/>
                  </a:cubicBezTo>
                  <a:cubicBezTo>
                    <a:pt x="16" y="20"/>
                    <a:pt x="17" y="19"/>
                    <a:pt x="17" y="19"/>
                  </a:cubicBezTo>
                  <a:cubicBezTo>
                    <a:pt x="17" y="19"/>
                    <a:pt x="17" y="19"/>
                    <a:pt x="17" y="19"/>
                  </a:cubicBezTo>
                  <a:cubicBezTo>
                    <a:pt x="18" y="18"/>
                    <a:pt x="18" y="18"/>
                    <a:pt x="19" y="17"/>
                  </a:cubicBezTo>
                  <a:cubicBezTo>
                    <a:pt x="20" y="16"/>
                    <a:pt x="20" y="16"/>
                    <a:pt x="21" y="15"/>
                  </a:cubicBezTo>
                  <a:cubicBezTo>
                    <a:pt x="21" y="15"/>
                    <a:pt x="21" y="15"/>
                    <a:pt x="21" y="15"/>
                  </a:cubicBezTo>
                  <a:cubicBezTo>
                    <a:pt x="20" y="15"/>
                    <a:pt x="12" y="9"/>
                    <a:pt x="4" y="0"/>
                  </a:cubicBezTo>
                </a:path>
              </a:pathLst>
            </a:custGeom>
            <a:solidFill>
              <a:srgbClr val="DFA53B"/>
            </a:solidFill>
            <a:ln>
              <a:noFill/>
            </a:ln>
          </p:spPr>
          <p:txBody>
            <a:bodyPr/>
            <a:lstStyle/>
            <a:p>
              <a:endParaRPr lang="zh-CN" altLang="en-US"/>
            </a:p>
          </p:txBody>
        </p:sp>
        <p:sp>
          <p:nvSpPr>
            <p:cNvPr id="1048995" name="Freeform 140"/>
            <p:cNvSpPr/>
            <p:nvPr/>
          </p:nvSpPr>
          <p:spPr bwMode="auto">
            <a:xfrm>
              <a:off x="4405313" y="4792663"/>
              <a:ext cx="53975" cy="58738"/>
            </a:xfrm>
            <a:custGeom>
              <a:avLst/>
              <a:gdLst>
                <a:gd name="T0" fmla="*/ 2147483646 w 13"/>
                <a:gd name="T1" fmla="*/ 0 h 14"/>
                <a:gd name="T2" fmla="*/ 0 w 13"/>
                <a:gd name="T3" fmla="*/ 2147483646 h 14"/>
                <a:gd name="T4" fmla="*/ 0 w 13"/>
                <a:gd name="T5" fmla="*/ 2147483646 h 14"/>
                <a:gd name="T6" fmla="*/ 2147483646 w 13"/>
                <a:gd name="T7" fmla="*/ 2147483646 h 14"/>
                <a:gd name="T8" fmla="*/ 2147483646 w 13"/>
                <a:gd name="T9" fmla="*/ 2147483646 h 14"/>
                <a:gd name="T10" fmla="*/ 2147483646 w 13"/>
                <a:gd name="T11" fmla="*/ 2147483646 h 14"/>
                <a:gd name="T12" fmla="*/ 2147483646 w 13"/>
                <a:gd name="T13" fmla="*/ 0 h 1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 h="14">
                  <a:moveTo>
                    <a:pt x="2" y="0"/>
                  </a:moveTo>
                  <a:cubicBezTo>
                    <a:pt x="0" y="5"/>
                    <a:pt x="0" y="5"/>
                    <a:pt x="0" y="5"/>
                  </a:cubicBezTo>
                  <a:cubicBezTo>
                    <a:pt x="0" y="5"/>
                    <a:pt x="0" y="5"/>
                    <a:pt x="0" y="5"/>
                  </a:cubicBezTo>
                  <a:cubicBezTo>
                    <a:pt x="4" y="9"/>
                    <a:pt x="7" y="12"/>
                    <a:pt x="10" y="14"/>
                  </a:cubicBezTo>
                  <a:cubicBezTo>
                    <a:pt x="11" y="12"/>
                    <a:pt x="11" y="12"/>
                    <a:pt x="13" y="11"/>
                  </a:cubicBezTo>
                  <a:cubicBezTo>
                    <a:pt x="10" y="8"/>
                    <a:pt x="7" y="6"/>
                    <a:pt x="4" y="2"/>
                  </a:cubicBezTo>
                  <a:cubicBezTo>
                    <a:pt x="3" y="2"/>
                    <a:pt x="3" y="1"/>
                    <a:pt x="2" y="0"/>
                  </a:cubicBezTo>
                </a:path>
              </a:pathLst>
            </a:custGeom>
            <a:solidFill>
              <a:srgbClr val="9A4D00"/>
            </a:solidFill>
            <a:ln>
              <a:noFill/>
            </a:ln>
          </p:spPr>
          <p:txBody>
            <a:bodyPr/>
            <a:lstStyle/>
            <a:p>
              <a:endParaRPr lang="zh-CN" altLang="en-US"/>
            </a:p>
          </p:txBody>
        </p:sp>
        <p:sp>
          <p:nvSpPr>
            <p:cNvPr id="1048996" name="Freeform 141"/>
            <p:cNvSpPr/>
            <p:nvPr/>
          </p:nvSpPr>
          <p:spPr bwMode="auto">
            <a:xfrm>
              <a:off x="4413251" y="4873625"/>
              <a:ext cx="46038" cy="73025"/>
            </a:xfrm>
            <a:custGeom>
              <a:avLst/>
              <a:gdLst>
                <a:gd name="T0" fmla="*/ 2147483646 w 11"/>
                <a:gd name="T1" fmla="*/ 0 h 17"/>
                <a:gd name="T2" fmla="*/ 2147483646 w 11"/>
                <a:gd name="T3" fmla="*/ 0 h 17"/>
                <a:gd name="T4" fmla="*/ 2147483646 w 11"/>
                <a:gd name="T5" fmla="*/ 2147483646 h 17"/>
                <a:gd name="T6" fmla="*/ 0 w 11"/>
                <a:gd name="T7" fmla="*/ 2147483646 h 17"/>
                <a:gd name="T8" fmla="*/ 2147483646 w 11"/>
                <a:gd name="T9" fmla="*/ 2147483646 h 17"/>
                <a:gd name="T10" fmla="*/ 2147483646 w 11"/>
                <a:gd name="T11" fmla="*/ 2147483646 h 17"/>
                <a:gd name="T12" fmla="*/ 2147483646 w 11"/>
                <a:gd name="T13" fmla="*/ 2147483646 h 17"/>
                <a:gd name="T14" fmla="*/ 2147483646 w 11"/>
                <a:gd name="T15" fmla="*/ 0 h 1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1" h="17">
                  <a:moveTo>
                    <a:pt x="7" y="0"/>
                  </a:moveTo>
                  <a:cubicBezTo>
                    <a:pt x="7" y="0"/>
                    <a:pt x="7" y="0"/>
                    <a:pt x="7" y="0"/>
                  </a:cubicBezTo>
                  <a:cubicBezTo>
                    <a:pt x="5" y="2"/>
                    <a:pt x="3" y="4"/>
                    <a:pt x="1" y="6"/>
                  </a:cubicBezTo>
                  <a:cubicBezTo>
                    <a:pt x="1" y="10"/>
                    <a:pt x="0" y="14"/>
                    <a:pt x="0" y="17"/>
                  </a:cubicBezTo>
                  <a:cubicBezTo>
                    <a:pt x="10" y="7"/>
                    <a:pt x="10" y="7"/>
                    <a:pt x="10" y="7"/>
                  </a:cubicBezTo>
                  <a:cubicBezTo>
                    <a:pt x="11" y="5"/>
                    <a:pt x="11" y="3"/>
                    <a:pt x="11" y="2"/>
                  </a:cubicBezTo>
                  <a:cubicBezTo>
                    <a:pt x="11" y="2"/>
                    <a:pt x="11" y="2"/>
                    <a:pt x="11" y="2"/>
                  </a:cubicBezTo>
                  <a:cubicBezTo>
                    <a:pt x="10" y="2"/>
                    <a:pt x="9" y="1"/>
                    <a:pt x="7" y="0"/>
                  </a:cubicBezTo>
                </a:path>
              </a:pathLst>
            </a:custGeom>
            <a:solidFill>
              <a:srgbClr val="DAB588"/>
            </a:solidFill>
            <a:ln>
              <a:noFill/>
            </a:ln>
          </p:spPr>
          <p:txBody>
            <a:bodyPr/>
            <a:lstStyle/>
            <a:p>
              <a:endParaRPr lang="zh-CN" altLang="en-US"/>
            </a:p>
          </p:txBody>
        </p:sp>
        <p:sp>
          <p:nvSpPr>
            <p:cNvPr id="1048997" name="Freeform 142"/>
            <p:cNvSpPr/>
            <p:nvPr/>
          </p:nvSpPr>
          <p:spPr bwMode="auto">
            <a:xfrm>
              <a:off x="3965576" y="5035550"/>
              <a:ext cx="1171575" cy="325438"/>
            </a:xfrm>
            <a:custGeom>
              <a:avLst/>
              <a:gdLst>
                <a:gd name="T0" fmla="*/ 2147483646 w 275"/>
                <a:gd name="T1" fmla="*/ 2147483646 h 76"/>
                <a:gd name="T2" fmla="*/ 2147483646 w 275"/>
                <a:gd name="T3" fmla="*/ 2147483646 h 76"/>
                <a:gd name="T4" fmla="*/ 2147483646 w 275"/>
                <a:gd name="T5" fmla="*/ 2147483646 h 76"/>
                <a:gd name="T6" fmla="*/ 2147483646 w 275"/>
                <a:gd name="T7" fmla="*/ 2147483646 h 76"/>
                <a:gd name="T8" fmla="*/ 2147483646 w 275"/>
                <a:gd name="T9" fmla="*/ 2147483646 h 76"/>
                <a:gd name="T10" fmla="*/ 2147483646 w 275"/>
                <a:gd name="T11" fmla="*/ 2147483646 h 76"/>
                <a:gd name="T12" fmla="*/ 2147483646 w 275"/>
                <a:gd name="T13" fmla="*/ 2147483646 h 76"/>
                <a:gd name="T14" fmla="*/ 2147483646 w 275"/>
                <a:gd name="T15" fmla="*/ 2147483646 h 76"/>
                <a:gd name="T16" fmla="*/ 2147483646 w 275"/>
                <a:gd name="T17" fmla="*/ 2147483646 h 76"/>
                <a:gd name="T18" fmla="*/ 2147483646 w 275"/>
                <a:gd name="T19" fmla="*/ 2147483646 h 76"/>
                <a:gd name="T20" fmla="*/ 2147483646 w 275"/>
                <a:gd name="T21" fmla="*/ 2147483646 h 76"/>
                <a:gd name="T22" fmla="*/ 2147483646 w 275"/>
                <a:gd name="T23" fmla="*/ 0 h 76"/>
                <a:gd name="T24" fmla="*/ 2147483646 w 275"/>
                <a:gd name="T25" fmla="*/ 2147483646 h 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75" h="76">
                  <a:moveTo>
                    <a:pt x="116" y="33"/>
                  </a:moveTo>
                  <a:cubicBezTo>
                    <a:pt x="113" y="33"/>
                    <a:pt x="110" y="33"/>
                    <a:pt x="109" y="33"/>
                  </a:cubicBezTo>
                  <a:cubicBezTo>
                    <a:pt x="30" y="51"/>
                    <a:pt x="30" y="51"/>
                    <a:pt x="30" y="51"/>
                  </a:cubicBezTo>
                  <a:cubicBezTo>
                    <a:pt x="15" y="55"/>
                    <a:pt x="6" y="57"/>
                    <a:pt x="3" y="45"/>
                  </a:cubicBezTo>
                  <a:cubicBezTo>
                    <a:pt x="0" y="61"/>
                    <a:pt x="14" y="76"/>
                    <a:pt x="33" y="72"/>
                  </a:cubicBezTo>
                  <a:cubicBezTo>
                    <a:pt x="111" y="53"/>
                    <a:pt x="111" y="53"/>
                    <a:pt x="111" y="53"/>
                  </a:cubicBezTo>
                  <a:cubicBezTo>
                    <a:pt x="113" y="53"/>
                    <a:pt x="115" y="53"/>
                    <a:pt x="118" y="54"/>
                  </a:cubicBezTo>
                  <a:cubicBezTo>
                    <a:pt x="165" y="75"/>
                    <a:pt x="221" y="61"/>
                    <a:pt x="226" y="61"/>
                  </a:cubicBezTo>
                  <a:cubicBezTo>
                    <a:pt x="253" y="61"/>
                    <a:pt x="275" y="61"/>
                    <a:pt x="275" y="61"/>
                  </a:cubicBezTo>
                  <a:cubicBezTo>
                    <a:pt x="275" y="52"/>
                    <a:pt x="275" y="52"/>
                    <a:pt x="275" y="52"/>
                  </a:cubicBezTo>
                  <a:cubicBezTo>
                    <a:pt x="275" y="52"/>
                    <a:pt x="234" y="52"/>
                    <a:pt x="207" y="52"/>
                  </a:cubicBezTo>
                  <a:cubicBezTo>
                    <a:pt x="215" y="44"/>
                    <a:pt x="224" y="31"/>
                    <a:pt x="224" y="0"/>
                  </a:cubicBezTo>
                  <a:cubicBezTo>
                    <a:pt x="220" y="16"/>
                    <a:pt x="213" y="65"/>
                    <a:pt x="116" y="33"/>
                  </a:cubicBezTo>
                </a:path>
              </a:pathLst>
            </a:custGeom>
            <a:solidFill>
              <a:srgbClr val="EFC89A"/>
            </a:solidFill>
            <a:ln>
              <a:noFill/>
            </a:ln>
          </p:spPr>
          <p:txBody>
            <a:bodyPr/>
            <a:lstStyle/>
            <a:p>
              <a:endParaRPr lang="zh-CN" altLang="en-US"/>
            </a:p>
          </p:txBody>
        </p:sp>
        <p:sp>
          <p:nvSpPr>
            <p:cNvPr id="1048998" name="Freeform 143"/>
            <p:cNvSpPr/>
            <p:nvPr/>
          </p:nvSpPr>
          <p:spPr bwMode="auto">
            <a:xfrm>
              <a:off x="3962401" y="4967288"/>
              <a:ext cx="446088" cy="333375"/>
            </a:xfrm>
            <a:custGeom>
              <a:avLst/>
              <a:gdLst>
                <a:gd name="T0" fmla="*/ 2147483646 w 105"/>
                <a:gd name="T1" fmla="*/ 2147483646 h 78"/>
                <a:gd name="T2" fmla="*/ 2147483646 w 105"/>
                <a:gd name="T3" fmla="*/ 2147483646 h 78"/>
                <a:gd name="T4" fmla="*/ 2147483646 w 105"/>
                <a:gd name="T5" fmla="*/ 2147483646 h 78"/>
                <a:gd name="T6" fmla="*/ 2147483646 w 105"/>
                <a:gd name="T7" fmla="*/ 2147483646 h 78"/>
                <a:gd name="T8" fmla="*/ 2147483646 w 105"/>
                <a:gd name="T9" fmla="*/ 2147483646 h 78"/>
                <a:gd name="T10" fmla="*/ 2147483646 w 105"/>
                <a:gd name="T11" fmla="*/ 0 h 78"/>
                <a:gd name="T12" fmla="*/ 2147483646 w 105"/>
                <a:gd name="T13" fmla="*/ 2147483646 h 7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5" h="78">
                  <a:moveTo>
                    <a:pt x="82" y="19"/>
                  </a:moveTo>
                  <a:cubicBezTo>
                    <a:pt x="23" y="41"/>
                    <a:pt x="23" y="41"/>
                    <a:pt x="23" y="41"/>
                  </a:cubicBezTo>
                  <a:cubicBezTo>
                    <a:pt x="3" y="51"/>
                    <a:pt x="0" y="67"/>
                    <a:pt x="7" y="78"/>
                  </a:cubicBezTo>
                  <a:cubicBezTo>
                    <a:pt x="5" y="68"/>
                    <a:pt x="6" y="55"/>
                    <a:pt x="22" y="48"/>
                  </a:cubicBezTo>
                  <a:cubicBezTo>
                    <a:pt x="22" y="48"/>
                    <a:pt x="71" y="33"/>
                    <a:pt x="87" y="27"/>
                  </a:cubicBezTo>
                  <a:cubicBezTo>
                    <a:pt x="101" y="22"/>
                    <a:pt x="105" y="0"/>
                    <a:pt x="105" y="0"/>
                  </a:cubicBezTo>
                  <a:cubicBezTo>
                    <a:pt x="102" y="10"/>
                    <a:pt x="82" y="19"/>
                    <a:pt x="82" y="19"/>
                  </a:cubicBezTo>
                  <a:close/>
                </a:path>
              </a:pathLst>
            </a:custGeom>
            <a:solidFill>
              <a:srgbClr val="FBE3C8"/>
            </a:solidFill>
            <a:ln>
              <a:noFill/>
            </a:ln>
          </p:spPr>
          <p:txBody>
            <a:bodyPr/>
            <a:lstStyle/>
            <a:p>
              <a:endParaRPr lang="zh-CN" altLang="en-US"/>
            </a:p>
          </p:txBody>
        </p:sp>
        <p:sp>
          <p:nvSpPr>
            <p:cNvPr id="1048999" name="Freeform 144"/>
            <p:cNvSpPr/>
            <p:nvPr/>
          </p:nvSpPr>
          <p:spPr bwMode="auto">
            <a:xfrm>
              <a:off x="3944938" y="5159375"/>
              <a:ext cx="238125" cy="196850"/>
            </a:xfrm>
            <a:custGeom>
              <a:avLst/>
              <a:gdLst>
                <a:gd name="T0" fmla="*/ 2147483646 w 56"/>
                <a:gd name="T1" fmla="*/ 2147483646 h 46"/>
                <a:gd name="T2" fmla="*/ 2147483646 w 56"/>
                <a:gd name="T3" fmla="*/ 2147483646 h 46"/>
                <a:gd name="T4" fmla="*/ 2147483646 w 56"/>
                <a:gd name="T5" fmla="*/ 2147483646 h 46"/>
                <a:gd name="T6" fmla="*/ 2147483646 w 56"/>
                <a:gd name="T7" fmla="*/ 2147483646 h 46"/>
                <a:gd name="T8" fmla="*/ 2147483646 w 56"/>
                <a:gd name="T9" fmla="*/ 2147483646 h 46"/>
                <a:gd name="T10" fmla="*/ 2147483646 w 56"/>
                <a:gd name="T11" fmla="*/ 2147483646 h 46"/>
                <a:gd name="T12" fmla="*/ 2147483646 w 56"/>
                <a:gd name="T13" fmla="*/ 2147483646 h 4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6" h="46">
                  <a:moveTo>
                    <a:pt x="39" y="1"/>
                  </a:moveTo>
                  <a:cubicBezTo>
                    <a:pt x="20" y="7"/>
                    <a:pt x="20" y="7"/>
                    <a:pt x="20" y="7"/>
                  </a:cubicBezTo>
                  <a:cubicBezTo>
                    <a:pt x="0" y="17"/>
                    <a:pt x="13" y="46"/>
                    <a:pt x="30" y="40"/>
                  </a:cubicBezTo>
                  <a:cubicBezTo>
                    <a:pt x="49" y="34"/>
                    <a:pt x="49" y="34"/>
                    <a:pt x="49" y="34"/>
                  </a:cubicBezTo>
                  <a:cubicBezTo>
                    <a:pt x="53" y="33"/>
                    <a:pt x="56" y="29"/>
                    <a:pt x="55" y="25"/>
                  </a:cubicBezTo>
                  <a:cubicBezTo>
                    <a:pt x="49" y="6"/>
                    <a:pt x="49" y="6"/>
                    <a:pt x="49" y="6"/>
                  </a:cubicBezTo>
                  <a:cubicBezTo>
                    <a:pt x="47" y="2"/>
                    <a:pt x="43" y="0"/>
                    <a:pt x="39" y="1"/>
                  </a:cubicBezTo>
                  <a:close/>
                </a:path>
              </a:pathLst>
            </a:custGeom>
            <a:solidFill>
              <a:srgbClr val="EFC99C"/>
            </a:solidFill>
            <a:ln>
              <a:noFill/>
            </a:ln>
          </p:spPr>
          <p:txBody>
            <a:bodyPr/>
            <a:lstStyle/>
            <a:p>
              <a:endParaRPr lang="zh-CN" altLang="en-US"/>
            </a:p>
          </p:txBody>
        </p:sp>
        <p:sp>
          <p:nvSpPr>
            <p:cNvPr id="1049000" name="Freeform 145"/>
            <p:cNvSpPr/>
            <p:nvPr/>
          </p:nvSpPr>
          <p:spPr bwMode="auto">
            <a:xfrm>
              <a:off x="3975101" y="5181600"/>
              <a:ext cx="190500" cy="157163"/>
            </a:xfrm>
            <a:custGeom>
              <a:avLst/>
              <a:gdLst>
                <a:gd name="T0" fmla="*/ 2147483646 w 45"/>
                <a:gd name="T1" fmla="*/ 2147483646 h 37"/>
                <a:gd name="T2" fmla="*/ 2147483646 w 45"/>
                <a:gd name="T3" fmla="*/ 2147483646 h 37"/>
                <a:gd name="T4" fmla="*/ 2147483646 w 45"/>
                <a:gd name="T5" fmla="*/ 2147483646 h 37"/>
                <a:gd name="T6" fmla="*/ 2147483646 w 45"/>
                <a:gd name="T7" fmla="*/ 2147483646 h 37"/>
                <a:gd name="T8" fmla="*/ 2147483646 w 45"/>
                <a:gd name="T9" fmla="*/ 2147483646 h 37"/>
                <a:gd name="T10" fmla="*/ 2147483646 w 45"/>
                <a:gd name="T11" fmla="*/ 2147483646 h 37"/>
                <a:gd name="T12" fmla="*/ 2147483646 w 45"/>
                <a:gd name="T13" fmla="*/ 2147483646 h 3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5" h="37">
                  <a:moveTo>
                    <a:pt x="31" y="1"/>
                  </a:moveTo>
                  <a:cubicBezTo>
                    <a:pt x="16" y="6"/>
                    <a:pt x="16" y="6"/>
                    <a:pt x="16" y="6"/>
                  </a:cubicBezTo>
                  <a:cubicBezTo>
                    <a:pt x="0" y="13"/>
                    <a:pt x="10" y="37"/>
                    <a:pt x="24" y="32"/>
                  </a:cubicBezTo>
                  <a:cubicBezTo>
                    <a:pt x="39" y="28"/>
                    <a:pt x="39" y="28"/>
                    <a:pt x="39" y="28"/>
                  </a:cubicBezTo>
                  <a:cubicBezTo>
                    <a:pt x="43" y="26"/>
                    <a:pt x="45" y="23"/>
                    <a:pt x="44" y="20"/>
                  </a:cubicBezTo>
                  <a:cubicBezTo>
                    <a:pt x="39" y="5"/>
                    <a:pt x="39" y="5"/>
                    <a:pt x="39" y="5"/>
                  </a:cubicBezTo>
                  <a:cubicBezTo>
                    <a:pt x="38" y="2"/>
                    <a:pt x="34" y="0"/>
                    <a:pt x="31" y="1"/>
                  </a:cubicBezTo>
                  <a:close/>
                </a:path>
              </a:pathLst>
            </a:custGeom>
            <a:solidFill>
              <a:srgbClr val="FEFBF7"/>
            </a:solidFill>
            <a:ln>
              <a:noFill/>
            </a:ln>
          </p:spPr>
          <p:txBody>
            <a:bodyPr/>
            <a:lstStyle/>
            <a:p>
              <a:endParaRPr lang="zh-CN" altLang="en-US"/>
            </a:p>
          </p:txBody>
        </p:sp>
        <p:sp>
          <p:nvSpPr>
            <p:cNvPr id="1049001" name="Freeform 146"/>
            <p:cNvSpPr/>
            <p:nvPr/>
          </p:nvSpPr>
          <p:spPr bwMode="auto">
            <a:xfrm>
              <a:off x="3990976" y="5189538"/>
              <a:ext cx="174625" cy="141288"/>
            </a:xfrm>
            <a:custGeom>
              <a:avLst/>
              <a:gdLst>
                <a:gd name="T0" fmla="*/ 2147483646 w 41"/>
                <a:gd name="T1" fmla="*/ 2147483646 h 33"/>
                <a:gd name="T2" fmla="*/ 2147483646 w 41"/>
                <a:gd name="T3" fmla="*/ 2147483646 h 33"/>
                <a:gd name="T4" fmla="*/ 2147483646 w 41"/>
                <a:gd name="T5" fmla="*/ 2147483646 h 33"/>
                <a:gd name="T6" fmla="*/ 2147483646 w 41"/>
                <a:gd name="T7" fmla="*/ 2147483646 h 33"/>
                <a:gd name="T8" fmla="*/ 2147483646 w 41"/>
                <a:gd name="T9" fmla="*/ 2147483646 h 33"/>
                <a:gd name="T10" fmla="*/ 2147483646 w 41"/>
                <a:gd name="T11" fmla="*/ 2147483646 h 33"/>
                <a:gd name="T12" fmla="*/ 2147483646 w 41"/>
                <a:gd name="T13" fmla="*/ 2147483646 h 3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1" h="33">
                  <a:moveTo>
                    <a:pt x="40" y="19"/>
                  </a:moveTo>
                  <a:cubicBezTo>
                    <a:pt x="35" y="5"/>
                    <a:pt x="35" y="5"/>
                    <a:pt x="35" y="5"/>
                  </a:cubicBezTo>
                  <a:cubicBezTo>
                    <a:pt x="34" y="2"/>
                    <a:pt x="30" y="0"/>
                    <a:pt x="27" y="1"/>
                  </a:cubicBezTo>
                  <a:cubicBezTo>
                    <a:pt x="15" y="5"/>
                    <a:pt x="15" y="5"/>
                    <a:pt x="15" y="5"/>
                  </a:cubicBezTo>
                  <a:cubicBezTo>
                    <a:pt x="0" y="12"/>
                    <a:pt x="11" y="33"/>
                    <a:pt x="24" y="29"/>
                  </a:cubicBezTo>
                  <a:cubicBezTo>
                    <a:pt x="36" y="25"/>
                    <a:pt x="36" y="25"/>
                    <a:pt x="36" y="25"/>
                  </a:cubicBezTo>
                  <a:cubicBezTo>
                    <a:pt x="39" y="24"/>
                    <a:pt x="41" y="21"/>
                    <a:pt x="40" y="19"/>
                  </a:cubicBezTo>
                  <a:close/>
                </a:path>
              </a:pathLst>
            </a:custGeom>
            <a:solidFill>
              <a:srgbClr val="FDF5EB"/>
            </a:solidFill>
            <a:ln>
              <a:noFill/>
            </a:ln>
          </p:spPr>
          <p:txBody>
            <a:bodyPr/>
            <a:lstStyle/>
            <a:p>
              <a:endParaRPr lang="zh-CN" altLang="en-US"/>
            </a:p>
          </p:txBody>
        </p:sp>
        <p:sp>
          <p:nvSpPr>
            <p:cNvPr id="1049002" name="Freeform 147"/>
            <p:cNvSpPr/>
            <p:nvPr/>
          </p:nvSpPr>
          <p:spPr bwMode="auto">
            <a:xfrm>
              <a:off x="3816351" y="5022850"/>
              <a:ext cx="52388" cy="106363"/>
            </a:xfrm>
            <a:custGeom>
              <a:avLst/>
              <a:gdLst>
                <a:gd name="T0" fmla="*/ 2147483646 w 12"/>
                <a:gd name="T1" fmla="*/ 2147483646 h 25"/>
                <a:gd name="T2" fmla="*/ 2147483646 w 12"/>
                <a:gd name="T3" fmla="*/ 0 h 25"/>
                <a:gd name="T4" fmla="*/ 0 w 12"/>
                <a:gd name="T5" fmla="*/ 2147483646 h 25"/>
                <a:gd name="T6" fmla="*/ 2147483646 w 12"/>
                <a:gd name="T7" fmla="*/ 2147483646 h 25"/>
                <a:gd name="T8" fmla="*/ 2147483646 w 12"/>
                <a:gd name="T9" fmla="*/ 2147483646 h 25"/>
                <a:gd name="T10" fmla="*/ 2147483646 w 12"/>
                <a:gd name="T11" fmla="*/ 2147483646 h 25"/>
                <a:gd name="T12" fmla="*/ 2147483646 w 12"/>
                <a:gd name="T13" fmla="*/ 2147483646 h 25"/>
                <a:gd name="T14" fmla="*/ 2147483646 w 12"/>
                <a:gd name="T15" fmla="*/ 2147483646 h 2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2" h="25">
                  <a:moveTo>
                    <a:pt x="8" y="1"/>
                  </a:moveTo>
                  <a:cubicBezTo>
                    <a:pt x="4" y="0"/>
                    <a:pt x="4" y="0"/>
                    <a:pt x="4" y="0"/>
                  </a:cubicBezTo>
                  <a:cubicBezTo>
                    <a:pt x="2" y="8"/>
                    <a:pt x="1" y="18"/>
                    <a:pt x="0" y="24"/>
                  </a:cubicBezTo>
                  <a:cubicBezTo>
                    <a:pt x="1" y="25"/>
                    <a:pt x="1" y="25"/>
                    <a:pt x="3" y="25"/>
                  </a:cubicBezTo>
                  <a:cubicBezTo>
                    <a:pt x="7" y="25"/>
                    <a:pt x="10" y="23"/>
                    <a:pt x="10" y="20"/>
                  </a:cubicBezTo>
                  <a:cubicBezTo>
                    <a:pt x="12" y="10"/>
                    <a:pt x="12" y="10"/>
                    <a:pt x="12" y="10"/>
                  </a:cubicBezTo>
                  <a:cubicBezTo>
                    <a:pt x="12" y="9"/>
                    <a:pt x="12" y="8"/>
                    <a:pt x="12" y="6"/>
                  </a:cubicBezTo>
                  <a:cubicBezTo>
                    <a:pt x="12" y="4"/>
                    <a:pt x="10" y="2"/>
                    <a:pt x="8" y="1"/>
                  </a:cubicBezTo>
                  <a:close/>
                </a:path>
              </a:pathLst>
            </a:custGeom>
            <a:solidFill>
              <a:srgbClr val="FDF5EB"/>
            </a:solidFill>
            <a:ln>
              <a:noFill/>
            </a:ln>
          </p:spPr>
          <p:txBody>
            <a:bodyPr/>
            <a:lstStyle/>
            <a:p>
              <a:endParaRPr lang="zh-CN" altLang="en-US"/>
            </a:p>
          </p:txBody>
        </p:sp>
        <p:sp>
          <p:nvSpPr>
            <p:cNvPr id="1049003" name="Freeform 148"/>
            <p:cNvSpPr/>
            <p:nvPr/>
          </p:nvSpPr>
          <p:spPr bwMode="auto">
            <a:xfrm>
              <a:off x="5018088" y="4932363"/>
              <a:ext cx="119063" cy="325438"/>
            </a:xfrm>
            <a:custGeom>
              <a:avLst/>
              <a:gdLst>
                <a:gd name="T0" fmla="*/ 2147483646 w 28"/>
                <a:gd name="T1" fmla="*/ 0 h 76"/>
                <a:gd name="T2" fmla="*/ 2147483646 w 28"/>
                <a:gd name="T3" fmla="*/ 0 h 76"/>
                <a:gd name="T4" fmla="*/ 0 w 28"/>
                <a:gd name="T5" fmla="*/ 2147483646 h 76"/>
                <a:gd name="T6" fmla="*/ 2147483646 w 28"/>
                <a:gd name="T7" fmla="*/ 2147483646 h 76"/>
                <a:gd name="T8" fmla="*/ 2147483646 w 28"/>
                <a:gd name="T9" fmla="*/ 0 h 7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76">
                  <a:moveTo>
                    <a:pt x="28" y="0"/>
                  </a:moveTo>
                  <a:cubicBezTo>
                    <a:pt x="13" y="0"/>
                    <a:pt x="13" y="0"/>
                    <a:pt x="13" y="0"/>
                  </a:cubicBezTo>
                  <a:cubicBezTo>
                    <a:pt x="0" y="76"/>
                    <a:pt x="0" y="76"/>
                    <a:pt x="0" y="76"/>
                  </a:cubicBezTo>
                  <a:cubicBezTo>
                    <a:pt x="16" y="76"/>
                    <a:pt x="28" y="76"/>
                    <a:pt x="28" y="76"/>
                  </a:cubicBezTo>
                  <a:cubicBezTo>
                    <a:pt x="28" y="0"/>
                    <a:pt x="28" y="0"/>
                    <a:pt x="28" y="0"/>
                  </a:cubicBezTo>
                </a:path>
              </a:pathLst>
            </a:custGeom>
            <a:solidFill>
              <a:srgbClr val="E7C49B"/>
            </a:solidFill>
            <a:ln>
              <a:noFill/>
            </a:ln>
          </p:spPr>
          <p:txBody>
            <a:bodyPr/>
            <a:lstStyle/>
            <a:p>
              <a:endParaRPr lang="zh-CN" altLang="en-US"/>
            </a:p>
          </p:txBody>
        </p:sp>
        <p:sp>
          <p:nvSpPr>
            <p:cNvPr id="1049004" name="Freeform 149"/>
            <p:cNvSpPr/>
            <p:nvPr/>
          </p:nvSpPr>
          <p:spPr bwMode="auto">
            <a:xfrm>
              <a:off x="5073651" y="4881563"/>
              <a:ext cx="63500" cy="50800"/>
            </a:xfrm>
            <a:custGeom>
              <a:avLst/>
              <a:gdLst>
                <a:gd name="T0" fmla="*/ 2147483646 w 40"/>
                <a:gd name="T1" fmla="*/ 0 h 32"/>
                <a:gd name="T2" fmla="*/ 2147483646 w 40"/>
                <a:gd name="T3" fmla="*/ 0 h 32"/>
                <a:gd name="T4" fmla="*/ 0 w 40"/>
                <a:gd name="T5" fmla="*/ 2147483646 h 32"/>
                <a:gd name="T6" fmla="*/ 2147483646 w 40"/>
                <a:gd name="T7" fmla="*/ 2147483646 h 32"/>
                <a:gd name="T8" fmla="*/ 2147483646 w 40"/>
                <a:gd name="T9" fmla="*/ 0 h 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32">
                  <a:moveTo>
                    <a:pt x="40" y="0"/>
                  </a:moveTo>
                  <a:lnTo>
                    <a:pt x="5" y="0"/>
                  </a:lnTo>
                  <a:lnTo>
                    <a:pt x="0" y="32"/>
                  </a:lnTo>
                  <a:lnTo>
                    <a:pt x="40" y="32"/>
                  </a:lnTo>
                  <a:lnTo>
                    <a:pt x="40" y="0"/>
                  </a:lnTo>
                  <a:close/>
                </a:path>
              </a:pathLst>
            </a:custGeom>
            <a:solidFill>
              <a:srgbClr val="EAD1B4"/>
            </a:solidFill>
            <a:ln>
              <a:noFill/>
            </a:ln>
          </p:spPr>
          <p:txBody>
            <a:bodyPr/>
            <a:lstStyle/>
            <a:p>
              <a:endParaRPr lang="zh-CN" altLang="en-US"/>
            </a:p>
          </p:txBody>
        </p:sp>
        <p:sp>
          <p:nvSpPr>
            <p:cNvPr id="1049005" name="Freeform 150"/>
            <p:cNvSpPr/>
            <p:nvPr/>
          </p:nvSpPr>
          <p:spPr bwMode="auto">
            <a:xfrm>
              <a:off x="5073651" y="4881563"/>
              <a:ext cx="63500" cy="50800"/>
            </a:xfrm>
            <a:custGeom>
              <a:avLst/>
              <a:gdLst>
                <a:gd name="T0" fmla="*/ 2147483646 w 40"/>
                <a:gd name="T1" fmla="*/ 0 h 32"/>
                <a:gd name="T2" fmla="*/ 2147483646 w 40"/>
                <a:gd name="T3" fmla="*/ 0 h 32"/>
                <a:gd name="T4" fmla="*/ 0 w 40"/>
                <a:gd name="T5" fmla="*/ 2147483646 h 32"/>
                <a:gd name="T6" fmla="*/ 2147483646 w 40"/>
                <a:gd name="T7" fmla="*/ 2147483646 h 32"/>
                <a:gd name="T8" fmla="*/ 2147483646 w 40"/>
                <a:gd name="T9" fmla="*/ 0 h 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32">
                  <a:moveTo>
                    <a:pt x="40" y="0"/>
                  </a:moveTo>
                  <a:lnTo>
                    <a:pt x="5" y="0"/>
                  </a:lnTo>
                  <a:lnTo>
                    <a:pt x="0" y="32"/>
                  </a:lnTo>
                  <a:lnTo>
                    <a:pt x="40" y="32"/>
                  </a:lnTo>
                  <a:lnTo>
                    <a:pt x="40" y="0"/>
                  </a:lnTo>
                </a:path>
              </a:pathLst>
            </a:custGeom>
            <a:noFill/>
            <a:ln>
              <a:noFill/>
            </a:ln>
          </p:spPr>
          <p:txBody>
            <a:bodyPr/>
            <a:lstStyle/>
            <a:p>
              <a:endParaRPr lang="zh-CN" altLang="en-US"/>
            </a:p>
          </p:txBody>
        </p:sp>
        <p:sp>
          <p:nvSpPr>
            <p:cNvPr id="1049006" name="Freeform 151"/>
            <p:cNvSpPr/>
            <p:nvPr/>
          </p:nvSpPr>
          <p:spPr bwMode="auto">
            <a:xfrm>
              <a:off x="5013326" y="5257800"/>
              <a:ext cx="123825" cy="38100"/>
            </a:xfrm>
            <a:custGeom>
              <a:avLst/>
              <a:gdLst>
                <a:gd name="T0" fmla="*/ 2147483646 w 29"/>
                <a:gd name="T1" fmla="*/ 0 h 9"/>
                <a:gd name="T2" fmla="*/ 2147483646 w 29"/>
                <a:gd name="T3" fmla="*/ 0 h 9"/>
                <a:gd name="T4" fmla="*/ 2147483646 w 29"/>
                <a:gd name="T5" fmla="*/ 0 h 9"/>
                <a:gd name="T6" fmla="*/ 0 w 29"/>
                <a:gd name="T7" fmla="*/ 2147483646 h 9"/>
                <a:gd name="T8" fmla="*/ 2147483646 w 29"/>
                <a:gd name="T9" fmla="*/ 2147483646 h 9"/>
                <a:gd name="T10" fmla="*/ 2147483646 w 29"/>
                <a:gd name="T11" fmla="*/ 0 h 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 h="9">
                  <a:moveTo>
                    <a:pt x="29" y="0"/>
                  </a:moveTo>
                  <a:cubicBezTo>
                    <a:pt x="29" y="0"/>
                    <a:pt x="29" y="0"/>
                    <a:pt x="29" y="0"/>
                  </a:cubicBezTo>
                  <a:cubicBezTo>
                    <a:pt x="29" y="0"/>
                    <a:pt x="17" y="0"/>
                    <a:pt x="1" y="0"/>
                  </a:cubicBezTo>
                  <a:cubicBezTo>
                    <a:pt x="0" y="9"/>
                    <a:pt x="0" y="9"/>
                    <a:pt x="0" y="9"/>
                  </a:cubicBezTo>
                  <a:cubicBezTo>
                    <a:pt x="11" y="9"/>
                    <a:pt x="29" y="9"/>
                    <a:pt x="29" y="9"/>
                  </a:cubicBezTo>
                  <a:cubicBezTo>
                    <a:pt x="29" y="0"/>
                    <a:pt x="29" y="0"/>
                    <a:pt x="29" y="0"/>
                  </a:cubicBezTo>
                </a:path>
              </a:pathLst>
            </a:custGeom>
            <a:solidFill>
              <a:srgbClr val="DFB88B"/>
            </a:solidFill>
            <a:ln>
              <a:noFill/>
            </a:ln>
          </p:spPr>
          <p:txBody>
            <a:bodyPr/>
            <a:lstStyle/>
            <a:p>
              <a:endParaRPr lang="zh-CN" altLang="en-US"/>
            </a:p>
          </p:txBody>
        </p:sp>
        <p:sp>
          <p:nvSpPr>
            <p:cNvPr id="1049007" name="Rectangle 152"/>
            <p:cNvSpPr>
              <a:spLocks noChangeArrowheads="1"/>
            </p:cNvSpPr>
            <p:nvPr/>
          </p:nvSpPr>
          <p:spPr bwMode="auto">
            <a:xfrm>
              <a:off x="5089526" y="4856163"/>
              <a:ext cx="733425" cy="504825"/>
            </a:xfrm>
            <a:prstGeom prst="rect">
              <a:avLst/>
            </a:prstGeom>
            <a:solidFill>
              <a:srgbClr val="FFFFFF"/>
            </a:solidFill>
            <a:ln>
              <a:noFill/>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eaLnBrk="1" hangingPunct="1">
                <a:lnSpc>
                  <a:spcPct val="100000"/>
                </a:lnSpc>
                <a:spcBef>
                  <a:spcPct val="0"/>
                </a:spcBef>
                <a:buFontTx/>
                <a:buNone/>
              </a:pPr>
              <a:endParaRPr lang="zh-CN" altLang="en-US" sz="1800"/>
            </a:p>
          </p:txBody>
        </p:sp>
        <p:sp>
          <p:nvSpPr>
            <p:cNvPr id="1049008" name="Freeform 153"/>
            <p:cNvSpPr/>
            <p:nvPr/>
          </p:nvSpPr>
          <p:spPr bwMode="auto">
            <a:xfrm>
              <a:off x="5114926" y="5103813"/>
              <a:ext cx="384175" cy="257175"/>
            </a:xfrm>
            <a:custGeom>
              <a:avLst/>
              <a:gdLst>
                <a:gd name="T0" fmla="*/ 0 w 90"/>
                <a:gd name="T1" fmla="*/ 2147483646 h 60"/>
                <a:gd name="T2" fmla="*/ 2147483646 w 90"/>
                <a:gd name="T3" fmla="*/ 2147483646 h 60"/>
                <a:gd name="T4" fmla="*/ 2147483646 w 90"/>
                <a:gd name="T5" fmla="*/ 0 h 60"/>
                <a:gd name="T6" fmla="*/ 0 w 90"/>
                <a:gd name="T7" fmla="*/ 0 h 60"/>
                <a:gd name="T8" fmla="*/ 0 w 90"/>
                <a:gd name="T9" fmla="*/ 2147483646 h 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0" h="60">
                  <a:moveTo>
                    <a:pt x="0" y="60"/>
                  </a:moveTo>
                  <a:cubicBezTo>
                    <a:pt x="90" y="60"/>
                    <a:pt x="90" y="60"/>
                    <a:pt x="90" y="60"/>
                  </a:cubicBezTo>
                  <a:cubicBezTo>
                    <a:pt x="89" y="43"/>
                    <a:pt x="90" y="17"/>
                    <a:pt x="89" y="0"/>
                  </a:cubicBezTo>
                  <a:cubicBezTo>
                    <a:pt x="0" y="0"/>
                    <a:pt x="0" y="0"/>
                    <a:pt x="0" y="0"/>
                  </a:cubicBezTo>
                  <a:lnTo>
                    <a:pt x="0" y="60"/>
                  </a:lnTo>
                  <a:close/>
                </a:path>
              </a:pathLst>
            </a:custGeom>
            <a:solidFill>
              <a:srgbClr val="E5E5E5"/>
            </a:solidFill>
            <a:ln>
              <a:noFill/>
            </a:ln>
          </p:spPr>
          <p:txBody>
            <a:bodyPr/>
            <a:lstStyle/>
            <a:p>
              <a:endParaRPr lang="zh-CN" altLang="en-US"/>
            </a:p>
          </p:txBody>
        </p:sp>
        <p:sp>
          <p:nvSpPr>
            <p:cNvPr id="1049009" name="Freeform 154"/>
            <p:cNvSpPr/>
            <p:nvPr/>
          </p:nvSpPr>
          <p:spPr bwMode="auto">
            <a:xfrm>
              <a:off x="5226051" y="4826000"/>
              <a:ext cx="596900" cy="568325"/>
            </a:xfrm>
            <a:custGeom>
              <a:avLst/>
              <a:gdLst>
                <a:gd name="T0" fmla="*/ 0 w 376"/>
                <a:gd name="T1" fmla="*/ 0 h 358"/>
                <a:gd name="T2" fmla="*/ 0 w 376"/>
                <a:gd name="T3" fmla="*/ 2147483646 h 358"/>
                <a:gd name="T4" fmla="*/ 2147483646 w 376"/>
                <a:gd name="T5" fmla="*/ 2147483646 h 358"/>
                <a:gd name="T6" fmla="*/ 2147483646 w 376"/>
                <a:gd name="T7" fmla="*/ 2147483646 h 358"/>
                <a:gd name="T8" fmla="*/ 0 w 376"/>
                <a:gd name="T9" fmla="*/ 0 h 35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76" h="358">
                  <a:moveTo>
                    <a:pt x="0" y="0"/>
                  </a:moveTo>
                  <a:lnTo>
                    <a:pt x="0" y="358"/>
                  </a:lnTo>
                  <a:lnTo>
                    <a:pt x="376" y="358"/>
                  </a:lnTo>
                  <a:lnTo>
                    <a:pt x="376" y="6"/>
                  </a:lnTo>
                  <a:lnTo>
                    <a:pt x="0" y="0"/>
                  </a:lnTo>
                  <a:close/>
                </a:path>
              </a:pathLst>
            </a:custGeom>
            <a:solidFill>
              <a:srgbClr val="555554"/>
            </a:solidFill>
            <a:ln>
              <a:noFill/>
            </a:ln>
          </p:spPr>
          <p:txBody>
            <a:bodyPr/>
            <a:lstStyle/>
            <a:p>
              <a:endParaRPr lang="zh-CN" altLang="en-US"/>
            </a:p>
          </p:txBody>
        </p:sp>
        <p:sp>
          <p:nvSpPr>
            <p:cNvPr id="1049010" name="Rectangle 155"/>
            <p:cNvSpPr>
              <a:spLocks noChangeArrowheads="1"/>
            </p:cNvSpPr>
            <p:nvPr/>
          </p:nvSpPr>
          <p:spPr bwMode="auto">
            <a:xfrm>
              <a:off x="5251451" y="5057775"/>
              <a:ext cx="571500" cy="336550"/>
            </a:xfrm>
            <a:prstGeom prst="rect">
              <a:avLst/>
            </a:prstGeom>
            <a:solidFill>
              <a:srgbClr val="424241"/>
            </a:solidFill>
            <a:ln>
              <a:noFill/>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eaLnBrk="1" hangingPunct="1">
                <a:lnSpc>
                  <a:spcPct val="100000"/>
                </a:lnSpc>
                <a:spcBef>
                  <a:spcPct val="0"/>
                </a:spcBef>
                <a:buFontTx/>
                <a:buNone/>
              </a:pPr>
              <a:endParaRPr lang="zh-CN" altLang="en-US" sz="1800"/>
            </a:p>
          </p:txBody>
        </p:sp>
        <p:sp>
          <p:nvSpPr>
            <p:cNvPr id="1049011" name="Freeform 156"/>
            <p:cNvSpPr/>
            <p:nvPr/>
          </p:nvSpPr>
          <p:spPr bwMode="auto">
            <a:xfrm>
              <a:off x="5281613" y="5262563"/>
              <a:ext cx="76200" cy="76200"/>
            </a:xfrm>
            <a:custGeom>
              <a:avLst/>
              <a:gdLst>
                <a:gd name="T0" fmla="*/ 2147483646 w 18"/>
                <a:gd name="T1" fmla="*/ 2147483646 h 18"/>
                <a:gd name="T2" fmla="*/ 2147483646 w 18"/>
                <a:gd name="T3" fmla="*/ 2147483646 h 18"/>
                <a:gd name="T4" fmla="*/ 2147483646 w 18"/>
                <a:gd name="T5" fmla="*/ 2147483646 h 18"/>
                <a:gd name="T6" fmla="*/ 2147483646 w 18"/>
                <a:gd name="T7" fmla="*/ 2147483646 h 18"/>
                <a:gd name="T8" fmla="*/ 2147483646 w 18"/>
                <a:gd name="T9" fmla="*/ 2147483646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18">
                  <a:moveTo>
                    <a:pt x="5" y="16"/>
                  </a:moveTo>
                  <a:cubicBezTo>
                    <a:pt x="9" y="18"/>
                    <a:pt x="14" y="17"/>
                    <a:pt x="16" y="13"/>
                  </a:cubicBezTo>
                  <a:cubicBezTo>
                    <a:pt x="18" y="9"/>
                    <a:pt x="17" y="4"/>
                    <a:pt x="13" y="2"/>
                  </a:cubicBezTo>
                  <a:cubicBezTo>
                    <a:pt x="9" y="0"/>
                    <a:pt x="4" y="1"/>
                    <a:pt x="2" y="5"/>
                  </a:cubicBezTo>
                  <a:cubicBezTo>
                    <a:pt x="0" y="9"/>
                    <a:pt x="1" y="14"/>
                    <a:pt x="5" y="16"/>
                  </a:cubicBezTo>
                  <a:close/>
                </a:path>
              </a:pathLst>
            </a:custGeom>
            <a:solidFill>
              <a:srgbClr val="FFFFFF"/>
            </a:solidFill>
            <a:ln>
              <a:noFill/>
            </a:ln>
          </p:spPr>
          <p:txBody>
            <a:bodyPr/>
            <a:lstStyle/>
            <a:p>
              <a:endParaRPr lang="zh-CN" altLang="en-US"/>
            </a:p>
          </p:txBody>
        </p:sp>
        <p:sp>
          <p:nvSpPr>
            <p:cNvPr id="1049012" name="Freeform 157"/>
            <p:cNvSpPr/>
            <p:nvPr/>
          </p:nvSpPr>
          <p:spPr bwMode="auto">
            <a:xfrm>
              <a:off x="5299076" y="5295900"/>
              <a:ext cx="15875" cy="17463"/>
            </a:xfrm>
            <a:custGeom>
              <a:avLst/>
              <a:gdLst>
                <a:gd name="T0" fmla="*/ 2147483646 w 4"/>
                <a:gd name="T1" fmla="*/ 2147483646 h 4"/>
                <a:gd name="T2" fmla="*/ 2147483646 w 4"/>
                <a:gd name="T3" fmla="*/ 2147483646 h 4"/>
                <a:gd name="T4" fmla="*/ 2147483646 w 4"/>
                <a:gd name="T5" fmla="*/ 0 h 4"/>
                <a:gd name="T6" fmla="*/ 2147483646 w 4"/>
                <a:gd name="T7" fmla="*/ 2147483646 h 4"/>
                <a:gd name="T8" fmla="*/ 2147483646 w 4"/>
                <a:gd name="T9" fmla="*/ 2147483646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4">
                  <a:moveTo>
                    <a:pt x="1" y="3"/>
                  </a:moveTo>
                  <a:cubicBezTo>
                    <a:pt x="2" y="4"/>
                    <a:pt x="3" y="3"/>
                    <a:pt x="3" y="3"/>
                  </a:cubicBezTo>
                  <a:cubicBezTo>
                    <a:pt x="4" y="2"/>
                    <a:pt x="4" y="1"/>
                    <a:pt x="3" y="0"/>
                  </a:cubicBezTo>
                  <a:cubicBezTo>
                    <a:pt x="2" y="0"/>
                    <a:pt x="1" y="0"/>
                    <a:pt x="1" y="1"/>
                  </a:cubicBezTo>
                  <a:cubicBezTo>
                    <a:pt x="0" y="2"/>
                    <a:pt x="1" y="3"/>
                    <a:pt x="1" y="3"/>
                  </a:cubicBezTo>
                  <a:close/>
                </a:path>
              </a:pathLst>
            </a:custGeom>
            <a:solidFill>
              <a:srgbClr val="555554"/>
            </a:solidFill>
            <a:ln>
              <a:noFill/>
            </a:ln>
          </p:spPr>
          <p:txBody>
            <a:bodyPr/>
            <a:lstStyle/>
            <a:p>
              <a:endParaRPr lang="zh-CN" altLang="en-US"/>
            </a:p>
          </p:txBody>
        </p:sp>
        <p:sp>
          <p:nvSpPr>
            <p:cNvPr id="1049013" name="Freeform 158"/>
            <p:cNvSpPr/>
            <p:nvPr/>
          </p:nvSpPr>
          <p:spPr bwMode="auto">
            <a:xfrm>
              <a:off x="5307013" y="5278438"/>
              <a:ext cx="17463" cy="17463"/>
            </a:xfrm>
            <a:custGeom>
              <a:avLst/>
              <a:gdLst>
                <a:gd name="T0" fmla="*/ 2147483646 w 4"/>
                <a:gd name="T1" fmla="*/ 2147483646 h 4"/>
                <a:gd name="T2" fmla="*/ 2147483646 w 4"/>
                <a:gd name="T3" fmla="*/ 2147483646 h 4"/>
                <a:gd name="T4" fmla="*/ 2147483646 w 4"/>
                <a:gd name="T5" fmla="*/ 2147483646 h 4"/>
                <a:gd name="T6" fmla="*/ 2147483646 w 4"/>
                <a:gd name="T7" fmla="*/ 2147483646 h 4"/>
                <a:gd name="T8" fmla="*/ 2147483646 w 4"/>
                <a:gd name="T9" fmla="*/ 2147483646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4">
                  <a:moveTo>
                    <a:pt x="1" y="4"/>
                  </a:moveTo>
                  <a:cubicBezTo>
                    <a:pt x="2" y="4"/>
                    <a:pt x="3" y="4"/>
                    <a:pt x="3" y="3"/>
                  </a:cubicBezTo>
                  <a:cubicBezTo>
                    <a:pt x="4" y="2"/>
                    <a:pt x="4" y="1"/>
                    <a:pt x="3" y="1"/>
                  </a:cubicBezTo>
                  <a:cubicBezTo>
                    <a:pt x="2" y="0"/>
                    <a:pt x="1" y="1"/>
                    <a:pt x="1" y="1"/>
                  </a:cubicBezTo>
                  <a:cubicBezTo>
                    <a:pt x="0" y="2"/>
                    <a:pt x="1" y="3"/>
                    <a:pt x="1" y="4"/>
                  </a:cubicBezTo>
                  <a:close/>
                </a:path>
              </a:pathLst>
            </a:custGeom>
            <a:solidFill>
              <a:srgbClr val="555554"/>
            </a:solidFill>
            <a:ln>
              <a:noFill/>
            </a:ln>
          </p:spPr>
          <p:txBody>
            <a:bodyPr/>
            <a:lstStyle/>
            <a:p>
              <a:endParaRPr lang="zh-CN" altLang="en-US"/>
            </a:p>
          </p:txBody>
        </p:sp>
        <p:sp>
          <p:nvSpPr>
            <p:cNvPr id="1049014" name="Freeform 159"/>
            <p:cNvSpPr/>
            <p:nvPr/>
          </p:nvSpPr>
          <p:spPr bwMode="auto">
            <a:xfrm>
              <a:off x="5314951" y="5305425"/>
              <a:ext cx="17463" cy="15875"/>
            </a:xfrm>
            <a:custGeom>
              <a:avLst/>
              <a:gdLst>
                <a:gd name="T0" fmla="*/ 2147483646 w 4"/>
                <a:gd name="T1" fmla="*/ 2147483646 h 4"/>
                <a:gd name="T2" fmla="*/ 2147483646 w 4"/>
                <a:gd name="T3" fmla="*/ 2147483646 h 4"/>
                <a:gd name="T4" fmla="*/ 2147483646 w 4"/>
                <a:gd name="T5" fmla="*/ 2147483646 h 4"/>
                <a:gd name="T6" fmla="*/ 2147483646 w 4"/>
                <a:gd name="T7" fmla="*/ 2147483646 h 4"/>
                <a:gd name="T8" fmla="*/ 2147483646 w 4"/>
                <a:gd name="T9" fmla="*/ 2147483646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4">
                  <a:moveTo>
                    <a:pt x="1" y="3"/>
                  </a:moveTo>
                  <a:cubicBezTo>
                    <a:pt x="2" y="4"/>
                    <a:pt x="3" y="4"/>
                    <a:pt x="4" y="3"/>
                  </a:cubicBezTo>
                  <a:cubicBezTo>
                    <a:pt x="4" y="2"/>
                    <a:pt x="4" y="1"/>
                    <a:pt x="3" y="1"/>
                  </a:cubicBezTo>
                  <a:cubicBezTo>
                    <a:pt x="2" y="0"/>
                    <a:pt x="1" y="0"/>
                    <a:pt x="1" y="1"/>
                  </a:cubicBezTo>
                  <a:cubicBezTo>
                    <a:pt x="0" y="2"/>
                    <a:pt x="1" y="3"/>
                    <a:pt x="1" y="3"/>
                  </a:cubicBezTo>
                  <a:close/>
                </a:path>
              </a:pathLst>
            </a:custGeom>
            <a:solidFill>
              <a:srgbClr val="555554"/>
            </a:solidFill>
            <a:ln>
              <a:noFill/>
            </a:ln>
          </p:spPr>
          <p:txBody>
            <a:bodyPr/>
            <a:lstStyle/>
            <a:p>
              <a:endParaRPr lang="zh-CN" altLang="en-US"/>
            </a:p>
          </p:txBody>
        </p:sp>
        <p:sp>
          <p:nvSpPr>
            <p:cNvPr id="1049015" name="Freeform 160"/>
            <p:cNvSpPr/>
            <p:nvPr/>
          </p:nvSpPr>
          <p:spPr bwMode="auto">
            <a:xfrm>
              <a:off x="5324476" y="5291138"/>
              <a:ext cx="17463" cy="14288"/>
            </a:xfrm>
            <a:custGeom>
              <a:avLst/>
              <a:gdLst>
                <a:gd name="T0" fmla="*/ 2147483646 w 4"/>
                <a:gd name="T1" fmla="*/ 2147483646 h 3"/>
                <a:gd name="T2" fmla="*/ 2147483646 w 4"/>
                <a:gd name="T3" fmla="*/ 2147483646 h 3"/>
                <a:gd name="T4" fmla="*/ 2147483646 w 4"/>
                <a:gd name="T5" fmla="*/ 0 h 3"/>
                <a:gd name="T6" fmla="*/ 2147483646 w 4"/>
                <a:gd name="T7" fmla="*/ 2147483646 h 3"/>
                <a:gd name="T8" fmla="*/ 2147483646 w 4"/>
                <a:gd name="T9" fmla="*/ 2147483646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3">
                  <a:moveTo>
                    <a:pt x="1" y="3"/>
                  </a:moveTo>
                  <a:cubicBezTo>
                    <a:pt x="2" y="3"/>
                    <a:pt x="3" y="3"/>
                    <a:pt x="3" y="2"/>
                  </a:cubicBezTo>
                  <a:cubicBezTo>
                    <a:pt x="4" y="1"/>
                    <a:pt x="4" y="0"/>
                    <a:pt x="3" y="0"/>
                  </a:cubicBezTo>
                  <a:cubicBezTo>
                    <a:pt x="2" y="0"/>
                    <a:pt x="1" y="0"/>
                    <a:pt x="1" y="1"/>
                  </a:cubicBezTo>
                  <a:cubicBezTo>
                    <a:pt x="0" y="1"/>
                    <a:pt x="1" y="2"/>
                    <a:pt x="1" y="3"/>
                  </a:cubicBezTo>
                  <a:close/>
                </a:path>
              </a:pathLst>
            </a:custGeom>
            <a:solidFill>
              <a:srgbClr val="555554"/>
            </a:solidFill>
            <a:ln>
              <a:noFill/>
            </a:ln>
          </p:spPr>
          <p:txBody>
            <a:bodyPr/>
            <a:lstStyle/>
            <a:p>
              <a:endParaRPr lang="zh-CN" altLang="en-US"/>
            </a:p>
          </p:txBody>
        </p:sp>
        <p:sp>
          <p:nvSpPr>
            <p:cNvPr id="1049016" name="Freeform 161"/>
            <p:cNvSpPr/>
            <p:nvPr/>
          </p:nvSpPr>
          <p:spPr bwMode="auto">
            <a:xfrm>
              <a:off x="5392738" y="5262563"/>
              <a:ext cx="80963" cy="76200"/>
            </a:xfrm>
            <a:custGeom>
              <a:avLst/>
              <a:gdLst>
                <a:gd name="T0" fmla="*/ 2147483646 w 19"/>
                <a:gd name="T1" fmla="*/ 2147483646 h 18"/>
                <a:gd name="T2" fmla="*/ 2147483646 w 19"/>
                <a:gd name="T3" fmla="*/ 2147483646 h 18"/>
                <a:gd name="T4" fmla="*/ 2147483646 w 19"/>
                <a:gd name="T5" fmla="*/ 2147483646 h 18"/>
                <a:gd name="T6" fmla="*/ 2147483646 w 19"/>
                <a:gd name="T7" fmla="*/ 2147483646 h 18"/>
                <a:gd name="T8" fmla="*/ 2147483646 w 19"/>
                <a:gd name="T9" fmla="*/ 2147483646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 h="18">
                  <a:moveTo>
                    <a:pt x="5" y="16"/>
                  </a:moveTo>
                  <a:cubicBezTo>
                    <a:pt x="9" y="18"/>
                    <a:pt x="14" y="17"/>
                    <a:pt x="17" y="13"/>
                  </a:cubicBezTo>
                  <a:cubicBezTo>
                    <a:pt x="19" y="9"/>
                    <a:pt x="17" y="4"/>
                    <a:pt x="13" y="2"/>
                  </a:cubicBezTo>
                  <a:cubicBezTo>
                    <a:pt x="9" y="0"/>
                    <a:pt x="4" y="1"/>
                    <a:pt x="2" y="5"/>
                  </a:cubicBezTo>
                  <a:cubicBezTo>
                    <a:pt x="0" y="9"/>
                    <a:pt x="2" y="14"/>
                    <a:pt x="5" y="16"/>
                  </a:cubicBezTo>
                  <a:close/>
                </a:path>
              </a:pathLst>
            </a:custGeom>
            <a:solidFill>
              <a:srgbClr val="FFFFFF"/>
            </a:solidFill>
            <a:ln>
              <a:noFill/>
            </a:ln>
          </p:spPr>
          <p:txBody>
            <a:bodyPr/>
            <a:lstStyle/>
            <a:p>
              <a:endParaRPr lang="zh-CN" altLang="en-US"/>
            </a:p>
          </p:txBody>
        </p:sp>
        <p:sp>
          <p:nvSpPr>
            <p:cNvPr id="1049017" name="Freeform 162"/>
            <p:cNvSpPr/>
            <p:nvPr/>
          </p:nvSpPr>
          <p:spPr bwMode="auto">
            <a:xfrm>
              <a:off x="5413376" y="5295900"/>
              <a:ext cx="12700" cy="17463"/>
            </a:xfrm>
            <a:custGeom>
              <a:avLst/>
              <a:gdLst>
                <a:gd name="T0" fmla="*/ 2147483646 w 3"/>
                <a:gd name="T1" fmla="*/ 2147483646 h 4"/>
                <a:gd name="T2" fmla="*/ 2147483646 w 3"/>
                <a:gd name="T3" fmla="*/ 2147483646 h 4"/>
                <a:gd name="T4" fmla="*/ 2147483646 w 3"/>
                <a:gd name="T5" fmla="*/ 0 h 4"/>
                <a:gd name="T6" fmla="*/ 0 w 3"/>
                <a:gd name="T7" fmla="*/ 2147483646 h 4"/>
                <a:gd name="T8" fmla="*/ 2147483646 w 3"/>
                <a:gd name="T9" fmla="*/ 2147483646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4">
                  <a:moveTo>
                    <a:pt x="1" y="3"/>
                  </a:moveTo>
                  <a:cubicBezTo>
                    <a:pt x="1" y="4"/>
                    <a:pt x="2" y="3"/>
                    <a:pt x="3" y="3"/>
                  </a:cubicBezTo>
                  <a:cubicBezTo>
                    <a:pt x="3" y="2"/>
                    <a:pt x="3" y="1"/>
                    <a:pt x="2" y="0"/>
                  </a:cubicBezTo>
                  <a:cubicBezTo>
                    <a:pt x="1" y="0"/>
                    <a:pt x="0" y="0"/>
                    <a:pt x="0" y="1"/>
                  </a:cubicBezTo>
                  <a:cubicBezTo>
                    <a:pt x="0" y="2"/>
                    <a:pt x="0" y="3"/>
                    <a:pt x="1" y="3"/>
                  </a:cubicBezTo>
                  <a:close/>
                </a:path>
              </a:pathLst>
            </a:custGeom>
            <a:solidFill>
              <a:srgbClr val="555554"/>
            </a:solidFill>
            <a:ln>
              <a:noFill/>
            </a:ln>
          </p:spPr>
          <p:txBody>
            <a:bodyPr/>
            <a:lstStyle/>
            <a:p>
              <a:endParaRPr lang="zh-CN" altLang="en-US"/>
            </a:p>
          </p:txBody>
        </p:sp>
        <p:sp>
          <p:nvSpPr>
            <p:cNvPr id="1049018" name="Freeform 163"/>
            <p:cNvSpPr/>
            <p:nvPr/>
          </p:nvSpPr>
          <p:spPr bwMode="auto">
            <a:xfrm>
              <a:off x="5421313" y="5278438"/>
              <a:ext cx="14288" cy="17463"/>
            </a:xfrm>
            <a:custGeom>
              <a:avLst/>
              <a:gdLst>
                <a:gd name="T0" fmla="*/ 2147483646 w 3"/>
                <a:gd name="T1" fmla="*/ 2147483646 h 4"/>
                <a:gd name="T2" fmla="*/ 2147483646 w 3"/>
                <a:gd name="T3" fmla="*/ 2147483646 h 4"/>
                <a:gd name="T4" fmla="*/ 2147483646 w 3"/>
                <a:gd name="T5" fmla="*/ 2147483646 h 4"/>
                <a:gd name="T6" fmla="*/ 0 w 3"/>
                <a:gd name="T7" fmla="*/ 2147483646 h 4"/>
                <a:gd name="T8" fmla="*/ 2147483646 w 3"/>
                <a:gd name="T9" fmla="*/ 2147483646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4">
                  <a:moveTo>
                    <a:pt x="1" y="4"/>
                  </a:moveTo>
                  <a:cubicBezTo>
                    <a:pt x="1" y="4"/>
                    <a:pt x="2" y="4"/>
                    <a:pt x="3" y="3"/>
                  </a:cubicBezTo>
                  <a:cubicBezTo>
                    <a:pt x="3" y="2"/>
                    <a:pt x="3" y="1"/>
                    <a:pt x="2" y="1"/>
                  </a:cubicBezTo>
                  <a:cubicBezTo>
                    <a:pt x="1" y="0"/>
                    <a:pt x="0" y="1"/>
                    <a:pt x="0" y="1"/>
                  </a:cubicBezTo>
                  <a:cubicBezTo>
                    <a:pt x="0" y="2"/>
                    <a:pt x="0" y="3"/>
                    <a:pt x="1" y="4"/>
                  </a:cubicBezTo>
                  <a:close/>
                </a:path>
              </a:pathLst>
            </a:custGeom>
            <a:solidFill>
              <a:srgbClr val="555554"/>
            </a:solidFill>
            <a:ln>
              <a:noFill/>
            </a:ln>
          </p:spPr>
          <p:txBody>
            <a:bodyPr/>
            <a:lstStyle/>
            <a:p>
              <a:endParaRPr lang="zh-CN" altLang="en-US"/>
            </a:p>
          </p:txBody>
        </p:sp>
        <p:sp>
          <p:nvSpPr>
            <p:cNvPr id="1049019" name="Freeform 164"/>
            <p:cNvSpPr/>
            <p:nvPr/>
          </p:nvSpPr>
          <p:spPr bwMode="auto">
            <a:xfrm>
              <a:off x="5430838" y="5305425"/>
              <a:ext cx="12700" cy="15875"/>
            </a:xfrm>
            <a:custGeom>
              <a:avLst/>
              <a:gdLst>
                <a:gd name="T0" fmla="*/ 2147483646 w 3"/>
                <a:gd name="T1" fmla="*/ 2147483646 h 4"/>
                <a:gd name="T2" fmla="*/ 2147483646 w 3"/>
                <a:gd name="T3" fmla="*/ 2147483646 h 4"/>
                <a:gd name="T4" fmla="*/ 2147483646 w 3"/>
                <a:gd name="T5" fmla="*/ 2147483646 h 4"/>
                <a:gd name="T6" fmla="*/ 0 w 3"/>
                <a:gd name="T7" fmla="*/ 2147483646 h 4"/>
                <a:gd name="T8" fmla="*/ 2147483646 w 3"/>
                <a:gd name="T9" fmla="*/ 2147483646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4">
                  <a:moveTo>
                    <a:pt x="1" y="3"/>
                  </a:moveTo>
                  <a:cubicBezTo>
                    <a:pt x="1" y="4"/>
                    <a:pt x="2" y="4"/>
                    <a:pt x="3" y="3"/>
                  </a:cubicBezTo>
                  <a:cubicBezTo>
                    <a:pt x="3" y="2"/>
                    <a:pt x="3" y="1"/>
                    <a:pt x="2" y="1"/>
                  </a:cubicBezTo>
                  <a:cubicBezTo>
                    <a:pt x="1" y="0"/>
                    <a:pt x="0" y="0"/>
                    <a:pt x="0" y="1"/>
                  </a:cubicBezTo>
                  <a:cubicBezTo>
                    <a:pt x="0" y="2"/>
                    <a:pt x="0" y="3"/>
                    <a:pt x="1" y="3"/>
                  </a:cubicBezTo>
                  <a:close/>
                </a:path>
              </a:pathLst>
            </a:custGeom>
            <a:solidFill>
              <a:srgbClr val="555554"/>
            </a:solidFill>
            <a:ln>
              <a:noFill/>
            </a:ln>
          </p:spPr>
          <p:txBody>
            <a:bodyPr/>
            <a:lstStyle/>
            <a:p>
              <a:endParaRPr lang="zh-CN" altLang="en-US"/>
            </a:p>
          </p:txBody>
        </p:sp>
        <p:sp>
          <p:nvSpPr>
            <p:cNvPr id="1049020" name="Freeform 165"/>
            <p:cNvSpPr/>
            <p:nvPr/>
          </p:nvSpPr>
          <p:spPr bwMode="auto">
            <a:xfrm>
              <a:off x="5438776" y="5291138"/>
              <a:ext cx="12700" cy="14288"/>
            </a:xfrm>
            <a:custGeom>
              <a:avLst/>
              <a:gdLst>
                <a:gd name="T0" fmla="*/ 2147483646 w 3"/>
                <a:gd name="T1" fmla="*/ 2147483646 h 3"/>
                <a:gd name="T2" fmla="*/ 2147483646 w 3"/>
                <a:gd name="T3" fmla="*/ 2147483646 h 3"/>
                <a:gd name="T4" fmla="*/ 2147483646 w 3"/>
                <a:gd name="T5" fmla="*/ 0 h 3"/>
                <a:gd name="T6" fmla="*/ 0 w 3"/>
                <a:gd name="T7" fmla="*/ 2147483646 h 3"/>
                <a:gd name="T8" fmla="*/ 2147483646 w 3"/>
                <a:gd name="T9" fmla="*/ 2147483646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3">
                  <a:moveTo>
                    <a:pt x="1" y="3"/>
                  </a:moveTo>
                  <a:cubicBezTo>
                    <a:pt x="1" y="3"/>
                    <a:pt x="2" y="3"/>
                    <a:pt x="3" y="2"/>
                  </a:cubicBezTo>
                  <a:cubicBezTo>
                    <a:pt x="3" y="1"/>
                    <a:pt x="3" y="0"/>
                    <a:pt x="2" y="0"/>
                  </a:cubicBezTo>
                  <a:cubicBezTo>
                    <a:pt x="1" y="0"/>
                    <a:pt x="0" y="0"/>
                    <a:pt x="0" y="1"/>
                  </a:cubicBezTo>
                  <a:cubicBezTo>
                    <a:pt x="0" y="1"/>
                    <a:pt x="0" y="2"/>
                    <a:pt x="1" y="3"/>
                  </a:cubicBezTo>
                  <a:close/>
                </a:path>
              </a:pathLst>
            </a:custGeom>
            <a:solidFill>
              <a:srgbClr val="555554"/>
            </a:solidFill>
            <a:ln>
              <a:noFill/>
            </a:ln>
          </p:spPr>
          <p:txBody>
            <a:bodyPr/>
            <a:lstStyle/>
            <a:p>
              <a:endParaRPr lang="zh-CN" altLang="en-US"/>
            </a:p>
          </p:txBody>
        </p:sp>
        <p:sp>
          <p:nvSpPr>
            <p:cNvPr id="1049021" name="Freeform 166"/>
            <p:cNvSpPr/>
            <p:nvPr/>
          </p:nvSpPr>
          <p:spPr bwMode="auto">
            <a:xfrm>
              <a:off x="5226051" y="4826000"/>
              <a:ext cx="596900" cy="568325"/>
            </a:xfrm>
            <a:custGeom>
              <a:avLst/>
              <a:gdLst>
                <a:gd name="T0" fmla="*/ 2147483646 w 376"/>
                <a:gd name="T1" fmla="*/ 2147483646 h 358"/>
                <a:gd name="T2" fmla="*/ 2147483646 w 376"/>
                <a:gd name="T3" fmla="*/ 2147483646 h 358"/>
                <a:gd name="T4" fmla="*/ 0 w 376"/>
                <a:gd name="T5" fmla="*/ 2147483646 h 358"/>
                <a:gd name="T6" fmla="*/ 0 w 376"/>
                <a:gd name="T7" fmla="*/ 0 h 358"/>
                <a:gd name="T8" fmla="*/ 2147483646 w 376"/>
                <a:gd name="T9" fmla="*/ 0 h 358"/>
                <a:gd name="T10" fmla="*/ 2147483646 w 376"/>
                <a:gd name="T11" fmla="*/ 2147483646 h 358"/>
                <a:gd name="T12" fmla="*/ 2147483646 w 376"/>
                <a:gd name="T13" fmla="*/ 2147483646 h 35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6" h="358">
                  <a:moveTo>
                    <a:pt x="19" y="24"/>
                  </a:moveTo>
                  <a:lnTo>
                    <a:pt x="19" y="358"/>
                  </a:lnTo>
                  <a:lnTo>
                    <a:pt x="0" y="358"/>
                  </a:lnTo>
                  <a:lnTo>
                    <a:pt x="0" y="0"/>
                  </a:lnTo>
                  <a:lnTo>
                    <a:pt x="376" y="0"/>
                  </a:lnTo>
                  <a:lnTo>
                    <a:pt x="376" y="24"/>
                  </a:lnTo>
                  <a:lnTo>
                    <a:pt x="19" y="24"/>
                  </a:lnTo>
                  <a:close/>
                </a:path>
              </a:pathLst>
            </a:custGeom>
            <a:solidFill>
              <a:srgbClr val="7B7778"/>
            </a:solidFill>
            <a:ln>
              <a:noFill/>
            </a:ln>
          </p:spPr>
          <p:txBody>
            <a:bodyPr/>
            <a:lstStyle/>
            <a:p>
              <a:endParaRPr lang="zh-CN" altLang="en-US"/>
            </a:p>
          </p:txBody>
        </p:sp>
      </p:gr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240" name="图片 11"/>
          <p:cNvPicPr>
            <a:picLocks noChangeAspect="1"/>
          </p:cNvPicPr>
          <p:nvPr/>
        </p:nvPicPr>
        <p:blipFill>
          <a:blip r:embed="rId4"/>
          <a:stretch>
            <a:fillRect/>
          </a:stretch>
        </p:blipFill>
        <p:spPr>
          <a:xfrm>
            <a:off x="-133985" y="533400"/>
            <a:ext cx="12346940" cy="6624955"/>
          </a:xfrm>
          <a:prstGeom prst="rect">
            <a:avLst/>
          </a:prstGeom>
        </p:spPr>
      </p:pic>
      <p:grpSp>
        <p:nvGrpSpPr>
          <p:cNvPr id="66" name="组合 52"/>
          <p:cNvGrpSpPr/>
          <p:nvPr/>
        </p:nvGrpSpPr>
        <p:grpSpPr>
          <a:xfrm>
            <a:off x="59895" y="34772"/>
            <a:ext cx="740410" cy="710565"/>
            <a:chOff x="6625379" y="1073656"/>
            <a:chExt cx="1029704" cy="988654"/>
          </a:xfrm>
        </p:grpSpPr>
        <p:grpSp>
          <p:nvGrpSpPr>
            <p:cNvPr id="67" name="组合 54"/>
            <p:cNvGrpSpPr/>
            <p:nvPr/>
          </p:nvGrpSpPr>
          <p:grpSpPr>
            <a:xfrm>
              <a:off x="6625379" y="1073656"/>
              <a:ext cx="1029704" cy="988654"/>
              <a:chOff x="437587" y="-1489502"/>
              <a:chExt cx="4475737" cy="4297307"/>
            </a:xfrm>
          </p:grpSpPr>
          <p:sp>
            <p:nvSpPr>
              <p:cNvPr id="1048823" name="Oval 5"/>
              <p:cNvSpPr>
                <a:spLocks noChangeArrowheads="1"/>
              </p:cNvSpPr>
              <p:nvPr/>
            </p:nvSpPr>
            <p:spPr bwMode="auto">
              <a:xfrm>
                <a:off x="437587" y="-1456674"/>
                <a:ext cx="4330133" cy="4222700"/>
              </a:xfrm>
              <a:prstGeom prst="ellipse">
                <a:avLst/>
              </a:prstGeom>
              <a:solidFill>
                <a:srgbClr val="F8C814"/>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6B4717"/>
                  </a:solidFill>
                  <a:effectLst/>
                  <a:uLnTx/>
                  <a:uFillTx/>
                  <a:latin typeface="造字工房童心（非商用）常规体" pitchFamily="2" charset="-122"/>
                  <a:ea typeface="造字工房童心（非商用）常规体" pitchFamily="2" charset="-122"/>
                  <a:cs typeface="+mn-cs"/>
                </a:endParaRPr>
              </a:p>
            </p:txBody>
          </p:sp>
          <p:sp>
            <p:nvSpPr>
              <p:cNvPr id="1048824" name="Freeform 7"/>
              <p:cNvSpPr/>
              <p:nvPr/>
            </p:nvSpPr>
            <p:spPr bwMode="auto">
              <a:xfrm>
                <a:off x="2171431" y="-1489502"/>
                <a:ext cx="2635085" cy="2142684"/>
              </a:xfrm>
              <a:custGeom>
                <a:avLst/>
                <a:gdLst>
                  <a:gd name="T0" fmla="*/ 347 w 500"/>
                  <a:gd name="T1" fmla="*/ 92 h 406"/>
                  <a:gd name="T2" fmla="*/ 189 w 500"/>
                  <a:gd name="T3" fmla="*/ 19 h 406"/>
                  <a:gd name="T4" fmla="*/ 1 w 500"/>
                  <a:gd name="T5" fmla="*/ 23 h 406"/>
                  <a:gd name="T6" fmla="*/ 1 w 500"/>
                  <a:gd name="T7" fmla="*/ 23 h 406"/>
                  <a:gd name="T8" fmla="*/ 182 w 500"/>
                  <a:gd name="T9" fmla="*/ 26 h 406"/>
                  <a:gd name="T10" fmla="*/ 342 w 500"/>
                  <a:gd name="T11" fmla="*/ 98 h 406"/>
                  <a:gd name="T12" fmla="*/ 492 w 500"/>
                  <a:gd name="T13" fmla="*/ 406 h 406"/>
                  <a:gd name="T14" fmla="*/ 492 w 500"/>
                  <a:gd name="T15" fmla="*/ 406 h 406"/>
                  <a:gd name="T16" fmla="*/ 347 w 500"/>
                  <a:gd name="T17" fmla="*/ 92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0" h="406">
                    <a:moveTo>
                      <a:pt x="347" y="92"/>
                    </a:moveTo>
                    <a:cubicBezTo>
                      <a:pt x="301" y="55"/>
                      <a:pt x="247" y="32"/>
                      <a:pt x="189" y="19"/>
                    </a:cubicBezTo>
                    <a:cubicBezTo>
                      <a:pt x="130" y="7"/>
                      <a:pt x="58" y="0"/>
                      <a:pt x="1" y="23"/>
                    </a:cubicBezTo>
                    <a:cubicBezTo>
                      <a:pt x="0" y="23"/>
                      <a:pt x="0" y="23"/>
                      <a:pt x="1" y="23"/>
                    </a:cubicBezTo>
                    <a:cubicBezTo>
                      <a:pt x="62" y="17"/>
                      <a:pt x="121" y="15"/>
                      <a:pt x="182" y="26"/>
                    </a:cubicBezTo>
                    <a:cubicBezTo>
                      <a:pt x="240" y="37"/>
                      <a:pt x="295" y="61"/>
                      <a:pt x="342" y="98"/>
                    </a:cubicBezTo>
                    <a:cubicBezTo>
                      <a:pt x="435" y="172"/>
                      <a:pt x="482" y="289"/>
                      <a:pt x="492" y="406"/>
                    </a:cubicBezTo>
                    <a:cubicBezTo>
                      <a:pt x="492" y="406"/>
                      <a:pt x="492" y="406"/>
                      <a:pt x="492" y="406"/>
                    </a:cubicBezTo>
                    <a:cubicBezTo>
                      <a:pt x="500" y="286"/>
                      <a:pt x="439" y="167"/>
                      <a:pt x="347" y="92"/>
                    </a:cubicBezTo>
                    <a:close/>
                  </a:path>
                </a:pathLst>
              </a:custGeom>
              <a:solidFill>
                <a:srgbClr val="423B3B"/>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6B4717"/>
                  </a:solidFill>
                  <a:effectLst/>
                  <a:uLnTx/>
                  <a:uFillTx/>
                  <a:latin typeface="造字工房童心（非商用）常规体" pitchFamily="2" charset="-122"/>
                  <a:ea typeface="造字工房童心（非商用）常规体" pitchFamily="2" charset="-122"/>
                  <a:cs typeface="+mn-cs"/>
                </a:endParaRPr>
              </a:p>
            </p:txBody>
          </p:sp>
          <p:sp>
            <p:nvSpPr>
              <p:cNvPr id="1048825" name="Freeform 8"/>
              <p:cNvSpPr/>
              <p:nvPr/>
            </p:nvSpPr>
            <p:spPr bwMode="auto">
              <a:xfrm>
                <a:off x="437589" y="268216"/>
                <a:ext cx="2891729" cy="2539589"/>
              </a:xfrm>
              <a:custGeom>
                <a:avLst/>
                <a:gdLst>
                  <a:gd name="T0" fmla="*/ 547 w 549"/>
                  <a:gd name="T1" fmla="*/ 451 h 482"/>
                  <a:gd name="T2" fmla="*/ 149 w 549"/>
                  <a:gd name="T3" fmla="*/ 384 h 482"/>
                  <a:gd name="T4" fmla="*/ 38 w 549"/>
                  <a:gd name="T5" fmla="*/ 218 h 482"/>
                  <a:gd name="T6" fmla="*/ 11 w 549"/>
                  <a:gd name="T7" fmla="*/ 118 h 482"/>
                  <a:gd name="T8" fmla="*/ 5 w 549"/>
                  <a:gd name="T9" fmla="*/ 1 h 482"/>
                  <a:gd name="T10" fmla="*/ 5 w 549"/>
                  <a:gd name="T11" fmla="*/ 0 h 482"/>
                  <a:gd name="T12" fmla="*/ 3 w 549"/>
                  <a:gd name="T13" fmla="*/ 2 h 482"/>
                  <a:gd name="T14" fmla="*/ 1 w 549"/>
                  <a:gd name="T15" fmla="*/ 23 h 482"/>
                  <a:gd name="T16" fmla="*/ 4 w 549"/>
                  <a:gd name="T17" fmla="*/ 114 h 482"/>
                  <a:gd name="T18" fmla="*/ 33 w 549"/>
                  <a:gd name="T19" fmla="*/ 225 h 482"/>
                  <a:gd name="T20" fmla="*/ 148 w 549"/>
                  <a:gd name="T21" fmla="*/ 392 h 482"/>
                  <a:gd name="T22" fmla="*/ 331 w 549"/>
                  <a:gd name="T23" fmla="*/ 467 h 482"/>
                  <a:gd name="T24" fmla="*/ 548 w 549"/>
                  <a:gd name="T25" fmla="*/ 453 h 482"/>
                  <a:gd name="T26" fmla="*/ 547 w 549"/>
                  <a:gd name="T27" fmla="*/ 451 h 4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49" h="482">
                    <a:moveTo>
                      <a:pt x="547" y="451"/>
                    </a:moveTo>
                    <a:cubicBezTo>
                      <a:pt x="415" y="482"/>
                      <a:pt x="258" y="472"/>
                      <a:pt x="149" y="384"/>
                    </a:cubicBezTo>
                    <a:cubicBezTo>
                      <a:pt x="96" y="341"/>
                      <a:pt x="61" y="281"/>
                      <a:pt x="38" y="218"/>
                    </a:cubicBezTo>
                    <a:cubicBezTo>
                      <a:pt x="26" y="186"/>
                      <a:pt x="17" y="152"/>
                      <a:pt x="11" y="118"/>
                    </a:cubicBezTo>
                    <a:cubicBezTo>
                      <a:pt x="5" y="79"/>
                      <a:pt x="6" y="40"/>
                      <a:pt x="5" y="1"/>
                    </a:cubicBezTo>
                    <a:cubicBezTo>
                      <a:pt x="5" y="0"/>
                      <a:pt x="5" y="0"/>
                      <a:pt x="5" y="0"/>
                    </a:cubicBezTo>
                    <a:cubicBezTo>
                      <a:pt x="4" y="1"/>
                      <a:pt x="4" y="2"/>
                      <a:pt x="3" y="2"/>
                    </a:cubicBezTo>
                    <a:cubicBezTo>
                      <a:pt x="2" y="9"/>
                      <a:pt x="1" y="16"/>
                      <a:pt x="1" y="23"/>
                    </a:cubicBezTo>
                    <a:cubicBezTo>
                      <a:pt x="0" y="53"/>
                      <a:pt x="0" y="83"/>
                      <a:pt x="4" y="114"/>
                    </a:cubicBezTo>
                    <a:cubicBezTo>
                      <a:pt x="9" y="152"/>
                      <a:pt x="19" y="189"/>
                      <a:pt x="33" y="225"/>
                    </a:cubicBezTo>
                    <a:cubicBezTo>
                      <a:pt x="57" y="289"/>
                      <a:pt x="94" y="348"/>
                      <a:pt x="148" y="392"/>
                    </a:cubicBezTo>
                    <a:cubicBezTo>
                      <a:pt x="201" y="434"/>
                      <a:pt x="265" y="456"/>
                      <a:pt x="331" y="467"/>
                    </a:cubicBezTo>
                    <a:cubicBezTo>
                      <a:pt x="400" y="478"/>
                      <a:pt x="482" y="481"/>
                      <a:pt x="548" y="453"/>
                    </a:cubicBezTo>
                    <a:cubicBezTo>
                      <a:pt x="549" y="452"/>
                      <a:pt x="548" y="450"/>
                      <a:pt x="547" y="451"/>
                    </a:cubicBezTo>
                    <a:close/>
                  </a:path>
                </a:pathLst>
              </a:custGeom>
              <a:solidFill>
                <a:srgbClr val="423B3B"/>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6B4717"/>
                  </a:solidFill>
                  <a:effectLst/>
                  <a:uLnTx/>
                  <a:uFillTx/>
                  <a:latin typeface="造字工房童心（非商用）常规体" pitchFamily="2" charset="-122"/>
                  <a:ea typeface="造字工房童心（非商用）常规体" pitchFamily="2" charset="-122"/>
                  <a:cs typeface="+mn-cs"/>
                </a:endParaRPr>
              </a:p>
            </p:txBody>
          </p:sp>
          <p:sp>
            <p:nvSpPr>
              <p:cNvPr id="1048826" name="Freeform 9"/>
              <p:cNvSpPr/>
              <p:nvPr/>
            </p:nvSpPr>
            <p:spPr bwMode="auto">
              <a:xfrm>
                <a:off x="452509" y="-1373116"/>
                <a:ext cx="1671174" cy="1581647"/>
              </a:xfrm>
              <a:custGeom>
                <a:avLst/>
                <a:gdLst>
                  <a:gd name="T0" fmla="*/ 316 w 317"/>
                  <a:gd name="T1" fmla="*/ 0 h 300"/>
                  <a:gd name="T2" fmla="*/ 0 w 317"/>
                  <a:gd name="T3" fmla="*/ 300 h 300"/>
                  <a:gd name="T4" fmla="*/ 0 w 317"/>
                  <a:gd name="T5" fmla="*/ 300 h 300"/>
                  <a:gd name="T6" fmla="*/ 46 w 317"/>
                  <a:gd name="T7" fmla="*/ 193 h 300"/>
                  <a:gd name="T8" fmla="*/ 116 w 317"/>
                  <a:gd name="T9" fmla="*/ 104 h 300"/>
                  <a:gd name="T10" fmla="*/ 207 w 317"/>
                  <a:gd name="T11" fmla="*/ 38 h 300"/>
                  <a:gd name="T12" fmla="*/ 316 w 317"/>
                  <a:gd name="T13" fmla="*/ 2 h 300"/>
                  <a:gd name="T14" fmla="*/ 316 w 317"/>
                  <a:gd name="T15" fmla="*/ 0 h 3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7" h="300">
                    <a:moveTo>
                      <a:pt x="316" y="0"/>
                    </a:moveTo>
                    <a:cubicBezTo>
                      <a:pt x="160" y="8"/>
                      <a:pt x="30" y="153"/>
                      <a:pt x="0" y="300"/>
                    </a:cubicBezTo>
                    <a:cubicBezTo>
                      <a:pt x="0" y="300"/>
                      <a:pt x="0" y="300"/>
                      <a:pt x="0" y="300"/>
                    </a:cubicBezTo>
                    <a:cubicBezTo>
                      <a:pt x="15" y="264"/>
                      <a:pt x="27" y="227"/>
                      <a:pt x="46" y="193"/>
                    </a:cubicBezTo>
                    <a:cubicBezTo>
                      <a:pt x="64" y="159"/>
                      <a:pt x="89" y="130"/>
                      <a:pt x="116" y="104"/>
                    </a:cubicBezTo>
                    <a:cubicBezTo>
                      <a:pt x="143" y="78"/>
                      <a:pt x="174" y="56"/>
                      <a:pt x="207" y="38"/>
                    </a:cubicBezTo>
                    <a:cubicBezTo>
                      <a:pt x="241" y="20"/>
                      <a:pt x="279" y="10"/>
                      <a:pt x="316" y="2"/>
                    </a:cubicBezTo>
                    <a:cubicBezTo>
                      <a:pt x="317" y="2"/>
                      <a:pt x="317" y="0"/>
                      <a:pt x="316" y="0"/>
                    </a:cubicBezTo>
                    <a:close/>
                  </a:path>
                </a:pathLst>
              </a:custGeom>
              <a:solidFill>
                <a:srgbClr val="423B3B"/>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6B4717"/>
                  </a:solidFill>
                  <a:effectLst/>
                  <a:uLnTx/>
                  <a:uFillTx/>
                  <a:latin typeface="造字工房童心（非商用）常规体" pitchFamily="2" charset="-122"/>
                  <a:ea typeface="造字工房童心（非商用）常规体" pitchFamily="2" charset="-122"/>
                  <a:cs typeface="+mn-cs"/>
                </a:endParaRPr>
              </a:p>
            </p:txBody>
          </p:sp>
          <p:sp>
            <p:nvSpPr>
              <p:cNvPr id="1048827" name="Freeform 9"/>
              <p:cNvSpPr/>
              <p:nvPr/>
            </p:nvSpPr>
            <p:spPr bwMode="auto">
              <a:xfrm rot="10228159">
                <a:off x="3242150" y="898386"/>
                <a:ext cx="1671174" cy="1581647"/>
              </a:xfrm>
              <a:custGeom>
                <a:avLst/>
                <a:gdLst>
                  <a:gd name="T0" fmla="*/ 316 w 317"/>
                  <a:gd name="T1" fmla="*/ 0 h 300"/>
                  <a:gd name="T2" fmla="*/ 0 w 317"/>
                  <a:gd name="T3" fmla="*/ 300 h 300"/>
                  <a:gd name="T4" fmla="*/ 0 w 317"/>
                  <a:gd name="T5" fmla="*/ 300 h 300"/>
                  <a:gd name="T6" fmla="*/ 46 w 317"/>
                  <a:gd name="T7" fmla="*/ 193 h 300"/>
                  <a:gd name="T8" fmla="*/ 116 w 317"/>
                  <a:gd name="T9" fmla="*/ 104 h 300"/>
                  <a:gd name="T10" fmla="*/ 207 w 317"/>
                  <a:gd name="T11" fmla="*/ 38 h 300"/>
                  <a:gd name="T12" fmla="*/ 316 w 317"/>
                  <a:gd name="T13" fmla="*/ 2 h 300"/>
                  <a:gd name="T14" fmla="*/ 316 w 317"/>
                  <a:gd name="T15" fmla="*/ 0 h 3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7" h="300">
                    <a:moveTo>
                      <a:pt x="316" y="0"/>
                    </a:moveTo>
                    <a:cubicBezTo>
                      <a:pt x="160" y="8"/>
                      <a:pt x="30" y="153"/>
                      <a:pt x="0" y="300"/>
                    </a:cubicBezTo>
                    <a:cubicBezTo>
                      <a:pt x="0" y="300"/>
                      <a:pt x="0" y="300"/>
                      <a:pt x="0" y="300"/>
                    </a:cubicBezTo>
                    <a:cubicBezTo>
                      <a:pt x="15" y="264"/>
                      <a:pt x="27" y="227"/>
                      <a:pt x="46" y="193"/>
                    </a:cubicBezTo>
                    <a:cubicBezTo>
                      <a:pt x="64" y="159"/>
                      <a:pt x="89" y="130"/>
                      <a:pt x="116" y="104"/>
                    </a:cubicBezTo>
                    <a:cubicBezTo>
                      <a:pt x="143" y="78"/>
                      <a:pt x="174" y="56"/>
                      <a:pt x="207" y="38"/>
                    </a:cubicBezTo>
                    <a:cubicBezTo>
                      <a:pt x="241" y="20"/>
                      <a:pt x="279" y="10"/>
                      <a:pt x="316" y="2"/>
                    </a:cubicBezTo>
                    <a:cubicBezTo>
                      <a:pt x="317" y="2"/>
                      <a:pt x="317" y="0"/>
                      <a:pt x="316" y="0"/>
                    </a:cubicBezTo>
                    <a:close/>
                  </a:path>
                </a:pathLst>
              </a:custGeom>
              <a:solidFill>
                <a:srgbClr val="423B3B"/>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6B4717"/>
                  </a:solidFill>
                  <a:effectLst/>
                  <a:uLnTx/>
                  <a:uFillTx/>
                  <a:latin typeface="造字工房童心（非商用）常规体" pitchFamily="2" charset="-122"/>
                  <a:ea typeface="造字工房童心（非商用）常规体" pitchFamily="2" charset="-122"/>
                  <a:cs typeface="+mn-cs"/>
                </a:endParaRPr>
              </a:p>
            </p:txBody>
          </p:sp>
        </p:grpSp>
        <p:sp>
          <p:nvSpPr>
            <p:cNvPr id="1048828" name="Freeform 12"/>
            <p:cNvSpPr/>
            <p:nvPr/>
          </p:nvSpPr>
          <p:spPr bwMode="auto">
            <a:xfrm>
              <a:off x="6795057" y="1214845"/>
              <a:ext cx="88967" cy="131157"/>
            </a:xfrm>
            <a:custGeom>
              <a:avLst/>
              <a:gdLst>
                <a:gd name="T0" fmla="*/ 50 w 55"/>
                <a:gd name="T1" fmla="*/ 16 h 81"/>
                <a:gd name="T2" fmla="*/ 18 w 55"/>
                <a:gd name="T3" fmla="*/ 18 h 81"/>
                <a:gd name="T4" fmla="*/ 19 w 55"/>
                <a:gd name="T5" fmla="*/ 18 h 81"/>
                <a:gd name="T6" fmla="*/ 42 w 55"/>
                <a:gd name="T7" fmla="*/ 13 h 81"/>
                <a:gd name="T8" fmla="*/ 47 w 55"/>
                <a:gd name="T9" fmla="*/ 25 h 81"/>
                <a:gd name="T10" fmla="*/ 35 w 55"/>
                <a:gd name="T11" fmla="*/ 56 h 81"/>
                <a:gd name="T12" fmla="*/ 8 w 55"/>
                <a:gd name="T13" fmla="*/ 56 h 81"/>
                <a:gd name="T14" fmla="*/ 20 w 55"/>
                <a:gd name="T15" fmla="*/ 27 h 81"/>
                <a:gd name="T16" fmla="*/ 20 w 55"/>
                <a:gd name="T17" fmla="*/ 26 h 81"/>
                <a:gd name="T18" fmla="*/ 5 w 55"/>
                <a:gd name="T19" fmla="*/ 65 h 81"/>
                <a:gd name="T20" fmla="*/ 37 w 55"/>
                <a:gd name="T21" fmla="*/ 61 h 81"/>
                <a:gd name="T22" fmla="*/ 50 w 55"/>
                <a:gd name="T23" fmla="*/ 16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5" h="81">
                  <a:moveTo>
                    <a:pt x="50" y="16"/>
                  </a:moveTo>
                  <a:cubicBezTo>
                    <a:pt x="45" y="0"/>
                    <a:pt x="24" y="5"/>
                    <a:pt x="18" y="18"/>
                  </a:cubicBezTo>
                  <a:cubicBezTo>
                    <a:pt x="18" y="18"/>
                    <a:pt x="19" y="18"/>
                    <a:pt x="19" y="18"/>
                  </a:cubicBezTo>
                  <a:cubicBezTo>
                    <a:pt x="27" y="15"/>
                    <a:pt x="32" y="8"/>
                    <a:pt x="42" y="13"/>
                  </a:cubicBezTo>
                  <a:cubicBezTo>
                    <a:pt x="47" y="15"/>
                    <a:pt x="47" y="21"/>
                    <a:pt x="47" y="25"/>
                  </a:cubicBezTo>
                  <a:cubicBezTo>
                    <a:pt x="47" y="36"/>
                    <a:pt x="41" y="47"/>
                    <a:pt x="35" y="56"/>
                  </a:cubicBezTo>
                  <a:cubicBezTo>
                    <a:pt x="28" y="65"/>
                    <a:pt x="8" y="77"/>
                    <a:pt x="8" y="56"/>
                  </a:cubicBezTo>
                  <a:cubicBezTo>
                    <a:pt x="7" y="45"/>
                    <a:pt x="15" y="36"/>
                    <a:pt x="20" y="27"/>
                  </a:cubicBezTo>
                  <a:cubicBezTo>
                    <a:pt x="20" y="26"/>
                    <a:pt x="20" y="26"/>
                    <a:pt x="20" y="26"/>
                  </a:cubicBezTo>
                  <a:cubicBezTo>
                    <a:pt x="7" y="32"/>
                    <a:pt x="0" y="53"/>
                    <a:pt x="5" y="65"/>
                  </a:cubicBezTo>
                  <a:cubicBezTo>
                    <a:pt x="12" y="81"/>
                    <a:pt x="30" y="68"/>
                    <a:pt x="37" y="61"/>
                  </a:cubicBezTo>
                  <a:cubicBezTo>
                    <a:pt x="46" y="49"/>
                    <a:pt x="55" y="31"/>
                    <a:pt x="50" y="16"/>
                  </a:cubicBezTo>
                  <a:close/>
                </a:path>
              </a:pathLst>
            </a:custGeom>
            <a:solidFill>
              <a:srgbClr val="423B3B"/>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1048829" name="Freeform 13"/>
            <p:cNvSpPr/>
            <p:nvPr/>
          </p:nvSpPr>
          <p:spPr bwMode="auto">
            <a:xfrm>
              <a:off x="6713092" y="1421418"/>
              <a:ext cx="46777" cy="50446"/>
            </a:xfrm>
            <a:custGeom>
              <a:avLst/>
              <a:gdLst>
                <a:gd name="T0" fmla="*/ 28 w 29"/>
                <a:gd name="T1" fmla="*/ 11 h 31"/>
                <a:gd name="T2" fmla="*/ 25 w 29"/>
                <a:gd name="T3" fmla="*/ 5 h 31"/>
                <a:gd name="T4" fmla="*/ 19 w 29"/>
                <a:gd name="T5" fmla="*/ 0 h 31"/>
                <a:gd name="T6" fmla="*/ 18 w 29"/>
                <a:gd name="T7" fmla="*/ 1 h 31"/>
                <a:gd name="T8" fmla="*/ 20 w 29"/>
                <a:gd name="T9" fmla="*/ 4 h 31"/>
                <a:gd name="T10" fmla="*/ 22 w 29"/>
                <a:gd name="T11" fmla="*/ 7 h 31"/>
                <a:gd name="T12" fmla="*/ 24 w 29"/>
                <a:gd name="T13" fmla="*/ 13 h 31"/>
                <a:gd name="T14" fmla="*/ 24 w 29"/>
                <a:gd name="T15" fmla="*/ 15 h 31"/>
                <a:gd name="T16" fmla="*/ 24 w 29"/>
                <a:gd name="T17" fmla="*/ 16 h 31"/>
                <a:gd name="T18" fmla="*/ 24 w 29"/>
                <a:gd name="T19" fmla="*/ 17 h 31"/>
                <a:gd name="T20" fmla="*/ 24 w 29"/>
                <a:gd name="T21" fmla="*/ 19 h 31"/>
                <a:gd name="T22" fmla="*/ 23 w 29"/>
                <a:gd name="T23" fmla="*/ 19 h 31"/>
                <a:gd name="T24" fmla="*/ 23 w 29"/>
                <a:gd name="T25" fmla="*/ 19 h 31"/>
                <a:gd name="T26" fmla="*/ 23 w 29"/>
                <a:gd name="T27" fmla="*/ 20 h 31"/>
                <a:gd name="T28" fmla="*/ 22 w 29"/>
                <a:gd name="T29" fmla="*/ 21 h 31"/>
                <a:gd name="T30" fmla="*/ 22 w 29"/>
                <a:gd name="T31" fmla="*/ 21 h 31"/>
                <a:gd name="T32" fmla="*/ 20 w 29"/>
                <a:gd name="T33" fmla="*/ 23 h 31"/>
                <a:gd name="T34" fmla="*/ 20 w 29"/>
                <a:gd name="T35" fmla="*/ 23 h 31"/>
                <a:gd name="T36" fmla="*/ 19 w 29"/>
                <a:gd name="T37" fmla="*/ 24 h 31"/>
                <a:gd name="T38" fmla="*/ 17 w 29"/>
                <a:gd name="T39" fmla="*/ 25 h 31"/>
                <a:gd name="T40" fmla="*/ 17 w 29"/>
                <a:gd name="T41" fmla="*/ 25 h 31"/>
                <a:gd name="T42" fmla="*/ 17 w 29"/>
                <a:gd name="T43" fmla="*/ 25 h 31"/>
                <a:gd name="T44" fmla="*/ 17 w 29"/>
                <a:gd name="T45" fmla="*/ 25 h 31"/>
                <a:gd name="T46" fmla="*/ 16 w 29"/>
                <a:gd name="T47" fmla="*/ 25 h 31"/>
                <a:gd name="T48" fmla="*/ 14 w 29"/>
                <a:gd name="T49" fmla="*/ 26 h 31"/>
                <a:gd name="T50" fmla="*/ 13 w 29"/>
                <a:gd name="T51" fmla="*/ 26 h 31"/>
                <a:gd name="T52" fmla="*/ 13 w 29"/>
                <a:gd name="T53" fmla="*/ 26 h 31"/>
                <a:gd name="T54" fmla="*/ 12 w 29"/>
                <a:gd name="T55" fmla="*/ 26 h 31"/>
                <a:gd name="T56" fmla="*/ 11 w 29"/>
                <a:gd name="T57" fmla="*/ 26 h 31"/>
                <a:gd name="T58" fmla="*/ 10 w 29"/>
                <a:gd name="T59" fmla="*/ 26 h 31"/>
                <a:gd name="T60" fmla="*/ 10 w 29"/>
                <a:gd name="T61" fmla="*/ 26 h 31"/>
                <a:gd name="T62" fmla="*/ 8 w 29"/>
                <a:gd name="T63" fmla="*/ 25 h 31"/>
                <a:gd name="T64" fmla="*/ 8 w 29"/>
                <a:gd name="T65" fmla="*/ 25 h 31"/>
                <a:gd name="T66" fmla="*/ 8 w 29"/>
                <a:gd name="T67" fmla="*/ 25 h 31"/>
                <a:gd name="T68" fmla="*/ 7 w 29"/>
                <a:gd name="T69" fmla="*/ 24 h 31"/>
                <a:gd name="T70" fmla="*/ 6 w 29"/>
                <a:gd name="T71" fmla="*/ 24 h 31"/>
                <a:gd name="T72" fmla="*/ 6 w 29"/>
                <a:gd name="T73" fmla="*/ 24 h 31"/>
                <a:gd name="T74" fmla="*/ 6 w 29"/>
                <a:gd name="T75" fmla="*/ 24 h 31"/>
                <a:gd name="T76" fmla="*/ 5 w 29"/>
                <a:gd name="T77" fmla="*/ 23 h 31"/>
                <a:gd name="T78" fmla="*/ 5 w 29"/>
                <a:gd name="T79" fmla="*/ 23 h 31"/>
                <a:gd name="T80" fmla="*/ 5 w 29"/>
                <a:gd name="T81" fmla="*/ 22 h 31"/>
                <a:gd name="T82" fmla="*/ 5 w 29"/>
                <a:gd name="T83" fmla="*/ 22 h 31"/>
                <a:gd name="T84" fmla="*/ 5 w 29"/>
                <a:gd name="T85" fmla="*/ 22 h 31"/>
                <a:gd name="T86" fmla="*/ 5 w 29"/>
                <a:gd name="T87" fmla="*/ 21 h 31"/>
                <a:gd name="T88" fmla="*/ 7 w 29"/>
                <a:gd name="T89" fmla="*/ 15 h 31"/>
                <a:gd name="T90" fmla="*/ 10 w 29"/>
                <a:gd name="T91" fmla="*/ 10 h 31"/>
                <a:gd name="T92" fmla="*/ 12 w 29"/>
                <a:gd name="T93" fmla="*/ 8 h 31"/>
                <a:gd name="T94" fmla="*/ 13 w 29"/>
                <a:gd name="T95" fmla="*/ 6 h 31"/>
                <a:gd name="T96" fmla="*/ 13 w 29"/>
                <a:gd name="T97" fmla="*/ 4 h 31"/>
                <a:gd name="T98" fmla="*/ 13 w 29"/>
                <a:gd name="T99" fmla="*/ 3 h 31"/>
                <a:gd name="T100" fmla="*/ 10 w 29"/>
                <a:gd name="T101" fmla="*/ 4 h 31"/>
                <a:gd name="T102" fmla="*/ 9 w 29"/>
                <a:gd name="T103" fmla="*/ 6 h 31"/>
                <a:gd name="T104" fmla="*/ 6 w 29"/>
                <a:gd name="T105" fmla="*/ 9 h 31"/>
                <a:gd name="T106" fmla="*/ 2 w 29"/>
                <a:gd name="T107" fmla="*/ 15 h 31"/>
                <a:gd name="T108" fmla="*/ 1 w 29"/>
                <a:gd name="T109" fmla="*/ 24 h 31"/>
                <a:gd name="T110" fmla="*/ 15 w 29"/>
                <a:gd name="T111" fmla="*/ 30 h 31"/>
                <a:gd name="T112" fmla="*/ 28 w 29"/>
                <a:gd name="T113" fmla="*/ 20 h 31"/>
                <a:gd name="T114" fmla="*/ 28 w 29"/>
                <a:gd name="T115" fmla="*/ 1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9" h="31">
                  <a:moveTo>
                    <a:pt x="28" y="11"/>
                  </a:moveTo>
                  <a:cubicBezTo>
                    <a:pt x="27" y="9"/>
                    <a:pt x="26" y="7"/>
                    <a:pt x="25" y="5"/>
                  </a:cubicBezTo>
                  <a:cubicBezTo>
                    <a:pt x="23" y="3"/>
                    <a:pt x="22" y="1"/>
                    <a:pt x="19" y="0"/>
                  </a:cubicBezTo>
                  <a:cubicBezTo>
                    <a:pt x="19" y="0"/>
                    <a:pt x="18" y="0"/>
                    <a:pt x="18" y="1"/>
                  </a:cubicBezTo>
                  <a:cubicBezTo>
                    <a:pt x="19" y="2"/>
                    <a:pt x="19" y="3"/>
                    <a:pt x="20" y="4"/>
                  </a:cubicBezTo>
                  <a:cubicBezTo>
                    <a:pt x="20" y="5"/>
                    <a:pt x="21" y="6"/>
                    <a:pt x="22" y="7"/>
                  </a:cubicBezTo>
                  <a:cubicBezTo>
                    <a:pt x="23" y="9"/>
                    <a:pt x="23" y="11"/>
                    <a:pt x="24" y="13"/>
                  </a:cubicBezTo>
                  <a:cubicBezTo>
                    <a:pt x="24" y="14"/>
                    <a:pt x="24" y="14"/>
                    <a:pt x="24" y="15"/>
                  </a:cubicBezTo>
                  <a:cubicBezTo>
                    <a:pt x="24" y="15"/>
                    <a:pt x="24" y="16"/>
                    <a:pt x="24" y="16"/>
                  </a:cubicBezTo>
                  <a:cubicBezTo>
                    <a:pt x="24" y="16"/>
                    <a:pt x="24" y="17"/>
                    <a:pt x="24" y="17"/>
                  </a:cubicBezTo>
                  <a:cubicBezTo>
                    <a:pt x="24" y="17"/>
                    <a:pt x="24" y="18"/>
                    <a:pt x="24" y="19"/>
                  </a:cubicBezTo>
                  <a:cubicBezTo>
                    <a:pt x="23" y="19"/>
                    <a:pt x="23" y="19"/>
                    <a:pt x="23" y="19"/>
                  </a:cubicBezTo>
                  <a:cubicBezTo>
                    <a:pt x="23" y="19"/>
                    <a:pt x="23" y="19"/>
                    <a:pt x="23" y="19"/>
                  </a:cubicBezTo>
                  <a:cubicBezTo>
                    <a:pt x="23" y="20"/>
                    <a:pt x="23" y="20"/>
                    <a:pt x="23" y="20"/>
                  </a:cubicBezTo>
                  <a:cubicBezTo>
                    <a:pt x="23" y="20"/>
                    <a:pt x="22" y="21"/>
                    <a:pt x="22" y="21"/>
                  </a:cubicBezTo>
                  <a:cubicBezTo>
                    <a:pt x="22" y="21"/>
                    <a:pt x="22" y="21"/>
                    <a:pt x="22" y="21"/>
                  </a:cubicBezTo>
                  <a:cubicBezTo>
                    <a:pt x="21" y="22"/>
                    <a:pt x="21" y="22"/>
                    <a:pt x="20" y="23"/>
                  </a:cubicBezTo>
                  <a:cubicBezTo>
                    <a:pt x="20" y="23"/>
                    <a:pt x="21" y="23"/>
                    <a:pt x="20" y="23"/>
                  </a:cubicBezTo>
                  <a:cubicBezTo>
                    <a:pt x="20" y="23"/>
                    <a:pt x="19" y="24"/>
                    <a:pt x="19" y="24"/>
                  </a:cubicBezTo>
                  <a:cubicBezTo>
                    <a:pt x="19" y="24"/>
                    <a:pt x="18" y="24"/>
                    <a:pt x="17" y="25"/>
                  </a:cubicBezTo>
                  <a:cubicBezTo>
                    <a:pt x="17" y="25"/>
                    <a:pt x="17" y="25"/>
                    <a:pt x="17" y="25"/>
                  </a:cubicBezTo>
                  <a:cubicBezTo>
                    <a:pt x="17" y="25"/>
                    <a:pt x="17" y="25"/>
                    <a:pt x="17" y="25"/>
                  </a:cubicBezTo>
                  <a:cubicBezTo>
                    <a:pt x="17" y="25"/>
                    <a:pt x="17" y="25"/>
                    <a:pt x="17" y="25"/>
                  </a:cubicBezTo>
                  <a:cubicBezTo>
                    <a:pt x="17" y="25"/>
                    <a:pt x="16" y="25"/>
                    <a:pt x="16" y="25"/>
                  </a:cubicBezTo>
                  <a:cubicBezTo>
                    <a:pt x="15" y="25"/>
                    <a:pt x="15" y="26"/>
                    <a:pt x="14" y="26"/>
                  </a:cubicBezTo>
                  <a:cubicBezTo>
                    <a:pt x="14" y="26"/>
                    <a:pt x="14" y="26"/>
                    <a:pt x="13" y="26"/>
                  </a:cubicBezTo>
                  <a:cubicBezTo>
                    <a:pt x="13" y="26"/>
                    <a:pt x="13" y="26"/>
                    <a:pt x="13" y="26"/>
                  </a:cubicBezTo>
                  <a:cubicBezTo>
                    <a:pt x="13" y="26"/>
                    <a:pt x="13" y="26"/>
                    <a:pt x="12" y="26"/>
                  </a:cubicBezTo>
                  <a:cubicBezTo>
                    <a:pt x="12" y="26"/>
                    <a:pt x="11" y="26"/>
                    <a:pt x="11" y="26"/>
                  </a:cubicBezTo>
                  <a:cubicBezTo>
                    <a:pt x="10" y="26"/>
                    <a:pt x="10" y="26"/>
                    <a:pt x="10" y="26"/>
                  </a:cubicBezTo>
                  <a:cubicBezTo>
                    <a:pt x="10" y="26"/>
                    <a:pt x="10" y="26"/>
                    <a:pt x="10" y="26"/>
                  </a:cubicBezTo>
                  <a:cubicBezTo>
                    <a:pt x="9" y="26"/>
                    <a:pt x="9" y="26"/>
                    <a:pt x="8" y="25"/>
                  </a:cubicBezTo>
                  <a:cubicBezTo>
                    <a:pt x="8" y="25"/>
                    <a:pt x="8" y="25"/>
                    <a:pt x="8" y="25"/>
                  </a:cubicBezTo>
                  <a:cubicBezTo>
                    <a:pt x="8" y="25"/>
                    <a:pt x="8" y="25"/>
                    <a:pt x="8" y="25"/>
                  </a:cubicBezTo>
                  <a:cubicBezTo>
                    <a:pt x="7" y="25"/>
                    <a:pt x="7" y="25"/>
                    <a:pt x="7" y="24"/>
                  </a:cubicBezTo>
                  <a:cubicBezTo>
                    <a:pt x="7" y="24"/>
                    <a:pt x="6" y="24"/>
                    <a:pt x="6" y="24"/>
                  </a:cubicBezTo>
                  <a:cubicBezTo>
                    <a:pt x="6" y="24"/>
                    <a:pt x="6" y="24"/>
                    <a:pt x="6" y="24"/>
                  </a:cubicBezTo>
                  <a:cubicBezTo>
                    <a:pt x="6" y="24"/>
                    <a:pt x="6" y="24"/>
                    <a:pt x="6" y="24"/>
                  </a:cubicBezTo>
                  <a:cubicBezTo>
                    <a:pt x="6" y="24"/>
                    <a:pt x="6" y="23"/>
                    <a:pt x="5" y="23"/>
                  </a:cubicBezTo>
                  <a:cubicBezTo>
                    <a:pt x="5" y="23"/>
                    <a:pt x="5" y="23"/>
                    <a:pt x="5" y="23"/>
                  </a:cubicBezTo>
                  <a:cubicBezTo>
                    <a:pt x="5" y="23"/>
                    <a:pt x="5" y="23"/>
                    <a:pt x="5" y="22"/>
                  </a:cubicBezTo>
                  <a:cubicBezTo>
                    <a:pt x="5" y="22"/>
                    <a:pt x="5" y="22"/>
                    <a:pt x="5" y="22"/>
                  </a:cubicBezTo>
                  <a:cubicBezTo>
                    <a:pt x="5" y="22"/>
                    <a:pt x="5" y="22"/>
                    <a:pt x="5" y="22"/>
                  </a:cubicBezTo>
                  <a:cubicBezTo>
                    <a:pt x="5" y="22"/>
                    <a:pt x="5" y="22"/>
                    <a:pt x="5" y="21"/>
                  </a:cubicBezTo>
                  <a:cubicBezTo>
                    <a:pt x="5" y="19"/>
                    <a:pt x="6" y="17"/>
                    <a:pt x="7" y="15"/>
                  </a:cubicBezTo>
                  <a:cubicBezTo>
                    <a:pt x="8" y="13"/>
                    <a:pt x="9" y="12"/>
                    <a:pt x="10" y="10"/>
                  </a:cubicBezTo>
                  <a:cubicBezTo>
                    <a:pt x="10" y="9"/>
                    <a:pt x="11" y="8"/>
                    <a:pt x="12" y="8"/>
                  </a:cubicBezTo>
                  <a:cubicBezTo>
                    <a:pt x="12" y="7"/>
                    <a:pt x="12" y="7"/>
                    <a:pt x="13" y="6"/>
                  </a:cubicBezTo>
                  <a:cubicBezTo>
                    <a:pt x="13" y="5"/>
                    <a:pt x="13" y="5"/>
                    <a:pt x="13" y="4"/>
                  </a:cubicBezTo>
                  <a:cubicBezTo>
                    <a:pt x="14" y="4"/>
                    <a:pt x="13" y="3"/>
                    <a:pt x="13" y="3"/>
                  </a:cubicBezTo>
                  <a:cubicBezTo>
                    <a:pt x="12" y="4"/>
                    <a:pt x="11" y="4"/>
                    <a:pt x="10" y="4"/>
                  </a:cubicBezTo>
                  <a:cubicBezTo>
                    <a:pt x="10" y="5"/>
                    <a:pt x="9" y="5"/>
                    <a:pt x="9" y="6"/>
                  </a:cubicBezTo>
                  <a:cubicBezTo>
                    <a:pt x="8" y="7"/>
                    <a:pt x="7" y="8"/>
                    <a:pt x="6" y="9"/>
                  </a:cubicBezTo>
                  <a:cubicBezTo>
                    <a:pt x="5" y="11"/>
                    <a:pt x="3" y="13"/>
                    <a:pt x="2" y="15"/>
                  </a:cubicBezTo>
                  <a:cubicBezTo>
                    <a:pt x="1" y="17"/>
                    <a:pt x="0" y="21"/>
                    <a:pt x="1" y="24"/>
                  </a:cubicBezTo>
                  <a:cubicBezTo>
                    <a:pt x="3" y="29"/>
                    <a:pt x="10" y="31"/>
                    <a:pt x="15" y="30"/>
                  </a:cubicBezTo>
                  <a:cubicBezTo>
                    <a:pt x="20" y="29"/>
                    <a:pt x="25" y="25"/>
                    <a:pt x="28" y="20"/>
                  </a:cubicBezTo>
                  <a:cubicBezTo>
                    <a:pt x="29" y="17"/>
                    <a:pt x="29" y="14"/>
                    <a:pt x="28" y="11"/>
                  </a:cubicBezTo>
                  <a:close/>
                </a:path>
              </a:pathLst>
            </a:custGeom>
            <a:solidFill>
              <a:srgbClr val="423B3B"/>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1048830" name="Freeform 13"/>
            <p:cNvSpPr/>
            <p:nvPr/>
          </p:nvSpPr>
          <p:spPr bwMode="auto">
            <a:xfrm>
              <a:off x="7331577" y="1877281"/>
              <a:ext cx="46777" cy="50446"/>
            </a:xfrm>
            <a:custGeom>
              <a:avLst/>
              <a:gdLst>
                <a:gd name="T0" fmla="*/ 28 w 29"/>
                <a:gd name="T1" fmla="*/ 11 h 31"/>
                <a:gd name="T2" fmla="*/ 25 w 29"/>
                <a:gd name="T3" fmla="*/ 5 h 31"/>
                <a:gd name="T4" fmla="*/ 19 w 29"/>
                <a:gd name="T5" fmla="*/ 0 h 31"/>
                <a:gd name="T6" fmla="*/ 18 w 29"/>
                <a:gd name="T7" fmla="*/ 1 h 31"/>
                <a:gd name="T8" fmla="*/ 20 w 29"/>
                <a:gd name="T9" fmla="*/ 4 h 31"/>
                <a:gd name="T10" fmla="*/ 22 w 29"/>
                <a:gd name="T11" fmla="*/ 7 h 31"/>
                <a:gd name="T12" fmla="*/ 24 w 29"/>
                <a:gd name="T13" fmla="*/ 13 h 31"/>
                <a:gd name="T14" fmla="*/ 24 w 29"/>
                <a:gd name="T15" fmla="*/ 15 h 31"/>
                <a:gd name="T16" fmla="*/ 24 w 29"/>
                <a:gd name="T17" fmla="*/ 16 h 31"/>
                <a:gd name="T18" fmla="*/ 24 w 29"/>
                <a:gd name="T19" fmla="*/ 17 h 31"/>
                <a:gd name="T20" fmla="*/ 24 w 29"/>
                <a:gd name="T21" fmla="*/ 19 h 31"/>
                <a:gd name="T22" fmla="*/ 23 w 29"/>
                <a:gd name="T23" fmla="*/ 19 h 31"/>
                <a:gd name="T24" fmla="*/ 23 w 29"/>
                <a:gd name="T25" fmla="*/ 19 h 31"/>
                <a:gd name="T26" fmla="*/ 23 w 29"/>
                <a:gd name="T27" fmla="*/ 20 h 31"/>
                <a:gd name="T28" fmla="*/ 22 w 29"/>
                <a:gd name="T29" fmla="*/ 21 h 31"/>
                <a:gd name="T30" fmla="*/ 22 w 29"/>
                <a:gd name="T31" fmla="*/ 21 h 31"/>
                <a:gd name="T32" fmla="*/ 20 w 29"/>
                <a:gd name="T33" fmla="*/ 23 h 31"/>
                <a:gd name="T34" fmla="*/ 20 w 29"/>
                <a:gd name="T35" fmla="*/ 23 h 31"/>
                <a:gd name="T36" fmla="*/ 19 w 29"/>
                <a:gd name="T37" fmla="*/ 24 h 31"/>
                <a:gd name="T38" fmla="*/ 17 w 29"/>
                <a:gd name="T39" fmla="*/ 25 h 31"/>
                <a:gd name="T40" fmla="*/ 17 w 29"/>
                <a:gd name="T41" fmla="*/ 25 h 31"/>
                <a:gd name="T42" fmla="*/ 17 w 29"/>
                <a:gd name="T43" fmla="*/ 25 h 31"/>
                <a:gd name="T44" fmla="*/ 17 w 29"/>
                <a:gd name="T45" fmla="*/ 25 h 31"/>
                <a:gd name="T46" fmla="*/ 16 w 29"/>
                <a:gd name="T47" fmla="*/ 25 h 31"/>
                <a:gd name="T48" fmla="*/ 14 w 29"/>
                <a:gd name="T49" fmla="*/ 26 h 31"/>
                <a:gd name="T50" fmla="*/ 13 w 29"/>
                <a:gd name="T51" fmla="*/ 26 h 31"/>
                <a:gd name="T52" fmla="*/ 13 w 29"/>
                <a:gd name="T53" fmla="*/ 26 h 31"/>
                <a:gd name="T54" fmla="*/ 12 w 29"/>
                <a:gd name="T55" fmla="*/ 26 h 31"/>
                <a:gd name="T56" fmla="*/ 11 w 29"/>
                <a:gd name="T57" fmla="*/ 26 h 31"/>
                <a:gd name="T58" fmla="*/ 10 w 29"/>
                <a:gd name="T59" fmla="*/ 26 h 31"/>
                <a:gd name="T60" fmla="*/ 10 w 29"/>
                <a:gd name="T61" fmla="*/ 26 h 31"/>
                <a:gd name="T62" fmla="*/ 8 w 29"/>
                <a:gd name="T63" fmla="*/ 25 h 31"/>
                <a:gd name="T64" fmla="*/ 8 w 29"/>
                <a:gd name="T65" fmla="*/ 25 h 31"/>
                <a:gd name="T66" fmla="*/ 8 w 29"/>
                <a:gd name="T67" fmla="*/ 25 h 31"/>
                <a:gd name="T68" fmla="*/ 7 w 29"/>
                <a:gd name="T69" fmla="*/ 24 h 31"/>
                <a:gd name="T70" fmla="*/ 6 w 29"/>
                <a:gd name="T71" fmla="*/ 24 h 31"/>
                <a:gd name="T72" fmla="*/ 6 w 29"/>
                <a:gd name="T73" fmla="*/ 24 h 31"/>
                <a:gd name="T74" fmla="*/ 6 w 29"/>
                <a:gd name="T75" fmla="*/ 24 h 31"/>
                <a:gd name="T76" fmla="*/ 5 w 29"/>
                <a:gd name="T77" fmla="*/ 23 h 31"/>
                <a:gd name="T78" fmla="*/ 5 w 29"/>
                <a:gd name="T79" fmla="*/ 23 h 31"/>
                <a:gd name="T80" fmla="*/ 5 w 29"/>
                <a:gd name="T81" fmla="*/ 22 h 31"/>
                <a:gd name="T82" fmla="*/ 5 w 29"/>
                <a:gd name="T83" fmla="*/ 22 h 31"/>
                <a:gd name="T84" fmla="*/ 5 w 29"/>
                <a:gd name="T85" fmla="*/ 22 h 31"/>
                <a:gd name="T86" fmla="*/ 5 w 29"/>
                <a:gd name="T87" fmla="*/ 21 h 31"/>
                <a:gd name="T88" fmla="*/ 7 w 29"/>
                <a:gd name="T89" fmla="*/ 15 h 31"/>
                <a:gd name="T90" fmla="*/ 10 w 29"/>
                <a:gd name="T91" fmla="*/ 10 h 31"/>
                <a:gd name="T92" fmla="*/ 12 w 29"/>
                <a:gd name="T93" fmla="*/ 8 h 31"/>
                <a:gd name="T94" fmla="*/ 13 w 29"/>
                <a:gd name="T95" fmla="*/ 6 h 31"/>
                <a:gd name="T96" fmla="*/ 13 w 29"/>
                <a:gd name="T97" fmla="*/ 4 h 31"/>
                <a:gd name="T98" fmla="*/ 13 w 29"/>
                <a:gd name="T99" fmla="*/ 3 h 31"/>
                <a:gd name="T100" fmla="*/ 10 w 29"/>
                <a:gd name="T101" fmla="*/ 4 h 31"/>
                <a:gd name="T102" fmla="*/ 9 w 29"/>
                <a:gd name="T103" fmla="*/ 6 h 31"/>
                <a:gd name="T104" fmla="*/ 6 w 29"/>
                <a:gd name="T105" fmla="*/ 9 h 31"/>
                <a:gd name="T106" fmla="*/ 2 w 29"/>
                <a:gd name="T107" fmla="*/ 15 h 31"/>
                <a:gd name="T108" fmla="*/ 1 w 29"/>
                <a:gd name="T109" fmla="*/ 24 h 31"/>
                <a:gd name="T110" fmla="*/ 15 w 29"/>
                <a:gd name="T111" fmla="*/ 30 h 31"/>
                <a:gd name="T112" fmla="*/ 28 w 29"/>
                <a:gd name="T113" fmla="*/ 20 h 31"/>
                <a:gd name="T114" fmla="*/ 28 w 29"/>
                <a:gd name="T115" fmla="*/ 1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9" h="31">
                  <a:moveTo>
                    <a:pt x="28" y="11"/>
                  </a:moveTo>
                  <a:cubicBezTo>
                    <a:pt x="27" y="9"/>
                    <a:pt x="26" y="7"/>
                    <a:pt x="25" y="5"/>
                  </a:cubicBezTo>
                  <a:cubicBezTo>
                    <a:pt x="23" y="3"/>
                    <a:pt x="22" y="1"/>
                    <a:pt x="19" y="0"/>
                  </a:cubicBezTo>
                  <a:cubicBezTo>
                    <a:pt x="19" y="0"/>
                    <a:pt x="18" y="0"/>
                    <a:pt x="18" y="1"/>
                  </a:cubicBezTo>
                  <a:cubicBezTo>
                    <a:pt x="19" y="2"/>
                    <a:pt x="19" y="3"/>
                    <a:pt x="20" y="4"/>
                  </a:cubicBezTo>
                  <a:cubicBezTo>
                    <a:pt x="20" y="5"/>
                    <a:pt x="21" y="6"/>
                    <a:pt x="22" y="7"/>
                  </a:cubicBezTo>
                  <a:cubicBezTo>
                    <a:pt x="23" y="9"/>
                    <a:pt x="23" y="11"/>
                    <a:pt x="24" y="13"/>
                  </a:cubicBezTo>
                  <a:cubicBezTo>
                    <a:pt x="24" y="14"/>
                    <a:pt x="24" y="14"/>
                    <a:pt x="24" y="15"/>
                  </a:cubicBezTo>
                  <a:cubicBezTo>
                    <a:pt x="24" y="15"/>
                    <a:pt x="24" y="16"/>
                    <a:pt x="24" y="16"/>
                  </a:cubicBezTo>
                  <a:cubicBezTo>
                    <a:pt x="24" y="16"/>
                    <a:pt x="24" y="17"/>
                    <a:pt x="24" y="17"/>
                  </a:cubicBezTo>
                  <a:cubicBezTo>
                    <a:pt x="24" y="17"/>
                    <a:pt x="24" y="18"/>
                    <a:pt x="24" y="19"/>
                  </a:cubicBezTo>
                  <a:cubicBezTo>
                    <a:pt x="23" y="19"/>
                    <a:pt x="23" y="19"/>
                    <a:pt x="23" y="19"/>
                  </a:cubicBezTo>
                  <a:cubicBezTo>
                    <a:pt x="23" y="19"/>
                    <a:pt x="23" y="19"/>
                    <a:pt x="23" y="19"/>
                  </a:cubicBezTo>
                  <a:cubicBezTo>
                    <a:pt x="23" y="20"/>
                    <a:pt x="23" y="20"/>
                    <a:pt x="23" y="20"/>
                  </a:cubicBezTo>
                  <a:cubicBezTo>
                    <a:pt x="23" y="20"/>
                    <a:pt x="22" y="21"/>
                    <a:pt x="22" y="21"/>
                  </a:cubicBezTo>
                  <a:cubicBezTo>
                    <a:pt x="22" y="21"/>
                    <a:pt x="22" y="21"/>
                    <a:pt x="22" y="21"/>
                  </a:cubicBezTo>
                  <a:cubicBezTo>
                    <a:pt x="21" y="22"/>
                    <a:pt x="21" y="22"/>
                    <a:pt x="20" y="23"/>
                  </a:cubicBezTo>
                  <a:cubicBezTo>
                    <a:pt x="20" y="23"/>
                    <a:pt x="21" y="23"/>
                    <a:pt x="20" y="23"/>
                  </a:cubicBezTo>
                  <a:cubicBezTo>
                    <a:pt x="20" y="23"/>
                    <a:pt x="19" y="24"/>
                    <a:pt x="19" y="24"/>
                  </a:cubicBezTo>
                  <a:cubicBezTo>
                    <a:pt x="19" y="24"/>
                    <a:pt x="18" y="24"/>
                    <a:pt x="17" y="25"/>
                  </a:cubicBezTo>
                  <a:cubicBezTo>
                    <a:pt x="17" y="25"/>
                    <a:pt x="17" y="25"/>
                    <a:pt x="17" y="25"/>
                  </a:cubicBezTo>
                  <a:cubicBezTo>
                    <a:pt x="17" y="25"/>
                    <a:pt x="17" y="25"/>
                    <a:pt x="17" y="25"/>
                  </a:cubicBezTo>
                  <a:cubicBezTo>
                    <a:pt x="17" y="25"/>
                    <a:pt x="17" y="25"/>
                    <a:pt x="17" y="25"/>
                  </a:cubicBezTo>
                  <a:cubicBezTo>
                    <a:pt x="17" y="25"/>
                    <a:pt x="16" y="25"/>
                    <a:pt x="16" y="25"/>
                  </a:cubicBezTo>
                  <a:cubicBezTo>
                    <a:pt x="15" y="25"/>
                    <a:pt x="15" y="26"/>
                    <a:pt x="14" y="26"/>
                  </a:cubicBezTo>
                  <a:cubicBezTo>
                    <a:pt x="14" y="26"/>
                    <a:pt x="14" y="26"/>
                    <a:pt x="13" y="26"/>
                  </a:cubicBezTo>
                  <a:cubicBezTo>
                    <a:pt x="13" y="26"/>
                    <a:pt x="13" y="26"/>
                    <a:pt x="13" y="26"/>
                  </a:cubicBezTo>
                  <a:cubicBezTo>
                    <a:pt x="13" y="26"/>
                    <a:pt x="13" y="26"/>
                    <a:pt x="12" y="26"/>
                  </a:cubicBezTo>
                  <a:cubicBezTo>
                    <a:pt x="12" y="26"/>
                    <a:pt x="11" y="26"/>
                    <a:pt x="11" y="26"/>
                  </a:cubicBezTo>
                  <a:cubicBezTo>
                    <a:pt x="10" y="26"/>
                    <a:pt x="10" y="26"/>
                    <a:pt x="10" y="26"/>
                  </a:cubicBezTo>
                  <a:cubicBezTo>
                    <a:pt x="10" y="26"/>
                    <a:pt x="10" y="26"/>
                    <a:pt x="10" y="26"/>
                  </a:cubicBezTo>
                  <a:cubicBezTo>
                    <a:pt x="9" y="26"/>
                    <a:pt x="9" y="26"/>
                    <a:pt x="8" y="25"/>
                  </a:cubicBezTo>
                  <a:cubicBezTo>
                    <a:pt x="8" y="25"/>
                    <a:pt x="8" y="25"/>
                    <a:pt x="8" y="25"/>
                  </a:cubicBezTo>
                  <a:cubicBezTo>
                    <a:pt x="8" y="25"/>
                    <a:pt x="8" y="25"/>
                    <a:pt x="8" y="25"/>
                  </a:cubicBezTo>
                  <a:cubicBezTo>
                    <a:pt x="7" y="25"/>
                    <a:pt x="7" y="25"/>
                    <a:pt x="7" y="24"/>
                  </a:cubicBezTo>
                  <a:cubicBezTo>
                    <a:pt x="7" y="24"/>
                    <a:pt x="6" y="24"/>
                    <a:pt x="6" y="24"/>
                  </a:cubicBezTo>
                  <a:cubicBezTo>
                    <a:pt x="6" y="24"/>
                    <a:pt x="6" y="24"/>
                    <a:pt x="6" y="24"/>
                  </a:cubicBezTo>
                  <a:cubicBezTo>
                    <a:pt x="6" y="24"/>
                    <a:pt x="6" y="24"/>
                    <a:pt x="6" y="24"/>
                  </a:cubicBezTo>
                  <a:cubicBezTo>
                    <a:pt x="6" y="24"/>
                    <a:pt x="6" y="23"/>
                    <a:pt x="5" y="23"/>
                  </a:cubicBezTo>
                  <a:cubicBezTo>
                    <a:pt x="5" y="23"/>
                    <a:pt x="5" y="23"/>
                    <a:pt x="5" y="23"/>
                  </a:cubicBezTo>
                  <a:cubicBezTo>
                    <a:pt x="5" y="23"/>
                    <a:pt x="5" y="23"/>
                    <a:pt x="5" y="22"/>
                  </a:cubicBezTo>
                  <a:cubicBezTo>
                    <a:pt x="5" y="22"/>
                    <a:pt x="5" y="22"/>
                    <a:pt x="5" y="22"/>
                  </a:cubicBezTo>
                  <a:cubicBezTo>
                    <a:pt x="5" y="22"/>
                    <a:pt x="5" y="22"/>
                    <a:pt x="5" y="22"/>
                  </a:cubicBezTo>
                  <a:cubicBezTo>
                    <a:pt x="5" y="22"/>
                    <a:pt x="5" y="22"/>
                    <a:pt x="5" y="21"/>
                  </a:cubicBezTo>
                  <a:cubicBezTo>
                    <a:pt x="5" y="19"/>
                    <a:pt x="6" y="17"/>
                    <a:pt x="7" y="15"/>
                  </a:cubicBezTo>
                  <a:cubicBezTo>
                    <a:pt x="8" y="13"/>
                    <a:pt x="9" y="12"/>
                    <a:pt x="10" y="10"/>
                  </a:cubicBezTo>
                  <a:cubicBezTo>
                    <a:pt x="10" y="9"/>
                    <a:pt x="11" y="8"/>
                    <a:pt x="12" y="8"/>
                  </a:cubicBezTo>
                  <a:cubicBezTo>
                    <a:pt x="12" y="7"/>
                    <a:pt x="12" y="7"/>
                    <a:pt x="13" y="6"/>
                  </a:cubicBezTo>
                  <a:cubicBezTo>
                    <a:pt x="13" y="5"/>
                    <a:pt x="13" y="5"/>
                    <a:pt x="13" y="4"/>
                  </a:cubicBezTo>
                  <a:cubicBezTo>
                    <a:pt x="14" y="4"/>
                    <a:pt x="13" y="3"/>
                    <a:pt x="13" y="3"/>
                  </a:cubicBezTo>
                  <a:cubicBezTo>
                    <a:pt x="12" y="4"/>
                    <a:pt x="11" y="4"/>
                    <a:pt x="10" y="4"/>
                  </a:cubicBezTo>
                  <a:cubicBezTo>
                    <a:pt x="10" y="5"/>
                    <a:pt x="9" y="5"/>
                    <a:pt x="9" y="6"/>
                  </a:cubicBezTo>
                  <a:cubicBezTo>
                    <a:pt x="8" y="7"/>
                    <a:pt x="7" y="8"/>
                    <a:pt x="6" y="9"/>
                  </a:cubicBezTo>
                  <a:cubicBezTo>
                    <a:pt x="5" y="11"/>
                    <a:pt x="3" y="13"/>
                    <a:pt x="2" y="15"/>
                  </a:cubicBezTo>
                  <a:cubicBezTo>
                    <a:pt x="1" y="17"/>
                    <a:pt x="0" y="21"/>
                    <a:pt x="1" y="24"/>
                  </a:cubicBezTo>
                  <a:cubicBezTo>
                    <a:pt x="3" y="29"/>
                    <a:pt x="10" y="31"/>
                    <a:pt x="15" y="30"/>
                  </a:cubicBezTo>
                  <a:cubicBezTo>
                    <a:pt x="20" y="29"/>
                    <a:pt x="25" y="25"/>
                    <a:pt x="28" y="20"/>
                  </a:cubicBezTo>
                  <a:cubicBezTo>
                    <a:pt x="29" y="17"/>
                    <a:pt x="29" y="14"/>
                    <a:pt x="28" y="11"/>
                  </a:cubicBezTo>
                  <a:close/>
                </a:path>
              </a:pathLst>
            </a:custGeom>
            <a:solidFill>
              <a:srgbClr val="423B3B"/>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grpSp>
      <p:sp>
        <p:nvSpPr>
          <p:cNvPr id="1049049" name="文本框 69"/>
          <p:cNvSpPr txBox="1"/>
          <p:nvPr/>
        </p:nvSpPr>
        <p:spPr>
          <a:xfrm>
            <a:off x="631395" y="66522"/>
            <a:ext cx="4741545" cy="582295"/>
          </a:xfrm>
          <a:prstGeom prst="rect">
            <a:avLst/>
          </a:prstGeom>
          <a:noFill/>
        </p:spPr>
        <p:txBody>
          <a:bodyPr wrap="square" lIns="91434" tIns="45717" rIns="91434" bIns="45717"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srgbClr val="6E35A0">
                    <a:lumMod val="50000"/>
                  </a:srgbClr>
                </a:solidFill>
                <a:effectLst/>
                <a:uLnTx/>
                <a:uFillTx/>
                <a:latin typeface="Elephant" panose="02020904090505020303" charset="0"/>
                <a:ea typeface="楷体" panose="02010609060101010101" pitchFamily="49" charset="-122"/>
                <a:cs typeface="Elephant" panose="02020904090505020303" charset="0"/>
                <a:sym typeface="+mn-ea"/>
              </a:rPr>
              <a:t>【It’s time to write】</a:t>
            </a:r>
            <a:endParaRPr kumimoji="0" lang="en-US" altLang="zh-CN" sz="3200" b="1" i="0" u="none" strike="noStrike" kern="1200" cap="none" spc="0" normalizeH="0" baseline="0" noProof="0" dirty="0">
              <a:ln>
                <a:noFill/>
              </a:ln>
              <a:solidFill>
                <a:srgbClr val="6E35A0">
                  <a:lumMod val="50000"/>
                </a:srgbClr>
              </a:solidFill>
              <a:effectLst/>
              <a:uLnTx/>
              <a:uFillTx/>
              <a:latin typeface="Elephant" panose="02020904090505020303" charset="0"/>
              <a:ea typeface="楷体" panose="02010609060101010101" pitchFamily="49" charset="-122"/>
              <a:cs typeface="Elephant" panose="02020904090505020303" charset="0"/>
              <a:sym typeface="+mn-ea"/>
            </a:endParaRPr>
          </a:p>
        </p:txBody>
      </p:sp>
      <p:pic>
        <p:nvPicPr>
          <p:cNvPr id="2097152" name="图片 1" descr="/Users/weiqingqing/Desktop/student_exam [转换].pngstudent_exam [转换]"/>
          <p:cNvPicPr>
            <a:picLocks noChangeAspect="1"/>
          </p:cNvPicPr>
          <p:nvPr/>
        </p:nvPicPr>
        <p:blipFill>
          <a:blip r:embed="rId5"/>
          <a:srcRect/>
          <a:stretch>
            <a:fillRect/>
          </a:stretch>
        </p:blipFill>
        <p:spPr>
          <a:xfrm>
            <a:off x="9251315" y="4674870"/>
            <a:ext cx="2961640" cy="2310765"/>
          </a:xfrm>
          <a:prstGeom prst="rect">
            <a:avLst/>
          </a:prstGeom>
        </p:spPr>
      </p:pic>
      <p:grpSp>
        <p:nvGrpSpPr>
          <p:cNvPr id="95" name="组合 170"/>
          <p:cNvGrpSpPr/>
          <p:nvPr/>
        </p:nvGrpSpPr>
        <p:grpSpPr bwMode="auto">
          <a:xfrm>
            <a:off x="9594215" y="71120"/>
            <a:ext cx="2560320" cy="1648460"/>
            <a:chOff x="3613151" y="4186238"/>
            <a:chExt cx="2209800" cy="1422400"/>
          </a:xfrm>
        </p:grpSpPr>
        <p:sp>
          <p:nvSpPr>
            <p:cNvPr id="1048860" name="Freeform 5"/>
            <p:cNvSpPr/>
            <p:nvPr/>
          </p:nvSpPr>
          <p:spPr bwMode="auto">
            <a:xfrm>
              <a:off x="3613151" y="5535613"/>
              <a:ext cx="787400" cy="73025"/>
            </a:xfrm>
            <a:custGeom>
              <a:avLst/>
              <a:gdLst>
                <a:gd name="T0" fmla="*/ 2147483646 w 185"/>
                <a:gd name="T1" fmla="*/ 0 h 17"/>
                <a:gd name="T2" fmla="*/ 2147483646 w 185"/>
                <a:gd name="T3" fmla="*/ 0 h 17"/>
                <a:gd name="T4" fmla="*/ 0 w 185"/>
                <a:gd name="T5" fmla="*/ 2147483646 h 17"/>
                <a:gd name="T6" fmla="*/ 0 w 185"/>
                <a:gd name="T7" fmla="*/ 2147483646 h 17"/>
                <a:gd name="T8" fmla="*/ 2147483646 w 185"/>
                <a:gd name="T9" fmla="*/ 0 h 17"/>
                <a:gd name="T10" fmla="*/ 2147483646 w 185"/>
                <a:gd name="T11" fmla="*/ 0 h 17"/>
                <a:gd name="T12" fmla="*/ 2147483646 w 185"/>
                <a:gd name="T13" fmla="*/ 2147483646 h 17"/>
                <a:gd name="T14" fmla="*/ 2147483646 w 185"/>
                <a:gd name="T15" fmla="*/ 2147483646 h 17"/>
                <a:gd name="T16" fmla="*/ 2147483646 w 185"/>
                <a:gd name="T17" fmla="*/ 2147483646 h 17"/>
                <a:gd name="T18" fmla="*/ 0 w 185"/>
                <a:gd name="T19" fmla="*/ 2147483646 h 17"/>
                <a:gd name="T20" fmla="*/ 2147483646 w 185"/>
                <a:gd name="T21" fmla="*/ 2147483646 h 17"/>
                <a:gd name="T22" fmla="*/ 2147483646 w 185"/>
                <a:gd name="T23" fmla="*/ 2147483646 h 17"/>
                <a:gd name="T24" fmla="*/ 2147483646 w 185"/>
                <a:gd name="T25" fmla="*/ 2147483646 h 17"/>
                <a:gd name="T26" fmla="*/ 2147483646 w 185"/>
                <a:gd name="T27" fmla="*/ 0 h 1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85" h="17">
                  <a:moveTo>
                    <a:pt x="137" y="0"/>
                  </a:moveTo>
                  <a:cubicBezTo>
                    <a:pt x="137" y="0"/>
                    <a:pt x="136" y="0"/>
                    <a:pt x="136" y="0"/>
                  </a:cubicBezTo>
                  <a:cubicBezTo>
                    <a:pt x="86" y="0"/>
                    <a:pt x="0" y="4"/>
                    <a:pt x="0" y="9"/>
                  </a:cubicBezTo>
                  <a:cubicBezTo>
                    <a:pt x="0" y="9"/>
                    <a:pt x="0" y="9"/>
                    <a:pt x="0" y="9"/>
                  </a:cubicBezTo>
                  <a:cubicBezTo>
                    <a:pt x="0" y="4"/>
                    <a:pt x="85" y="0"/>
                    <a:pt x="134" y="0"/>
                  </a:cubicBezTo>
                  <a:cubicBezTo>
                    <a:pt x="134" y="0"/>
                    <a:pt x="134" y="0"/>
                    <a:pt x="134" y="0"/>
                  </a:cubicBezTo>
                  <a:cubicBezTo>
                    <a:pt x="182" y="0"/>
                    <a:pt x="176" y="4"/>
                    <a:pt x="176" y="9"/>
                  </a:cubicBezTo>
                  <a:cubicBezTo>
                    <a:pt x="176" y="13"/>
                    <a:pt x="182" y="17"/>
                    <a:pt x="134" y="17"/>
                  </a:cubicBezTo>
                  <a:cubicBezTo>
                    <a:pt x="133" y="17"/>
                    <a:pt x="133" y="17"/>
                    <a:pt x="133" y="17"/>
                  </a:cubicBezTo>
                  <a:cubicBezTo>
                    <a:pt x="84" y="17"/>
                    <a:pt x="0" y="13"/>
                    <a:pt x="0" y="9"/>
                  </a:cubicBezTo>
                  <a:cubicBezTo>
                    <a:pt x="0" y="14"/>
                    <a:pt x="85" y="17"/>
                    <a:pt x="135" y="17"/>
                  </a:cubicBezTo>
                  <a:cubicBezTo>
                    <a:pt x="135" y="17"/>
                    <a:pt x="136" y="17"/>
                    <a:pt x="136" y="17"/>
                  </a:cubicBezTo>
                  <a:cubicBezTo>
                    <a:pt x="185" y="17"/>
                    <a:pt x="179" y="13"/>
                    <a:pt x="179" y="9"/>
                  </a:cubicBezTo>
                  <a:cubicBezTo>
                    <a:pt x="179" y="4"/>
                    <a:pt x="185" y="0"/>
                    <a:pt x="137" y="0"/>
                  </a:cubicBezTo>
                </a:path>
              </a:pathLst>
            </a:custGeom>
            <a:solidFill>
              <a:srgbClr val="FFFFFF"/>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1048861" name="Freeform 6"/>
            <p:cNvSpPr/>
            <p:nvPr/>
          </p:nvSpPr>
          <p:spPr bwMode="auto">
            <a:xfrm>
              <a:off x="3613151" y="5535613"/>
              <a:ext cx="774700" cy="73025"/>
            </a:xfrm>
            <a:custGeom>
              <a:avLst/>
              <a:gdLst>
                <a:gd name="T0" fmla="*/ 2147483646 w 182"/>
                <a:gd name="T1" fmla="*/ 0 h 17"/>
                <a:gd name="T2" fmla="*/ 2147483646 w 182"/>
                <a:gd name="T3" fmla="*/ 0 h 17"/>
                <a:gd name="T4" fmla="*/ 0 w 182"/>
                <a:gd name="T5" fmla="*/ 2147483646 h 17"/>
                <a:gd name="T6" fmla="*/ 0 w 182"/>
                <a:gd name="T7" fmla="*/ 2147483646 h 17"/>
                <a:gd name="T8" fmla="*/ 2147483646 w 182"/>
                <a:gd name="T9" fmla="*/ 0 h 17"/>
                <a:gd name="T10" fmla="*/ 2147483646 w 182"/>
                <a:gd name="T11" fmla="*/ 0 h 17"/>
                <a:gd name="T12" fmla="*/ 2147483646 w 182"/>
                <a:gd name="T13" fmla="*/ 2147483646 h 17"/>
                <a:gd name="T14" fmla="*/ 2147483646 w 182"/>
                <a:gd name="T15" fmla="*/ 2147483646 h 17"/>
                <a:gd name="T16" fmla="*/ 2147483646 w 182"/>
                <a:gd name="T17" fmla="*/ 2147483646 h 17"/>
                <a:gd name="T18" fmla="*/ 0 w 182"/>
                <a:gd name="T19" fmla="*/ 2147483646 h 17"/>
                <a:gd name="T20" fmla="*/ 0 w 182"/>
                <a:gd name="T21" fmla="*/ 2147483646 h 17"/>
                <a:gd name="T22" fmla="*/ 2147483646 w 182"/>
                <a:gd name="T23" fmla="*/ 2147483646 h 17"/>
                <a:gd name="T24" fmla="*/ 2147483646 w 182"/>
                <a:gd name="T25" fmla="*/ 2147483646 h 17"/>
                <a:gd name="T26" fmla="*/ 2147483646 w 182"/>
                <a:gd name="T27" fmla="*/ 2147483646 h 17"/>
                <a:gd name="T28" fmla="*/ 2147483646 w 182"/>
                <a:gd name="T29" fmla="*/ 0 h 1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82" h="17">
                  <a:moveTo>
                    <a:pt x="134" y="0"/>
                  </a:moveTo>
                  <a:cubicBezTo>
                    <a:pt x="134" y="0"/>
                    <a:pt x="134" y="0"/>
                    <a:pt x="134" y="0"/>
                  </a:cubicBezTo>
                  <a:cubicBezTo>
                    <a:pt x="85" y="0"/>
                    <a:pt x="0" y="4"/>
                    <a:pt x="0" y="9"/>
                  </a:cubicBezTo>
                  <a:cubicBezTo>
                    <a:pt x="0" y="9"/>
                    <a:pt x="0" y="9"/>
                    <a:pt x="0" y="9"/>
                  </a:cubicBezTo>
                  <a:cubicBezTo>
                    <a:pt x="0" y="4"/>
                    <a:pt x="83" y="0"/>
                    <a:pt x="131" y="0"/>
                  </a:cubicBezTo>
                  <a:cubicBezTo>
                    <a:pt x="131" y="0"/>
                    <a:pt x="132" y="0"/>
                    <a:pt x="132" y="0"/>
                  </a:cubicBezTo>
                  <a:cubicBezTo>
                    <a:pt x="179" y="0"/>
                    <a:pt x="172" y="4"/>
                    <a:pt x="172" y="9"/>
                  </a:cubicBezTo>
                  <a:cubicBezTo>
                    <a:pt x="172" y="13"/>
                    <a:pt x="179" y="17"/>
                    <a:pt x="131" y="17"/>
                  </a:cubicBezTo>
                  <a:cubicBezTo>
                    <a:pt x="131" y="17"/>
                    <a:pt x="130" y="17"/>
                    <a:pt x="130" y="17"/>
                  </a:cubicBezTo>
                  <a:cubicBezTo>
                    <a:pt x="82" y="17"/>
                    <a:pt x="0" y="13"/>
                    <a:pt x="0" y="9"/>
                  </a:cubicBezTo>
                  <a:cubicBezTo>
                    <a:pt x="0" y="9"/>
                    <a:pt x="0" y="9"/>
                    <a:pt x="0" y="9"/>
                  </a:cubicBezTo>
                  <a:cubicBezTo>
                    <a:pt x="0" y="13"/>
                    <a:pt x="84" y="17"/>
                    <a:pt x="133" y="17"/>
                  </a:cubicBezTo>
                  <a:cubicBezTo>
                    <a:pt x="133" y="17"/>
                    <a:pt x="133" y="17"/>
                    <a:pt x="134" y="17"/>
                  </a:cubicBezTo>
                  <a:cubicBezTo>
                    <a:pt x="182" y="17"/>
                    <a:pt x="176" y="13"/>
                    <a:pt x="176" y="9"/>
                  </a:cubicBezTo>
                  <a:cubicBezTo>
                    <a:pt x="176" y="4"/>
                    <a:pt x="182" y="0"/>
                    <a:pt x="134" y="0"/>
                  </a:cubicBezTo>
                </a:path>
              </a:pathLst>
            </a:custGeom>
            <a:solidFill>
              <a:srgbClr val="FEFEFE"/>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1048862" name="Freeform 7"/>
            <p:cNvSpPr/>
            <p:nvPr/>
          </p:nvSpPr>
          <p:spPr bwMode="auto">
            <a:xfrm>
              <a:off x="3613151" y="5535613"/>
              <a:ext cx="762000" cy="73025"/>
            </a:xfrm>
            <a:custGeom>
              <a:avLst/>
              <a:gdLst>
                <a:gd name="T0" fmla="*/ 2147483646 w 179"/>
                <a:gd name="T1" fmla="*/ 0 h 17"/>
                <a:gd name="T2" fmla="*/ 2147483646 w 179"/>
                <a:gd name="T3" fmla="*/ 0 h 17"/>
                <a:gd name="T4" fmla="*/ 0 w 179"/>
                <a:gd name="T5" fmla="*/ 2147483646 h 17"/>
                <a:gd name="T6" fmla="*/ 2147483646 w 179"/>
                <a:gd name="T7" fmla="*/ 0 h 17"/>
                <a:gd name="T8" fmla="*/ 2147483646 w 179"/>
                <a:gd name="T9" fmla="*/ 0 h 17"/>
                <a:gd name="T10" fmla="*/ 2147483646 w 179"/>
                <a:gd name="T11" fmla="*/ 2147483646 h 17"/>
                <a:gd name="T12" fmla="*/ 2147483646 w 179"/>
                <a:gd name="T13" fmla="*/ 2147483646 h 17"/>
                <a:gd name="T14" fmla="*/ 2147483646 w 179"/>
                <a:gd name="T15" fmla="*/ 2147483646 h 17"/>
                <a:gd name="T16" fmla="*/ 0 w 179"/>
                <a:gd name="T17" fmla="*/ 2147483646 h 17"/>
                <a:gd name="T18" fmla="*/ 0 w 179"/>
                <a:gd name="T19" fmla="*/ 2147483646 h 17"/>
                <a:gd name="T20" fmla="*/ 2147483646 w 179"/>
                <a:gd name="T21" fmla="*/ 2147483646 h 17"/>
                <a:gd name="T22" fmla="*/ 2147483646 w 179"/>
                <a:gd name="T23" fmla="*/ 2147483646 h 17"/>
                <a:gd name="T24" fmla="*/ 2147483646 w 179"/>
                <a:gd name="T25" fmla="*/ 2147483646 h 17"/>
                <a:gd name="T26" fmla="*/ 2147483646 w 179"/>
                <a:gd name="T27" fmla="*/ 0 h 1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79" h="17">
                  <a:moveTo>
                    <a:pt x="132" y="0"/>
                  </a:moveTo>
                  <a:cubicBezTo>
                    <a:pt x="132" y="0"/>
                    <a:pt x="131" y="0"/>
                    <a:pt x="131" y="0"/>
                  </a:cubicBezTo>
                  <a:cubicBezTo>
                    <a:pt x="83" y="0"/>
                    <a:pt x="0" y="4"/>
                    <a:pt x="0" y="9"/>
                  </a:cubicBezTo>
                  <a:cubicBezTo>
                    <a:pt x="0" y="4"/>
                    <a:pt x="82" y="0"/>
                    <a:pt x="129" y="0"/>
                  </a:cubicBezTo>
                  <a:cubicBezTo>
                    <a:pt x="129" y="0"/>
                    <a:pt x="129" y="0"/>
                    <a:pt x="130" y="0"/>
                  </a:cubicBezTo>
                  <a:cubicBezTo>
                    <a:pt x="175" y="0"/>
                    <a:pt x="169" y="4"/>
                    <a:pt x="169" y="9"/>
                  </a:cubicBezTo>
                  <a:cubicBezTo>
                    <a:pt x="169" y="13"/>
                    <a:pt x="176" y="17"/>
                    <a:pt x="129" y="17"/>
                  </a:cubicBezTo>
                  <a:cubicBezTo>
                    <a:pt x="128" y="17"/>
                    <a:pt x="128" y="17"/>
                    <a:pt x="128" y="17"/>
                  </a:cubicBezTo>
                  <a:cubicBezTo>
                    <a:pt x="81" y="17"/>
                    <a:pt x="0" y="13"/>
                    <a:pt x="0" y="9"/>
                  </a:cubicBezTo>
                  <a:cubicBezTo>
                    <a:pt x="0" y="9"/>
                    <a:pt x="0" y="9"/>
                    <a:pt x="0" y="9"/>
                  </a:cubicBezTo>
                  <a:cubicBezTo>
                    <a:pt x="0" y="13"/>
                    <a:pt x="82" y="17"/>
                    <a:pt x="130" y="17"/>
                  </a:cubicBezTo>
                  <a:cubicBezTo>
                    <a:pt x="130" y="17"/>
                    <a:pt x="131" y="17"/>
                    <a:pt x="131" y="17"/>
                  </a:cubicBezTo>
                  <a:cubicBezTo>
                    <a:pt x="179" y="17"/>
                    <a:pt x="172" y="13"/>
                    <a:pt x="172" y="9"/>
                  </a:cubicBezTo>
                  <a:cubicBezTo>
                    <a:pt x="172" y="4"/>
                    <a:pt x="179" y="0"/>
                    <a:pt x="132" y="0"/>
                  </a:cubicBezTo>
                </a:path>
              </a:pathLst>
            </a:custGeom>
            <a:solidFill>
              <a:srgbClr val="FCFCFC"/>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1048863" name="Freeform 8"/>
            <p:cNvSpPr/>
            <p:nvPr/>
          </p:nvSpPr>
          <p:spPr bwMode="auto">
            <a:xfrm>
              <a:off x="3613151" y="5535613"/>
              <a:ext cx="749300" cy="73025"/>
            </a:xfrm>
            <a:custGeom>
              <a:avLst/>
              <a:gdLst>
                <a:gd name="T0" fmla="*/ 2147483646 w 176"/>
                <a:gd name="T1" fmla="*/ 0 h 17"/>
                <a:gd name="T2" fmla="*/ 2147483646 w 176"/>
                <a:gd name="T3" fmla="*/ 0 h 17"/>
                <a:gd name="T4" fmla="*/ 0 w 176"/>
                <a:gd name="T5" fmla="*/ 2147483646 h 17"/>
                <a:gd name="T6" fmla="*/ 0 w 176"/>
                <a:gd name="T7" fmla="*/ 2147483646 h 17"/>
                <a:gd name="T8" fmla="*/ 0 w 176"/>
                <a:gd name="T9" fmla="*/ 2147483646 h 17"/>
                <a:gd name="T10" fmla="*/ 0 w 176"/>
                <a:gd name="T11" fmla="*/ 2147483646 h 17"/>
                <a:gd name="T12" fmla="*/ 0 w 176"/>
                <a:gd name="T13" fmla="*/ 2147483646 h 17"/>
                <a:gd name="T14" fmla="*/ 2147483646 w 176"/>
                <a:gd name="T15" fmla="*/ 2147483646 h 17"/>
                <a:gd name="T16" fmla="*/ 2147483646 w 176"/>
                <a:gd name="T17" fmla="*/ 2147483646 h 17"/>
                <a:gd name="T18" fmla="*/ 2147483646 w 176"/>
                <a:gd name="T19" fmla="*/ 2147483646 h 17"/>
                <a:gd name="T20" fmla="*/ 2147483646 w 176"/>
                <a:gd name="T21" fmla="*/ 2147483646 h 17"/>
                <a:gd name="T22" fmla="*/ 2147483646 w 176"/>
                <a:gd name="T23" fmla="*/ 2147483646 h 17"/>
                <a:gd name="T24" fmla="*/ 0 w 176"/>
                <a:gd name="T25" fmla="*/ 2147483646 h 17"/>
                <a:gd name="T26" fmla="*/ 0 w 176"/>
                <a:gd name="T27" fmla="*/ 2147483646 h 17"/>
                <a:gd name="T28" fmla="*/ 0 w 176"/>
                <a:gd name="T29" fmla="*/ 2147483646 h 17"/>
                <a:gd name="T30" fmla="*/ 2147483646 w 176"/>
                <a:gd name="T31" fmla="*/ 2147483646 h 17"/>
                <a:gd name="T32" fmla="*/ 2147483646 w 176"/>
                <a:gd name="T33" fmla="*/ 2147483646 h 17"/>
                <a:gd name="T34" fmla="*/ 2147483646 w 176"/>
                <a:gd name="T35" fmla="*/ 2147483646 h 17"/>
                <a:gd name="T36" fmla="*/ 2147483646 w 176"/>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76" h="17">
                  <a:moveTo>
                    <a:pt x="130" y="0"/>
                  </a:moveTo>
                  <a:cubicBezTo>
                    <a:pt x="129" y="0"/>
                    <a:pt x="129" y="0"/>
                    <a:pt x="129" y="0"/>
                  </a:cubicBezTo>
                  <a:cubicBezTo>
                    <a:pt x="82" y="0"/>
                    <a:pt x="0" y="4"/>
                    <a:pt x="0" y="9"/>
                  </a:cubicBezTo>
                  <a:cubicBezTo>
                    <a:pt x="0" y="9"/>
                    <a:pt x="0" y="9"/>
                    <a:pt x="0" y="9"/>
                  </a:cubicBezTo>
                  <a:cubicBezTo>
                    <a:pt x="0" y="9"/>
                    <a:pt x="0" y="9"/>
                    <a:pt x="0" y="9"/>
                  </a:cubicBezTo>
                  <a:cubicBezTo>
                    <a:pt x="0" y="9"/>
                    <a:pt x="0" y="9"/>
                    <a:pt x="0" y="9"/>
                  </a:cubicBezTo>
                  <a:cubicBezTo>
                    <a:pt x="0" y="9"/>
                    <a:pt x="0" y="9"/>
                    <a:pt x="0" y="9"/>
                  </a:cubicBezTo>
                  <a:cubicBezTo>
                    <a:pt x="0" y="4"/>
                    <a:pt x="80" y="1"/>
                    <a:pt x="126" y="1"/>
                  </a:cubicBezTo>
                  <a:cubicBezTo>
                    <a:pt x="127" y="1"/>
                    <a:pt x="127" y="1"/>
                    <a:pt x="127" y="1"/>
                  </a:cubicBezTo>
                  <a:cubicBezTo>
                    <a:pt x="172" y="1"/>
                    <a:pt x="166" y="4"/>
                    <a:pt x="166" y="9"/>
                  </a:cubicBezTo>
                  <a:cubicBezTo>
                    <a:pt x="166" y="13"/>
                    <a:pt x="172" y="17"/>
                    <a:pt x="126" y="17"/>
                  </a:cubicBezTo>
                  <a:cubicBezTo>
                    <a:pt x="126" y="17"/>
                    <a:pt x="126" y="17"/>
                    <a:pt x="125" y="17"/>
                  </a:cubicBezTo>
                  <a:cubicBezTo>
                    <a:pt x="79" y="17"/>
                    <a:pt x="0" y="13"/>
                    <a:pt x="0" y="9"/>
                  </a:cubicBezTo>
                  <a:cubicBezTo>
                    <a:pt x="0" y="9"/>
                    <a:pt x="0" y="9"/>
                    <a:pt x="0" y="9"/>
                  </a:cubicBezTo>
                  <a:cubicBezTo>
                    <a:pt x="0" y="9"/>
                    <a:pt x="0" y="9"/>
                    <a:pt x="0" y="9"/>
                  </a:cubicBezTo>
                  <a:cubicBezTo>
                    <a:pt x="0" y="13"/>
                    <a:pt x="81" y="17"/>
                    <a:pt x="128" y="17"/>
                  </a:cubicBezTo>
                  <a:cubicBezTo>
                    <a:pt x="128" y="17"/>
                    <a:pt x="128" y="17"/>
                    <a:pt x="129" y="17"/>
                  </a:cubicBezTo>
                  <a:cubicBezTo>
                    <a:pt x="176" y="17"/>
                    <a:pt x="169" y="13"/>
                    <a:pt x="169" y="9"/>
                  </a:cubicBezTo>
                  <a:cubicBezTo>
                    <a:pt x="169" y="4"/>
                    <a:pt x="175" y="0"/>
                    <a:pt x="130" y="0"/>
                  </a:cubicBezTo>
                </a:path>
              </a:pathLst>
            </a:custGeom>
            <a:solidFill>
              <a:srgbClr val="FBFBFB"/>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1048864" name="Freeform 9"/>
            <p:cNvSpPr/>
            <p:nvPr/>
          </p:nvSpPr>
          <p:spPr bwMode="auto">
            <a:xfrm>
              <a:off x="3613151" y="5540375"/>
              <a:ext cx="731838" cy="68263"/>
            </a:xfrm>
            <a:custGeom>
              <a:avLst/>
              <a:gdLst>
                <a:gd name="T0" fmla="*/ 2147483646 w 172"/>
                <a:gd name="T1" fmla="*/ 0 h 16"/>
                <a:gd name="T2" fmla="*/ 2147483646 w 172"/>
                <a:gd name="T3" fmla="*/ 0 h 16"/>
                <a:gd name="T4" fmla="*/ 0 w 172"/>
                <a:gd name="T5" fmla="*/ 2147483646 h 16"/>
                <a:gd name="T6" fmla="*/ 0 w 172"/>
                <a:gd name="T7" fmla="*/ 2147483646 h 16"/>
                <a:gd name="T8" fmla="*/ 2147483646 w 172"/>
                <a:gd name="T9" fmla="*/ 0 h 16"/>
                <a:gd name="T10" fmla="*/ 2147483646 w 172"/>
                <a:gd name="T11" fmla="*/ 0 h 16"/>
                <a:gd name="T12" fmla="*/ 2147483646 w 172"/>
                <a:gd name="T13" fmla="*/ 2147483646 h 16"/>
                <a:gd name="T14" fmla="*/ 2147483646 w 172"/>
                <a:gd name="T15" fmla="*/ 2147483646 h 16"/>
                <a:gd name="T16" fmla="*/ 2147483646 w 172"/>
                <a:gd name="T17" fmla="*/ 2147483646 h 16"/>
                <a:gd name="T18" fmla="*/ 0 w 172"/>
                <a:gd name="T19" fmla="*/ 2147483646 h 16"/>
                <a:gd name="T20" fmla="*/ 0 w 172"/>
                <a:gd name="T21" fmla="*/ 2147483646 h 16"/>
                <a:gd name="T22" fmla="*/ 0 w 172"/>
                <a:gd name="T23" fmla="*/ 2147483646 h 16"/>
                <a:gd name="T24" fmla="*/ 0 w 172"/>
                <a:gd name="T25" fmla="*/ 2147483646 h 16"/>
                <a:gd name="T26" fmla="*/ 0 w 172"/>
                <a:gd name="T27" fmla="*/ 2147483646 h 16"/>
                <a:gd name="T28" fmla="*/ 0 w 172"/>
                <a:gd name="T29" fmla="*/ 2147483646 h 16"/>
                <a:gd name="T30" fmla="*/ 0 w 172"/>
                <a:gd name="T31" fmla="*/ 2147483646 h 16"/>
                <a:gd name="T32" fmla="*/ 0 w 172"/>
                <a:gd name="T33" fmla="*/ 2147483646 h 16"/>
                <a:gd name="T34" fmla="*/ 0 w 172"/>
                <a:gd name="T35" fmla="*/ 2147483646 h 16"/>
                <a:gd name="T36" fmla="*/ 2147483646 w 172"/>
                <a:gd name="T37" fmla="*/ 2147483646 h 16"/>
                <a:gd name="T38" fmla="*/ 2147483646 w 172"/>
                <a:gd name="T39" fmla="*/ 2147483646 h 16"/>
                <a:gd name="T40" fmla="*/ 2147483646 w 172"/>
                <a:gd name="T41" fmla="*/ 2147483646 h 16"/>
                <a:gd name="T42" fmla="*/ 2147483646 w 172"/>
                <a:gd name="T43" fmla="*/ 0 h 1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72" h="16">
                  <a:moveTo>
                    <a:pt x="127" y="0"/>
                  </a:moveTo>
                  <a:cubicBezTo>
                    <a:pt x="127" y="0"/>
                    <a:pt x="127" y="0"/>
                    <a:pt x="126" y="0"/>
                  </a:cubicBezTo>
                  <a:cubicBezTo>
                    <a:pt x="80" y="0"/>
                    <a:pt x="0" y="3"/>
                    <a:pt x="0" y="8"/>
                  </a:cubicBezTo>
                  <a:cubicBezTo>
                    <a:pt x="0" y="8"/>
                    <a:pt x="0" y="8"/>
                    <a:pt x="0" y="8"/>
                  </a:cubicBezTo>
                  <a:cubicBezTo>
                    <a:pt x="0" y="3"/>
                    <a:pt x="79" y="0"/>
                    <a:pt x="124" y="0"/>
                  </a:cubicBezTo>
                  <a:cubicBezTo>
                    <a:pt x="124" y="0"/>
                    <a:pt x="124" y="0"/>
                    <a:pt x="125" y="0"/>
                  </a:cubicBezTo>
                  <a:cubicBezTo>
                    <a:pt x="169" y="0"/>
                    <a:pt x="163" y="3"/>
                    <a:pt x="163" y="8"/>
                  </a:cubicBezTo>
                  <a:cubicBezTo>
                    <a:pt x="163" y="12"/>
                    <a:pt x="169" y="15"/>
                    <a:pt x="124" y="16"/>
                  </a:cubicBezTo>
                  <a:cubicBezTo>
                    <a:pt x="124" y="16"/>
                    <a:pt x="123" y="16"/>
                    <a:pt x="123" y="16"/>
                  </a:cubicBezTo>
                  <a:cubicBezTo>
                    <a:pt x="78" y="16"/>
                    <a:pt x="0" y="12"/>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12"/>
                    <a:pt x="79" y="16"/>
                    <a:pt x="125" y="16"/>
                  </a:cubicBezTo>
                  <a:cubicBezTo>
                    <a:pt x="126" y="16"/>
                    <a:pt x="126" y="16"/>
                    <a:pt x="126" y="16"/>
                  </a:cubicBezTo>
                  <a:cubicBezTo>
                    <a:pt x="172" y="16"/>
                    <a:pt x="166" y="12"/>
                    <a:pt x="166" y="8"/>
                  </a:cubicBezTo>
                  <a:cubicBezTo>
                    <a:pt x="166" y="3"/>
                    <a:pt x="172" y="0"/>
                    <a:pt x="127" y="0"/>
                  </a:cubicBezTo>
                </a:path>
              </a:pathLst>
            </a:custGeom>
            <a:solidFill>
              <a:srgbClr val="FAF9F9"/>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1048865" name="Freeform 10"/>
            <p:cNvSpPr/>
            <p:nvPr/>
          </p:nvSpPr>
          <p:spPr bwMode="auto">
            <a:xfrm>
              <a:off x="3613151" y="5540375"/>
              <a:ext cx="719138" cy="68263"/>
            </a:xfrm>
            <a:custGeom>
              <a:avLst/>
              <a:gdLst>
                <a:gd name="T0" fmla="*/ 2147483646 w 169"/>
                <a:gd name="T1" fmla="*/ 0 h 16"/>
                <a:gd name="T2" fmla="*/ 2147483646 w 169"/>
                <a:gd name="T3" fmla="*/ 0 h 16"/>
                <a:gd name="T4" fmla="*/ 0 w 169"/>
                <a:gd name="T5" fmla="*/ 2147483646 h 16"/>
                <a:gd name="T6" fmla="*/ 0 w 169"/>
                <a:gd name="T7" fmla="*/ 2147483646 h 16"/>
                <a:gd name="T8" fmla="*/ 2147483646 w 169"/>
                <a:gd name="T9" fmla="*/ 0 h 16"/>
                <a:gd name="T10" fmla="*/ 2147483646 w 169"/>
                <a:gd name="T11" fmla="*/ 0 h 16"/>
                <a:gd name="T12" fmla="*/ 2147483646 w 169"/>
                <a:gd name="T13" fmla="*/ 2147483646 h 16"/>
                <a:gd name="T14" fmla="*/ 2147483646 w 169"/>
                <a:gd name="T15" fmla="*/ 2147483646 h 16"/>
                <a:gd name="T16" fmla="*/ 2147483646 w 169"/>
                <a:gd name="T17" fmla="*/ 2147483646 h 16"/>
                <a:gd name="T18" fmla="*/ 0 w 169"/>
                <a:gd name="T19" fmla="*/ 2147483646 h 16"/>
                <a:gd name="T20" fmla="*/ 2147483646 w 169"/>
                <a:gd name="T21" fmla="*/ 2147483646 h 16"/>
                <a:gd name="T22" fmla="*/ 2147483646 w 169"/>
                <a:gd name="T23" fmla="*/ 2147483646 h 16"/>
                <a:gd name="T24" fmla="*/ 2147483646 w 169"/>
                <a:gd name="T25" fmla="*/ 2147483646 h 16"/>
                <a:gd name="T26" fmla="*/ 2147483646 w 169"/>
                <a:gd name="T27" fmla="*/ 0 h 1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69" h="16">
                  <a:moveTo>
                    <a:pt x="125" y="0"/>
                  </a:moveTo>
                  <a:cubicBezTo>
                    <a:pt x="124" y="0"/>
                    <a:pt x="124" y="0"/>
                    <a:pt x="124" y="0"/>
                  </a:cubicBezTo>
                  <a:cubicBezTo>
                    <a:pt x="79" y="0"/>
                    <a:pt x="0" y="3"/>
                    <a:pt x="0" y="8"/>
                  </a:cubicBezTo>
                  <a:cubicBezTo>
                    <a:pt x="0" y="8"/>
                    <a:pt x="0" y="8"/>
                    <a:pt x="0" y="8"/>
                  </a:cubicBezTo>
                  <a:cubicBezTo>
                    <a:pt x="0" y="3"/>
                    <a:pt x="77" y="0"/>
                    <a:pt x="121" y="0"/>
                  </a:cubicBezTo>
                  <a:cubicBezTo>
                    <a:pt x="122" y="0"/>
                    <a:pt x="122" y="0"/>
                    <a:pt x="122" y="0"/>
                  </a:cubicBezTo>
                  <a:cubicBezTo>
                    <a:pt x="166" y="0"/>
                    <a:pt x="160" y="3"/>
                    <a:pt x="160" y="8"/>
                  </a:cubicBezTo>
                  <a:cubicBezTo>
                    <a:pt x="160" y="12"/>
                    <a:pt x="166" y="15"/>
                    <a:pt x="121" y="15"/>
                  </a:cubicBezTo>
                  <a:cubicBezTo>
                    <a:pt x="121" y="15"/>
                    <a:pt x="121" y="15"/>
                    <a:pt x="121" y="15"/>
                  </a:cubicBezTo>
                  <a:cubicBezTo>
                    <a:pt x="76" y="15"/>
                    <a:pt x="0" y="12"/>
                    <a:pt x="0" y="8"/>
                  </a:cubicBezTo>
                  <a:cubicBezTo>
                    <a:pt x="0" y="12"/>
                    <a:pt x="78" y="16"/>
                    <a:pt x="123" y="16"/>
                  </a:cubicBezTo>
                  <a:cubicBezTo>
                    <a:pt x="123" y="16"/>
                    <a:pt x="124" y="16"/>
                    <a:pt x="124" y="16"/>
                  </a:cubicBezTo>
                  <a:cubicBezTo>
                    <a:pt x="169" y="15"/>
                    <a:pt x="163" y="12"/>
                    <a:pt x="163" y="8"/>
                  </a:cubicBezTo>
                  <a:cubicBezTo>
                    <a:pt x="163" y="3"/>
                    <a:pt x="169" y="0"/>
                    <a:pt x="125" y="0"/>
                  </a:cubicBezTo>
                </a:path>
              </a:pathLst>
            </a:custGeom>
            <a:solidFill>
              <a:srgbClr val="F9F8F8"/>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1048866" name="Freeform 11"/>
            <p:cNvSpPr/>
            <p:nvPr/>
          </p:nvSpPr>
          <p:spPr bwMode="auto">
            <a:xfrm>
              <a:off x="3613151" y="5540375"/>
              <a:ext cx="706438" cy="63500"/>
            </a:xfrm>
            <a:custGeom>
              <a:avLst/>
              <a:gdLst>
                <a:gd name="T0" fmla="*/ 2147483646 w 166"/>
                <a:gd name="T1" fmla="*/ 0 h 15"/>
                <a:gd name="T2" fmla="*/ 2147483646 w 166"/>
                <a:gd name="T3" fmla="*/ 0 h 15"/>
                <a:gd name="T4" fmla="*/ 0 w 166"/>
                <a:gd name="T5" fmla="*/ 2147483646 h 15"/>
                <a:gd name="T6" fmla="*/ 0 w 166"/>
                <a:gd name="T7" fmla="*/ 2147483646 h 15"/>
                <a:gd name="T8" fmla="*/ 0 w 166"/>
                <a:gd name="T9" fmla="*/ 2147483646 h 15"/>
                <a:gd name="T10" fmla="*/ 2147483646 w 166"/>
                <a:gd name="T11" fmla="*/ 0 h 15"/>
                <a:gd name="T12" fmla="*/ 2147483646 w 166"/>
                <a:gd name="T13" fmla="*/ 0 h 15"/>
                <a:gd name="T14" fmla="*/ 2147483646 w 166"/>
                <a:gd name="T15" fmla="*/ 2147483646 h 15"/>
                <a:gd name="T16" fmla="*/ 2147483646 w 166"/>
                <a:gd name="T17" fmla="*/ 2147483646 h 15"/>
                <a:gd name="T18" fmla="*/ 2147483646 w 166"/>
                <a:gd name="T19" fmla="*/ 2147483646 h 15"/>
                <a:gd name="T20" fmla="*/ 0 w 166"/>
                <a:gd name="T21" fmla="*/ 2147483646 h 15"/>
                <a:gd name="T22" fmla="*/ 0 w 166"/>
                <a:gd name="T23" fmla="*/ 2147483646 h 15"/>
                <a:gd name="T24" fmla="*/ 2147483646 w 166"/>
                <a:gd name="T25" fmla="*/ 2147483646 h 15"/>
                <a:gd name="T26" fmla="*/ 2147483646 w 166"/>
                <a:gd name="T27" fmla="*/ 2147483646 h 15"/>
                <a:gd name="T28" fmla="*/ 2147483646 w 166"/>
                <a:gd name="T29" fmla="*/ 2147483646 h 15"/>
                <a:gd name="T30" fmla="*/ 2147483646 w 166"/>
                <a:gd name="T31" fmla="*/ 0 h 1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66" h="15">
                  <a:moveTo>
                    <a:pt x="122" y="0"/>
                  </a:moveTo>
                  <a:cubicBezTo>
                    <a:pt x="122" y="0"/>
                    <a:pt x="122" y="0"/>
                    <a:pt x="121" y="0"/>
                  </a:cubicBezTo>
                  <a:cubicBezTo>
                    <a:pt x="77" y="0"/>
                    <a:pt x="0" y="3"/>
                    <a:pt x="0" y="8"/>
                  </a:cubicBezTo>
                  <a:cubicBezTo>
                    <a:pt x="0" y="8"/>
                    <a:pt x="0" y="8"/>
                    <a:pt x="0" y="8"/>
                  </a:cubicBezTo>
                  <a:cubicBezTo>
                    <a:pt x="0" y="8"/>
                    <a:pt x="0" y="8"/>
                    <a:pt x="0" y="8"/>
                  </a:cubicBezTo>
                  <a:cubicBezTo>
                    <a:pt x="0" y="4"/>
                    <a:pt x="76" y="0"/>
                    <a:pt x="119" y="0"/>
                  </a:cubicBezTo>
                  <a:cubicBezTo>
                    <a:pt x="119" y="0"/>
                    <a:pt x="120" y="0"/>
                    <a:pt x="120" y="0"/>
                  </a:cubicBezTo>
                  <a:cubicBezTo>
                    <a:pt x="162" y="0"/>
                    <a:pt x="156" y="3"/>
                    <a:pt x="156" y="8"/>
                  </a:cubicBezTo>
                  <a:cubicBezTo>
                    <a:pt x="156" y="12"/>
                    <a:pt x="162" y="15"/>
                    <a:pt x="119" y="15"/>
                  </a:cubicBezTo>
                  <a:cubicBezTo>
                    <a:pt x="119" y="15"/>
                    <a:pt x="118" y="15"/>
                    <a:pt x="118" y="15"/>
                  </a:cubicBezTo>
                  <a:cubicBezTo>
                    <a:pt x="75" y="15"/>
                    <a:pt x="0" y="12"/>
                    <a:pt x="0" y="8"/>
                  </a:cubicBezTo>
                  <a:cubicBezTo>
                    <a:pt x="0" y="8"/>
                    <a:pt x="0" y="8"/>
                    <a:pt x="0" y="8"/>
                  </a:cubicBezTo>
                  <a:cubicBezTo>
                    <a:pt x="0" y="12"/>
                    <a:pt x="76" y="15"/>
                    <a:pt x="121" y="15"/>
                  </a:cubicBezTo>
                  <a:cubicBezTo>
                    <a:pt x="121" y="15"/>
                    <a:pt x="121" y="15"/>
                    <a:pt x="121" y="15"/>
                  </a:cubicBezTo>
                  <a:cubicBezTo>
                    <a:pt x="166" y="15"/>
                    <a:pt x="160" y="12"/>
                    <a:pt x="160" y="8"/>
                  </a:cubicBezTo>
                  <a:cubicBezTo>
                    <a:pt x="160" y="3"/>
                    <a:pt x="166" y="0"/>
                    <a:pt x="122" y="0"/>
                  </a:cubicBezTo>
                </a:path>
              </a:pathLst>
            </a:custGeom>
            <a:solidFill>
              <a:srgbClr val="F7F6F6"/>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1048867" name="Freeform 12"/>
            <p:cNvSpPr/>
            <p:nvPr/>
          </p:nvSpPr>
          <p:spPr bwMode="auto">
            <a:xfrm>
              <a:off x="3613151" y="5540375"/>
              <a:ext cx="688975" cy="63500"/>
            </a:xfrm>
            <a:custGeom>
              <a:avLst/>
              <a:gdLst>
                <a:gd name="T0" fmla="*/ 2147483646 w 162"/>
                <a:gd name="T1" fmla="*/ 0 h 15"/>
                <a:gd name="T2" fmla="*/ 2147483646 w 162"/>
                <a:gd name="T3" fmla="*/ 0 h 15"/>
                <a:gd name="T4" fmla="*/ 0 w 162"/>
                <a:gd name="T5" fmla="*/ 2147483646 h 15"/>
                <a:gd name="T6" fmla="*/ 2147483646 w 162"/>
                <a:gd name="T7" fmla="*/ 0 h 15"/>
                <a:gd name="T8" fmla="*/ 2147483646 w 162"/>
                <a:gd name="T9" fmla="*/ 0 h 15"/>
                <a:gd name="T10" fmla="*/ 2147483646 w 162"/>
                <a:gd name="T11" fmla="*/ 2147483646 h 15"/>
                <a:gd name="T12" fmla="*/ 2147483646 w 162"/>
                <a:gd name="T13" fmla="*/ 2147483646 h 15"/>
                <a:gd name="T14" fmla="*/ 2147483646 w 162"/>
                <a:gd name="T15" fmla="*/ 2147483646 h 15"/>
                <a:gd name="T16" fmla="*/ 0 w 162"/>
                <a:gd name="T17" fmla="*/ 2147483646 h 15"/>
                <a:gd name="T18" fmla="*/ 0 w 162"/>
                <a:gd name="T19" fmla="*/ 2147483646 h 15"/>
                <a:gd name="T20" fmla="*/ 2147483646 w 162"/>
                <a:gd name="T21" fmla="*/ 2147483646 h 15"/>
                <a:gd name="T22" fmla="*/ 2147483646 w 162"/>
                <a:gd name="T23" fmla="*/ 2147483646 h 15"/>
                <a:gd name="T24" fmla="*/ 2147483646 w 162"/>
                <a:gd name="T25" fmla="*/ 2147483646 h 15"/>
                <a:gd name="T26" fmla="*/ 2147483646 w 162"/>
                <a:gd name="T27" fmla="*/ 0 h 1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62" h="15">
                  <a:moveTo>
                    <a:pt x="120" y="0"/>
                  </a:moveTo>
                  <a:cubicBezTo>
                    <a:pt x="120" y="0"/>
                    <a:pt x="119" y="0"/>
                    <a:pt x="119" y="0"/>
                  </a:cubicBezTo>
                  <a:cubicBezTo>
                    <a:pt x="76" y="0"/>
                    <a:pt x="0" y="4"/>
                    <a:pt x="0" y="8"/>
                  </a:cubicBezTo>
                  <a:cubicBezTo>
                    <a:pt x="0" y="4"/>
                    <a:pt x="74" y="0"/>
                    <a:pt x="117" y="0"/>
                  </a:cubicBezTo>
                  <a:cubicBezTo>
                    <a:pt x="117" y="0"/>
                    <a:pt x="117" y="0"/>
                    <a:pt x="117" y="0"/>
                  </a:cubicBezTo>
                  <a:cubicBezTo>
                    <a:pt x="159" y="0"/>
                    <a:pt x="153" y="4"/>
                    <a:pt x="153" y="8"/>
                  </a:cubicBezTo>
                  <a:cubicBezTo>
                    <a:pt x="153" y="12"/>
                    <a:pt x="159" y="15"/>
                    <a:pt x="117" y="15"/>
                  </a:cubicBezTo>
                  <a:cubicBezTo>
                    <a:pt x="116" y="15"/>
                    <a:pt x="116" y="15"/>
                    <a:pt x="116" y="15"/>
                  </a:cubicBezTo>
                  <a:cubicBezTo>
                    <a:pt x="73" y="15"/>
                    <a:pt x="0" y="12"/>
                    <a:pt x="0" y="8"/>
                  </a:cubicBezTo>
                  <a:cubicBezTo>
                    <a:pt x="0" y="8"/>
                    <a:pt x="0" y="8"/>
                    <a:pt x="0" y="8"/>
                  </a:cubicBezTo>
                  <a:cubicBezTo>
                    <a:pt x="0" y="12"/>
                    <a:pt x="75" y="15"/>
                    <a:pt x="118" y="15"/>
                  </a:cubicBezTo>
                  <a:cubicBezTo>
                    <a:pt x="118" y="15"/>
                    <a:pt x="119" y="15"/>
                    <a:pt x="119" y="15"/>
                  </a:cubicBezTo>
                  <a:cubicBezTo>
                    <a:pt x="162" y="15"/>
                    <a:pt x="156" y="12"/>
                    <a:pt x="156" y="8"/>
                  </a:cubicBezTo>
                  <a:cubicBezTo>
                    <a:pt x="156" y="3"/>
                    <a:pt x="162" y="0"/>
                    <a:pt x="120" y="0"/>
                  </a:cubicBezTo>
                </a:path>
              </a:pathLst>
            </a:custGeom>
            <a:solidFill>
              <a:srgbClr val="F6F5F5"/>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1048868" name="Freeform 13"/>
            <p:cNvSpPr/>
            <p:nvPr/>
          </p:nvSpPr>
          <p:spPr bwMode="auto">
            <a:xfrm>
              <a:off x="3613151" y="5540375"/>
              <a:ext cx="676275" cy="63500"/>
            </a:xfrm>
            <a:custGeom>
              <a:avLst/>
              <a:gdLst>
                <a:gd name="T0" fmla="*/ 2147483646 w 159"/>
                <a:gd name="T1" fmla="*/ 0 h 15"/>
                <a:gd name="T2" fmla="*/ 2147483646 w 159"/>
                <a:gd name="T3" fmla="*/ 0 h 15"/>
                <a:gd name="T4" fmla="*/ 0 w 159"/>
                <a:gd name="T5" fmla="*/ 2147483646 h 15"/>
                <a:gd name="T6" fmla="*/ 0 w 159"/>
                <a:gd name="T7" fmla="*/ 2147483646 h 15"/>
                <a:gd name="T8" fmla="*/ 0 w 159"/>
                <a:gd name="T9" fmla="*/ 2147483646 h 15"/>
                <a:gd name="T10" fmla="*/ 0 w 159"/>
                <a:gd name="T11" fmla="*/ 2147483646 h 15"/>
                <a:gd name="T12" fmla="*/ 2147483646 w 159"/>
                <a:gd name="T13" fmla="*/ 0 h 15"/>
                <a:gd name="T14" fmla="*/ 2147483646 w 159"/>
                <a:gd name="T15" fmla="*/ 0 h 15"/>
                <a:gd name="T16" fmla="*/ 2147483646 w 159"/>
                <a:gd name="T17" fmla="*/ 2147483646 h 15"/>
                <a:gd name="T18" fmla="*/ 2147483646 w 159"/>
                <a:gd name="T19" fmla="*/ 2147483646 h 15"/>
                <a:gd name="T20" fmla="*/ 2147483646 w 159"/>
                <a:gd name="T21" fmla="*/ 2147483646 h 15"/>
                <a:gd name="T22" fmla="*/ 0 w 159"/>
                <a:gd name="T23" fmla="*/ 2147483646 h 15"/>
                <a:gd name="T24" fmla="*/ 0 w 159"/>
                <a:gd name="T25" fmla="*/ 2147483646 h 15"/>
                <a:gd name="T26" fmla="*/ 0 w 159"/>
                <a:gd name="T27" fmla="*/ 2147483646 h 15"/>
                <a:gd name="T28" fmla="*/ 0 w 159"/>
                <a:gd name="T29" fmla="*/ 2147483646 h 15"/>
                <a:gd name="T30" fmla="*/ 0 w 159"/>
                <a:gd name="T31" fmla="*/ 2147483646 h 15"/>
                <a:gd name="T32" fmla="*/ 0 w 159"/>
                <a:gd name="T33" fmla="*/ 2147483646 h 15"/>
                <a:gd name="T34" fmla="*/ 2147483646 w 159"/>
                <a:gd name="T35" fmla="*/ 2147483646 h 15"/>
                <a:gd name="T36" fmla="*/ 2147483646 w 159"/>
                <a:gd name="T37" fmla="*/ 2147483646 h 15"/>
                <a:gd name="T38" fmla="*/ 2147483646 w 159"/>
                <a:gd name="T39" fmla="*/ 2147483646 h 15"/>
                <a:gd name="T40" fmla="*/ 2147483646 w 159"/>
                <a:gd name="T41" fmla="*/ 0 h 1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59" h="15">
                  <a:moveTo>
                    <a:pt x="117" y="0"/>
                  </a:moveTo>
                  <a:cubicBezTo>
                    <a:pt x="117" y="0"/>
                    <a:pt x="117" y="0"/>
                    <a:pt x="117" y="0"/>
                  </a:cubicBezTo>
                  <a:cubicBezTo>
                    <a:pt x="74" y="0"/>
                    <a:pt x="0" y="4"/>
                    <a:pt x="0" y="8"/>
                  </a:cubicBezTo>
                  <a:cubicBezTo>
                    <a:pt x="0" y="8"/>
                    <a:pt x="0" y="8"/>
                    <a:pt x="0" y="8"/>
                  </a:cubicBezTo>
                  <a:cubicBezTo>
                    <a:pt x="0" y="8"/>
                    <a:pt x="0" y="8"/>
                    <a:pt x="0" y="8"/>
                  </a:cubicBezTo>
                  <a:cubicBezTo>
                    <a:pt x="0" y="8"/>
                    <a:pt x="0" y="8"/>
                    <a:pt x="0" y="8"/>
                  </a:cubicBezTo>
                  <a:cubicBezTo>
                    <a:pt x="0" y="4"/>
                    <a:pt x="73" y="0"/>
                    <a:pt x="114" y="0"/>
                  </a:cubicBezTo>
                  <a:cubicBezTo>
                    <a:pt x="114" y="0"/>
                    <a:pt x="115" y="0"/>
                    <a:pt x="115" y="0"/>
                  </a:cubicBezTo>
                  <a:cubicBezTo>
                    <a:pt x="156" y="0"/>
                    <a:pt x="150" y="4"/>
                    <a:pt x="150" y="8"/>
                  </a:cubicBezTo>
                  <a:cubicBezTo>
                    <a:pt x="150" y="12"/>
                    <a:pt x="156" y="15"/>
                    <a:pt x="114" y="15"/>
                  </a:cubicBezTo>
                  <a:cubicBezTo>
                    <a:pt x="114" y="15"/>
                    <a:pt x="114" y="15"/>
                    <a:pt x="113" y="15"/>
                  </a:cubicBezTo>
                  <a:cubicBezTo>
                    <a:pt x="72" y="15"/>
                    <a:pt x="0" y="12"/>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12"/>
                    <a:pt x="73" y="15"/>
                    <a:pt x="116" y="15"/>
                  </a:cubicBezTo>
                  <a:cubicBezTo>
                    <a:pt x="116" y="15"/>
                    <a:pt x="116" y="15"/>
                    <a:pt x="117" y="15"/>
                  </a:cubicBezTo>
                  <a:cubicBezTo>
                    <a:pt x="159" y="15"/>
                    <a:pt x="153" y="12"/>
                    <a:pt x="153" y="8"/>
                  </a:cubicBezTo>
                  <a:cubicBezTo>
                    <a:pt x="153" y="4"/>
                    <a:pt x="159" y="0"/>
                    <a:pt x="117" y="0"/>
                  </a:cubicBezTo>
                </a:path>
              </a:pathLst>
            </a:custGeom>
            <a:solidFill>
              <a:srgbClr val="F5F4F3"/>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1048869" name="Freeform 14"/>
            <p:cNvSpPr/>
            <p:nvPr/>
          </p:nvSpPr>
          <p:spPr bwMode="auto">
            <a:xfrm>
              <a:off x="3613151" y="5540375"/>
              <a:ext cx="663575" cy="63500"/>
            </a:xfrm>
            <a:custGeom>
              <a:avLst/>
              <a:gdLst>
                <a:gd name="T0" fmla="*/ 2147483646 w 156"/>
                <a:gd name="T1" fmla="*/ 0 h 15"/>
                <a:gd name="T2" fmla="*/ 2147483646 w 156"/>
                <a:gd name="T3" fmla="*/ 0 h 15"/>
                <a:gd name="T4" fmla="*/ 0 w 156"/>
                <a:gd name="T5" fmla="*/ 2147483646 h 15"/>
                <a:gd name="T6" fmla="*/ 2147483646 w 156"/>
                <a:gd name="T7" fmla="*/ 2147483646 h 15"/>
                <a:gd name="T8" fmla="*/ 2147483646 w 156"/>
                <a:gd name="T9" fmla="*/ 2147483646 h 15"/>
                <a:gd name="T10" fmla="*/ 2147483646 w 156"/>
                <a:gd name="T11" fmla="*/ 2147483646 h 15"/>
                <a:gd name="T12" fmla="*/ 2147483646 w 156"/>
                <a:gd name="T13" fmla="*/ 2147483646 h 15"/>
                <a:gd name="T14" fmla="*/ 2147483646 w 156"/>
                <a:gd name="T15" fmla="*/ 2147483646 h 15"/>
                <a:gd name="T16" fmla="*/ 0 w 156"/>
                <a:gd name="T17" fmla="*/ 2147483646 h 15"/>
                <a:gd name="T18" fmla="*/ 2147483646 w 156"/>
                <a:gd name="T19" fmla="*/ 2147483646 h 15"/>
                <a:gd name="T20" fmla="*/ 2147483646 w 156"/>
                <a:gd name="T21" fmla="*/ 2147483646 h 15"/>
                <a:gd name="T22" fmla="*/ 2147483646 w 156"/>
                <a:gd name="T23" fmla="*/ 2147483646 h 15"/>
                <a:gd name="T24" fmla="*/ 2147483646 w 156"/>
                <a:gd name="T25" fmla="*/ 0 h 1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6" h="15">
                  <a:moveTo>
                    <a:pt x="115" y="0"/>
                  </a:moveTo>
                  <a:cubicBezTo>
                    <a:pt x="115" y="0"/>
                    <a:pt x="114" y="0"/>
                    <a:pt x="114" y="0"/>
                  </a:cubicBezTo>
                  <a:cubicBezTo>
                    <a:pt x="73" y="0"/>
                    <a:pt x="0" y="4"/>
                    <a:pt x="0" y="8"/>
                  </a:cubicBezTo>
                  <a:cubicBezTo>
                    <a:pt x="0" y="4"/>
                    <a:pt x="71" y="1"/>
                    <a:pt x="112" y="1"/>
                  </a:cubicBezTo>
                  <a:cubicBezTo>
                    <a:pt x="112" y="1"/>
                    <a:pt x="112" y="1"/>
                    <a:pt x="113" y="1"/>
                  </a:cubicBezTo>
                  <a:cubicBezTo>
                    <a:pt x="152" y="1"/>
                    <a:pt x="147" y="4"/>
                    <a:pt x="147" y="8"/>
                  </a:cubicBezTo>
                  <a:cubicBezTo>
                    <a:pt x="147" y="11"/>
                    <a:pt x="152" y="15"/>
                    <a:pt x="112" y="15"/>
                  </a:cubicBezTo>
                  <a:cubicBezTo>
                    <a:pt x="111" y="15"/>
                    <a:pt x="111" y="15"/>
                    <a:pt x="111" y="15"/>
                  </a:cubicBezTo>
                  <a:cubicBezTo>
                    <a:pt x="70" y="15"/>
                    <a:pt x="0" y="12"/>
                    <a:pt x="0" y="8"/>
                  </a:cubicBezTo>
                  <a:cubicBezTo>
                    <a:pt x="0" y="12"/>
                    <a:pt x="72" y="15"/>
                    <a:pt x="113" y="15"/>
                  </a:cubicBezTo>
                  <a:cubicBezTo>
                    <a:pt x="114" y="15"/>
                    <a:pt x="114" y="15"/>
                    <a:pt x="114" y="15"/>
                  </a:cubicBezTo>
                  <a:cubicBezTo>
                    <a:pt x="156" y="15"/>
                    <a:pt x="150" y="12"/>
                    <a:pt x="150" y="8"/>
                  </a:cubicBezTo>
                  <a:cubicBezTo>
                    <a:pt x="150" y="4"/>
                    <a:pt x="156" y="0"/>
                    <a:pt x="115" y="0"/>
                  </a:cubicBezTo>
                </a:path>
              </a:pathLst>
            </a:custGeom>
            <a:solidFill>
              <a:srgbClr val="F4F2F2"/>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1048870" name="Freeform 15"/>
            <p:cNvSpPr/>
            <p:nvPr/>
          </p:nvSpPr>
          <p:spPr bwMode="auto">
            <a:xfrm>
              <a:off x="3613151" y="5543550"/>
              <a:ext cx="646113" cy="60325"/>
            </a:xfrm>
            <a:custGeom>
              <a:avLst/>
              <a:gdLst>
                <a:gd name="T0" fmla="*/ 2147483646 w 152"/>
                <a:gd name="T1" fmla="*/ 0 h 14"/>
                <a:gd name="T2" fmla="*/ 2147483646 w 152"/>
                <a:gd name="T3" fmla="*/ 0 h 14"/>
                <a:gd name="T4" fmla="*/ 0 w 152"/>
                <a:gd name="T5" fmla="*/ 2147483646 h 14"/>
                <a:gd name="T6" fmla="*/ 0 w 152"/>
                <a:gd name="T7" fmla="*/ 2147483646 h 14"/>
                <a:gd name="T8" fmla="*/ 0 w 152"/>
                <a:gd name="T9" fmla="*/ 2147483646 h 14"/>
                <a:gd name="T10" fmla="*/ 2147483646 w 152"/>
                <a:gd name="T11" fmla="*/ 0 h 14"/>
                <a:gd name="T12" fmla="*/ 2147483646 w 152"/>
                <a:gd name="T13" fmla="*/ 0 h 14"/>
                <a:gd name="T14" fmla="*/ 2147483646 w 152"/>
                <a:gd name="T15" fmla="*/ 2147483646 h 14"/>
                <a:gd name="T16" fmla="*/ 2147483646 w 152"/>
                <a:gd name="T17" fmla="*/ 2147483646 h 14"/>
                <a:gd name="T18" fmla="*/ 2147483646 w 152"/>
                <a:gd name="T19" fmla="*/ 2147483646 h 14"/>
                <a:gd name="T20" fmla="*/ 0 w 152"/>
                <a:gd name="T21" fmla="*/ 2147483646 h 14"/>
                <a:gd name="T22" fmla="*/ 0 w 152"/>
                <a:gd name="T23" fmla="*/ 2147483646 h 14"/>
                <a:gd name="T24" fmla="*/ 0 w 152"/>
                <a:gd name="T25" fmla="*/ 2147483646 h 14"/>
                <a:gd name="T26" fmla="*/ 0 w 152"/>
                <a:gd name="T27" fmla="*/ 2147483646 h 14"/>
                <a:gd name="T28" fmla="*/ 0 w 152"/>
                <a:gd name="T29" fmla="*/ 2147483646 h 14"/>
                <a:gd name="T30" fmla="*/ 0 w 152"/>
                <a:gd name="T31" fmla="*/ 2147483646 h 14"/>
                <a:gd name="T32" fmla="*/ 0 w 152"/>
                <a:gd name="T33" fmla="*/ 2147483646 h 14"/>
                <a:gd name="T34" fmla="*/ 0 w 152"/>
                <a:gd name="T35" fmla="*/ 2147483646 h 14"/>
                <a:gd name="T36" fmla="*/ 0 w 152"/>
                <a:gd name="T37" fmla="*/ 2147483646 h 14"/>
                <a:gd name="T38" fmla="*/ 0 w 152"/>
                <a:gd name="T39" fmla="*/ 2147483646 h 14"/>
                <a:gd name="T40" fmla="*/ 2147483646 w 152"/>
                <a:gd name="T41" fmla="*/ 2147483646 h 14"/>
                <a:gd name="T42" fmla="*/ 2147483646 w 152"/>
                <a:gd name="T43" fmla="*/ 2147483646 h 14"/>
                <a:gd name="T44" fmla="*/ 2147483646 w 152"/>
                <a:gd name="T45" fmla="*/ 2147483646 h 14"/>
                <a:gd name="T46" fmla="*/ 2147483646 w 152"/>
                <a:gd name="T47" fmla="*/ 0 h 1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52" h="14">
                  <a:moveTo>
                    <a:pt x="113" y="0"/>
                  </a:moveTo>
                  <a:cubicBezTo>
                    <a:pt x="112" y="0"/>
                    <a:pt x="112" y="0"/>
                    <a:pt x="112" y="0"/>
                  </a:cubicBezTo>
                  <a:cubicBezTo>
                    <a:pt x="71" y="0"/>
                    <a:pt x="0" y="3"/>
                    <a:pt x="0" y="7"/>
                  </a:cubicBezTo>
                  <a:cubicBezTo>
                    <a:pt x="0" y="7"/>
                    <a:pt x="0" y="7"/>
                    <a:pt x="0" y="7"/>
                  </a:cubicBezTo>
                  <a:cubicBezTo>
                    <a:pt x="0" y="7"/>
                    <a:pt x="0" y="7"/>
                    <a:pt x="0" y="7"/>
                  </a:cubicBezTo>
                  <a:cubicBezTo>
                    <a:pt x="0" y="3"/>
                    <a:pt x="70" y="0"/>
                    <a:pt x="109" y="0"/>
                  </a:cubicBezTo>
                  <a:cubicBezTo>
                    <a:pt x="110" y="0"/>
                    <a:pt x="110" y="0"/>
                    <a:pt x="110" y="0"/>
                  </a:cubicBezTo>
                  <a:cubicBezTo>
                    <a:pt x="149" y="0"/>
                    <a:pt x="144" y="3"/>
                    <a:pt x="144" y="7"/>
                  </a:cubicBezTo>
                  <a:cubicBezTo>
                    <a:pt x="144" y="10"/>
                    <a:pt x="149" y="13"/>
                    <a:pt x="109" y="13"/>
                  </a:cubicBezTo>
                  <a:cubicBezTo>
                    <a:pt x="109" y="13"/>
                    <a:pt x="109" y="13"/>
                    <a:pt x="109" y="13"/>
                  </a:cubicBezTo>
                  <a:cubicBezTo>
                    <a:pt x="69" y="13"/>
                    <a:pt x="0" y="11"/>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11"/>
                    <a:pt x="70" y="14"/>
                    <a:pt x="111" y="14"/>
                  </a:cubicBezTo>
                  <a:cubicBezTo>
                    <a:pt x="111" y="14"/>
                    <a:pt x="111" y="14"/>
                    <a:pt x="112" y="14"/>
                  </a:cubicBezTo>
                  <a:cubicBezTo>
                    <a:pt x="152" y="14"/>
                    <a:pt x="147" y="10"/>
                    <a:pt x="147" y="7"/>
                  </a:cubicBezTo>
                  <a:cubicBezTo>
                    <a:pt x="147" y="3"/>
                    <a:pt x="152" y="0"/>
                    <a:pt x="113" y="0"/>
                  </a:cubicBezTo>
                </a:path>
              </a:pathLst>
            </a:custGeom>
            <a:solidFill>
              <a:srgbClr val="F2F1F0"/>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1048871" name="Freeform 16"/>
            <p:cNvSpPr/>
            <p:nvPr/>
          </p:nvSpPr>
          <p:spPr bwMode="auto">
            <a:xfrm>
              <a:off x="3613151" y="5543550"/>
              <a:ext cx="633413" cy="55563"/>
            </a:xfrm>
            <a:custGeom>
              <a:avLst/>
              <a:gdLst>
                <a:gd name="T0" fmla="*/ 2147483646 w 149"/>
                <a:gd name="T1" fmla="*/ 0 h 13"/>
                <a:gd name="T2" fmla="*/ 2147483646 w 149"/>
                <a:gd name="T3" fmla="*/ 0 h 13"/>
                <a:gd name="T4" fmla="*/ 0 w 149"/>
                <a:gd name="T5" fmla="*/ 2147483646 h 13"/>
                <a:gd name="T6" fmla="*/ 0 w 149"/>
                <a:gd name="T7" fmla="*/ 2147483646 h 13"/>
                <a:gd name="T8" fmla="*/ 2147483646 w 149"/>
                <a:gd name="T9" fmla="*/ 0 h 13"/>
                <a:gd name="T10" fmla="*/ 2147483646 w 149"/>
                <a:gd name="T11" fmla="*/ 0 h 13"/>
                <a:gd name="T12" fmla="*/ 2147483646 w 149"/>
                <a:gd name="T13" fmla="*/ 2147483646 h 13"/>
                <a:gd name="T14" fmla="*/ 2147483646 w 149"/>
                <a:gd name="T15" fmla="*/ 2147483646 h 13"/>
                <a:gd name="T16" fmla="*/ 2147483646 w 149"/>
                <a:gd name="T17" fmla="*/ 2147483646 h 13"/>
                <a:gd name="T18" fmla="*/ 0 w 149"/>
                <a:gd name="T19" fmla="*/ 2147483646 h 13"/>
                <a:gd name="T20" fmla="*/ 2147483646 w 149"/>
                <a:gd name="T21" fmla="*/ 2147483646 h 13"/>
                <a:gd name="T22" fmla="*/ 2147483646 w 149"/>
                <a:gd name="T23" fmla="*/ 2147483646 h 13"/>
                <a:gd name="T24" fmla="*/ 2147483646 w 149"/>
                <a:gd name="T25" fmla="*/ 2147483646 h 13"/>
                <a:gd name="T26" fmla="*/ 2147483646 w 149"/>
                <a:gd name="T27" fmla="*/ 0 h 1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49" h="13">
                  <a:moveTo>
                    <a:pt x="110" y="0"/>
                  </a:moveTo>
                  <a:cubicBezTo>
                    <a:pt x="110" y="0"/>
                    <a:pt x="110" y="0"/>
                    <a:pt x="109" y="0"/>
                  </a:cubicBezTo>
                  <a:cubicBezTo>
                    <a:pt x="70" y="0"/>
                    <a:pt x="0" y="3"/>
                    <a:pt x="0" y="7"/>
                  </a:cubicBezTo>
                  <a:cubicBezTo>
                    <a:pt x="0" y="7"/>
                    <a:pt x="0" y="7"/>
                    <a:pt x="0" y="7"/>
                  </a:cubicBezTo>
                  <a:cubicBezTo>
                    <a:pt x="0" y="3"/>
                    <a:pt x="68" y="0"/>
                    <a:pt x="107" y="0"/>
                  </a:cubicBezTo>
                  <a:cubicBezTo>
                    <a:pt x="107" y="0"/>
                    <a:pt x="107" y="0"/>
                    <a:pt x="108" y="0"/>
                  </a:cubicBezTo>
                  <a:cubicBezTo>
                    <a:pt x="146" y="0"/>
                    <a:pt x="141" y="3"/>
                    <a:pt x="141" y="7"/>
                  </a:cubicBezTo>
                  <a:cubicBezTo>
                    <a:pt x="141" y="10"/>
                    <a:pt x="146" y="13"/>
                    <a:pt x="107" y="13"/>
                  </a:cubicBezTo>
                  <a:cubicBezTo>
                    <a:pt x="107" y="13"/>
                    <a:pt x="106" y="13"/>
                    <a:pt x="106" y="13"/>
                  </a:cubicBezTo>
                  <a:cubicBezTo>
                    <a:pt x="67" y="13"/>
                    <a:pt x="0" y="10"/>
                    <a:pt x="0" y="7"/>
                  </a:cubicBezTo>
                  <a:cubicBezTo>
                    <a:pt x="0" y="11"/>
                    <a:pt x="69" y="13"/>
                    <a:pt x="109" y="13"/>
                  </a:cubicBezTo>
                  <a:cubicBezTo>
                    <a:pt x="109" y="13"/>
                    <a:pt x="109" y="13"/>
                    <a:pt x="109" y="13"/>
                  </a:cubicBezTo>
                  <a:cubicBezTo>
                    <a:pt x="149" y="13"/>
                    <a:pt x="144" y="10"/>
                    <a:pt x="144" y="7"/>
                  </a:cubicBezTo>
                  <a:cubicBezTo>
                    <a:pt x="144" y="3"/>
                    <a:pt x="149" y="0"/>
                    <a:pt x="110" y="0"/>
                  </a:cubicBezTo>
                </a:path>
              </a:pathLst>
            </a:custGeom>
            <a:solidFill>
              <a:srgbClr val="F1EFEF"/>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1048872" name="Freeform 17"/>
            <p:cNvSpPr/>
            <p:nvPr/>
          </p:nvSpPr>
          <p:spPr bwMode="auto">
            <a:xfrm>
              <a:off x="3613151" y="5543550"/>
              <a:ext cx="620713" cy="55563"/>
            </a:xfrm>
            <a:custGeom>
              <a:avLst/>
              <a:gdLst>
                <a:gd name="T0" fmla="*/ 2147483646 w 146"/>
                <a:gd name="T1" fmla="*/ 0 h 13"/>
                <a:gd name="T2" fmla="*/ 2147483646 w 146"/>
                <a:gd name="T3" fmla="*/ 0 h 13"/>
                <a:gd name="T4" fmla="*/ 0 w 146"/>
                <a:gd name="T5" fmla="*/ 2147483646 h 13"/>
                <a:gd name="T6" fmla="*/ 0 w 146"/>
                <a:gd name="T7" fmla="*/ 2147483646 h 13"/>
                <a:gd name="T8" fmla="*/ 0 w 146"/>
                <a:gd name="T9" fmla="*/ 2147483646 h 13"/>
                <a:gd name="T10" fmla="*/ 0 w 146"/>
                <a:gd name="T11" fmla="*/ 2147483646 h 13"/>
                <a:gd name="T12" fmla="*/ 2147483646 w 146"/>
                <a:gd name="T13" fmla="*/ 0 h 13"/>
                <a:gd name="T14" fmla="*/ 2147483646 w 146"/>
                <a:gd name="T15" fmla="*/ 0 h 13"/>
                <a:gd name="T16" fmla="*/ 2147483646 w 146"/>
                <a:gd name="T17" fmla="*/ 2147483646 h 13"/>
                <a:gd name="T18" fmla="*/ 2147483646 w 146"/>
                <a:gd name="T19" fmla="*/ 2147483646 h 13"/>
                <a:gd name="T20" fmla="*/ 2147483646 w 146"/>
                <a:gd name="T21" fmla="*/ 2147483646 h 13"/>
                <a:gd name="T22" fmla="*/ 0 w 146"/>
                <a:gd name="T23" fmla="*/ 2147483646 h 13"/>
                <a:gd name="T24" fmla="*/ 0 w 146"/>
                <a:gd name="T25" fmla="*/ 2147483646 h 13"/>
                <a:gd name="T26" fmla="*/ 2147483646 w 146"/>
                <a:gd name="T27" fmla="*/ 2147483646 h 13"/>
                <a:gd name="T28" fmla="*/ 2147483646 w 146"/>
                <a:gd name="T29" fmla="*/ 2147483646 h 13"/>
                <a:gd name="T30" fmla="*/ 2147483646 w 146"/>
                <a:gd name="T31" fmla="*/ 2147483646 h 13"/>
                <a:gd name="T32" fmla="*/ 2147483646 w 146"/>
                <a:gd name="T33" fmla="*/ 0 h 1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46" h="13">
                  <a:moveTo>
                    <a:pt x="108" y="0"/>
                  </a:moveTo>
                  <a:cubicBezTo>
                    <a:pt x="107" y="0"/>
                    <a:pt x="107" y="0"/>
                    <a:pt x="107" y="0"/>
                  </a:cubicBezTo>
                  <a:cubicBezTo>
                    <a:pt x="68" y="0"/>
                    <a:pt x="0" y="3"/>
                    <a:pt x="0" y="7"/>
                  </a:cubicBezTo>
                  <a:cubicBezTo>
                    <a:pt x="0" y="7"/>
                    <a:pt x="0" y="7"/>
                    <a:pt x="0" y="7"/>
                  </a:cubicBezTo>
                  <a:cubicBezTo>
                    <a:pt x="0" y="7"/>
                    <a:pt x="0" y="7"/>
                    <a:pt x="0" y="7"/>
                  </a:cubicBezTo>
                  <a:cubicBezTo>
                    <a:pt x="0" y="7"/>
                    <a:pt x="0" y="7"/>
                    <a:pt x="0" y="7"/>
                  </a:cubicBezTo>
                  <a:cubicBezTo>
                    <a:pt x="0" y="3"/>
                    <a:pt x="66" y="0"/>
                    <a:pt x="104" y="0"/>
                  </a:cubicBezTo>
                  <a:cubicBezTo>
                    <a:pt x="105" y="0"/>
                    <a:pt x="105" y="0"/>
                    <a:pt x="105" y="0"/>
                  </a:cubicBezTo>
                  <a:cubicBezTo>
                    <a:pt x="142" y="0"/>
                    <a:pt x="137" y="3"/>
                    <a:pt x="137" y="7"/>
                  </a:cubicBezTo>
                  <a:cubicBezTo>
                    <a:pt x="137" y="10"/>
                    <a:pt x="143" y="13"/>
                    <a:pt x="104" y="13"/>
                  </a:cubicBezTo>
                  <a:cubicBezTo>
                    <a:pt x="104" y="13"/>
                    <a:pt x="104" y="13"/>
                    <a:pt x="104" y="13"/>
                  </a:cubicBezTo>
                  <a:cubicBezTo>
                    <a:pt x="66" y="13"/>
                    <a:pt x="0" y="10"/>
                    <a:pt x="0" y="7"/>
                  </a:cubicBezTo>
                  <a:cubicBezTo>
                    <a:pt x="0" y="7"/>
                    <a:pt x="0" y="7"/>
                    <a:pt x="0" y="7"/>
                  </a:cubicBezTo>
                  <a:cubicBezTo>
                    <a:pt x="0" y="10"/>
                    <a:pt x="67" y="13"/>
                    <a:pt x="106" y="13"/>
                  </a:cubicBezTo>
                  <a:cubicBezTo>
                    <a:pt x="106" y="13"/>
                    <a:pt x="107" y="13"/>
                    <a:pt x="107" y="13"/>
                  </a:cubicBezTo>
                  <a:cubicBezTo>
                    <a:pt x="146" y="13"/>
                    <a:pt x="141" y="10"/>
                    <a:pt x="141" y="7"/>
                  </a:cubicBezTo>
                  <a:cubicBezTo>
                    <a:pt x="141" y="3"/>
                    <a:pt x="146" y="0"/>
                    <a:pt x="108" y="0"/>
                  </a:cubicBezTo>
                </a:path>
              </a:pathLst>
            </a:custGeom>
            <a:solidFill>
              <a:srgbClr val="F0EEED"/>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1048873" name="Freeform 18"/>
            <p:cNvSpPr/>
            <p:nvPr/>
          </p:nvSpPr>
          <p:spPr bwMode="auto">
            <a:xfrm>
              <a:off x="3613151" y="5543550"/>
              <a:ext cx="608013" cy="55563"/>
            </a:xfrm>
            <a:custGeom>
              <a:avLst/>
              <a:gdLst>
                <a:gd name="T0" fmla="*/ 2147483646 w 143"/>
                <a:gd name="T1" fmla="*/ 0 h 13"/>
                <a:gd name="T2" fmla="*/ 2147483646 w 143"/>
                <a:gd name="T3" fmla="*/ 0 h 13"/>
                <a:gd name="T4" fmla="*/ 0 w 143"/>
                <a:gd name="T5" fmla="*/ 2147483646 h 13"/>
                <a:gd name="T6" fmla="*/ 2147483646 w 143"/>
                <a:gd name="T7" fmla="*/ 0 h 13"/>
                <a:gd name="T8" fmla="*/ 2147483646 w 143"/>
                <a:gd name="T9" fmla="*/ 0 h 13"/>
                <a:gd name="T10" fmla="*/ 2147483646 w 143"/>
                <a:gd name="T11" fmla="*/ 2147483646 h 13"/>
                <a:gd name="T12" fmla="*/ 2147483646 w 143"/>
                <a:gd name="T13" fmla="*/ 2147483646 h 13"/>
                <a:gd name="T14" fmla="*/ 2147483646 w 143"/>
                <a:gd name="T15" fmla="*/ 2147483646 h 13"/>
                <a:gd name="T16" fmla="*/ 0 w 143"/>
                <a:gd name="T17" fmla="*/ 2147483646 h 13"/>
                <a:gd name="T18" fmla="*/ 0 w 143"/>
                <a:gd name="T19" fmla="*/ 2147483646 h 13"/>
                <a:gd name="T20" fmla="*/ 2147483646 w 143"/>
                <a:gd name="T21" fmla="*/ 2147483646 h 13"/>
                <a:gd name="T22" fmla="*/ 2147483646 w 143"/>
                <a:gd name="T23" fmla="*/ 2147483646 h 13"/>
                <a:gd name="T24" fmla="*/ 2147483646 w 143"/>
                <a:gd name="T25" fmla="*/ 2147483646 h 13"/>
                <a:gd name="T26" fmla="*/ 2147483646 w 143"/>
                <a:gd name="T27" fmla="*/ 0 h 1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43" h="13">
                  <a:moveTo>
                    <a:pt x="105" y="0"/>
                  </a:moveTo>
                  <a:cubicBezTo>
                    <a:pt x="105" y="0"/>
                    <a:pt x="105" y="0"/>
                    <a:pt x="104" y="0"/>
                  </a:cubicBezTo>
                  <a:cubicBezTo>
                    <a:pt x="66" y="0"/>
                    <a:pt x="0" y="3"/>
                    <a:pt x="0" y="7"/>
                  </a:cubicBezTo>
                  <a:cubicBezTo>
                    <a:pt x="0" y="3"/>
                    <a:pt x="65" y="0"/>
                    <a:pt x="102" y="0"/>
                  </a:cubicBezTo>
                  <a:cubicBezTo>
                    <a:pt x="102" y="0"/>
                    <a:pt x="103" y="0"/>
                    <a:pt x="103" y="0"/>
                  </a:cubicBezTo>
                  <a:cubicBezTo>
                    <a:pt x="139" y="0"/>
                    <a:pt x="134" y="3"/>
                    <a:pt x="134" y="7"/>
                  </a:cubicBezTo>
                  <a:cubicBezTo>
                    <a:pt x="134" y="10"/>
                    <a:pt x="139" y="13"/>
                    <a:pt x="102" y="13"/>
                  </a:cubicBezTo>
                  <a:cubicBezTo>
                    <a:pt x="102" y="13"/>
                    <a:pt x="102" y="13"/>
                    <a:pt x="101" y="13"/>
                  </a:cubicBezTo>
                  <a:cubicBezTo>
                    <a:pt x="64" y="13"/>
                    <a:pt x="0" y="10"/>
                    <a:pt x="0" y="7"/>
                  </a:cubicBezTo>
                  <a:cubicBezTo>
                    <a:pt x="0" y="7"/>
                    <a:pt x="0" y="7"/>
                    <a:pt x="0" y="7"/>
                  </a:cubicBezTo>
                  <a:cubicBezTo>
                    <a:pt x="0" y="10"/>
                    <a:pt x="66" y="13"/>
                    <a:pt x="104" y="13"/>
                  </a:cubicBezTo>
                  <a:cubicBezTo>
                    <a:pt x="104" y="13"/>
                    <a:pt x="104" y="13"/>
                    <a:pt x="104" y="13"/>
                  </a:cubicBezTo>
                  <a:cubicBezTo>
                    <a:pt x="143" y="13"/>
                    <a:pt x="137" y="10"/>
                    <a:pt x="137" y="7"/>
                  </a:cubicBezTo>
                  <a:cubicBezTo>
                    <a:pt x="137" y="3"/>
                    <a:pt x="142" y="0"/>
                    <a:pt x="105" y="0"/>
                  </a:cubicBezTo>
                </a:path>
              </a:pathLst>
            </a:custGeom>
            <a:solidFill>
              <a:srgbClr val="EFEDEC"/>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1048874" name="Freeform 19"/>
            <p:cNvSpPr/>
            <p:nvPr/>
          </p:nvSpPr>
          <p:spPr bwMode="auto">
            <a:xfrm>
              <a:off x="3613151" y="5543550"/>
              <a:ext cx="592138" cy="55563"/>
            </a:xfrm>
            <a:custGeom>
              <a:avLst/>
              <a:gdLst>
                <a:gd name="T0" fmla="*/ 2147483646 w 139"/>
                <a:gd name="T1" fmla="*/ 0 h 13"/>
                <a:gd name="T2" fmla="*/ 2147483646 w 139"/>
                <a:gd name="T3" fmla="*/ 0 h 13"/>
                <a:gd name="T4" fmla="*/ 0 w 139"/>
                <a:gd name="T5" fmla="*/ 2147483646 h 13"/>
                <a:gd name="T6" fmla="*/ 0 w 139"/>
                <a:gd name="T7" fmla="*/ 2147483646 h 13"/>
                <a:gd name="T8" fmla="*/ 2147483646 w 139"/>
                <a:gd name="T9" fmla="*/ 2147483646 h 13"/>
                <a:gd name="T10" fmla="*/ 2147483646 w 139"/>
                <a:gd name="T11" fmla="*/ 2147483646 h 13"/>
                <a:gd name="T12" fmla="*/ 2147483646 w 139"/>
                <a:gd name="T13" fmla="*/ 2147483646 h 13"/>
                <a:gd name="T14" fmla="*/ 2147483646 w 139"/>
                <a:gd name="T15" fmla="*/ 2147483646 h 13"/>
                <a:gd name="T16" fmla="*/ 2147483646 w 139"/>
                <a:gd name="T17" fmla="*/ 2147483646 h 13"/>
                <a:gd name="T18" fmla="*/ 0 w 139"/>
                <a:gd name="T19" fmla="*/ 2147483646 h 13"/>
                <a:gd name="T20" fmla="*/ 0 w 139"/>
                <a:gd name="T21" fmla="*/ 2147483646 h 13"/>
                <a:gd name="T22" fmla="*/ 0 w 139"/>
                <a:gd name="T23" fmla="*/ 2147483646 h 13"/>
                <a:gd name="T24" fmla="*/ 0 w 139"/>
                <a:gd name="T25" fmla="*/ 2147483646 h 13"/>
                <a:gd name="T26" fmla="*/ 0 w 139"/>
                <a:gd name="T27" fmla="*/ 2147483646 h 13"/>
                <a:gd name="T28" fmla="*/ 0 w 139"/>
                <a:gd name="T29" fmla="*/ 2147483646 h 13"/>
                <a:gd name="T30" fmla="*/ 0 w 139"/>
                <a:gd name="T31" fmla="*/ 2147483646 h 13"/>
                <a:gd name="T32" fmla="*/ 0 w 139"/>
                <a:gd name="T33" fmla="*/ 2147483646 h 13"/>
                <a:gd name="T34" fmla="*/ 2147483646 w 139"/>
                <a:gd name="T35" fmla="*/ 2147483646 h 13"/>
                <a:gd name="T36" fmla="*/ 2147483646 w 139"/>
                <a:gd name="T37" fmla="*/ 2147483646 h 13"/>
                <a:gd name="T38" fmla="*/ 2147483646 w 139"/>
                <a:gd name="T39" fmla="*/ 2147483646 h 13"/>
                <a:gd name="T40" fmla="*/ 2147483646 w 139"/>
                <a:gd name="T41" fmla="*/ 0 h 1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39" h="13">
                  <a:moveTo>
                    <a:pt x="103" y="0"/>
                  </a:moveTo>
                  <a:cubicBezTo>
                    <a:pt x="103" y="0"/>
                    <a:pt x="102" y="0"/>
                    <a:pt x="102" y="0"/>
                  </a:cubicBezTo>
                  <a:cubicBezTo>
                    <a:pt x="65" y="0"/>
                    <a:pt x="0" y="3"/>
                    <a:pt x="0" y="7"/>
                  </a:cubicBezTo>
                  <a:cubicBezTo>
                    <a:pt x="0" y="7"/>
                    <a:pt x="0" y="7"/>
                    <a:pt x="0" y="7"/>
                  </a:cubicBezTo>
                  <a:cubicBezTo>
                    <a:pt x="0" y="3"/>
                    <a:pt x="63" y="1"/>
                    <a:pt x="100" y="1"/>
                  </a:cubicBezTo>
                  <a:cubicBezTo>
                    <a:pt x="100" y="1"/>
                    <a:pt x="100" y="1"/>
                    <a:pt x="100" y="1"/>
                  </a:cubicBezTo>
                  <a:cubicBezTo>
                    <a:pt x="136" y="1"/>
                    <a:pt x="131" y="3"/>
                    <a:pt x="131" y="7"/>
                  </a:cubicBezTo>
                  <a:cubicBezTo>
                    <a:pt x="131" y="10"/>
                    <a:pt x="136" y="13"/>
                    <a:pt x="100" y="13"/>
                  </a:cubicBezTo>
                  <a:cubicBezTo>
                    <a:pt x="99" y="13"/>
                    <a:pt x="99" y="13"/>
                    <a:pt x="99" y="13"/>
                  </a:cubicBezTo>
                  <a:cubicBezTo>
                    <a:pt x="63" y="13"/>
                    <a:pt x="0" y="10"/>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10"/>
                    <a:pt x="64" y="13"/>
                    <a:pt x="101" y="13"/>
                  </a:cubicBezTo>
                  <a:cubicBezTo>
                    <a:pt x="102" y="13"/>
                    <a:pt x="102" y="13"/>
                    <a:pt x="102" y="13"/>
                  </a:cubicBezTo>
                  <a:cubicBezTo>
                    <a:pt x="139" y="13"/>
                    <a:pt x="134" y="10"/>
                    <a:pt x="134" y="7"/>
                  </a:cubicBezTo>
                  <a:cubicBezTo>
                    <a:pt x="134" y="3"/>
                    <a:pt x="139" y="0"/>
                    <a:pt x="103" y="0"/>
                  </a:cubicBezTo>
                </a:path>
              </a:pathLst>
            </a:custGeom>
            <a:solidFill>
              <a:srgbClr val="EDEBEB"/>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1048875" name="Freeform 20"/>
            <p:cNvSpPr/>
            <p:nvPr/>
          </p:nvSpPr>
          <p:spPr bwMode="auto">
            <a:xfrm>
              <a:off x="3613151" y="5548313"/>
              <a:ext cx="577850" cy="50800"/>
            </a:xfrm>
            <a:custGeom>
              <a:avLst/>
              <a:gdLst>
                <a:gd name="T0" fmla="*/ 2147483646 w 136"/>
                <a:gd name="T1" fmla="*/ 0 h 12"/>
                <a:gd name="T2" fmla="*/ 2147483646 w 136"/>
                <a:gd name="T3" fmla="*/ 0 h 12"/>
                <a:gd name="T4" fmla="*/ 0 w 136"/>
                <a:gd name="T5" fmla="*/ 2147483646 h 12"/>
                <a:gd name="T6" fmla="*/ 0 w 136"/>
                <a:gd name="T7" fmla="*/ 2147483646 h 12"/>
                <a:gd name="T8" fmla="*/ 0 w 136"/>
                <a:gd name="T9" fmla="*/ 2147483646 h 12"/>
                <a:gd name="T10" fmla="*/ 2147483646 w 136"/>
                <a:gd name="T11" fmla="*/ 0 h 12"/>
                <a:gd name="T12" fmla="*/ 2147483646 w 136"/>
                <a:gd name="T13" fmla="*/ 0 h 12"/>
                <a:gd name="T14" fmla="*/ 2147483646 w 136"/>
                <a:gd name="T15" fmla="*/ 2147483646 h 12"/>
                <a:gd name="T16" fmla="*/ 2147483646 w 136"/>
                <a:gd name="T17" fmla="*/ 2147483646 h 12"/>
                <a:gd name="T18" fmla="*/ 2147483646 w 136"/>
                <a:gd name="T19" fmla="*/ 2147483646 h 12"/>
                <a:gd name="T20" fmla="*/ 0 w 136"/>
                <a:gd name="T21" fmla="*/ 2147483646 h 12"/>
                <a:gd name="T22" fmla="*/ 2147483646 w 136"/>
                <a:gd name="T23" fmla="*/ 2147483646 h 12"/>
                <a:gd name="T24" fmla="*/ 2147483646 w 136"/>
                <a:gd name="T25" fmla="*/ 2147483646 h 12"/>
                <a:gd name="T26" fmla="*/ 2147483646 w 136"/>
                <a:gd name="T27" fmla="*/ 2147483646 h 12"/>
                <a:gd name="T28" fmla="*/ 2147483646 w 136"/>
                <a:gd name="T29" fmla="*/ 0 h 1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36" h="12">
                  <a:moveTo>
                    <a:pt x="100" y="0"/>
                  </a:moveTo>
                  <a:cubicBezTo>
                    <a:pt x="100" y="0"/>
                    <a:pt x="100" y="0"/>
                    <a:pt x="100" y="0"/>
                  </a:cubicBezTo>
                  <a:cubicBezTo>
                    <a:pt x="63" y="0"/>
                    <a:pt x="0" y="2"/>
                    <a:pt x="0" y="6"/>
                  </a:cubicBezTo>
                  <a:cubicBezTo>
                    <a:pt x="0" y="6"/>
                    <a:pt x="0" y="6"/>
                    <a:pt x="0" y="6"/>
                  </a:cubicBezTo>
                  <a:cubicBezTo>
                    <a:pt x="0" y="6"/>
                    <a:pt x="0" y="6"/>
                    <a:pt x="0" y="6"/>
                  </a:cubicBezTo>
                  <a:cubicBezTo>
                    <a:pt x="0" y="2"/>
                    <a:pt x="62" y="0"/>
                    <a:pt x="97" y="0"/>
                  </a:cubicBezTo>
                  <a:cubicBezTo>
                    <a:pt x="97" y="0"/>
                    <a:pt x="98" y="0"/>
                    <a:pt x="98" y="0"/>
                  </a:cubicBezTo>
                  <a:cubicBezTo>
                    <a:pt x="133" y="0"/>
                    <a:pt x="128" y="2"/>
                    <a:pt x="128" y="6"/>
                  </a:cubicBezTo>
                  <a:cubicBezTo>
                    <a:pt x="128" y="9"/>
                    <a:pt x="133" y="12"/>
                    <a:pt x="97" y="12"/>
                  </a:cubicBezTo>
                  <a:cubicBezTo>
                    <a:pt x="97" y="12"/>
                    <a:pt x="97" y="12"/>
                    <a:pt x="97" y="12"/>
                  </a:cubicBezTo>
                  <a:cubicBezTo>
                    <a:pt x="61" y="12"/>
                    <a:pt x="0" y="9"/>
                    <a:pt x="0" y="6"/>
                  </a:cubicBezTo>
                  <a:cubicBezTo>
                    <a:pt x="0" y="9"/>
                    <a:pt x="63" y="12"/>
                    <a:pt x="99" y="12"/>
                  </a:cubicBezTo>
                  <a:cubicBezTo>
                    <a:pt x="99" y="12"/>
                    <a:pt x="99" y="12"/>
                    <a:pt x="100" y="12"/>
                  </a:cubicBezTo>
                  <a:cubicBezTo>
                    <a:pt x="136" y="12"/>
                    <a:pt x="131" y="9"/>
                    <a:pt x="131" y="6"/>
                  </a:cubicBezTo>
                  <a:cubicBezTo>
                    <a:pt x="131" y="2"/>
                    <a:pt x="136" y="0"/>
                    <a:pt x="100" y="0"/>
                  </a:cubicBezTo>
                </a:path>
              </a:pathLst>
            </a:custGeom>
            <a:solidFill>
              <a:srgbClr val="ECEAE9"/>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1048876" name="Freeform 21"/>
            <p:cNvSpPr/>
            <p:nvPr/>
          </p:nvSpPr>
          <p:spPr bwMode="auto">
            <a:xfrm>
              <a:off x="3613151" y="5548313"/>
              <a:ext cx="565150" cy="50800"/>
            </a:xfrm>
            <a:custGeom>
              <a:avLst/>
              <a:gdLst>
                <a:gd name="T0" fmla="*/ 2147483646 w 133"/>
                <a:gd name="T1" fmla="*/ 0 h 12"/>
                <a:gd name="T2" fmla="*/ 2147483646 w 133"/>
                <a:gd name="T3" fmla="*/ 0 h 12"/>
                <a:gd name="T4" fmla="*/ 0 w 133"/>
                <a:gd name="T5" fmla="*/ 2147483646 h 12"/>
                <a:gd name="T6" fmla="*/ 0 w 133"/>
                <a:gd name="T7" fmla="*/ 2147483646 h 12"/>
                <a:gd name="T8" fmla="*/ 0 w 133"/>
                <a:gd name="T9" fmla="*/ 2147483646 h 12"/>
                <a:gd name="T10" fmla="*/ 2147483646 w 133"/>
                <a:gd name="T11" fmla="*/ 0 h 12"/>
                <a:gd name="T12" fmla="*/ 2147483646 w 133"/>
                <a:gd name="T13" fmla="*/ 0 h 12"/>
                <a:gd name="T14" fmla="*/ 2147483646 w 133"/>
                <a:gd name="T15" fmla="*/ 2147483646 h 12"/>
                <a:gd name="T16" fmla="*/ 2147483646 w 133"/>
                <a:gd name="T17" fmla="*/ 2147483646 h 12"/>
                <a:gd name="T18" fmla="*/ 2147483646 w 133"/>
                <a:gd name="T19" fmla="*/ 2147483646 h 12"/>
                <a:gd name="T20" fmla="*/ 0 w 133"/>
                <a:gd name="T21" fmla="*/ 2147483646 h 12"/>
                <a:gd name="T22" fmla="*/ 0 w 133"/>
                <a:gd name="T23" fmla="*/ 2147483646 h 12"/>
                <a:gd name="T24" fmla="*/ 2147483646 w 133"/>
                <a:gd name="T25" fmla="*/ 2147483646 h 12"/>
                <a:gd name="T26" fmla="*/ 2147483646 w 133"/>
                <a:gd name="T27" fmla="*/ 2147483646 h 12"/>
                <a:gd name="T28" fmla="*/ 2147483646 w 133"/>
                <a:gd name="T29" fmla="*/ 2147483646 h 12"/>
                <a:gd name="T30" fmla="*/ 2147483646 w 133"/>
                <a:gd name="T31" fmla="*/ 0 h 1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33" h="12">
                  <a:moveTo>
                    <a:pt x="98" y="0"/>
                  </a:moveTo>
                  <a:cubicBezTo>
                    <a:pt x="98" y="0"/>
                    <a:pt x="97" y="0"/>
                    <a:pt x="97" y="0"/>
                  </a:cubicBezTo>
                  <a:cubicBezTo>
                    <a:pt x="62" y="0"/>
                    <a:pt x="0" y="2"/>
                    <a:pt x="0" y="6"/>
                  </a:cubicBezTo>
                  <a:cubicBezTo>
                    <a:pt x="0" y="6"/>
                    <a:pt x="0" y="6"/>
                    <a:pt x="0" y="6"/>
                  </a:cubicBezTo>
                  <a:cubicBezTo>
                    <a:pt x="0" y="6"/>
                    <a:pt x="0" y="6"/>
                    <a:pt x="0" y="6"/>
                  </a:cubicBezTo>
                  <a:cubicBezTo>
                    <a:pt x="0" y="3"/>
                    <a:pt x="60" y="0"/>
                    <a:pt x="95" y="0"/>
                  </a:cubicBezTo>
                  <a:cubicBezTo>
                    <a:pt x="95" y="0"/>
                    <a:pt x="95" y="0"/>
                    <a:pt x="95" y="0"/>
                  </a:cubicBezTo>
                  <a:cubicBezTo>
                    <a:pt x="129" y="0"/>
                    <a:pt x="125" y="2"/>
                    <a:pt x="125" y="6"/>
                  </a:cubicBezTo>
                  <a:cubicBezTo>
                    <a:pt x="125" y="9"/>
                    <a:pt x="129" y="11"/>
                    <a:pt x="95" y="11"/>
                  </a:cubicBezTo>
                  <a:cubicBezTo>
                    <a:pt x="95" y="11"/>
                    <a:pt x="94" y="11"/>
                    <a:pt x="94" y="11"/>
                  </a:cubicBezTo>
                  <a:cubicBezTo>
                    <a:pt x="59" y="11"/>
                    <a:pt x="0" y="9"/>
                    <a:pt x="0" y="6"/>
                  </a:cubicBezTo>
                  <a:cubicBezTo>
                    <a:pt x="0" y="6"/>
                    <a:pt x="0" y="6"/>
                    <a:pt x="0" y="6"/>
                  </a:cubicBezTo>
                  <a:cubicBezTo>
                    <a:pt x="0" y="9"/>
                    <a:pt x="61" y="12"/>
                    <a:pt x="97" y="12"/>
                  </a:cubicBezTo>
                  <a:cubicBezTo>
                    <a:pt x="97" y="12"/>
                    <a:pt x="97" y="12"/>
                    <a:pt x="97" y="12"/>
                  </a:cubicBezTo>
                  <a:cubicBezTo>
                    <a:pt x="133" y="12"/>
                    <a:pt x="128" y="9"/>
                    <a:pt x="128" y="6"/>
                  </a:cubicBezTo>
                  <a:cubicBezTo>
                    <a:pt x="128" y="2"/>
                    <a:pt x="133" y="0"/>
                    <a:pt x="98" y="0"/>
                  </a:cubicBezTo>
                </a:path>
              </a:pathLst>
            </a:custGeom>
            <a:solidFill>
              <a:srgbClr val="EBE8E8"/>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1048877" name="Freeform 22"/>
            <p:cNvSpPr/>
            <p:nvPr/>
          </p:nvSpPr>
          <p:spPr bwMode="auto">
            <a:xfrm>
              <a:off x="3613151" y="5548313"/>
              <a:ext cx="549275" cy="47625"/>
            </a:xfrm>
            <a:custGeom>
              <a:avLst/>
              <a:gdLst>
                <a:gd name="T0" fmla="*/ 2147483646 w 129"/>
                <a:gd name="T1" fmla="*/ 0 h 11"/>
                <a:gd name="T2" fmla="*/ 2147483646 w 129"/>
                <a:gd name="T3" fmla="*/ 0 h 11"/>
                <a:gd name="T4" fmla="*/ 0 w 129"/>
                <a:gd name="T5" fmla="*/ 2147483646 h 11"/>
                <a:gd name="T6" fmla="*/ 2147483646 w 129"/>
                <a:gd name="T7" fmla="*/ 0 h 11"/>
                <a:gd name="T8" fmla="*/ 2147483646 w 129"/>
                <a:gd name="T9" fmla="*/ 0 h 11"/>
                <a:gd name="T10" fmla="*/ 2147483646 w 129"/>
                <a:gd name="T11" fmla="*/ 2147483646 h 11"/>
                <a:gd name="T12" fmla="*/ 2147483646 w 129"/>
                <a:gd name="T13" fmla="*/ 2147483646 h 11"/>
                <a:gd name="T14" fmla="*/ 2147483646 w 129"/>
                <a:gd name="T15" fmla="*/ 2147483646 h 11"/>
                <a:gd name="T16" fmla="*/ 0 w 129"/>
                <a:gd name="T17" fmla="*/ 2147483646 h 11"/>
                <a:gd name="T18" fmla="*/ 0 w 129"/>
                <a:gd name="T19" fmla="*/ 2147483646 h 11"/>
                <a:gd name="T20" fmla="*/ 0 w 129"/>
                <a:gd name="T21" fmla="*/ 2147483646 h 11"/>
                <a:gd name="T22" fmla="*/ 0 w 129"/>
                <a:gd name="T23" fmla="*/ 2147483646 h 11"/>
                <a:gd name="T24" fmla="*/ 0 w 129"/>
                <a:gd name="T25" fmla="*/ 2147483646 h 11"/>
                <a:gd name="T26" fmla="*/ 0 w 129"/>
                <a:gd name="T27" fmla="*/ 2147483646 h 11"/>
                <a:gd name="T28" fmla="*/ 2147483646 w 129"/>
                <a:gd name="T29" fmla="*/ 2147483646 h 11"/>
                <a:gd name="T30" fmla="*/ 2147483646 w 129"/>
                <a:gd name="T31" fmla="*/ 2147483646 h 11"/>
                <a:gd name="T32" fmla="*/ 2147483646 w 129"/>
                <a:gd name="T33" fmla="*/ 2147483646 h 11"/>
                <a:gd name="T34" fmla="*/ 2147483646 w 129"/>
                <a:gd name="T35" fmla="*/ 0 h 1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9" h="11">
                  <a:moveTo>
                    <a:pt x="95" y="0"/>
                  </a:moveTo>
                  <a:cubicBezTo>
                    <a:pt x="95" y="0"/>
                    <a:pt x="95" y="0"/>
                    <a:pt x="95" y="0"/>
                  </a:cubicBezTo>
                  <a:cubicBezTo>
                    <a:pt x="60" y="0"/>
                    <a:pt x="0" y="3"/>
                    <a:pt x="0" y="6"/>
                  </a:cubicBezTo>
                  <a:cubicBezTo>
                    <a:pt x="0" y="3"/>
                    <a:pt x="59" y="0"/>
                    <a:pt x="92" y="0"/>
                  </a:cubicBezTo>
                  <a:cubicBezTo>
                    <a:pt x="93" y="0"/>
                    <a:pt x="93" y="0"/>
                    <a:pt x="93" y="0"/>
                  </a:cubicBezTo>
                  <a:cubicBezTo>
                    <a:pt x="126" y="0"/>
                    <a:pt x="122" y="3"/>
                    <a:pt x="122" y="6"/>
                  </a:cubicBezTo>
                  <a:cubicBezTo>
                    <a:pt x="122" y="9"/>
                    <a:pt x="126" y="11"/>
                    <a:pt x="92" y="11"/>
                  </a:cubicBezTo>
                  <a:cubicBezTo>
                    <a:pt x="92" y="11"/>
                    <a:pt x="92" y="11"/>
                    <a:pt x="92" y="11"/>
                  </a:cubicBezTo>
                  <a:cubicBezTo>
                    <a:pt x="58" y="11"/>
                    <a:pt x="0" y="9"/>
                    <a:pt x="0" y="6"/>
                  </a:cubicBezTo>
                  <a:cubicBezTo>
                    <a:pt x="0" y="6"/>
                    <a:pt x="0" y="6"/>
                    <a:pt x="0" y="6"/>
                  </a:cubicBezTo>
                  <a:cubicBezTo>
                    <a:pt x="0" y="6"/>
                    <a:pt x="0" y="6"/>
                    <a:pt x="0" y="6"/>
                  </a:cubicBezTo>
                  <a:cubicBezTo>
                    <a:pt x="0" y="6"/>
                    <a:pt x="0" y="6"/>
                    <a:pt x="0" y="6"/>
                  </a:cubicBezTo>
                  <a:cubicBezTo>
                    <a:pt x="0" y="6"/>
                    <a:pt x="0" y="6"/>
                    <a:pt x="0" y="6"/>
                  </a:cubicBezTo>
                  <a:cubicBezTo>
                    <a:pt x="0" y="6"/>
                    <a:pt x="0" y="6"/>
                    <a:pt x="0" y="6"/>
                  </a:cubicBezTo>
                  <a:cubicBezTo>
                    <a:pt x="0" y="9"/>
                    <a:pt x="59" y="11"/>
                    <a:pt x="94" y="11"/>
                  </a:cubicBezTo>
                  <a:cubicBezTo>
                    <a:pt x="94" y="11"/>
                    <a:pt x="95" y="11"/>
                    <a:pt x="95" y="11"/>
                  </a:cubicBezTo>
                  <a:cubicBezTo>
                    <a:pt x="129" y="11"/>
                    <a:pt x="125" y="9"/>
                    <a:pt x="125" y="6"/>
                  </a:cubicBezTo>
                  <a:cubicBezTo>
                    <a:pt x="125" y="2"/>
                    <a:pt x="129" y="0"/>
                    <a:pt x="95" y="0"/>
                  </a:cubicBezTo>
                </a:path>
              </a:pathLst>
            </a:custGeom>
            <a:solidFill>
              <a:srgbClr val="E9E7E6"/>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1048878" name="Freeform 23"/>
            <p:cNvSpPr/>
            <p:nvPr/>
          </p:nvSpPr>
          <p:spPr bwMode="auto">
            <a:xfrm>
              <a:off x="3613151" y="5548313"/>
              <a:ext cx="536575" cy="47625"/>
            </a:xfrm>
            <a:custGeom>
              <a:avLst/>
              <a:gdLst>
                <a:gd name="T0" fmla="*/ 2147483646 w 126"/>
                <a:gd name="T1" fmla="*/ 0 h 11"/>
                <a:gd name="T2" fmla="*/ 2147483646 w 126"/>
                <a:gd name="T3" fmla="*/ 0 h 11"/>
                <a:gd name="T4" fmla="*/ 0 w 126"/>
                <a:gd name="T5" fmla="*/ 2147483646 h 11"/>
                <a:gd name="T6" fmla="*/ 0 w 126"/>
                <a:gd name="T7" fmla="*/ 2147483646 h 11"/>
                <a:gd name="T8" fmla="*/ 0 w 126"/>
                <a:gd name="T9" fmla="*/ 2147483646 h 11"/>
                <a:gd name="T10" fmla="*/ 0 w 126"/>
                <a:gd name="T11" fmla="*/ 2147483646 h 11"/>
                <a:gd name="T12" fmla="*/ 2147483646 w 126"/>
                <a:gd name="T13" fmla="*/ 0 h 11"/>
                <a:gd name="T14" fmla="*/ 2147483646 w 126"/>
                <a:gd name="T15" fmla="*/ 0 h 11"/>
                <a:gd name="T16" fmla="*/ 2147483646 w 126"/>
                <a:gd name="T17" fmla="*/ 2147483646 h 11"/>
                <a:gd name="T18" fmla="*/ 2147483646 w 126"/>
                <a:gd name="T19" fmla="*/ 2147483646 h 11"/>
                <a:gd name="T20" fmla="*/ 2147483646 w 126"/>
                <a:gd name="T21" fmla="*/ 2147483646 h 11"/>
                <a:gd name="T22" fmla="*/ 0 w 126"/>
                <a:gd name="T23" fmla="*/ 2147483646 h 11"/>
                <a:gd name="T24" fmla="*/ 2147483646 w 126"/>
                <a:gd name="T25" fmla="*/ 2147483646 h 11"/>
                <a:gd name="T26" fmla="*/ 2147483646 w 126"/>
                <a:gd name="T27" fmla="*/ 2147483646 h 11"/>
                <a:gd name="T28" fmla="*/ 2147483646 w 126"/>
                <a:gd name="T29" fmla="*/ 2147483646 h 11"/>
                <a:gd name="T30" fmla="*/ 2147483646 w 126"/>
                <a:gd name="T31" fmla="*/ 0 h 1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26" h="11">
                  <a:moveTo>
                    <a:pt x="93" y="0"/>
                  </a:moveTo>
                  <a:cubicBezTo>
                    <a:pt x="93" y="0"/>
                    <a:pt x="93" y="0"/>
                    <a:pt x="92" y="0"/>
                  </a:cubicBezTo>
                  <a:cubicBezTo>
                    <a:pt x="59" y="0"/>
                    <a:pt x="0" y="3"/>
                    <a:pt x="0" y="6"/>
                  </a:cubicBezTo>
                  <a:cubicBezTo>
                    <a:pt x="0" y="6"/>
                    <a:pt x="0" y="6"/>
                    <a:pt x="0" y="6"/>
                  </a:cubicBezTo>
                  <a:cubicBezTo>
                    <a:pt x="0" y="6"/>
                    <a:pt x="0" y="6"/>
                    <a:pt x="0" y="6"/>
                  </a:cubicBezTo>
                  <a:cubicBezTo>
                    <a:pt x="0" y="6"/>
                    <a:pt x="0" y="6"/>
                    <a:pt x="0" y="6"/>
                  </a:cubicBezTo>
                  <a:cubicBezTo>
                    <a:pt x="0" y="3"/>
                    <a:pt x="57" y="0"/>
                    <a:pt x="90" y="0"/>
                  </a:cubicBezTo>
                  <a:cubicBezTo>
                    <a:pt x="90" y="0"/>
                    <a:pt x="90" y="0"/>
                    <a:pt x="91" y="0"/>
                  </a:cubicBezTo>
                  <a:cubicBezTo>
                    <a:pt x="123" y="0"/>
                    <a:pt x="118" y="3"/>
                    <a:pt x="118" y="6"/>
                  </a:cubicBezTo>
                  <a:cubicBezTo>
                    <a:pt x="118" y="9"/>
                    <a:pt x="123" y="11"/>
                    <a:pt x="90" y="11"/>
                  </a:cubicBezTo>
                  <a:cubicBezTo>
                    <a:pt x="90" y="11"/>
                    <a:pt x="90" y="11"/>
                    <a:pt x="89" y="11"/>
                  </a:cubicBezTo>
                  <a:cubicBezTo>
                    <a:pt x="56" y="11"/>
                    <a:pt x="0" y="9"/>
                    <a:pt x="0" y="6"/>
                  </a:cubicBezTo>
                  <a:cubicBezTo>
                    <a:pt x="0" y="9"/>
                    <a:pt x="58" y="11"/>
                    <a:pt x="92" y="11"/>
                  </a:cubicBezTo>
                  <a:cubicBezTo>
                    <a:pt x="92" y="11"/>
                    <a:pt x="92" y="11"/>
                    <a:pt x="92" y="11"/>
                  </a:cubicBezTo>
                  <a:cubicBezTo>
                    <a:pt x="126" y="11"/>
                    <a:pt x="122" y="9"/>
                    <a:pt x="122" y="6"/>
                  </a:cubicBezTo>
                  <a:cubicBezTo>
                    <a:pt x="122" y="3"/>
                    <a:pt x="126" y="0"/>
                    <a:pt x="93" y="0"/>
                  </a:cubicBezTo>
                </a:path>
              </a:pathLst>
            </a:custGeom>
            <a:solidFill>
              <a:srgbClr val="E8E5E5"/>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1048879" name="Freeform 24"/>
            <p:cNvSpPr/>
            <p:nvPr/>
          </p:nvSpPr>
          <p:spPr bwMode="auto">
            <a:xfrm>
              <a:off x="3613151" y="5548313"/>
              <a:ext cx="523875" cy="47625"/>
            </a:xfrm>
            <a:custGeom>
              <a:avLst/>
              <a:gdLst>
                <a:gd name="T0" fmla="*/ 2147483646 w 123"/>
                <a:gd name="T1" fmla="*/ 0 h 11"/>
                <a:gd name="T2" fmla="*/ 2147483646 w 123"/>
                <a:gd name="T3" fmla="*/ 0 h 11"/>
                <a:gd name="T4" fmla="*/ 0 w 123"/>
                <a:gd name="T5" fmla="*/ 2147483646 h 11"/>
                <a:gd name="T6" fmla="*/ 2147483646 w 123"/>
                <a:gd name="T7" fmla="*/ 0 h 11"/>
                <a:gd name="T8" fmla="*/ 2147483646 w 123"/>
                <a:gd name="T9" fmla="*/ 0 h 11"/>
                <a:gd name="T10" fmla="*/ 2147483646 w 123"/>
                <a:gd name="T11" fmla="*/ 2147483646 h 11"/>
                <a:gd name="T12" fmla="*/ 2147483646 w 123"/>
                <a:gd name="T13" fmla="*/ 2147483646 h 11"/>
                <a:gd name="T14" fmla="*/ 2147483646 w 123"/>
                <a:gd name="T15" fmla="*/ 2147483646 h 11"/>
                <a:gd name="T16" fmla="*/ 0 w 123"/>
                <a:gd name="T17" fmla="*/ 2147483646 h 11"/>
                <a:gd name="T18" fmla="*/ 0 w 123"/>
                <a:gd name="T19" fmla="*/ 2147483646 h 11"/>
                <a:gd name="T20" fmla="*/ 0 w 123"/>
                <a:gd name="T21" fmla="*/ 2147483646 h 11"/>
                <a:gd name="T22" fmla="*/ 0 w 123"/>
                <a:gd name="T23" fmla="*/ 2147483646 h 11"/>
                <a:gd name="T24" fmla="*/ 0 w 123"/>
                <a:gd name="T25" fmla="*/ 2147483646 h 11"/>
                <a:gd name="T26" fmla="*/ 0 w 123"/>
                <a:gd name="T27" fmla="*/ 2147483646 h 11"/>
                <a:gd name="T28" fmla="*/ 2147483646 w 123"/>
                <a:gd name="T29" fmla="*/ 2147483646 h 11"/>
                <a:gd name="T30" fmla="*/ 2147483646 w 123"/>
                <a:gd name="T31" fmla="*/ 2147483646 h 11"/>
                <a:gd name="T32" fmla="*/ 2147483646 w 123"/>
                <a:gd name="T33" fmla="*/ 2147483646 h 11"/>
                <a:gd name="T34" fmla="*/ 2147483646 w 123"/>
                <a:gd name="T35" fmla="*/ 0 h 1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3" h="11">
                  <a:moveTo>
                    <a:pt x="91" y="0"/>
                  </a:moveTo>
                  <a:cubicBezTo>
                    <a:pt x="90" y="0"/>
                    <a:pt x="90" y="0"/>
                    <a:pt x="90" y="0"/>
                  </a:cubicBezTo>
                  <a:cubicBezTo>
                    <a:pt x="57" y="0"/>
                    <a:pt x="0" y="3"/>
                    <a:pt x="0" y="6"/>
                  </a:cubicBezTo>
                  <a:cubicBezTo>
                    <a:pt x="0" y="3"/>
                    <a:pt x="56" y="0"/>
                    <a:pt x="88" y="0"/>
                  </a:cubicBezTo>
                  <a:cubicBezTo>
                    <a:pt x="88" y="0"/>
                    <a:pt x="88" y="0"/>
                    <a:pt x="88" y="0"/>
                  </a:cubicBezTo>
                  <a:cubicBezTo>
                    <a:pt x="119" y="0"/>
                    <a:pt x="115" y="3"/>
                    <a:pt x="115" y="6"/>
                  </a:cubicBezTo>
                  <a:cubicBezTo>
                    <a:pt x="115" y="9"/>
                    <a:pt x="119" y="11"/>
                    <a:pt x="88" y="11"/>
                  </a:cubicBezTo>
                  <a:cubicBezTo>
                    <a:pt x="87" y="11"/>
                    <a:pt x="87" y="11"/>
                    <a:pt x="87" y="11"/>
                  </a:cubicBezTo>
                  <a:cubicBezTo>
                    <a:pt x="55" y="11"/>
                    <a:pt x="0" y="9"/>
                    <a:pt x="0" y="6"/>
                  </a:cubicBezTo>
                  <a:cubicBezTo>
                    <a:pt x="0" y="6"/>
                    <a:pt x="0" y="6"/>
                    <a:pt x="0" y="6"/>
                  </a:cubicBezTo>
                  <a:cubicBezTo>
                    <a:pt x="0" y="6"/>
                    <a:pt x="0" y="6"/>
                    <a:pt x="0" y="6"/>
                  </a:cubicBezTo>
                  <a:cubicBezTo>
                    <a:pt x="0" y="6"/>
                    <a:pt x="0" y="6"/>
                    <a:pt x="0" y="6"/>
                  </a:cubicBezTo>
                  <a:cubicBezTo>
                    <a:pt x="0" y="6"/>
                    <a:pt x="0" y="6"/>
                    <a:pt x="0" y="6"/>
                  </a:cubicBezTo>
                  <a:cubicBezTo>
                    <a:pt x="0" y="6"/>
                    <a:pt x="0" y="6"/>
                    <a:pt x="0" y="6"/>
                  </a:cubicBezTo>
                  <a:cubicBezTo>
                    <a:pt x="0" y="9"/>
                    <a:pt x="56" y="11"/>
                    <a:pt x="89" y="11"/>
                  </a:cubicBezTo>
                  <a:cubicBezTo>
                    <a:pt x="90" y="11"/>
                    <a:pt x="90" y="11"/>
                    <a:pt x="90" y="11"/>
                  </a:cubicBezTo>
                  <a:cubicBezTo>
                    <a:pt x="123" y="11"/>
                    <a:pt x="118" y="9"/>
                    <a:pt x="118" y="6"/>
                  </a:cubicBezTo>
                  <a:cubicBezTo>
                    <a:pt x="118" y="3"/>
                    <a:pt x="123" y="0"/>
                    <a:pt x="91" y="0"/>
                  </a:cubicBezTo>
                </a:path>
              </a:pathLst>
            </a:custGeom>
            <a:solidFill>
              <a:srgbClr val="E7E4E3"/>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1048880" name="Freeform 25"/>
            <p:cNvSpPr/>
            <p:nvPr/>
          </p:nvSpPr>
          <p:spPr bwMode="auto">
            <a:xfrm>
              <a:off x="3613151" y="5548313"/>
              <a:ext cx="506413" cy="47625"/>
            </a:xfrm>
            <a:custGeom>
              <a:avLst/>
              <a:gdLst>
                <a:gd name="T0" fmla="*/ 2147483646 w 119"/>
                <a:gd name="T1" fmla="*/ 0 h 11"/>
                <a:gd name="T2" fmla="*/ 2147483646 w 119"/>
                <a:gd name="T3" fmla="*/ 0 h 11"/>
                <a:gd name="T4" fmla="*/ 0 w 119"/>
                <a:gd name="T5" fmla="*/ 2147483646 h 11"/>
                <a:gd name="T6" fmla="*/ 0 w 119"/>
                <a:gd name="T7" fmla="*/ 2147483646 h 11"/>
                <a:gd name="T8" fmla="*/ 0 w 119"/>
                <a:gd name="T9" fmla="*/ 2147483646 h 11"/>
                <a:gd name="T10" fmla="*/ 0 w 119"/>
                <a:gd name="T11" fmla="*/ 2147483646 h 11"/>
                <a:gd name="T12" fmla="*/ 2147483646 w 119"/>
                <a:gd name="T13" fmla="*/ 2147483646 h 11"/>
                <a:gd name="T14" fmla="*/ 2147483646 w 119"/>
                <a:gd name="T15" fmla="*/ 2147483646 h 11"/>
                <a:gd name="T16" fmla="*/ 2147483646 w 119"/>
                <a:gd name="T17" fmla="*/ 2147483646 h 11"/>
                <a:gd name="T18" fmla="*/ 2147483646 w 119"/>
                <a:gd name="T19" fmla="*/ 2147483646 h 11"/>
                <a:gd name="T20" fmla="*/ 2147483646 w 119"/>
                <a:gd name="T21" fmla="*/ 2147483646 h 11"/>
                <a:gd name="T22" fmla="*/ 0 w 119"/>
                <a:gd name="T23" fmla="*/ 2147483646 h 11"/>
                <a:gd name="T24" fmla="*/ 0 w 119"/>
                <a:gd name="T25" fmla="*/ 2147483646 h 11"/>
                <a:gd name="T26" fmla="*/ 2147483646 w 119"/>
                <a:gd name="T27" fmla="*/ 2147483646 h 11"/>
                <a:gd name="T28" fmla="*/ 2147483646 w 119"/>
                <a:gd name="T29" fmla="*/ 2147483646 h 11"/>
                <a:gd name="T30" fmla="*/ 2147483646 w 119"/>
                <a:gd name="T31" fmla="*/ 2147483646 h 11"/>
                <a:gd name="T32" fmla="*/ 2147483646 w 119"/>
                <a:gd name="T33" fmla="*/ 0 h 1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19" h="11">
                  <a:moveTo>
                    <a:pt x="88" y="0"/>
                  </a:moveTo>
                  <a:cubicBezTo>
                    <a:pt x="88" y="0"/>
                    <a:pt x="88" y="0"/>
                    <a:pt x="88" y="0"/>
                  </a:cubicBezTo>
                  <a:cubicBezTo>
                    <a:pt x="56" y="0"/>
                    <a:pt x="0" y="3"/>
                    <a:pt x="0" y="6"/>
                  </a:cubicBezTo>
                  <a:cubicBezTo>
                    <a:pt x="0" y="6"/>
                    <a:pt x="0" y="6"/>
                    <a:pt x="0" y="6"/>
                  </a:cubicBezTo>
                  <a:cubicBezTo>
                    <a:pt x="0" y="6"/>
                    <a:pt x="0" y="6"/>
                    <a:pt x="0" y="6"/>
                  </a:cubicBezTo>
                  <a:cubicBezTo>
                    <a:pt x="0" y="6"/>
                    <a:pt x="0" y="6"/>
                    <a:pt x="0" y="6"/>
                  </a:cubicBezTo>
                  <a:cubicBezTo>
                    <a:pt x="0" y="3"/>
                    <a:pt x="54" y="1"/>
                    <a:pt x="85" y="1"/>
                  </a:cubicBezTo>
                  <a:cubicBezTo>
                    <a:pt x="85" y="1"/>
                    <a:pt x="86" y="1"/>
                    <a:pt x="86" y="1"/>
                  </a:cubicBezTo>
                  <a:cubicBezTo>
                    <a:pt x="116" y="1"/>
                    <a:pt x="112" y="3"/>
                    <a:pt x="112" y="6"/>
                  </a:cubicBezTo>
                  <a:cubicBezTo>
                    <a:pt x="112" y="8"/>
                    <a:pt x="116" y="11"/>
                    <a:pt x="85" y="11"/>
                  </a:cubicBezTo>
                  <a:cubicBezTo>
                    <a:pt x="85" y="11"/>
                    <a:pt x="85" y="11"/>
                    <a:pt x="85" y="11"/>
                  </a:cubicBezTo>
                  <a:cubicBezTo>
                    <a:pt x="53" y="11"/>
                    <a:pt x="0" y="9"/>
                    <a:pt x="0" y="6"/>
                  </a:cubicBezTo>
                  <a:cubicBezTo>
                    <a:pt x="0" y="6"/>
                    <a:pt x="0" y="6"/>
                    <a:pt x="0" y="6"/>
                  </a:cubicBezTo>
                  <a:cubicBezTo>
                    <a:pt x="0" y="9"/>
                    <a:pt x="55" y="11"/>
                    <a:pt x="87" y="11"/>
                  </a:cubicBezTo>
                  <a:cubicBezTo>
                    <a:pt x="87" y="11"/>
                    <a:pt x="87" y="11"/>
                    <a:pt x="88" y="11"/>
                  </a:cubicBezTo>
                  <a:cubicBezTo>
                    <a:pt x="119" y="11"/>
                    <a:pt x="115" y="9"/>
                    <a:pt x="115" y="6"/>
                  </a:cubicBezTo>
                  <a:cubicBezTo>
                    <a:pt x="115" y="3"/>
                    <a:pt x="119" y="0"/>
                    <a:pt x="88" y="0"/>
                  </a:cubicBezTo>
                </a:path>
              </a:pathLst>
            </a:custGeom>
            <a:solidFill>
              <a:srgbClr val="E6E3E2"/>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1048881" name="Freeform 26"/>
            <p:cNvSpPr/>
            <p:nvPr/>
          </p:nvSpPr>
          <p:spPr bwMode="auto">
            <a:xfrm>
              <a:off x="3613151" y="5553075"/>
              <a:ext cx="493713" cy="42863"/>
            </a:xfrm>
            <a:custGeom>
              <a:avLst/>
              <a:gdLst>
                <a:gd name="T0" fmla="*/ 2147483646 w 116"/>
                <a:gd name="T1" fmla="*/ 0 h 10"/>
                <a:gd name="T2" fmla="*/ 2147483646 w 116"/>
                <a:gd name="T3" fmla="*/ 0 h 10"/>
                <a:gd name="T4" fmla="*/ 0 w 116"/>
                <a:gd name="T5" fmla="*/ 2147483646 h 10"/>
                <a:gd name="T6" fmla="*/ 2147483646 w 116"/>
                <a:gd name="T7" fmla="*/ 0 h 10"/>
                <a:gd name="T8" fmla="*/ 2147483646 w 116"/>
                <a:gd name="T9" fmla="*/ 0 h 10"/>
                <a:gd name="T10" fmla="*/ 2147483646 w 116"/>
                <a:gd name="T11" fmla="*/ 2147483646 h 10"/>
                <a:gd name="T12" fmla="*/ 2147483646 w 116"/>
                <a:gd name="T13" fmla="*/ 2147483646 h 10"/>
                <a:gd name="T14" fmla="*/ 2147483646 w 116"/>
                <a:gd name="T15" fmla="*/ 2147483646 h 10"/>
                <a:gd name="T16" fmla="*/ 0 w 116"/>
                <a:gd name="T17" fmla="*/ 2147483646 h 10"/>
                <a:gd name="T18" fmla="*/ 2147483646 w 116"/>
                <a:gd name="T19" fmla="*/ 2147483646 h 10"/>
                <a:gd name="T20" fmla="*/ 2147483646 w 116"/>
                <a:gd name="T21" fmla="*/ 2147483646 h 10"/>
                <a:gd name="T22" fmla="*/ 2147483646 w 116"/>
                <a:gd name="T23" fmla="*/ 2147483646 h 10"/>
                <a:gd name="T24" fmla="*/ 2147483646 w 116"/>
                <a:gd name="T25" fmla="*/ 0 h 1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6" h="10">
                  <a:moveTo>
                    <a:pt x="86" y="0"/>
                  </a:moveTo>
                  <a:cubicBezTo>
                    <a:pt x="86" y="0"/>
                    <a:pt x="85" y="0"/>
                    <a:pt x="85" y="0"/>
                  </a:cubicBezTo>
                  <a:cubicBezTo>
                    <a:pt x="54" y="0"/>
                    <a:pt x="0" y="2"/>
                    <a:pt x="0" y="5"/>
                  </a:cubicBezTo>
                  <a:cubicBezTo>
                    <a:pt x="0" y="2"/>
                    <a:pt x="53" y="0"/>
                    <a:pt x="83" y="0"/>
                  </a:cubicBezTo>
                  <a:cubicBezTo>
                    <a:pt x="83" y="0"/>
                    <a:pt x="83" y="0"/>
                    <a:pt x="83" y="0"/>
                  </a:cubicBezTo>
                  <a:cubicBezTo>
                    <a:pt x="113" y="0"/>
                    <a:pt x="109" y="2"/>
                    <a:pt x="109" y="5"/>
                  </a:cubicBezTo>
                  <a:cubicBezTo>
                    <a:pt x="109" y="7"/>
                    <a:pt x="113" y="10"/>
                    <a:pt x="83" y="10"/>
                  </a:cubicBezTo>
                  <a:cubicBezTo>
                    <a:pt x="83" y="10"/>
                    <a:pt x="82" y="10"/>
                    <a:pt x="82" y="10"/>
                  </a:cubicBezTo>
                  <a:cubicBezTo>
                    <a:pt x="52" y="10"/>
                    <a:pt x="0" y="7"/>
                    <a:pt x="0" y="5"/>
                  </a:cubicBezTo>
                  <a:cubicBezTo>
                    <a:pt x="0" y="8"/>
                    <a:pt x="53" y="10"/>
                    <a:pt x="85" y="10"/>
                  </a:cubicBezTo>
                  <a:cubicBezTo>
                    <a:pt x="85" y="10"/>
                    <a:pt x="85" y="10"/>
                    <a:pt x="85" y="10"/>
                  </a:cubicBezTo>
                  <a:cubicBezTo>
                    <a:pt x="116" y="10"/>
                    <a:pt x="112" y="7"/>
                    <a:pt x="112" y="5"/>
                  </a:cubicBezTo>
                  <a:cubicBezTo>
                    <a:pt x="112" y="2"/>
                    <a:pt x="116" y="0"/>
                    <a:pt x="86" y="0"/>
                  </a:cubicBezTo>
                </a:path>
              </a:pathLst>
            </a:custGeom>
            <a:solidFill>
              <a:srgbClr val="E4E1E0"/>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1048882" name="Freeform 27"/>
            <p:cNvSpPr/>
            <p:nvPr/>
          </p:nvSpPr>
          <p:spPr bwMode="auto">
            <a:xfrm>
              <a:off x="3613151" y="5553075"/>
              <a:ext cx="481013" cy="42863"/>
            </a:xfrm>
            <a:custGeom>
              <a:avLst/>
              <a:gdLst>
                <a:gd name="T0" fmla="*/ 2147483646 w 113"/>
                <a:gd name="T1" fmla="*/ 0 h 10"/>
                <a:gd name="T2" fmla="*/ 2147483646 w 113"/>
                <a:gd name="T3" fmla="*/ 0 h 10"/>
                <a:gd name="T4" fmla="*/ 0 w 113"/>
                <a:gd name="T5" fmla="*/ 2147483646 h 10"/>
                <a:gd name="T6" fmla="*/ 0 w 113"/>
                <a:gd name="T7" fmla="*/ 2147483646 h 10"/>
                <a:gd name="T8" fmla="*/ 0 w 113"/>
                <a:gd name="T9" fmla="*/ 2147483646 h 10"/>
                <a:gd name="T10" fmla="*/ 2147483646 w 113"/>
                <a:gd name="T11" fmla="*/ 0 h 10"/>
                <a:gd name="T12" fmla="*/ 2147483646 w 113"/>
                <a:gd name="T13" fmla="*/ 0 h 10"/>
                <a:gd name="T14" fmla="*/ 2147483646 w 113"/>
                <a:gd name="T15" fmla="*/ 2147483646 h 10"/>
                <a:gd name="T16" fmla="*/ 2147483646 w 113"/>
                <a:gd name="T17" fmla="*/ 2147483646 h 10"/>
                <a:gd name="T18" fmla="*/ 2147483646 w 113"/>
                <a:gd name="T19" fmla="*/ 2147483646 h 10"/>
                <a:gd name="T20" fmla="*/ 0 w 113"/>
                <a:gd name="T21" fmla="*/ 2147483646 h 10"/>
                <a:gd name="T22" fmla="*/ 0 w 113"/>
                <a:gd name="T23" fmla="*/ 2147483646 h 10"/>
                <a:gd name="T24" fmla="*/ 0 w 113"/>
                <a:gd name="T25" fmla="*/ 2147483646 h 10"/>
                <a:gd name="T26" fmla="*/ 0 w 113"/>
                <a:gd name="T27" fmla="*/ 2147483646 h 10"/>
                <a:gd name="T28" fmla="*/ 0 w 113"/>
                <a:gd name="T29" fmla="*/ 2147483646 h 10"/>
                <a:gd name="T30" fmla="*/ 2147483646 w 113"/>
                <a:gd name="T31" fmla="*/ 2147483646 h 10"/>
                <a:gd name="T32" fmla="*/ 2147483646 w 113"/>
                <a:gd name="T33" fmla="*/ 2147483646 h 10"/>
                <a:gd name="T34" fmla="*/ 2147483646 w 113"/>
                <a:gd name="T35" fmla="*/ 2147483646 h 10"/>
                <a:gd name="T36" fmla="*/ 2147483646 w 113"/>
                <a:gd name="T37" fmla="*/ 0 h 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13" h="10">
                  <a:moveTo>
                    <a:pt x="83" y="0"/>
                  </a:moveTo>
                  <a:cubicBezTo>
                    <a:pt x="83" y="0"/>
                    <a:pt x="83" y="0"/>
                    <a:pt x="83" y="0"/>
                  </a:cubicBezTo>
                  <a:cubicBezTo>
                    <a:pt x="53" y="0"/>
                    <a:pt x="0" y="2"/>
                    <a:pt x="0" y="5"/>
                  </a:cubicBezTo>
                  <a:cubicBezTo>
                    <a:pt x="0" y="5"/>
                    <a:pt x="0" y="5"/>
                    <a:pt x="0" y="5"/>
                  </a:cubicBezTo>
                  <a:cubicBezTo>
                    <a:pt x="0" y="5"/>
                    <a:pt x="0" y="5"/>
                    <a:pt x="0" y="5"/>
                  </a:cubicBezTo>
                  <a:cubicBezTo>
                    <a:pt x="0" y="2"/>
                    <a:pt x="51" y="0"/>
                    <a:pt x="80" y="0"/>
                  </a:cubicBezTo>
                  <a:cubicBezTo>
                    <a:pt x="80" y="0"/>
                    <a:pt x="81" y="0"/>
                    <a:pt x="81" y="0"/>
                  </a:cubicBezTo>
                  <a:cubicBezTo>
                    <a:pt x="110" y="0"/>
                    <a:pt x="106" y="2"/>
                    <a:pt x="106" y="5"/>
                  </a:cubicBezTo>
                  <a:cubicBezTo>
                    <a:pt x="106" y="7"/>
                    <a:pt x="110" y="9"/>
                    <a:pt x="80" y="9"/>
                  </a:cubicBezTo>
                  <a:cubicBezTo>
                    <a:pt x="80" y="9"/>
                    <a:pt x="80" y="9"/>
                    <a:pt x="80" y="9"/>
                  </a:cubicBezTo>
                  <a:cubicBezTo>
                    <a:pt x="50" y="9"/>
                    <a:pt x="0" y="7"/>
                    <a:pt x="0" y="5"/>
                  </a:cubicBezTo>
                  <a:cubicBezTo>
                    <a:pt x="0" y="5"/>
                    <a:pt x="0" y="5"/>
                    <a:pt x="0" y="5"/>
                  </a:cubicBezTo>
                  <a:cubicBezTo>
                    <a:pt x="0" y="5"/>
                    <a:pt x="0" y="5"/>
                    <a:pt x="0" y="5"/>
                  </a:cubicBezTo>
                  <a:cubicBezTo>
                    <a:pt x="0" y="5"/>
                    <a:pt x="0" y="5"/>
                    <a:pt x="0" y="5"/>
                  </a:cubicBezTo>
                  <a:cubicBezTo>
                    <a:pt x="0" y="5"/>
                    <a:pt x="0" y="5"/>
                    <a:pt x="0" y="5"/>
                  </a:cubicBezTo>
                  <a:cubicBezTo>
                    <a:pt x="0" y="7"/>
                    <a:pt x="52" y="10"/>
                    <a:pt x="82" y="10"/>
                  </a:cubicBezTo>
                  <a:cubicBezTo>
                    <a:pt x="82" y="10"/>
                    <a:pt x="83" y="10"/>
                    <a:pt x="83" y="10"/>
                  </a:cubicBezTo>
                  <a:cubicBezTo>
                    <a:pt x="113" y="10"/>
                    <a:pt x="109" y="7"/>
                    <a:pt x="109" y="5"/>
                  </a:cubicBezTo>
                  <a:cubicBezTo>
                    <a:pt x="109" y="2"/>
                    <a:pt x="113" y="0"/>
                    <a:pt x="83" y="0"/>
                  </a:cubicBezTo>
                </a:path>
              </a:pathLst>
            </a:custGeom>
            <a:solidFill>
              <a:srgbClr val="E3E0DF"/>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1048883" name="Freeform 28"/>
            <p:cNvSpPr/>
            <p:nvPr/>
          </p:nvSpPr>
          <p:spPr bwMode="auto">
            <a:xfrm>
              <a:off x="3613151" y="5553075"/>
              <a:ext cx="468313" cy="38100"/>
            </a:xfrm>
            <a:custGeom>
              <a:avLst/>
              <a:gdLst>
                <a:gd name="T0" fmla="*/ 2147483646 w 110"/>
                <a:gd name="T1" fmla="*/ 0 h 9"/>
                <a:gd name="T2" fmla="*/ 2147483646 w 110"/>
                <a:gd name="T3" fmla="*/ 0 h 9"/>
                <a:gd name="T4" fmla="*/ 0 w 110"/>
                <a:gd name="T5" fmla="*/ 2147483646 h 9"/>
                <a:gd name="T6" fmla="*/ 0 w 110"/>
                <a:gd name="T7" fmla="*/ 2147483646 h 9"/>
                <a:gd name="T8" fmla="*/ 2147483646 w 110"/>
                <a:gd name="T9" fmla="*/ 0 h 9"/>
                <a:gd name="T10" fmla="*/ 2147483646 w 110"/>
                <a:gd name="T11" fmla="*/ 0 h 9"/>
                <a:gd name="T12" fmla="*/ 2147483646 w 110"/>
                <a:gd name="T13" fmla="*/ 2147483646 h 9"/>
                <a:gd name="T14" fmla="*/ 2147483646 w 110"/>
                <a:gd name="T15" fmla="*/ 2147483646 h 9"/>
                <a:gd name="T16" fmla="*/ 2147483646 w 110"/>
                <a:gd name="T17" fmla="*/ 2147483646 h 9"/>
                <a:gd name="T18" fmla="*/ 0 w 110"/>
                <a:gd name="T19" fmla="*/ 2147483646 h 9"/>
                <a:gd name="T20" fmla="*/ 0 w 110"/>
                <a:gd name="T21" fmla="*/ 2147483646 h 9"/>
                <a:gd name="T22" fmla="*/ 0 w 110"/>
                <a:gd name="T23" fmla="*/ 2147483646 h 9"/>
                <a:gd name="T24" fmla="*/ 2147483646 w 110"/>
                <a:gd name="T25" fmla="*/ 2147483646 h 9"/>
                <a:gd name="T26" fmla="*/ 2147483646 w 110"/>
                <a:gd name="T27" fmla="*/ 2147483646 h 9"/>
                <a:gd name="T28" fmla="*/ 2147483646 w 110"/>
                <a:gd name="T29" fmla="*/ 2147483646 h 9"/>
                <a:gd name="T30" fmla="*/ 2147483646 w 110"/>
                <a:gd name="T31" fmla="*/ 0 h 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10" h="9">
                  <a:moveTo>
                    <a:pt x="81" y="0"/>
                  </a:moveTo>
                  <a:cubicBezTo>
                    <a:pt x="81" y="0"/>
                    <a:pt x="80" y="0"/>
                    <a:pt x="80" y="0"/>
                  </a:cubicBezTo>
                  <a:cubicBezTo>
                    <a:pt x="51" y="0"/>
                    <a:pt x="0" y="2"/>
                    <a:pt x="0" y="5"/>
                  </a:cubicBezTo>
                  <a:cubicBezTo>
                    <a:pt x="0" y="5"/>
                    <a:pt x="0" y="5"/>
                    <a:pt x="0" y="5"/>
                  </a:cubicBezTo>
                  <a:cubicBezTo>
                    <a:pt x="0" y="2"/>
                    <a:pt x="49" y="0"/>
                    <a:pt x="78" y="0"/>
                  </a:cubicBezTo>
                  <a:cubicBezTo>
                    <a:pt x="78" y="0"/>
                    <a:pt x="78" y="0"/>
                    <a:pt x="78" y="0"/>
                  </a:cubicBezTo>
                  <a:cubicBezTo>
                    <a:pt x="106" y="0"/>
                    <a:pt x="102" y="2"/>
                    <a:pt x="102" y="5"/>
                  </a:cubicBezTo>
                  <a:cubicBezTo>
                    <a:pt x="102" y="7"/>
                    <a:pt x="106" y="9"/>
                    <a:pt x="78" y="9"/>
                  </a:cubicBezTo>
                  <a:cubicBezTo>
                    <a:pt x="78" y="9"/>
                    <a:pt x="77" y="9"/>
                    <a:pt x="77" y="9"/>
                  </a:cubicBezTo>
                  <a:cubicBezTo>
                    <a:pt x="49" y="9"/>
                    <a:pt x="0" y="7"/>
                    <a:pt x="0" y="5"/>
                  </a:cubicBezTo>
                  <a:cubicBezTo>
                    <a:pt x="0" y="5"/>
                    <a:pt x="0" y="5"/>
                    <a:pt x="0" y="5"/>
                  </a:cubicBezTo>
                  <a:cubicBezTo>
                    <a:pt x="0" y="5"/>
                    <a:pt x="0" y="5"/>
                    <a:pt x="0" y="5"/>
                  </a:cubicBezTo>
                  <a:cubicBezTo>
                    <a:pt x="0" y="7"/>
                    <a:pt x="50" y="9"/>
                    <a:pt x="80" y="9"/>
                  </a:cubicBezTo>
                  <a:cubicBezTo>
                    <a:pt x="80" y="9"/>
                    <a:pt x="80" y="9"/>
                    <a:pt x="80" y="9"/>
                  </a:cubicBezTo>
                  <a:cubicBezTo>
                    <a:pt x="110" y="9"/>
                    <a:pt x="106" y="7"/>
                    <a:pt x="106" y="5"/>
                  </a:cubicBezTo>
                  <a:cubicBezTo>
                    <a:pt x="106" y="2"/>
                    <a:pt x="110" y="0"/>
                    <a:pt x="81" y="0"/>
                  </a:cubicBezTo>
                </a:path>
              </a:pathLst>
            </a:custGeom>
            <a:solidFill>
              <a:srgbClr val="E2DEDD"/>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1048884" name="Freeform 29"/>
            <p:cNvSpPr/>
            <p:nvPr/>
          </p:nvSpPr>
          <p:spPr bwMode="auto">
            <a:xfrm>
              <a:off x="3613151" y="5553075"/>
              <a:ext cx="450850" cy="38100"/>
            </a:xfrm>
            <a:custGeom>
              <a:avLst/>
              <a:gdLst>
                <a:gd name="T0" fmla="*/ 2147483646 w 106"/>
                <a:gd name="T1" fmla="*/ 0 h 9"/>
                <a:gd name="T2" fmla="*/ 2147483646 w 106"/>
                <a:gd name="T3" fmla="*/ 0 h 9"/>
                <a:gd name="T4" fmla="*/ 0 w 106"/>
                <a:gd name="T5" fmla="*/ 2147483646 h 9"/>
                <a:gd name="T6" fmla="*/ 0 w 106"/>
                <a:gd name="T7" fmla="*/ 2147483646 h 9"/>
                <a:gd name="T8" fmla="*/ 2147483646 w 106"/>
                <a:gd name="T9" fmla="*/ 0 h 9"/>
                <a:gd name="T10" fmla="*/ 2147483646 w 106"/>
                <a:gd name="T11" fmla="*/ 0 h 9"/>
                <a:gd name="T12" fmla="*/ 2147483646 w 106"/>
                <a:gd name="T13" fmla="*/ 2147483646 h 9"/>
                <a:gd name="T14" fmla="*/ 2147483646 w 106"/>
                <a:gd name="T15" fmla="*/ 2147483646 h 9"/>
                <a:gd name="T16" fmla="*/ 2147483646 w 106"/>
                <a:gd name="T17" fmla="*/ 2147483646 h 9"/>
                <a:gd name="T18" fmla="*/ 0 w 106"/>
                <a:gd name="T19" fmla="*/ 2147483646 h 9"/>
                <a:gd name="T20" fmla="*/ 0 w 106"/>
                <a:gd name="T21" fmla="*/ 2147483646 h 9"/>
                <a:gd name="T22" fmla="*/ 0 w 106"/>
                <a:gd name="T23" fmla="*/ 2147483646 h 9"/>
                <a:gd name="T24" fmla="*/ 2147483646 w 106"/>
                <a:gd name="T25" fmla="*/ 2147483646 h 9"/>
                <a:gd name="T26" fmla="*/ 2147483646 w 106"/>
                <a:gd name="T27" fmla="*/ 2147483646 h 9"/>
                <a:gd name="T28" fmla="*/ 2147483646 w 106"/>
                <a:gd name="T29" fmla="*/ 2147483646 h 9"/>
                <a:gd name="T30" fmla="*/ 2147483646 w 106"/>
                <a:gd name="T31" fmla="*/ 0 h 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06" h="9">
                  <a:moveTo>
                    <a:pt x="78" y="0"/>
                  </a:moveTo>
                  <a:cubicBezTo>
                    <a:pt x="78" y="0"/>
                    <a:pt x="78" y="0"/>
                    <a:pt x="78" y="0"/>
                  </a:cubicBezTo>
                  <a:cubicBezTo>
                    <a:pt x="49" y="0"/>
                    <a:pt x="0" y="2"/>
                    <a:pt x="0" y="5"/>
                  </a:cubicBezTo>
                  <a:cubicBezTo>
                    <a:pt x="0" y="5"/>
                    <a:pt x="0" y="5"/>
                    <a:pt x="0" y="5"/>
                  </a:cubicBezTo>
                  <a:cubicBezTo>
                    <a:pt x="0" y="2"/>
                    <a:pt x="48" y="0"/>
                    <a:pt x="75" y="0"/>
                  </a:cubicBezTo>
                  <a:cubicBezTo>
                    <a:pt x="76" y="0"/>
                    <a:pt x="76" y="0"/>
                    <a:pt x="76" y="0"/>
                  </a:cubicBezTo>
                  <a:cubicBezTo>
                    <a:pt x="103" y="0"/>
                    <a:pt x="99" y="2"/>
                    <a:pt x="99" y="5"/>
                  </a:cubicBezTo>
                  <a:cubicBezTo>
                    <a:pt x="99" y="7"/>
                    <a:pt x="103" y="9"/>
                    <a:pt x="75" y="9"/>
                  </a:cubicBezTo>
                  <a:cubicBezTo>
                    <a:pt x="75" y="9"/>
                    <a:pt x="75" y="9"/>
                    <a:pt x="75" y="9"/>
                  </a:cubicBezTo>
                  <a:cubicBezTo>
                    <a:pt x="47" y="9"/>
                    <a:pt x="0" y="7"/>
                    <a:pt x="0" y="5"/>
                  </a:cubicBezTo>
                  <a:cubicBezTo>
                    <a:pt x="0" y="5"/>
                    <a:pt x="0" y="5"/>
                    <a:pt x="0" y="5"/>
                  </a:cubicBezTo>
                  <a:cubicBezTo>
                    <a:pt x="0" y="5"/>
                    <a:pt x="0" y="5"/>
                    <a:pt x="0" y="5"/>
                  </a:cubicBezTo>
                  <a:cubicBezTo>
                    <a:pt x="0" y="7"/>
                    <a:pt x="49" y="9"/>
                    <a:pt x="77" y="9"/>
                  </a:cubicBezTo>
                  <a:cubicBezTo>
                    <a:pt x="77" y="9"/>
                    <a:pt x="78" y="9"/>
                    <a:pt x="78" y="9"/>
                  </a:cubicBezTo>
                  <a:cubicBezTo>
                    <a:pt x="106" y="9"/>
                    <a:pt x="102" y="7"/>
                    <a:pt x="102" y="5"/>
                  </a:cubicBezTo>
                  <a:cubicBezTo>
                    <a:pt x="102" y="2"/>
                    <a:pt x="106" y="0"/>
                    <a:pt x="78" y="0"/>
                  </a:cubicBezTo>
                </a:path>
              </a:pathLst>
            </a:custGeom>
            <a:solidFill>
              <a:srgbClr val="E1DDDC"/>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1048885" name="Freeform 30"/>
            <p:cNvSpPr/>
            <p:nvPr/>
          </p:nvSpPr>
          <p:spPr bwMode="auto">
            <a:xfrm>
              <a:off x="3613151" y="5553075"/>
              <a:ext cx="438150" cy="38100"/>
            </a:xfrm>
            <a:custGeom>
              <a:avLst/>
              <a:gdLst>
                <a:gd name="T0" fmla="*/ 2147483646 w 103"/>
                <a:gd name="T1" fmla="*/ 0 h 9"/>
                <a:gd name="T2" fmla="*/ 2147483646 w 103"/>
                <a:gd name="T3" fmla="*/ 0 h 9"/>
                <a:gd name="T4" fmla="*/ 0 w 103"/>
                <a:gd name="T5" fmla="*/ 2147483646 h 9"/>
                <a:gd name="T6" fmla="*/ 2147483646 w 103"/>
                <a:gd name="T7" fmla="*/ 0 h 9"/>
                <a:gd name="T8" fmla="*/ 2147483646 w 103"/>
                <a:gd name="T9" fmla="*/ 0 h 9"/>
                <a:gd name="T10" fmla="*/ 2147483646 w 103"/>
                <a:gd name="T11" fmla="*/ 2147483646 h 9"/>
                <a:gd name="T12" fmla="*/ 2147483646 w 103"/>
                <a:gd name="T13" fmla="*/ 2147483646 h 9"/>
                <a:gd name="T14" fmla="*/ 2147483646 w 103"/>
                <a:gd name="T15" fmla="*/ 2147483646 h 9"/>
                <a:gd name="T16" fmla="*/ 0 w 103"/>
                <a:gd name="T17" fmla="*/ 2147483646 h 9"/>
                <a:gd name="T18" fmla="*/ 0 w 103"/>
                <a:gd name="T19" fmla="*/ 2147483646 h 9"/>
                <a:gd name="T20" fmla="*/ 0 w 103"/>
                <a:gd name="T21" fmla="*/ 2147483646 h 9"/>
                <a:gd name="T22" fmla="*/ 2147483646 w 103"/>
                <a:gd name="T23" fmla="*/ 2147483646 h 9"/>
                <a:gd name="T24" fmla="*/ 2147483646 w 103"/>
                <a:gd name="T25" fmla="*/ 2147483646 h 9"/>
                <a:gd name="T26" fmla="*/ 2147483646 w 103"/>
                <a:gd name="T27" fmla="*/ 2147483646 h 9"/>
                <a:gd name="T28" fmla="*/ 2147483646 w 103"/>
                <a:gd name="T29" fmla="*/ 0 h 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03" h="9">
                  <a:moveTo>
                    <a:pt x="76" y="0"/>
                  </a:moveTo>
                  <a:cubicBezTo>
                    <a:pt x="76" y="0"/>
                    <a:pt x="76" y="0"/>
                    <a:pt x="75" y="0"/>
                  </a:cubicBezTo>
                  <a:cubicBezTo>
                    <a:pt x="48" y="0"/>
                    <a:pt x="0" y="2"/>
                    <a:pt x="0" y="5"/>
                  </a:cubicBezTo>
                  <a:cubicBezTo>
                    <a:pt x="0" y="2"/>
                    <a:pt x="46" y="1"/>
                    <a:pt x="73" y="0"/>
                  </a:cubicBezTo>
                  <a:cubicBezTo>
                    <a:pt x="73" y="0"/>
                    <a:pt x="73" y="0"/>
                    <a:pt x="74" y="0"/>
                  </a:cubicBezTo>
                  <a:cubicBezTo>
                    <a:pt x="100" y="0"/>
                    <a:pt x="96" y="2"/>
                    <a:pt x="96" y="5"/>
                  </a:cubicBezTo>
                  <a:cubicBezTo>
                    <a:pt x="96" y="7"/>
                    <a:pt x="100" y="9"/>
                    <a:pt x="73" y="9"/>
                  </a:cubicBezTo>
                  <a:cubicBezTo>
                    <a:pt x="73" y="9"/>
                    <a:pt x="73" y="9"/>
                    <a:pt x="72" y="9"/>
                  </a:cubicBezTo>
                  <a:cubicBezTo>
                    <a:pt x="46" y="9"/>
                    <a:pt x="0" y="7"/>
                    <a:pt x="0" y="5"/>
                  </a:cubicBezTo>
                  <a:cubicBezTo>
                    <a:pt x="0" y="5"/>
                    <a:pt x="0" y="5"/>
                    <a:pt x="0" y="5"/>
                  </a:cubicBezTo>
                  <a:cubicBezTo>
                    <a:pt x="0" y="5"/>
                    <a:pt x="0" y="5"/>
                    <a:pt x="0" y="5"/>
                  </a:cubicBezTo>
                  <a:cubicBezTo>
                    <a:pt x="0" y="7"/>
                    <a:pt x="47" y="9"/>
                    <a:pt x="75" y="9"/>
                  </a:cubicBezTo>
                  <a:cubicBezTo>
                    <a:pt x="75" y="9"/>
                    <a:pt x="75" y="9"/>
                    <a:pt x="75" y="9"/>
                  </a:cubicBezTo>
                  <a:cubicBezTo>
                    <a:pt x="103" y="9"/>
                    <a:pt x="99" y="7"/>
                    <a:pt x="99" y="5"/>
                  </a:cubicBezTo>
                  <a:cubicBezTo>
                    <a:pt x="99" y="2"/>
                    <a:pt x="103" y="0"/>
                    <a:pt x="76" y="0"/>
                  </a:cubicBezTo>
                </a:path>
              </a:pathLst>
            </a:custGeom>
            <a:solidFill>
              <a:srgbClr val="DFDBDA"/>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1048886" name="Freeform 31"/>
            <p:cNvSpPr>
              <a:spLocks noEditPoints="1"/>
            </p:cNvSpPr>
            <p:nvPr/>
          </p:nvSpPr>
          <p:spPr bwMode="auto">
            <a:xfrm>
              <a:off x="3613151" y="5553075"/>
              <a:ext cx="425450" cy="38100"/>
            </a:xfrm>
            <a:custGeom>
              <a:avLst/>
              <a:gdLst>
                <a:gd name="T0" fmla="*/ 2147483646 w 100"/>
                <a:gd name="T1" fmla="*/ 2147483646 h 9"/>
                <a:gd name="T2" fmla="*/ 0 w 100"/>
                <a:gd name="T3" fmla="*/ 2147483646 h 9"/>
                <a:gd name="T4" fmla="*/ 2147483646 w 100"/>
                <a:gd name="T5" fmla="*/ 2147483646 h 9"/>
                <a:gd name="T6" fmla="*/ 2147483646 w 100"/>
                <a:gd name="T7" fmla="*/ 2147483646 h 9"/>
                <a:gd name="T8" fmla="*/ 2147483646 w 100"/>
                <a:gd name="T9" fmla="*/ 2147483646 h 9"/>
                <a:gd name="T10" fmla="*/ 2147483646 w 100"/>
                <a:gd name="T11" fmla="*/ 2147483646 h 9"/>
                <a:gd name="T12" fmla="*/ 2147483646 w 100"/>
                <a:gd name="T13" fmla="*/ 2147483646 h 9"/>
                <a:gd name="T14" fmla="*/ 2147483646 w 100"/>
                <a:gd name="T15" fmla="*/ 0 h 9"/>
                <a:gd name="T16" fmla="*/ 2147483646 w 100"/>
                <a:gd name="T17" fmla="*/ 0 h 9"/>
                <a:gd name="T18" fmla="*/ 0 w 100"/>
                <a:gd name="T19" fmla="*/ 2147483646 h 9"/>
                <a:gd name="T20" fmla="*/ 0 w 100"/>
                <a:gd name="T21" fmla="*/ 2147483646 h 9"/>
                <a:gd name="T22" fmla="*/ 0 w 100"/>
                <a:gd name="T23" fmla="*/ 2147483646 h 9"/>
                <a:gd name="T24" fmla="*/ 0 w 100"/>
                <a:gd name="T25" fmla="*/ 2147483646 h 9"/>
                <a:gd name="T26" fmla="*/ 0 w 100"/>
                <a:gd name="T27" fmla="*/ 2147483646 h 9"/>
                <a:gd name="T28" fmla="*/ 0 w 100"/>
                <a:gd name="T29" fmla="*/ 2147483646 h 9"/>
                <a:gd name="T30" fmla="*/ 0 w 100"/>
                <a:gd name="T31" fmla="*/ 2147483646 h 9"/>
                <a:gd name="T32" fmla="*/ 0 w 100"/>
                <a:gd name="T33" fmla="*/ 2147483646 h 9"/>
                <a:gd name="T34" fmla="*/ 0 w 100"/>
                <a:gd name="T35" fmla="*/ 2147483646 h 9"/>
                <a:gd name="T36" fmla="*/ 0 w 100"/>
                <a:gd name="T37" fmla="*/ 2147483646 h 9"/>
                <a:gd name="T38" fmla="*/ 0 w 100"/>
                <a:gd name="T39" fmla="*/ 2147483646 h 9"/>
                <a:gd name="T40" fmla="*/ 0 w 100"/>
                <a:gd name="T41" fmla="*/ 2147483646 h 9"/>
                <a:gd name="T42" fmla="*/ 0 w 100"/>
                <a:gd name="T43" fmla="*/ 2147483646 h 9"/>
                <a:gd name="T44" fmla="*/ 0 w 100"/>
                <a:gd name="T45" fmla="*/ 2147483646 h 9"/>
                <a:gd name="T46" fmla="*/ 0 w 100"/>
                <a:gd name="T47" fmla="*/ 2147483646 h 9"/>
                <a:gd name="T48" fmla="*/ 0 w 100"/>
                <a:gd name="T49" fmla="*/ 2147483646 h 9"/>
                <a:gd name="T50" fmla="*/ 0 w 100"/>
                <a:gd name="T51" fmla="*/ 2147483646 h 9"/>
                <a:gd name="T52" fmla="*/ 0 w 100"/>
                <a:gd name="T53" fmla="*/ 2147483646 h 9"/>
                <a:gd name="T54" fmla="*/ 2147483646 w 100"/>
                <a:gd name="T55" fmla="*/ 2147483646 h 9"/>
                <a:gd name="T56" fmla="*/ 2147483646 w 100"/>
                <a:gd name="T57" fmla="*/ 2147483646 h 9"/>
                <a:gd name="T58" fmla="*/ 2147483646 w 100"/>
                <a:gd name="T59" fmla="*/ 2147483646 h 9"/>
                <a:gd name="T60" fmla="*/ 2147483646 w 100"/>
                <a:gd name="T61" fmla="*/ 0 h 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00" h="9">
                  <a:moveTo>
                    <a:pt x="70" y="9"/>
                  </a:moveTo>
                  <a:cubicBezTo>
                    <a:pt x="44" y="9"/>
                    <a:pt x="0" y="7"/>
                    <a:pt x="0" y="5"/>
                  </a:cubicBezTo>
                  <a:cubicBezTo>
                    <a:pt x="0" y="3"/>
                    <a:pt x="45" y="1"/>
                    <a:pt x="70" y="1"/>
                  </a:cubicBezTo>
                  <a:cubicBezTo>
                    <a:pt x="71" y="1"/>
                    <a:pt x="71" y="1"/>
                    <a:pt x="71" y="1"/>
                  </a:cubicBezTo>
                  <a:cubicBezTo>
                    <a:pt x="96" y="1"/>
                    <a:pt x="93" y="2"/>
                    <a:pt x="93" y="5"/>
                  </a:cubicBezTo>
                  <a:cubicBezTo>
                    <a:pt x="93" y="7"/>
                    <a:pt x="96" y="9"/>
                    <a:pt x="70" y="9"/>
                  </a:cubicBezTo>
                  <a:cubicBezTo>
                    <a:pt x="70" y="9"/>
                    <a:pt x="70" y="9"/>
                    <a:pt x="70" y="9"/>
                  </a:cubicBezTo>
                  <a:moveTo>
                    <a:pt x="74" y="0"/>
                  </a:moveTo>
                  <a:cubicBezTo>
                    <a:pt x="73" y="0"/>
                    <a:pt x="73" y="0"/>
                    <a:pt x="73" y="0"/>
                  </a:cubicBezTo>
                  <a:cubicBezTo>
                    <a:pt x="46" y="1"/>
                    <a:pt x="0" y="2"/>
                    <a:pt x="0"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7"/>
                    <a:pt x="46" y="9"/>
                    <a:pt x="72" y="9"/>
                  </a:cubicBezTo>
                  <a:cubicBezTo>
                    <a:pt x="73" y="9"/>
                    <a:pt x="73" y="9"/>
                    <a:pt x="73" y="9"/>
                  </a:cubicBezTo>
                  <a:cubicBezTo>
                    <a:pt x="100" y="9"/>
                    <a:pt x="96" y="7"/>
                    <a:pt x="96" y="5"/>
                  </a:cubicBezTo>
                  <a:cubicBezTo>
                    <a:pt x="96" y="2"/>
                    <a:pt x="100" y="0"/>
                    <a:pt x="74" y="0"/>
                  </a:cubicBezTo>
                </a:path>
              </a:pathLst>
            </a:custGeom>
            <a:solidFill>
              <a:srgbClr val="DEDAD9"/>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1048887" name="Freeform 32"/>
            <p:cNvSpPr>
              <a:spLocks noEditPoints="1"/>
            </p:cNvSpPr>
            <p:nvPr/>
          </p:nvSpPr>
          <p:spPr bwMode="auto">
            <a:xfrm>
              <a:off x="3613151" y="5556250"/>
              <a:ext cx="407988" cy="34925"/>
            </a:xfrm>
            <a:custGeom>
              <a:avLst/>
              <a:gdLst>
                <a:gd name="T0" fmla="*/ 2147483646 w 96"/>
                <a:gd name="T1" fmla="*/ 2147483646 h 8"/>
                <a:gd name="T2" fmla="*/ 0 w 96"/>
                <a:gd name="T3" fmla="*/ 2147483646 h 8"/>
                <a:gd name="T4" fmla="*/ 2147483646 w 96"/>
                <a:gd name="T5" fmla="*/ 0 h 8"/>
                <a:gd name="T6" fmla="*/ 2147483646 w 96"/>
                <a:gd name="T7" fmla="*/ 0 h 8"/>
                <a:gd name="T8" fmla="*/ 2147483646 w 96"/>
                <a:gd name="T9" fmla="*/ 2147483646 h 8"/>
                <a:gd name="T10" fmla="*/ 2147483646 w 96"/>
                <a:gd name="T11" fmla="*/ 2147483646 h 8"/>
                <a:gd name="T12" fmla="*/ 2147483646 w 96"/>
                <a:gd name="T13" fmla="*/ 2147483646 h 8"/>
                <a:gd name="T14" fmla="*/ 2147483646 w 96"/>
                <a:gd name="T15" fmla="*/ 0 h 8"/>
                <a:gd name="T16" fmla="*/ 2147483646 w 96"/>
                <a:gd name="T17" fmla="*/ 0 h 8"/>
                <a:gd name="T18" fmla="*/ 0 w 96"/>
                <a:gd name="T19" fmla="*/ 2147483646 h 8"/>
                <a:gd name="T20" fmla="*/ 2147483646 w 96"/>
                <a:gd name="T21" fmla="*/ 2147483646 h 8"/>
                <a:gd name="T22" fmla="*/ 2147483646 w 96"/>
                <a:gd name="T23" fmla="*/ 2147483646 h 8"/>
                <a:gd name="T24" fmla="*/ 2147483646 w 96"/>
                <a:gd name="T25" fmla="*/ 2147483646 h 8"/>
                <a:gd name="T26" fmla="*/ 2147483646 w 96"/>
                <a:gd name="T27" fmla="*/ 0 h 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96" h="8">
                  <a:moveTo>
                    <a:pt x="67" y="8"/>
                  </a:moveTo>
                  <a:cubicBezTo>
                    <a:pt x="42" y="8"/>
                    <a:pt x="0" y="6"/>
                    <a:pt x="0" y="4"/>
                  </a:cubicBezTo>
                  <a:cubicBezTo>
                    <a:pt x="0" y="2"/>
                    <a:pt x="43" y="0"/>
                    <a:pt x="68" y="0"/>
                  </a:cubicBezTo>
                  <a:cubicBezTo>
                    <a:pt x="68" y="0"/>
                    <a:pt x="68" y="0"/>
                    <a:pt x="68" y="0"/>
                  </a:cubicBezTo>
                  <a:cubicBezTo>
                    <a:pt x="92" y="0"/>
                    <a:pt x="89" y="2"/>
                    <a:pt x="89" y="4"/>
                  </a:cubicBezTo>
                  <a:cubicBezTo>
                    <a:pt x="89" y="6"/>
                    <a:pt x="93" y="8"/>
                    <a:pt x="68" y="8"/>
                  </a:cubicBezTo>
                  <a:cubicBezTo>
                    <a:pt x="68" y="8"/>
                    <a:pt x="67" y="8"/>
                    <a:pt x="67" y="8"/>
                  </a:cubicBezTo>
                  <a:moveTo>
                    <a:pt x="71" y="0"/>
                  </a:moveTo>
                  <a:cubicBezTo>
                    <a:pt x="71" y="0"/>
                    <a:pt x="71" y="0"/>
                    <a:pt x="70" y="0"/>
                  </a:cubicBezTo>
                  <a:cubicBezTo>
                    <a:pt x="45" y="0"/>
                    <a:pt x="0" y="2"/>
                    <a:pt x="0" y="4"/>
                  </a:cubicBezTo>
                  <a:cubicBezTo>
                    <a:pt x="0" y="6"/>
                    <a:pt x="44" y="8"/>
                    <a:pt x="70" y="8"/>
                  </a:cubicBezTo>
                  <a:cubicBezTo>
                    <a:pt x="70" y="8"/>
                    <a:pt x="70" y="8"/>
                    <a:pt x="70" y="8"/>
                  </a:cubicBezTo>
                  <a:cubicBezTo>
                    <a:pt x="96" y="8"/>
                    <a:pt x="93" y="6"/>
                    <a:pt x="93" y="4"/>
                  </a:cubicBezTo>
                  <a:cubicBezTo>
                    <a:pt x="93" y="1"/>
                    <a:pt x="96" y="0"/>
                    <a:pt x="71" y="0"/>
                  </a:cubicBezTo>
                </a:path>
              </a:pathLst>
            </a:custGeom>
            <a:solidFill>
              <a:srgbClr val="DBD8D7"/>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1048888" name="Freeform 33"/>
            <p:cNvSpPr>
              <a:spLocks noEditPoints="1"/>
            </p:cNvSpPr>
            <p:nvPr/>
          </p:nvSpPr>
          <p:spPr bwMode="auto">
            <a:xfrm>
              <a:off x="3613151" y="5556250"/>
              <a:ext cx="395288" cy="34925"/>
            </a:xfrm>
            <a:custGeom>
              <a:avLst/>
              <a:gdLst>
                <a:gd name="T0" fmla="*/ 2147483646 w 93"/>
                <a:gd name="T1" fmla="*/ 2147483646 h 8"/>
                <a:gd name="T2" fmla="*/ 0 w 93"/>
                <a:gd name="T3" fmla="*/ 2147483646 h 8"/>
                <a:gd name="T4" fmla="*/ 2147483646 w 93"/>
                <a:gd name="T5" fmla="*/ 0 h 8"/>
                <a:gd name="T6" fmla="*/ 2147483646 w 93"/>
                <a:gd name="T7" fmla="*/ 0 h 8"/>
                <a:gd name="T8" fmla="*/ 2147483646 w 93"/>
                <a:gd name="T9" fmla="*/ 2147483646 h 8"/>
                <a:gd name="T10" fmla="*/ 2147483646 w 93"/>
                <a:gd name="T11" fmla="*/ 2147483646 h 8"/>
                <a:gd name="T12" fmla="*/ 2147483646 w 93"/>
                <a:gd name="T13" fmla="*/ 2147483646 h 8"/>
                <a:gd name="T14" fmla="*/ 2147483646 w 93"/>
                <a:gd name="T15" fmla="*/ 0 h 8"/>
                <a:gd name="T16" fmla="*/ 2147483646 w 93"/>
                <a:gd name="T17" fmla="*/ 0 h 8"/>
                <a:gd name="T18" fmla="*/ 0 w 93"/>
                <a:gd name="T19" fmla="*/ 2147483646 h 8"/>
                <a:gd name="T20" fmla="*/ 2147483646 w 93"/>
                <a:gd name="T21" fmla="*/ 2147483646 h 8"/>
                <a:gd name="T22" fmla="*/ 2147483646 w 93"/>
                <a:gd name="T23" fmla="*/ 2147483646 h 8"/>
                <a:gd name="T24" fmla="*/ 2147483646 w 93"/>
                <a:gd name="T25" fmla="*/ 2147483646 h 8"/>
                <a:gd name="T26" fmla="*/ 2147483646 w 93"/>
                <a:gd name="T27" fmla="*/ 0 h 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93" h="8">
                  <a:moveTo>
                    <a:pt x="65" y="7"/>
                  </a:moveTo>
                  <a:cubicBezTo>
                    <a:pt x="41" y="7"/>
                    <a:pt x="0" y="6"/>
                    <a:pt x="0" y="4"/>
                  </a:cubicBezTo>
                  <a:cubicBezTo>
                    <a:pt x="0" y="2"/>
                    <a:pt x="41" y="0"/>
                    <a:pt x="65" y="0"/>
                  </a:cubicBezTo>
                  <a:cubicBezTo>
                    <a:pt x="65" y="0"/>
                    <a:pt x="65" y="0"/>
                    <a:pt x="66" y="0"/>
                  </a:cubicBezTo>
                  <a:cubicBezTo>
                    <a:pt x="89" y="0"/>
                    <a:pt x="86" y="2"/>
                    <a:pt x="86" y="4"/>
                  </a:cubicBezTo>
                  <a:cubicBezTo>
                    <a:pt x="86" y="6"/>
                    <a:pt x="89" y="7"/>
                    <a:pt x="65" y="7"/>
                  </a:cubicBezTo>
                  <a:cubicBezTo>
                    <a:pt x="65" y="7"/>
                    <a:pt x="65" y="7"/>
                    <a:pt x="65" y="7"/>
                  </a:cubicBezTo>
                  <a:moveTo>
                    <a:pt x="68" y="0"/>
                  </a:moveTo>
                  <a:cubicBezTo>
                    <a:pt x="68" y="0"/>
                    <a:pt x="68" y="0"/>
                    <a:pt x="68" y="0"/>
                  </a:cubicBezTo>
                  <a:cubicBezTo>
                    <a:pt x="43" y="0"/>
                    <a:pt x="0" y="2"/>
                    <a:pt x="0" y="4"/>
                  </a:cubicBezTo>
                  <a:cubicBezTo>
                    <a:pt x="0" y="6"/>
                    <a:pt x="42" y="8"/>
                    <a:pt x="67" y="8"/>
                  </a:cubicBezTo>
                  <a:cubicBezTo>
                    <a:pt x="67" y="8"/>
                    <a:pt x="68" y="8"/>
                    <a:pt x="68" y="8"/>
                  </a:cubicBezTo>
                  <a:cubicBezTo>
                    <a:pt x="93" y="8"/>
                    <a:pt x="89" y="6"/>
                    <a:pt x="89" y="4"/>
                  </a:cubicBezTo>
                  <a:cubicBezTo>
                    <a:pt x="89" y="2"/>
                    <a:pt x="92" y="0"/>
                    <a:pt x="68" y="0"/>
                  </a:cubicBezTo>
                </a:path>
              </a:pathLst>
            </a:custGeom>
            <a:solidFill>
              <a:srgbClr val="D9D5D4"/>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1048889" name="Freeform 34"/>
            <p:cNvSpPr>
              <a:spLocks noEditPoints="1"/>
            </p:cNvSpPr>
            <p:nvPr/>
          </p:nvSpPr>
          <p:spPr bwMode="auto">
            <a:xfrm>
              <a:off x="3613151" y="5556250"/>
              <a:ext cx="377825" cy="30163"/>
            </a:xfrm>
            <a:custGeom>
              <a:avLst/>
              <a:gdLst>
                <a:gd name="T0" fmla="*/ 2147483646 w 89"/>
                <a:gd name="T1" fmla="*/ 2147483646 h 7"/>
                <a:gd name="T2" fmla="*/ 0 w 89"/>
                <a:gd name="T3" fmla="*/ 2147483646 h 7"/>
                <a:gd name="T4" fmla="*/ 2147483646 w 89"/>
                <a:gd name="T5" fmla="*/ 0 h 7"/>
                <a:gd name="T6" fmla="*/ 2147483646 w 89"/>
                <a:gd name="T7" fmla="*/ 0 h 7"/>
                <a:gd name="T8" fmla="*/ 2147483646 w 89"/>
                <a:gd name="T9" fmla="*/ 2147483646 h 7"/>
                <a:gd name="T10" fmla="*/ 2147483646 w 89"/>
                <a:gd name="T11" fmla="*/ 2147483646 h 7"/>
                <a:gd name="T12" fmla="*/ 2147483646 w 89"/>
                <a:gd name="T13" fmla="*/ 2147483646 h 7"/>
                <a:gd name="T14" fmla="*/ 2147483646 w 89"/>
                <a:gd name="T15" fmla="*/ 0 h 7"/>
                <a:gd name="T16" fmla="*/ 2147483646 w 89"/>
                <a:gd name="T17" fmla="*/ 0 h 7"/>
                <a:gd name="T18" fmla="*/ 0 w 89"/>
                <a:gd name="T19" fmla="*/ 2147483646 h 7"/>
                <a:gd name="T20" fmla="*/ 2147483646 w 89"/>
                <a:gd name="T21" fmla="*/ 2147483646 h 7"/>
                <a:gd name="T22" fmla="*/ 2147483646 w 89"/>
                <a:gd name="T23" fmla="*/ 2147483646 h 7"/>
                <a:gd name="T24" fmla="*/ 2147483646 w 89"/>
                <a:gd name="T25" fmla="*/ 2147483646 h 7"/>
                <a:gd name="T26" fmla="*/ 2147483646 w 89"/>
                <a:gd name="T27" fmla="*/ 0 h 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89" h="7">
                  <a:moveTo>
                    <a:pt x="62" y="7"/>
                  </a:moveTo>
                  <a:cubicBezTo>
                    <a:pt x="39" y="7"/>
                    <a:pt x="0" y="6"/>
                    <a:pt x="0" y="4"/>
                  </a:cubicBezTo>
                  <a:cubicBezTo>
                    <a:pt x="0" y="2"/>
                    <a:pt x="40" y="0"/>
                    <a:pt x="63" y="0"/>
                  </a:cubicBezTo>
                  <a:cubicBezTo>
                    <a:pt x="63" y="0"/>
                    <a:pt x="63" y="0"/>
                    <a:pt x="63" y="0"/>
                  </a:cubicBezTo>
                  <a:cubicBezTo>
                    <a:pt x="85" y="0"/>
                    <a:pt x="82" y="2"/>
                    <a:pt x="82" y="4"/>
                  </a:cubicBezTo>
                  <a:cubicBezTo>
                    <a:pt x="82" y="6"/>
                    <a:pt x="85" y="7"/>
                    <a:pt x="63" y="7"/>
                  </a:cubicBezTo>
                  <a:cubicBezTo>
                    <a:pt x="62" y="7"/>
                    <a:pt x="62" y="7"/>
                    <a:pt x="62" y="7"/>
                  </a:cubicBezTo>
                  <a:moveTo>
                    <a:pt x="66" y="0"/>
                  </a:moveTo>
                  <a:cubicBezTo>
                    <a:pt x="65" y="0"/>
                    <a:pt x="65" y="0"/>
                    <a:pt x="65" y="0"/>
                  </a:cubicBezTo>
                  <a:cubicBezTo>
                    <a:pt x="41" y="0"/>
                    <a:pt x="0" y="2"/>
                    <a:pt x="0" y="4"/>
                  </a:cubicBezTo>
                  <a:cubicBezTo>
                    <a:pt x="0" y="6"/>
                    <a:pt x="41" y="7"/>
                    <a:pt x="65" y="7"/>
                  </a:cubicBezTo>
                  <a:cubicBezTo>
                    <a:pt x="65" y="7"/>
                    <a:pt x="65" y="7"/>
                    <a:pt x="65" y="7"/>
                  </a:cubicBezTo>
                  <a:cubicBezTo>
                    <a:pt x="89" y="7"/>
                    <a:pt x="86" y="6"/>
                    <a:pt x="86" y="4"/>
                  </a:cubicBezTo>
                  <a:cubicBezTo>
                    <a:pt x="86" y="2"/>
                    <a:pt x="89" y="0"/>
                    <a:pt x="66" y="0"/>
                  </a:cubicBezTo>
                </a:path>
              </a:pathLst>
            </a:custGeom>
            <a:solidFill>
              <a:srgbClr val="D6D3D2"/>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1048890" name="Freeform 35"/>
            <p:cNvSpPr>
              <a:spLocks noEditPoints="1"/>
            </p:cNvSpPr>
            <p:nvPr/>
          </p:nvSpPr>
          <p:spPr bwMode="auto">
            <a:xfrm>
              <a:off x="3613151" y="5556250"/>
              <a:ext cx="361950" cy="30163"/>
            </a:xfrm>
            <a:custGeom>
              <a:avLst/>
              <a:gdLst>
                <a:gd name="T0" fmla="*/ 2147483646 w 85"/>
                <a:gd name="T1" fmla="*/ 2147483646 h 7"/>
                <a:gd name="T2" fmla="*/ 0 w 85"/>
                <a:gd name="T3" fmla="*/ 2147483646 h 7"/>
                <a:gd name="T4" fmla="*/ 2147483646 w 85"/>
                <a:gd name="T5" fmla="*/ 0 h 7"/>
                <a:gd name="T6" fmla="*/ 2147483646 w 85"/>
                <a:gd name="T7" fmla="*/ 0 h 7"/>
                <a:gd name="T8" fmla="*/ 2147483646 w 85"/>
                <a:gd name="T9" fmla="*/ 2147483646 h 7"/>
                <a:gd name="T10" fmla="*/ 2147483646 w 85"/>
                <a:gd name="T11" fmla="*/ 2147483646 h 7"/>
                <a:gd name="T12" fmla="*/ 2147483646 w 85"/>
                <a:gd name="T13" fmla="*/ 2147483646 h 7"/>
                <a:gd name="T14" fmla="*/ 2147483646 w 85"/>
                <a:gd name="T15" fmla="*/ 0 h 7"/>
                <a:gd name="T16" fmla="*/ 2147483646 w 85"/>
                <a:gd name="T17" fmla="*/ 0 h 7"/>
                <a:gd name="T18" fmla="*/ 0 w 85"/>
                <a:gd name="T19" fmla="*/ 2147483646 h 7"/>
                <a:gd name="T20" fmla="*/ 2147483646 w 85"/>
                <a:gd name="T21" fmla="*/ 2147483646 h 7"/>
                <a:gd name="T22" fmla="*/ 2147483646 w 85"/>
                <a:gd name="T23" fmla="*/ 2147483646 h 7"/>
                <a:gd name="T24" fmla="*/ 2147483646 w 85"/>
                <a:gd name="T25" fmla="*/ 2147483646 h 7"/>
                <a:gd name="T26" fmla="*/ 2147483646 w 85"/>
                <a:gd name="T27" fmla="*/ 0 h 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85" h="7">
                  <a:moveTo>
                    <a:pt x="59" y="7"/>
                  </a:moveTo>
                  <a:cubicBezTo>
                    <a:pt x="38" y="7"/>
                    <a:pt x="0" y="6"/>
                    <a:pt x="0" y="4"/>
                  </a:cubicBezTo>
                  <a:cubicBezTo>
                    <a:pt x="0" y="2"/>
                    <a:pt x="38" y="0"/>
                    <a:pt x="60" y="0"/>
                  </a:cubicBezTo>
                  <a:cubicBezTo>
                    <a:pt x="60" y="0"/>
                    <a:pt x="60" y="0"/>
                    <a:pt x="60" y="0"/>
                  </a:cubicBezTo>
                  <a:cubicBezTo>
                    <a:pt x="82" y="0"/>
                    <a:pt x="79" y="2"/>
                    <a:pt x="79" y="4"/>
                  </a:cubicBezTo>
                  <a:cubicBezTo>
                    <a:pt x="79" y="6"/>
                    <a:pt x="82" y="7"/>
                    <a:pt x="60" y="7"/>
                  </a:cubicBezTo>
                  <a:cubicBezTo>
                    <a:pt x="60" y="7"/>
                    <a:pt x="60" y="7"/>
                    <a:pt x="59" y="7"/>
                  </a:cubicBezTo>
                  <a:moveTo>
                    <a:pt x="63" y="0"/>
                  </a:moveTo>
                  <a:cubicBezTo>
                    <a:pt x="63" y="0"/>
                    <a:pt x="63" y="0"/>
                    <a:pt x="63" y="0"/>
                  </a:cubicBezTo>
                  <a:cubicBezTo>
                    <a:pt x="40" y="0"/>
                    <a:pt x="0" y="2"/>
                    <a:pt x="0" y="4"/>
                  </a:cubicBezTo>
                  <a:cubicBezTo>
                    <a:pt x="0" y="6"/>
                    <a:pt x="39" y="7"/>
                    <a:pt x="62" y="7"/>
                  </a:cubicBezTo>
                  <a:cubicBezTo>
                    <a:pt x="62" y="7"/>
                    <a:pt x="62" y="7"/>
                    <a:pt x="63" y="7"/>
                  </a:cubicBezTo>
                  <a:cubicBezTo>
                    <a:pt x="85" y="7"/>
                    <a:pt x="82" y="6"/>
                    <a:pt x="82" y="4"/>
                  </a:cubicBezTo>
                  <a:cubicBezTo>
                    <a:pt x="82" y="2"/>
                    <a:pt x="85" y="0"/>
                    <a:pt x="63" y="0"/>
                  </a:cubicBezTo>
                </a:path>
              </a:pathLst>
            </a:custGeom>
            <a:solidFill>
              <a:srgbClr val="D3D0D0"/>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1048891" name="Freeform 36"/>
            <p:cNvSpPr>
              <a:spLocks noEditPoints="1"/>
            </p:cNvSpPr>
            <p:nvPr/>
          </p:nvSpPr>
          <p:spPr bwMode="auto">
            <a:xfrm>
              <a:off x="3613151" y="5556250"/>
              <a:ext cx="349250" cy="30163"/>
            </a:xfrm>
            <a:custGeom>
              <a:avLst/>
              <a:gdLst>
                <a:gd name="T0" fmla="*/ 2147483646 w 82"/>
                <a:gd name="T1" fmla="*/ 2147483646 h 7"/>
                <a:gd name="T2" fmla="*/ 0 w 82"/>
                <a:gd name="T3" fmla="*/ 2147483646 h 7"/>
                <a:gd name="T4" fmla="*/ 2147483646 w 82"/>
                <a:gd name="T5" fmla="*/ 0 h 7"/>
                <a:gd name="T6" fmla="*/ 2147483646 w 82"/>
                <a:gd name="T7" fmla="*/ 0 h 7"/>
                <a:gd name="T8" fmla="*/ 2147483646 w 82"/>
                <a:gd name="T9" fmla="*/ 2147483646 h 7"/>
                <a:gd name="T10" fmla="*/ 2147483646 w 82"/>
                <a:gd name="T11" fmla="*/ 2147483646 h 7"/>
                <a:gd name="T12" fmla="*/ 2147483646 w 82"/>
                <a:gd name="T13" fmla="*/ 2147483646 h 7"/>
                <a:gd name="T14" fmla="*/ 2147483646 w 82"/>
                <a:gd name="T15" fmla="*/ 0 h 7"/>
                <a:gd name="T16" fmla="*/ 2147483646 w 82"/>
                <a:gd name="T17" fmla="*/ 0 h 7"/>
                <a:gd name="T18" fmla="*/ 0 w 82"/>
                <a:gd name="T19" fmla="*/ 2147483646 h 7"/>
                <a:gd name="T20" fmla="*/ 2147483646 w 82"/>
                <a:gd name="T21" fmla="*/ 2147483646 h 7"/>
                <a:gd name="T22" fmla="*/ 2147483646 w 82"/>
                <a:gd name="T23" fmla="*/ 2147483646 h 7"/>
                <a:gd name="T24" fmla="*/ 2147483646 w 82"/>
                <a:gd name="T25" fmla="*/ 2147483646 h 7"/>
                <a:gd name="T26" fmla="*/ 2147483646 w 82"/>
                <a:gd name="T27" fmla="*/ 0 h 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82" h="7">
                  <a:moveTo>
                    <a:pt x="57" y="7"/>
                  </a:moveTo>
                  <a:cubicBezTo>
                    <a:pt x="36" y="7"/>
                    <a:pt x="0" y="6"/>
                    <a:pt x="0" y="4"/>
                  </a:cubicBezTo>
                  <a:cubicBezTo>
                    <a:pt x="0" y="2"/>
                    <a:pt x="36" y="0"/>
                    <a:pt x="57" y="0"/>
                  </a:cubicBezTo>
                  <a:cubicBezTo>
                    <a:pt x="57" y="0"/>
                    <a:pt x="58" y="0"/>
                    <a:pt x="58" y="0"/>
                  </a:cubicBezTo>
                  <a:cubicBezTo>
                    <a:pt x="78" y="0"/>
                    <a:pt x="76" y="2"/>
                    <a:pt x="76" y="4"/>
                  </a:cubicBezTo>
                  <a:cubicBezTo>
                    <a:pt x="76" y="6"/>
                    <a:pt x="78" y="7"/>
                    <a:pt x="57" y="7"/>
                  </a:cubicBezTo>
                  <a:cubicBezTo>
                    <a:pt x="57" y="7"/>
                    <a:pt x="57" y="7"/>
                    <a:pt x="57" y="7"/>
                  </a:cubicBezTo>
                  <a:moveTo>
                    <a:pt x="60" y="0"/>
                  </a:moveTo>
                  <a:cubicBezTo>
                    <a:pt x="60" y="0"/>
                    <a:pt x="60" y="0"/>
                    <a:pt x="60" y="0"/>
                  </a:cubicBezTo>
                  <a:cubicBezTo>
                    <a:pt x="38" y="0"/>
                    <a:pt x="0" y="2"/>
                    <a:pt x="0" y="4"/>
                  </a:cubicBezTo>
                  <a:cubicBezTo>
                    <a:pt x="0" y="6"/>
                    <a:pt x="38" y="7"/>
                    <a:pt x="59" y="7"/>
                  </a:cubicBezTo>
                  <a:cubicBezTo>
                    <a:pt x="60" y="7"/>
                    <a:pt x="60" y="7"/>
                    <a:pt x="60" y="7"/>
                  </a:cubicBezTo>
                  <a:cubicBezTo>
                    <a:pt x="82" y="7"/>
                    <a:pt x="79" y="6"/>
                    <a:pt x="79" y="4"/>
                  </a:cubicBezTo>
                  <a:cubicBezTo>
                    <a:pt x="79" y="2"/>
                    <a:pt x="82" y="0"/>
                    <a:pt x="60" y="0"/>
                  </a:cubicBezTo>
                </a:path>
              </a:pathLst>
            </a:custGeom>
            <a:solidFill>
              <a:srgbClr val="D1CECE"/>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1048892" name="Freeform 37"/>
            <p:cNvSpPr>
              <a:spLocks noEditPoints="1"/>
            </p:cNvSpPr>
            <p:nvPr/>
          </p:nvSpPr>
          <p:spPr bwMode="auto">
            <a:xfrm>
              <a:off x="3613151" y="5556250"/>
              <a:ext cx="331788" cy="30163"/>
            </a:xfrm>
            <a:custGeom>
              <a:avLst/>
              <a:gdLst>
                <a:gd name="T0" fmla="*/ 2147483646 w 78"/>
                <a:gd name="T1" fmla="*/ 2147483646 h 7"/>
                <a:gd name="T2" fmla="*/ 0 w 78"/>
                <a:gd name="T3" fmla="*/ 2147483646 h 7"/>
                <a:gd name="T4" fmla="*/ 2147483646 w 78"/>
                <a:gd name="T5" fmla="*/ 2147483646 h 7"/>
                <a:gd name="T6" fmla="*/ 2147483646 w 78"/>
                <a:gd name="T7" fmla="*/ 2147483646 h 7"/>
                <a:gd name="T8" fmla="*/ 2147483646 w 78"/>
                <a:gd name="T9" fmla="*/ 2147483646 h 7"/>
                <a:gd name="T10" fmla="*/ 2147483646 w 78"/>
                <a:gd name="T11" fmla="*/ 2147483646 h 7"/>
                <a:gd name="T12" fmla="*/ 2147483646 w 78"/>
                <a:gd name="T13" fmla="*/ 2147483646 h 7"/>
                <a:gd name="T14" fmla="*/ 2147483646 w 78"/>
                <a:gd name="T15" fmla="*/ 0 h 7"/>
                <a:gd name="T16" fmla="*/ 2147483646 w 78"/>
                <a:gd name="T17" fmla="*/ 0 h 7"/>
                <a:gd name="T18" fmla="*/ 0 w 78"/>
                <a:gd name="T19" fmla="*/ 2147483646 h 7"/>
                <a:gd name="T20" fmla="*/ 2147483646 w 78"/>
                <a:gd name="T21" fmla="*/ 2147483646 h 7"/>
                <a:gd name="T22" fmla="*/ 2147483646 w 78"/>
                <a:gd name="T23" fmla="*/ 2147483646 h 7"/>
                <a:gd name="T24" fmla="*/ 2147483646 w 78"/>
                <a:gd name="T25" fmla="*/ 2147483646 h 7"/>
                <a:gd name="T26" fmla="*/ 2147483646 w 78"/>
                <a:gd name="T27" fmla="*/ 0 h 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8" h="7">
                  <a:moveTo>
                    <a:pt x="54" y="7"/>
                  </a:moveTo>
                  <a:cubicBezTo>
                    <a:pt x="34" y="7"/>
                    <a:pt x="0" y="5"/>
                    <a:pt x="0" y="4"/>
                  </a:cubicBezTo>
                  <a:cubicBezTo>
                    <a:pt x="0" y="2"/>
                    <a:pt x="35" y="1"/>
                    <a:pt x="55" y="1"/>
                  </a:cubicBezTo>
                  <a:cubicBezTo>
                    <a:pt x="55" y="1"/>
                    <a:pt x="55" y="1"/>
                    <a:pt x="55" y="1"/>
                  </a:cubicBezTo>
                  <a:cubicBezTo>
                    <a:pt x="74" y="1"/>
                    <a:pt x="72" y="2"/>
                    <a:pt x="72" y="4"/>
                  </a:cubicBezTo>
                  <a:cubicBezTo>
                    <a:pt x="72" y="5"/>
                    <a:pt x="75" y="7"/>
                    <a:pt x="55" y="7"/>
                  </a:cubicBezTo>
                  <a:cubicBezTo>
                    <a:pt x="55" y="7"/>
                    <a:pt x="54" y="7"/>
                    <a:pt x="54" y="7"/>
                  </a:cubicBezTo>
                  <a:moveTo>
                    <a:pt x="58" y="0"/>
                  </a:moveTo>
                  <a:cubicBezTo>
                    <a:pt x="58" y="0"/>
                    <a:pt x="57" y="0"/>
                    <a:pt x="57" y="0"/>
                  </a:cubicBezTo>
                  <a:cubicBezTo>
                    <a:pt x="36" y="0"/>
                    <a:pt x="0" y="2"/>
                    <a:pt x="0" y="4"/>
                  </a:cubicBezTo>
                  <a:cubicBezTo>
                    <a:pt x="0" y="6"/>
                    <a:pt x="36" y="7"/>
                    <a:pt x="57" y="7"/>
                  </a:cubicBezTo>
                  <a:cubicBezTo>
                    <a:pt x="57" y="7"/>
                    <a:pt x="57" y="7"/>
                    <a:pt x="57" y="7"/>
                  </a:cubicBezTo>
                  <a:cubicBezTo>
                    <a:pt x="78" y="7"/>
                    <a:pt x="76" y="6"/>
                    <a:pt x="76" y="4"/>
                  </a:cubicBezTo>
                  <a:cubicBezTo>
                    <a:pt x="76" y="2"/>
                    <a:pt x="78" y="0"/>
                    <a:pt x="58" y="0"/>
                  </a:cubicBezTo>
                </a:path>
              </a:pathLst>
            </a:custGeom>
            <a:solidFill>
              <a:srgbClr val="CECBCB"/>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1048893" name="Freeform 38"/>
            <p:cNvSpPr>
              <a:spLocks noEditPoints="1"/>
            </p:cNvSpPr>
            <p:nvPr/>
          </p:nvSpPr>
          <p:spPr bwMode="auto">
            <a:xfrm>
              <a:off x="3613151" y="5561013"/>
              <a:ext cx="319088" cy="25400"/>
            </a:xfrm>
            <a:custGeom>
              <a:avLst/>
              <a:gdLst>
                <a:gd name="T0" fmla="*/ 2147483646 w 75"/>
                <a:gd name="T1" fmla="*/ 2147483646 h 6"/>
                <a:gd name="T2" fmla="*/ 0 w 75"/>
                <a:gd name="T3" fmla="*/ 2147483646 h 6"/>
                <a:gd name="T4" fmla="*/ 2147483646 w 75"/>
                <a:gd name="T5" fmla="*/ 0 h 6"/>
                <a:gd name="T6" fmla="*/ 2147483646 w 75"/>
                <a:gd name="T7" fmla="*/ 0 h 6"/>
                <a:gd name="T8" fmla="*/ 2147483646 w 75"/>
                <a:gd name="T9" fmla="*/ 2147483646 h 6"/>
                <a:gd name="T10" fmla="*/ 2147483646 w 75"/>
                <a:gd name="T11" fmla="*/ 2147483646 h 6"/>
                <a:gd name="T12" fmla="*/ 2147483646 w 75"/>
                <a:gd name="T13" fmla="*/ 2147483646 h 6"/>
                <a:gd name="T14" fmla="*/ 2147483646 w 75"/>
                <a:gd name="T15" fmla="*/ 0 h 6"/>
                <a:gd name="T16" fmla="*/ 2147483646 w 75"/>
                <a:gd name="T17" fmla="*/ 0 h 6"/>
                <a:gd name="T18" fmla="*/ 0 w 75"/>
                <a:gd name="T19" fmla="*/ 2147483646 h 6"/>
                <a:gd name="T20" fmla="*/ 2147483646 w 75"/>
                <a:gd name="T21" fmla="*/ 2147483646 h 6"/>
                <a:gd name="T22" fmla="*/ 2147483646 w 75"/>
                <a:gd name="T23" fmla="*/ 2147483646 h 6"/>
                <a:gd name="T24" fmla="*/ 2147483646 w 75"/>
                <a:gd name="T25" fmla="*/ 2147483646 h 6"/>
                <a:gd name="T26" fmla="*/ 2147483646 w 75"/>
                <a:gd name="T27" fmla="*/ 0 h 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5" h="6">
                  <a:moveTo>
                    <a:pt x="52" y="6"/>
                  </a:moveTo>
                  <a:cubicBezTo>
                    <a:pt x="33" y="6"/>
                    <a:pt x="0" y="4"/>
                    <a:pt x="0" y="3"/>
                  </a:cubicBezTo>
                  <a:cubicBezTo>
                    <a:pt x="0" y="1"/>
                    <a:pt x="33" y="0"/>
                    <a:pt x="52" y="0"/>
                  </a:cubicBezTo>
                  <a:cubicBezTo>
                    <a:pt x="52" y="0"/>
                    <a:pt x="52" y="0"/>
                    <a:pt x="52" y="0"/>
                  </a:cubicBezTo>
                  <a:cubicBezTo>
                    <a:pt x="71" y="0"/>
                    <a:pt x="69" y="1"/>
                    <a:pt x="69" y="3"/>
                  </a:cubicBezTo>
                  <a:cubicBezTo>
                    <a:pt x="69" y="4"/>
                    <a:pt x="71" y="6"/>
                    <a:pt x="52" y="6"/>
                  </a:cubicBezTo>
                  <a:cubicBezTo>
                    <a:pt x="52" y="6"/>
                    <a:pt x="52" y="6"/>
                    <a:pt x="52" y="6"/>
                  </a:cubicBezTo>
                  <a:moveTo>
                    <a:pt x="55" y="0"/>
                  </a:moveTo>
                  <a:cubicBezTo>
                    <a:pt x="55" y="0"/>
                    <a:pt x="55" y="0"/>
                    <a:pt x="55" y="0"/>
                  </a:cubicBezTo>
                  <a:cubicBezTo>
                    <a:pt x="35" y="0"/>
                    <a:pt x="0" y="1"/>
                    <a:pt x="0" y="3"/>
                  </a:cubicBezTo>
                  <a:cubicBezTo>
                    <a:pt x="0" y="4"/>
                    <a:pt x="34" y="6"/>
                    <a:pt x="54" y="6"/>
                  </a:cubicBezTo>
                  <a:cubicBezTo>
                    <a:pt x="54" y="6"/>
                    <a:pt x="55" y="6"/>
                    <a:pt x="55" y="6"/>
                  </a:cubicBezTo>
                  <a:cubicBezTo>
                    <a:pt x="75" y="6"/>
                    <a:pt x="72" y="4"/>
                    <a:pt x="72" y="3"/>
                  </a:cubicBezTo>
                  <a:cubicBezTo>
                    <a:pt x="72" y="1"/>
                    <a:pt x="74" y="0"/>
                    <a:pt x="55" y="0"/>
                  </a:cubicBezTo>
                </a:path>
              </a:pathLst>
            </a:custGeom>
            <a:solidFill>
              <a:srgbClr val="CBC9C9"/>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1048894" name="Freeform 39"/>
            <p:cNvSpPr>
              <a:spLocks noEditPoints="1"/>
            </p:cNvSpPr>
            <p:nvPr/>
          </p:nvSpPr>
          <p:spPr bwMode="auto">
            <a:xfrm>
              <a:off x="3613151" y="5561013"/>
              <a:ext cx="301625" cy="25400"/>
            </a:xfrm>
            <a:custGeom>
              <a:avLst/>
              <a:gdLst>
                <a:gd name="T0" fmla="*/ 2147483646 w 71"/>
                <a:gd name="T1" fmla="*/ 2147483646 h 6"/>
                <a:gd name="T2" fmla="*/ 0 w 71"/>
                <a:gd name="T3" fmla="*/ 2147483646 h 6"/>
                <a:gd name="T4" fmla="*/ 2147483646 w 71"/>
                <a:gd name="T5" fmla="*/ 0 h 6"/>
                <a:gd name="T6" fmla="*/ 2147483646 w 71"/>
                <a:gd name="T7" fmla="*/ 0 h 6"/>
                <a:gd name="T8" fmla="*/ 2147483646 w 71"/>
                <a:gd name="T9" fmla="*/ 2147483646 h 6"/>
                <a:gd name="T10" fmla="*/ 2147483646 w 71"/>
                <a:gd name="T11" fmla="*/ 2147483646 h 6"/>
                <a:gd name="T12" fmla="*/ 2147483646 w 71"/>
                <a:gd name="T13" fmla="*/ 2147483646 h 6"/>
                <a:gd name="T14" fmla="*/ 2147483646 w 71"/>
                <a:gd name="T15" fmla="*/ 0 h 6"/>
                <a:gd name="T16" fmla="*/ 2147483646 w 71"/>
                <a:gd name="T17" fmla="*/ 0 h 6"/>
                <a:gd name="T18" fmla="*/ 0 w 71"/>
                <a:gd name="T19" fmla="*/ 2147483646 h 6"/>
                <a:gd name="T20" fmla="*/ 2147483646 w 71"/>
                <a:gd name="T21" fmla="*/ 2147483646 h 6"/>
                <a:gd name="T22" fmla="*/ 2147483646 w 71"/>
                <a:gd name="T23" fmla="*/ 2147483646 h 6"/>
                <a:gd name="T24" fmla="*/ 2147483646 w 71"/>
                <a:gd name="T25" fmla="*/ 2147483646 h 6"/>
                <a:gd name="T26" fmla="*/ 2147483646 w 71"/>
                <a:gd name="T27" fmla="*/ 0 h 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1" h="6">
                  <a:moveTo>
                    <a:pt x="49" y="6"/>
                  </a:moveTo>
                  <a:cubicBezTo>
                    <a:pt x="31" y="6"/>
                    <a:pt x="0" y="4"/>
                    <a:pt x="0" y="3"/>
                  </a:cubicBezTo>
                  <a:cubicBezTo>
                    <a:pt x="0" y="1"/>
                    <a:pt x="31" y="0"/>
                    <a:pt x="49" y="0"/>
                  </a:cubicBezTo>
                  <a:cubicBezTo>
                    <a:pt x="50" y="0"/>
                    <a:pt x="50" y="0"/>
                    <a:pt x="50" y="0"/>
                  </a:cubicBezTo>
                  <a:cubicBezTo>
                    <a:pt x="67" y="0"/>
                    <a:pt x="65" y="1"/>
                    <a:pt x="65" y="3"/>
                  </a:cubicBezTo>
                  <a:cubicBezTo>
                    <a:pt x="65" y="4"/>
                    <a:pt x="67" y="6"/>
                    <a:pt x="49" y="6"/>
                  </a:cubicBezTo>
                  <a:cubicBezTo>
                    <a:pt x="49" y="6"/>
                    <a:pt x="49" y="6"/>
                    <a:pt x="49" y="6"/>
                  </a:cubicBezTo>
                  <a:moveTo>
                    <a:pt x="52" y="0"/>
                  </a:moveTo>
                  <a:cubicBezTo>
                    <a:pt x="52" y="0"/>
                    <a:pt x="52" y="0"/>
                    <a:pt x="52" y="0"/>
                  </a:cubicBezTo>
                  <a:cubicBezTo>
                    <a:pt x="33" y="0"/>
                    <a:pt x="0" y="1"/>
                    <a:pt x="0" y="3"/>
                  </a:cubicBezTo>
                  <a:cubicBezTo>
                    <a:pt x="0" y="4"/>
                    <a:pt x="33" y="6"/>
                    <a:pt x="52" y="6"/>
                  </a:cubicBezTo>
                  <a:cubicBezTo>
                    <a:pt x="52" y="6"/>
                    <a:pt x="52" y="6"/>
                    <a:pt x="52" y="6"/>
                  </a:cubicBezTo>
                  <a:cubicBezTo>
                    <a:pt x="71" y="6"/>
                    <a:pt x="69" y="4"/>
                    <a:pt x="69" y="3"/>
                  </a:cubicBezTo>
                  <a:cubicBezTo>
                    <a:pt x="69" y="1"/>
                    <a:pt x="71" y="0"/>
                    <a:pt x="52" y="0"/>
                  </a:cubicBezTo>
                </a:path>
              </a:pathLst>
            </a:custGeom>
            <a:solidFill>
              <a:srgbClr val="C8C7C7"/>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1048895" name="Freeform 40"/>
            <p:cNvSpPr>
              <a:spLocks noEditPoints="1"/>
            </p:cNvSpPr>
            <p:nvPr/>
          </p:nvSpPr>
          <p:spPr bwMode="auto">
            <a:xfrm>
              <a:off x="3613151" y="5561013"/>
              <a:ext cx="284163" cy="25400"/>
            </a:xfrm>
            <a:custGeom>
              <a:avLst/>
              <a:gdLst>
                <a:gd name="T0" fmla="*/ 2147483646 w 67"/>
                <a:gd name="T1" fmla="*/ 2147483646 h 6"/>
                <a:gd name="T2" fmla="*/ 2147483646 w 67"/>
                <a:gd name="T3" fmla="*/ 2147483646 h 6"/>
                <a:gd name="T4" fmla="*/ 2147483646 w 67"/>
                <a:gd name="T5" fmla="*/ 0 h 6"/>
                <a:gd name="T6" fmla="*/ 2147483646 w 67"/>
                <a:gd name="T7" fmla="*/ 0 h 6"/>
                <a:gd name="T8" fmla="*/ 2147483646 w 67"/>
                <a:gd name="T9" fmla="*/ 2147483646 h 6"/>
                <a:gd name="T10" fmla="*/ 2147483646 w 67"/>
                <a:gd name="T11" fmla="*/ 2147483646 h 6"/>
                <a:gd name="T12" fmla="*/ 2147483646 w 67"/>
                <a:gd name="T13" fmla="*/ 2147483646 h 6"/>
                <a:gd name="T14" fmla="*/ 2147483646 w 67"/>
                <a:gd name="T15" fmla="*/ 0 h 6"/>
                <a:gd name="T16" fmla="*/ 2147483646 w 67"/>
                <a:gd name="T17" fmla="*/ 0 h 6"/>
                <a:gd name="T18" fmla="*/ 0 w 67"/>
                <a:gd name="T19" fmla="*/ 2147483646 h 6"/>
                <a:gd name="T20" fmla="*/ 2147483646 w 67"/>
                <a:gd name="T21" fmla="*/ 2147483646 h 6"/>
                <a:gd name="T22" fmla="*/ 2147483646 w 67"/>
                <a:gd name="T23" fmla="*/ 2147483646 h 6"/>
                <a:gd name="T24" fmla="*/ 2147483646 w 67"/>
                <a:gd name="T25" fmla="*/ 2147483646 h 6"/>
                <a:gd name="T26" fmla="*/ 2147483646 w 67"/>
                <a:gd name="T27" fmla="*/ 0 h 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67" h="6">
                  <a:moveTo>
                    <a:pt x="46" y="5"/>
                  </a:moveTo>
                  <a:cubicBezTo>
                    <a:pt x="29" y="5"/>
                    <a:pt x="1" y="4"/>
                    <a:pt x="1" y="3"/>
                  </a:cubicBezTo>
                  <a:cubicBezTo>
                    <a:pt x="1" y="1"/>
                    <a:pt x="30" y="0"/>
                    <a:pt x="47" y="0"/>
                  </a:cubicBezTo>
                  <a:cubicBezTo>
                    <a:pt x="47" y="0"/>
                    <a:pt x="47" y="0"/>
                    <a:pt x="47" y="0"/>
                  </a:cubicBezTo>
                  <a:cubicBezTo>
                    <a:pt x="64" y="0"/>
                    <a:pt x="62" y="1"/>
                    <a:pt x="62" y="3"/>
                  </a:cubicBezTo>
                  <a:cubicBezTo>
                    <a:pt x="62" y="4"/>
                    <a:pt x="64" y="5"/>
                    <a:pt x="47" y="5"/>
                  </a:cubicBezTo>
                  <a:cubicBezTo>
                    <a:pt x="47" y="5"/>
                    <a:pt x="47" y="5"/>
                    <a:pt x="46" y="5"/>
                  </a:cubicBezTo>
                  <a:moveTo>
                    <a:pt x="50" y="0"/>
                  </a:moveTo>
                  <a:cubicBezTo>
                    <a:pt x="50" y="0"/>
                    <a:pt x="50" y="0"/>
                    <a:pt x="49" y="0"/>
                  </a:cubicBezTo>
                  <a:cubicBezTo>
                    <a:pt x="31" y="0"/>
                    <a:pt x="0" y="1"/>
                    <a:pt x="0" y="3"/>
                  </a:cubicBezTo>
                  <a:cubicBezTo>
                    <a:pt x="0" y="4"/>
                    <a:pt x="31" y="6"/>
                    <a:pt x="49" y="6"/>
                  </a:cubicBezTo>
                  <a:cubicBezTo>
                    <a:pt x="49" y="6"/>
                    <a:pt x="49" y="6"/>
                    <a:pt x="49" y="6"/>
                  </a:cubicBezTo>
                  <a:cubicBezTo>
                    <a:pt x="67" y="6"/>
                    <a:pt x="65" y="4"/>
                    <a:pt x="65" y="3"/>
                  </a:cubicBezTo>
                  <a:cubicBezTo>
                    <a:pt x="65" y="1"/>
                    <a:pt x="67" y="0"/>
                    <a:pt x="50" y="0"/>
                  </a:cubicBezTo>
                </a:path>
              </a:pathLst>
            </a:custGeom>
            <a:solidFill>
              <a:srgbClr val="C6C4C5"/>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1048896" name="Freeform 41"/>
            <p:cNvSpPr>
              <a:spLocks noEditPoints="1"/>
            </p:cNvSpPr>
            <p:nvPr/>
          </p:nvSpPr>
          <p:spPr bwMode="auto">
            <a:xfrm>
              <a:off x="3616326" y="5561013"/>
              <a:ext cx="268288" cy="20638"/>
            </a:xfrm>
            <a:custGeom>
              <a:avLst/>
              <a:gdLst>
                <a:gd name="T0" fmla="*/ 2147483646 w 63"/>
                <a:gd name="T1" fmla="*/ 2147483646 h 5"/>
                <a:gd name="T2" fmla="*/ 0 w 63"/>
                <a:gd name="T3" fmla="*/ 2147483646 h 5"/>
                <a:gd name="T4" fmla="*/ 2147483646 w 63"/>
                <a:gd name="T5" fmla="*/ 0 h 5"/>
                <a:gd name="T6" fmla="*/ 2147483646 w 63"/>
                <a:gd name="T7" fmla="*/ 0 h 5"/>
                <a:gd name="T8" fmla="*/ 2147483646 w 63"/>
                <a:gd name="T9" fmla="*/ 2147483646 h 5"/>
                <a:gd name="T10" fmla="*/ 2147483646 w 63"/>
                <a:gd name="T11" fmla="*/ 2147483646 h 5"/>
                <a:gd name="T12" fmla="*/ 2147483646 w 63"/>
                <a:gd name="T13" fmla="*/ 2147483646 h 5"/>
                <a:gd name="T14" fmla="*/ 2147483646 w 63"/>
                <a:gd name="T15" fmla="*/ 0 h 5"/>
                <a:gd name="T16" fmla="*/ 2147483646 w 63"/>
                <a:gd name="T17" fmla="*/ 0 h 5"/>
                <a:gd name="T18" fmla="*/ 0 w 63"/>
                <a:gd name="T19" fmla="*/ 2147483646 h 5"/>
                <a:gd name="T20" fmla="*/ 2147483646 w 63"/>
                <a:gd name="T21" fmla="*/ 2147483646 h 5"/>
                <a:gd name="T22" fmla="*/ 2147483646 w 63"/>
                <a:gd name="T23" fmla="*/ 2147483646 h 5"/>
                <a:gd name="T24" fmla="*/ 2147483646 w 63"/>
                <a:gd name="T25" fmla="*/ 2147483646 h 5"/>
                <a:gd name="T26" fmla="*/ 2147483646 w 63"/>
                <a:gd name="T27" fmla="*/ 0 h 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63" h="5">
                  <a:moveTo>
                    <a:pt x="43" y="5"/>
                  </a:moveTo>
                  <a:cubicBezTo>
                    <a:pt x="27" y="5"/>
                    <a:pt x="0" y="4"/>
                    <a:pt x="0" y="3"/>
                  </a:cubicBezTo>
                  <a:cubicBezTo>
                    <a:pt x="0" y="1"/>
                    <a:pt x="27" y="0"/>
                    <a:pt x="43" y="0"/>
                  </a:cubicBezTo>
                  <a:cubicBezTo>
                    <a:pt x="43" y="0"/>
                    <a:pt x="43" y="0"/>
                    <a:pt x="43" y="0"/>
                  </a:cubicBezTo>
                  <a:cubicBezTo>
                    <a:pt x="59" y="0"/>
                    <a:pt x="58" y="1"/>
                    <a:pt x="58" y="3"/>
                  </a:cubicBezTo>
                  <a:cubicBezTo>
                    <a:pt x="58" y="4"/>
                    <a:pt x="59" y="5"/>
                    <a:pt x="43" y="5"/>
                  </a:cubicBezTo>
                  <a:cubicBezTo>
                    <a:pt x="43" y="5"/>
                    <a:pt x="43" y="5"/>
                    <a:pt x="43" y="5"/>
                  </a:cubicBezTo>
                  <a:moveTo>
                    <a:pt x="46" y="0"/>
                  </a:moveTo>
                  <a:cubicBezTo>
                    <a:pt x="46" y="0"/>
                    <a:pt x="46" y="0"/>
                    <a:pt x="46" y="0"/>
                  </a:cubicBezTo>
                  <a:cubicBezTo>
                    <a:pt x="29" y="0"/>
                    <a:pt x="0" y="1"/>
                    <a:pt x="0" y="3"/>
                  </a:cubicBezTo>
                  <a:cubicBezTo>
                    <a:pt x="0" y="4"/>
                    <a:pt x="28" y="5"/>
                    <a:pt x="45" y="5"/>
                  </a:cubicBezTo>
                  <a:cubicBezTo>
                    <a:pt x="46" y="5"/>
                    <a:pt x="46" y="5"/>
                    <a:pt x="46" y="5"/>
                  </a:cubicBezTo>
                  <a:cubicBezTo>
                    <a:pt x="63" y="5"/>
                    <a:pt x="61" y="4"/>
                    <a:pt x="61" y="3"/>
                  </a:cubicBezTo>
                  <a:cubicBezTo>
                    <a:pt x="61" y="1"/>
                    <a:pt x="63" y="0"/>
                    <a:pt x="46" y="0"/>
                  </a:cubicBezTo>
                </a:path>
              </a:pathLst>
            </a:custGeom>
            <a:solidFill>
              <a:srgbClr val="C3C2C2"/>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1048897" name="Freeform 42"/>
            <p:cNvSpPr>
              <a:spLocks noEditPoints="1"/>
            </p:cNvSpPr>
            <p:nvPr/>
          </p:nvSpPr>
          <p:spPr bwMode="auto">
            <a:xfrm>
              <a:off x="3616326" y="5561013"/>
              <a:ext cx="252413" cy="20638"/>
            </a:xfrm>
            <a:custGeom>
              <a:avLst/>
              <a:gdLst>
                <a:gd name="T0" fmla="*/ 2147483646 w 59"/>
                <a:gd name="T1" fmla="*/ 2147483646 h 5"/>
                <a:gd name="T2" fmla="*/ 0 w 59"/>
                <a:gd name="T3" fmla="*/ 2147483646 h 5"/>
                <a:gd name="T4" fmla="*/ 2147483646 w 59"/>
                <a:gd name="T5" fmla="*/ 0 h 5"/>
                <a:gd name="T6" fmla="*/ 2147483646 w 59"/>
                <a:gd name="T7" fmla="*/ 0 h 5"/>
                <a:gd name="T8" fmla="*/ 2147483646 w 59"/>
                <a:gd name="T9" fmla="*/ 2147483646 h 5"/>
                <a:gd name="T10" fmla="*/ 2147483646 w 59"/>
                <a:gd name="T11" fmla="*/ 2147483646 h 5"/>
                <a:gd name="T12" fmla="*/ 2147483646 w 59"/>
                <a:gd name="T13" fmla="*/ 2147483646 h 5"/>
                <a:gd name="T14" fmla="*/ 2147483646 w 59"/>
                <a:gd name="T15" fmla="*/ 0 h 5"/>
                <a:gd name="T16" fmla="*/ 2147483646 w 59"/>
                <a:gd name="T17" fmla="*/ 0 h 5"/>
                <a:gd name="T18" fmla="*/ 0 w 59"/>
                <a:gd name="T19" fmla="*/ 2147483646 h 5"/>
                <a:gd name="T20" fmla="*/ 2147483646 w 59"/>
                <a:gd name="T21" fmla="*/ 2147483646 h 5"/>
                <a:gd name="T22" fmla="*/ 2147483646 w 59"/>
                <a:gd name="T23" fmla="*/ 2147483646 h 5"/>
                <a:gd name="T24" fmla="*/ 2147483646 w 59"/>
                <a:gd name="T25" fmla="*/ 2147483646 h 5"/>
                <a:gd name="T26" fmla="*/ 2147483646 w 59"/>
                <a:gd name="T27" fmla="*/ 0 h 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59" h="5">
                  <a:moveTo>
                    <a:pt x="40" y="5"/>
                  </a:moveTo>
                  <a:cubicBezTo>
                    <a:pt x="25" y="5"/>
                    <a:pt x="0" y="4"/>
                    <a:pt x="0" y="3"/>
                  </a:cubicBezTo>
                  <a:cubicBezTo>
                    <a:pt x="0" y="1"/>
                    <a:pt x="25" y="0"/>
                    <a:pt x="41" y="0"/>
                  </a:cubicBezTo>
                  <a:cubicBezTo>
                    <a:pt x="41" y="0"/>
                    <a:pt x="41" y="0"/>
                    <a:pt x="41" y="0"/>
                  </a:cubicBezTo>
                  <a:cubicBezTo>
                    <a:pt x="56" y="0"/>
                    <a:pt x="54" y="1"/>
                    <a:pt x="54" y="3"/>
                  </a:cubicBezTo>
                  <a:cubicBezTo>
                    <a:pt x="54" y="4"/>
                    <a:pt x="56" y="5"/>
                    <a:pt x="41" y="5"/>
                  </a:cubicBezTo>
                  <a:cubicBezTo>
                    <a:pt x="40" y="5"/>
                    <a:pt x="40" y="5"/>
                    <a:pt x="40" y="5"/>
                  </a:cubicBezTo>
                  <a:moveTo>
                    <a:pt x="43" y="0"/>
                  </a:moveTo>
                  <a:cubicBezTo>
                    <a:pt x="43" y="0"/>
                    <a:pt x="43" y="0"/>
                    <a:pt x="43" y="0"/>
                  </a:cubicBezTo>
                  <a:cubicBezTo>
                    <a:pt x="27" y="0"/>
                    <a:pt x="0" y="1"/>
                    <a:pt x="0" y="3"/>
                  </a:cubicBezTo>
                  <a:cubicBezTo>
                    <a:pt x="0" y="4"/>
                    <a:pt x="27" y="5"/>
                    <a:pt x="43" y="5"/>
                  </a:cubicBezTo>
                  <a:cubicBezTo>
                    <a:pt x="43" y="5"/>
                    <a:pt x="43" y="5"/>
                    <a:pt x="43" y="5"/>
                  </a:cubicBezTo>
                  <a:cubicBezTo>
                    <a:pt x="59" y="5"/>
                    <a:pt x="58" y="4"/>
                    <a:pt x="58" y="3"/>
                  </a:cubicBezTo>
                  <a:cubicBezTo>
                    <a:pt x="58" y="1"/>
                    <a:pt x="59" y="0"/>
                    <a:pt x="43" y="0"/>
                  </a:cubicBezTo>
                </a:path>
              </a:pathLst>
            </a:custGeom>
            <a:solidFill>
              <a:srgbClr val="C0BFC0"/>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1048898" name="Freeform 43"/>
            <p:cNvSpPr>
              <a:spLocks noEditPoints="1"/>
            </p:cNvSpPr>
            <p:nvPr/>
          </p:nvSpPr>
          <p:spPr bwMode="auto">
            <a:xfrm>
              <a:off x="3616326" y="5561013"/>
              <a:ext cx="239713" cy="20638"/>
            </a:xfrm>
            <a:custGeom>
              <a:avLst/>
              <a:gdLst>
                <a:gd name="T0" fmla="*/ 2147483646 w 56"/>
                <a:gd name="T1" fmla="*/ 2147483646 h 5"/>
                <a:gd name="T2" fmla="*/ 0 w 56"/>
                <a:gd name="T3" fmla="*/ 2147483646 h 5"/>
                <a:gd name="T4" fmla="*/ 2147483646 w 56"/>
                <a:gd name="T5" fmla="*/ 0 h 5"/>
                <a:gd name="T6" fmla="*/ 2147483646 w 56"/>
                <a:gd name="T7" fmla="*/ 0 h 5"/>
                <a:gd name="T8" fmla="*/ 2147483646 w 56"/>
                <a:gd name="T9" fmla="*/ 2147483646 h 5"/>
                <a:gd name="T10" fmla="*/ 2147483646 w 56"/>
                <a:gd name="T11" fmla="*/ 2147483646 h 5"/>
                <a:gd name="T12" fmla="*/ 2147483646 w 56"/>
                <a:gd name="T13" fmla="*/ 2147483646 h 5"/>
                <a:gd name="T14" fmla="*/ 2147483646 w 56"/>
                <a:gd name="T15" fmla="*/ 0 h 5"/>
                <a:gd name="T16" fmla="*/ 2147483646 w 56"/>
                <a:gd name="T17" fmla="*/ 0 h 5"/>
                <a:gd name="T18" fmla="*/ 0 w 56"/>
                <a:gd name="T19" fmla="*/ 2147483646 h 5"/>
                <a:gd name="T20" fmla="*/ 2147483646 w 56"/>
                <a:gd name="T21" fmla="*/ 2147483646 h 5"/>
                <a:gd name="T22" fmla="*/ 2147483646 w 56"/>
                <a:gd name="T23" fmla="*/ 2147483646 h 5"/>
                <a:gd name="T24" fmla="*/ 2147483646 w 56"/>
                <a:gd name="T25" fmla="*/ 2147483646 h 5"/>
                <a:gd name="T26" fmla="*/ 2147483646 w 56"/>
                <a:gd name="T27" fmla="*/ 0 h 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56" h="5">
                  <a:moveTo>
                    <a:pt x="38" y="5"/>
                  </a:moveTo>
                  <a:cubicBezTo>
                    <a:pt x="23" y="5"/>
                    <a:pt x="0" y="4"/>
                    <a:pt x="0" y="3"/>
                  </a:cubicBezTo>
                  <a:cubicBezTo>
                    <a:pt x="0" y="1"/>
                    <a:pt x="24" y="0"/>
                    <a:pt x="38" y="0"/>
                  </a:cubicBezTo>
                  <a:cubicBezTo>
                    <a:pt x="38" y="0"/>
                    <a:pt x="38" y="0"/>
                    <a:pt x="38" y="0"/>
                  </a:cubicBezTo>
                  <a:cubicBezTo>
                    <a:pt x="52" y="0"/>
                    <a:pt x="51" y="1"/>
                    <a:pt x="51" y="3"/>
                  </a:cubicBezTo>
                  <a:cubicBezTo>
                    <a:pt x="51" y="4"/>
                    <a:pt x="52" y="5"/>
                    <a:pt x="38" y="5"/>
                  </a:cubicBezTo>
                  <a:cubicBezTo>
                    <a:pt x="38" y="5"/>
                    <a:pt x="38" y="5"/>
                    <a:pt x="38" y="5"/>
                  </a:cubicBezTo>
                  <a:moveTo>
                    <a:pt x="41" y="0"/>
                  </a:moveTo>
                  <a:cubicBezTo>
                    <a:pt x="41" y="0"/>
                    <a:pt x="41" y="0"/>
                    <a:pt x="41" y="0"/>
                  </a:cubicBezTo>
                  <a:cubicBezTo>
                    <a:pt x="25" y="0"/>
                    <a:pt x="0" y="1"/>
                    <a:pt x="0" y="3"/>
                  </a:cubicBezTo>
                  <a:cubicBezTo>
                    <a:pt x="0" y="4"/>
                    <a:pt x="25" y="5"/>
                    <a:pt x="40" y="5"/>
                  </a:cubicBezTo>
                  <a:cubicBezTo>
                    <a:pt x="40" y="5"/>
                    <a:pt x="40" y="5"/>
                    <a:pt x="41" y="5"/>
                  </a:cubicBezTo>
                  <a:cubicBezTo>
                    <a:pt x="56" y="5"/>
                    <a:pt x="54" y="4"/>
                    <a:pt x="54" y="3"/>
                  </a:cubicBezTo>
                  <a:cubicBezTo>
                    <a:pt x="54" y="1"/>
                    <a:pt x="56" y="0"/>
                    <a:pt x="41" y="0"/>
                  </a:cubicBezTo>
                </a:path>
              </a:pathLst>
            </a:custGeom>
            <a:solidFill>
              <a:srgbClr val="BEBDBE"/>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1048899" name="Freeform 44"/>
            <p:cNvSpPr>
              <a:spLocks noEditPoints="1"/>
            </p:cNvSpPr>
            <p:nvPr/>
          </p:nvSpPr>
          <p:spPr bwMode="auto">
            <a:xfrm>
              <a:off x="3616326" y="5561013"/>
              <a:ext cx="222250" cy="20638"/>
            </a:xfrm>
            <a:custGeom>
              <a:avLst/>
              <a:gdLst>
                <a:gd name="T0" fmla="*/ 2147483646 w 52"/>
                <a:gd name="T1" fmla="*/ 2147483646 h 5"/>
                <a:gd name="T2" fmla="*/ 0 w 52"/>
                <a:gd name="T3" fmla="*/ 2147483646 h 5"/>
                <a:gd name="T4" fmla="*/ 2147483646 w 52"/>
                <a:gd name="T5" fmla="*/ 2147483646 h 5"/>
                <a:gd name="T6" fmla="*/ 2147483646 w 52"/>
                <a:gd name="T7" fmla="*/ 2147483646 h 5"/>
                <a:gd name="T8" fmla="*/ 2147483646 w 52"/>
                <a:gd name="T9" fmla="*/ 2147483646 h 5"/>
                <a:gd name="T10" fmla="*/ 2147483646 w 52"/>
                <a:gd name="T11" fmla="*/ 2147483646 h 5"/>
                <a:gd name="T12" fmla="*/ 2147483646 w 52"/>
                <a:gd name="T13" fmla="*/ 2147483646 h 5"/>
                <a:gd name="T14" fmla="*/ 2147483646 w 52"/>
                <a:gd name="T15" fmla="*/ 0 h 5"/>
                <a:gd name="T16" fmla="*/ 2147483646 w 52"/>
                <a:gd name="T17" fmla="*/ 0 h 5"/>
                <a:gd name="T18" fmla="*/ 0 w 52"/>
                <a:gd name="T19" fmla="*/ 2147483646 h 5"/>
                <a:gd name="T20" fmla="*/ 2147483646 w 52"/>
                <a:gd name="T21" fmla="*/ 2147483646 h 5"/>
                <a:gd name="T22" fmla="*/ 2147483646 w 52"/>
                <a:gd name="T23" fmla="*/ 2147483646 h 5"/>
                <a:gd name="T24" fmla="*/ 2147483646 w 52"/>
                <a:gd name="T25" fmla="*/ 2147483646 h 5"/>
                <a:gd name="T26" fmla="*/ 2147483646 w 52"/>
                <a:gd name="T27" fmla="*/ 0 h 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52" h="5">
                  <a:moveTo>
                    <a:pt x="35" y="5"/>
                  </a:moveTo>
                  <a:cubicBezTo>
                    <a:pt x="22" y="5"/>
                    <a:pt x="0" y="4"/>
                    <a:pt x="0" y="3"/>
                  </a:cubicBezTo>
                  <a:cubicBezTo>
                    <a:pt x="0" y="2"/>
                    <a:pt x="22" y="1"/>
                    <a:pt x="35" y="1"/>
                  </a:cubicBezTo>
                  <a:cubicBezTo>
                    <a:pt x="35" y="1"/>
                    <a:pt x="35" y="1"/>
                    <a:pt x="36" y="1"/>
                  </a:cubicBezTo>
                  <a:cubicBezTo>
                    <a:pt x="48" y="1"/>
                    <a:pt x="47" y="2"/>
                    <a:pt x="47" y="3"/>
                  </a:cubicBezTo>
                  <a:cubicBezTo>
                    <a:pt x="47" y="4"/>
                    <a:pt x="48" y="5"/>
                    <a:pt x="35" y="5"/>
                  </a:cubicBezTo>
                  <a:cubicBezTo>
                    <a:pt x="35" y="5"/>
                    <a:pt x="35" y="5"/>
                    <a:pt x="35" y="5"/>
                  </a:cubicBezTo>
                  <a:moveTo>
                    <a:pt x="38" y="0"/>
                  </a:moveTo>
                  <a:cubicBezTo>
                    <a:pt x="38" y="0"/>
                    <a:pt x="38" y="0"/>
                    <a:pt x="38" y="0"/>
                  </a:cubicBezTo>
                  <a:cubicBezTo>
                    <a:pt x="24" y="0"/>
                    <a:pt x="0" y="1"/>
                    <a:pt x="0" y="3"/>
                  </a:cubicBezTo>
                  <a:cubicBezTo>
                    <a:pt x="0" y="4"/>
                    <a:pt x="23" y="5"/>
                    <a:pt x="38" y="5"/>
                  </a:cubicBezTo>
                  <a:cubicBezTo>
                    <a:pt x="38" y="5"/>
                    <a:pt x="38" y="5"/>
                    <a:pt x="38" y="5"/>
                  </a:cubicBezTo>
                  <a:cubicBezTo>
                    <a:pt x="52" y="5"/>
                    <a:pt x="51" y="4"/>
                    <a:pt x="51" y="3"/>
                  </a:cubicBezTo>
                  <a:cubicBezTo>
                    <a:pt x="51" y="1"/>
                    <a:pt x="52" y="0"/>
                    <a:pt x="38" y="0"/>
                  </a:cubicBezTo>
                </a:path>
              </a:pathLst>
            </a:custGeom>
            <a:solidFill>
              <a:srgbClr val="BBBBBC"/>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1048900" name="Freeform 45"/>
            <p:cNvSpPr>
              <a:spLocks noEditPoints="1"/>
            </p:cNvSpPr>
            <p:nvPr/>
          </p:nvSpPr>
          <p:spPr bwMode="auto">
            <a:xfrm>
              <a:off x="3616326" y="5565775"/>
              <a:ext cx="204788" cy="15875"/>
            </a:xfrm>
            <a:custGeom>
              <a:avLst/>
              <a:gdLst>
                <a:gd name="T0" fmla="*/ 2147483646 w 48"/>
                <a:gd name="T1" fmla="*/ 2147483646 h 4"/>
                <a:gd name="T2" fmla="*/ 0 w 48"/>
                <a:gd name="T3" fmla="*/ 2147483646 h 4"/>
                <a:gd name="T4" fmla="*/ 2147483646 w 48"/>
                <a:gd name="T5" fmla="*/ 0 h 4"/>
                <a:gd name="T6" fmla="*/ 2147483646 w 48"/>
                <a:gd name="T7" fmla="*/ 0 h 4"/>
                <a:gd name="T8" fmla="*/ 2147483646 w 48"/>
                <a:gd name="T9" fmla="*/ 2147483646 h 4"/>
                <a:gd name="T10" fmla="*/ 2147483646 w 48"/>
                <a:gd name="T11" fmla="*/ 2147483646 h 4"/>
                <a:gd name="T12" fmla="*/ 2147483646 w 48"/>
                <a:gd name="T13" fmla="*/ 2147483646 h 4"/>
                <a:gd name="T14" fmla="*/ 2147483646 w 48"/>
                <a:gd name="T15" fmla="*/ 0 h 4"/>
                <a:gd name="T16" fmla="*/ 2147483646 w 48"/>
                <a:gd name="T17" fmla="*/ 0 h 4"/>
                <a:gd name="T18" fmla="*/ 0 w 48"/>
                <a:gd name="T19" fmla="*/ 2147483646 h 4"/>
                <a:gd name="T20" fmla="*/ 2147483646 w 48"/>
                <a:gd name="T21" fmla="*/ 2147483646 h 4"/>
                <a:gd name="T22" fmla="*/ 2147483646 w 48"/>
                <a:gd name="T23" fmla="*/ 2147483646 h 4"/>
                <a:gd name="T24" fmla="*/ 2147483646 w 48"/>
                <a:gd name="T25" fmla="*/ 2147483646 h 4"/>
                <a:gd name="T26" fmla="*/ 2147483646 w 48"/>
                <a:gd name="T27" fmla="*/ 0 h 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8" h="4">
                  <a:moveTo>
                    <a:pt x="32" y="4"/>
                  </a:moveTo>
                  <a:cubicBezTo>
                    <a:pt x="20" y="4"/>
                    <a:pt x="0" y="3"/>
                    <a:pt x="0" y="2"/>
                  </a:cubicBezTo>
                  <a:cubicBezTo>
                    <a:pt x="0" y="1"/>
                    <a:pt x="21" y="0"/>
                    <a:pt x="33" y="0"/>
                  </a:cubicBezTo>
                  <a:cubicBezTo>
                    <a:pt x="33" y="0"/>
                    <a:pt x="33" y="0"/>
                    <a:pt x="33" y="0"/>
                  </a:cubicBezTo>
                  <a:cubicBezTo>
                    <a:pt x="45" y="0"/>
                    <a:pt x="44" y="1"/>
                    <a:pt x="44" y="2"/>
                  </a:cubicBezTo>
                  <a:cubicBezTo>
                    <a:pt x="44" y="3"/>
                    <a:pt x="45" y="4"/>
                    <a:pt x="33" y="4"/>
                  </a:cubicBezTo>
                  <a:cubicBezTo>
                    <a:pt x="33" y="4"/>
                    <a:pt x="32" y="4"/>
                    <a:pt x="32" y="4"/>
                  </a:cubicBezTo>
                  <a:moveTo>
                    <a:pt x="36" y="0"/>
                  </a:moveTo>
                  <a:cubicBezTo>
                    <a:pt x="35" y="0"/>
                    <a:pt x="35" y="0"/>
                    <a:pt x="35" y="0"/>
                  </a:cubicBezTo>
                  <a:cubicBezTo>
                    <a:pt x="22" y="0"/>
                    <a:pt x="0" y="1"/>
                    <a:pt x="0" y="2"/>
                  </a:cubicBezTo>
                  <a:cubicBezTo>
                    <a:pt x="0" y="3"/>
                    <a:pt x="22" y="4"/>
                    <a:pt x="35" y="4"/>
                  </a:cubicBezTo>
                  <a:cubicBezTo>
                    <a:pt x="35" y="4"/>
                    <a:pt x="35" y="4"/>
                    <a:pt x="35" y="4"/>
                  </a:cubicBezTo>
                  <a:cubicBezTo>
                    <a:pt x="48" y="4"/>
                    <a:pt x="47" y="3"/>
                    <a:pt x="47" y="2"/>
                  </a:cubicBezTo>
                  <a:cubicBezTo>
                    <a:pt x="47" y="1"/>
                    <a:pt x="48" y="0"/>
                    <a:pt x="36" y="0"/>
                  </a:cubicBezTo>
                </a:path>
              </a:pathLst>
            </a:custGeom>
            <a:solidFill>
              <a:srgbClr val="B8B8B9"/>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1048901" name="Freeform 46"/>
            <p:cNvSpPr>
              <a:spLocks noEditPoints="1"/>
            </p:cNvSpPr>
            <p:nvPr/>
          </p:nvSpPr>
          <p:spPr bwMode="auto">
            <a:xfrm>
              <a:off x="3616326" y="5565775"/>
              <a:ext cx="192088" cy="15875"/>
            </a:xfrm>
            <a:custGeom>
              <a:avLst/>
              <a:gdLst>
                <a:gd name="T0" fmla="*/ 2147483646 w 45"/>
                <a:gd name="T1" fmla="*/ 2147483646 h 4"/>
                <a:gd name="T2" fmla="*/ 0 w 45"/>
                <a:gd name="T3" fmla="*/ 2147483646 h 4"/>
                <a:gd name="T4" fmla="*/ 2147483646 w 45"/>
                <a:gd name="T5" fmla="*/ 0 h 4"/>
                <a:gd name="T6" fmla="*/ 2147483646 w 45"/>
                <a:gd name="T7" fmla="*/ 0 h 4"/>
                <a:gd name="T8" fmla="*/ 2147483646 w 45"/>
                <a:gd name="T9" fmla="*/ 2147483646 h 4"/>
                <a:gd name="T10" fmla="*/ 2147483646 w 45"/>
                <a:gd name="T11" fmla="*/ 2147483646 h 4"/>
                <a:gd name="T12" fmla="*/ 2147483646 w 45"/>
                <a:gd name="T13" fmla="*/ 2147483646 h 4"/>
                <a:gd name="T14" fmla="*/ 2147483646 w 45"/>
                <a:gd name="T15" fmla="*/ 0 h 4"/>
                <a:gd name="T16" fmla="*/ 2147483646 w 45"/>
                <a:gd name="T17" fmla="*/ 0 h 4"/>
                <a:gd name="T18" fmla="*/ 0 w 45"/>
                <a:gd name="T19" fmla="*/ 2147483646 h 4"/>
                <a:gd name="T20" fmla="*/ 2147483646 w 45"/>
                <a:gd name="T21" fmla="*/ 2147483646 h 4"/>
                <a:gd name="T22" fmla="*/ 2147483646 w 45"/>
                <a:gd name="T23" fmla="*/ 2147483646 h 4"/>
                <a:gd name="T24" fmla="*/ 2147483646 w 45"/>
                <a:gd name="T25" fmla="*/ 2147483646 h 4"/>
                <a:gd name="T26" fmla="*/ 2147483646 w 45"/>
                <a:gd name="T27" fmla="*/ 0 h 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5" h="4">
                  <a:moveTo>
                    <a:pt x="30" y="4"/>
                  </a:moveTo>
                  <a:cubicBezTo>
                    <a:pt x="19" y="4"/>
                    <a:pt x="0" y="3"/>
                    <a:pt x="0" y="2"/>
                  </a:cubicBezTo>
                  <a:cubicBezTo>
                    <a:pt x="0" y="1"/>
                    <a:pt x="19" y="0"/>
                    <a:pt x="30" y="0"/>
                  </a:cubicBezTo>
                  <a:cubicBezTo>
                    <a:pt x="30" y="0"/>
                    <a:pt x="30" y="0"/>
                    <a:pt x="30" y="0"/>
                  </a:cubicBezTo>
                  <a:cubicBezTo>
                    <a:pt x="41" y="0"/>
                    <a:pt x="41" y="1"/>
                    <a:pt x="41" y="2"/>
                  </a:cubicBezTo>
                  <a:cubicBezTo>
                    <a:pt x="41" y="3"/>
                    <a:pt x="41" y="4"/>
                    <a:pt x="30" y="4"/>
                  </a:cubicBezTo>
                  <a:cubicBezTo>
                    <a:pt x="30" y="4"/>
                    <a:pt x="30" y="4"/>
                    <a:pt x="30" y="4"/>
                  </a:cubicBezTo>
                  <a:moveTo>
                    <a:pt x="33" y="0"/>
                  </a:moveTo>
                  <a:cubicBezTo>
                    <a:pt x="33" y="0"/>
                    <a:pt x="33" y="0"/>
                    <a:pt x="33" y="0"/>
                  </a:cubicBezTo>
                  <a:cubicBezTo>
                    <a:pt x="21" y="0"/>
                    <a:pt x="0" y="1"/>
                    <a:pt x="0" y="2"/>
                  </a:cubicBezTo>
                  <a:cubicBezTo>
                    <a:pt x="0" y="3"/>
                    <a:pt x="20" y="4"/>
                    <a:pt x="32" y="4"/>
                  </a:cubicBezTo>
                  <a:cubicBezTo>
                    <a:pt x="32" y="4"/>
                    <a:pt x="33" y="4"/>
                    <a:pt x="33" y="4"/>
                  </a:cubicBezTo>
                  <a:cubicBezTo>
                    <a:pt x="45" y="4"/>
                    <a:pt x="44" y="3"/>
                    <a:pt x="44" y="2"/>
                  </a:cubicBezTo>
                  <a:cubicBezTo>
                    <a:pt x="44" y="1"/>
                    <a:pt x="45" y="0"/>
                    <a:pt x="33" y="0"/>
                  </a:cubicBezTo>
                </a:path>
              </a:pathLst>
            </a:custGeom>
            <a:solidFill>
              <a:srgbClr val="B6B6B7"/>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1048902" name="Freeform 47"/>
            <p:cNvSpPr>
              <a:spLocks noEditPoints="1"/>
            </p:cNvSpPr>
            <p:nvPr/>
          </p:nvSpPr>
          <p:spPr bwMode="auto">
            <a:xfrm>
              <a:off x="3616326" y="5565775"/>
              <a:ext cx="174625" cy="15875"/>
            </a:xfrm>
            <a:custGeom>
              <a:avLst/>
              <a:gdLst>
                <a:gd name="T0" fmla="*/ 2147483646 w 41"/>
                <a:gd name="T1" fmla="*/ 2147483646 h 4"/>
                <a:gd name="T2" fmla="*/ 0 w 41"/>
                <a:gd name="T3" fmla="*/ 2147483646 h 4"/>
                <a:gd name="T4" fmla="*/ 2147483646 w 41"/>
                <a:gd name="T5" fmla="*/ 0 h 4"/>
                <a:gd name="T6" fmla="*/ 2147483646 w 41"/>
                <a:gd name="T7" fmla="*/ 0 h 4"/>
                <a:gd name="T8" fmla="*/ 2147483646 w 41"/>
                <a:gd name="T9" fmla="*/ 2147483646 h 4"/>
                <a:gd name="T10" fmla="*/ 2147483646 w 41"/>
                <a:gd name="T11" fmla="*/ 2147483646 h 4"/>
                <a:gd name="T12" fmla="*/ 2147483646 w 41"/>
                <a:gd name="T13" fmla="*/ 2147483646 h 4"/>
                <a:gd name="T14" fmla="*/ 2147483646 w 41"/>
                <a:gd name="T15" fmla="*/ 0 h 4"/>
                <a:gd name="T16" fmla="*/ 2147483646 w 41"/>
                <a:gd name="T17" fmla="*/ 0 h 4"/>
                <a:gd name="T18" fmla="*/ 0 w 41"/>
                <a:gd name="T19" fmla="*/ 2147483646 h 4"/>
                <a:gd name="T20" fmla="*/ 2147483646 w 41"/>
                <a:gd name="T21" fmla="*/ 2147483646 h 4"/>
                <a:gd name="T22" fmla="*/ 2147483646 w 41"/>
                <a:gd name="T23" fmla="*/ 2147483646 h 4"/>
                <a:gd name="T24" fmla="*/ 2147483646 w 41"/>
                <a:gd name="T25" fmla="*/ 2147483646 h 4"/>
                <a:gd name="T26" fmla="*/ 2147483646 w 41"/>
                <a:gd name="T27" fmla="*/ 0 h 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1" h="4">
                  <a:moveTo>
                    <a:pt x="27" y="3"/>
                  </a:moveTo>
                  <a:cubicBezTo>
                    <a:pt x="17" y="3"/>
                    <a:pt x="0" y="3"/>
                    <a:pt x="0" y="2"/>
                  </a:cubicBezTo>
                  <a:cubicBezTo>
                    <a:pt x="0" y="1"/>
                    <a:pt x="17" y="0"/>
                    <a:pt x="27" y="0"/>
                  </a:cubicBezTo>
                  <a:cubicBezTo>
                    <a:pt x="27" y="0"/>
                    <a:pt x="28" y="0"/>
                    <a:pt x="28" y="0"/>
                  </a:cubicBezTo>
                  <a:cubicBezTo>
                    <a:pt x="38" y="0"/>
                    <a:pt x="37" y="1"/>
                    <a:pt x="37" y="2"/>
                  </a:cubicBezTo>
                  <a:cubicBezTo>
                    <a:pt x="37" y="3"/>
                    <a:pt x="38" y="3"/>
                    <a:pt x="27" y="3"/>
                  </a:cubicBezTo>
                  <a:cubicBezTo>
                    <a:pt x="27" y="3"/>
                    <a:pt x="27" y="3"/>
                    <a:pt x="27" y="3"/>
                  </a:cubicBezTo>
                  <a:moveTo>
                    <a:pt x="30" y="0"/>
                  </a:moveTo>
                  <a:cubicBezTo>
                    <a:pt x="30" y="0"/>
                    <a:pt x="30" y="0"/>
                    <a:pt x="30" y="0"/>
                  </a:cubicBezTo>
                  <a:cubicBezTo>
                    <a:pt x="19" y="0"/>
                    <a:pt x="0" y="1"/>
                    <a:pt x="0" y="2"/>
                  </a:cubicBezTo>
                  <a:cubicBezTo>
                    <a:pt x="0" y="3"/>
                    <a:pt x="19" y="4"/>
                    <a:pt x="30" y="4"/>
                  </a:cubicBezTo>
                  <a:cubicBezTo>
                    <a:pt x="30" y="4"/>
                    <a:pt x="30" y="4"/>
                    <a:pt x="30" y="4"/>
                  </a:cubicBezTo>
                  <a:cubicBezTo>
                    <a:pt x="41" y="4"/>
                    <a:pt x="41" y="3"/>
                    <a:pt x="41" y="2"/>
                  </a:cubicBezTo>
                  <a:cubicBezTo>
                    <a:pt x="41" y="1"/>
                    <a:pt x="41" y="0"/>
                    <a:pt x="30" y="0"/>
                  </a:cubicBezTo>
                </a:path>
              </a:pathLst>
            </a:custGeom>
            <a:solidFill>
              <a:srgbClr val="B3B3B5"/>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1048903" name="Freeform 48"/>
            <p:cNvSpPr>
              <a:spLocks noEditPoints="1"/>
            </p:cNvSpPr>
            <p:nvPr/>
          </p:nvSpPr>
          <p:spPr bwMode="auto">
            <a:xfrm>
              <a:off x="3616326" y="5565775"/>
              <a:ext cx="161925" cy="12700"/>
            </a:xfrm>
            <a:custGeom>
              <a:avLst/>
              <a:gdLst>
                <a:gd name="T0" fmla="*/ 2147483646 w 38"/>
                <a:gd name="T1" fmla="*/ 2147483646 h 3"/>
                <a:gd name="T2" fmla="*/ 0 w 38"/>
                <a:gd name="T3" fmla="*/ 2147483646 h 3"/>
                <a:gd name="T4" fmla="*/ 2147483646 w 38"/>
                <a:gd name="T5" fmla="*/ 0 h 3"/>
                <a:gd name="T6" fmla="*/ 2147483646 w 38"/>
                <a:gd name="T7" fmla="*/ 0 h 3"/>
                <a:gd name="T8" fmla="*/ 2147483646 w 38"/>
                <a:gd name="T9" fmla="*/ 2147483646 h 3"/>
                <a:gd name="T10" fmla="*/ 2147483646 w 38"/>
                <a:gd name="T11" fmla="*/ 2147483646 h 3"/>
                <a:gd name="T12" fmla="*/ 2147483646 w 38"/>
                <a:gd name="T13" fmla="*/ 2147483646 h 3"/>
                <a:gd name="T14" fmla="*/ 2147483646 w 38"/>
                <a:gd name="T15" fmla="*/ 0 h 3"/>
                <a:gd name="T16" fmla="*/ 2147483646 w 38"/>
                <a:gd name="T17" fmla="*/ 0 h 3"/>
                <a:gd name="T18" fmla="*/ 0 w 38"/>
                <a:gd name="T19" fmla="*/ 2147483646 h 3"/>
                <a:gd name="T20" fmla="*/ 2147483646 w 38"/>
                <a:gd name="T21" fmla="*/ 2147483646 h 3"/>
                <a:gd name="T22" fmla="*/ 2147483646 w 38"/>
                <a:gd name="T23" fmla="*/ 2147483646 h 3"/>
                <a:gd name="T24" fmla="*/ 2147483646 w 38"/>
                <a:gd name="T25" fmla="*/ 2147483646 h 3"/>
                <a:gd name="T26" fmla="*/ 2147483646 w 38"/>
                <a:gd name="T27" fmla="*/ 0 h 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8" h="3">
                  <a:moveTo>
                    <a:pt x="25" y="3"/>
                  </a:moveTo>
                  <a:cubicBezTo>
                    <a:pt x="15" y="3"/>
                    <a:pt x="0" y="3"/>
                    <a:pt x="0" y="2"/>
                  </a:cubicBezTo>
                  <a:cubicBezTo>
                    <a:pt x="0" y="1"/>
                    <a:pt x="16" y="0"/>
                    <a:pt x="25" y="0"/>
                  </a:cubicBezTo>
                  <a:cubicBezTo>
                    <a:pt x="25" y="0"/>
                    <a:pt x="25" y="0"/>
                    <a:pt x="25" y="0"/>
                  </a:cubicBezTo>
                  <a:cubicBezTo>
                    <a:pt x="34" y="0"/>
                    <a:pt x="34" y="1"/>
                    <a:pt x="34" y="2"/>
                  </a:cubicBezTo>
                  <a:cubicBezTo>
                    <a:pt x="34" y="3"/>
                    <a:pt x="34" y="3"/>
                    <a:pt x="25" y="3"/>
                  </a:cubicBezTo>
                  <a:cubicBezTo>
                    <a:pt x="25" y="3"/>
                    <a:pt x="25" y="3"/>
                    <a:pt x="25" y="3"/>
                  </a:cubicBezTo>
                  <a:moveTo>
                    <a:pt x="28" y="0"/>
                  </a:moveTo>
                  <a:cubicBezTo>
                    <a:pt x="28" y="0"/>
                    <a:pt x="27" y="0"/>
                    <a:pt x="27" y="0"/>
                  </a:cubicBezTo>
                  <a:cubicBezTo>
                    <a:pt x="17" y="0"/>
                    <a:pt x="0" y="1"/>
                    <a:pt x="0" y="2"/>
                  </a:cubicBezTo>
                  <a:cubicBezTo>
                    <a:pt x="0" y="3"/>
                    <a:pt x="17" y="3"/>
                    <a:pt x="27" y="3"/>
                  </a:cubicBezTo>
                  <a:cubicBezTo>
                    <a:pt x="27" y="3"/>
                    <a:pt x="27" y="3"/>
                    <a:pt x="27" y="3"/>
                  </a:cubicBezTo>
                  <a:cubicBezTo>
                    <a:pt x="38" y="3"/>
                    <a:pt x="37" y="3"/>
                    <a:pt x="37" y="2"/>
                  </a:cubicBezTo>
                  <a:cubicBezTo>
                    <a:pt x="37" y="1"/>
                    <a:pt x="38" y="0"/>
                    <a:pt x="28" y="0"/>
                  </a:cubicBezTo>
                </a:path>
              </a:pathLst>
            </a:custGeom>
            <a:solidFill>
              <a:srgbClr val="B0B1B2"/>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1048904" name="Freeform 49"/>
            <p:cNvSpPr>
              <a:spLocks noEditPoints="1"/>
            </p:cNvSpPr>
            <p:nvPr/>
          </p:nvSpPr>
          <p:spPr bwMode="auto">
            <a:xfrm>
              <a:off x="3616326" y="5565775"/>
              <a:ext cx="146050" cy="12700"/>
            </a:xfrm>
            <a:custGeom>
              <a:avLst/>
              <a:gdLst>
                <a:gd name="T0" fmla="*/ 2147483646 w 34"/>
                <a:gd name="T1" fmla="*/ 2147483646 h 3"/>
                <a:gd name="T2" fmla="*/ 0 w 34"/>
                <a:gd name="T3" fmla="*/ 2147483646 h 3"/>
                <a:gd name="T4" fmla="*/ 2147483646 w 34"/>
                <a:gd name="T5" fmla="*/ 0 h 3"/>
                <a:gd name="T6" fmla="*/ 2147483646 w 34"/>
                <a:gd name="T7" fmla="*/ 0 h 3"/>
                <a:gd name="T8" fmla="*/ 2147483646 w 34"/>
                <a:gd name="T9" fmla="*/ 2147483646 h 3"/>
                <a:gd name="T10" fmla="*/ 2147483646 w 34"/>
                <a:gd name="T11" fmla="*/ 2147483646 h 3"/>
                <a:gd name="T12" fmla="*/ 2147483646 w 34"/>
                <a:gd name="T13" fmla="*/ 2147483646 h 3"/>
                <a:gd name="T14" fmla="*/ 2147483646 w 34"/>
                <a:gd name="T15" fmla="*/ 0 h 3"/>
                <a:gd name="T16" fmla="*/ 2147483646 w 34"/>
                <a:gd name="T17" fmla="*/ 0 h 3"/>
                <a:gd name="T18" fmla="*/ 0 w 34"/>
                <a:gd name="T19" fmla="*/ 2147483646 h 3"/>
                <a:gd name="T20" fmla="*/ 2147483646 w 34"/>
                <a:gd name="T21" fmla="*/ 2147483646 h 3"/>
                <a:gd name="T22" fmla="*/ 2147483646 w 34"/>
                <a:gd name="T23" fmla="*/ 2147483646 h 3"/>
                <a:gd name="T24" fmla="*/ 2147483646 w 34"/>
                <a:gd name="T25" fmla="*/ 2147483646 h 3"/>
                <a:gd name="T26" fmla="*/ 2147483646 w 34"/>
                <a:gd name="T27" fmla="*/ 0 h 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4" h="3">
                  <a:moveTo>
                    <a:pt x="22" y="3"/>
                  </a:moveTo>
                  <a:cubicBezTo>
                    <a:pt x="14" y="3"/>
                    <a:pt x="0" y="3"/>
                    <a:pt x="0" y="2"/>
                  </a:cubicBezTo>
                  <a:cubicBezTo>
                    <a:pt x="0" y="1"/>
                    <a:pt x="14" y="0"/>
                    <a:pt x="22" y="0"/>
                  </a:cubicBezTo>
                  <a:cubicBezTo>
                    <a:pt x="22" y="0"/>
                    <a:pt x="22" y="0"/>
                    <a:pt x="22" y="0"/>
                  </a:cubicBezTo>
                  <a:cubicBezTo>
                    <a:pt x="30" y="0"/>
                    <a:pt x="30" y="1"/>
                    <a:pt x="30" y="2"/>
                  </a:cubicBezTo>
                  <a:cubicBezTo>
                    <a:pt x="30" y="3"/>
                    <a:pt x="30" y="3"/>
                    <a:pt x="22" y="3"/>
                  </a:cubicBezTo>
                  <a:cubicBezTo>
                    <a:pt x="22" y="3"/>
                    <a:pt x="22" y="3"/>
                    <a:pt x="22" y="3"/>
                  </a:cubicBezTo>
                  <a:moveTo>
                    <a:pt x="25" y="0"/>
                  </a:moveTo>
                  <a:cubicBezTo>
                    <a:pt x="25" y="0"/>
                    <a:pt x="25" y="0"/>
                    <a:pt x="25" y="0"/>
                  </a:cubicBezTo>
                  <a:cubicBezTo>
                    <a:pt x="16" y="0"/>
                    <a:pt x="0" y="1"/>
                    <a:pt x="0" y="2"/>
                  </a:cubicBezTo>
                  <a:cubicBezTo>
                    <a:pt x="0" y="3"/>
                    <a:pt x="15" y="3"/>
                    <a:pt x="25" y="3"/>
                  </a:cubicBezTo>
                  <a:cubicBezTo>
                    <a:pt x="25" y="3"/>
                    <a:pt x="25" y="3"/>
                    <a:pt x="25" y="3"/>
                  </a:cubicBezTo>
                  <a:cubicBezTo>
                    <a:pt x="34" y="3"/>
                    <a:pt x="34" y="3"/>
                    <a:pt x="34" y="2"/>
                  </a:cubicBezTo>
                  <a:cubicBezTo>
                    <a:pt x="34" y="1"/>
                    <a:pt x="34" y="0"/>
                    <a:pt x="25" y="0"/>
                  </a:cubicBezTo>
                </a:path>
              </a:pathLst>
            </a:custGeom>
            <a:solidFill>
              <a:srgbClr val="AEAEB0"/>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1048905" name="Freeform 50"/>
            <p:cNvSpPr>
              <a:spLocks noEditPoints="1"/>
            </p:cNvSpPr>
            <p:nvPr/>
          </p:nvSpPr>
          <p:spPr bwMode="auto">
            <a:xfrm>
              <a:off x="3616326" y="5565775"/>
              <a:ext cx="128588" cy="12700"/>
            </a:xfrm>
            <a:custGeom>
              <a:avLst/>
              <a:gdLst>
                <a:gd name="T0" fmla="*/ 2147483646 w 30"/>
                <a:gd name="T1" fmla="*/ 2147483646 h 3"/>
                <a:gd name="T2" fmla="*/ 0 w 30"/>
                <a:gd name="T3" fmla="*/ 2147483646 h 3"/>
                <a:gd name="T4" fmla="*/ 2147483646 w 30"/>
                <a:gd name="T5" fmla="*/ 0 h 3"/>
                <a:gd name="T6" fmla="*/ 2147483646 w 30"/>
                <a:gd name="T7" fmla="*/ 0 h 3"/>
                <a:gd name="T8" fmla="*/ 2147483646 w 30"/>
                <a:gd name="T9" fmla="*/ 2147483646 h 3"/>
                <a:gd name="T10" fmla="*/ 2147483646 w 30"/>
                <a:gd name="T11" fmla="*/ 2147483646 h 3"/>
                <a:gd name="T12" fmla="*/ 2147483646 w 30"/>
                <a:gd name="T13" fmla="*/ 2147483646 h 3"/>
                <a:gd name="T14" fmla="*/ 2147483646 w 30"/>
                <a:gd name="T15" fmla="*/ 0 h 3"/>
                <a:gd name="T16" fmla="*/ 2147483646 w 30"/>
                <a:gd name="T17" fmla="*/ 0 h 3"/>
                <a:gd name="T18" fmla="*/ 0 w 30"/>
                <a:gd name="T19" fmla="*/ 2147483646 h 3"/>
                <a:gd name="T20" fmla="*/ 2147483646 w 30"/>
                <a:gd name="T21" fmla="*/ 2147483646 h 3"/>
                <a:gd name="T22" fmla="*/ 2147483646 w 30"/>
                <a:gd name="T23" fmla="*/ 2147483646 h 3"/>
                <a:gd name="T24" fmla="*/ 2147483646 w 30"/>
                <a:gd name="T25" fmla="*/ 2147483646 h 3"/>
                <a:gd name="T26" fmla="*/ 2147483646 w 30"/>
                <a:gd name="T27" fmla="*/ 0 h 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0" h="3">
                  <a:moveTo>
                    <a:pt x="19" y="3"/>
                  </a:moveTo>
                  <a:cubicBezTo>
                    <a:pt x="12" y="3"/>
                    <a:pt x="0" y="2"/>
                    <a:pt x="0" y="2"/>
                  </a:cubicBezTo>
                  <a:cubicBezTo>
                    <a:pt x="0" y="1"/>
                    <a:pt x="12" y="0"/>
                    <a:pt x="20" y="0"/>
                  </a:cubicBezTo>
                  <a:cubicBezTo>
                    <a:pt x="20" y="0"/>
                    <a:pt x="20" y="0"/>
                    <a:pt x="20" y="0"/>
                  </a:cubicBezTo>
                  <a:cubicBezTo>
                    <a:pt x="27" y="0"/>
                    <a:pt x="27" y="1"/>
                    <a:pt x="27" y="2"/>
                  </a:cubicBezTo>
                  <a:cubicBezTo>
                    <a:pt x="27" y="2"/>
                    <a:pt x="27" y="3"/>
                    <a:pt x="20" y="3"/>
                  </a:cubicBezTo>
                  <a:cubicBezTo>
                    <a:pt x="19" y="3"/>
                    <a:pt x="19" y="3"/>
                    <a:pt x="19" y="3"/>
                  </a:cubicBezTo>
                  <a:moveTo>
                    <a:pt x="22" y="0"/>
                  </a:moveTo>
                  <a:cubicBezTo>
                    <a:pt x="22" y="0"/>
                    <a:pt x="22" y="0"/>
                    <a:pt x="22" y="0"/>
                  </a:cubicBezTo>
                  <a:cubicBezTo>
                    <a:pt x="14" y="0"/>
                    <a:pt x="0" y="1"/>
                    <a:pt x="0" y="2"/>
                  </a:cubicBezTo>
                  <a:cubicBezTo>
                    <a:pt x="0" y="3"/>
                    <a:pt x="14" y="3"/>
                    <a:pt x="22" y="3"/>
                  </a:cubicBezTo>
                  <a:cubicBezTo>
                    <a:pt x="22" y="3"/>
                    <a:pt x="22" y="3"/>
                    <a:pt x="22" y="3"/>
                  </a:cubicBezTo>
                  <a:cubicBezTo>
                    <a:pt x="30" y="3"/>
                    <a:pt x="30" y="3"/>
                    <a:pt x="30" y="2"/>
                  </a:cubicBezTo>
                  <a:cubicBezTo>
                    <a:pt x="30" y="1"/>
                    <a:pt x="30" y="0"/>
                    <a:pt x="22" y="0"/>
                  </a:cubicBezTo>
                </a:path>
              </a:pathLst>
            </a:custGeom>
            <a:solidFill>
              <a:srgbClr val="ABACAE"/>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1048906" name="Freeform 51"/>
            <p:cNvSpPr>
              <a:spLocks noEditPoints="1"/>
            </p:cNvSpPr>
            <p:nvPr/>
          </p:nvSpPr>
          <p:spPr bwMode="auto">
            <a:xfrm>
              <a:off x="3616326" y="5565775"/>
              <a:ext cx="115888" cy="12700"/>
            </a:xfrm>
            <a:custGeom>
              <a:avLst/>
              <a:gdLst>
                <a:gd name="T0" fmla="*/ 2147483646 w 27"/>
                <a:gd name="T1" fmla="*/ 2147483646 h 3"/>
                <a:gd name="T2" fmla="*/ 2147483646 w 27"/>
                <a:gd name="T3" fmla="*/ 2147483646 h 3"/>
                <a:gd name="T4" fmla="*/ 2147483646 w 27"/>
                <a:gd name="T5" fmla="*/ 2147483646 h 3"/>
                <a:gd name="T6" fmla="*/ 2147483646 w 27"/>
                <a:gd name="T7" fmla="*/ 2147483646 h 3"/>
                <a:gd name="T8" fmla="*/ 2147483646 w 27"/>
                <a:gd name="T9" fmla="*/ 2147483646 h 3"/>
                <a:gd name="T10" fmla="*/ 2147483646 w 27"/>
                <a:gd name="T11" fmla="*/ 2147483646 h 3"/>
                <a:gd name="T12" fmla="*/ 2147483646 w 27"/>
                <a:gd name="T13" fmla="*/ 2147483646 h 3"/>
                <a:gd name="T14" fmla="*/ 2147483646 w 27"/>
                <a:gd name="T15" fmla="*/ 0 h 3"/>
                <a:gd name="T16" fmla="*/ 2147483646 w 27"/>
                <a:gd name="T17" fmla="*/ 0 h 3"/>
                <a:gd name="T18" fmla="*/ 0 w 27"/>
                <a:gd name="T19" fmla="*/ 2147483646 h 3"/>
                <a:gd name="T20" fmla="*/ 2147483646 w 27"/>
                <a:gd name="T21" fmla="*/ 2147483646 h 3"/>
                <a:gd name="T22" fmla="*/ 2147483646 w 27"/>
                <a:gd name="T23" fmla="*/ 2147483646 h 3"/>
                <a:gd name="T24" fmla="*/ 2147483646 w 27"/>
                <a:gd name="T25" fmla="*/ 2147483646 h 3"/>
                <a:gd name="T26" fmla="*/ 2147483646 w 27"/>
                <a:gd name="T27" fmla="*/ 0 h 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7" h="3">
                  <a:moveTo>
                    <a:pt x="17" y="3"/>
                  </a:moveTo>
                  <a:cubicBezTo>
                    <a:pt x="10" y="3"/>
                    <a:pt x="1" y="2"/>
                    <a:pt x="1" y="2"/>
                  </a:cubicBezTo>
                  <a:cubicBezTo>
                    <a:pt x="1" y="1"/>
                    <a:pt x="11" y="1"/>
                    <a:pt x="17" y="1"/>
                  </a:cubicBezTo>
                  <a:cubicBezTo>
                    <a:pt x="17" y="1"/>
                    <a:pt x="17" y="1"/>
                    <a:pt x="17" y="1"/>
                  </a:cubicBezTo>
                  <a:cubicBezTo>
                    <a:pt x="23" y="1"/>
                    <a:pt x="23" y="1"/>
                    <a:pt x="23" y="2"/>
                  </a:cubicBezTo>
                  <a:cubicBezTo>
                    <a:pt x="23" y="2"/>
                    <a:pt x="23" y="3"/>
                    <a:pt x="17" y="3"/>
                  </a:cubicBezTo>
                  <a:cubicBezTo>
                    <a:pt x="17" y="3"/>
                    <a:pt x="17" y="3"/>
                    <a:pt x="17" y="3"/>
                  </a:cubicBezTo>
                  <a:moveTo>
                    <a:pt x="20" y="0"/>
                  </a:moveTo>
                  <a:cubicBezTo>
                    <a:pt x="20" y="0"/>
                    <a:pt x="20" y="0"/>
                    <a:pt x="20" y="0"/>
                  </a:cubicBezTo>
                  <a:cubicBezTo>
                    <a:pt x="12" y="0"/>
                    <a:pt x="0" y="1"/>
                    <a:pt x="0" y="2"/>
                  </a:cubicBezTo>
                  <a:cubicBezTo>
                    <a:pt x="0" y="2"/>
                    <a:pt x="12" y="3"/>
                    <a:pt x="19" y="3"/>
                  </a:cubicBezTo>
                  <a:cubicBezTo>
                    <a:pt x="19" y="3"/>
                    <a:pt x="19" y="3"/>
                    <a:pt x="20" y="3"/>
                  </a:cubicBezTo>
                  <a:cubicBezTo>
                    <a:pt x="27" y="3"/>
                    <a:pt x="27" y="2"/>
                    <a:pt x="27" y="2"/>
                  </a:cubicBezTo>
                  <a:cubicBezTo>
                    <a:pt x="27" y="1"/>
                    <a:pt x="27" y="0"/>
                    <a:pt x="20" y="0"/>
                  </a:cubicBezTo>
                </a:path>
              </a:pathLst>
            </a:custGeom>
            <a:solidFill>
              <a:srgbClr val="A8AAAC"/>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1048907" name="Freeform 52"/>
            <p:cNvSpPr>
              <a:spLocks noEditPoints="1"/>
            </p:cNvSpPr>
            <p:nvPr/>
          </p:nvSpPr>
          <p:spPr bwMode="auto">
            <a:xfrm>
              <a:off x="3621088" y="5568950"/>
              <a:ext cx="93663" cy="9525"/>
            </a:xfrm>
            <a:custGeom>
              <a:avLst/>
              <a:gdLst>
                <a:gd name="T0" fmla="*/ 2147483646 w 22"/>
                <a:gd name="T1" fmla="*/ 2147483646 h 2"/>
                <a:gd name="T2" fmla="*/ 0 w 22"/>
                <a:gd name="T3" fmla="*/ 2147483646 h 2"/>
                <a:gd name="T4" fmla="*/ 2147483646 w 22"/>
                <a:gd name="T5" fmla="*/ 0 h 2"/>
                <a:gd name="T6" fmla="*/ 2147483646 w 22"/>
                <a:gd name="T7" fmla="*/ 0 h 2"/>
                <a:gd name="T8" fmla="*/ 2147483646 w 22"/>
                <a:gd name="T9" fmla="*/ 2147483646 h 2"/>
                <a:gd name="T10" fmla="*/ 2147483646 w 22"/>
                <a:gd name="T11" fmla="*/ 2147483646 h 2"/>
                <a:gd name="T12" fmla="*/ 2147483646 w 22"/>
                <a:gd name="T13" fmla="*/ 2147483646 h 2"/>
                <a:gd name="T14" fmla="*/ 2147483646 w 22"/>
                <a:gd name="T15" fmla="*/ 0 h 2"/>
                <a:gd name="T16" fmla="*/ 2147483646 w 22"/>
                <a:gd name="T17" fmla="*/ 0 h 2"/>
                <a:gd name="T18" fmla="*/ 0 w 22"/>
                <a:gd name="T19" fmla="*/ 2147483646 h 2"/>
                <a:gd name="T20" fmla="*/ 2147483646 w 22"/>
                <a:gd name="T21" fmla="*/ 2147483646 h 2"/>
                <a:gd name="T22" fmla="*/ 2147483646 w 22"/>
                <a:gd name="T23" fmla="*/ 2147483646 h 2"/>
                <a:gd name="T24" fmla="*/ 2147483646 w 22"/>
                <a:gd name="T25" fmla="*/ 2147483646 h 2"/>
                <a:gd name="T26" fmla="*/ 2147483646 w 22"/>
                <a:gd name="T27" fmla="*/ 0 h 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2" h="2">
                  <a:moveTo>
                    <a:pt x="13" y="2"/>
                  </a:moveTo>
                  <a:cubicBezTo>
                    <a:pt x="8" y="2"/>
                    <a:pt x="0" y="1"/>
                    <a:pt x="0" y="1"/>
                  </a:cubicBezTo>
                  <a:cubicBezTo>
                    <a:pt x="0" y="0"/>
                    <a:pt x="8" y="0"/>
                    <a:pt x="13" y="0"/>
                  </a:cubicBezTo>
                  <a:cubicBezTo>
                    <a:pt x="13" y="0"/>
                    <a:pt x="13" y="0"/>
                    <a:pt x="13" y="0"/>
                  </a:cubicBezTo>
                  <a:cubicBezTo>
                    <a:pt x="19" y="0"/>
                    <a:pt x="19" y="0"/>
                    <a:pt x="19" y="1"/>
                  </a:cubicBezTo>
                  <a:cubicBezTo>
                    <a:pt x="19" y="1"/>
                    <a:pt x="19" y="2"/>
                    <a:pt x="13" y="2"/>
                  </a:cubicBezTo>
                  <a:cubicBezTo>
                    <a:pt x="13" y="2"/>
                    <a:pt x="13" y="2"/>
                    <a:pt x="13" y="2"/>
                  </a:cubicBezTo>
                  <a:moveTo>
                    <a:pt x="16" y="0"/>
                  </a:moveTo>
                  <a:cubicBezTo>
                    <a:pt x="16" y="0"/>
                    <a:pt x="16" y="0"/>
                    <a:pt x="16" y="0"/>
                  </a:cubicBezTo>
                  <a:cubicBezTo>
                    <a:pt x="10" y="0"/>
                    <a:pt x="0" y="0"/>
                    <a:pt x="0" y="1"/>
                  </a:cubicBezTo>
                  <a:cubicBezTo>
                    <a:pt x="0" y="1"/>
                    <a:pt x="9" y="2"/>
                    <a:pt x="16" y="2"/>
                  </a:cubicBezTo>
                  <a:cubicBezTo>
                    <a:pt x="16" y="2"/>
                    <a:pt x="16" y="2"/>
                    <a:pt x="16" y="2"/>
                  </a:cubicBezTo>
                  <a:cubicBezTo>
                    <a:pt x="22" y="2"/>
                    <a:pt x="22" y="1"/>
                    <a:pt x="22" y="1"/>
                  </a:cubicBezTo>
                  <a:cubicBezTo>
                    <a:pt x="22" y="0"/>
                    <a:pt x="22" y="0"/>
                    <a:pt x="16" y="0"/>
                  </a:cubicBezTo>
                </a:path>
              </a:pathLst>
            </a:custGeom>
            <a:solidFill>
              <a:srgbClr val="A5A7A9"/>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1048908" name="Freeform 53"/>
            <p:cNvSpPr>
              <a:spLocks noEditPoints="1"/>
            </p:cNvSpPr>
            <p:nvPr/>
          </p:nvSpPr>
          <p:spPr bwMode="auto">
            <a:xfrm>
              <a:off x="3621088" y="5568950"/>
              <a:ext cx="80963" cy="9525"/>
            </a:xfrm>
            <a:custGeom>
              <a:avLst/>
              <a:gdLst>
                <a:gd name="T0" fmla="*/ 2147483646 w 19"/>
                <a:gd name="T1" fmla="*/ 2147483646 h 2"/>
                <a:gd name="T2" fmla="*/ 0 w 19"/>
                <a:gd name="T3" fmla="*/ 2147483646 h 2"/>
                <a:gd name="T4" fmla="*/ 2147483646 w 19"/>
                <a:gd name="T5" fmla="*/ 0 h 2"/>
                <a:gd name="T6" fmla="*/ 2147483646 w 19"/>
                <a:gd name="T7" fmla="*/ 0 h 2"/>
                <a:gd name="T8" fmla="*/ 2147483646 w 19"/>
                <a:gd name="T9" fmla="*/ 2147483646 h 2"/>
                <a:gd name="T10" fmla="*/ 2147483646 w 19"/>
                <a:gd name="T11" fmla="*/ 2147483646 h 2"/>
                <a:gd name="T12" fmla="*/ 2147483646 w 19"/>
                <a:gd name="T13" fmla="*/ 2147483646 h 2"/>
                <a:gd name="T14" fmla="*/ 2147483646 w 19"/>
                <a:gd name="T15" fmla="*/ 0 h 2"/>
                <a:gd name="T16" fmla="*/ 2147483646 w 19"/>
                <a:gd name="T17" fmla="*/ 0 h 2"/>
                <a:gd name="T18" fmla="*/ 0 w 19"/>
                <a:gd name="T19" fmla="*/ 2147483646 h 2"/>
                <a:gd name="T20" fmla="*/ 2147483646 w 19"/>
                <a:gd name="T21" fmla="*/ 2147483646 h 2"/>
                <a:gd name="T22" fmla="*/ 2147483646 w 19"/>
                <a:gd name="T23" fmla="*/ 2147483646 h 2"/>
                <a:gd name="T24" fmla="*/ 2147483646 w 19"/>
                <a:gd name="T25" fmla="*/ 2147483646 h 2"/>
                <a:gd name="T26" fmla="*/ 2147483646 w 19"/>
                <a:gd name="T27" fmla="*/ 0 h 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9" h="2">
                  <a:moveTo>
                    <a:pt x="11" y="2"/>
                  </a:moveTo>
                  <a:cubicBezTo>
                    <a:pt x="6" y="2"/>
                    <a:pt x="0" y="1"/>
                    <a:pt x="0" y="1"/>
                  </a:cubicBezTo>
                  <a:cubicBezTo>
                    <a:pt x="0" y="0"/>
                    <a:pt x="6" y="0"/>
                    <a:pt x="11" y="0"/>
                  </a:cubicBezTo>
                  <a:cubicBezTo>
                    <a:pt x="11" y="0"/>
                    <a:pt x="11" y="0"/>
                    <a:pt x="11" y="0"/>
                  </a:cubicBezTo>
                  <a:cubicBezTo>
                    <a:pt x="15" y="0"/>
                    <a:pt x="16" y="0"/>
                    <a:pt x="16" y="1"/>
                  </a:cubicBezTo>
                  <a:cubicBezTo>
                    <a:pt x="16" y="1"/>
                    <a:pt x="15" y="2"/>
                    <a:pt x="11" y="2"/>
                  </a:cubicBezTo>
                  <a:cubicBezTo>
                    <a:pt x="11" y="2"/>
                    <a:pt x="11" y="2"/>
                    <a:pt x="11" y="2"/>
                  </a:cubicBezTo>
                  <a:moveTo>
                    <a:pt x="13" y="0"/>
                  </a:moveTo>
                  <a:cubicBezTo>
                    <a:pt x="13" y="0"/>
                    <a:pt x="13" y="0"/>
                    <a:pt x="13" y="0"/>
                  </a:cubicBezTo>
                  <a:cubicBezTo>
                    <a:pt x="8" y="0"/>
                    <a:pt x="0" y="0"/>
                    <a:pt x="0" y="1"/>
                  </a:cubicBezTo>
                  <a:cubicBezTo>
                    <a:pt x="0" y="1"/>
                    <a:pt x="8" y="2"/>
                    <a:pt x="13" y="2"/>
                  </a:cubicBezTo>
                  <a:cubicBezTo>
                    <a:pt x="13" y="2"/>
                    <a:pt x="13" y="2"/>
                    <a:pt x="13" y="2"/>
                  </a:cubicBezTo>
                  <a:cubicBezTo>
                    <a:pt x="19" y="2"/>
                    <a:pt x="19" y="1"/>
                    <a:pt x="19" y="1"/>
                  </a:cubicBezTo>
                  <a:cubicBezTo>
                    <a:pt x="19" y="0"/>
                    <a:pt x="19" y="0"/>
                    <a:pt x="13" y="0"/>
                  </a:cubicBezTo>
                </a:path>
              </a:pathLst>
            </a:custGeom>
            <a:solidFill>
              <a:srgbClr val="A3A5A7"/>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1048909" name="Freeform 54"/>
            <p:cNvSpPr>
              <a:spLocks noEditPoints="1"/>
            </p:cNvSpPr>
            <p:nvPr/>
          </p:nvSpPr>
          <p:spPr bwMode="auto">
            <a:xfrm>
              <a:off x="3621088" y="5568950"/>
              <a:ext cx="68263" cy="9525"/>
            </a:xfrm>
            <a:custGeom>
              <a:avLst/>
              <a:gdLst>
                <a:gd name="T0" fmla="*/ 2147483646 w 16"/>
                <a:gd name="T1" fmla="*/ 2147483646 h 2"/>
                <a:gd name="T2" fmla="*/ 0 w 16"/>
                <a:gd name="T3" fmla="*/ 2147483646 h 2"/>
                <a:gd name="T4" fmla="*/ 2147483646 w 16"/>
                <a:gd name="T5" fmla="*/ 0 h 2"/>
                <a:gd name="T6" fmla="*/ 2147483646 w 16"/>
                <a:gd name="T7" fmla="*/ 0 h 2"/>
                <a:gd name="T8" fmla="*/ 2147483646 w 16"/>
                <a:gd name="T9" fmla="*/ 2147483646 h 2"/>
                <a:gd name="T10" fmla="*/ 2147483646 w 16"/>
                <a:gd name="T11" fmla="*/ 2147483646 h 2"/>
                <a:gd name="T12" fmla="*/ 2147483646 w 16"/>
                <a:gd name="T13" fmla="*/ 2147483646 h 2"/>
                <a:gd name="T14" fmla="*/ 2147483646 w 16"/>
                <a:gd name="T15" fmla="*/ 0 h 2"/>
                <a:gd name="T16" fmla="*/ 2147483646 w 16"/>
                <a:gd name="T17" fmla="*/ 0 h 2"/>
                <a:gd name="T18" fmla="*/ 0 w 16"/>
                <a:gd name="T19" fmla="*/ 2147483646 h 2"/>
                <a:gd name="T20" fmla="*/ 2147483646 w 16"/>
                <a:gd name="T21" fmla="*/ 2147483646 h 2"/>
                <a:gd name="T22" fmla="*/ 2147483646 w 16"/>
                <a:gd name="T23" fmla="*/ 2147483646 h 2"/>
                <a:gd name="T24" fmla="*/ 2147483646 w 16"/>
                <a:gd name="T25" fmla="*/ 2147483646 h 2"/>
                <a:gd name="T26" fmla="*/ 2147483646 w 16"/>
                <a:gd name="T27" fmla="*/ 0 h 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6" h="2">
                  <a:moveTo>
                    <a:pt x="8" y="1"/>
                  </a:moveTo>
                  <a:cubicBezTo>
                    <a:pt x="5" y="1"/>
                    <a:pt x="0" y="1"/>
                    <a:pt x="0" y="1"/>
                  </a:cubicBezTo>
                  <a:cubicBezTo>
                    <a:pt x="0" y="0"/>
                    <a:pt x="5" y="0"/>
                    <a:pt x="8" y="0"/>
                  </a:cubicBezTo>
                  <a:cubicBezTo>
                    <a:pt x="8" y="0"/>
                    <a:pt x="8" y="0"/>
                    <a:pt x="8" y="0"/>
                  </a:cubicBezTo>
                  <a:cubicBezTo>
                    <a:pt x="11" y="0"/>
                    <a:pt x="12" y="0"/>
                    <a:pt x="12" y="1"/>
                  </a:cubicBezTo>
                  <a:cubicBezTo>
                    <a:pt x="12" y="1"/>
                    <a:pt x="11" y="1"/>
                    <a:pt x="8" y="1"/>
                  </a:cubicBezTo>
                  <a:cubicBezTo>
                    <a:pt x="8" y="1"/>
                    <a:pt x="8" y="1"/>
                    <a:pt x="8" y="1"/>
                  </a:cubicBezTo>
                  <a:moveTo>
                    <a:pt x="11" y="0"/>
                  </a:moveTo>
                  <a:cubicBezTo>
                    <a:pt x="11" y="0"/>
                    <a:pt x="11" y="0"/>
                    <a:pt x="11" y="0"/>
                  </a:cubicBezTo>
                  <a:cubicBezTo>
                    <a:pt x="6" y="0"/>
                    <a:pt x="0" y="0"/>
                    <a:pt x="0" y="1"/>
                  </a:cubicBezTo>
                  <a:cubicBezTo>
                    <a:pt x="0" y="1"/>
                    <a:pt x="6" y="2"/>
                    <a:pt x="11" y="2"/>
                  </a:cubicBezTo>
                  <a:cubicBezTo>
                    <a:pt x="11" y="2"/>
                    <a:pt x="11" y="2"/>
                    <a:pt x="11" y="2"/>
                  </a:cubicBezTo>
                  <a:cubicBezTo>
                    <a:pt x="15" y="2"/>
                    <a:pt x="16" y="1"/>
                    <a:pt x="16" y="1"/>
                  </a:cubicBezTo>
                  <a:cubicBezTo>
                    <a:pt x="16" y="0"/>
                    <a:pt x="15" y="0"/>
                    <a:pt x="11" y="0"/>
                  </a:cubicBezTo>
                </a:path>
              </a:pathLst>
            </a:custGeom>
            <a:solidFill>
              <a:srgbClr val="A0A2A5"/>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1048910" name="Freeform 55"/>
            <p:cNvSpPr>
              <a:spLocks noEditPoints="1"/>
            </p:cNvSpPr>
            <p:nvPr/>
          </p:nvSpPr>
          <p:spPr bwMode="auto">
            <a:xfrm>
              <a:off x="3621088" y="5568950"/>
              <a:ext cx="50800" cy="4763"/>
            </a:xfrm>
            <a:custGeom>
              <a:avLst/>
              <a:gdLst>
                <a:gd name="T0" fmla="*/ 2147483646 w 12"/>
                <a:gd name="T1" fmla="*/ 2147483646 h 1"/>
                <a:gd name="T2" fmla="*/ 0 w 12"/>
                <a:gd name="T3" fmla="*/ 2147483646 h 1"/>
                <a:gd name="T4" fmla="*/ 2147483646 w 12"/>
                <a:gd name="T5" fmla="*/ 0 h 1"/>
                <a:gd name="T6" fmla="*/ 2147483646 w 12"/>
                <a:gd name="T7" fmla="*/ 0 h 1"/>
                <a:gd name="T8" fmla="*/ 2147483646 w 12"/>
                <a:gd name="T9" fmla="*/ 2147483646 h 1"/>
                <a:gd name="T10" fmla="*/ 2147483646 w 12"/>
                <a:gd name="T11" fmla="*/ 2147483646 h 1"/>
                <a:gd name="T12" fmla="*/ 2147483646 w 12"/>
                <a:gd name="T13" fmla="*/ 2147483646 h 1"/>
                <a:gd name="T14" fmla="*/ 2147483646 w 12"/>
                <a:gd name="T15" fmla="*/ 0 h 1"/>
                <a:gd name="T16" fmla="*/ 2147483646 w 12"/>
                <a:gd name="T17" fmla="*/ 0 h 1"/>
                <a:gd name="T18" fmla="*/ 0 w 12"/>
                <a:gd name="T19" fmla="*/ 2147483646 h 1"/>
                <a:gd name="T20" fmla="*/ 2147483646 w 12"/>
                <a:gd name="T21" fmla="*/ 2147483646 h 1"/>
                <a:gd name="T22" fmla="*/ 2147483646 w 12"/>
                <a:gd name="T23" fmla="*/ 2147483646 h 1"/>
                <a:gd name="T24" fmla="*/ 2147483646 w 12"/>
                <a:gd name="T25" fmla="*/ 2147483646 h 1"/>
                <a:gd name="T26" fmla="*/ 2147483646 w 12"/>
                <a:gd name="T27" fmla="*/ 0 h 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2" h="1">
                  <a:moveTo>
                    <a:pt x="5" y="1"/>
                  </a:moveTo>
                  <a:cubicBezTo>
                    <a:pt x="3" y="1"/>
                    <a:pt x="0" y="1"/>
                    <a:pt x="0" y="1"/>
                  </a:cubicBezTo>
                  <a:cubicBezTo>
                    <a:pt x="0" y="0"/>
                    <a:pt x="3" y="0"/>
                    <a:pt x="5" y="0"/>
                  </a:cubicBezTo>
                  <a:cubicBezTo>
                    <a:pt x="5" y="0"/>
                    <a:pt x="5" y="0"/>
                    <a:pt x="5" y="0"/>
                  </a:cubicBezTo>
                  <a:cubicBezTo>
                    <a:pt x="8" y="0"/>
                    <a:pt x="9" y="0"/>
                    <a:pt x="9" y="1"/>
                  </a:cubicBezTo>
                  <a:cubicBezTo>
                    <a:pt x="9" y="1"/>
                    <a:pt x="8" y="1"/>
                    <a:pt x="5" y="1"/>
                  </a:cubicBezTo>
                  <a:cubicBezTo>
                    <a:pt x="5" y="1"/>
                    <a:pt x="5" y="1"/>
                    <a:pt x="5" y="1"/>
                  </a:cubicBezTo>
                  <a:moveTo>
                    <a:pt x="8" y="0"/>
                  </a:moveTo>
                  <a:cubicBezTo>
                    <a:pt x="8" y="0"/>
                    <a:pt x="8" y="0"/>
                    <a:pt x="8" y="0"/>
                  </a:cubicBezTo>
                  <a:cubicBezTo>
                    <a:pt x="5" y="0"/>
                    <a:pt x="0" y="0"/>
                    <a:pt x="0" y="1"/>
                  </a:cubicBezTo>
                  <a:cubicBezTo>
                    <a:pt x="0" y="1"/>
                    <a:pt x="5" y="1"/>
                    <a:pt x="8" y="1"/>
                  </a:cubicBezTo>
                  <a:cubicBezTo>
                    <a:pt x="8" y="1"/>
                    <a:pt x="8" y="1"/>
                    <a:pt x="8" y="1"/>
                  </a:cubicBezTo>
                  <a:cubicBezTo>
                    <a:pt x="11" y="1"/>
                    <a:pt x="12" y="1"/>
                    <a:pt x="12" y="1"/>
                  </a:cubicBezTo>
                  <a:cubicBezTo>
                    <a:pt x="12" y="0"/>
                    <a:pt x="11" y="0"/>
                    <a:pt x="8" y="0"/>
                  </a:cubicBezTo>
                </a:path>
              </a:pathLst>
            </a:custGeom>
            <a:solidFill>
              <a:srgbClr val="9DA0A3"/>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1048911" name="Freeform 56"/>
            <p:cNvSpPr>
              <a:spLocks noEditPoints="1"/>
            </p:cNvSpPr>
            <p:nvPr/>
          </p:nvSpPr>
          <p:spPr bwMode="auto">
            <a:xfrm>
              <a:off x="3621088" y="5568950"/>
              <a:ext cx="38100" cy="4763"/>
            </a:xfrm>
            <a:custGeom>
              <a:avLst/>
              <a:gdLst>
                <a:gd name="T0" fmla="*/ 2147483646 w 9"/>
                <a:gd name="T1" fmla="*/ 2147483646 h 1"/>
                <a:gd name="T2" fmla="*/ 0 w 9"/>
                <a:gd name="T3" fmla="*/ 2147483646 h 1"/>
                <a:gd name="T4" fmla="*/ 2147483646 w 9"/>
                <a:gd name="T5" fmla="*/ 0 h 1"/>
                <a:gd name="T6" fmla="*/ 2147483646 w 9"/>
                <a:gd name="T7" fmla="*/ 0 h 1"/>
                <a:gd name="T8" fmla="*/ 2147483646 w 9"/>
                <a:gd name="T9" fmla="*/ 2147483646 h 1"/>
                <a:gd name="T10" fmla="*/ 2147483646 w 9"/>
                <a:gd name="T11" fmla="*/ 2147483646 h 1"/>
                <a:gd name="T12" fmla="*/ 2147483646 w 9"/>
                <a:gd name="T13" fmla="*/ 2147483646 h 1"/>
                <a:gd name="T14" fmla="*/ 2147483646 w 9"/>
                <a:gd name="T15" fmla="*/ 0 h 1"/>
                <a:gd name="T16" fmla="*/ 2147483646 w 9"/>
                <a:gd name="T17" fmla="*/ 0 h 1"/>
                <a:gd name="T18" fmla="*/ 0 w 9"/>
                <a:gd name="T19" fmla="*/ 2147483646 h 1"/>
                <a:gd name="T20" fmla="*/ 2147483646 w 9"/>
                <a:gd name="T21" fmla="*/ 2147483646 h 1"/>
                <a:gd name="T22" fmla="*/ 2147483646 w 9"/>
                <a:gd name="T23" fmla="*/ 2147483646 h 1"/>
                <a:gd name="T24" fmla="*/ 2147483646 w 9"/>
                <a:gd name="T25" fmla="*/ 2147483646 h 1"/>
                <a:gd name="T26" fmla="*/ 2147483646 w 9"/>
                <a:gd name="T27" fmla="*/ 0 h 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9" h="1">
                  <a:moveTo>
                    <a:pt x="3" y="1"/>
                  </a:moveTo>
                  <a:cubicBezTo>
                    <a:pt x="1" y="1"/>
                    <a:pt x="0" y="1"/>
                    <a:pt x="0" y="1"/>
                  </a:cubicBezTo>
                  <a:cubicBezTo>
                    <a:pt x="0" y="1"/>
                    <a:pt x="1" y="0"/>
                    <a:pt x="3" y="0"/>
                  </a:cubicBezTo>
                  <a:cubicBezTo>
                    <a:pt x="3" y="0"/>
                    <a:pt x="3" y="0"/>
                    <a:pt x="3" y="0"/>
                  </a:cubicBezTo>
                  <a:cubicBezTo>
                    <a:pt x="4" y="0"/>
                    <a:pt x="5" y="1"/>
                    <a:pt x="5" y="1"/>
                  </a:cubicBezTo>
                  <a:cubicBezTo>
                    <a:pt x="5" y="1"/>
                    <a:pt x="4" y="1"/>
                    <a:pt x="3" y="1"/>
                  </a:cubicBezTo>
                  <a:cubicBezTo>
                    <a:pt x="3" y="1"/>
                    <a:pt x="3" y="1"/>
                    <a:pt x="3" y="1"/>
                  </a:cubicBezTo>
                  <a:moveTo>
                    <a:pt x="5" y="0"/>
                  </a:moveTo>
                  <a:cubicBezTo>
                    <a:pt x="5" y="0"/>
                    <a:pt x="5" y="0"/>
                    <a:pt x="5" y="0"/>
                  </a:cubicBezTo>
                  <a:cubicBezTo>
                    <a:pt x="3" y="0"/>
                    <a:pt x="0" y="0"/>
                    <a:pt x="0" y="1"/>
                  </a:cubicBezTo>
                  <a:cubicBezTo>
                    <a:pt x="0" y="1"/>
                    <a:pt x="3" y="1"/>
                    <a:pt x="5" y="1"/>
                  </a:cubicBezTo>
                  <a:cubicBezTo>
                    <a:pt x="5" y="1"/>
                    <a:pt x="5" y="1"/>
                    <a:pt x="5" y="1"/>
                  </a:cubicBezTo>
                  <a:cubicBezTo>
                    <a:pt x="8" y="1"/>
                    <a:pt x="9" y="1"/>
                    <a:pt x="9" y="1"/>
                  </a:cubicBezTo>
                  <a:cubicBezTo>
                    <a:pt x="9" y="0"/>
                    <a:pt x="8" y="0"/>
                    <a:pt x="5" y="0"/>
                  </a:cubicBezTo>
                </a:path>
              </a:pathLst>
            </a:custGeom>
            <a:solidFill>
              <a:srgbClr val="9B9DA0"/>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1048912" name="Freeform 57"/>
            <p:cNvSpPr/>
            <p:nvPr/>
          </p:nvSpPr>
          <p:spPr bwMode="auto">
            <a:xfrm>
              <a:off x="3621088" y="5568950"/>
              <a:ext cx="22225" cy="4763"/>
            </a:xfrm>
            <a:custGeom>
              <a:avLst/>
              <a:gdLst>
                <a:gd name="T0" fmla="*/ 2147483646 w 5"/>
                <a:gd name="T1" fmla="*/ 0 h 1"/>
                <a:gd name="T2" fmla="*/ 2147483646 w 5"/>
                <a:gd name="T3" fmla="*/ 0 h 1"/>
                <a:gd name="T4" fmla="*/ 0 w 5"/>
                <a:gd name="T5" fmla="*/ 2147483646 h 1"/>
                <a:gd name="T6" fmla="*/ 2147483646 w 5"/>
                <a:gd name="T7" fmla="*/ 2147483646 h 1"/>
                <a:gd name="T8" fmla="*/ 2147483646 w 5"/>
                <a:gd name="T9" fmla="*/ 2147483646 h 1"/>
                <a:gd name="T10" fmla="*/ 2147483646 w 5"/>
                <a:gd name="T11" fmla="*/ 2147483646 h 1"/>
                <a:gd name="T12" fmla="*/ 2147483646 w 5"/>
                <a:gd name="T13" fmla="*/ 0 h 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 h="1">
                  <a:moveTo>
                    <a:pt x="3" y="0"/>
                  </a:moveTo>
                  <a:cubicBezTo>
                    <a:pt x="3" y="0"/>
                    <a:pt x="3" y="0"/>
                    <a:pt x="3" y="0"/>
                  </a:cubicBezTo>
                  <a:cubicBezTo>
                    <a:pt x="1" y="0"/>
                    <a:pt x="0" y="1"/>
                    <a:pt x="0" y="1"/>
                  </a:cubicBezTo>
                  <a:cubicBezTo>
                    <a:pt x="0" y="1"/>
                    <a:pt x="1" y="1"/>
                    <a:pt x="3" y="1"/>
                  </a:cubicBezTo>
                  <a:cubicBezTo>
                    <a:pt x="3" y="1"/>
                    <a:pt x="3" y="1"/>
                    <a:pt x="3" y="1"/>
                  </a:cubicBezTo>
                  <a:cubicBezTo>
                    <a:pt x="4" y="1"/>
                    <a:pt x="5" y="1"/>
                    <a:pt x="5" y="1"/>
                  </a:cubicBezTo>
                  <a:cubicBezTo>
                    <a:pt x="5" y="1"/>
                    <a:pt x="4" y="0"/>
                    <a:pt x="3" y="0"/>
                  </a:cubicBezTo>
                </a:path>
              </a:pathLst>
            </a:custGeom>
            <a:solidFill>
              <a:srgbClr val="989B9E"/>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1048913" name="Rectangle 58"/>
            <p:cNvSpPr>
              <a:spLocks noChangeArrowheads="1"/>
            </p:cNvSpPr>
            <p:nvPr/>
          </p:nvSpPr>
          <p:spPr bwMode="auto">
            <a:xfrm>
              <a:off x="3927476" y="4727575"/>
              <a:ext cx="592138" cy="466725"/>
            </a:xfrm>
            <a:prstGeom prst="rect">
              <a:avLst/>
            </a:prstGeom>
            <a:solidFill>
              <a:srgbClr val="B07E52"/>
            </a:solidFill>
            <a:ln>
              <a:noFill/>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charset="0"/>
                <a:ea typeface="宋体" panose="02010600030101010101" pitchFamily="2" charset="-122"/>
                <a:cs typeface="+mn-cs"/>
              </a:endParaRPr>
            </a:p>
          </p:txBody>
        </p:sp>
        <p:sp>
          <p:nvSpPr>
            <p:cNvPr id="1048914" name="Rectangle 59"/>
            <p:cNvSpPr>
              <a:spLocks noChangeArrowheads="1"/>
            </p:cNvSpPr>
            <p:nvPr/>
          </p:nvSpPr>
          <p:spPr bwMode="auto">
            <a:xfrm>
              <a:off x="3927476" y="4727575"/>
              <a:ext cx="592138" cy="466725"/>
            </a:xfrm>
            <a:prstGeom prst="rect">
              <a:avLst/>
            </a:prstGeom>
            <a:noFill/>
            <a:ln>
              <a:noFill/>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charset="0"/>
                <a:ea typeface="宋体" panose="02010600030101010101" pitchFamily="2" charset="-122"/>
                <a:cs typeface="+mn-cs"/>
              </a:endParaRPr>
            </a:p>
          </p:txBody>
        </p:sp>
        <p:sp>
          <p:nvSpPr>
            <p:cNvPr id="1048915" name="Freeform 60"/>
            <p:cNvSpPr/>
            <p:nvPr/>
          </p:nvSpPr>
          <p:spPr bwMode="auto">
            <a:xfrm>
              <a:off x="4233863" y="4899025"/>
              <a:ext cx="184150" cy="179388"/>
            </a:xfrm>
            <a:custGeom>
              <a:avLst/>
              <a:gdLst>
                <a:gd name="T0" fmla="*/ 2147483646 w 43"/>
                <a:gd name="T1" fmla="*/ 0 h 42"/>
                <a:gd name="T2" fmla="*/ 2147483646 w 43"/>
                <a:gd name="T3" fmla="*/ 2147483646 h 42"/>
                <a:gd name="T4" fmla="*/ 2147483646 w 43"/>
                <a:gd name="T5" fmla="*/ 2147483646 h 42"/>
                <a:gd name="T6" fmla="*/ 2147483646 w 43"/>
                <a:gd name="T7" fmla="*/ 2147483646 h 42"/>
                <a:gd name="T8" fmla="*/ 2147483646 w 43"/>
                <a:gd name="T9" fmla="*/ 2147483646 h 42"/>
                <a:gd name="T10" fmla="*/ 0 w 43"/>
                <a:gd name="T11" fmla="*/ 2147483646 h 42"/>
                <a:gd name="T12" fmla="*/ 2147483646 w 43"/>
                <a:gd name="T13" fmla="*/ 2147483646 h 42"/>
                <a:gd name="T14" fmla="*/ 2147483646 w 43"/>
                <a:gd name="T15" fmla="*/ 2147483646 h 42"/>
                <a:gd name="T16" fmla="*/ 2147483646 w 43"/>
                <a:gd name="T17" fmla="*/ 2147483646 h 42"/>
                <a:gd name="T18" fmla="*/ 2147483646 w 43"/>
                <a:gd name="T19" fmla="*/ 0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3" h="42">
                  <a:moveTo>
                    <a:pt x="43" y="0"/>
                  </a:moveTo>
                  <a:cubicBezTo>
                    <a:pt x="42" y="1"/>
                    <a:pt x="42" y="1"/>
                    <a:pt x="41" y="2"/>
                  </a:cubicBezTo>
                  <a:cubicBezTo>
                    <a:pt x="41" y="5"/>
                    <a:pt x="40" y="8"/>
                    <a:pt x="40" y="11"/>
                  </a:cubicBezTo>
                  <a:cubicBezTo>
                    <a:pt x="37" y="21"/>
                    <a:pt x="17" y="29"/>
                    <a:pt x="17" y="29"/>
                  </a:cubicBezTo>
                  <a:cubicBezTo>
                    <a:pt x="10" y="32"/>
                    <a:pt x="10" y="32"/>
                    <a:pt x="10" y="32"/>
                  </a:cubicBezTo>
                  <a:cubicBezTo>
                    <a:pt x="7" y="35"/>
                    <a:pt x="4" y="38"/>
                    <a:pt x="0" y="42"/>
                  </a:cubicBezTo>
                  <a:cubicBezTo>
                    <a:pt x="18" y="35"/>
                    <a:pt x="18" y="35"/>
                    <a:pt x="18" y="35"/>
                  </a:cubicBezTo>
                  <a:cubicBezTo>
                    <a:pt x="18" y="35"/>
                    <a:pt x="38" y="27"/>
                    <a:pt x="41" y="16"/>
                  </a:cubicBezTo>
                  <a:cubicBezTo>
                    <a:pt x="42" y="15"/>
                    <a:pt x="42" y="14"/>
                    <a:pt x="42" y="13"/>
                  </a:cubicBezTo>
                  <a:cubicBezTo>
                    <a:pt x="42" y="9"/>
                    <a:pt x="43" y="5"/>
                    <a:pt x="43" y="0"/>
                  </a:cubicBezTo>
                </a:path>
              </a:pathLst>
            </a:custGeom>
            <a:solidFill>
              <a:srgbClr val="9E6E45"/>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1048916" name="Freeform 61"/>
            <p:cNvSpPr/>
            <p:nvPr/>
          </p:nvSpPr>
          <p:spPr bwMode="auto">
            <a:xfrm>
              <a:off x="3990976" y="4749800"/>
              <a:ext cx="268288" cy="307975"/>
            </a:xfrm>
            <a:custGeom>
              <a:avLst/>
              <a:gdLst>
                <a:gd name="T0" fmla="*/ 2147483646 w 63"/>
                <a:gd name="T1" fmla="*/ 0 h 72"/>
                <a:gd name="T2" fmla="*/ 0 w 63"/>
                <a:gd name="T3" fmla="*/ 0 h 72"/>
                <a:gd name="T4" fmla="*/ 0 w 63"/>
                <a:gd name="T5" fmla="*/ 2147483646 h 72"/>
                <a:gd name="T6" fmla="*/ 2147483646 w 63"/>
                <a:gd name="T7" fmla="*/ 2147483646 h 72"/>
                <a:gd name="T8" fmla="*/ 2147483646 w 63"/>
                <a:gd name="T9" fmla="*/ 2147483646 h 72"/>
                <a:gd name="T10" fmla="*/ 2147483646 w 63"/>
                <a:gd name="T11" fmla="*/ 2147483646 h 72"/>
                <a:gd name="T12" fmla="*/ 2147483646 w 63"/>
                <a:gd name="T13" fmla="*/ 2147483646 h 72"/>
                <a:gd name="T14" fmla="*/ 2147483646 w 63"/>
                <a:gd name="T15" fmla="*/ 2147483646 h 72"/>
                <a:gd name="T16" fmla="*/ 2147483646 w 63"/>
                <a:gd name="T17" fmla="*/ 2147483646 h 72"/>
                <a:gd name="T18" fmla="*/ 2147483646 w 63"/>
                <a:gd name="T19" fmla="*/ 2147483646 h 72"/>
                <a:gd name="T20" fmla="*/ 2147483646 w 63"/>
                <a:gd name="T21" fmla="*/ 0 h 7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3" h="72">
                  <a:moveTo>
                    <a:pt x="37" y="0"/>
                  </a:moveTo>
                  <a:cubicBezTo>
                    <a:pt x="0" y="0"/>
                    <a:pt x="0" y="0"/>
                    <a:pt x="0" y="0"/>
                  </a:cubicBezTo>
                  <a:cubicBezTo>
                    <a:pt x="0" y="72"/>
                    <a:pt x="0" y="72"/>
                    <a:pt x="0" y="72"/>
                  </a:cubicBezTo>
                  <a:cubicBezTo>
                    <a:pt x="4" y="68"/>
                    <a:pt x="8" y="64"/>
                    <a:pt x="12" y="60"/>
                  </a:cubicBezTo>
                  <a:cubicBezTo>
                    <a:pt x="18" y="32"/>
                    <a:pt x="18" y="32"/>
                    <a:pt x="18" y="32"/>
                  </a:cubicBezTo>
                  <a:cubicBezTo>
                    <a:pt x="50" y="19"/>
                    <a:pt x="50" y="19"/>
                    <a:pt x="50" y="19"/>
                  </a:cubicBezTo>
                  <a:cubicBezTo>
                    <a:pt x="53" y="18"/>
                    <a:pt x="53" y="18"/>
                    <a:pt x="53" y="18"/>
                  </a:cubicBezTo>
                  <a:cubicBezTo>
                    <a:pt x="57" y="14"/>
                    <a:pt x="60" y="11"/>
                    <a:pt x="63" y="8"/>
                  </a:cubicBezTo>
                  <a:cubicBezTo>
                    <a:pt x="58" y="7"/>
                    <a:pt x="55" y="7"/>
                    <a:pt x="55" y="7"/>
                  </a:cubicBezTo>
                  <a:cubicBezTo>
                    <a:pt x="37" y="14"/>
                    <a:pt x="37" y="14"/>
                    <a:pt x="37" y="14"/>
                  </a:cubicBezTo>
                  <a:cubicBezTo>
                    <a:pt x="37" y="0"/>
                    <a:pt x="37" y="0"/>
                    <a:pt x="37" y="0"/>
                  </a:cubicBezTo>
                </a:path>
              </a:pathLst>
            </a:custGeom>
            <a:solidFill>
              <a:srgbClr val="9E6E45"/>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1048917" name="Freeform 62"/>
            <p:cNvSpPr/>
            <p:nvPr/>
          </p:nvSpPr>
          <p:spPr bwMode="auto">
            <a:xfrm>
              <a:off x="3978276" y="5053013"/>
              <a:ext cx="427038" cy="341313"/>
            </a:xfrm>
            <a:custGeom>
              <a:avLst/>
              <a:gdLst>
                <a:gd name="T0" fmla="*/ 2147483646 w 100"/>
                <a:gd name="T1" fmla="*/ 0 h 80"/>
                <a:gd name="T2" fmla="*/ 0 w 100"/>
                <a:gd name="T3" fmla="*/ 2147483646 h 80"/>
                <a:gd name="T4" fmla="*/ 2147483646 w 100"/>
                <a:gd name="T5" fmla="*/ 2147483646 h 80"/>
                <a:gd name="T6" fmla="*/ 2147483646 w 100"/>
                <a:gd name="T7" fmla="*/ 2147483646 h 80"/>
                <a:gd name="T8" fmla="*/ 2147483646 w 100"/>
                <a:gd name="T9" fmla="*/ 0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 h="80">
                  <a:moveTo>
                    <a:pt x="23" y="0"/>
                  </a:moveTo>
                  <a:cubicBezTo>
                    <a:pt x="0" y="37"/>
                    <a:pt x="0" y="37"/>
                    <a:pt x="0" y="37"/>
                  </a:cubicBezTo>
                  <a:cubicBezTo>
                    <a:pt x="29" y="55"/>
                    <a:pt x="69" y="79"/>
                    <a:pt x="69" y="79"/>
                  </a:cubicBezTo>
                  <a:cubicBezTo>
                    <a:pt x="79" y="80"/>
                    <a:pt x="100" y="58"/>
                    <a:pt x="74" y="33"/>
                  </a:cubicBezTo>
                  <a:cubicBezTo>
                    <a:pt x="23" y="0"/>
                    <a:pt x="23" y="0"/>
                    <a:pt x="23" y="0"/>
                  </a:cubicBezTo>
                </a:path>
              </a:pathLst>
            </a:custGeom>
            <a:solidFill>
              <a:srgbClr val="F8D5AC"/>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1048918" name="Freeform 63"/>
            <p:cNvSpPr/>
            <p:nvPr/>
          </p:nvSpPr>
          <p:spPr bwMode="auto">
            <a:xfrm>
              <a:off x="3978276" y="5154613"/>
              <a:ext cx="328613" cy="239713"/>
            </a:xfrm>
            <a:custGeom>
              <a:avLst/>
              <a:gdLst>
                <a:gd name="T0" fmla="*/ 0 w 77"/>
                <a:gd name="T1" fmla="*/ 2147483646 h 56"/>
                <a:gd name="T2" fmla="*/ 2147483646 w 77"/>
                <a:gd name="T3" fmla="*/ 2147483646 h 56"/>
                <a:gd name="T4" fmla="*/ 2147483646 w 77"/>
                <a:gd name="T5" fmla="*/ 2147483646 h 56"/>
                <a:gd name="T6" fmla="*/ 2147483646 w 77"/>
                <a:gd name="T7" fmla="*/ 2147483646 h 56"/>
                <a:gd name="T8" fmla="*/ 2147483646 w 77"/>
                <a:gd name="T9" fmla="*/ 0 h 56"/>
                <a:gd name="T10" fmla="*/ 0 w 77"/>
                <a:gd name="T11" fmla="*/ 2147483646 h 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7" h="56">
                  <a:moveTo>
                    <a:pt x="0" y="13"/>
                  </a:moveTo>
                  <a:cubicBezTo>
                    <a:pt x="29" y="31"/>
                    <a:pt x="69" y="55"/>
                    <a:pt x="69" y="55"/>
                  </a:cubicBezTo>
                  <a:cubicBezTo>
                    <a:pt x="70" y="56"/>
                    <a:pt x="72" y="56"/>
                    <a:pt x="76" y="53"/>
                  </a:cubicBezTo>
                  <a:cubicBezTo>
                    <a:pt x="77" y="51"/>
                    <a:pt x="75" y="41"/>
                    <a:pt x="68" y="37"/>
                  </a:cubicBezTo>
                  <a:cubicBezTo>
                    <a:pt x="56" y="30"/>
                    <a:pt x="27" y="11"/>
                    <a:pt x="8" y="0"/>
                  </a:cubicBezTo>
                  <a:cubicBezTo>
                    <a:pt x="0" y="13"/>
                    <a:pt x="0" y="13"/>
                    <a:pt x="0" y="13"/>
                  </a:cubicBezTo>
                </a:path>
              </a:pathLst>
            </a:custGeom>
            <a:solidFill>
              <a:srgbClr val="EFC99C"/>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1048919" name="Freeform 64"/>
            <p:cNvSpPr/>
            <p:nvPr/>
          </p:nvSpPr>
          <p:spPr bwMode="auto">
            <a:xfrm>
              <a:off x="4051301" y="5053013"/>
              <a:ext cx="311150" cy="303213"/>
            </a:xfrm>
            <a:custGeom>
              <a:avLst/>
              <a:gdLst>
                <a:gd name="T0" fmla="*/ 0 w 73"/>
                <a:gd name="T1" fmla="*/ 2147483646 h 71"/>
                <a:gd name="T2" fmla="*/ 2147483646 w 73"/>
                <a:gd name="T3" fmla="*/ 2147483646 h 71"/>
                <a:gd name="T4" fmla="*/ 2147483646 w 73"/>
                <a:gd name="T5" fmla="*/ 2147483646 h 71"/>
                <a:gd name="T6" fmla="*/ 2147483646 w 73"/>
                <a:gd name="T7" fmla="*/ 2147483646 h 71"/>
                <a:gd name="T8" fmla="*/ 2147483646 w 73"/>
                <a:gd name="T9" fmla="*/ 0 h 71"/>
                <a:gd name="T10" fmla="*/ 0 w 73"/>
                <a:gd name="T11" fmla="*/ 2147483646 h 7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3" h="71">
                  <a:moveTo>
                    <a:pt x="0" y="10"/>
                  </a:moveTo>
                  <a:cubicBezTo>
                    <a:pt x="51" y="42"/>
                    <a:pt x="51" y="42"/>
                    <a:pt x="51" y="42"/>
                  </a:cubicBezTo>
                  <a:cubicBezTo>
                    <a:pt x="51" y="42"/>
                    <a:pt x="68" y="50"/>
                    <a:pt x="65" y="71"/>
                  </a:cubicBezTo>
                  <a:cubicBezTo>
                    <a:pt x="71" y="63"/>
                    <a:pt x="73" y="48"/>
                    <a:pt x="57" y="33"/>
                  </a:cubicBezTo>
                  <a:cubicBezTo>
                    <a:pt x="6" y="0"/>
                    <a:pt x="6" y="0"/>
                    <a:pt x="6" y="0"/>
                  </a:cubicBezTo>
                  <a:cubicBezTo>
                    <a:pt x="0" y="10"/>
                    <a:pt x="0" y="10"/>
                    <a:pt x="0" y="10"/>
                  </a:cubicBezTo>
                </a:path>
              </a:pathLst>
            </a:custGeom>
            <a:solidFill>
              <a:srgbClr val="FBE3C8"/>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1048920" name="Freeform 65"/>
            <p:cNvSpPr/>
            <p:nvPr/>
          </p:nvSpPr>
          <p:spPr bwMode="auto">
            <a:xfrm>
              <a:off x="4165601" y="5326063"/>
              <a:ext cx="103188" cy="63500"/>
            </a:xfrm>
            <a:custGeom>
              <a:avLst/>
              <a:gdLst>
                <a:gd name="T0" fmla="*/ 0 w 24"/>
                <a:gd name="T1" fmla="*/ 0 h 15"/>
                <a:gd name="T2" fmla="*/ 0 w 24"/>
                <a:gd name="T3" fmla="*/ 0 h 15"/>
                <a:gd name="T4" fmla="*/ 2147483646 w 24"/>
                <a:gd name="T5" fmla="*/ 2147483646 h 15"/>
                <a:gd name="T6" fmla="*/ 2147483646 w 24"/>
                <a:gd name="T7" fmla="*/ 2147483646 h 15"/>
                <a:gd name="T8" fmla="*/ 2147483646 w 24"/>
                <a:gd name="T9" fmla="*/ 2147483646 h 15"/>
                <a:gd name="T10" fmla="*/ 2147483646 w 24"/>
                <a:gd name="T11" fmla="*/ 2147483646 h 15"/>
                <a:gd name="T12" fmla="*/ 2147483646 w 24"/>
                <a:gd name="T13" fmla="*/ 2147483646 h 15"/>
                <a:gd name="T14" fmla="*/ 2147483646 w 24"/>
                <a:gd name="T15" fmla="*/ 2147483646 h 15"/>
                <a:gd name="T16" fmla="*/ 0 w 24"/>
                <a:gd name="T17" fmla="*/ 0 h 1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15">
                  <a:moveTo>
                    <a:pt x="0" y="0"/>
                  </a:moveTo>
                  <a:cubicBezTo>
                    <a:pt x="0" y="0"/>
                    <a:pt x="0" y="0"/>
                    <a:pt x="0" y="0"/>
                  </a:cubicBezTo>
                  <a:cubicBezTo>
                    <a:pt x="14" y="9"/>
                    <a:pt x="24" y="15"/>
                    <a:pt x="24" y="15"/>
                  </a:cubicBezTo>
                  <a:cubicBezTo>
                    <a:pt x="24" y="15"/>
                    <a:pt x="24" y="15"/>
                    <a:pt x="24" y="15"/>
                  </a:cubicBezTo>
                  <a:cubicBezTo>
                    <a:pt x="24" y="15"/>
                    <a:pt x="24" y="15"/>
                    <a:pt x="24" y="15"/>
                  </a:cubicBezTo>
                  <a:cubicBezTo>
                    <a:pt x="22" y="13"/>
                    <a:pt x="18" y="11"/>
                    <a:pt x="12" y="8"/>
                  </a:cubicBezTo>
                  <a:cubicBezTo>
                    <a:pt x="12" y="8"/>
                    <a:pt x="12" y="8"/>
                    <a:pt x="12" y="8"/>
                  </a:cubicBezTo>
                  <a:cubicBezTo>
                    <a:pt x="10" y="6"/>
                    <a:pt x="8" y="5"/>
                    <a:pt x="6" y="4"/>
                  </a:cubicBezTo>
                  <a:cubicBezTo>
                    <a:pt x="4" y="3"/>
                    <a:pt x="2" y="2"/>
                    <a:pt x="0" y="0"/>
                  </a:cubicBezTo>
                </a:path>
              </a:pathLst>
            </a:custGeom>
            <a:solidFill>
              <a:srgbClr val="EEEAE5"/>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1048921" name="Freeform 66"/>
            <p:cNvSpPr>
              <a:spLocks noEditPoints="1"/>
            </p:cNvSpPr>
            <p:nvPr/>
          </p:nvSpPr>
          <p:spPr bwMode="auto">
            <a:xfrm>
              <a:off x="4165601" y="5326063"/>
              <a:ext cx="111125" cy="63500"/>
            </a:xfrm>
            <a:custGeom>
              <a:avLst/>
              <a:gdLst>
                <a:gd name="T0" fmla="*/ 2147483646 w 26"/>
                <a:gd name="T1" fmla="*/ 2147483646 h 15"/>
                <a:gd name="T2" fmla="*/ 2147483646 w 26"/>
                <a:gd name="T3" fmla="*/ 2147483646 h 15"/>
                <a:gd name="T4" fmla="*/ 2147483646 w 26"/>
                <a:gd name="T5" fmla="*/ 2147483646 h 15"/>
                <a:gd name="T6" fmla="*/ 2147483646 w 26"/>
                <a:gd name="T7" fmla="*/ 2147483646 h 15"/>
                <a:gd name="T8" fmla="*/ 2147483646 w 26"/>
                <a:gd name="T9" fmla="*/ 2147483646 h 15"/>
                <a:gd name="T10" fmla="*/ 2147483646 w 26"/>
                <a:gd name="T11" fmla="*/ 2147483646 h 15"/>
                <a:gd name="T12" fmla="*/ 2147483646 w 26"/>
                <a:gd name="T13" fmla="*/ 2147483646 h 15"/>
                <a:gd name="T14" fmla="*/ 2147483646 w 26"/>
                <a:gd name="T15" fmla="*/ 2147483646 h 15"/>
                <a:gd name="T16" fmla="*/ 2147483646 w 26"/>
                <a:gd name="T17" fmla="*/ 2147483646 h 15"/>
                <a:gd name="T18" fmla="*/ 0 w 26"/>
                <a:gd name="T19" fmla="*/ 0 h 15"/>
                <a:gd name="T20" fmla="*/ 0 w 26"/>
                <a:gd name="T21" fmla="*/ 0 h 15"/>
                <a:gd name="T22" fmla="*/ 2147483646 w 26"/>
                <a:gd name="T23" fmla="*/ 2147483646 h 15"/>
                <a:gd name="T24" fmla="*/ 0 w 26"/>
                <a:gd name="T25" fmla="*/ 0 h 1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 h="15">
                  <a:moveTo>
                    <a:pt x="19" y="6"/>
                  </a:moveTo>
                  <a:cubicBezTo>
                    <a:pt x="17" y="7"/>
                    <a:pt x="17" y="7"/>
                    <a:pt x="17" y="7"/>
                  </a:cubicBezTo>
                  <a:cubicBezTo>
                    <a:pt x="20" y="9"/>
                    <a:pt x="20" y="9"/>
                    <a:pt x="20" y="9"/>
                  </a:cubicBezTo>
                  <a:cubicBezTo>
                    <a:pt x="20" y="9"/>
                    <a:pt x="23" y="11"/>
                    <a:pt x="22" y="14"/>
                  </a:cubicBezTo>
                  <a:cubicBezTo>
                    <a:pt x="20" y="12"/>
                    <a:pt x="17" y="10"/>
                    <a:pt x="12" y="8"/>
                  </a:cubicBezTo>
                  <a:cubicBezTo>
                    <a:pt x="12" y="8"/>
                    <a:pt x="12" y="8"/>
                    <a:pt x="12" y="8"/>
                  </a:cubicBezTo>
                  <a:cubicBezTo>
                    <a:pt x="18" y="11"/>
                    <a:pt x="22" y="13"/>
                    <a:pt x="24" y="15"/>
                  </a:cubicBezTo>
                  <a:cubicBezTo>
                    <a:pt x="25" y="15"/>
                    <a:pt x="26" y="10"/>
                    <a:pt x="23" y="8"/>
                  </a:cubicBezTo>
                  <a:cubicBezTo>
                    <a:pt x="23" y="8"/>
                    <a:pt x="21" y="7"/>
                    <a:pt x="19" y="6"/>
                  </a:cubicBezTo>
                  <a:moveTo>
                    <a:pt x="0" y="0"/>
                  </a:moveTo>
                  <a:cubicBezTo>
                    <a:pt x="0" y="0"/>
                    <a:pt x="0" y="0"/>
                    <a:pt x="0" y="0"/>
                  </a:cubicBezTo>
                  <a:cubicBezTo>
                    <a:pt x="2" y="2"/>
                    <a:pt x="4" y="3"/>
                    <a:pt x="6" y="4"/>
                  </a:cubicBezTo>
                  <a:cubicBezTo>
                    <a:pt x="4" y="3"/>
                    <a:pt x="2" y="2"/>
                    <a:pt x="0" y="0"/>
                  </a:cubicBezTo>
                </a:path>
              </a:pathLst>
            </a:custGeom>
            <a:solidFill>
              <a:srgbClr val="DFB88C"/>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1048922" name="Freeform 67"/>
            <p:cNvSpPr/>
            <p:nvPr/>
          </p:nvSpPr>
          <p:spPr bwMode="auto">
            <a:xfrm>
              <a:off x="4170363" y="5313363"/>
              <a:ext cx="93663" cy="73025"/>
            </a:xfrm>
            <a:custGeom>
              <a:avLst/>
              <a:gdLst>
                <a:gd name="T0" fmla="*/ 2147483646 w 22"/>
                <a:gd name="T1" fmla="*/ 2147483646 h 17"/>
                <a:gd name="T2" fmla="*/ 2147483646 w 22"/>
                <a:gd name="T3" fmla="*/ 2147483646 h 17"/>
                <a:gd name="T4" fmla="*/ 0 w 22"/>
                <a:gd name="T5" fmla="*/ 2147483646 h 17"/>
                <a:gd name="T6" fmla="*/ 0 w 22"/>
                <a:gd name="T7" fmla="*/ 2147483646 h 17"/>
                <a:gd name="T8" fmla="*/ 2147483646 w 22"/>
                <a:gd name="T9" fmla="*/ 2147483646 h 17"/>
                <a:gd name="T10" fmla="*/ 2147483646 w 22"/>
                <a:gd name="T11" fmla="*/ 2147483646 h 1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2" h="17">
                  <a:moveTo>
                    <a:pt x="19" y="12"/>
                  </a:moveTo>
                  <a:cubicBezTo>
                    <a:pt x="4" y="2"/>
                    <a:pt x="4" y="2"/>
                    <a:pt x="4" y="2"/>
                  </a:cubicBezTo>
                  <a:cubicBezTo>
                    <a:pt x="2" y="1"/>
                    <a:pt x="1" y="0"/>
                    <a:pt x="0" y="3"/>
                  </a:cubicBezTo>
                  <a:cubicBezTo>
                    <a:pt x="0" y="4"/>
                    <a:pt x="0" y="4"/>
                    <a:pt x="0" y="4"/>
                  </a:cubicBezTo>
                  <a:cubicBezTo>
                    <a:pt x="9" y="9"/>
                    <a:pt x="17" y="14"/>
                    <a:pt x="21" y="17"/>
                  </a:cubicBezTo>
                  <a:cubicBezTo>
                    <a:pt x="22" y="14"/>
                    <a:pt x="19" y="12"/>
                    <a:pt x="19" y="12"/>
                  </a:cubicBezTo>
                </a:path>
              </a:pathLst>
            </a:custGeom>
            <a:solidFill>
              <a:srgbClr val="FEFBF7"/>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1048923" name="Freeform 68"/>
            <p:cNvSpPr/>
            <p:nvPr/>
          </p:nvSpPr>
          <p:spPr bwMode="auto">
            <a:xfrm>
              <a:off x="4149726" y="4522788"/>
              <a:ext cx="987425" cy="833438"/>
            </a:xfrm>
            <a:custGeom>
              <a:avLst/>
              <a:gdLst>
                <a:gd name="T0" fmla="*/ 2147483646 w 232"/>
                <a:gd name="T1" fmla="*/ 2147483646 h 195"/>
                <a:gd name="T2" fmla="*/ 2147483646 w 232"/>
                <a:gd name="T3" fmla="*/ 2147483646 h 195"/>
                <a:gd name="T4" fmla="*/ 2147483646 w 232"/>
                <a:gd name="T5" fmla="*/ 2147483646 h 195"/>
                <a:gd name="T6" fmla="*/ 0 w 232"/>
                <a:gd name="T7" fmla="*/ 2147483646 h 195"/>
                <a:gd name="T8" fmla="*/ 0 w 232"/>
                <a:gd name="T9" fmla="*/ 2147483646 h 195"/>
                <a:gd name="T10" fmla="*/ 2147483646 w 232"/>
                <a:gd name="T11" fmla="*/ 2147483646 h 195"/>
                <a:gd name="T12" fmla="*/ 2147483646 w 232"/>
                <a:gd name="T13" fmla="*/ 2147483646 h 195"/>
                <a:gd name="T14" fmla="*/ 2147483646 w 232"/>
                <a:gd name="T15" fmla="*/ 2147483646 h 195"/>
                <a:gd name="T16" fmla="*/ 2147483646 w 232"/>
                <a:gd name="T17" fmla="*/ 2147483646 h 195"/>
                <a:gd name="T18" fmla="*/ 2147483646 w 232"/>
                <a:gd name="T19" fmla="*/ 2147483646 h 195"/>
                <a:gd name="T20" fmla="*/ 2147483646 w 232"/>
                <a:gd name="T21" fmla="*/ 2147483646 h 195"/>
                <a:gd name="T22" fmla="*/ 2147483646 w 232"/>
                <a:gd name="T23" fmla="*/ 2147483646 h 195"/>
                <a:gd name="T24" fmla="*/ 2147483646 w 232"/>
                <a:gd name="T25" fmla="*/ 2147483646 h 19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32" h="195">
                  <a:moveTo>
                    <a:pt x="185" y="84"/>
                  </a:moveTo>
                  <a:cubicBezTo>
                    <a:pt x="172" y="84"/>
                    <a:pt x="101" y="27"/>
                    <a:pt x="58" y="4"/>
                  </a:cubicBezTo>
                  <a:cubicBezTo>
                    <a:pt x="50" y="0"/>
                    <a:pt x="41" y="0"/>
                    <a:pt x="33" y="3"/>
                  </a:cubicBezTo>
                  <a:cubicBezTo>
                    <a:pt x="25" y="6"/>
                    <a:pt x="13" y="11"/>
                    <a:pt x="0" y="15"/>
                  </a:cubicBezTo>
                  <a:cubicBezTo>
                    <a:pt x="0" y="67"/>
                    <a:pt x="0" y="67"/>
                    <a:pt x="0" y="67"/>
                  </a:cubicBezTo>
                  <a:cubicBezTo>
                    <a:pt x="18" y="60"/>
                    <a:pt x="18" y="60"/>
                    <a:pt x="18" y="60"/>
                  </a:cubicBezTo>
                  <a:cubicBezTo>
                    <a:pt x="18" y="60"/>
                    <a:pt x="50" y="64"/>
                    <a:pt x="58" y="74"/>
                  </a:cubicBezTo>
                  <a:cubicBezTo>
                    <a:pt x="66" y="85"/>
                    <a:pt x="62" y="101"/>
                    <a:pt x="61" y="107"/>
                  </a:cubicBezTo>
                  <a:cubicBezTo>
                    <a:pt x="75" y="174"/>
                    <a:pt x="75" y="174"/>
                    <a:pt x="75" y="174"/>
                  </a:cubicBezTo>
                  <a:cubicBezTo>
                    <a:pt x="122" y="195"/>
                    <a:pt x="178" y="181"/>
                    <a:pt x="183" y="181"/>
                  </a:cubicBezTo>
                  <a:cubicBezTo>
                    <a:pt x="210" y="181"/>
                    <a:pt x="232" y="181"/>
                    <a:pt x="232" y="181"/>
                  </a:cubicBezTo>
                  <a:cubicBezTo>
                    <a:pt x="232" y="84"/>
                    <a:pt x="232" y="84"/>
                    <a:pt x="232" y="84"/>
                  </a:cubicBezTo>
                  <a:cubicBezTo>
                    <a:pt x="185" y="84"/>
                    <a:pt x="185" y="84"/>
                    <a:pt x="185" y="84"/>
                  </a:cubicBezTo>
                </a:path>
              </a:pathLst>
            </a:custGeom>
            <a:solidFill>
              <a:srgbClr val="F8D5AC"/>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1048924" name="Freeform 69"/>
            <p:cNvSpPr/>
            <p:nvPr/>
          </p:nvSpPr>
          <p:spPr bwMode="auto">
            <a:xfrm>
              <a:off x="4208463" y="5313363"/>
              <a:ext cx="47625" cy="38100"/>
            </a:xfrm>
            <a:custGeom>
              <a:avLst/>
              <a:gdLst>
                <a:gd name="T0" fmla="*/ 0 w 11"/>
                <a:gd name="T1" fmla="*/ 2147483646 h 9"/>
                <a:gd name="T2" fmla="*/ 2147483646 w 11"/>
                <a:gd name="T3" fmla="*/ 2147483646 h 9"/>
                <a:gd name="T4" fmla="*/ 2147483646 w 11"/>
                <a:gd name="T5" fmla="*/ 0 h 9"/>
                <a:gd name="T6" fmla="*/ 0 w 11"/>
                <a:gd name="T7" fmla="*/ 2147483646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 h="9">
                  <a:moveTo>
                    <a:pt x="0" y="1"/>
                  </a:moveTo>
                  <a:cubicBezTo>
                    <a:pt x="11" y="9"/>
                    <a:pt x="11" y="9"/>
                    <a:pt x="11" y="9"/>
                  </a:cubicBezTo>
                  <a:cubicBezTo>
                    <a:pt x="11" y="9"/>
                    <a:pt x="10" y="5"/>
                    <a:pt x="4" y="0"/>
                  </a:cubicBezTo>
                  <a:cubicBezTo>
                    <a:pt x="0" y="1"/>
                    <a:pt x="0" y="1"/>
                    <a:pt x="0" y="1"/>
                  </a:cubicBezTo>
                </a:path>
              </a:pathLst>
            </a:custGeom>
            <a:solidFill>
              <a:srgbClr val="F8D5AC"/>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1048925" name="Freeform 70"/>
            <p:cNvSpPr/>
            <p:nvPr/>
          </p:nvSpPr>
          <p:spPr bwMode="auto">
            <a:xfrm>
              <a:off x="4149726" y="4522788"/>
              <a:ext cx="987425" cy="409575"/>
            </a:xfrm>
            <a:custGeom>
              <a:avLst/>
              <a:gdLst>
                <a:gd name="T0" fmla="*/ 2147483646 w 232"/>
                <a:gd name="T1" fmla="*/ 2147483646 h 96"/>
                <a:gd name="T2" fmla="*/ 2147483646 w 232"/>
                <a:gd name="T3" fmla="*/ 2147483646 h 96"/>
                <a:gd name="T4" fmla="*/ 2147483646 w 232"/>
                <a:gd name="T5" fmla="*/ 2147483646 h 96"/>
                <a:gd name="T6" fmla="*/ 0 w 232"/>
                <a:gd name="T7" fmla="*/ 2147483646 h 96"/>
                <a:gd name="T8" fmla="*/ 0 w 232"/>
                <a:gd name="T9" fmla="*/ 2147483646 h 96"/>
                <a:gd name="T10" fmla="*/ 2147483646 w 232"/>
                <a:gd name="T11" fmla="*/ 2147483646 h 96"/>
                <a:gd name="T12" fmla="*/ 2147483646 w 232"/>
                <a:gd name="T13" fmla="*/ 2147483646 h 96"/>
                <a:gd name="T14" fmla="*/ 2147483646 w 232"/>
                <a:gd name="T15" fmla="*/ 2147483646 h 96"/>
                <a:gd name="T16" fmla="*/ 2147483646 w 232"/>
                <a:gd name="T17" fmla="*/ 2147483646 h 96"/>
                <a:gd name="T18" fmla="*/ 2147483646 w 232"/>
                <a:gd name="T19" fmla="*/ 2147483646 h 96"/>
                <a:gd name="T20" fmla="*/ 2147483646 w 232"/>
                <a:gd name="T21" fmla="*/ 2147483646 h 9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32" h="96">
                  <a:moveTo>
                    <a:pt x="185" y="84"/>
                  </a:moveTo>
                  <a:cubicBezTo>
                    <a:pt x="172" y="84"/>
                    <a:pt x="101" y="27"/>
                    <a:pt x="58" y="4"/>
                  </a:cubicBezTo>
                  <a:cubicBezTo>
                    <a:pt x="50" y="0"/>
                    <a:pt x="41" y="0"/>
                    <a:pt x="33" y="3"/>
                  </a:cubicBezTo>
                  <a:cubicBezTo>
                    <a:pt x="25" y="6"/>
                    <a:pt x="13" y="11"/>
                    <a:pt x="0" y="15"/>
                  </a:cubicBezTo>
                  <a:cubicBezTo>
                    <a:pt x="0" y="22"/>
                    <a:pt x="0" y="22"/>
                    <a:pt x="0" y="22"/>
                  </a:cubicBezTo>
                  <a:cubicBezTo>
                    <a:pt x="12" y="17"/>
                    <a:pt x="25" y="13"/>
                    <a:pt x="33" y="10"/>
                  </a:cubicBezTo>
                  <a:cubicBezTo>
                    <a:pt x="41" y="7"/>
                    <a:pt x="50" y="7"/>
                    <a:pt x="57" y="11"/>
                  </a:cubicBezTo>
                  <a:cubicBezTo>
                    <a:pt x="99" y="39"/>
                    <a:pt x="172" y="96"/>
                    <a:pt x="185" y="96"/>
                  </a:cubicBezTo>
                  <a:cubicBezTo>
                    <a:pt x="232" y="96"/>
                    <a:pt x="232" y="96"/>
                    <a:pt x="232" y="96"/>
                  </a:cubicBezTo>
                  <a:cubicBezTo>
                    <a:pt x="232" y="84"/>
                    <a:pt x="232" y="84"/>
                    <a:pt x="232" y="84"/>
                  </a:cubicBezTo>
                  <a:cubicBezTo>
                    <a:pt x="185" y="84"/>
                    <a:pt x="185" y="84"/>
                    <a:pt x="185" y="84"/>
                  </a:cubicBezTo>
                </a:path>
              </a:pathLst>
            </a:custGeom>
            <a:solidFill>
              <a:srgbClr val="FBE3C8"/>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1048926" name="Freeform 71"/>
            <p:cNvSpPr/>
            <p:nvPr/>
          </p:nvSpPr>
          <p:spPr bwMode="auto">
            <a:xfrm>
              <a:off x="3621088" y="5399088"/>
              <a:ext cx="161925" cy="161925"/>
            </a:xfrm>
            <a:custGeom>
              <a:avLst/>
              <a:gdLst>
                <a:gd name="T0" fmla="*/ 2147483646 w 38"/>
                <a:gd name="T1" fmla="*/ 2147483646 h 38"/>
                <a:gd name="T2" fmla="*/ 0 w 38"/>
                <a:gd name="T3" fmla="*/ 2147483646 h 38"/>
                <a:gd name="T4" fmla="*/ 2147483646 w 38"/>
                <a:gd name="T5" fmla="*/ 2147483646 h 38"/>
                <a:gd name="T6" fmla="*/ 2147483646 w 38"/>
                <a:gd name="T7" fmla="*/ 2147483646 h 38"/>
                <a:gd name="T8" fmla="*/ 2147483646 w 38"/>
                <a:gd name="T9" fmla="*/ 2147483646 h 38"/>
                <a:gd name="T10" fmla="*/ 2147483646 w 38"/>
                <a:gd name="T11" fmla="*/ 2147483646 h 38"/>
                <a:gd name="T12" fmla="*/ 2147483646 w 38"/>
                <a:gd name="T13" fmla="*/ 2147483646 h 38"/>
                <a:gd name="T14" fmla="*/ 2147483646 w 38"/>
                <a:gd name="T15" fmla="*/ 2147483646 h 38"/>
                <a:gd name="T16" fmla="*/ 2147483646 w 38"/>
                <a:gd name="T17" fmla="*/ 2147483646 h 3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8" h="38">
                  <a:moveTo>
                    <a:pt x="27" y="9"/>
                  </a:moveTo>
                  <a:cubicBezTo>
                    <a:pt x="0" y="36"/>
                    <a:pt x="0" y="36"/>
                    <a:pt x="0" y="36"/>
                  </a:cubicBezTo>
                  <a:cubicBezTo>
                    <a:pt x="0" y="36"/>
                    <a:pt x="1" y="36"/>
                    <a:pt x="1" y="37"/>
                  </a:cubicBezTo>
                  <a:cubicBezTo>
                    <a:pt x="1" y="37"/>
                    <a:pt x="2" y="38"/>
                    <a:pt x="2" y="38"/>
                  </a:cubicBezTo>
                  <a:cubicBezTo>
                    <a:pt x="29" y="11"/>
                    <a:pt x="29" y="11"/>
                    <a:pt x="29" y="11"/>
                  </a:cubicBezTo>
                  <a:cubicBezTo>
                    <a:pt x="31" y="12"/>
                    <a:pt x="34" y="12"/>
                    <a:pt x="36" y="10"/>
                  </a:cubicBezTo>
                  <a:cubicBezTo>
                    <a:pt x="38" y="8"/>
                    <a:pt x="38" y="4"/>
                    <a:pt x="36" y="2"/>
                  </a:cubicBezTo>
                  <a:cubicBezTo>
                    <a:pt x="34" y="0"/>
                    <a:pt x="30" y="0"/>
                    <a:pt x="28" y="2"/>
                  </a:cubicBezTo>
                  <a:cubicBezTo>
                    <a:pt x="26" y="4"/>
                    <a:pt x="26" y="7"/>
                    <a:pt x="27" y="9"/>
                  </a:cubicBezTo>
                  <a:close/>
                </a:path>
              </a:pathLst>
            </a:custGeom>
            <a:solidFill>
              <a:srgbClr val="DDDEDF"/>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1048927" name="Freeform 72"/>
            <p:cNvSpPr/>
            <p:nvPr/>
          </p:nvSpPr>
          <p:spPr bwMode="auto">
            <a:xfrm>
              <a:off x="3621088" y="5283200"/>
              <a:ext cx="276225" cy="277813"/>
            </a:xfrm>
            <a:custGeom>
              <a:avLst/>
              <a:gdLst>
                <a:gd name="T0" fmla="*/ 2147483646 w 65"/>
                <a:gd name="T1" fmla="*/ 2147483646 h 65"/>
                <a:gd name="T2" fmla="*/ 0 w 65"/>
                <a:gd name="T3" fmla="*/ 2147483646 h 65"/>
                <a:gd name="T4" fmla="*/ 0 w 65"/>
                <a:gd name="T5" fmla="*/ 2147483646 h 65"/>
                <a:gd name="T6" fmla="*/ 2147483646 w 65"/>
                <a:gd name="T7" fmla="*/ 2147483646 h 65"/>
                <a:gd name="T8" fmla="*/ 2147483646 w 65"/>
                <a:gd name="T9" fmla="*/ 2147483646 h 65"/>
                <a:gd name="T10" fmla="*/ 2147483646 w 65"/>
                <a:gd name="T11" fmla="*/ 2147483646 h 65"/>
                <a:gd name="T12" fmla="*/ 2147483646 w 65"/>
                <a:gd name="T13" fmla="*/ 2147483646 h 65"/>
                <a:gd name="T14" fmla="*/ 2147483646 w 65"/>
                <a:gd name="T15" fmla="*/ 2147483646 h 65"/>
                <a:gd name="T16" fmla="*/ 2147483646 w 65"/>
                <a:gd name="T17" fmla="*/ 2147483646 h 65"/>
                <a:gd name="T18" fmla="*/ 2147483646 w 65"/>
                <a:gd name="T19" fmla="*/ 2147483646 h 65"/>
                <a:gd name="T20" fmla="*/ 2147483646 w 65"/>
                <a:gd name="T21" fmla="*/ 2147483646 h 65"/>
                <a:gd name="T22" fmla="*/ 2147483646 w 65"/>
                <a:gd name="T23" fmla="*/ 2147483646 h 65"/>
                <a:gd name="T24" fmla="*/ 2147483646 w 65"/>
                <a:gd name="T25" fmla="*/ 2147483646 h 65"/>
                <a:gd name="T26" fmla="*/ 2147483646 w 65"/>
                <a:gd name="T27" fmla="*/ 0 h 65"/>
                <a:gd name="T28" fmla="*/ 2147483646 w 65"/>
                <a:gd name="T29" fmla="*/ 2147483646 h 65"/>
                <a:gd name="T30" fmla="*/ 2147483646 w 65"/>
                <a:gd name="T31" fmla="*/ 2147483646 h 6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5" h="65">
                  <a:moveTo>
                    <a:pt x="18" y="14"/>
                  </a:moveTo>
                  <a:cubicBezTo>
                    <a:pt x="16" y="21"/>
                    <a:pt x="11" y="41"/>
                    <a:pt x="0" y="59"/>
                  </a:cubicBezTo>
                  <a:cubicBezTo>
                    <a:pt x="0" y="60"/>
                    <a:pt x="0" y="62"/>
                    <a:pt x="0" y="63"/>
                  </a:cubicBezTo>
                  <a:cubicBezTo>
                    <a:pt x="27" y="36"/>
                    <a:pt x="27" y="36"/>
                    <a:pt x="27" y="36"/>
                  </a:cubicBezTo>
                  <a:cubicBezTo>
                    <a:pt x="26" y="34"/>
                    <a:pt x="26" y="31"/>
                    <a:pt x="28" y="29"/>
                  </a:cubicBezTo>
                  <a:cubicBezTo>
                    <a:pt x="30" y="27"/>
                    <a:pt x="34" y="27"/>
                    <a:pt x="36" y="29"/>
                  </a:cubicBezTo>
                  <a:cubicBezTo>
                    <a:pt x="38" y="31"/>
                    <a:pt x="38" y="35"/>
                    <a:pt x="36" y="37"/>
                  </a:cubicBezTo>
                  <a:cubicBezTo>
                    <a:pt x="34" y="39"/>
                    <a:pt x="31" y="39"/>
                    <a:pt x="29" y="38"/>
                  </a:cubicBezTo>
                  <a:cubicBezTo>
                    <a:pt x="2" y="65"/>
                    <a:pt x="2" y="65"/>
                    <a:pt x="2" y="65"/>
                  </a:cubicBezTo>
                  <a:cubicBezTo>
                    <a:pt x="3" y="65"/>
                    <a:pt x="4" y="65"/>
                    <a:pt x="5" y="65"/>
                  </a:cubicBezTo>
                  <a:cubicBezTo>
                    <a:pt x="24" y="54"/>
                    <a:pt x="44" y="49"/>
                    <a:pt x="51" y="47"/>
                  </a:cubicBezTo>
                  <a:cubicBezTo>
                    <a:pt x="52" y="47"/>
                    <a:pt x="53" y="46"/>
                    <a:pt x="53" y="44"/>
                  </a:cubicBezTo>
                  <a:cubicBezTo>
                    <a:pt x="52" y="34"/>
                    <a:pt x="65" y="21"/>
                    <a:pt x="65" y="21"/>
                  </a:cubicBezTo>
                  <a:cubicBezTo>
                    <a:pt x="44" y="0"/>
                    <a:pt x="44" y="0"/>
                    <a:pt x="44" y="0"/>
                  </a:cubicBezTo>
                  <a:cubicBezTo>
                    <a:pt x="44" y="0"/>
                    <a:pt x="31" y="12"/>
                    <a:pt x="20" y="12"/>
                  </a:cubicBezTo>
                  <a:cubicBezTo>
                    <a:pt x="19" y="12"/>
                    <a:pt x="18" y="13"/>
                    <a:pt x="18" y="14"/>
                  </a:cubicBezTo>
                  <a:close/>
                </a:path>
              </a:pathLst>
            </a:custGeom>
            <a:solidFill>
              <a:srgbClr val="F4B844"/>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1048928" name="Freeform 73"/>
            <p:cNvSpPr/>
            <p:nvPr/>
          </p:nvSpPr>
          <p:spPr bwMode="auto">
            <a:xfrm>
              <a:off x="3651251" y="5330825"/>
              <a:ext cx="217488" cy="217488"/>
            </a:xfrm>
            <a:custGeom>
              <a:avLst/>
              <a:gdLst>
                <a:gd name="T0" fmla="*/ 2147483646 w 51"/>
                <a:gd name="T1" fmla="*/ 2147483646 h 51"/>
                <a:gd name="T2" fmla="*/ 2147483646 w 51"/>
                <a:gd name="T3" fmla="*/ 2147483646 h 51"/>
                <a:gd name="T4" fmla="*/ 2147483646 w 51"/>
                <a:gd name="T5" fmla="*/ 2147483646 h 51"/>
                <a:gd name="T6" fmla="*/ 0 w 51"/>
                <a:gd name="T7" fmla="*/ 2147483646 h 51"/>
                <a:gd name="T8" fmla="*/ 2147483646 w 51"/>
                <a:gd name="T9" fmla="*/ 2147483646 h 51"/>
                <a:gd name="T10" fmla="*/ 2147483646 w 51"/>
                <a:gd name="T11" fmla="*/ 2147483646 h 51"/>
                <a:gd name="T12" fmla="*/ 2147483646 w 51"/>
                <a:gd name="T13" fmla="*/ 0 h 51"/>
                <a:gd name="T14" fmla="*/ 2147483646 w 51"/>
                <a:gd name="T15" fmla="*/ 2147483646 h 5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1" h="51">
                  <a:moveTo>
                    <a:pt x="30" y="17"/>
                  </a:moveTo>
                  <a:cubicBezTo>
                    <a:pt x="32" y="20"/>
                    <a:pt x="32" y="24"/>
                    <a:pt x="30" y="27"/>
                  </a:cubicBezTo>
                  <a:cubicBezTo>
                    <a:pt x="28" y="29"/>
                    <a:pt x="25" y="29"/>
                    <a:pt x="22" y="29"/>
                  </a:cubicBezTo>
                  <a:cubicBezTo>
                    <a:pt x="0" y="51"/>
                    <a:pt x="0" y="51"/>
                    <a:pt x="0" y="51"/>
                  </a:cubicBezTo>
                  <a:cubicBezTo>
                    <a:pt x="10" y="46"/>
                    <a:pt x="19" y="42"/>
                    <a:pt x="27" y="39"/>
                  </a:cubicBezTo>
                  <a:cubicBezTo>
                    <a:pt x="32" y="27"/>
                    <a:pt x="39" y="16"/>
                    <a:pt x="51" y="4"/>
                  </a:cubicBezTo>
                  <a:cubicBezTo>
                    <a:pt x="47" y="0"/>
                    <a:pt x="47" y="0"/>
                    <a:pt x="47" y="0"/>
                  </a:cubicBezTo>
                  <a:lnTo>
                    <a:pt x="30" y="17"/>
                  </a:lnTo>
                  <a:close/>
                </a:path>
              </a:pathLst>
            </a:custGeom>
            <a:solidFill>
              <a:srgbClr val="FFDA91"/>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1048929" name="Freeform 74"/>
            <p:cNvSpPr/>
            <p:nvPr/>
          </p:nvSpPr>
          <p:spPr bwMode="auto">
            <a:xfrm>
              <a:off x="3676651" y="5300663"/>
              <a:ext cx="153988" cy="141288"/>
            </a:xfrm>
            <a:custGeom>
              <a:avLst/>
              <a:gdLst>
                <a:gd name="T0" fmla="*/ 0 w 36"/>
                <a:gd name="T1" fmla="*/ 2147483646 h 33"/>
                <a:gd name="T2" fmla="*/ 2147483646 w 36"/>
                <a:gd name="T3" fmla="*/ 2147483646 h 33"/>
                <a:gd name="T4" fmla="*/ 2147483646 w 36"/>
                <a:gd name="T5" fmla="*/ 2147483646 h 33"/>
                <a:gd name="T6" fmla="*/ 2147483646 w 36"/>
                <a:gd name="T7" fmla="*/ 0 h 33"/>
                <a:gd name="T8" fmla="*/ 2147483646 w 36"/>
                <a:gd name="T9" fmla="*/ 2147483646 h 33"/>
                <a:gd name="T10" fmla="*/ 0 w 36"/>
                <a:gd name="T11" fmla="*/ 2147483646 h 3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6" h="33">
                  <a:moveTo>
                    <a:pt x="0" y="33"/>
                  </a:moveTo>
                  <a:cubicBezTo>
                    <a:pt x="2" y="26"/>
                    <a:pt x="6" y="16"/>
                    <a:pt x="6" y="13"/>
                  </a:cubicBezTo>
                  <a:cubicBezTo>
                    <a:pt x="6" y="12"/>
                    <a:pt x="7" y="12"/>
                    <a:pt x="8" y="12"/>
                  </a:cubicBezTo>
                  <a:cubicBezTo>
                    <a:pt x="17" y="12"/>
                    <a:pt x="30" y="3"/>
                    <a:pt x="33" y="0"/>
                  </a:cubicBezTo>
                  <a:cubicBezTo>
                    <a:pt x="36" y="3"/>
                    <a:pt x="36" y="3"/>
                    <a:pt x="36" y="3"/>
                  </a:cubicBezTo>
                  <a:cubicBezTo>
                    <a:pt x="32" y="7"/>
                    <a:pt x="14" y="24"/>
                    <a:pt x="0" y="33"/>
                  </a:cubicBezTo>
                  <a:close/>
                </a:path>
              </a:pathLst>
            </a:custGeom>
            <a:solidFill>
              <a:srgbClr val="FFDA91"/>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1048930" name="Freeform 75"/>
            <p:cNvSpPr/>
            <p:nvPr/>
          </p:nvSpPr>
          <p:spPr bwMode="auto">
            <a:xfrm>
              <a:off x="3795713" y="5364163"/>
              <a:ext cx="88900" cy="123825"/>
            </a:xfrm>
            <a:custGeom>
              <a:avLst/>
              <a:gdLst>
                <a:gd name="T0" fmla="*/ 2147483646 w 21"/>
                <a:gd name="T1" fmla="*/ 0 h 29"/>
                <a:gd name="T2" fmla="*/ 0 w 21"/>
                <a:gd name="T3" fmla="*/ 2147483646 h 29"/>
                <a:gd name="T4" fmla="*/ 2147483646 w 21"/>
                <a:gd name="T5" fmla="*/ 2147483646 h 29"/>
                <a:gd name="T6" fmla="*/ 2147483646 w 21"/>
                <a:gd name="T7" fmla="*/ 2147483646 h 29"/>
                <a:gd name="T8" fmla="*/ 2147483646 w 21"/>
                <a:gd name="T9" fmla="*/ 2147483646 h 29"/>
                <a:gd name="T10" fmla="*/ 2147483646 w 21"/>
                <a:gd name="T11" fmla="*/ 0 h 2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 h="29">
                  <a:moveTo>
                    <a:pt x="19" y="0"/>
                  </a:moveTo>
                  <a:cubicBezTo>
                    <a:pt x="13" y="6"/>
                    <a:pt x="5" y="17"/>
                    <a:pt x="0" y="29"/>
                  </a:cubicBezTo>
                  <a:cubicBezTo>
                    <a:pt x="4" y="28"/>
                    <a:pt x="6" y="27"/>
                    <a:pt x="8" y="27"/>
                  </a:cubicBezTo>
                  <a:cubicBezTo>
                    <a:pt x="9" y="27"/>
                    <a:pt x="9" y="26"/>
                    <a:pt x="9" y="25"/>
                  </a:cubicBezTo>
                  <a:cubicBezTo>
                    <a:pt x="9" y="16"/>
                    <a:pt x="18" y="5"/>
                    <a:pt x="21" y="2"/>
                  </a:cubicBezTo>
                  <a:lnTo>
                    <a:pt x="19" y="0"/>
                  </a:lnTo>
                  <a:close/>
                </a:path>
              </a:pathLst>
            </a:custGeom>
            <a:solidFill>
              <a:srgbClr val="A95600"/>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1048931" name="Freeform 76"/>
            <p:cNvSpPr/>
            <p:nvPr/>
          </p:nvSpPr>
          <p:spPr bwMode="auto">
            <a:xfrm>
              <a:off x="3625851" y="5407025"/>
              <a:ext cx="157163" cy="153988"/>
            </a:xfrm>
            <a:custGeom>
              <a:avLst/>
              <a:gdLst>
                <a:gd name="T0" fmla="*/ 2147483646 w 37"/>
                <a:gd name="T1" fmla="*/ 2147483646 h 36"/>
                <a:gd name="T2" fmla="*/ 2147483646 w 37"/>
                <a:gd name="T3" fmla="*/ 2147483646 h 36"/>
                <a:gd name="T4" fmla="*/ 0 w 37"/>
                <a:gd name="T5" fmla="*/ 2147483646 h 36"/>
                <a:gd name="T6" fmla="*/ 0 w 37"/>
                <a:gd name="T7" fmla="*/ 2147483646 h 36"/>
                <a:gd name="T8" fmla="*/ 0 w 37"/>
                <a:gd name="T9" fmla="*/ 2147483646 h 36"/>
                <a:gd name="T10" fmla="*/ 2147483646 w 37"/>
                <a:gd name="T11" fmla="*/ 2147483646 h 36"/>
                <a:gd name="T12" fmla="*/ 2147483646 w 37"/>
                <a:gd name="T13" fmla="*/ 2147483646 h 36"/>
                <a:gd name="T14" fmla="*/ 2147483646 w 37"/>
                <a:gd name="T15" fmla="*/ 2147483646 h 36"/>
                <a:gd name="T16" fmla="*/ 2147483646 w 37"/>
                <a:gd name="T17" fmla="*/ 0 h 36"/>
                <a:gd name="T18" fmla="*/ 2147483646 w 37"/>
                <a:gd name="T19" fmla="*/ 0 h 36"/>
                <a:gd name="T20" fmla="*/ 2147483646 w 37"/>
                <a:gd name="T21" fmla="*/ 2147483646 h 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7" h="36">
                  <a:moveTo>
                    <a:pt x="34" y="7"/>
                  </a:moveTo>
                  <a:cubicBezTo>
                    <a:pt x="32" y="9"/>
                    <a:pt x="29" y="9"/>
                    <a:pt x="27" y="8"/>
                  </a:cubicBezTo>
                  <a:cubicBezTo>
                    <a:pt x="0" y="35"/>
                    <a:pt x="0" y="35"/>
                    <a:pt x="0" y="35"/>
                  </a:cubicBezTo>
                  <a:cubicBezTo>
                    <a:pt x="0" y="34"/>
                    <a:pt x="0" y="34"/>
                    <a:pt x="0" y="34"/>
                  </a:cubicBezTo>
                  <a:cubicBezTo>
                    <a:pt x="0" y="35"/>
                    <a:pt x="0" y="35"/>
                    <a:pt x="0" y="35"/>
                  </a:cubicBezTo>
                  <a:cubicBezTo>
                    <a:pt x="0" y="35"/>
                    <a:pt x="1" y="36"/>
                    <a:pt x="1" y="36"/>
                  </a:cubicBezTo>
                  <a:cubicBezTo>
                    <a:pt x="28" y="9"/>
                    <a:pt x="28" y="9"/>
                    <a:pt x="28" y="9"/>
                  </a:cubicBezTo>
                  <a:cubicBezTo>
                    <a:pt x="30" y="10"/>
                    <a:pt x="33" y="10"/>
                    <a:pt x="35" y="8"/>
                  </a:cubicBezTo>
                  <a:cubicBezTo>
                    <a:pt x="37" y="6"/>
                    <a:pt x="37" y="2"/>
                    <a:pt x="35" y="0"/>
                  </a:cubicBezTo>
                  <a:cubicBezTo>
                    <a:pt x="34" y="0"/>
                    <a:pt x="34" y="0"/>
                    <a:pt x="34" y="0"/>
                  </a:cubicBezTo>
                  <a:cubicBezTo>
                    <a:pt x="36" y="2"/>
                    <a:pt x="36" y="5"/>
                    <a:pt x="34" y="7"/>
                  </a:cubicBezTo>
                  <a:close/>
                </a:path>
              </a:pathLst>
            </a:custGeom>
            <a:solidFill>
              <a:srgbClr val="FFDA91"/>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1048932" name="Freeform 77"/>
            <p:cNvSpPr/>
            <p:nvPr/>
          </p:nvSpPr>
          <p:spPr bwMode="auto">
            <a:xfrm>
              <a:off x="3787776" y="5283200"/>
              <a:ext cx="109538" cy="111125"/>
            </a:xfrm>
            <a:custGeom>
              <a:avLst/>
              <a:gdLst>
                <a:gd name="T0" fmla="*/ 2147483646 w 26"/>
                <a:gd name="T1" fmla="*/ 2147483646 h 26"/>
                <a:gd name="T2" fmla="*/ 2147483646 w 26"/>
                <a:gd name="T3" fmla="*/ 0 h 26"/>
                <a:gd name="T4" fmla="*/ 0 w 26"/>
                <a:gd name="T5" fmla="*/ 2147483646 h 26"/>
                <a:gd name="T6" fmla="*/ 2147483646 w 26"/>
                <a:gd name="T7" fmla="*/ 2147483646 h 26"/>
                <a:gd name="T8" fmla="*/ 2147483646 w 26"/>
                <a:gd name="T9" fmla="*/ 2147483646 h 26"/>
                <a:gd name="T10" fmla="*/ 2147483646 w 26"/>
                <a:gd name="T11" fmla="*/ 2147483646 h 26"/>
                <a:gd name="T12" fmla="*/ 2147483646 w 26"/>
                <a:gd name="T13" fmla="*/ 2147483646 h 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 h="26">
                  <a:moveTo>
                    <a:pt x="15" y="11"/>
                  </a:moveTo>
                  <a:cubicBezTo>
                    <a:pt x="11" y="7"/>
                    <a:pt x="7" y="3"/>
                    <a:pt x="5" y="0"/>
                  </a:cubicBezTo>
                  <a:cubicBezTo>
                    <a:pt x="4" y="1"/>
                    <a:pt x="2" y="2"/>
                    <a:pt x="0" y="4"/>
                  </a:cubicBezTo>
                  <a:cubicBezTo>
                    <a:pt x="2" y="7"/>
                    <a:pt x="6" y="11"/>
                    <a:pt x="10" y="16"/>
                  </a:cubicBezTo>
                  <a:cubicBezTo>
                    <a:pt x="15" y="20"/>
                    <a:pt x="19" y="24"/>
                    <a:pt x="22" y="26"/>
                  </a:cubicBezTo>
                  <a:cubicBezTo>
                    <a:pt x="23" y="24"/>
                    <a:pt x="25" y="22"/>
                    <a:pt x="26" y="21"/>
                  </a:cubicBezTo>
                  <a:cubicBezTo>
                    <a:pt x="23" y="19"/>
                    <a:pt x="19" y="15"/>
                    <a:pt x="15" y="11"/>
                  </a:cubicBezTo>
                  <a:close/>
                </a:path>
              </a:pathLst>
            </a:custGeom>
            <a:solidFill>
              <a:srgbClr val="F4B844"/>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1048933" name="Freeform 78"/>
            <p:cNvSpPr/>
            <p:nvPr/>
          </p:nvSpPr>
          <p:spPr bwMode="auto">
            <a:xfrm>
              <a:off x="4468813" y="4189413"/>
              <a:ext cx="352425" cy="312738"/>
            </a:xfrm>
            <a:custGeom>
              <a:avLst/>
              <a:gdLst>
                <a:gd name="T0" fmla="*/ 2147483646 w 83"/>
                <a:gd name="T1" fmla="*/ 2147483646 h 73"/>
                <a:gd name="T2" fmla="*/ 2147483646 w 83"/>
                <a:gd name="T3" fmla="*/ 2147483646 h 73"/>
                <a:gd name="T4" fmla="*/ 2147483646 w 83"/>
                <a:gd name="T5" fmla="*/ 2147483646 h 73"/>
                <a:gd name="T6" fmla="*/ 2147483646 w 83"/>
                <a:gd name="T7" fmla="*/ 2147483646 h 73"/>
                <a:gd name="T8" fmla="*/ 2147483646 w 83"/>
                <a:gd name="T9" fmla="*/ 2147483646 h 73"/>
                <a:gd name="T10" fmla="*/ 2147483646 w 83"/>
                <a:gd name="T11" fmla="*/ 2147483646 h 73"/>
                <a:gd name="T12" fmla="*/ 2147483646 w 83"/>
                <a:gd name="T13" fmla="*/ 2147483646 h 73"/>
                <a:gd name="T14" fmla="*/ 2147483646 w 83"/>
                <a:gd name="T15" fmla="*/ 2147483646 h 73"/>
                <a:gd name="T16" fmla="*/ 2147483646 w 83"/>
                <a:gd name="T17" fmla="*/ 2147483646 h 73"/>
                <a:gd name="T18" fmla="*/ 2147483646 w 83"/>
                <a:gd name="T19" fmla="*/ 2147483646 h 73"/>
                <a:gd name="T20" fmla="*/ 2147483646 w 83"/>
                <a:gd name="T21" fmla="*/ 2147483646 h 73"/>
                <a:gd name="T22" fmla="*/ 2147483646 w 83"/>
                <a:gd name="T23" fmla="*/ 2147483646 h 73"/>
                <a:gd name="T24" fmla="*/ 2147483646 w 83"/>
                <a:gd name="T25" fmla="*/ 2147483646 h 7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3">
                  <a:moveTo>
                    <a:pt x="1" y="66"/>
                  </a:moveTo>
                  <a:cubicBezTo>
                    <a:pt x="0" y="67"/>
                    <a:pt x="0" y="68"/>
                    <a:pt x="1" y="69"/>
                  </a:cubicBezTo>
                  <a:cubicBezTo>
                    <a:pt x="3" y="71"/>
                    <a:pt x="3" y="71"/>
                    <a:pt x="3" y="71"/>
                  </a:cubicBezTo>
                  <a:cubicBezTo>
                    <a:pt x="5" y="73"/>
                    <a:pt x="8" y="73"/>
                    <a:pt x="10" y="71"/>
                  </a:cubicBezTo>
                  <a:cubicBezTo>
                    <a:pt x="13" y="68"/>
                    <a:pt x="13" y="68"/>
                    <a:pt x="13" y="68"/>
                  </a:cubicBezTo>
                  <a:cubicBezTo>
                    <a:pt x="15" y="67"/>
                    <a:pt x="16" y="59"/>
                    <a:pt x="16" y="59"/>
                  </a:cubicBezTo>
                  <a:cubicBezTo>
                    <a:pt x="70" y="8"/>
                    <a:pt x="70" y="8"/>
                    <a:pt x="70" y="8"/>
                  </a:cubicBezTo>
                  <a:cubicBezTo>
                    <a:pt x="72" y="7"/>
                    <a:pt x="74" y="7"/>
                    <a:pt x="76" y="8"/>
                  </a:cubicBezTo>
                  <a:cubicBezTo>
                    <a:pt x="78" y="11"/>
                    <a:pt x="78" y="11"/>
                    <a:pt x="78" y="11"/>
                  </a:cubicBezTo>
                  <a:cubicBezTo>
                    <a:pt x="83" y="6"/>
                    <a:pt x="83" y="6"/>
                    <a:pt x="83" y="6"/>
                  </a:cubicBezTo>
                  <a:cubicBezTo>
                    <a:pt x="81" y="4"/>
                    <a:pt x="81" y="4"/>
                    <a:pt x="81" y="4"/>
                  </a:cubicBezTo>
                  <a:cubicBezTo>
                    <a:pt x="77" y="0"/>
                    <a:pt x="72" y="0"/>
                    <a:pt x="68" y="3"/>
                  </a:cubicBezTo>
                  <a:lnTo>
                    <a:pt x="1" y="66"/>
                  </a:lnTo>
                  <a:close/>
                </a:path>
              </a:pathLst>
            </a:custGeom>
            <a:solidFill>
              <a:srgbClr val="F4B844"/>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1048934" name="Freeform 79"/>
            <p:cNvSpPr/>
            <p:nvPr/>
          </p:nvSpPr>
          <p:spPr bwMode="auto">
            <a:xfrm>
              <a:off x="4476751" y="4214813"/>
              <a:ext cx="328613" cy="287338"/>
            </a:xfrm>
            <a:custGeom>
              <a:avLst/>
              <a:gdLst>
                <a:gd name="T0" fmla="*/ 2147483646 w 77"/>
                <a:gd name="T1" fmla="*/ 2147483646 h 67"/>
                <a:gd name="T2" fmla="*/ 2147483646 w 77"/>
                <a:gd name="T3" fmla="*/ 2147483646 h 67"/>
                <a:gd name="T4" fmla="*/ 2147483646 w 77"/>
                <a:gd name="T5" fmla="*/ 2147483646 h 67"/>
                <a:gd name="T6" fmla="*/ 2147483646 w 77"/>
                <a:gd name="T7" fmla="*/ 2147483646 h 67"/>
                <a:gd name="T8" fmla="*/ 0 w 77"/>
                <a:gd name="T9" fmla="*/ 2147483646 h 67"/>
                <a:gd name="T10" fmla="*/ 2147483646 w 77"/>
                <a:gd name="T11" fmla="*/ 2147483646 h 67"/>
                <a:gd name="T12" fmla="*/ 2147483646 w 77"/>
                <a:gd name="T13" fmla="*/ 2147483646 h 67"/>
                <a:gd name="T14" fmla="*/ 2147483646 w 77"/>
                <a:gd name="T15" fmla="*/ 2147483646 h 67"/>
                <a:gd name="T16" fmla="*/ 2147483646 w 77"/>
                <a:gd name="T17" fmla="*/ 2147483646 h 67"/>
                <a:gd name="T18" fmla="*/ 2147483646 w 77"/>
                <a:gd name="T19" fmla="*/ 2147483646 h 67"/>
                <a:gd name="T20" fmla="*/ 2147483646 w 77"/>
                <a:gd name="T21" fmla="*/ 2147483646 h 67"/>
                <a:gd name="T22" fmla="*/ 2147483646 w 77"/>
                <a:gd name="T23" fmla="*/ 2147483646 h 67"/>
                <a:gd name="T24" fmla="*/ 2147483646 w 77"/>
                <a:gd name="T25" fmla="*/ 2147483646 h 67"/>
                <a:gd name="T26" fmla="*/ 2147483646 w 77"/>
                <a:gd name="T27" fmla="*/ 2147483646 h 67"/>
                <a:gd name="T28" fmla="*/ 2147483646 w 77"/>
                <a:gd name="T29" fmla="*/ 2147483646 h 6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77" h="67">
                  <a:moveTo>
                    <a:pt x="68" y="2"/>
                  </a:moveTo>
                  <a:cubicBezTo>
                    <a:pt x="14" y="52"/>
                    <a:pt x="14" y="52"/>
                    <a:pt x="14" y="52"/>
                  </a:cubicBezTo>
                  <a:cubicBezTo>
                    <a:pt x="14" y="52"/>
                    <a:pt x="12" y="60"/>
                    <a:pt x="11" y="61"/>
                  </a:cubicBezTo>
                  <a:cubicBezTo>
                    <a:pt x="7" y="65"/>
                    <a:pt x="7" y="65"/>
                    <a:pt x="7" y="65"/>
                  </a:cubicBezTo>
                  <a:cubicBezTo>
                    <a:pt x="5" y="66"/>
                    <a:pt x="2" y="66"/>
                    <a:pt x="0" y="64"/>
                  </a:cubicBezTo>
                  <a:cubicBezTo>
                    <a:pt x="1" y="65"/>
                    <a:pt x="1" y="65"/>
                    <a:pt x="1" y="65"/>
                  </a:cubicBezTo>
                  <a:cubicBezTo>
                    <a:pt x="3" y="67"/>
                    <a:pt x="6" y="67"/>
                    <a:pt x="8" y="65"/>
                  </a:cubicBezTo>
                  <a:cubicBezTo>
                    <a:pt x="11" y="62"/>
                    <a:pt x="11" y="62"/>
                    <a:pt x="11" y="62"/>
                  </a:cubicBezTo>
                  <a:cubicBezTo>
                    <a:pt x="13" y="61"/>
                    <a:pt x="14" y="53"/>
                    <a:pt x="14" y="53"/>
                  </a:cubicBezTo>
                  <a:cubicBezTo>
                    <a:pt x="68" y="2"/>
                    <a:pt x="68" y="2"/>
                    <a:pt x="68" y="2"/>
                  </a:cubicBezTo>
                  <a:cubicBezTo>
                    <a:pt x="70" y="1"/>
                    <a:pt x="72" y="1"/>
                    <a:pt x="73" y="2"/>
                  </a:cubicBezTo>
                  <a:cubicBezTo>
                    <a:pt x="77" y="6"/>
                    <a:pt x="77" y="6"/>
                    <a:pt x="77" y="6"/>
                  </a:cubicBezTo>
                  <a:cubicBezTo>
                    <a:pt x="77" y="5"/>
                    <a:pt x="77" y="5"/>
                    <a:pt x="77" y="5"/>
                  </a:cubicBezTo>
                  <a:cubicBezTo>
                    <a:pt x="77" y="5"/>
                    <a:pt x="76" y="4"/>
                    <a:pt x="74" y="2"/>
                  </a:cubicBezTo>
                  <a:cubicBezTo>
                    <a:pt x="72" y="0"/>
                    <a:pt x="70" y="0"/>
                    <a:pt x="68" y="2"/>
                  </a:cubicBezTo>
                  <a:close/>
                </a:path>
              </a:pathLst>
            </a:custGeom>
            <a:solidFill>
              <a:srgbClr val="31292B"/>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1048935" name="Freeform 80"/>
            <p:cNvSpPr/>
            <p:nvPr/>
          </p:nvSpPr>
          <p:spPr bwMode="auto">
            <a:xfrm>
              <a:off x="4476751" y="4194175"/>
              <a:ext cx="344488" cy="295275"/>
            </a:xfrm>
            <a:custGeom>
              <a:avLst/>
              <a:gdLst>
                <a:gd name="T0" fmla="*/ 2147483646 w 81"/>
                <a:gd name="T1" fmla="*/ 2147483646 h 69"/>
                <a:gd name="T2" fmla="*/ 2147483646 w 81"/>
                <a:gd name="T3" fmla="*/ 2147483646 h 69"/>
                <a:gd name="T4" fmla="*/ 2147483646 w 81"/>
                <a:gd name="T5" fmla="*/ 2147483646 h 69"/>
                <a:gd name="T6" fmla="*/ 2147483646 w 81"/>
                <a:gd name="T7" fmla="*/ 2147483646 h 69"/>
                <a:gd name="T8" fmla="*/ 0 w 81"/>
                <a:gd name="T9" fmla="*/ 2147483646 h 69"/>
                <a:gd name="T10" fmla="*/ 2147483646 w 81"/>
                <a:gd name="T11" fmla="*/ 2147483646 h 69"/>
                <a:gd name="T12" fmla="*/ 2147483646 w 81"/>
                <a:gd name="T13" fmla="*/ 2147483646 h 69"/>
                <a:gd name="T14" fmla="*/ 2147483646 w 81"/>
                <a:gd name="T15" fmla="*/ 2147483646 h 69"/>
                <a:gd name="T16" fmla="*/ 2147483646 w 81"/>
                <a:gd name="T17" fmla="*/ 2147483646 h 69"/>
                <a:gd name="T18" fmla="*/ 2147483646 w 81"/>
                <a:gd name="T19" fmla="*/ 2147483646 h 69"/>
                <a:gd name="T20" fmla="*/ 2147483646 w 81"/>
                <a:gd name="T21" fmla="*/ 2147483646 h 69"/>
                <a:gd name="T22" fmla="*/ 2147483646 w 81"/>
                <a:gd name="T23" fmla="*/ 2147483646 h 69"/>
                <a:gd name="T24" fmla="*/ 2147483646 w 81"/>
                <a:gd name="T25" fmla="*/ 2147483646 h 6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1" h="69">
                  <a:moveTo>
                    <a:pt x="79" y="9"/>
                  </a:moveTo>
                  <a:cubicBezTo>
                    <a:pt x="81" y="7"/>
                    <a:pt x="81" y="7"/>
                    <a:pt x="81" y="7"/>
                  </a:cubicBezTo>
                  <a:cubicBezTo>
                    <a:pt x="78" y="4"/>
                    <a:pt x="78" y="4"/>
                    <a:pt x="78" y="4"/>
                  </a:cubicBezTo>
                  <a:cubicBezTo>
                    <a:pt x="75" y="1"/>
                    <a:pt x="70" y="0"/>
                    <a:pt x="67" y="3"/>
                  </a:cubicBezTo>
                  <a:cubicBezTo>
                    <a:pt x="0" y="66"/>
                    <a:pt x="0" y="66"/>
                    <a:pt x="0" y="66"/>
                  </a:cubicBezTo>
                  <a:cubicBezTo>
                    <a:pt x="2" y="68"/>
                    <a:pt x="2" y="68"/>
                    <a:pt x="2" y="68"/>
                  </a:cubicBezTo>
                  <a:cubicBezTo>
                    <a:pt x="3" y="69"/>
                    <a:pt x="4" y="69"/>
                    <a:pt x="6" y="68"/>
                  </a:cubicBezTo>
                  <a:cubicBezTo>
                    <a:pt x="9" y="65"/>
                    <a:pt x="9" y="65"/>
                    <a:pt x="9" y="65"/>
                  </a:cubicBezTo>
                  <a:cubicBezTo>
                    <a:pt x="10" y="64"/>
                    <a:pt x="11" y="61"/>
                    <a:pt x="12" y="57"/>
                  </a:cubicBezTo>
                  <a:cubicBezTo>
                    <a:pt x="12" y="56"/>
                    <a:pt x="12" y="56"/>
                    <a:pt x="12" y="56"/>
                  </a:cubicBezTo>
                  <a:cubicBezTo>
                    <a:pt x="66" y="5"/>
                    <a:pt x="66" y="5"/>
                    <a:pt x="66" y="5"/>
                  </a:cubicBezTo>
                  <a:cubicBezTo>
                    <a:pt x="69" y="2"/>
                    <a:pt x="73" y="3"/>
                    <a:pt x="75" y="5"/>
                  </a:cubicBezTo>
                  <a:lnTo>
                    <a:pt x="79" y="9"/>
                  </a:lnTo>
                  <a:close/>
                </a:path>
              </a:pathLst>
            </a:custGeom>
            <a:solidFill>
              <a:srgbClr val="FFDA91"/>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1048936" name="Freeform 81"/>
            <p:cNvSpPr/>
            <p:nvPr/>
          </p:nvSpPr>
          <p:spPr bwMode="auto">
            <a:xfrm>
              <a:off x="3808413" y="4727575"/>
              <a:ext cx="638175" cy="646113"/>
            </a:xfrm>
            <a:custGeom>
              <a:avLst/>
              <a:gdLst>
                <a:gd name="T0" fmla="*/ 0 w 150"/>
                <a:gd name="T1" fmla="*/ 2147483646 h 151"/>
                <a:gd name="T2" fmla="*/ 2147483646 w 150"/>
                <a:gd name="T3" fmla="*/ 0 h 151"/>
                <a:gd name="T4" fmla="*/ 2147483646 w 150"/>
                <a:gd name="T5" fmla="*/ 2147483646 h 151"/>
                <a:gd name="T6" fmla="*/ 2147483646 w 150"/>
                <a:gd name="T7" fmla="*/ 2147483646 h 151"/>
                <a:gd name="T8" fmla="*/ 2147483646 w 150"/>
                <a:gd name="T9" fmla="*/ 2147483646 h 151"/>
                <a:gd name="T10" fmla="*/ 0 w 150"/>
                <a:gd name="T11" fmla="*/ 2147483646 h 15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0" h="151">
                  <a:moveTo>
                    <a:pt x="0" y="123"/>
                  </a:moveTo>
                  <a:cubicBezTo>
                    <a:pt x="23" y="98"/>
                    <a:pt x="94" y="25"/>
                    <a:pt x="118" y="0"/>
                  </a:cubicBezTo>
                  <a:cubicBezTo>
                    <a:pt x="129" y="11"/>
                    <a:pt x="140" y="22"/>
                    <a:pt x="150" y="33"/>
                  </a:cubicBezTo>
                  <a:cubicBezTo>
                    <a:pt x="126" y="57"/>
                    <a:pt x="53" y="128"/>
                    <a:pt x="27" y="151"/>
                  </a:cubicBezTo>
                  <a:cubicBezTo>
                    <a:pt x="27" y="151"/>
                    <a:pt x="20" y="145"/>
                    <a:pt x="13" y="138"/>
                  </a:cubicBezTo>
                  <a:cubicBezTo>
                    <a:pt x="5" y="130"/>
                    <a:pt x="0" y="124"/>
                    <a:pt x="0" y="123"/>
                  </a:cubicBezTo>
                </a:path>
              </a:pathLst>
            </a:custGeom>
            <a:solidFill>
              <a:srgbClr val="0D0C16"/>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1048937" name="Freeform 82"/>
            <p:cNvSpPr/>
            <p:nvPr/>
          </p:nvSpPr>
          <p:spPr bwMode="auto">
            <a:xfrm>
              <a:off x="3910013" y="4856163"/>
              <a:ext cx="511175" cy="495300"/>
            </a:xfrm>
            <a:custGeom>
              <a:avLst/>
              <a:gdLst>
                <a:gd name="T0" fmla="*/ 0 w 120"/>
                <a:gd name="T1" fmla="*/ 2147483646 h 116"/>
                <a:gd name="T2" fmla="*/ 2147483646 w 120"/>
                <a:gd name="T3" fmla="*/ 2147483646 h 116"/>
                <a:gd name="T4" fmla="*/ 2147483646 w 120"/>
                <a:gd name="T5" fmla="*/ 2147483646 h 116"/>
                <a:gd name="T6" fmla="*/ 2147483646 w 120"/>
                <a:gd name="T7" fmla="*/ 0 h 116"/>
                <a:gd name="T8" fmla="*/ 0 w 120"/>
                <a:gd name="T9" fmla="*/ 2147483646 h 1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 h="116">
                  <a:moveTo>
                    <a:pt x="0" y="114"/>
                  </a:moveTo>
                  <a:cubicBezTo>
                    <a:pt x="1" y="115"/>
                    <a:pt x="3" y="116"/>
                    <a:pt x="3" y="116"/>
                  </a:cubicBezTo>
                  <a:cubicBezTo>
                    <a:pt x="27" y="95"/>
                    <a:pt x="97" y="26"/>
                    <a:pt x="120" y="4"/>
                  </a:cubicBezTo>
                  <a:cubicBezTo>
                    <a:pt x="119" y="3"/>
                    <a:pt x="118" y="2"/>
                    <a:pt x="116" y="0"/>
                  </a:cubicBezTo>
                  <a:cubicBezTo>
                    <a:pt x="94" y="23"/>
                    <a:pt x="24" y="92"/>
                    <a:pt x="0" y="114"/>
                  </a:cubicBezTo>
                </a:path>
              </a:pathLst>
            </a:custGeom>
            <a:solidFill>
              <a:srgbClr val="47474A"/>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1048938" name="Freeform 83"/>
            <p:cNvSpPr/>
            <p:nvPr/>
          </p:nvSpPr>
          <p:spPr bwMode="auto">
            <a:xfrm>
              <a:off x="3838576" y="4770438"/>
              <a:ext cx="501650" cy="517525"/>
            </a:xfrm>
            <a:custGeom>
              <a:avLst/>
              <a:gdLst>
                <a:gd name="T0" fmla="*/ 2147483646 w 118"/>
                <a:gd name="T1" fmla="*/ 2147483646 h 121"/>
                <a:gd name="T2" fmla="*/ 2147483646 w 118"/>
                <a:gd name="T3" fmla="*/ 0 h 121"/>
                <a:gd name="T4" fmla="*/ 0 w 118"/>
                <a:gd name="T5" fmla="*/ 2147483646 h 121"/>
                <a:gd name="T6" fmla="*/ 0 w 118"/>
                <a:gd name="T7" fmla="*/ 2147483646 h 121"/>
                <a:gd name="T8" fmla="*/ 2147483646 w 118"/>
                <a:gd name="T9" fmla="*/ 2147483646 h 121"/>
                <a:gd name="T10" fmla="*/ 2147483646 w 118"/>
                <a:gd name="T11" fmla="*/ 2147483646 h 121"/>
                <a:gd name="T12" fmla="*/ 2147483646 w 118"/>
                <a:gd name="T13" fmla="*/ 2147483646 h 12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8" h="121">
                  <a:moveTo>
                    <a:pt x="118" y="5"/>
                  </a:moveTo>
                  <a:cubicBezTo>
                    <a:pt x="116" y="4"/>
                    <a:pt x="115" y="2"/>
                    <a:pt x="113" y="0"/>
                  </a:cubicBezTo>
                  <a:cubicBezTo>
                    <a:pt x="91" y="23"/>
                    <a:pt x="22" y="93"/>
                    <a:pt x="0" y="116"/>
                  </a:cubicBezTo>
                  <a:cubicBezTo>
                    <a:pt x="0" y="117"/>
                    <a:pt x="0" y="117"/>
                    <a:pt x="0" y="117"/>
                  </a:cubicBezTo>
                  <a:cubicBezTo>
                    <a:pt x="1" y="117"/>
                    <a:pt x="1" y="117"/>
                    <a:pt x="1" y="117"/>
                  </a:cubicBezTo>
                  <a:cubicBezTo>
                    <a:pt x="2" y="118"/>
                    <a:pt x="3" y="119"/>
                    <a:pt x="4" y="121"/>
                  </a:cubicBezTo>
                  <a:cubicBezTo>
                    <a:pt x="26" y="98"/>
                    <a:pt x="96" y="28"/>
                    <a:pt x="118" y="5"/>
                  </a:cubicBezTo>
                </a:path>
              </a:pathLst>
            </a:custGeom>
            <a:solidFill>
              <a:srgbClr val="AAA7AA"/>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1048939" name="Freeform 84"/>
            <p:cNvSpPr/>
            <p:nvPr/>
          </p:nvSpPr>
          <p:spPr bwMode="auto">
            <a:xfrm>
              <a:off x="3843338" y="4783138"/>
              <a:ext cx="514350" cy="512763"/>
            </a:xfrm>
            <a:custGeom>
              <a:avLst/>
              <a:gdLst>
                <a:gd name="T0" fmla="*/ 2147483646 w 121"/>
                <a:gd name="T1" fmla="*/ 0 h 120"/>
                <a:gd name="T2" fmla="*/ 2147483646 w 121"/>
                <a:gd name="T3" fmla="*/ 2147483646 h 120"/>
                <a:gd name="T4" fmla="*/ 2147483646 w 121"/>
                <a:gd name="T5" fmla="*/ 2147483646 h 120"/>
                <a:gd name="T6" fmla="*/ 2147483646 w 121"/>
                <a:gd name="T7" fmla="*/ 2147483646 h 120"/>
                <a:gd name="T8" fmla="*/ 2147483646 w 121"/>
                <a:gd name="T9" fmla="*/ 2147483646 h 120"/>
                <a:gd name="T10" fmla="*/ 2147483646 w 121"/>
                <a:gd name="T11" fmla="*/ 2147483646 h 120"/>
                <a:gd name="T12" fmla="*/ 2147483646 w 121"/>
                <a:gd name="T13" fmla="*/ 0 h 1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1" h="120">
                  <a:moveTo>
                    <a:pt x="115" y="0"/>
                  </a:moveTo>
                  <a:cubicBezTo>
                    <a:pt x="93" y="23"/>
                    <a:pt x="23" y="93"/>
                    <a:pt x="1" y="116"/>
                  </a:cubicBezTo>
                  <a:cubicBezTo>
                    <a:pt x="0" y="114"/>
                    <a:pt x="2" y="117"/>
                    <a:pt x="5" y="120"/>
                  </a:cubicBezTo>
                  <a:cubicBezTo>
                    <a:pt x="6" y="120"/>
                    <a:pt x="6" y="120"/>
                    <a:pt x="6" y="120"/>
                  </a:cubicBezTo>
                  <a:cubicBezTo>
                    <a:pt x="28" y="98"/>
                    <a:pt x="98" y="28"/>
                    <a:pt x="121" y="6"/>
                  </a:cubicBezTo>
                  <a:cubicBezTo>
                    <a:pt x="120" y="5"/>
                    <a:pt x="120" y="5"/>
                    <a:pt x="120" y="5"/>
                  </a:cubicBezTo>
                  <a:cubicBezTo>
                    <a:pt x="118" y="3"/>
                    <a:pt x="116" y="2"/>
                    <a:pt x="115" y="0"/>
                  </a:cubicBezTo>
                </a:path>
              </a:pathLst>
            </a:custGeom>
            <a:solidFill>
              <a:srgbClr val="47474A"/>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1048940" name="Freeform 85"/>
            <p:cNvSpPr/>
            <p:nvPr/>
          </p:nvSpPr>
          <p:spPr bwMode="auto">
            <a:xfrm>
              <a:off x="4294188" y="4189413"/>
              <a:ext cx="693738" cy="696913"/>
            </a:xfrm>
            <a:custGeom>
              <a:avLst/>
              <a:gdLst>
                <a:gd name="T0" fmla="*/ 2147483646 w 163"/>
                <a:gd name="T1" fmla="*/ 2147483646 h 163"/>
                <a:gd name="T2" fmla="*/ 2147483646 w 163"/>
                <a:gd name="T3" fmla="*/ 2147483646 h 163"/>
                <a:gd name="T4" fmla="*/ 2147483646 w 163"/>
                <a:gd name="T5" fmla="*/ 2147483646 h 163"/>
                <a:gd name="T6" fmla="*/ 2147483646 w 163"/>
                <a:gd name="T7" fmla="*/ 2147483646 h 163"/>
                <a:gd name="T8" fmla="*/ 2147483646 w 163"/>
                <a:gd name="T9" fmla="*/ 2147483646 h 163"/>
                <a:gd name="T10" fmla="*/ 2147483646 w 163"/>
                <a:gd name="T11" fmla="*/ 2147483646 h 163"/>
                <a:gd name="T12" fmla="*/ 2147483646 w 163"/>
                <a:gd name="T13" fmla="*/ 2147483646 h 16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3" h="163">
                  <a:moveTo>
                    <a:pt x="129" y="2"/>
                  </a:moveTo>
                  <a:cubicBezTo>
                    <a:pt x="92" y="34"/>
                    <a:pt x="35" y="89"/>
                    <a:pt x="1" y="124"/>
                  </a:cubicBezTo>
                  <a:cubicBezTo>
                    <a:pt x="0" y="125"/>
                    <a:pt x="8" y="134"/>
                    <a:pt x="19" y="144"/>
                  </a:cubicBezTo>
                  <a:cubicBezTo>
                    <a:pt x="29" y="155"/>
                    <a:pt x="38" y="163"/>
                    <a:pt x="39" y="162"/>
                  </a:cubicBezTo>
                  <a:cubicBezTo>
                    <a:pt x="74" y="128"/>
                    <a:pt x="129" y="71"/>
                    <a:pt x="161" y="34"/>
                  </a:cubicBezTo>
                  <a:cubicBezTo>
                    <a:pt x="161" y="34"/>
                    <a:pt x="163" y="17"/>
                    <a:pt x="154" y="9"/>
                  </a:cubicBezTo>
                  <a:cubicBezTo>
                    <a:pt x="146" y="0"/>
                    <a:pt x="129" y="2"/>
                    <a:pt x="129" y="2"/>
                  </a:cubicBezTo>
                </a:path>
              </a:pathLst>
            </a:custGeom>
            <a:solidFill>
              <a:srgbClr val="0D0C16"/>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1048941" name="Freeform 86"/>
            <p:cNvSpPr/>
            <p:nvPr/>
          </p:nvSpPr>
          <p:spPr bwMode="auto">
            <a:xfrm>
              <a:off x="4298951" y="4186238"/>
              <a:ext cx="693738" cy="695325"/>
            </a:xfrm>
            <a:custGeom>
              <a:avLst/>
              <a:gdLst>
                <a:gd name="T0" fmla="*/ 2147483646 w 163"/>
                <a:gd name="T1" fmla="*/ 2147483646 h 163"/>
                <a:gd name="T2" fmla="*/ 2147483646 w 163"/>
                <a:gd name="T3" fmla="*/ 2147483646 h 163"/>
                <a:gd name="T4" fmla="*/ 2147483646 w 163"/>
                <a:gd name="T5" fmla="*/ 2147483646 h 163"/>
                <a:gd name="T6" fmla="*/ 2147483646 w 163"/>
                <a:gd name="T7" fmla="*/ 2147483646 h 163"/>
                <a:gd name="T8" fmla="*/ 2147483646 w 163"/>
                <a:gd name="T9" fmla="*/ 2147483646 h 163"/>
                <a:gd name="T10" fmla="*/ 2147483646 w 163"/>
                <a:gd name="T11" fmla="*/ 2147483646 h 163"/>
                <a:gd name="T12" fmla="*/ 2147483646 w 163"/>
                <a:gd name="T13" fmla="*/ 2147483646 h 16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3" h="163">
                  <a:moveTo>
                    <a:pt x="129" y="2"/>
                  </a:moveTo>
                  <a:cubicBezTo>
                    <a:pt x="93" y="34"/>
                    <a:pt x="35" y="89"/>
                    <a:pt x="1" y="124"/>
                  </a:cubicBezTo>
                  <a:cubicBezTo>
                    <a:pt x="0" y="125"/>
                    <a:pt x="8" y="134"/>
                    <a:pt x="19" y="144"/>
                  </a:cubicBezTo>
                  <a:cubicBezTo>
                    <a:pt x="29" y="155"/>
                    <a:pt x="38" y="163"/>
                    <a:pt x="39" y="162"/>
                  </a:cubicBezTo>
                  <a:cubicBezTo>
                    <a:pt x="74" y="128"/>
                    <a:pt x="129" y="71"/>
                    <a:pt x="161" y="34"/>
                  </a:cubicBezTo>
                  <a:cubicBezTo>
                    <a:pt x="162" y="33"/>
                    <a:pt x="163" y="17"/>
                    <a:pt x="154" y="9"/>
                  </a:cubicBezTo>
                  <a:cubicBezTo>
                    <a:pt x="146" y="0"/>
                    <a:pt x="130" y="1"/>
                    <a:pt x="129" y="2"/>
                  </a:cubicBezTo>
                </a:path>
              </a:pathLst>
            </a:custGeom>
            <a:solidFill>
              <a:srgbClr val="0D0C16"/>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1048942" name="Freeform 87"/>
            <p:cNvSpPr/>
            <p:nvPr/>
          </p:nvSpPr>
          <p:spPr bwMode="auto">
            <a:xfrm>
              <a:off x="4438651" y="4343400"/>
              <a:ext cx="498475" cy="517525"/>
            </a:xfrm>
            <a:custGeom>
              <a:avLst/>
              <a:gdLst>
                <a:gd name="T0" fmla="*/ 2147483646 w 117"/>
                <a:gd name="T1" fmla="*/ 0 h 121"/>
                <a:gd name="T2" fmla="*/ 0 w 117"/>
                <a:gd name="T3" fmla="*/ 2147483646 h 121"/>
                <a:gd name="T4" fmla="*/ 0 w 117"/>
                <a:gd name="T5" fmla="*/ 2147483646 h 121"/>
                <a:gd name="T6" fmla="*/ 2147483646 w 117"/>
                <a:gd name="T7" fmla="*/ 2147483646 h 121"/>
                <a:gd name="T8" fmla="*/ 2147483646 w 117"/>
                <a:gd name="T9" fmla="*/ 2147483646 h 121"/>
                <a:gd name="T10" fmla="*/ 2147483646 w 117"/>
                <a:gd name="T11" fmla="*/ 0 h 12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7" h="121">
                  <a:moveTo>
                    <a:pt x="114" y="0"/>
                  </a:moveTo>
                  <a:cubicBezTo>
                    <a:pt x="84" y="32"/>
                    <a:pt x="31" y="86"/>
                    <a:pt x="0" y="117"/>
                  </a:cubicBezTo>
                  <a:cubicBezTo>
                    <a:pt x="0" y="117"/>
                    <a:pt x="0" y="117"/>
                    <a:pt x="0" y="117"/>
                  </a:cubicBezTo>
                  <a:cubicBezTo>
                    <a:pt x="1" y="118"/>
                    <a:pt x="3" y="120"/>
                    <a:pt x="4" y="121"/>
                  </a:cubicBezTo>
                  <a:cubicBezTo>
                    <a:pt x="35" y="90"/>
                    <a:pt x="88" y="36"/>
                    <a:pt x="117" y="3"/>
                  </a:cubicBezTo>
                  <a:cubicBezTo>
                    <a:pt x="116" y="2"/>
                    <a:pt x="115" y="1"/>
                    <a:pt x="114" y="0"/>
                  </a:cubicBezTo>
                </a:path>
              </a:pathLst>
            </a:custGeom>
            <a:solidFill>
              <a:srgbClr val="575759"/>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1048943" name="Freeform 88"/>
            <p:cNvSpPr/>
            <p:nvPr/>
          </p:nvSpPr>
          <p:spPr bwMode="auto">
            <a:xfrm>
              <a:off x="4337051" y="4254500"/>
              <a:ext cx="519113" cy="512763"/>
            </a:xfrm>
            <a:custGeom>
              <a:avLst/>
              <a:gdLst>
                <a:gd name="T0" fmla="*/ 2147483646 w 122"/>
                <a:gd name="T1" fmla="*/ 0 h 120"/>
                <a:gd name="T2" fmla="*/ 0 w 122"/>
                <a:gd name="T3" fmla="*/ 2147483646 h 120"/>
                <a:gd name="T4" fmla="*/ 0 w 122"/>
                <a:gd name="T5" fmla="*/ 2147483646 h 120"/>
                <a:gd name="T6" fmla="*/ 2147483646 w 122"/>
                <a:gd name="T7" fmla="*/ 2147483646 h 120"/>
                <a:gd name="T8" fmla="*/ 2147483646 w 122"/>
                <a:gd name="T9" fmla="*/ 2147483646 h 120"/>
                <a:gd name="T10" fmla="*/ 2147483646 w 122"/>
                <a:gd name="T11" fmla="*/ 2147483646 h 120"/>
                <a:gd name="T12" fmla="*/ 2147483646 w 122"/>
                <a:gd name="T13" fmla="*/ 0 h 1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2" h="120">
                  <a:moveTo>
                    <a:pt x="117" y="0"/>
                  </a:moveTo>
                  <a:cubicBezTo>
                    <a:pt x="85" y="30"/>
                    <a:pt x="31" y="83"/>
                    <a:pt x="0" y="114"/>
                  </a:cubicBezTo>
                  <a:cubicBezTo>
                    <a:pt x="0" y="115"/>
                    <a:pt x="0" y="115"/>
                    <a:pt x="0" y="115"/>
                  </a:cubicBezTo>
                  <a:cubicBezTo>
                    <a:pt x="1" y="115"/>
                    <a:pt x="1" y="115"/>
                    <a:pt x="1" y="115"/>
                  </a:cubicBezTo>
                  <a:cubicBezTo>
                    <a:pt x="2" y="117"/>
                    <a:pt x="4" y="118"/>
                    <a:pt x="6" y="120"/>
                  </a:cubicBezTo>
                  <a:cubicBezTo>
                    <a:pt x="37" y="89"/>
                    <a:pt x="90" y="36"/>
                    <a:pt x="122" y="5"/>
                  </a:cubicBezTo>
                  <a:cubicBezTo>
                    <a:pt x="120" y="3"/>
                    <a:pt x="119" y="2"/>
                    <a:pt x="117" y="0"/>
                  </a:cubicBezTo>
                </a:path>
              </a:pathLst>
            </a:custGeom>
            <a:solidFill>
              <a:srgbClr val="E1DFE0"/>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1048944" name="Freeform 89"/>
            <p:cNvSpPr/>
            <p:nvPr/>
          </p:nvSpPr>
          <p:spPr bwMode="auto">
            <a:xfrm>
              <a:off x="4327526" y="4267200"/>
              <a:ext cx="546100" cy="520700"/>
            </a:xfrm>
            <a:custGeom>
              <a:avLst/>
              <a:gdLst>
                <a:gd name="T0" fmla="*/ 2147483646 w 128"/>
                <a:gd name="T1" fmla="*/ 0 h 122"/>
                <a:gd name="T2" fmla="*/ 2147483646 w 128"/>
                <a:gd name="T3" fmla="*/ 2147483646 h 122"/>
                <a:gd name="T4" fmla="*/ 0 w 128"/>
                <a:gd name="T5" fmla="*/ 2147483646 h 122"/>
                <a:gd name="T6" fmla="*/ 2147483646 w 128"/>
                <a:gd name="T7" fmla="*/ 2147483646 h 122"/>
                <a:gd name="T8" fmla="*/ 2147483646 w 128"/>
                <a:gd name="T9" fmla="*/ 2147483646 h 122"/>
                <a:gd name="T10" fmla="*/ 2147483646 w 128"/>
                <a:gd name="T11" fmla="*/ 2147483646 h 122"/>
                <a:gd name="T12" fmla="*/ 2147483646 w 128"/>
                <a:gd name="T13" fmla="*/ 0 h 12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8" h="122">
                  <a:moveTo>
                    <a:pt x="122" y="0"/>
                  </a:moveTo>
                  <a:cubicBezTo>
                    <a:pt x="90" y="31"/>
                    <a:pt x="37" y="84"/>
                    <a:pt x="5" y="115"/>
                  </a:cubicBezTo>
                  <a:cubicBezTo>
                    <a:pt x="3" y="113"/>
                    <a:pt x="0" y="110"/>
                    <a:pt x="0" y="110"/>
                  </a:cubicBezTo>
                  <a:cubicBezTo>
                    <a:pt x="0" y="110"/>
                    <a:pt x="7" y="117"/>
                    <a:pt x="11" y="121"/>
                  </a:cubicBezTo>
                  <a:cubicBezTo>
                    <a:pt x="12" y="122"/>
                    <a:pt x="12" y="122"/>
                    <a:pt x="12" y="122"/>
                  </a:cubicBezTo>
                  <a:cubicBezTo>
                    <a:pt x="44" y="90"/>
                    <a:pt x="97" y="37"/>
                    <a:pt x="128" y="6"/>
                  </a:cubicBezTo>
                  <a:cubicBezTo>
                    <a:pt x="126" y="3"/>
                    <a:pt x="124" y="2"/>
                    <a:pt x="122" y="0"/>
                  </a:cubicBezTo>
                </a:path>
              </a:pathLst>
            </a:custGeom>
            <a:solidFill>
              <a:srgbClr val="575759"/>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1048945" name="Freeform 90"/>
            <p:cNvSpPr/>
            <p:nvPr/>
          </p:nvSpPr>
          <p:spPr bwMode="auto">
            <a:xfrm>
              <a:off x="4783138" y="4229100"/>
              <a:ext cx="166688" cy="165100"/>
            </a:xfrm>
            <a:custGeom>
              <a:avLst/>
              <a:gdLst>
                <a:gd name="T0" fmla="*/ 2147483646 w 39"/>
                <a:gd name="T1" fmla="*/ 2147483646 h 39"/>
                <a:gd name="T2" fmla="*/ 2147483646 w 39"/>
                <a:gd name="T3" fmla="*/ 0 h 39"/>
                <a:gd name="T4" fmla="*/ 2147483646 w 39"/>
                <a:gd name="T5" fmla="*/ 2147483646 h 39"/>
                <a:gd name="T6" fmla="*/ 2147483646 w 39"/>
                <a:gd name="T7" fmla="*/ 2147483646 h 39"/>
                <a:gd name="T8" fmla="*/ 2147483646 w 39"/>
                <a:gd name="T9" fmla="*/ 2147483646 h 39"/>
                <a:gd name="T10" fmla="*/ 2147483646 w 39"/>
                <a:gd name="T11" fmla="*/ 2147483646 h 39"/>
                <a:gd name="T12" fmla="*/ 2147483646 w 39"/>
                <a:gd name="T13" fmla="*/ 2147483646 h 3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9" h="39">
                  <a:moveTo>
                    <a:pt x="21" y="18"/>
                  </a:moveTo>
                  <a:cubicBezTo>
                    <a:pt x="12" y="8"/>
                    <a:pt x="6" y="1"/>
                    <a:pt x="6" y="0"/>
                  </a:cubicBezTo>
                  <a:cubicBezTo>
                    <a:pt x="4" y="2"/>
                    <a:pt x="3" y="3"/>
                    <a:pt x="1" y="5"/>
                  </a:cubicBezTo>
                  <a:cubicBezTo>
                    <a:pt x="0" y="6"/>
                    <a:pt x="7" y="14"/>
                    <a:pt x="16" y="23"/>
                  </a:cubicBezTo>
                  <a:cubicBezTo>
                    <a:pt x="25" y="32"/>
                    <a:pt x="33" y="39"/>
                    <a:pt x="34" y="39"/>
                  </a:cubicBezTo>
                  <a:cubicBezTo>
                    <a:pt x="36" y="36"/>
                    <a:pt x="37" y="35"/>
                    <a:pt x="39" y="33"/>
                  </a:cubicBezTo>
                  <a:cubicBezTo>
                    <a:pt x="38" y="34"/>
                    <a:pt x="31" y="27"/>
                    <a:pt x="21" y="18"/>
                  </a:cubicBezTo>
                  <a:close/>
                </a:path>
              </a:pathLst>
            </a:custGeom>
            <a:solidFill>
              <a:srgbClr val="0D0C16"/>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1048946" name="Freeform 91"/>
            <p:cNvSpPr/>
            <p:nvPr/>
          </p:nvSpPr>
          <p:spPr bwMode="auto">
            <a:xfrm>
              <a:off x="4792663" y="4219575"/>
              <a:ext cx="165100" cy="166688"/>
            </a:xfrm>
            <a:custGeom>
              <a:avLst/>
              <a:gdLst>
                <a:gd name="T0" fmla="*/ 2147483646 w 39"/>
                <a:gd name="T1" fmla="*/ 2147483646 h 39"/>
                <a:gd name="T2" fmla="*/ 2147483646 w 39"/>
                <a:gd name="T3" fmla="*/ 0 h 39"/>
                <a:gd name="T4" fmla="*/ 2147483646 w 39"/>
                <a:gd name="T5" fmla="*/ 2147483646 h 39"/>
                <a:gd name="T6" fmla="*/ 2147483646 w 39"/>
                <a:gd name="T7" fmla="*/ 2147483646 h 39"/>
                <a:gd name="T8" fmla="*/ 2147483646 w 39"/>
                <a:gd name="T9" fmla="*/ 2147483646 h 39"/>
                <a:gd name="T10" fmla="*/ 2147483646 w 39"/>
                <a:gd name="T11" fmla="*/ 2147483646 h 39"/>
                <a:gd name="T12" fmla="*/ 2147483646 w 39"/>
                <a:gd name="T13" fmla="*/ 2147483646 h 3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9" h="39">
                  <a:moveTo>
                    <a:pt x="22" y="17"/>
                  </a:moveTo>
                  <a:cubicBezTo>
                    <a:pt x="13" y="8"/>
                    <a:pt x="6" y="0"/>
                    <a:pt x="7" y="0"/>
                  </a:cubicBezTo>
                  <a:cubicBezTo>
                    <a:pt x="5" y="2"/>
                    <a:pt x="3" y="3"/>
                    <a:pt x="1" y="5"/>
                  </a:cubicBezTo>
                  <a:cubicBezTo>
                    <a:pt x="0" y="5"/>
                    <a:pt x="7" y="13"/>
                    <a:pt x="17" y="22"/>
                  </a:cubicBezTo>
                  <a:cubicBezTo>
                    <a:pt x="26" y="32"/>
                    <a:pt x="34" y="39"/>
                    <a:pt x="34" y="38"/>
                  </a:cubicBezTo>
                  <a:cubicBezTo>
                    <a:pt x="36" y="36"/>
                    <a:pt x="37" y="35"/>
                    <a:pt x="39" y="32"/>
                  </a:cubicBezTo>
                  <a:cubicBezTo>
                    <a:pt x="39" y="33"/>
                    <a:pt x="31" y="26"/>
                    <a:pt x="22" y="17"/>
                  </a:cubicBezTo>
                  <a:close/>
                </a:path>
              </a:pathLst>
            </a:custGeom>
            <a:solidFill>
              <a:srgbClr val="31292B"/>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1048947" name="Freeform 92"/>
            <p:cNvSpPr/>
            <p:nvPr/>
          </p:nvSpPr>
          <p:spPr bwMode="auto">
            <a:xfrm>
              <a:off x="4795838" y="4214813"/>
              <a:ext cx="166688" cy="166688"/>
            </a:xfrm>
            <a:custGeom>
              <a:avLst/>
              <a:gdLst>
                <a:gd name="T0" fmla="*/ 2147483646 w 39"/>
                <a:gd name="T1" fmla="*/ 2147483646 h 39"/>
                <a:gd name="T2" fmla="*/ 2147483646 w 39"/>
                <a:gd name="T3" fmla="*/ 0 h 39"/>
                <a:gd name="T4" fmla="*/ 2147483646 w 39"/>
                <a:gd name="T5" fmla="*/ 2147483646 h 39"/>
                <a:gd name="T6" fmla="*/ 2147483646 w 39"/>
                <a:gd name="T7" fmla="*/ 2147483646 h 39"/>
                <a:gd name="T8" fmla="*/ 2147483646 w 39"/>
                <a:gd name="T9" fmla="*/ 2147483646 h 39"/>
                <a:gd name="T10" fmla="*/ 2147483646 w 39"/>
                <a:gd name="T11" fmla="*/ 2147483646 h 39"/>
                <a:gd name="T12" fmla="*/ 2147483646 w 39"/>
                <a:gd name="T13" fmla="*/ 2147483646 h 3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9" h="39">
                  <a:moveTo>
                    <a:pt x="22" y="17"/>
                  </a:moveTo>
                  <a:cubicBezTo>
                    <a:pt x="13" y="8"/>
                    <a:pt x="6" y="1"/>
                    <a:pt x="7" y="0"/>
                  </a:cubicBezTo>
                  <a:cubicBezTo>
                    <a:pt x="4" y="2"/>
                    <a:pt x="3" y="3"/>
                    <a:pt x="1" y="5"/>
                  </a:cubicBezTo>
                  <a:cubicBezTo>
                    <a:pt x="0" y="6"/>
                    <a:pt x="7" y="13"/>
                    <a:pt x="16" y="23"/>
                  </a:cubicBezTo>
                  <a:cubicBezTo>
                    <a:pt x="25" y="32"/>
                    <a:pt x="33" y="39"/>
                    <a:pt x="34" y="38"/>
                  </a:cubicBezTo>
                  <a:cubicBezTo>
                    <a:pt x="36" y="36"/>
                    <a:pt x="37" y="35"/>
                    <a:pt x="39" y="32"/>
                  </a:cubicBezTo>
                  <a:cubicBezTo>
                    <a:pt x="38" y="33"/>
                    <a:pt x="31" y="26"/>
                    <a:pt x="22" y="17"/>
                  </a:cubicBezTo>
                  <a:close/>
                </a:path>
              </a:pathLst>
            </a:custGeom>
            <a:solidFill>
              <a:srgbClr val="F4B844"/>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1048948" name="Freeform 93"/>
            <p:cNvSpPr/>
            <p:nvPr/>
          </p:nvSpPr>
          <p:spPr bwMode="auto">
            <a:xfrm>
              <a:off x="4821238" y="4194175"/>
              <a:ext cx="161925" cy="161925"/>
            </a:xfrm>
            <a:custGeom>
              <a:avLst/>
              <a:gdLst>
                <a:gd name="T0" fmla="*/ 2147483646 w 38"/>
                <a:gd name="T1" fmla="*/ 2147483646 h 38"/>
                <a:gd name="T2" fmla="*/ 2147483646 w 38"/>
                <a:gd name="T3" fmla="*/ 0 h 38"/>
                <a:gd name="T4" fmla="*/ 2147483646 w 38"/>
                <a:gd name="T5" fmla="*/ 2147483646 h 38"/>
                <a:gd name="T6" fmla="*/ 2147483646 w 38"/>
                <a:gd name="T7" fmla="*/ 2147483646 h 38"/>
                <a:gd name="T8" fmla="*/ 2147483646 w 38"/>
                <a:gd name="T9" fmla="*/ 2147483646 h 38"/>
                <a:gd name="T10" fmla="*/ 2147483646 w 38"/>
                <a:gd name="T11" fmla="*/ 2147483646 h 38"/>
                <a:gd name="T12" fmla="*/ 2147483646 w 38"/>
                <a:gd name="T13" fmla="*/ 2147483646 h 3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38">
                  <a:moveTo>
                    <a:pt x="21" y="17"/>
                  </a:moveTo>
                  <a:cubicBezTo>
                    <a:pt x="12" y="8"/>
                    <a:pt x="6" y="1"/>
                    <a:pt x="6" y="0"/>
                  </a:cubicBezTo>
                  <a:cubicBezTo>
                    <a:pt x="4" y="2"/>
                    <a:pt x="3" y="3"/>
                    <a:pt x="1" y="5"/>
                  </a:cubicBezTo>
                  <a:cubicBezTo>
                    <a:pt x="0" y="6"/>
                    <a:pt x="7" y="13"/>
                    <a:pt x="16" y="22"/>
                  </a:cubicBezTo>
                  <a:cubicBezTo>
                    <a:pt x="25" y="31"/>
                    <a:pt x="32" y="38"/>
                    <a:pt x="33" y="37"/>
                  </a:cubicBezTo>
                  <a:cubicBezTo>
                    <a:pt x="35" y="35"/>
                    <a:pt x="36" y="34"/>
                    <a:pt x="38" y="32"/>
                  </a:cubicBezTo>
                  <a:cubicBezTo>
                    <a:pt x="37" y="32"/>
                    <a:pt x="30" y="26"/>
                    <a:pt x="21" y="17"/>
                  </a:cubicBezTo>
                  <a:close/>
                </a:path>
              </a:pathLst>
            </a:custGeom>
            <a:solidFill>
              <a:srgbClr val="0D0C16"/>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1048949" name="Freeform 94"/>
            <p:cNvSpPr/>
            <p:nvPr/>
          </p:nvSpPr>
          <p:spPr bwMode="auto">
            <a:xfrm>
              <a:off x="4940301" y="4313238"/>
              <a:ext cx="26988" cy="25400"/>
            </a:xfrm>
            <a:custGeom>
              <a:avLst/>
              <a:gdLst>
                <a:gd name="T0" fmla="*/ 0 w 6"/>
                <a:gd name="T1" fmla="*/ 2147483646 h 6"/>
                <a:gd name="T2" fmla="*/ 2147483646 w 6"/>
                <a:gd name="T3" fmla="*/ 2147483646 h 6"/>
                <a:gd name="T4" fmla="*/ 2147483646 w 6"/>
                <a:gd name="T5" fmla="*/ 2147483646 h 6"/>
                <a:gd name="T6" fmla="*/ 2147483646 w 6"/>
                <a:gd name="T7" fmla="*/ 0 h 6"/>
                <a:gd name="T8" fmla="*/ 0 w 6"/>
                <a:gd name="T9" fmla="*/ 214748364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0" y="3"/>
                  </a:moveTo>
                  <a:cubicBezTo>
                    <a:pt x="1" y="4"/>
                    <a:pt x="2" y="5"/>
                    <a:pt x="3" y="6"/>
                  </a:cubicBezTo>
                  <a:cubicBezTo>
                    <a:pt x="4" y="5"/>
                    <a:pt x="5" y="4"/>
                    <a:pt x="6" y="3"/>
                  </a:cubicBezTo>
                  <a:cubicBezTo>
                    <a:pt x="5" y="2"/>
                    <a:pt x="4" y="1"/>
                    <a:pt x="2" y="0"/>
                  </a:cubicBezTo>
                  <a:cubicBezTo>
                    <a:pt x="1" y="1"/>
                    <a:pt x="1" y="1"/>
                    <a:pt x="0" y="3"/>
                  </a:cubicBezTo>
                  <a:close/>
                </a:path>
              </a:pathLst>
            </a:custGeom>
            <a:solidFill>
              <a:srgbClr val="575759"/>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1048950" name="Freeform 95"/>
            <p:cNvSpPr/>
            <p:nvPr/>
          </p:nvSpPr>
          <p:spPr bwMode="auto">
            <a:xfrm>
              <a:off x="4851401" y="4224338"/>
              <a:ext cx="34925" cy="38100"/>
            </a:xfrm>
            <a:custGeom>
              <a:avLst/>
              <a:gdLst>
                <a:gd name="T0" fmla="*/ 2147483646 w 8"/>
                <a:gd name="T1" fmla="*/ 2147483646 h 9"/>
                <a:gd name="T2" fmla="*/ 2147483646 w 8"/>
                <a:gd name="T3" fmla="*/ 0 h 9"/>
                <a:gd name="T4" fmla="*/ 0 w 8"/>
                <a:gd name="T5" fmla="*/ 2147483646 h 9"/>
                <a:gd name="T6" fmla="*/ 2147483646 w 8"/>
                <a:gd name="T7" fmla="*/ 2147483646 h 9"/>
                <a:gd name="T8" fmla="*/ 2147483646 w 8"/>
                <a:gd name="T9" fmla="*/ 2147483646 h 9"/>
                <a:gd name="T10" fmla="*/ 2147483646 w 8"/>
                <a:gd name="T11" fmla="*/ 2147483646 h 9"/>
                <a:gd name="T12" fmla="*/ 2147483646 w 8"/>
                <a:gd name="T13" fmla="*/ 2147483646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 h="9">
                  <a:moveTo>
                    <a:pt x="8" y="6"/>
                  </a:moveTo>
                  <a:cubicBezTo>
                    <a:pt x="6" y="4"/>
                    <a:pt x="5" y="2"/>
                    <a:pt x="3" y="0"/>
                  </a:cubicBezTo>
                  <a:cubicBezTo>
                    <a:pt x="2" y="2"/>
                    <a:pt x="1" y="2"/>
                    <a:pt x="0" y="3"/>
                  </a:cubicBezTo>
                  <a:cubicBezTo>
                    <a:pt x="1" y="4"/>
                    <a:pt x="1" y="4"/>
                    <a:pt x="1" y="4"/>
                  </a:cubicBezTo>
                  <a:cubicBezTo>
                    <a:pt x="1" y="4"/>
                    <a:pt x="1" y="4"/>
                    <a:pt x="1" y="4"/>
                  </a:cubicBezTo>
                  <a:cubicBezTo>
                    <a:pt x="2" y="5"/>
                    <a:pt x="4" y="7"/>
                    <a:pt x="5" y="9"/>
                  </a:cubicBezTo>
                  <a:cubicBezTo>
                    <a:pt x="6" y="7"/>
                    <a:pt x="7" y="7"/>
                    <a:pt x="8" y="6"/>
                  </a:cubicBezTo>
                  <a:close/>
                </a:path>
              </a:pathLst>
            </a:custGeom>
            <a:solidFill>
              <a:srgbClr val="E1DFE0"/>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1048951" name="Freeform 96"/>
            <p:cNvSpPr/>
            <p:nvPr/>
          </p:nvSpPr>
          <p:spPr bwMode="auto">
            <a:xfrm>
              <a:off x="4864101" y="4237038"/>
              <a:ext cx="38100" cy="38100"/>
            </a:xfrm>
            <a:custGeom>
              <a:avLst/>
              <a:gdLst>
                <a:gd name="T0" fmla="*/ 2147483646 w 9"/>
                <a:gd name="T1" fmla="*/ 0 h 9"/>
                <a:gd name="T2" fmla="*/ 0 w 9"/>
                <a:gd name="T3" fmla="*/ 2147483646 h 9"/>
                <a:gd name="T4" fmla="*/ 2147483646 w 9"/>
                <a:gd name="T5" fmla="*/ 2147483646 h 9"/>
                <a:gd name="T6" fmla="*/ 2147483646 w 9"/>
                <a:gd name="T7" fmla="*/ 2147483646 h 9"/>
                <a:gd name="T8" fmla="*/ 2147483646 w 9"/>
                <a:gd name="T9" fmla="*/ 2147483646 h 9"/>
                <a:gd name="T10" fmla="*/ 2147483646 w 9"/>
                <a:gd name="T11" fmla="*/ 2147483646 h 9"/>
                <a:gd name="T12" fmla="*/ 2147483646 w 9"/>
                <a:gd name="T13" fmla="*/ 0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 h="9">
                  <a:moveTo>
                    <a:pt x="3" y="0"/>
                  </a:moveTo>
                  <a:cubicBezTo>
                    <a:pt x="2" y="1"/>
                    <a:pt x="0" y="3"/>
                    <a:pt x="0" y="3"/>
                  </a:cubicBezTo>
                  <a:cubicBezTo>
                    <a:pt x="0" y="3"/>
                    <a:pt x="1" y="5"/>
                    <a:pt x="5" y="8"/>
                  </a:cubicBezTo>
                  <a:cubicBezTo>
                    <a:pt x="6" y="9"/>
                    <a:pt x="6" y="9"/>
                    <a:pt x="6" y="9"/>
                  </a:cubicBezTo>
                  <a:cubicBezTo>
                    <a:pt x="7" y="8"/>
                    <a:pt x="7" y="7"/>
                    <a:pt x="9" y="6"/>
                  </a:cubicBezTo>
                  <a:cubicBezTo>
                    <a:pt x="8" y="6"/>
                    <a:pt x="8" y="6"/>
                    <a:pt x="8" y="6"/>
                  </a:cubicBezTo>
                  <a:cubicBezTo>
                    <a:pt x="6" y="4"/>
                    <a:pt x="4" y="2"/>
                    <a:pt x="3" y="0"/>
                  </a:cubicBezTo>
                  <a:close/>
                </a:path>
              </a:pathLst>
            </a:custGeom>
            <a:solidFill>
              <a:srgbClr val="575759"/>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1048952" name="Freeform 97"/>
            <p:cNvSpPr/>
            <p:nvPr/>
          </p:nvSpPr>
          <p:spPr bwMode="auto">
            <a:xfrm>
              <a:off x="4306888" y="4684713"/>
              <a:ext cx="187325" cy="188913"/>
            </a:xfrm>
            <a:custGeom>
              <a:avLst/>
              <a:gdLst>
                <a:gd name="T0" fmla="*/ 2147483646 w 44"/>
                <a:gd name="T1" fmla="*/ 2147483646 h 44"/>
                <a:gd name="T2" fmla="*/ 2147483646 w 44"/>
                <a:gd name="T3" fmla="*/ 0 h 44"/>
                <a:gd name="T4" fmla="*/ 2147483646 w 44"/>
                <a:gd name="T5" fmla="*/ 2147483646 h 44"/>
                <a:gd name="T6" fmla="*/ 2147483646 w 44"/>
                <a:gd name="T7" fmla="*/ 2147483646 h 44"/>
                <a:gd name="T8" fmla="*/ 2147483646 w 44"/>
                <a:gd name="T9" fmla="*/ 2147483646 h 44"/>
                <a:gd name="T10" fmla="*/ 2147483646 w 44"/>
                <a:gd name="T11" fmla="*/ 2147483646 h 44"/>
                <a:gd name="T12" fmla="*/ 2147483646 w 44"/>
                <a:gd name="T13" fmla="*/ 2147483646 h 4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4" h="44">
                  <a:moveTo>
                    <a:pt x="24" y="20"/>
                  </a:moveTo>
                  <a:cubicBezTo>
                    <a:pt x="14" y="9"/>
                    <a:pt x="6" y="0"/>
                    <a:pt x="6" y="0"/>
                  </a:cubicBezTo>
                  <a:cubicBezTo>
                    <a:pt x="4" y="2"/>
                    <a:pt x="3" y="3"/>
                    <a:pt x="1" y="5"/>
                  </a:cubicBezTo>
                  <a:cubicBezTo>
                    <a:pt x="0" y="6"/>
                    <a:pt x="8" y="15"/>
                    <a:pt x="19" y="25"/>
                  </a:cubicBezTo>
                  <a:cubicBezTo>
                    <a:pt x="29" y="36"/>
                    <a:pt x="38" y="44"/>
                    <a:pt x="39" y="43"/>
                  </a:cubicBezTo>
                  <a:cubicBezTo>
                    <a:pt x="41" y="41"/>
                    <a:pt x="42" y="40"/>
                    <a:pt x="44" y="38"/>
                  </a:cubicBezTo>
                  <a:cubicBezTo>
                    <a:pt x="44" y="38"/>
                    <a:pt x="35" y="30"/>
                    <a:pt x="24" y="20"/>
                  </a:cubicBezTo>
                </a:path>
              </a:pathLst>
            </a:custGeom>
            <a:solidFill>
              <a:srgbClr val="31292B"/>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1048953" name="Freeform 98"/>
            <p:cNvSpPr/>
            <p:nvPr/>
          </p:nvSpPr>
          <p:spPr bwMode="auto">
            <a:xfrm>
              <a:off x="4302126" y="4689475"/>
              <a:ext cx="187325" cy="188913"/>
            </a:xfrm>
            <a:custGeom>
              <a:avLst/>
              <a:gdLst>
                <a:gd name="T0" fmla="*/ 2147483646 w 44"/>
                <a:gd name="T1" fmla="*/ 2147483646 h 44"/>
                <a:gd name="T2" fmla="*/ 2147483646 w 44"/>
                <a:gd name="T3" fmla="*/ 0 h 44"/>
                <a:gd name="T4" fmla="*/ 2147483646 w 44"/>
                <a:gd name="T5" fmla="*/ 2147483646 h 44"/>
                <a:gd name="T6" fmla="*/ 2147483646 w 44"/>
                <a:gd name="T7" fmla="*/ 2147483646 h 44"/>
                <a:gd name="T8" fmla="*/ 2147483646 w 44"/>
                <a:gd name="T9" fmla="*/ 2147483646 h 44"/>
                <a:gd name="T10" fmla="*/ 2147483646 w 44"/>
                <a:gd name="T11" fmla="*/ 2147483646 h 44"/>
                <a:gd name="T12" fmla="*/ 2147483646 w 44"/>
                <a:gd name="T13" fmla="*/ 2147483646 h 4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4" h="44">
                  <a:moveTo>
                    <a:pt x="24" y="20"/>
                  </a:moveTo>
                  <a:cubicBezTo>
                    <a:pt x="13" y="10"/>
                    <a:pt x="5" y="1"/>
                    <a:pt x="6" y="0"/>
                  </a:cubicBezTo>
                  <a:cubicBezTo>
                    <a:pt x="4" y="2"/>
                    <a:pt x="3" y="3"/>
                    <a:pt x="1" y="5"/>
                  </a:cubicBezTo>
                  <a:cubicBezTo>
                    <a:pt x="0" y="6"/>
                    <a:pt x="8" y="15"/>
                    <a:pt x="18" y="25"/>
                  </a:cubicBezTo>
                  <a:cubicBezTo>
                    <a:pt x="29" y="36"/>
                    <a:pt x="38" y="44"/>
                    <a:pt x="39" y="43"/>
                  </a:cubicBezTo>
                  <a:cubicBezTo>
                    <a:pt x="41" y="41"/>
                    <a:pt x="42" y="40"/>
                    <a:pt x="44" y="38"/>
                  </a:cubicBezTo>
                  <a:cubicBezTo>
                    <a:pt x="43" y="39"/>
                    <a:pt x="34" y="31"/>
                    <a:pt x="24" y="20"/>
                  </a:cubicBezTo>
                </a:path>
              </a:pathLst>
            </a:custGeom>
            <a:solidFill>
              <a:srgbClr val="F4B844"/>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1048954" name="Freeform 99"/>
            <p:cNvSpPr/>
            <p:nvPr/>
          </p:nvSpPr>
          <p:spPr bwMode="auto">
            <a:xfrm>
              <a:off x="4808538" y="4224338"/>
              <a:ext cx="30163" cy="33338"/>
            </a:xfrm>
            <a:custGeom>
              <a:avLst/>
              <a:gdLst>
                <a:gd name="T0" fmla="*/ 2147483646 w 7"/>
                <a:gd name="T1" fmla="*/ 0 h 8"/>
                <a:gd name="T2" fmla="*/ 0 w 7"/>
                <a:gd name="T3" fmla="*/ 2147483646 h 8"/>
                <a:gd name="T4" fmla="*/ 2147483646 w 7"/>
                <a:gd name="T5" fmla="*/ 2147483646 h 8"/>
                <a:gd name="T6" fmla="*/ 2147483646 w 7"/>
                <a:gd name="T7" fmla="*/ 2147483646 h 8"/>
                <a:gd name="T8" fmla="*/ 2147483646 w 7"/>
                <a:gd name="T9" fmla="*/ 0 h 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8">
                  <a:moveTo>
                    <a:pt x="3" y="0"/>
                  </a:moveTo>
                  <a:cubicBezTo>
                    <a:pt x="2" y="2"/>
                    <a:pt x="1" y="2"/>
                    <a:pt x="0" y="3"/>
                  </a:cubicBezTo>
                  <a:cubicBezTo>
                    <a:pt x="0" y="4"/>
                    <a:pt x="2" y="6"/>
                    <a:pt x="4" y="8"/>
                  </a:cubicBezTo>
                  <a:cubicBezTo>
                    <a:pt x="5" y="7"/>
                    <a:pt x="6" y="7"/>
                    <a:pt x="7" y="5"/>
                  </a:cubicBezTo>
                  <a:cubicBezTo>
                    <a:pt x="5" y="3"/>
                    <a:pt x="4" y="2"/>
                    <a:pt x="3" y="0"/>
                  </a:cubicBezTo>
                  <a:close/>
                </a:path>
              </a:pathLst>
            </a:custGeom>
            <a:solidFill>
              <a:srgbClr val="FFDA91"/>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1048955" name="Freeform 100"/>
            <p:cNvSpPr/>
            <p:nvPr/>
          </p:nvSpPr>
          <p:spPr bwMode="auto">
            <a:xfrm>
              <a:off x="4314826" y="4702175"/>
              <a:ext cx="30163" cy="38100"/>
            </a:xfrm>
            <a:custGeom>
              <a:avLst/>
              <a:gdLst>
                <a:gd name="T0" fmla="*/ 0 w 7"/>
                <a:gd name="T1" fmla="*/ 2147483646 h 9"/>
                <a:gd name="T2" fmla="*/ 2147483646 w 7"/>
                <a:gd name="T3" fmla="*/ 2147483646 h 9"/>
                <a:gd name="T4" fmla="*/ 2147483646 w 7"/>
                <a:gd name="T5" fmla="*/ 2147483646 h 9"/>
                <a:gd name="T6" fmla="*/ 2147483646 w 7"/>
                <a:gd name="T7" fmla="*/ 0 h 9"/>
                <a:gd name="T8" fmla="*/ 0 w 7"/>
                <a:gd name="T9" fmla="*/ 2147483646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9">
                  <a:moveTo>
                    <a:pt x="0" y="3"/>
                  </a:moveTo>
                  <a:cubicBezTo>
                    <a:pt x="0" y="4"/>
                    <a:pt x="2" y="6"/>
                    <a:pt x="4" y="9"/>
                  </a:cubicBezTo>
                  <a:cubicBezTo>
                    <a:pt x="6" y="7"/>
                    <a:pt x="6" y="7"/>
                    <a:pt x="7" y="5"/>
                  </a:cubicBezTo>
                  <a:cubicBezTo>
                    <a:pt x="5" y="3"/>
                    <a:pt x="4" y="1"/>
                    <a:pt x="3" y="0"/>
                  </a:cubicBezTo>
                  <a:cubicBezTo>
                    <a:pt x="1" y="1"/>
                    <a:pt x="1" y="2"/>
                    <a:pt x="0" y="3"/>
                  </a:cubicBezTo>
                  <a:close/>
                </a:path>
              </a:pathLst>
            </a:custGeom>
            <a:solidFill>
              <a:srgbClr val="FFDA91"/>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1048956" name="Freeform 101"/>
            <p:cNvSpPr/>
            <p:nvPr/>
          </p:nvSpPr>
          <p:spPr bwMode="auto">
            <a:xfrm>
              <a:off x="4826001" y="4244975"/>
              <a:ext cx="68263" cy="73025"/>
            </a:xfrm>
            <a:custGeom>
              <a:avLst/>
              <a:gdLst>
                <a:gd name="T0" fmla="*/ 2147483646 w 16"/>
                <a:gd name="T1" fmla="*/ 2147483646 h 17"/>
                <a:gd name="T2" fmla="*/ 2147483646 w 16"/>
                <a:gd name="T3" fmla="*/ 0 h 17"/>
                <a:gd name="T4" fmla="*/ 0 w 16"/>
                <a:gd name="T5" fmla="*/ 2147483646 h 17"/>
                <a:gd name="T6" fmla="*/ 2147483646 w 16"/>
                <a:gd name="T7" fmla="*/ 2147483646 h 17"/>
                <a:gd name="T8" fmla="*/ 2147483646 w 16"/>
                <a:gd name="T9" fmla="*/ 2147483646 h 17"/>
                <a:gd name="T10" fmla="*/ 2147483646 w 16"/>
                <a:gd name="T11" fmla="*/ 2147483646 h 17"/>
                <a:gd name="T12" fmla="*/ 2147483646 w 16"/>
                <a:gd name="T13" fmla="*/ 2147483646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 h="17">
                  <a:moveTo>
                    <a:pt x="14" y="11"/>
                  </a:moveTo>
                  <a:cubicBezTo>
                    <a:pt x="9" y="7"/>
                    <a:pt x="5" y="3"/>
                    <a:pt x="3" y="0"/>
                  </a:cubicBezTo>
                  <a:cubicBezTo>
                    <a:pt x="2" y="2"/>
                    <a:pt x="1" y="2"/>
                    <a:pt x="0" y="3"/>
                  </a:cubicBezTo>
                  <a:cubicBezTo>
                    <a:pt x="2" y="6"/>
                    <a:pt x="6" y="10"/>
                    <a:pt x="10" y="15"/>
                  </a:cubicBezTo>
                  <a:cubicBezTo>
                    <a:pt x="11" y="15"/>
                    <a:pt x="12" y="16"/>
                    <a:pt x="12" y="17"/>
                  </a:cubicBezTo>
                  <a:cubicBezTo>
                    <a:pt x="14" y="15"/>
                    <a:pt x="14" y="15"/>
                    <a:pt x="16" y="13"/>
                  </a:cubicBezTo>
                  <a:cubicBezTo>
                    <a:pt x="15" y="13"/>
                    <a:pt x="14" y="12"/>
                    <a:pt x="14" y="11"/>
                  </a:cubicBezTo>
                  <a:close/>
                </a:path>
              </a:pathLst>
            </a:custGeom>
            <a:solidFill>
              <a:srgbClr val="FFFFFF"/>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1048957" name="Freeform 102"/>
            <p:cNvSpPr/>
            <p:nvPr/>
          </p:nvSpPr>
          <p:spPr bwMode="auto">
            <a:xfrm>
              <a:off x="4876801" y="4300538"/>
              <a:ext cx="60325" cy="55563"/>
            </a:xfrm>
            <a:custGeom>
              <a:avLst/>
              <a:gdLst>
                <a:gd name="T0" fmla="*/ 2147483646 w 14"/>
                <a:gd name="T1" fmla="*/ 2147483646 h 13"/>
                <a:gd name="T2" fmla="*/ 2147483646 w 14"/>
                <a:gd name="T3" fmla="*/ 2147483646 h 13"/>
                <a:gd name="T4" fmla="*/ 2147483646 w 14"/>
                <a:gd name="T5" fmla="*/ 0 h 13"/>
                <a:gd name="T6" fmla="*/ 0 w 14"/>
                <a:gd name="T7" fmla="*/ 2147483646 h 13"/>
                <a:gd name="T8" fmla="*/ 2147483646 w 14"/>
                <a:gd name="T9" fmla="*/ 2147483646 h 13"/>
                <a:gd name="T10" fmla="*/ 2147483646 w 14"/>
                <a:gd name="T11" fmla="*/ 2147483646 h 13"/>
                <a:gd name="T12" fmla="*/ 2147483646 w 14"/>
                <a:gd name="T13" fmla="*/ 2147483646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 h="13">
                  <a:moveTo>
                    <a:pt x="14" y="10"/>
                  </a:moveTo>
                  <a:cubicBezTo>
                    <a:pt x="12" y="8"/>
                    <a:pt x="9" y="5"/>
                    <a:pt x="6" y="2"/>
                  </a:cubicBezTo>
                  <a:cubicBezTo>
                    <a:pt x="5" y="2"/>
                    <a:pt x="4" y="1"/>
                    <a:pt x="4" y="0"/>
                  </a:cubicBezTo>
                  <a:cubicBezTo>
                    <a:pt x="2" y="2"/>
                    <a:pt x="2" y="2"/>
                    <a:pt x="0" y="4"/>
                  </a:cubicBezTo>
                  <a:cubicBezTo>
                    <a:pt x="1" y="5"/>
                    <a:pt x="2" y="5"/>
                    <a:pt x="3" y="6"/>
                  </a:cubicBezTo>
                  <a:cubicBezTo>
                    <a:pt x="6" y="9"/>
                    <a:pt x="8" y="11"/>
                    <a:pt x="11" y="13"/>
                  </a:cubicBezTo>
                  <a:cubicBezTo>
                    <a:pt x="12" y="12"/>
                    <a:pt x="12" y="11"/>
                    <a:pt x="14" y="10"/>
                  </a:cubicBezTo>
                  <a:close/>
                </a:path>
              </a:pathLst>
            </a:custGeom>
            <a:solidFill>
              <a:srgbClr val="A95600"/>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1048958" name="Freeform 103"/>
            <p:cNvSpPr/>
            <p:nvPr/>
          </p:nvSpPr>
          <p:spPr bwMode="auto">
            <a:xfrm>
              <a:off x="4395788" y="4792663"/>
              <a:ext cx="63500" cy="58738"/>
            </a:xfrm>
            <a:custGeom>
              <a:avLst/>
              <a:gdLst>
                <a:gd name="T0" fmla="*/ 2147483646 w 15"/>
                <a:gd name="T1" fmla="*/ 2147483646 h 14"/>
                <a:gd name="T2" fmla="*/ 2147483646 w 15"/>
                <a:gd name="T3" fmla="*/ 0 h 14"/>
                <a:gd name="T4" fmla="*/ 0 w 15"/>
                <a:gd name="T5" fmla="*/ 2147483646 h 14"/>
                <a:gd name="T6" fmla="*/ 2147483646 w 15"/>
                <a:gd name="T7" fmla="*/ 2147483646 h 14"/>
                <a:gd name="T8" fmla="*/ 2147483646 w 15"/>
                <a:gd name="T9" fmla="*/ 2147483646 h 14"/>
                <a:gd name="T10" fmla="*/ 2147483646 w 15"/>
                <a:gd name="T11" fmla="*/ 2147483646 h 14"/>
                <a:gd name="T12" fmla="*/ 2147483646 w 15"/>
                <a:gd name="T13" fmla="*/ 2147483646 h 1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 h="14">
                  <a:moveTo>
                    <a:pt x="6" y="2"/>
                  </a:moveTo>
                  <a:cubicBezTo>
                    <a:pt x="5" y="2"/>
                    <a:pt x="4" y="1"/>
                    <a:pt x="3" y="0"/>
                  </a:cubicBezTo>
                  <a:cubicBezTo>
                    <a:pt x="2" y="1"/>
                    <a:pt x="1" y="1"/>
                    <a:pt x="0" y="3"/>
                  </a:cubicBezTo>
                  <a:cubicBezTo>
                    <a:pt x="1" y="4"/>
                    <a:pt x="2" y="4"/>
                    <a:pt x="2" y="5"/>
                  </a:cubicBezTo>
                  <a:cubicBezTo>
                    <a:pt x="6" y="9"/>
                    <a:pt x="9" y="12"/>
                    <a:pt x="12" y="14"/>
                  </a:cubicBezTo>
                  <a:cubicBezTo>
                    <a:pt x="13" y="12"/>
                    <a:pt x="13" y="12"/>
                    <a:pt x="15" y="11"/>
                  </a:cubicBezTo>
                  <a:cubicBezTo>
                    <a:pt x="12" y="8"/>
                    <a:pt x="9" y="6"/>
                    <a:pt x="6" y="2"/>
                  </a:cubicBezTo>
                </a:path>
              </a:pathLst>
            </a:custGeom>
            <a:solidFill>
              <a:srgbClr val="A95600"/>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1048959" name="Freeform 104"/>
            <p:cNvSpPr/>
            <p:nvPr/>
          </p:nvSpPr>
          <p:spPr bwMode="auto">
            <a:xfrm>
              <a:off x="4332288" y="4724400"/>
              <a:ext cx="76200" cy="80963"/>
            </a:xfrm>
            <a:custGeom>
              <a:avLst/>
              <a:gdLst>
                <a:gd name="T0" fmla="*/ 2147483646 w 18"/>
                <a:gd name="T1" fmla="*/ 0 h 19"/>
                <a:gd name="T2" fmla="*/ 0 w 18"/>
                <a:gd name="T3" fmla="*/ 2147483646 h 19"/>
                <a:gd name="T4" fmla="*/ 2147483646 w 18"/>
                <a:gd name="T5" fmla="*/ 2147483646 h 19"/>
                <a:gd name="T6" fmla="*/ 2147483646 w 18"/>
                <a:gd name="T7" fmla="*/ 2147483646 h 19"/>
                <a:gd name="T8" fmla="*/ 2147483646 w 18"/>
                <a:gd name="T9" fmla="*/ 2147483646 h 19"/>
                <a:gd name="T10" fmla="*/ 2147483646 w 18"/>
                <a:gd name="T11" fmla="*/ 2147483646 h 19"/>
                <a:gd name="T12" fmla="*/ 2147483646 w 18"/>
                <a:gd name="T13" fmla="*/ 0 h 1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 h="19">
                  <a:moveTo>
                    <a:pt x="3" y="0"/>
                  </a:moveTo>
                  <a:cubicBezTo>
                    <a:pt x="2" y="2"/>
                    <a:pt x="2" y="2"/>
                    <a:pt x="0" y="4"/>
                  </a:cubicBezTo>
                  <a:cubicBezTo>
                    <a:pt x="3" y="7"/>
                    <a:pt x="7" y="11"/>
                    <a:pt x="12" y="16"/>
                  </a:cubicBezTo>
                  <a:cubicBezTo>
                    <a:pt x="13" y="17"/>
                    <a:pt x="14" y="18"/>
                    <a:pt x="15" y="19"/>
                  </a:cubicBezTo>
                  <a:cubicBezTo>
                    <a:pt x="16" y="17"/>
                    <a:pt x="17" y="17"/>
                    <a:pt x="18" y="16"/>
                  </a:cubicBezTo>
                  <a:cubicBezTo>
                    <a:pt x="17" y="15"/>
                    <a:pt x="17" y="14"/>
                    <a:pt x="16" y="13"/>
                  </a:cubicBezTo>
                  <a:cubicBezTo>
                    <a:pt x="10" y="8"/>
                    <a:pt x="6" y="3"/>
                    <a:pt x="3" y="0"/>
                  </a:cubicBezTo>
                </a:path>
              </a:pathLst>
            </a:custGeom>
            <a:solidFill>
              <a:srgbClr val="FFFFFF"/>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1048960" name="Freeform 105"/>
            <p:cNvSpPr/>
            <p:nvPr/>
          </p:nvSpPr>
          <p:spPr bwMode="auto">
            <a:xfrm>
              <a:off x="3783013" y="5262563"/>
              <a:ext cx="136525" cy="136525"/>
            </a:xfrm>
            <a:custGeom>
              <a:avLst/>
              <a:gdLst>
                <a:gd name="T0" fmla="*/ 2147483646 w 32"/>
                <a:gd name="T1" fmla="*/ 2147483646 h 32"/>
                <a:gd name="T2" fmla="*/ 2147483646 w 32"/>
                <a:gd name="T3" fmla="*/ 0 h 32"/>
                <a:gd name="T4" fmla="*/ 2147483646 w 32"/>
                <a:gd name="T5" fmla="*/ 2147483646 h 32"/>
                <a:gd name="T6" fmla="*/ 2147483646 w 32"/>
                <a:gd name="T7" fmla="*/ 2147483646 h 32"/>
                <a:gd name="T8" fmla="*/ 2147483646 w 32"/>
                <a:gd name="T9" fmla="*/ 2147483646 h 32"/>
                <a:gd name="T10" fmla="*/ 2147483646 w 32"/>
                <a:gd name="T11" fmla="*/ 2147483646 h 32"/>
                <a:gd name="T12" fmla="*/ 2147483646 w 32"/>
                <a:gd name="T13" fmla="*/ 2147483646 h 3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2" h="32">
                  <a:moveTo>
                    <a:pt x="18" y="14"/>
                  </a:moveTo>
                  <a:cubicBezTo>
                    <a:pt x="10" y="7"/>
                    <a:pt x="5" y="0"/>
                    <a:pt x="5" y="0"/>
                  </a:cubicBezTo>
                  <a:cubicBezTo>
                    <a:pt x="3" y="2"/>
                    <a:pt x="2" y="3"/>
                    <a:pt x="1" y="5"/>
                  </a:cubicBezTo>
                  <a:cubicBezTo>
                    <a:pt x="0" y="5"/>
                    <a:pt x="6" y="12"/>
                    <a:pt x="13" y="19"/>
                  </a:cubicBezTo>
                  <a:cubicBezTo>
                    <a:pt x="20" y="26"/>
                    <a:pt x="27" y="32"/>
                    <a:pt x="27" y="31"/>
                  </a:cubicBezTo>
                  <a:cubicBezTo>
                    <a:pt x="29" y="29"/>
                    <a:pt x="30" y="29"/>
                    <a:pt x="32" y="27"/>
                  </a:cubicBezTo>
                  <a:cubicBezTo>
                    <a:pt x="32" y="27"/>
                    <a:pt x="25" y="22"/>
                    <a:pt x="18" y="14"/>
                  </a:cubicBezTo>
                  <a:close/>
                </a:path>
              </a:pathLst>
            </a:custGeom>
            <a:solidFill>
              <a:srgbClr val="31292B"/>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1048961" name="Freeform 106"/>
            <p:cNvSpPr/>
            <p:nvPr/>
          </p:nvSpPr>
          <p:spPr bwMode="auto">
            <a:xfrm>
              <a:off x="3787776" y="5253038"/>
              <a:ext cx="139700" cy="136525"/>
            </a:xfrm>
            <a:custGeom>
              <a:avLst/>
              <a:gdLst>
                <a:gd name="T0" fmla="*/ 2147483646 w 33"/>
                <a:gd name="T1" fmla="*/ 2147483646 h 32"/>
                <a:gd name="T2" fmla="*/ 2147483646 w 33"/>
                <a:gd name="T3" fmla="*/ 0 h 32"/>
                <a:gd name="T4" fmla="*/ 2147483646 w 33"/>
                <a:gd name="T5" fmla="*/ 2147483646 h 32"/>
                <a:gd name="T6" fmla="*/ 2147483646 w 33"/>
                <a:gd name="T7" fmla="*/ 2147483646 h 32"/>
                <a:gd name="T8" fmla="*/ 2147483646 w 33"/>
                <a:gd name="T9" fmla="*/ 2147483646 h 32"/>
                <a:gd name="T10" fmla="*/ 2147483646 w 33"/>
                <a:gd name="T11" fmla="*/ 2147483646 h 32"/>
                <a:gd name="T12" fmla="*/ 2147483646 w 33"/>
                <a:gd name="T13" fmla="*/ 2147483646 h 3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 h="32">
                  <a:moveTo>
                    <a:pt x="18" y="15"/>
                  </a:moveTo>
                  <a:cubicBezTo>
                    <a:pt x="10" y="7"/>
                    <a:pt x="5" y="1"/>
                    <a:pt x="5" y="0"/>
                  </a:cubicBezTo>
                  <a:cubicBezTo>
                    <a:pt x="4" y="2"/>
                    <a:pt x="3" y="3"/>
                    <a:pt x="1" y="5"/>
                  </a:cubicBezTo>
                  <a:cubicBezTo>
                    <a:pt x="0" y="6"/>
                    <a:pt x="6" y="12"/>
                    <a:pt x="13" y="20"/>
                  </a:cubicBezTo>
                  <a:cubicBezTo>
                    <a:pt x="21" y="27"/>
                    <a:pt x="27" y="32"/>
                    <a:pt x="28" y="32"/>
                  </a:cubicBezTo>
                  <a:cubicBezTo>
                    <a:pt x="30" y="30"/>
                    <a:pt x="31" y="29"/>
                    <a:pt x="33" y="28"/>
                  </a:cubicBezTo>
                  <a:cubicBezTo>
                    <a:pt x="32" y="28"/>
                    <a:pt x="25" y="23"/>
                    <a:pt x="18" y="15"/>
                  </a:cubicBezTo>
                  <a:close/>
                </a:path>
              </a:pathLst>
            </a:custGeom>
            <a:solidFill>
              <a:srgbClr val="F4B844"/>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1048962" name="Freeform 107"/>
            <p:cNvSpPr/>
            <p:nvPr/>
          </p:nvSpPr>
          <p:spPr bwMode="auto">
            <a:xfrm>
              <a:off x="3795713" y="5265738"/>
              <a:ext cx="25400" cy="30163"/>
            </a:xfrm>
            <a:custGeom>
              <a:avLst/>
              <a:gdLst>
                <a:gd name="T0" fmla="*/ 0 w 6"/>
                <a:gd name="T1" fmla="*/ 2147483646 h 7"/>
                <a:gd name="T2" fmla="*/ 2147483646 w 6"/>
                <a:gd name="T3" fmla="*/ 2147483646 h 7"/>
                <a:gd name="T4" fmla="*/ 2147483646 w 6"/>
                <a:gd name="T5" fmla="*/ 2147483646 h 7"/>
                <a:gd name="T6" fmla="*/ 2147483646 w 6"/>
                <a:gd name="T7" fmla="*/ 0 h 7"/>
                <a:gd name="T8" fmla="*/ 0 w 6"/>
                <a:gd name="T9" fmla="*/ 2147483646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7">
                  <a:moveTo>
                    <a:pt x="0" y="2"/>
                  </a:moveTo>
                  <a:cubicBezTo>
                    <a:pt x="1" y="3"/>
                    <a:pt x="2" y="5"/>
                    <a:pt x="4" y="7"/>
                  </a:cubicBezTo>
                  <a:cubicBezTo>
                    <a:pt x="5" y="5"/>
                    <a:pt x="5" y="5"/>
                    <a:pt x="6" y="4"/>
                  </a:cubicBezTo>
                  <a:cubicBezTo>
                    <a:pt x="5" y="2"/>
                    <a:pt x="4" y="1"/>
                    <a:pt x="3" y="0"/>
                  </a:cubicBezTo>
                  <a:cubicBezTo>
                    <a:pt x="2" y="1"/>
                    <a:pt x="1" y="1"/>
                    <a:pt x="0" y="2"/>
                  </a:cubicBezTo>
                  <a:close/>
                </a:path>
              </a:pathLst>
            </a:custGeom>
            <a:solidFill>
              <a:srgbClr val="FFDA91"/>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1048963" name="Freeform 108"/>
            <p:cNvSpPr/>
            <p:nvPr/>
          </p:nvSpPr>
          <p:spPr bwMode="auto">
            <a:xfrm>
              <a:off x="3856038" y="5330825"/>
              <a:ext cx="46038" cy="42863"/>
            </a:xfrm>
            <a:custGeom>
              <a:avLst/>
              <a:gdLst>
                <a:gd name="T0" fmla="*/ 2147483646 w 11"/>
                <a:gd name="T1" fmla="*/ 2147483646 h 10"/>
                <a:gd name="T2" fmla="*/ 2147483646 w 11"/>
                <a:gd name="T3" fmla="*/ 0 h 10"/>
                <a:gd name="T4" fmla="*/ 0 w 11"/>
                <a:gd name="T5" fmla="*/ 2147483646 h 10"/>
                <a:gd name="T6" fmla="*/ 2147483646 w 11"/>
                <a:gd name="T7" fmla="*/ 2147483646 h 10"/>
                <a:gd name="T8" fmla="*/ 2147483646 w 11"/>
                <a:gd name="T9" fmla="*/ 2147483646 h 10"/>
                <a:gd name="T10" fmla="*/ 2147483646 w 11"/>
                <a:gd name="T11" fmla="*/ 2147483646 h 10"/>
                <a:gd name="T12" fmla="*/ 2147483646 w 11"/>
                <a:gd name="T13" fmla="*/ 2147483646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 h="10">
                  <a:moveTo>
                    <a:pt x="5" y="2"/>
                  </a:moveTo>
                  <a:cubicBezTo>
                    <a:pt x="4" y="1"/>
                    <a:pt x="4" y="0"/>
                    <a:pt x="3" y="0"/>
                  </a:cubicBezTo>
                  <a:cubicBezTo>
                    <a:pt x="2" y="1"/>
                    <a:pt x="1" y="1"/>
                    <a:pt x="0" y="2"/>
                  </a:cubicBezTo>
                  <a:cubicBezTo>
                    <a:pt x="1" y="3"/>
                    <a:pt x="1" y="4"/>
                    <a:pt x="2" y="4"/>
                  </a:cubicBezTo>
                  <a:cubicBezTo>
                    <a:pt x="4" y="6"/>
                    <a:pt x="6" y="9"/>
                    <a:pt x="8" y="10"/>
                  </a:cubicBezTo>
                  <a:cubicBezTo>
                    <a:pt x="9" y="9"/>
                    <a:pt x="10" y="8"/>
                    <a:pt x="11" y="7"/>
                  </a:cubicBezTo>
                  <a:cubicBezTo>
                    <a:pt x="9" y="6"/>
                    <a:pt x="7" y="4"/>
                    <a:pt x="5" y="2"/>
                  </a:cubicBezTo>
                  <a:close/>
                </a:path>
              </a:pathLst>
            </a:custGeom>
            <a:solidFill>
              <a:srgbClr val="A95600"/>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1048964" name="Freeform 109"/>
            <p:cNvSpPr/>
            <p:nvPr/>
          </p:nvSpPr>
          <p:spPr bwMode="auto">
            <a:xfrm>
              <a:off x="3813176" y="5283200"/>
              <a:ext cx="55563" cy="55563"/>
            </a:xfrm>
            <a:custGeom>
              <a:avLst/>
              <a:gdLst>
                <a:gd name="T0" fmla="*/ 2147483646 w 13"/>
                <a:gd name="T1" fmla="*/ 0 h 13"/>
                <a:gd name="T2" fmla="*/ 0 w 13"/>
                <a:gd name="T3" fmla="*/ 2147483646 h 13"/>
                <a:gd name="T4" fmla="*/ 2147483646 w 13"/>
                <a:gd name="T5" fmla="*/ 2147483646 h 13"/>
                <a:gd name="T6" fmla="*/ 2147483646 w 13"/>
                <a:gd name="T7" fmla="*/ 2147483646 h 13"/>
                <a:gd name="T8" fmla="*/ 2147483646 w 13"/>
                <a:gd name="T9" fmla="*/ 2147483646 h 13"/>
                <a:gd name="T10" fmla="*/ 2147483646 w 13"/>
                <a:gd name="T11" fmla="*/ 2147483646 h 13"/>
                <a:gd name="T12" fmla="*/ 2147483646 w 13"/>
                <a:gd name="T13" fmla="*/ 0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 h="13">
                  <a:moveTo>
                    <a:pt x="2" y="0"/>
                  </a:moveTo>
                  <a:cubicBezTo>
                    <a:pt x="1" y="1"/>
                    <a:pt x="1" y="1"/>
                    <a:pt x="0" y="3"/>
                  </a:cubicBezTo>
                  <a:cubicBezTo>
                    <a:pt x="2" y="5"/>
                    <a:pt x="5" y="8"/>
                    <a:pt x="8" y="12"/>
                  </a:cubicBezTo>
                  <a:cubicBezTo>
                    <a:pt x="9" y="12"/>
                    <a:pt x="9" y="13"/>
                    <a:pt x="10" y="13"/>
                  </a:cubicBezTo>
                  <a:cubicBezTo>
                    <a:pt x="11" y="12"/>
                    <a:pt x="12" y="12"/>
                    <a:pt x="13" y="11"/>
                  </a:cubicBezTo>
                  <a:cubicBezTo>
                    <a:pt x="12" y="10"/>
                    <a:pt x="12" y="9"/>
                    <a:pt x="11" y="9"/>
                  </a:cubicBezTo>
                  <a:cubicBezTo>
                    <a:pt x="7" y="5"/>
                    <a:pt x="4" y="2"/>
                    <a:pt x="2" y="0"/>
                  </a:cubicBezTo>
                  <a:close/>
                </a:path>
              </a:pathLst>
            </a:custGeom>
            <a:solidFill>
              <a:srgbClr val="FFFFFF"/>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1048965" name="Freeform 110"/>
            <p:cNvSpPr>
              <a:spLocks noEditPoints="1"/>
            </p:cNvSpPr>
            <p:nvPr/>
          </p:nvSpPr>
          <p:spPr bwMode="auto">
            <a:xfrm>
              <a:off x="3957638" y="5035550"/>
              <a:ext cx="319088" cy="273050"/>
            </a:xfrm>
            <a:custGeom>
              <a:avLst/>
              <a:gdLst>
                <a:gd name="T0" fmla="*/ 2147483646 w 75"/>
                <a:gd name="T1" fmla="*/ 2147483646 h 64"/>
                <a:gd name="T2" fmla="*/ 2147483646 w 75"/>
                <a:gd name="T3" fmla="*/ 2147483646 h 64"/>
                <a:gd name="T4" fmla="*/ 2147483646 w 75"/>
                <a:gd name="T5" fmla="*/ 2147483646 h 64"/>
                <a:gd name="T6" fmla="*/ 2147483646 w 75"/>
                <a:gd name="T7" fmla="*/ 2147483646 h 64"/>
                <a:gd name="T8" fmla="*/ 2147483646 w 75"/>
                <a:gd name="T9" fmla="*/ 2147483646 h 64"/>
                <a:gd name="T10" fmla="*/ 2147483646 w 75"/>
                <a:gd name="T11" fmla="*/ 2147483646 h 64"/>
                <a:gd name="T12" fmla="*/ 2147483646 w 75"/>
                <a:gd name="T13" fmla="*/ 2147483646 h 64"/>
                <a:gd name="T14" fmla="*/ 2147483646 w 75"/>
                <a:gd name="T15" fmla="*/ 2147483646 h 64"/>
                <a:gd name="T16" fmla="*/ 2147483646 w 75"/>
                <a:gd name="T17" fmla="*/ 2147483646 h 64"/>
                <a:gd name="T18" fmla="*/ 2147483646 w 75"/>
                <a:gd name="T19" fmla="*/ 2147483646 h 64"/>
                <a:gd name="T20" fmla="*/ 2147483646 w 75"/>
                <a:gd name="T21" fmla="*/ 2147483646 h 64"/>
                <a:gd name="T22" fmla="*/ 2147483646 w 75"/>
                <a:gd name="T23" fmla="*/ 2147483646 h 64"/>
                <a:gd name="T24" fmla="*/ 2147483646 w 75"/>
                <a:gd name="T25" fmla="*/ 2147483646 h 64"/>
                <a:gd name="T26" fmla="*/ 2147483646 w 75"/>
                <a:gd name="T27" fmla="*/ 2147483646 h 64"/>
                <a:gd name="T28" fmla="*/ 2147483646 w 75"/>
                <a:gd name="T29" fmla="*/ 2147483646 h 64"/>
                <a:gd name="T30" fmla="*/ 2147483646 w 75"/>
                <a:gd name="T31" fmla="*/ 0 h 64"/>
                <a:gd name="T32" fmla="*/ 2147483646 w 75"/>
                <a:gd name="T33" fmla="*/ 2147483646 h 64"/>
                <a:gd name="T34" fmla="*/ 2147483646 w 75"/>
                <a:gd name="T35" fmla="*/ 2147483646 h 64"/>
                <a:gd name="T36" fmla="*/ 2147483646 w 75"/>
                <a:gd name="T37" fmla="*/ 2147483646 h 64"/>
                <a:gd name="T38" fmla="*/ 2147483646 w 75"/>
                <a:gd name="T39" fmla="*/ 0 h 6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75" h="64">
                  <a:moveTo>
                    <a:pt x="7" y="60"/>
                  </a:moveTo>
                  <a:cubicBezTo>
                    <a:pt x="6" y="61"/>
                    <a:pt x="6" y="62"/>
                    <a:pt x="5" y="63"/>
                  </a:cubicBezTo>
                  <a:cubicBezTo>
                    <a:pt x="5" y="64"/>
                    <a:pt x="6" y="64"/>
                    <a:pt x="6" y="64"/>
                  </a:cubicBezTo>
                  <a:cubicBezTo>
                    <a:pt x="6" y="64"/>
                    <a:pt x="7" y="63"/>
                    <a:pt x="8" y="62"/>
                  </a:cubicBezTo>
                  <a:cubicBezTo>
                    <a:pt x="8" y="61"/>
                    <a:pt x="8" y="61"/>
                    <a:pt x="7" y="60"/>
                  </a:cubicBezTo>
                  <a:moveTo>
                    <a:pt x="56" y="7"/>
                  </a:moveTo>
                  <a:cubicBezTo>
                    <a:pt x="23" y="19"/>
                    <a:pt x="23" y="19"/>
                    <a:pt x="23" y="19"/>
                  </a:cubicBezTo>
                  <a:cubicBezTo>
                    <a:pt x="22" y="20"/>
                    <a:pt x="21" y="20"/>
                    <a:pt x="20" y="21"/>
                  </a:cubicBezTo>
                  <a:cubicBezTo>
                    <a:pt x="14" y="26"/>
                    <a:pt x="8" y="32"/>
                    <a:pt x="3" y="37"/>
                  </a:cubicBezTo>
                  <a:cubicBezTo>
                    <a:pt x="3" y="39"/>
                    <a:pt x="2" y="40"/>
                    <a:pt x="2" y="42"/>
                  </a:cubicBezTo>
                  <a:cubicBezTo>
                    <a:pt x="0" y="49"/>
                    <a:pt x="1" y="55"/>
                    <a:pt x="3" y="59"/>
                  </a:cubicBezTo>
                  <a:cubicBezTo>
                    <a:pt x="4" y="58"/>
                    <a:pt x="5" y="57"/>
                    <a:pt x="6" y="56"/>
                  </a:cubicBezTo>
                  <a:cubicBezTo>
                    <a:pt x="3" y="46"/>
                    <a:pt x="7" y="33"/>
                    <a:pt x="24" y="25"/>
                  </a:cubicBezTo>
                  <a:cubicBezTo>
                    <a:pt x="46" y="16"/>
                    <a:pt x="46" y="16"/>
                    <a:pt x="46" y="16"/>
                  </a:cubicBezTo>
                  <a:cubicBezTo>
                    <a:pt x="50" y="13"/>
                    <a:pt x="53" y="10"/>
                    <a:pt x="56" y="7"/>
                  </a:cubicBezTo>
                  <a:moveTo>
                    <a:pt x="75" y="0"/>
                  </a:moveTo>
                  <a:cubicBezTo>
                    <a:pt x="67" y="3"/>
                    <a:pt x="67" y="3"/>
                    <a:pt x="67" y="3"/>
                  </a:cubicBezTo>
                  <a:cubicBezTo>
                    <a:pt x="63" y="6"/>
                    <a:pt x="60" y="9"/>
                    <a:pt x="57" y="13"/>
                  </a:cubicBezTo>
                  <a:cubicBezTo>
                    <a:pt x="64" y="10"/>
                    <a:pt x="64" y="10"/>
                    <a:pt x="64" y="10"/>
                  </a:cubicBezTo>
                  <a:cubicBezTo>
                    <a:pt x="69" y="6"/>
                    <a:pt x="72" y="2"/>
                    <a:pt x="75" y="0"/>
                  </a:cubicBezTo>
                </a:path>
              </a:pathLst>
            </a:custGeom>
            <a:solidFill>
              <a:srgbClr val="08070C"/>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1048966" name="Freeform 111"/>
            <p:cNvSpPr>
              <a:spLocks noEditPoints="1"/>
            </p:cNvSpPr>
            <p:nvPr/>
          </p:nvSpPr>
          <p:spPr bwMode="auto">
            <a:xfrm>
              <a:off x="3970338" y="5048250"/>
              <a:ext cx="273050" cy="257175"/>
            </a:xfrm>
            <a:custGeom>
              <a:avLst/>
              <a:gdLst>
                <a:gd name="T0" fmla="*/ 2147483646 w 64"/>
                <a:gd name="T1" fmla="*/ 2147483646 h 60"/>
                <a:gd name="T2" fmla="*/ 0 w 64"/>
                <a:gd name="T3" fmla="*/ 2147483646 h 60"/>
                <a:gd name="T4" fmla="*/ 2147483646 w 64"/>
                <a:gd name="T5" fmla="*/ 2147483646 h 60"/>
                <a:gd name="T6" fmla="*/ 2147483646 w 64"/>
                <a:gd name="T7" fmla="*/ 2147483646 h 60"/>
                <a:gd name="T8" fmla="*/ 2147483646 w 64"/>
                <a:gd name="T9" fmla="*/ 2147483646 h 60"/>
                <a:gd name="T10" fmla="*/ 2147483646 w 64"/>
                <a:gd name="T11" fmla="*/ 0 h 60"/>
                <a:gd name="T12" fmla="*/ 2147483646 w 64"/>
                <a:gd name="T13" fmla="*/ 2147483646 h 60"/>
                <a:gd name="T14" fmla="*/ 2147483646 w 64"/>
                <a:gd name="T15" fmla="*/ 2147483646 h 60"/>
                <a:gd name="T16" fmla="*/ 2147483646 w 64"/>
                <a:gd name="T17" fmla="*/ 2147483646 h 60"/>
                <a:gd name="T18" fmla="*/ 2147483646 w 64"/>
                <a:gd name="T19" fmla="*/ 0 h 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4" h="60">
                  <a:moveTo>
                    <a:pt x="3" y="53"/>
                  </a:moveTo>
                  <a:cubicBezTo>
                    <a:pt x="2" y="54"/>
                    <a:pt x="1" y="55"/>
                    <a:pt x="0" y="56"/>
                  </a:cubicBezTo>
                  <a:cubicBezTo>
                    <a:pt x="0" y="58"/>
                    <a:pt x="1" y="59"/>
                    <a:pt x="2" y="60"/>
                  </a:cubicBezTo>
                  <a:cubicBezTo>
                    <a:pt x="3" y="59"/>
                    <a:pt x="3" y="58"/>
                    <a:pt x="4" y="57"/>
                  </a:cubicBezTo>
                  <a:cubicBezTo>
                    <a:pt x="4" y="56"/>
                    <a:pt x="3" y="54"/>
                    <a:pt x="3" y="53"/>
                  </a:cubicBezTo>
                  <a:moveTo>
                    <a:pt x="64" y="0"/>
                  </a:moveTo>
                  <a:cubicBezTo>
                    <a:pt x="53" y="4"/>
                    <a:pt x="53" y="4"/>
                    <a:pt x="53" y="4"/>
                  </a:cubicBezTo>
                  <a:cubicBezTo>
                    <a:pt x="50" y="7"/>
                    <a:pt x="47" y="10"/>
                    <a:pt x="43" y="13"/>
                  </a:cubicBezTo>
                  <a:cubicBezTo>
                    <a:pt x="54" y="10"/>
                    <a:pt x="54" y="10"/>
                    <a:pt x="54" y="10"/>
                  </a:cubicBezTo>
                  <a:cubicBezTo>
                    <a:pt x="57" y="6"/>
                    <a:pt x="60" y="3"/>
                    <a:pt x="64" y="0"/>
                  </a:cubicBezTo>
                </a:path>
              </a:pathLst>
            </a:custGeom>
            <a:solidFill>
              <a:srgbClr val="2A2829"/>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1048967" name="Freeform 112"/>
            <p:cNvSpPr/>
            <p:nvPr/>
          </p:nvSpPr>
          <p:spPr bwMode="auto">
            <a:xfrm>
              <a:off x="3970338" y="5126038"/>
              <a:ext cx="73025" cy="68263"/>
            </a:xfrm>
            <a:custGeom>
              <a:avLst/>
              <a:gdLst>
                <a:gd name="T0" fmla="*/ 2147483646 w 17"/>
                <a:gd name="T1" fmla="*/ 0 h 16"/>
                <a:gd name="T2" fmla="*/ 0 w 17"/>
                <a:gd name="T3" fmla="*/ 2147483646 h 16"/>
                <a:gd name="T4" fmla="*/ 2147483646 w 17"/>
                <a:gd name="T5" fmla="*/ 0 h 16"/>
                <a:gd name="T6" fmla="*/ 0 60000 65536"/>
                <a:gd name="T7" fmla="*/ 0 60000 65536"/>
                <a:gd name="T8" fmla="*/ 0 60000 65536"/>
              </a:gdLst>
              <a:ahLst/>
              <a:cxnLst>
                <a:cxn ang="T6">
                  <a:pos x="T0" y="T1"/>
                </a:cxn>
                <a:cxn ang="T7">
                  <a:pos x="T2" y="T3"/>
                </a:cxn>
                <a:cxn ang="T8">
                  <a:pos x="T4" y="T5"/>
                </a:cxn>
              </a:cxnLst>
              <a:rect l="0" t="0" r="r" b="b"/>
              <a:pathLst>
                <a:path w="17" h="16">
                  <a:moveTo>
                    <a:pt x="17" y="0"/>
                  </a:moveTo>
                  <a:cubicBezTo>
                    <a:pt x="9" y="4"/>
                    <a:pt x="3" y="8"/>
                    <a:pt x="0" y="16"/>
                  </a:cubicBezTo>
                  <a:cubicBezTo>
                    <a:pt x="5" y="11"/>
                    <a:pt x="11" y="5"/>
                    <a:pt x="17" y="0"/>
                  </a:cubicBezTo>
                </a:path>
              </a:pathLst>
            </a:custGeom>
            <a:solidFill>
              <a:srgbClr val="2A2829"/>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1048968" name="Freeform 113"/>
            <p:cNvSpPr/>
            <p:nvPr/>
          </p:nvSpPr>
          <p:spPr bwMode="auto">
            <a:xfrm>
              <a:off x="3914776" y="4967288"/>
              <a:ext cx="571500" cy="401638"/>
            </a:xfrm>
            <a:custGeom>
              <a:avLst/>
              <a:gdLst>
                <a:gd name="T0" fmla="*/ 2147483646 w 134"/>
                <a:gd name="T1" fmla="*/ 0 h 94"/>
                <a:gd name="T2" fmla="*/ 2147483646 w 134"/>
                <a:gd name="T3" fmla="*/ 2147483646 h 94"/>
                <a:gd name="T4" fmla="*/ 2147483646 w 134"/>
                <a:gd name="T5" fmla="*/ 2147483646 h 94"/>
                <a:gd name="T6" fmla="*/ 2147483646 w 134"/>
                <a:gd name="T7" fmla="*/ 2147483646 h 94"/>
                <a:gd name="T8" fmla="*/ 2147483646 w 134"/>
                <a:gd name="T9" fmla="*/ 2147483646 h 94"/>
                <a:gd name="T10" fmla="*/ 2147483646 w 134"/>
                <a:gd name="T11" fmla="*/ 2147483646 h 94"/>
                <a:gd name="T12" fmla="*/ 2147483646 w 134"/>
                <a:gd name="T13" fmla="*/ 0 h 9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4" h="94">
                  <a:moveTo>
                    <a:pt x="116" y="0"/>
                  </a:moveTo>
                  <a:cubicBezTo>
                    <a:pt x="113" y="11"/>
                    <a:pt x="93" y="19"/>
                    <a:pt x="93" y="19"/>
                  </a:cubicBezTo>
                  <a:cubicBezTo>
                    <a:pt x="34" y="41"/>
                    <a:pt x="34" y="41"/>
                    <a:pt x="34" y="41"/>
                  </a:cubicBezTo>
                  <a:cubicBezTo>
                    <a:pt x="0" y="57"/>
                    <a:pt x="17" y="94"/>
                    <a:pt x="45" y="88"/>
                  </a:cubicBezTo>
                  <a:cubicBezTo>
                    <a:pt x="123" y="69"/>
                    <a:pt x="123" y="69"/>
                    <a:pt x="123" y="69"/>
                  </a:cubicBezTo>
                  <a:cubicBezTo>
                    <a:pt x="126" y="69"/>
                    <a:pt x="131" y="70"/>
                    <a:pt x="134" y="70"/>
                  </a:cubicBezTo>
                  <a:cubicBezTo>
                    <a:pt x="116" y="0"/>
                    <a:pt x="116" y="0"/>
                    <a:pt x="116" y="0"/>
                  </a:cubicBezTo>
                </a:path>
              </a:pathLst>
            </a:custGeom>
            <a:solidFill>
              <a:srgbClr val="F8D5AC"/>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1048969" name="Freeform 114"/>
            <p:cNvSpPr>
              <a:spLocks noEditPoints="1"/>
            </p:cNvSpPr>
            <p:nvPr/>
          </p:nvSpPr>
          <p:spPr bwMode="auto">
            <a:xfrm>
              <a:off x="4259263" y="5283200"/>
              <a:ext cx="90488" cy="55563"/>
            </a:xfrm>
            <a:custGeom>
              <a:avLst/>
              <a:gdLst>
                <a:gd name="T0" fmla="*/ 2147483646 w 21"/>
                <a:gd name="T1" fmla="*/ 2147483646 h 13"/>
                <a:gd name="T2" fmla="*/ 0 w 21"/>
                <a:gd name="T3" fmla="*/ 2147483646 h 13"/>
                <a:gd name="T4" fmla="*/ 2147483646 w 21"/>
                <a:gd name="T5" fmla="*/ 2147483646 h 13"/>
                <a:gd name="T6" fmla="*/ 2147483646 w 21"/>
                <a:gd name="T7" fmla="*/ 2147483646 h 13"/>
                <a:gd name="T8" fmla="*/ 2147483646 w 21"/>
                <a:gd name="T9" fmla="*/ 2147483646 h 13"/>
                <a:gd name="T10" fmla="*/ 2147483646 w 21"/>
                <a:gd name="T11" fmla="*/ 2147483646 h 13"/>
                <a:gd name="T12" fmla="*/ 2147483646 w 21"/>
                <a:gd name="T13" fmla="*/ 0 h 13"/>
                <a:gd name="T14" fmla="*/ 2147483646 w 21"/>
                <a:gd name="T15" fmla="*/ 0 h 13"/>
                <a:gd name="T16" fmla="*/ 2147483646 w 21"/>
                <a:gd name="T17" fmla="*/ 2147483646 h 13"/>
                <a:gd name="T18" fmla="*/ 2147483646 w 21"/>
                <a:gd name="T19" fmla="*/ 2147483646 h 13"/>
                <a:gd name="T20" fmla="*/ 2147483646 w 21"/>
                <a:gd name="T21" fmla="*/ 0 h 1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 h="13">
                  <a:moveTo>
                    <a:pt x="15" y="2"/>
                  </a:moveTo>
                  <a:cubicBezTo>
                    <a:pt x="0" y="5"/>
                    <a:pt x="0" y="5"/>
                    <a:pt x="0" y="5"/>
                  </a:cubicBezTo>
                  <a:cubicBezTo>
                    <a:pt x="0" y="6"/>
                    <a:pt x="1" y="6"/>
                    <a:pt x="2" y="7"/>
                  </a:cubicBezTo>
                  <a:cubicBezTo>
                    <a:pt x="4" y="8"/>
                    <a:pt x="6" y="11"/>
                    <a:pt x="8" y="13"/>
                  </a:cubicBezTo>
                  <a:cubicBezTo>
                    <a:pt x="16" y="11"/>
                    <a:pt x="16" y="11"/>
                    <a:pt x="16" y="11"/>
                  </a:cubicBezTo>
                  <a:cubicBezTo>
                    <a:pt x="16" y="8"/>
                    <a:pt x="16" y="5"/>
                    <a:pt x="15" y="2"/>
                  </a:cubicBezTo>
                  <a:moveTo>
                    <a:pt x="20" y="0"/>
                  </a:moveTo>
                  <a:cubicBezTo>
                    <a:pt x="20" y="0"/>
                    <a:pt x="20" y="0"/>
                    <a:pt x="20" y="0"/>
                  </a:cubicBezTo>
                  <a:cubicBezTo>
                    <a:pt x="21" y="4"/>
                    <a:pt x="20" y="8"/>
                    <a:pt x="19" y="11"/>
                  </a:cubicBezTo>
                  <a:cubicBezTo>
                    <a:pt x="19" y="11"/>
                    <a:pt x="19" y="11"/>
                    <a:pt x="19" y="11"/>
                  </a:cubicBezTo>
                  <a:cubicBezTo>
                    <a:pt x="20" y="8"/>
                    <a:pt x="21" y="4"/>
                    <a:pt x="20" y="0"/>
                  </a:cubicBezTo>
                </a:path>
              </a:pathLst>
            </a:custGeom>
            <a:solidFill>
              <a:srgbClr val="DDB88F"/>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1048970" name="Freeform 115"/>
            <p:cNvSpPr/>
            <p:nvPr/>
          </p:nvSpPr>
          <p:spPr bwMode="auto">
            <a:xfrm>
              <a:off x="4195763" y="5305425"/>
              <a:ext cx="98425" cy="46038"/>
            </a:xfrm>
            <a:custGeom>
              <a:avLst/>
              <a:gdLst>
                <a:gd name="T0" fmla="*/ 2147483646 w 23"/>
                <a:gd name="T1" fmla="*/ 0 h 11"/>
                <a:gd name="T2" fmla="*/ 0 w 23"/>
                <a:gd name="T3" fmla="*/ 2147483646 h 11"/>
                <a:gd name="T4" fmla="*/ 2147483646 w 23"/>
                <a:gd name="T5" fmla="*/ 2147483646 h 11"/>
                <a:gd name="T6" fmla="*/ 2147483646 w 23"/>
                <a:gd name="T7" fmla="*/ 2147483646 h 11"/>
                <a:gd name="T8" fmla="*/ 2147483646 w 23"/>
                <a:gd name="T9" fmla="*/ 2147483646 h 11"/>
                <a:gd name="T10" fmla="*/ 2147483646 w 23"/>
                <a:gd name="T11" fmla="*/ 2147483646 h 11"/>
                <a:gd name="T12" fmla="*/ 2147483646 w 23"/>
                <a:gd name="T13" fmla="*/ 2147483646 h 11"/>
                <a:gd name="T14" fmla="*/ 2147483646 w 23"/>
                <a:gd name="T15" fmla="*/ 2147483646 h 11"/>
                <a:gd name="T16" fmla="*/ 2147483646 w 23"/>
                <a:gd name="T17" fmla="*/ 2147483646 h 11"/>
                <a:gd name="T18" fmla="*/ 2147483646 w 23"/>
                <a:gd name="T19" fmla="*/ 0 h 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 h="11">
                  <a:moveTo>
                    <a:pt x="15" y="0"/>
                  </a:moveTo>
                  <a:cubicBezTo>
                    <a:pt x="0" y="4"/>
                    <a:pt x="0" y="4"/>
                    <a:pt x="0" y="4"/>
                  </a:cubicBezTo>
                  <a:cubicBezTo>
                    <a:pt x="5" y="7"/>
                    <a:pt x="9" y="9"/>
                    <a:pt x="12" y="11"/>
                  </a:cubicBezTo>
                  <a:cubicBezTo>
                    <a:pt x="14" y="11"/>
                    <a:pt x="14" y="11"/>
                    <a:pt x="14" y="11"/>
                  </a:cubicBezTo>
                  <a:cubicBezTo>
                    <a:pt x="3" y="3"/>
                    <a:pt x="3" y="3"/>
                    <a:pt x="3" y="3"/>
                  </a:cubicBezTo>
                  <a:cubicBezTo>
                    <a:pt x="7" y="2"/>
                    <a:pt x="7" y="2"/>
                    <a:pt x="7" y="2"/>
                  </a:cubicBezTo>
                  <a:cubicBezTo>
                    <a:pt x="12" y="6"/>
                    <a:pt x="14" y="9"/>
                    <a:pt x="14" y="10"/>
                  </a:cubicBezTo>
                  <a:cubicBezTo>
                    <a:pt x="23" y="8"/>
                    <a:pt x="23" y="8"/>
                    <a:pt x="23" y="8"/>
                  </a:cubicBezTo>
                  <a:cubicBezTo>
                    <a:pt x="21" y="6"/>
                    <a:pt x="19" y="3"/>
                    <a:pt x="17" y="2"/>
                  </a:cubicBezTo>
                  <a:cubicBezTo>
                    <a:pt x="16" y="1"/>
                    <a:pt x="15" y="1"/>
                    <a:pt x="15" y="0"/>
                  </a:cubicBezTo>
                </a:path>
              </a:pathLst>
            </a:custGeom>
            <a:solidFill>
              <a:srgbClr val="D5AD82"/>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1048971" name="Freeform 116"/>
            <p:cNvSpPr/>
            <p:nvPr/>
          </p:nvSpPr>
          <p:spPr bwMode="auto">
            <a:xfrm>
              <a:off x="4324351" y="5283200"/>
              <a:ext cx="25400" cy="47625"/>
            </a:xfrm>
            <a:custGeom>
              <a:avLst/>
              <a:gdLst>
                <a:gd name="T0" fmla="*/ 2147483646 w 6"/>
                <a:gd name="T1" fmla="*/ 0 h 11"/>
                <a:gd name="T2" fmla="*/ 0 w 6"/>
                <a:gd name="T3" fmla="*/ 2147483646 h 11"/>
                <a:gd name="T4" fmla="*/ 2147483646 w 6"/>
                <a:gd name="T5" fmla="*/ 2147483646 h 11"/>
                <a:gd name="T6" fmla="*/ 2147483646 w 6"/>
                <a:gd name="T7" fmla="*/ 2147483646 h 11"/>
                <a:gd name="T8" fmla="*/ 2147483646 w 6"/>
                <a:gd name="T9" fmla="*/ 0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11">
                  <a:moveTo>
                    <a:pt x="5" y="0"/>
                  </a:moveTo>
                  <a:cubicBezTo>
                    <a:pt x="0" y="2"/>
                    <a:pt x="0" y="2"/>
                    <a:pt x="0" y="2"/>
                  </a:cubicBezTo>
                  <a:cubicBezTo>
                    <a:pt x="1" y="5"/>
                    <a:pt x="1" y="8"/>
                    <a:pt x="1" y="11"/>
                  </a:cubicBezTo>
                  <a:cubicBezTo>
                    <a:pt x="4" y="11"/>
                    <a:pt x="4" y="11"/>
                    <a:pt x="4" y="11"/>
                  </a:cubicBezTo>
                  <a:cubicBezTo>
                    <a:pt x="5" y="8"/>
                    <a:pt x="6" y="4"/>
                    <a:pt x="5" y="0"/>
                  </a:cubicBezTo>
                </a:path>
              </a:pathLst>
            </a:custGeom>
            <a:solidFill>
              <a:srgbClr val="DFC4A6"/>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1048972" name="Freeform 117"/>
            <p:cNvSpPr/>
            <p:nvPr/>
          </p:nvSpPr>
          <p:spPr bwMode="auto">
            <a:xfrm>
              <a:off x="4191001" y="5343525"/>
              <a:ext cx="26988" cy="17463"/>
            </a:xfrm>
            <a:custGeom>
              <a:avLst/>
              <a:gdLst>
                <a:gd name="T0" fmla="*/ 0 w 6"/>
                <a:gd name="T1" fmla="*/ 0 h 4"/>
                <a:gd name="T2" fmla="*/ 2147483646 w 6"/>
                <a:gd name="T3" fmla="*/ 2147483646 h 4"/>
                <a:gd name="T4" fmla="*/ 2147483646 w 6"/>
                <a:gd name="T5" fmla="*/ 2147483646 h 4"/>
                <a:gd name="T6" fmla="*/ 0 w 6"/>
                <a:gd name="T7" fmla="*/ 0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4">
                  <a:moveTo>
                    <a:pt x="0" y="0"/>
                  </a:moveTo>
                  <a:cubicBezTo>
                    <a:pt x="2" y="1"/>
                    <a:pt x="4" y="2"/>
                    <a:pt x="6" y="4"/>
                  </a:cubicBezTo>
                  <a:cubicBezTo>
                    <a:pt x="6" y="4"/>
                    <a:pt x="6" y="4"/>
                    <a:pt x="6" y="4"/>
                  </a:cubicBezTo>
                  <a:cubicBezTo>
                    <a:pt x="4" y="2"/>
                    <a:pt x="2" y="1"/>
                    <a:pt x="0" y="0"/>
                  </a:cubicBezTo>
                </a:path>
              </a:pathLst>
            </a:custGeom>
            <a:solidFill>
              <a:srgbClr val="D4CABE"/>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1048973" name="Freeform 118"/>
            <p:cNvSpPr>
              <a:spLocks noEditPoints="1"/>
            </p:cNvSpPr>
            <p:nvPr/>
          </p:nvSpPr>
          <p:spPr bwMode="auto">
            <a:xfrm>
              <a:off x="4165601" y="5321300"/>
              <a:ext cx="80963" cy="39688"/>
            </a:xfrm>
            <a:custGeom>
              <a:avLst/>
              <a:gdLst>
                <a:gd name="T0" fmla="*/ 2147483646 w 19"/>
                <a:gd name="T1" fmla="*/ 2147483646 h 9"/>
                <a:gd name="T2" fmla="*/ 0 w 19"/>
                <a:gd name="T3" fmla="*/ 2147483646 h 9"/>
                <a:gd name="T4" fmla="*/ 2147483646 w 19"/>
                <a:gd name="T5" fmla="*/ 2147483646 h 9"/>
                <a:gd name="T6" fmla="*/ 2147483646 w 19"/>
                <a:gd name="T7" fmla="*/ 2147483646 h 9"/>
                <a:gd name="T8" fmla="*/ 2147483646 w 19"/>
                <a:gd name="T9" fmla="*/ 2147483646 h 9"/>
                <a:gd name="T10" fmla="*/ 2147483646 w 19"/>
                <a:gd name="T11" fmla="*/ 2147483646 h 9"/>
                <a:gd name="T12" fmla="*/ 2147483646 w 19"/>
                <a:gd name="T13" fmla="*/ 2147483646 h 9"/>
                <a:gd name="T14" fmla="*/ 2147483646 w 19"/>
                <a:gd name="T15" fmla="*/ 0 h 9"/>
                <a:gd name="T16" fmla="*/ 2147483646 w 19"/>
                <a:gd name="T17" fmla="*/ 0 h 9"/>
                <a:gd name="T18" fmla="*/ 2147483646 w 19"/>
                <a:gd name="T19" fmla="*/ 0 h 9"/>
                <a:gd name="T20" fmla="*/ 2147483646 w 19"/>
                <a:gd name="T21" fmla="*/ 2147483646 h 9"/>
                <a:gd name="T22" fmla="*/ 2147483646 w 19"/>
                <a:gd name="T23" fmla="*/ 2147483646 h 9"/>
                <a:gd name="T24" fmla="*/ 2147483646 w 19"/>
                <a:gd name="T25" fmla="*/ 0 h 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9" h="9">
                  <a:moveTo>
                    <a:pt x="1" y="1"/>
                  </a:moveTo>
                  <a:cubicBezTo>
                    <a:pt x="0" y="1"/>
                    <a:pt x="0" y="1"/>
                    <a:pt x="0" y="1"/>
                  </a:cubicBezTo>
                  <a:cubicBezTo>
                    <a:pt x="2" y="3"/>
                    <a:pt x="4" y="4"/>
                    <a:pt x="6" y="5"/>
                  </a:cubicBezTo>
                  <a:cubicBezTo>
                    <a:pt x="8" y="6"/>
                    <a:pt x="10" y="7"/>
                    <a:pt x="12" y="9"/>
                  </a:cubicBezTo>
                  <a:cubicBezTo>
                    <a:pt x="12" y="9"/>
                    <a:pt x="12" y="9"/>
                    <a:pt x="12" y="9"/>
                  </a:cubicBezTo>
                  <a:cubicBezTo>
                    <a:pt x="9" y="6"/>
                    <a:pt x="5" y="4"/>
                    <a:pt x="1" y="2"/>
                  </a:cubicBezTo>
                  <a:cubicBezTo>
                    <a:pt x="1" y="1"/>
                    <a:pt x="1" y="1"/>
                    <a:pt x="1" y="1"/>
                  </a:cubicBezTo>
                  <a:moveTo>
                    <a:pt x="7" y="0"/>
                  </a:moveTo>
                  <a:cubicBezTo>
                    <a:pt x="5" y="0"/>
                    <a:pt x="5" y="0"/>
                    <a:pt x="5" y="0"/>
                  </a:cubicBezTo>
                  <a:cubicBezTo>
                    <a:pt x="5" y="0"/>
                    <a:pt x="5" y="0"/>
                    <a:pt x="5" y="0"/>
                  </a:cubicBezTo>
                  <a:cubicBezTo>
                    <a:pt x="17" y="8"/>
                    <a:pt x="17" y="8"/>
                    <a:pt x="17" y="8"/>
                  </a:cubicBezTo>
                  <a:cubicBezTo>
                    <a:pt x="19" y="7"/>
                    <a:pt x="19" y="7"/>
                    <a:pt x="19" y="7"/>
                  </a:cubicBezTo>
                  <a:cubicBezTo>
                    <a:pt x="16" y="5"/>
                    <a:pt x="12" y="3"/>
                    <a:pt x="7" y="0"/>
                  </a:cubicBezTo>
                </a:path>
              </a:pathLst>
            </a:custGeom>
            <a:solidFill>
              <a:srgbClr val="C79F74"/>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1048974" name="Freeform 119"/>
            <p:cNvSpPr/>
            <p:nvPr/>
          </p:nvSpPr>
          <p:spPr bwMode="auto">
            <a:xfrm>
              <a:off x="4170363" y="5321300"/>
              <a:ext cx="68263" cy="39688"/>
            </a:xfrm>
            <a:custGeom>
              <a:avLst/>
              <a:gdLst>
                <a:gd name="T0" fmla="*/ 2147483646 w 16"/>
                <a:gd name="T1" fmla="*/ 0 h 9"/>
                <a:gd name="T2" fmla="*/ 0 w 16"/>
                <a:gd name="T3" fmla="*/ 2147483646 h 9"/>
                <a:gd name="T4" fmla="*/ 0 w 16"/>
                <a:gd name="T5" fmla="*/ 2147483646 h 9"/>
                <a:gd name="T6" fmla="*/ 2147483646 w 16"/>
                <a:gd name="T7" fmla="*/ 2147483646 h 9"/>
                <a:gd name="T8" fmla="*/ 2147483646 w 16"/>
                <a:gd name="T9" fmla="*/ 2147483646 h 9"/>
                <a:gd name="T10" fmla="*/ 2147483646 w 16"/>
                <a:gd name="T11" fmla="*/ 0 h 9"/>
                <a:gd name="T12" fmla="*/ 2147483646 w 16"/>
                <a:gd name="T13" fmla="*/ 0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 h="9">
                  <a:moveTo>
                    <a:pt x="4" y="0"/>
                  </a:moveTo>
                  <a:cubicBezTo>
                    <a:pt x="0" y="1"/>
                    <a:pt x="0" y="1"/>
                    <a:pt x="0" y="1"/>
                  </a:cubicBezTo>
                  <a:cubicBezTo>
                    <a:pt x="0" y="2"/>
                    <a:pt x="0" y="2"/>
                    <a:pt x="0" y="2"/>
                  </a:cubicBezTo>
                  <a:cubicBezTo>
                    <a:pt x="4" y="4"/>
                    <a:pt x="8" y="6"/>
                    <a:pt x="11" y="9"/>
                  </a:cubicBezTo>
                  <a:cubicBezTo>
                    <a:pt x="16" y="8"/>
                    <a:pt x="16" y="8"/>
                    <a:pt x="16" y="8"/>
                  </a:cubicBezTo>
                  <a:cubicBezTo>
                    <a:pt x="4" y="0"/>
                    <a:pt x="4" y="0"/>
                    <a:pt x="4" y="0"/>
                  </a:cubicBezTo>
                  <a:cubicBezTo>
                    <a:pt x="4" y="0"/>
                    <a:pt x="4" y="0"/>
                    <a:pt x="4" y="0"/>
                  </a:cubicBezTo>
                </a:path>
              </a:pathLst>
            </a:custGeom>
            <a:solidFill>
              <a:srgbClr val="E2D9CD"/>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1048975" name="Freeform 120"/>
            <p:cNvSpPr/>
            <p:nvPr/>
          </p:nvSpPr>
          <p:spPr bwMode="auto">
            <a:xfrm>
              <a:off x="4208463" y="5313363"/>
              <a:ext cx="47625" cy="38100"/>
            </a:xfrm>
            <a:custGeom>
              <a:avLst/>
              <a:gdLst>
                <a:gd name="T0" fmla="*/ 2147483646 w 11"/>
                <a:gd name="T1" fmla="*/ 0 h 9"/>
                <a:gd name="T2" fmla="*/ 0 w 11"/>
                <a:gd name="T3" fmla="*/ 2147483646 h 9"/>
                <a:gd name="T4" fmla="*/ 2147483646 w 11"/>
                <a:gd name="T5" fmla="*/ 2147483646 h 9"/>
                <a:gd name="T6" fmla="*/ 2147483646 w 11"/>
                <a:gd name="T7" fmla="*/ 2147483646 h 9"/>
                <a:gd name="T8" fmla="*/ 2147483646 w 11"/>
                <a:gd name="T9" fmla="*/ 0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9">
                  <a:moveTo>
                    <a:pt x="4" y="0"/>
                  </a:moveTo>
                  <a:cubicBezTo>
                    <a:pt x="0" y="1"/>
                    <a:pt x="0" y="1"/>
                    <a:pt x="0" y="1"/>
                  </a:cubicBezTo>
                  <a:cubicBezTo>
                    <a:pt x="11" y="9"/>
                    <a:pt x="11" y="9"/>
                    <a:pt x="11" y="9"/>
                  </a:cubicBezTo>
                  <a:cubicBezTo>
                    <a:pt x="11" y="8"/>
                    <a:pt x="11" y="8"/>
                    <a:pt x="11" y="8"/>
                  </a:cubicBezTo>
                  <a:cubicBezTo>
                    <a:pt x="11" y="7"/>
                    <a:pt x="9" y="4"/>
                    <a:pt x="4" y="0"/>
                  </a:cubicBezTo>
                </a:path>
              </a:pathLst>
            </a:custGeom>
            <a:solidFill>
              <a:srgbClr val="DDB88F"/>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1048976" name="Freeform 121"/>
            <p:cNvSpPr/>
            <p:nvPr/>
          </p:nvSpPr>
          <p:spPr bwMode="auto">
            <a:xfrm>
              <a:off x="3876676" y="5022850"/>
              <a:ext cx="153988" cy="171450"/>
            </a:xfrm>
            <a:custGeom>
              <a:avLst/>
              <a:gdLst>
                <a:gd name="T0" fmla="*/ 2147483646 w 36"/>
                <a:gd name="T1" fmla="*/ 0 h 40"/>
                <a:gd name="T2" fmla="*/ 0 w 36"/>
                <a:gd name="T3" fmla="*/ 2147483646 h 40"/>
                <a:gd name="T4" fmla="*/ 2147483646 w 36"/>
                <a:gd name="T5" fmla="*/ 2147483646 h 40"/>
                <a:gd name="T6" fmla="*/ 2147483646 w 36"/>
                <a:gd name="T7" fmla="*/ 2147483646 h 40"/>
                <a:gd name="T8" fmla="*/ 2147483646 w 36"/>
                <a:gd name="T9" fmla="*/ 2147483646 h 40"/>
                <a:gd name="T10" fmla="*/ 2147483646 w 36"/>
                <a:gd name="T11" fmla="*/ 2147483646 h 40"/>
                <a:gd name="T12" fmla="*/ 2147483646 w 36"/>
                <a:gd name="T13" fmla="*/ 0 h 4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40">
                  <a:moveTo>
                    <a:pt x="36" y="0"/>
                  </a:moveTo>
                  <a:cubicBezTo>
                    <a:pt x="22" y="15"/>
                    <a:pt x="9" y="29"/>
                    <a:pt x="0" y="38"/>
                  </a:cubicBezTo>
                  <a:cubicBezTo>
                    <a:pt x="0" y="38"/>
                    <a:pt x="0" y="39"/>
                    <a:pt x="1" y="39"/>
                  </a:cubicBezTo>
                  <a:cubicBezTo>
                    <a:pt x="2" y="39"/>
                    <a:pt x="3" y="40"/>
                    <a:pt x="4" y="40"/>
                  </a:cubicBezTo>
                  <a:cubicBezTo>
                    <a:pt x="5" y="40"/>
                    <a:pt x="7" y="39"/>
                    <a:pt x="8" y="39"/>
                  </a:cubicBezTo>
                  <a:cubicBezTo>
                    <a:pt x="16" y="32"/>
                    <a:pt x="24" y="23"/>
                    <a:pt x="33" y="14"/>
                  </a:cubicBezTo>
                  <a:cubicBezTo>
                    <a:pt x="36" y="0"/>
                    <a:pt x="36" y="0"/>
                    <a:pt x="36" y="0"/>
                  </a:cubicBezTo>
                </a:path>
              </a:pathLst>
            </a:custGeom>
            <a:solidFill>
              <a:srgbClr val="08070C"/>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1048977" name="Freeform 122"/>
            <p:cNvSpPr/>
            <p:nvPr/>
          </p:nvSpPr>
          <p:spPr bwMode="auto">
            <a:xfrm>
              <a:off x="3910013" y="5083175"/>
              <a:ext cx="107950" cy="106363"/>
            </a:xfrm>
            <a:custGeom>
              <a:avLst/>
              <a:gdLst>
                <a:gd name="T0" fmla="*/ 2147483646 w 25"/>
                <a:gd name="T1" fmla="*/ 0 h 25"/>
                <a:gd name="T2" fmla="*/ 0 w 25"/>
                <a:gd name="T3" fmla="*/ 2147483646 h 25"/>
                <a:gd name="T4" fmla="*/ 2147483646 w 25"/>
                <a:gd name="T5" fmla="*/ 2147483646 h 25"/>
                <a:gd name="T6" fmla="*/ 2147483646 w 25"/>
                <a:gd name="T7" fmla="*/ 2147483646 h 25"/>
                <a:gd name="T8" fmla="*/ 2147483646 w 25"/>
                <a:gd name="T9" fmla="*/ 2147483646 h 25"/>
                <a:gd name="T10" fmla="*/ 2147483646 w 25"/>
                <a:gd name="T11" fmla="*/ 0 h 2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 h="25">
                  <a:moveTo>
                    <a:pt x="25" y="0"/>
                  </a:moveTo>
                  <a:cubicBezTo>
                    <a:pt x="16" y="9"/>
                    <a:pt x="8" y="18"/>
                    <a:pt x="0" y="25"/>
                  </a:cubicBezTo>
                  <a:cubicBezTo>
                    <a:pt x="2" y="25"/>
                    <a:pt x="5" y="24"/>
                    <a:pt x="7" y="23"/>
                  </a:cubicBezTo>
                  <a:cubicBezTo>
                    <a:pt x="12" y="18"/>
                    <a:pt x="17" y="13"/>
                    <a:pt x="23" y="7"/>
                  </a:cubicBezTo>
                  <a:cubicBezTo>
                    <a:pt x="23" y="6"/>
                    <a:pt x="24" y="4"/>
                    <a:pt x="25" y="3"/>
                  </a:cubicBezTo>
                  <a:cubicBezTo>
                    <a:pt x="25" y="0"/>
                    <a:pt x="25" y="0"/>
                    <a:pt x="25" y="0"/>
                  </a:cubicBezTo>
                </a:path>
              </a:pathLst>
            </a:custGeom>
            <a:solidFill>
              <a:srgbClr val="645E5E"/>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1048978" name="Freeform 123"/>
            <p:cNvSpPr/>
            <p:nvPr/>
          </p:nvSpPr>
          <p:spPr bwMode="auto">
            <a:xfrm>
              <a:off x="3940176" y="5111750"/>
              <a:ext cx="68263" cy="69850"/>
            </a:xfrm>
            <a:custGeom>
              <a:avLst/>
              <a:gdLst>
                <a:gd name="T0" fmla="*/ 2147483646 w 16"/>
                <a:gd name="T1" fmla="*/ 0 h 16"/>
                <a:gd name="T2" fmla="*/ 0 w 16"/>
                <a:gd name="T3" fmla="*/ 2147483646 h 16"/>
                <a:gd name="T4" fmla="*/ 2147483646 w 16"/>
                <a:gd name="T5" fmla="*/ 0 h 16"/>
                <a:gd name="T6" fmla="*/ 0 60000 65536"/>
                <a:gd name="T7" fmla="*/ 0 60000 65536"/>
                <a:gd name="T8" fmla="*/ 0 60000 65536"/>
              </a:gdLst>
              <a:ahLst/>
              <a:cxnLst>
                <a:cxn ang="T6">
                  <a:pos x="T0" y="T1"/>
                </a:cxn>
                <a:cxn ang="T7">
                  <a:pos x="T2" y="T3"/>
                </a:cxn>
                <a:cxn ang="T8">
                  <a:pos x="T4" y="T5"/>
                </a:cxn>
              </a:cxnLst>
              <a:rect l="0" t="0" r="r" b="b"/>
              <a:pathLst>
                <a:path w="16" h="16">
                  <a:moveTo>
                    <a:pt x="16" y="0"/>
                  </a:moveTo>
                  <a:cubicBezTo>
                    <a:pt x="10" y="6"/>
                    <a:pt x="5" y="11"/>
                    <a:pt x="0" y="16"/>
                  </a:cubicBezTo>
                  <a:cubicBezTo>
                    <a:pt x="6" y="14"/>
                    <a:pt x="11" y="9"/>
                    <a:pt x="16" y="0"/>
                  </a:cubicBezTo>
                </a:path>
              </a:pathLst>
            </a:custGeom>
            <a:solidFill>
              <a:srgbClr val="2A2829"/>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1048979" name="Freeform 124"/>
            <p:cNvSpPr/>
            <p:nvPr/>
          </p:nvSpPr>
          <p:spPr bwMode="auto">
            <a:xfrm>
              <a:off x="3808413" y="4600575"/>
              <a:ext cx="519113" cy="581025"/>
            </a:xfrm>
            <a:custGeom>
              <a:avLst/>
              <a:gdLst>
                <a:gd name="T0" fmla="*/ 2147483646 w 122"/>
                <a:gd name="T1" fmla="*/ 2147483646 h 136"/>
                <a:gd name="T2" fmla="*/ 2147483646 w 122"/>
                <a:gd name="T3" fmla="*/ 2147483646 h 136"/>
                <a:gd name="T4" fmla="*/ 2147483646 w 122"/>
                <a:gd name="T5" fmla="*/ 2147483646 h 136"/>
                <a:gd name="T6" fmla="*/ 2147483646 w 122"/>
                <a:gd name="T7" fmla="*/ 2147483646 h 136"/>
                <a:gd name="T8" fmla="*/ 2147483646 w 122"/>
                <a:gd name="T9" fmla="*/ 2147483646 h 136"/>
                <a:gd name="T10" fmla="*/ 2147483646 w 122"/>
                <a:gd name="T11" fmla="*/ 2147483646 h 136"/>
                <a:gd name="T12" fmla="*/ 2147483646 w 122"/>
                <a:gd name="T13" fmla="*/ 2147483646 h 136"/>
                <a:gd name="T14" fmla="*/ 2147483646 w 122"/>
                <a:gd name="T15" fmla="*/ 2147483646 h 136"/>
                <a:gd name="T16" fmla="*/ 2147483646 w 122"/>
                <a:gd name="T17" fmla="*/ 0 h 136"/>
                <a:gd name="T18" fmla="*/ 2147483646 w 122"/>
                <a:gd name="T19" fmla="*/ 2147483646 h 136"/>
                <a:gd name="T20" fmla="*/ 2147483646 w 122"/>
                <a:gd name="T21" fmla="*/ 2147483646 h 136"/>
                <a:gd name="T22" fmla="*/ 0 w 122"/>
                <a:gd name="T23" fmla="*/ 2147483646 h 136"/>
                <a:gd name="T24" fmla="*/ 2147483646 w 122"/>
                <a:gd name="T25" fmla="*/ 2147483646 h 136"/>
                <a:gd name="T26" fmla="*/ 2147483646 w 122"/>
                <a:gd name="T27" fmla="*/ 2147483646 h 136"/>
                <a:gd name="T28" fmla="*/ 2147483646 w 122"/>
                <a:gd name="T29" fmla="*/ 2147483646 h 136"/>
                <a:gd name="T30" fmla="*/ 2147483646 w 122"/>
                <a:gd name="T31" fmla="*/ 2147483646 h 1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22" h="136">
                  <a:moveTo>
                    <a:pt x="56" y="57"/>
                  </a:moveTo>
                  <a:cubicBezTo>
                    <a:pt x="98" y="42"/>
                    <a:pt x="98" y="42"/>
                    <a:pt x="98" y="42"/>
                  </a:cubicBezTo>
                  <a:cubicBezTo>
                    <a:pt x="98" y="41"/>
                    <a:pt x="112" y="37"/>
                    <a:pt x="117" y="31"/>
                  </a:cubicBezTo>
                  <a:cubicBezTo>
                    <a:pt x="117" y="31"/>
                    <a:pt x="117" y="31"/>
                    <a:pt x="118" y="30"/>
                  </a:cubicBezTo>
                  <a:cubicBezTo>
                    <a:pt x="116" y="29"/>
                    <a:pt x="116" y="27"/>
                    <a:pt x="116" y="27"/>
                  </a:cubicBezTo>
                  <a:cubicBezTo>
                    <a:pt x="118" y="25"/>
                    <a:pt x="120" y="23"/>
                    <a:pt x="122" y="21"/>
                  </a:cubicBezTo>
                  <a:cubicBezTo>
                    <a:pt x="117" y="19"/>
                    <a:pt x="109" y="16"/>
                    <a:pt x="105" y="16"/>
                  </a:cubicBezTo>
                  <a:cubicBezTo>
                    <a:pt x="103" y="16"/>
                    <a:pt x="89" y="20"/>
                    <a:pt x="80" y="23"/>
                  </a:cubicBezTo>
                  <a:cubicBezTo>
                    <a:pt x="77" y="14"/>
                    <a:pt x="75" y="5"/>
                    <a:pt x="73" y="0"/>
                  </a:cubicBezTo>
                  <a:cubicBezTo>
                    <a:pt x="56" y="6"/>
                    <a:pt x="38" y="13"/>
                    <a:pt x="28" y="17"/>
                  </a:cubicBezTo>
                  <a:cubicBezTo>
                    <a:pt x="23" y="19"/>
                    <a:pt x="18" y="24"/>
                    <a:pt x="17" y="30"/>
                  </a:cubicBezTo>
                  <a:cubicBezTo>
                    <a:pt x="16" y="36"/>
                    <a:pt x="0" y="126"/>
                    <a:pt x="0" y="126"/>
                  </a:cubicBezTo>
                  <a:cubicBezTo>
                    <a:pt x="0" y="131"/>
                    <a:pt x="8" y="136"/>
                    <a:pt x="18" y="136"/>
                  </a:cubicBezTo>
                  <a:cubicBezTo>
                    <a:pt x="24" y="135"/>
                    <a:pt x="29" y="133"/>
                    <a:pt x="34" y="128"/>
                  </a:cubicBezTo>
                  <a:cubicBezTo>
                    <a:pt x="39" y="122"/>
                    <a:pt x="43" y="114"/>
                    <a:pt x="47" y="104"/>
                  </a:cubicBezTo>
                  <a:lnTo>
                    <a:pt x="56" y="57"/>
                  </a:lnTo>
                  <a:close/>
                </a:path>
              </a:pathLst>
            </a:custGeom>
            <a:solidFill>
              <a:srgbClr val="EFC89A"/>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1048980" name="Freeform 125"/>
            <p:cNvSpPr/>
            <p:nvPr/>
          </p:nvSpPr>
          <p:spPr bwMode="auto">
            <a:xfrm>
              <a:off x="3808413" y="4583113"/>
              <a:ext cx="361950" cy="584200"/>
            </a:xfrm>
            <a:custGeom>
              <a:avLst/>
              <a:gdLst>
                <a:gd name="T0" fmla="*/ 0 w 85"/>
                <a:gd name="T1" fmla="*/ 2147483646 h 137"/>
                <a:gd name="T2" fmla="*/ 0 w 85"/>
                <a:gd name="T3" fmla="*/ 2147483646 h 137"/>
                <a:gd name="T4" fmla="*/ 2147483646 w 85"/>
                <a:gd name="T5" fmla="*/ 2147483646 h 137"/>
                <a:gd name="T6" fmla="*/ 2147483646 w 85"/>
                <a:gd name="T7" fmla="*/ 2147483646 h 137"/>
                <a:gd name="T8" fmla="*/ 2147483646 w 85"/>
                <a:gd name="T9" fmla="*/ 2147483646 h 137"/>
                <a:gd name="T10" fmla="*/ 2147483646 w 85"/>
                <a:gd name="T11" fmla="*/ 2147483646 h 137"/>
                <a:gd name="T12" fmla="*/ 2147483646 w 85"/>
                <a:gd name="T13" fmla="*/ 2147483646 h 137"/>
                <a:gd name="T14" fmla="*/ 2147483646 w 85"/>
                <a:gd name="T15" fmla="*/ 2147483646 h 137"/>
                <a:gd name="T16" fmla="*/ 2147483646 w 85"/>
                <a:gd name="T17" fmla="*/ 2147483646 h 137"/>
                <a:gd name="T18" fmla="*/ 2147483646 w 85"/>
                <a:gd name="T19" fmla="*/ 2147483646 h 137"/>
                <a:gd name="T20" fmla="*/ 2147483646 w 85"/>
                <a:gd name="T21" fmla="*/ 2147483646 h 137"/>
                <a:gd name="T22" fmla="*/ 2147483646 w 85"/>
                <a:gd name="T23" fmla="*/ 2147483646 h 137"/>
                <a:gd name="T24" fmla="*/ 2147483646 w 85"/>
                <a:gd name="T25" fmla="*/ 2147483646 h 137"/>
                <a:gd name="T26" fmla="*/ 2147483646 w 85"/>
                <a:gd name="T27" fmla="*/ 0 h 137"/>
                <a:gd name="T28" fmla="*/ 2147483646 w 85"/>
                <a:gd name="T29" fmla="*/ 2147483646 h 137"/>
                <a:gd name="T30" fmla="*/ 2147483646 w 85"/>
                <a:gd name="T31" fmla="*/ 2147483646 h 137"/>
                <a:gd name="T32" fmla="*/ 2147483646 w 85"/>
                <a:gd name="T33" fmla="*/ 2147483646 h 137"/>
                <a:gd name="T34" fmla="*/ 2147483646 w 85"/>
                <a:gd name="T35" fmla="*/ 2147483646 h 137"/>
                <a:gd name="T36" fmla="*/ 2147483646 w 85"/>
                <a:gd name="T37" fmla="*/ 2147483646 h 137"/>
                <a:gd name="T38" fmla="*/ 2147483646 w 85"/>
                <a:gd name="T39" fmla="*/ 2147483646 h 137"/>
                <a:gd name="T40" fmla="*/ 2147483646 w 85"/>
                <a:gd name="T41" fmla="*/ 2147483646 h 137"/>
                <a:gd name="T42" fmla="*/ 2147483646 w 85"/>
                <a:gd name="T43" fmla="*/ 2147483646 h 137"/>
                <a:gd name="T44" fmla="*/ 2147483646 w 85"/>
                <a:gd name="T45" fmla="*/ 2147483646 h 137"/>
                <a:gd name="T46" fmla="*/ 2147483646 w 85"/>
                <a:gd name="T47" fmla="*/ 2147483646 h 137"/>
                <a:gd name="T48" fmla="*/ 2147483646 w 85"/>
                <a:gd name="T49" fmla="*/ 2147483646 h 137"/>
                <a:gd name="T50" fmla="*/ 2147483646 w 85"/>
                <a:gd name="T51" fmla="*/ 2147483646 h 137"/>
                <a:gd name="T52" fmla="*/ 2147483646 w 85"/>
                <a:gd name="T53" fmla="*/ 2147483646 h 137"/>
                <a:gd name="T54" fmla="*/ 2147483646 w 85"/>
                <a:gd name="T55" fmla="*/ 2147483646 h 137"/>
                <a:gd name="T56" fmla="*/ 2147483646 w 85"/>
                <a:gd name="T57" fmla="*/ 2147483646 h 137"/>
                <a:gd name="T58" fmla="*/ 2147483646 w 85"/>
                <a:gd name="T59" fmla="*/ 2147483646 h 137"/>
                <a:gd name="T60" fmla="*/ 2147483646 w 85"/>
                <a:gd name="T61" fmla="*/ 2147483646 h 137"/>
                <a:gd name="T62" fmla="*/ 2147483646 w 85"/>
                <a:gd name="T63" fmla="*/ 2147483646 h 137"/>
                <a:gd name="T64" fmla="*/ 2147483646 w 85"/>
                <a:gd name="T65" fmla="*/ 2147483646 h 137"/>
                <a:gd name="T66" fmla="*/ 2147483646 w 85"/>
                <a:gd name="T67" fmla="*/ 2147483646 h 137"/>
                <a:gd name="T68" fmla="*/ 0 w 85"/>
                <a:gd name="T69" fmla="*/ 2147483646 h 137"/>
                <a:gd name="T70" fmla="*/ 0 w 85"/>
                <a:gd name="T71" fmla="*/ 2147483646 h 13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5" h="137">
                  <a:moveTo>
                    <a:pt x="0" y="131"/>
                  </a:moveTo>
                  <a:cubicBezTo>
                    <a:pt x="0" y="132"/>
                    <a:pt x="0" y="132"/>
                    <a:pt x="0" y="132"/>
                  </a:cubicBezTo>
                  <a:cubicBezTo>
                    <a:pt x="1" y="132"/>
                    <a:pt x="1" y="132"/>
                    <a:pt x="1" y="132"/>
                  </a:cubicBezTo>
                  <a:cubicBezTo>
                    <a:pt x="1" y="133"/>
                    <a:pt x="1" y="133"/>
                    <a:pt x="1" y="133"/>
                  </a:cubicBezTo>
                  <a:cubicBezTo>
                    <a:pt x="1" y="133"/>
                    <a:pt x="1" y="133"/>
                    <a:pt x="1" y="133"/>
                  </a:cubicBezTo>
                  <a:cubicBezTo>
                    <a:pt x="1" y="133"/>
                    <a:pt x="1" y="133"/>
                    <a:pt x="1" y="133"/>
                  </a:cubicBezTo>
                  <a:cubicBezTo>
                    <a:pt x="2" y="134"/>
                    <a:pt x="2" y="134"/>
                    <a:pt x="2" y="134"/>
                  </a:cubicBezTo>
                  <a:cubicBezTo>
                    <a:pt x="2" y="134"/>
                    <a:pt x="2" y="134"/>
                    <a:pt x="2" y="134"/>
                  </a:cubicBezTo>
                  <a:cubicBezTo>
                    <a:pt x="3" y="135"/>
                    <a:pt x="3" y="135"/>
                    <a:pt x="3" y="135"/>
                  </a:cubicBezTo>
                  <a:cubicBezTo>
                    <a:pt x="7" y="137"/>
                    <a:pt x="24" y="134"/>
                    <a:pt x="28" y="114"/>
                  </a:cubicBezTo>
                  <a:cubicBezTo>
                    <a:pt x="29" y="107"/>
                    <a:pt x="40" y="47"/>
                    <a:pt x="40" y="47"/>
                  </a:cubicBezTo>
                  <a:cubicBezTo>
                    <a:pt x="40" y="44"/>
                    <a:pt x="42" y="41"/>
                    <a:pt x="45" y="40"/>
                  </a:cubicBezTo>
                  <a:cubicBezTo>
                    <a:pt x="81" y="27"/>
                    <a:pt x="81" y="27"/>
                    <a:pt x="81" y="27"/>
                  </a:cubicBezTo>
                  <a:cubicBezTo>
                    <a:pt x="79" y="18"/>
                    <a:pt x="85" y="5"/>
                    <a:pt x="84" y="0"/>
                  </a:cubicBezTo>
                  <a:cubicBezTo>
                    <a:pt x="81" y="1"/>
                    <a:pt x="67" y="6"/>
                    <a:pt x="64" y="7"/>
                  </a:cubicBezTo>
                  <a:cubicBezTo>
                    <a:pt x="63" y="8"/>
                    <a:pt x="63" y="8"/>
                    <a:pt x="63" y="8"/>
                  </a:cubicBezTo>
                  <a:cubicBezTo>
                    <a:pt x="62" y="8"/>
                    <a:pt x="61" y="8"/>
                    <a:pt x="60" y="9"/>
                  </a:cubicBezTo>
                  <a:cubicBezTo>
                    <a:pt x="60" y="9"/>
                    <a:pt x="60" y="9"/>
                    <a:pt x="60" y="9"/>
                  </a:cubicBezTo>
                  <a:cubicBezTo>
                    <a:pt x="57" y="10"/>
                    <a:pt x="54" y="11"/>
                    <a:pt x="51" y="12"/>
                  </a:cubicBezTo>
                  <a:cubicBezTo>
                    <a:pt x="51" y="12"/>
                    <a:pt x="51" y="12"/>
                    <a:pt x="51" y="12"/>
                  </a:cubicBezTo>
                  <a:cubicBezTo>
                    <a:pt x="49" y="13"/>
                    <a:pt x="47" y="14"/>
                    <a:pt x="45" y="14"/>
                  </a:cubicBezTo>
                  <a:cubicBezTo>
                    <a:pt x="45" y="14"/>
                    <a:pt x="45" y="14"/>
                    <a:pt x="45" y="14"/>
                  </a:cubicBezTo>
                  <a:cubicBezTo>
                    <a:pt x="44" y="15"/>
                    <a:pt x="44" y="15"/>
                    <a:pt x="43" y="15"/>
                  </a:cubicBezTo>
                  <a:cubicBezTo>
                    <a:pt x="43" y="15"/>
                    <a:pt x="42" y="15"/>
                    <a:pt x="42" y="15"/>
                  </a:cubicBezTo>
                  <a:cubicBezTo>
                    <a:pt x="41" y="16"/>
                    <a:pt x="41" y="16"/>
                    <a:pt x="40" y="16"/>
                  </a:cubicBezTo>
                  <a:cubicBezTo>
                    <a:pt x="39" y="16"/>
                    <a:pt x="39" y="16"/>
                    <a:pt x="39" y="16"/>
                  </a:cubicBezTo>
                  <a:cubicBezTo>
                    <a:pt x="39" y="17"/>
                    <a:pt x="38" y="17"/>
                    <a:pt x="38" y="17"/>
                  </a:cubicBezTo>
                  <a:cubicBezTo>
                    <a:pt x="37" y="17"/>
                    <a:pt x="37" y="17"/>
                    <a:pt x="37" y="17"/>
                  </a:cubicBezTo>
                  <a:cubicBezTo>
                    <a:pt x="36" y="18"/>
                    <a:pt x="36" y="18"/>
                    <a:pt x="35" y="18"/>
                  </a:cubicBezTo>
                  <a:cubicBezTo>
                    <a:pt x="35" y="18"/>
                    <a:pt x="35" y="18"/>
                    <a:pt x="35" y="18"/>
                  </a:cubicBezTo>
                  <a:cubicBezTo>
                    <a:pt x="34" y="18"/>
                    <a:pt x="34" y="18"/>
                    <a:pt x="34" y="19"/>
                  </a:cubicBezTo>
                  <a:cubicBezTo>
                    <a:pt x="32" y="19"/>
                    <a:pt x="31" y="19"/>
                    <a:pt x="30" y="20"/>
                  </a:cubicBezTo>
                  <a:cubicBezTo>
                    <a:pt x="30" y="20"/>
                    <a:pt x="29" y="20"/>
                    <a:pt x="28" y="21"/>
                  </a:cubicBezTo>
                  <a:cubicBezTo>
                    <a:pt x="23" y="23"/>
                    <a:pt x="18" y="28"/>
                    <a:pt x="17" y="34"/>
                  </a:cubicBezTo>
                  <a:cubicBezTo>
                    <a:pt x="16" y="40"/>
                    <a:pt x="0" y="130"/>
                    <a:pt x="0" y="130"/>
                  </a:cubicBezTo>
                  <a:cubicBezTo>
                    <a:pt x="0" y="131"/>
                    <a:pt x="0" y="131"/>
                    <a:pt x="0" y="131"/>
                  </a:cubicBezTo>
                  <a:close/>
                </a:path>
              </a:pathLst>
            </a:custGeom>
            <a:solidFill>
              <a:srgbClr val="F8D5AC"/>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1048981" name="Freeform 126"/>
            <p:cNvSpPr/>
            <p:nvPr/>
          </p:nvSpPr>
          <p:spPr bwMode="auto">
            <a:xfrm>
              <a:off x="3816351" y="4535488"/>
              <a:ext cx="473075" cy="563563"/>
            </a:xfrm>
            <a:custGeom>
              <a:avLst/>
              <a:gdLst>
                <a:gd name="T0" fmla="*/ 2147483646 w 111"/>
                <a:gd name="T1" fmla="*/ 2147483646 h 132"/>
                <a:gd name="T2" fmla="*/ 2147483646 w 111"/>
                <a:gd name="T3" fmla="*/ 2147483646 h 132"/>
                <a:gd name="T4" fmla="*/ 0 w 111"/>
                <a:gd name="T5" fmla="*/ 2147483646 h 132"/>
                <a:gd name="T6" fmla="*/ 2147483646 w 111"/>
                <a:gd name="T7" fmla="*/ 2147483646 h 132"/>
                <a:gd name="T8" fmla="*/ 2147483646 w 111"/>
                <a:gd name="T9" fmla="*/ 2147483646 h 132"/>
                <a:gd name="T10" fmla="*/ 2147483646 w 111"/>
                <a:gd name="T11" fmla="*/ 2147483646 h 132"/>
                <a:gd name="T12" fmla="*/ 2147483646 w 111"/>
                <a:gd name="T13" fmla="*/ 2147483646 h 132"/>
                <a:gd name="T14" fmla="*/ 2147483646 w 111"/>
                <a:gd name="T15" fmla="*/ 0 h 132"/>
                <a:gd name="T16" fmla="*/ 2147483646 w 111"/>
                <a:gd name="T17" fmla="*/ 2147483646 h 13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11" h="132">
                  <a:moveTo>
                    <a:pt x="26" y="32"/>
                  </a:moveTo>
                  <a:cubicBezTo>
                    <a:pt x="21" y="34"/>
                    <a:pt x="16" y="39"/>
                    <a:pt x="15" y="45"/>
                  </a:cubicBezTo>
                  <a:cubicBezTo>
                    <a:pt x="14" y="49"/>
                    <a:pt x="4" y="109"/>
                    <a:pt x="0" y="132"/>
                  </a:cubicBezTo>
                  <a:cubicBezTo>
                    <a:pt x="1" y="132"/>
                    <a:pt x="2" y="132"/>
                    <a:pt x="4" y="132"/>
                  </a:cubicBezTo>
                  <a:cubicBezTo>
                    <a:pt x="8" y="110"/>
                    <a:pt x="17" y="54"/>
                    <a:pt x="18" y="50"/>
                  </a:cubicBezTo>
                  <a:cubicBezTo>
                    <a:pt x="19" y="43"/>
                    <a:pt x="24" y="39"/>
                    <a:pt x="29" y="37"/>
                  </a:cubicBezTo>
                  <a:cubicBezTo>
                    <a:pt x="47" y="30"/>
                    <a:pt x="87" y="16"/>
                    <a:pt x="109" y="7"/>
                  </a:cubicBezTo>
                  <a:cubicBezTo>
                    <a:pt x="111" y="0"/>
                    <a:pt x="111" y="0"/>
                    <a:pt x="111" y="0"/>
                  </a:cubicBezTo>
                  <a:cubicBezTo>
                    <a:pt x="91" y="7"/>
                    <a:pt x="45" y="24"/>
                    <a:pt x="26" y="32"/>
                  </a:cubicBezTo>
                  <a:close/>
                </a:path>
              </a:pathLst>
            </a:custGeom>
            <a:solidFill>
              <a:srgbClr val="FBE3C8"/>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1048982" name="Freeform 127"/>
            <p:cNvSpPr/>
            <p:nvPr/>
          </p:nvSpPr>
          <p:spPr bwMode="auto">
            <a:xfrm>
              <a:off x="4340226" y="4873625"/>
              <a:ext cx="128588" cy="204788"/>
            </a:xfrm>
            <a:custGeom>
              <a:avLst/>
              <a:gdLst>
                <a:gd name="T0" fmla="*/ 2147483646 w 30"/>
                <a:gd name="T1" fmla="*/ 2147483646 h 48"/>
                <a:gd name="T2" fmla="*/ 2147483646 w 30"/>
                <a:gd name="T3" fmla="*/ 2147483646 h 48"/>
                <a:gd name="T4" fmla="*/ 0 w 30"/>
                <a:gd name="T5" fmla="*/ 2147483646 h 48"/>
                <a:gd name="T6" fmla="*/ 2147483646 w 30"/>
                <a:gd name="T7" fmla="*/ 2147483646 h 48"/>
                <a:gd name="T8" fmla="*/ 2147483646 w 30"/>
                <a:gd name="T9" fmla="*/ 0 h 48"/>
                <a:gd name="T10" fmla="*/ 2147483646 w 30"/>
                <a:gd name="T11" fmla="*/ 2147483646 h 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 h="48">
                  <a:moveTo>
                    <a:pt x="18" y="6"/>
                  </a:moveTo>
                  <a:cubicBezTo>
                    <a:pt x="18" y="13"/>
                    <a:pt x="17" y="19"/>
                    <a:pt x="16" y="23"/>
                  </a:cubicBezTo>
                  <a:cubicBezTo>
                    <a:pt x="16" y="23"/>
                    <a:pt x="15" y="32"/>
                    <a:pt x="0" y="48"/>
                  </a:cubicBezTo>
                  <a:cubicBezTo>
                    <a:pt x="30" y="37"/>
                    <a:pt x="27" y="17"/>
                    <a:pt x="28" y="2"/>
                  </a:cubicBezTo>
                  <a:cubicBezTo>
                    <a:pt x="27" y="2"/>
                    <a:pt x="26" y="1"/>
                    <a:pt x="24" y="0"/>
                  </a:cubicBezTo>
                  <a:cubicBezTo>
                    <a:pt x="22" y="2"/>
                    <a:pt x="20" y="4"/>
                    <a:pt x="18" y="6"/>
                  </a:cubicBezTo>
                </a:path>
              </a:pathLst>
            </a:custGeom>
            <a:solidFill>
              <a:srgbClr val="EFC99C"/>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1048983" name="Freeform 128"/>
            <p:cNvSpPr/>
            <p:nvPr/>
          </p:nvSpPr>
          <p:spPr bwMode="auto">
            <a:xfrm>
              <a:off x="3846513" y="4727575"/>
              <a:ext cx="452438" cy="461963"/>
            </a:xfrm>
            <a:custGeom>
              <a:avLst/>
              <a:gdLst>
                <a:gd name="T0" fmla="*/ 2147483646 w 106"/>
                <a:gd name="T1" fmla="*/ 0 h 108"/>
                <a:gd name="T2" fmla="*/ 2147483646 w 106"/>
                <a:gd name="T3" fmla="*/ 2147483646 h 108"/>
                <a:gd name="T4" fmla="*/ 2147483646 w 106"/>
                <a:gd name="T5" fmla="*/ 2147483646 h 108"/>
                <a:gd name="T6" fmla="*/ 0 w 106"/>
                <a:gd name="T7" fmla="*/ 2147483646 h 108"/>
                <a:gd name="T8" fmla="*/ 2147483646 w 106"/>
                <a:gd name="T9" fmla="*/ 2147483646 h 108"/>
                <a:gd name="T10" fmla="*/ 2147483646 w 106"/>
                <a:gd name="T11" fmla="*/ 2147483646 h 108"/>
                <a:gd name="T12" fmla="*/ 2147483646 w 106"/>
                <a:gd name="T13" fmla="*/ 2147483646 h 108"/>
                <a:gd name="T14" fmla="*/ 2147483646 w 106"/>
                <a:gd name="T15" fmla="*/ 2147483646 h 108"/>
                <a:gd name="T16" fmla="*/ 2147483646 w 106"/>
                <a:gd name="T17" fmla="*/ 2147483646 h 108"/>
                <a:gd name="T18" fmla="*/ 2147483646 w 106"/>
                <a:gd name="T19" fmla="*/ 0 h 10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6" h="108">
                  <a:moveTo>
                    <a:pt x="92" y="0"/>
                  </a:moveTo>
                  <a:cubicBezTo>
                    <a:pt x="39" y="20"/>
                    <a:pt x="39" y="20"/>
                    <a:pt x="39" y="20"/>
                  </a:cubicBezTo>
                  <a:cubicBezTo>
                    <a:pt x="28" y="82"/>
                    <a:pt x="28" y="82"/>
                    <a:pt x="28" y="82"/>
                  </a:cubicBezTo>
                  <a:cubicBezTo>
                    <a:pt x="21" y="99"/>
                    <a:pt x="10" y="104"/>
                    <a:pt x="0" y="105"/>
                  </a:cubicBezTo>
                  <a:cubicBezTo>
                    <a:pt x="10" y="108"/>
                    <a:pt x="27" y="105"/>
                    <a:pt x="36" y="83"/>
                  </a:cubicBezTo>
                  <a:cubicBezTo>
                    <a:pt x="47" y="27"/>
                    <a:pt x="47" y="27"/>
                    <a:pt x="47" y="27"/>
                  </a:cubicBezTo>
                  <a:cubicBezTo>
                    <a:pt x="89" y="12"/>
                    <a:pt x="89" y="12"/>
                    <a:pt x="89" y="12"/>
                  </a:cubicBezTo>
                  <a:cubicBezTo>
                    <a:pt x="89" y="12"/>
                    <a:pt x="92" y="12"/>
                    <a:pt x="97" y="13"/>
                  </a:cubicBezTo>
                  <a:cubicBezTo>
                    <a:pt x="100" y="9"/>
                    <a:pt x="103" y="6"/>
                    <a:pt x="106" y="3"/>
                  </a:cubicBezTo>
                  <a:cubicBezTo>
                    <a:pt x="98" y="1"/>
                    <a:pt x="92" y="0"/>
                    <a:pt x="92" y="0"/>
                  </a:cubicBezTo>
                  <a:close/>
                </a:path>
              </a:pathLst>
            </a:custGeom>
            <a:solidFill>
              <a:srgbClr val="FBE3C8"/>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1048984" name="Freeform 129"/>
            <p:cNvSpPr/>
            <p:nvPr/>
          </p:nvSpPr>
          <p:spPr bwMode="auto">
            <a:xfrm>
              <a:off x="3808413" y="5018088"/>
              <a:ext cx="68263" cy="123825"/>
            </a:xfrm>
            <a:custGeom>
              <a:avLst/>
              <a:gdLst>
                <a:gd name="T0" fmla="*/ 2147483646 w 16"/>
                <a:gd name="T1" fmla="*/ 2147483646 h 29"/>
                <a:gd name="T2" fmla="*/ 2147483646 w 16"/>
                <a:gd name="T3" fmla="*/ 0 h 29"/>
                <a:gd name="T4" fmla="*/ 0 w 16"/>
                <a:gd name="T5" fmla="*/ 2147483646 h 29"/>
                <a:gd name="T6" fmla="*/ 0 w 16"/>
                <a:gd name="T7" fmla="*/ 2147483646 h 29"/>
                <a:gd name="T8" fmla="*/ 2147483646 w 16"/>
                <a:gd name="T9" fmla="*/ 2147483646 h 29"/>
                <a:gd name="T10" fmla="*/ 2147483646 w 16"/>
                <a:gd name="T11" fmla="*/ 2147483646 h 29"/>
                <a:gd name="T12" fmla="*/ 2147483646 w 16"/>
                <a:gd name="T13" fmla="*/ 2147483646 h 29"/>
                <a:gd name="T14" fmla="*/ 2147483646 w 16"/>
                <a:gd name="T15" fmla="*/ 2147483646 h 2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6" h="29">
                  <a:moveTo>
                    <a:pt x="11" y="1"/>
                  </a:moveTo>
                  <a:cubicBezTo>
                    <a:pt x="5" y="0"/>
                    <a:pt x="5" y="0"/>
                    <a:pt x="5" y="0"/>
                  </a:cubicBezTo>
                  <a:cubicBezTo>
                    <a:pt x="3" y="10"/>
                    <a:pt x="1" y="23"/>
                    <a:pt x="0" y="28"/>
                  </a:cubicBezTo>
                  <a:cubicBezTo>
                    <a:pt x="0" y="29"/>
                    <a:pt x="0" y="29"/>
                    <a:pt x="0" y="29"/>
                  </a:cubicBezTo>
                  <a:cubicBezTo>
                    <a:pt x="2" y="29"/>
                    <a:pt x="4" y="29"/>
                    <a:pt x="5" y="29"/>
                  </a:cubicBezTo>
                  <a:cubicBezTo>
                    <a:pt x="10" y="29"/>
                    <a:pt x="13" y="27"/>
                    <a:pt x="14" y="24"/>
                  </a:cubicBezTo>
                  <a:cubicBezTo>
                    <a:pt x="15" y="14"/>
                    <a:pt x="15" y="14"/>
                    <a:pt x="15" y="14"/>
                  </a:cubicBezTo>
                  <a:cubicBezTo>
                    <a:pt x="16" y="8"/>
                    <a:pt x="15" y="3"/>
                    <a:pt x="11" y="1"/>
                  </a:cubicBezTo>
                  <a:close/>
                </a:path>
              </a:pathLst>
            </a:custGeom>
            <a:solidFill>
              <a:srgbClr val="FEFBF7"/>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1048985" name="Freeform 130"/>
            <p:cNvSpPr/>
            <p:nvPr/>
          </p:nvSpPr>
          <p:spPr bwMode="auto">
            <a:xfrm>
              <a:off x="4456113" y="4727575"/>
              <a:ext cx="258763" cy="176213"/>
            </a:xfrm>
            <a:custGeom>
              <a:avLst/>
              <a:gdLst>
                <a:gd name="T0" fmla="*/ 2147483646 w 61"/>
                <a:gd name="T1" fmla="*/ 0 h 41"/>
                <a:gd name="T2" fmla="*/ 2147483646 w 61"/>
                <a:gd name="T3" fmla="*/ 2147483646 h 41"/>
                <a:gd name="T4" fmla="*/ 2147483646 w 61"/>
                <a:gd name="T5" fmla="*/ 2147483646 h 41"/>
                <a:gd name="T6" fmla="*/ 2147483646 w 61"/>
                <a:gd name="T7" fmla="*/ 2147483646 h 41"/>
                <a:gd name="T8" fmla="*/ 2147483646 w 61"/>
                <a:gd name="T9" fmla="*/ 2147483646 h 41"/>
                <a:gd name="T10" fmla="*/ 2147483646 w 61"/>
                <a:gd name="T11" fmla="*/ 2147483646 h 41"/>
                <a:gd name="T12" fmla="*/ 2147483646 w 61"/>
                <a:gd name="T13" fmla="*/ 2147483646 h 41"/>
                <a:gd name="T14" fmla="*/ 0 w 61"/>
                <a:gd name="T15" fmla="*/ 2147483646 h 41"/>
                <a:gd name="T16" fmla="*/ 2147483646 w 61"/>
                <a:gd name="T17" fmla="*/ 2147483646 h 41"/>
                <a:gd name="T18" fmla="*/ 2147483646 w 61"/>
                <a:gd name="T19" fmla="*/ 2147483646 h 41"/>
                <a:gd name="T20" fmla="*/ 2147483646 w 61"/>
                <a:gd name="T21" fmla="*/ 2147483646 h 41"/>
                <a:gd name="T22" fmla="*/ 2147483646 w 61"/>
                <a:gd name="T23" fmla="*/ 0 h 4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1" h="41">
                  <a:moveTo>
                    <a:pt x="37" y="0"/>
                  </a:moveTo>
                  <a:cubicBezTo>
                    <a:pt x="33" y="4"/>
                    <a:pt x="30" y="7"/>
                    <a:pt x="27" y="10"/>
                  </a:cubicBezTo>
                  <a:cubicBezTo>
                    <a:pt x="18" y="19"/>
                    <a:pt x="9" y="28"/>
                    <a:pt x="2" y="35"/>
                  </a:cubicBezTo>
                  <a:cubicBezTo>
                    <a:pt x="2" y="35"/>
                    <a:pt x="2" y="35"/>
                    <a:pt x="2" y="35"/>
                  </a:cubicBezTo>
                  <a:cubicBezTo>
                    <a:pt x="2" y="35"/>
                    <a:pt x="1" y="36"/>
                    <a:pt x="1" y="36"/>
                  </a:cubicBezTo>
                  <a:cubicBezTo>
                    <a:pt x="1" y="36"/>
                    <a:pt x="1" y="36"/>
                    <a:pt x="1" y="36"/>
                  </a:cubicBezTo>
                  <a:cubicBezTo>
                    <a:pt x="1" y="36"/>
                    <a:pt x="1" y="36"/>
                    <a:pt x="1" y="36"/>
                  </a:cubicBezTo>
                  <a:cubicBezTo>
                    <a:pt x="1" y="37"/>
                    <a:pt x="1" y="39"/>
                    <a:pt x="0" y="41"/>
                  </a:cubicBezTo>
                  <a:cubicBezTo>
                    <a:pt x="17" y="25"/>
                    <a:pt x="17" y="25"/>
                    <a:pt x="17" y="25"/>
                  </a:cubicBezTo>
                  <a:cubicBezTo>
                    <a:pt x="61" y="17"/>
                    <a:pt x="61" y="17"/>
                    <a:pt x="61" y="17"/>
                  </a:cubicBezTo>
                  <a:cubicBezTo>
                    <a:pt x="60" y="16"/>
                    <a:pt x="59" y="16"/>
                    <a:pt x="58" y="15"/>
                  </a:cubicBezTo>
                  <a:cubicBezTo>
                    <a:pt x="54" y="12"/>
                    <a:pt x="46" y="7"/>
                    <a:pt x="37" y="0"/>
                  </a:cubicBezTo>
                </a:path>
              </a:pathLst>
            </a:custGeom>
            <a:solidFill>
              <a:srgbClr val="E3BF96"/>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1048986" name="Freeform 131"/>
            <p:cNvSpPr/>
            <p:nvPr/>
          </p:nvSpPr>
          <p:spPr bwMode="auto">
            <a:xfrm>
              <a:off x="4702176" y="4792663"/>
              <a:ext cx="12700" cy="7938"/>
            </a:xfrm>
            <a:custGeom>
              <a:avLst/>
              <a:gdLst>
                <a:gd name="T0" fmla="*/ 0 w 3"/>
                <a:gd name="T1" fmla="*/ 0 h 2"/>
                <a:gd name="T2" fmla="*/ 2147483646 w 3"/>
                <a:gd name="T3" fmla="*/ 2147483646 h 2"/>
                <a:gd name="T4" fmla="*/ 2147483646 w 3"/>
                <a:gd name="T5" fmla="*/ 2147483646 h 2"/>
                <a:gd name="T6" fmla="*/ 0 w 3"/>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2">
                  <a:moveTo>
                    <a:pt x="0" y="0"/>
                  </a:moveTo>
                  <a:cubicBezTo>
                    <a:pt x="1" y="1"/>
                    <a:pt x="2" y="1"/>
                    <a:pt x="3" y="2"/>
                  </a:cubicBezTo>
                  <a:cubicBezTo>
                    <a:pt x="3" y="2"/>
                    <a:pt x="3" y="2"/>
                    <a:pt x="3" y="2"/>
                  </a:cubicBezTo>
                  <a:cubicBezTo>
                    <a:pt x="3" y="2"/>
                    <a:pt x="2" y="1"/>
                    <a:pt x="0" y="0"/>
                  </a:cubicBezTo>
                </a:path>
              </a:pathLst>
            </a:custGeom>
            <a:solidFill>
              <a:srgbClr val="E5CCAE"/>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1048987" name="Freeform 132"/>
            <p:cNvSpPr/>
            <p:nvPr/>
          </p:nvSpPr>
          <p:spPr bwMode="auto">
            <a:xfrm>
              <a:off x="4392613" y="4826000"/>
              <a:ext cx="50800" cy="73025"/>
            </a:xfrm>
            <a:custGeom>
              <a:avLst/>
              <a:gdLst>
                <a:gd name="T0" fmla="*/ 2147483646 w 12"/>
                <a:gd name="T1" fmla="*/ 0 h 17"/>
                <a:gd name="T2" fmla="*/ 0 w 12"/>
                <a:gd name="T3" fmla="*/ 2147483646 h 17"/>
                <a:gd name="T4" fmla="*/ 2147483646 w 12"/>
                <a:gd name="T5" fmla="*/ 2147483646 h 17"/>
                <a:gd name="T6" fmla="*/ 2147483646 w 12"/>
                <a:gd name="T7" fmla="*/ 2147483646 h 17"/>
                <a:gd name="T8" fmla="*/ 2147483646 w 12"/>
                <a:gd name="T9" fmla="*/ 2147483646 h 17"/>
                <a:gd name="T10" fmla="*/ 2147483646 w 12"/>
                <a:gd name="T11" fmla="*/ 2147483646 h 17"/>
                <a:gd name="T12" fmla="*/ 2147483646 w 12"/>
                <a:gd name="T13" fmla="*/ 2147483646 h 17"/>
                <a:gd name="T14" fmla="*/ 2147483646 w 12"/>
                <a:gd name="T15" fmla="*/ 2147483646 h 17"/>
                <a:gd name="T16" fmla="*/ 2147483646 w 12"/>
                <a:gd name="T17" fmla="*/ 2147483646 h 17"/>
                <a:gd name="T18" fmla="*/ 2147483646 w 12"/>
                <a:gd name="T19" fmla="*/ 0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2" h="17">
                  <a:moveTo>
                    <a:pt x="1" y="0"/>
                  </a:moveTo>
                  <a:cubicBezTo>
                    <a:pt x="0" y="2"/>
                    <a:pt x="0" y="2"/>
                    <a:pt x="0" y="2"/>
                  </a:cubicBezTo>
                  <a:cubicBezTo>
                    <a:pt x="0" y="3"/>
                    <a:pt x="1" y="3"/>
                    <a:pt x="1" y="3"/>
                  </a:cubicBezTo>
                  <a:cubicBezTo>
                    <a:pt x="2" y="5"/>
                    <a:pt x="3" y="6"/>
                    <a:pt x="3" y="8"/>
                  </a:cubicBezTo>
                  <a:cubicBezTo>
                    <a:pt x="3" y="8"/>
                    <a:pt x="3" y="8"/>
                    <a:pt x="3" y="7"/>
                  </a:cubicBezTo>
                  <a:cubicBezTo>
                    <a:pt x="5" y="9"/>
                    <a:pt x="6" y="10"/>
                    <a:pt x="7" y="11"/>
                  </a:cubicBezTo>
                  <a:cubicBezTo>
                    <a:pt x="6" y="11"/>
                    <a:pt x="6" y="12"/>
                    <a:pt x="5" y="13"/>
                  </a:cubicBezTo>
                  <a:cubicBezTo>
                    <a:pt x="5" y="14"/>
                    <a:pt x="5" y="16"/>
                    <a:pt x="6" y="17"/>
                  </a:cubicBezTo>
                  <a:cubicBezTo>
                    <a:pt x="8" y="15"/>
                    <a:pt x="10" y="13"/>
                    <a:pt x="12" y="11"/>
                  </a:cubicBezTo>
                  <a:cubicBezTo>
                    <a:pt x="10" y="8"/>
                    <a:pt x="6" y="5"/>
                    <a:pt x="1" y="0"/>
                  </a:cubicBezTo>
                </a:path>
              </a:pathLst>
            </a:custGeom>
            <a:solidFill>
              <a:srgbClr val="0C0B13"/>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1048988" name="Freeform 133"/>
            <p:cNvSpPr/>
            <p:nvPr/>
          </p:nvSpPr>
          <p:spPr bwMode="auto">
            <a:xfrm>
              <a:off x="4405313" y="4856163"/>
              <a:ext cx="15875" cy="25400"/>
            </a:xfrm>
            <a:custGeom>
              <a:avLst/>
              <a:gdLst>
                <a:gd name="T0" fmla="*/ 0 w 4"/>
                <a:gd name="T1" fmla="*/ 0 h 6"/>
                <a:gd name="T2" fmla="*/ 0 w 4"/>
                <a:gd name="T3" fmla="*/ 2147483646 h 6"/>
                <a:gd name="T4" fmla="*/ 2147483646 w 4"/>
                <a:gd name="T5" fmla="*/ 2147483646 h 6"/>
                <a:gd name="T6" fmla="*/ 2147483646 w 4"/>
                <a:gd name="T7" fmla="*/ 2147483646 h 6"/>
                <a:gd name="T8" fmla="*/ 0 w 4"/>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6">
                  <a:moveTo>
                    <a:pt x="0" y="0"/>
                  </a:moveTo>
                  <a:cubicBezTo>
                    <a:pt x="0" y="1"/>
                    <a:pt x="0" y="1"/>
                    <a:pt x="0" y="1"/>
                  </a:cubicBezTo>
                  <a:cubicBezTo>
                    <a:pt x="1" y="2"/>
                    <a:pt x="2" y="4"/>
                    <a:pt x="2" y="6"/>
                  </a:cubicBezTo>
                  <a:cubicBezTo>
                    <a:pt x="3" y="5"/>
                    <a:pt x="3" y="4"/>
                    <a:pt x="4" y="4"/>
                  </a:cubicBezTo>
                  <a:cubicBezTo>
                    <a:pt x="3" y="3"/>
                    <a:pt x="2" y="2"/>
                    <a:pt x="0" y="0"/>
                  </a:cubicBezTo>
                </a:path>
              </a:pathLst>
            </a:custGeom>
            <a:solidFill>
              <a:srgbClr val="414040"/>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1048989" name="Freeform 134"/>
            <p:cNvSpPr>
              <a:spLocks noEditPoints="1"/>
            </p:cNvSpPr>
            <p:nvPr/>
          </p:nvSpPr>
          <p:spPr bwMode="auto">
            <a:xfrm>
              <a:off x="4395788" y="4727575"/>
              <a:ext cx="217488" cy="153988"/>
            </a:xfrm>
            <a:custGeom>
              <a:avLst/>
              <a:gdLst>
                <a:gd name="T0" fmla="*/ 0 w 51"/>
                <a:gd name="T1" fmla="*/ 2147483646 h 36"/>
                <a:gd name="T2" fmla="*/ 0 w 51"/>
                <a:gd name="T3" fmla="*/ 2147483646 h 36"/>
                <a:gd name="T4" fmla="*/ 2147483646 w 51"/>
                <a:gd name="T5" fmla="*/ 2147483646 h 36"/>
                <a:gd name="T6" fmla="*/ 2147483646 w 51"/>
                <a:gd name="T7" fmla="*/ 2147483646 h 36"/>
                <a:gd name="T8" fmla="*/ 2147483646 w 51"/>
                <a:gd name="T9" fmla="*/ 2147483646 h 36"/>
                <a:gd name="T10" fmla="*/ 2147483646 w 51"/>
                <a:gd name="T11" fmla="*/ 2147483646 h 36"/>
                <a:gd name="T12" fmla="*/ 2147483646 w 51"/>
                <a:gd name="T13" fmla="*/ 2147483646 h 36"/>
                <a:gd name="T14" fmla="*/ 2147483646 w 51"/>
                <a:gd name="T15" fmla="*/ 2147483646 h 36"/>
                <a:gd name="T16" fmla="*/ 2147483646 w 51"/>
                <a:gd name="T17" fmla="*/ 2147483646 h 36"/>
                <a:gd name="T18" fmla="*/ 2147483646 w 51"/>
                <a:gd name="T19" fmla="*/ 2147483646 h 36"/>
                <a:gd name="T20" fmla="*/ 0 w 51"/>
                <a:gd name="T21" fmla="*/ 2147483646 h 36"/>
                <a:gd name="T22" fmla="*/ 2147483646 w 51"/>
                <a:gd name="T23" fmla="*/ 0 h 36"/>
                <a:gd name="T24" fmla="*/ 2147483646 w 51"/>
                <a:gd name="T25" fmla="*/ 2147483646 h 36"/>
                <a:gd name="T26" fmla="*/ 2147483646 w 51"/>
                <a:gd name="T27" fmla="*/ 0 h 36"/>
                <a:gd name="T28" fmla="*/ 2147483646 w 51"/>
                <a:gd name="T29" fmla="*/ 0 h 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1" h="36">
                  <a:moveTo>
                    <a:pt x="0" y="22"/>
                  </a:moveTo>
                  <a:cubicBezTo>
                    <a:pt x="0" y="23"/>
                    <a:pt x="0" y="23"/>
                    <a:pt x="0" y="23"/>
                  </a:cubicBezTo>
                  <a:cubicBezTo>
                    <a:pt x="5" y="28"/>
                    <a:pt x="9" y="31"/>
                    <a:pt x="11" y="34"/>
                  </a:cubicBezTo>
                  <a:cubicBezTo>
                    <a:pt x="11" y="34"/>
                    <a:pt x="11" y="34"/>
                    <a:pt x="11" y="34"/>
                  </a:cubicBezTo>
                  <a:cubicBezTo>
                    <a:pt x="13" y="35"/>
                    <a:pt x="14" y="36"/>
                    <a:pt x="15" y="36"/>
                  </a:cubicBezTo>
                  <a:cubicBezTo>
                    <a:pt x="15" y="36"/>
                    <a:pt x="15" y="36"/>
                    <a:pt x="15" y="36"/>
                  </a:cubicBezTo>
                  <a:cubicBezTo>
                    <a:pt x="15" y="36"/>
                    <a:pt x="15" y="36"/>
                    <a:pt x="15" y="36"/>
                  </a:cubicBezTo>
                  <a:cubicBezTo>
                    <a:pt x="15" y="36"/>
                    <a:pt x="15" y="36"/>
                    <a:pt x="15" y="36"/>
                  </a:cubicBezTo>
                  <a:cubicBezTo>
                    <a:pt x="15" y="36"/>
                    <a:pt x="16" y="35"/>
                    <a:pt x="16" y="35"/>
                  </a:cubicBezTo>
                  <a:cubicBezTo>
                    <a:pt x="16" y="35"/>
                    <a:pt x="16" y="35"/>
                    <a:pt x="16" y="35"/>
                  </a:cubicBezTo>
                  <a:cubicBezTo>
                    <a:pt x="15" y="35"/>
                    <a:pt x="8" y="30"/>
                    <a:pt x="0" y="22"/>
                  </a:cubicBezTo>
                  <a:moveTo>
                    <a:pt x="51" y="0"/>
                  </a:moveTo>
                  <a:cubicBezTo>
                    <a:pt x="47" y="4"/>
                    <a:pt x="44" y="7"/>
                    <a:pt x="41" y="10"/>
                  </a:cubicBezTo>
                  <a:cubicBezTo>
                    <a:pt x="44" y="7"/>
                    <a:pt x="47" y="4"/>
                    <a:pt x="51" y="0"/>
                  </a:cubicBezTo>
                  <a:cubicBezTo>
                    <a:pt x="51" y="0"/>
                    <a:pt x="51" y="0"/>
                    <a:pt x="51" y="0"/>
                  </a:cubicBezTo>
                </a:path>
              </a:pathLst>
            </a:custGeom>
            <a:solidFill>
              <a:srgbClr val="0C0B13"/>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1048990" name="Freeform 135"/>
            <p:cNvSpPr>
              <a:spLocks noEditPoints="1"/>
            </p:cNvSpPr>
            <p:nvPr/>
          </p:nvSpPr>
          <p:spPr bwMode="auto">
            <a:xfrm>
              <a:off x="4395788" y="4659313"/>
              <a:ext cx="217488" cy="219075"/>
            </a:xfrm>
            <a:custGeom>
              <a:avLst/>
              <a:gdLst>
                <a:gd name="T0" fmla="*/ 2147483646 w 51"/>
                <a:gd name="T1" fmla="*/ 2147483646 h 51"/>
                <a:gd name="T2" fmla="*/ 2147483646 w 51"/>
                <a:gd name="T3" fmla="*/ 2147483646 h 51"/>
                <a:gd name="T4" fmla="*/ 2147483646 w 51"/>
                <a:gd name="T5" fmla="*/ 2147483646 h 51"/>
                <a:gd name="T6" fmla="*/ 2147483646 w 51"/>
                <a:gd name="T7" fmla="*/ 2147483646 h 51"/>
                <a:gd name="T8" fmla="*/ 2147483646 w 51"/>
                <a:gd name="T9" fmla="*/ 2147483646 h 51"/>
                <a:gd name="T10" fmla="*/ 2147483646 w 51"/>
                <a:gd name="T11" fmla="*/ 2147483646 h 51"/>
                <a:gd name="T12" fmla="*/ 2147483646 w 51"/>
                <a:gd name="T13" fmla="*/ 2147483646 h 51"/>
                <a:gd name="T14" fmla="*/ 2147483646 w 51"/>
                <a:gd name="T15" fmla="*/ 2147483646 h 51"/>
                <a:gd name="T16" fmla="*/ 2147483646 w 51"/>
                <a:gd name="T17" fmla="*/ 2147483646 h 51"/>
                <a:gd name="T18" fmla="*/ 2147483646 w 51"/>
                <a:gd name="T19" fmla="*/ 2147483646 h 51"/>
                <a:gd name="T20" fmla="*/ 2147483646 w 51"/>
                <a:gd name="T21" fmla="*/ 2147483646 h 51"/>
                <a:gd name="T22" fmla="*/ 2147483646 w 51"/>
                <a:gd name="T23" fmla="*/ 2147483646 h 51"/>
                <a:gd name="T24" fmla="*/ 2147483646 w 51"/>
                <a:gd name="T25" fmla="*/ 2147483646 h 51"/>
                <a:gd name="T26" fmla="*/ 0 w 51"/>
                <a:gd name="T27" fmla="*/ 2147483646 h 51"/>
                <a:gd name="T28" fmla="*/ 2147483646 w 51"/>
                <a:gd name="T29" fmla="*/ 2147483646 h 51"/>
                <a:gd name="T30" fmla="*/ 2147483646 w 51"/>
                <a:gd name="T31" fmla="*/ 2147483646 h 51"/>
                <a:gd name="T32" fmla="*/ 2147483646 w 51"/>
                <a:gd name="T33" fmla="*/ 2147483646 h 51"/>
                <a:gd name="T34" fmla="*/ 2147483646 w 51"/>
                <a:gd name="T35" fmla="*/ 2147483646 h 51"/>
                <a:gd name="T36" fmla="*/ 2147483646 w 51"/>
                <a:gd name="T37" fmla="*/ 2147483646 h 51"/>
                <a:gd name="T38" fmla="*/ 2147483646 w 51"/>
                <a:gd name="T39" fmla="*/ 2147483646 h 51"/>
                <a:gd name="T40" fmla="*/ 2147483646 w 51"/>
                <a:gd name="T41" fmla="*/ 0 h 51"/>
                <a:gd name="T42" fmla="*/ 2147483646 w 51"/>
                <a:gd name="T43" fmla="*/ 2147483646 h 51"/>
                <a:gd name="T44" fmla="*/ 2147483646 w 51"/>
                <a:gd name="T45" fmla="*/ 2147483646 h 51"/>
                <a:gd name="T46" fmla="*/ 2147483646 w 51"/>
                <a:gd name="T47" fmla="*/ 2147483646 h 51"/>
                <a:gd name="T48" fmla="*/ 2147483646 w 51"/>
                <a:gd name="T49" fmla="*/ 2147483646 h 51"/>
                <a:gd name="T50" fmla="*/ 2147483646 w 51"/>
                <a:gd name="T51" fmla="*/ 0 h 5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51" h="51">
                  <a:moveTo>
                    <a:pt x="47" y="14"/>
                  </a:moveTo>
                  <a:cubicBezTo>
                    <a:pt x="37" y="24"/>
                    <a:pt x="28" y="33"/>
                    <a:pt x="20" y="41"/>
                  </a:cubicBezTo>
                  <a:cubicBezTo>
                    <a:pt x="21" y="43"/>
                    <a:pt x="23" y="44"/>
                    <a:pt x="23" y="44"/>
                  </a:cubicBezTo>
                  <a:cubicBezTo>
                    <a:pt x="23" y="44"/>
                    <a:pt x="23" y="44"/>
                    <a:pt x="23" y="44"/>
                  </a:cubicBezTo>
                  <a:cubicBezTo>
                    <a:pt x="23" y="44"/>
                    <a:pt x="23" y="44"/>
                    <a:pt x="23" y="44"/>
                  </a:cubicBezTo>
                  <a:cubicBezTo>
                    <a:pt x="23" y="44"/>
                    <a:pt x="23" y="44"/>
                    <a:pt x="23" y="44"/>
                  </a:cubicBezTo>
                  <a:cubicBezTo>
                    <a:pt x="22" y="45"/>
                    <a:pt x="21" y="46"/>
                    <a:pt x="20" y="47"/>
                  </a:cubicBezTo>
                  <a:cubicBezTo>
                    <a:pt x="19" y="48"/>
                    <a:pt x="19" y="48"/>
                    <a:pt x="18" y="49"/>
                  </a:cubicBezTo>
                  <a:cubicBezTo>
                    <a:pt x="18" y="49"/>
                    <a:pt x="18" y="49"/>
                    <a:pt x="18" y="49"/>
                  </a:cubicBezTo>
                  <a:cubicBezTo>
                    <a:pt x="18" y="49"/>
                    <a:pt x="18" y="49"/>
                    <a:pt x="18" y="49"/>
                  </a:cubicBezTo>
                  <a:cubicBezTo>
                    <a:pt x="18" y="49"/>
                    <a:pt x="17" y="50"/>
                    <a:pt x="17" y="50"/>
                  </a:cubicBezTo>
                  <a:cubicBezTo>
                    <a:pt x="17" y="50"/>
                    <a:pt x="17" y="50"/>
                    <a:pt x="16" y="50"/>
                  </a:cubicBezTo>
                  <a:cubicBezTo>
                    <a:pt x="15" y="50"/>
                    <a:pt x="9" y="45"/>
                    <a:pt x="1" y="37"/>
                  </a:cubicBezTo>
                  <a:cubicBezTo>
                    <a:pt x="0" y="38"/>
                    <a:pt x="0" y="38"/>
                    <a:pt x="0" y="38"/>
                  </a:cubicBezTo>
                  <a:cubicBezTo>
                    <a:pt x="8" y="46"/>
                    <a:pt x="15" y="51"/>
                    <a:pt x="16" y="51"/>
                  </a:cubicBezTo>
                  <a:cubicBezTo>
                    <a:pt x="16" y="51"/>
                    <a:pt x="16" y="51"/>
                    <a:pt x="16" y="51"/>
                  </a:cubicBezTo>
                  <a:cubicBezTo>
                    <a:pt x="16" y="51"/>
                    <a:pt x="16" y="51"/>
                    <a:pt x="16" y="51"/>
                  </a:cubicBezTo>
                  <a:cubicBezTo>
                    <a:pt x="23" y="44"/>
                    <a:pt x="32" y="35"/>
                    <a:pt x="41" y="26"/>
                  </a:cubicBezTo>
                  <a:cubicBezTo>
                    <a:pt x="44" y="23"/>
                    <a:pt x="47" y="20"/>
                    <a:pt x="51" y="16"/>
                  </a:cubicBezTo>
                  <a:cubicBezTo>
                    <a:pt x="49" y="15"/>
                    <a:pt x="48" y="14"/>
                    <a:pt x="47" y="14"/>
                  </a:cubicBezTo>
                  <a:moveTo>
                    <a:pt x="26" y="0"/>
                  </a:moveTo>
                  <a:cubicBezTo>
                    <a:pt x="22" y="4"/>
                    <a:pt x="18" y="8"/>
                    <a:pt x="14" y="12"/>
                  </a:cubicBezTo>
                  <a:cubicBezTo>
                    <a:pt x="6" y="28"/>
                    <a:pt x="6" y="28"/>
                    <a:pt x="6" y="28"/>
                  </a:cubicBezTo>
                  <a:cubicBezTo>
                    <a:pt x="9" y="32"/>
                    <a:pt x="13" y="35"/>
                    <a:pt x="15" y="37"/>
                  </a:cubicBezTo>
                  <a:cubicBezTo>
                    <a:pt x="23" y="29"/>
                    <a:pt x="33" y="20"/>
                    <a:pt x="42" y="10"/>
                  </a:cubicBezTo>
                  <a:cubicBezTo>
                    <a:pt x="37" y="7"/>
                    <a:pt x="31" y="3"/>
                    <a:pt x="26" y="0"/>
                  </a:cubicBezTo>
                </a:path>
              </a:pathLst>
            </a:custGeom>
            <a:solidFill>
              <a:srgbClr val="0C0B13"/>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1048991" name="Freeform 136"/>
            <p:cNvSpPr/>
            <p:nvPr/>
          </p:nvSpPr>
          <p:spPr bwMode="auto">
            <a:xfrm>
              <a:off x="4459288" y="4702175"/>
              <a:ext cx="136525" cy="133350"/>
            </a:xfrm>
            <a:custGeom>
              <a:avLst/>
              <a:gdLst>
                <a:gd name="T0" fmla="*/ 2147483646 w 32"/>
                <a:gd name="T1" fmla="*/ 0 h 31"/>
                <a:gd name="T2" fmla="*/ 0 w 32"/>
                <a:gd name="T3" fmla="*/ 2147483646 h 31"/>
                <a:gd name="T4" fmla="*/ 2147483646 w 32"/>
                <a:gd name="T5" fmla="*/ 2147483646 h 31"/>
                <a:gd name="T6" fmla="*/ 2147483646 w 32"/>
                <a:gd name="T7" fmla="*/ 2147483646 h 31"/>
                <a:gd name="T8" fmla="*/ 2147483646 w 32"/>
                <a:gd name="T9" fmla="*/ 0 h 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 h="31">
                  <a:moveTo>
                    <a:pt x="27" y="0"/>
                  </a:moveTo>
                  <a:cubicBezTo>
                    <a:pt x="18" y="10"/>
                    <a:pt x="8" y="19"/>
                    <a:pt x="0" y="27"/>
                  </a:cubicBezTo>
                  <a:cubicBezTo>
                    <a:pt x="2" y="29"/>
                    <a:pt x="3" y="30"/>
                    <a:pt x="5" y="31"/>
                  </a:cubicBezTo>
                  <a:cubicBezTo>
                    <a:pt x="13" y="23"/>
                    <a:pt x="22" y="14"/>
                    <a:pt x="32" y="4"/>
                  </a:cubicBezTo>
                  <a:cubicBezTo>
                    <a:pt x="30" y="3"/>
                    <a:pt x="29" y="1"/>
                    <a:pt x="27" y="0"/>
                  </a:cubicBezTo>
                </a:path>
              </a:pathLst>
            </a:custGeom>
            <a:solidFill>
              <a:srgbClr val="4F4E4D"/>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1048992" name="Freeform 137"/>
            <p:cNvSpPr/>
            <p:nvPr/>
          </p:nvSpPr>
          <p:spPr bwMode="auto">
            <a:xfrm>
              <a:off x="4456113" y="4646613"/>
              <a:ext cx="50800" cy="65088"/>
            </a:xfrm>
            <a:custGeom>
              <a:avLst/>
              <a:gdLst>
                <a:gd name="T0" fmla="*/ 2147483646 w 12"/>
                <a:gd name="T1" fmla="*/ 0 h 15"/>
                <a:gd name="T2" fmla="*/ 0 w 12"/>
                <a:gd name="T3" fmla="*/ 2147483646 h 15"/>
                <a:gd name="T4" fmla="*/ 2147483646 w 12"/>
                <a:gd name="T5" fmla="*/ 2147483646 h 15"/>
                <a:gd name="T6" fmla="*/ 2147483646 w 12"/>
                <a:gd name="T7" fmla="*/ 0 h 1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15">
                  <a:moveTo>
                    <a:pt x="8" y="0"/>
                  </a:moveTo>
                  <a:cubicBezTo>
                    <a:pt x="0" y="15"/>
                    <a:pt x="0" y="15"/>
                    <a:pt x="0" y="15"/>
                  </a:cubicBezTo>
                  <a:cubicBezTo>
                    <a:pt x="4" y="11"/>
                    <a:pt x="8" y="7"/>
                    <a:pt x="12" y="3"/>
                  </a:cubicBezTo>
                  <a:cubicBezTo>
                    <a:pt x="11" y="2"/>
                    <a:pt x="9" y="1"/>
                    <a:pt x="8" y="0"/>
                  </a:cubicBezTo>
                </a:path>
              </a:pathLst>
            </a:custGeom>
            <a:solidFill>
              <a:srgbClr val="4F4E4D"/>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1048993" name="Freeform 138"/>
            <p:cNvSpPr>
              <a:spLocks noEditPoints="1"/>
            </p:cNvSpPr>
            <p:nvPr/>
          </p:nvSpPr>
          <p:spPr bwMode="auto">
            <a:xfrm>
              <a:off x="4418013" y="4779963"/>
              <a:ext cx="76200" cy="88900"/>
            </a:xfrm>
            <a:custGeom>
              <a:avLst/>
              <a:gdLst>
                <a:gd name="T0" fmla="*/ 2147483646 w 18"/>
                <a:gd name="T1" fmla="*/ 2147483646 h 21"/>
                <a:gd name="T2" fmla="*/ 2147483646 w 18"/>
                <a:gd name="T3" fmla="*/ 2147483646 h 21"/>
                <a:gd name="T4" fmla="*/ 2147483646 w 18"/>
                <a:gd name="T5" fmla="*/ 2147483646 h 21"/>
                <a:gd name="T6" fmla="*/ 2147483646 w 18"/>
                <a:gd name="T7" fmla="*/ 2147483646 h 21"/>
                <a:gd name="T8" fmla="*/ 2147483646 w 18"/>
                <a:gd name="T9" fmla="*/ 0 h 21"/>
                <a:gd name="T10" fmla="*/ 0 w 18"/>
                <a:gd name="T11" fmla="*/ 2147483646 h 21"/>
                <a:gd name="T12" fmla="*/ 2147483646 w 18"/>
                <a:gd name="T13" fmla="*/ 2147483646 h 21"/>
                <a:gd name="T14" fmla="*/ 2147483646 w 18"/>
                <a:gd name="T15" fmla="*/ 2147483646 h 21"/>
                <a:gd name="T16" fmla="*/ 2147483646 w 18"/>
                <a:gd name="T17" fmla="*/ 2147483646 h 21"/>
                <a:gd name="T18" fmla="*/ 2147483646 w 18"/>
                <a:gd name="T19" fmla="*/ 2147483646 h 21"/>
                <a:gd name="T20" fmla="*/ 2147483646 w 18"/>
                <a:gd name="T21" fmla="*/ 2147483646 h 21"/>
                <a:gd name="T22" fmla="*/ 2147483646 w 18"/>
                <a:gd name="T23" fmla="*/ 2147483646 h 21"/>
                <a:gd name="T24" fmla="*/ 2147483646 w 18"/>
                <a:gd name="T25" fmla="*/ 2147483646 h 21"/>
                <a:gd name="T26" fmla="*/ 2147483646 w 18"/>
                <a:gd name="T27" fmla="*/ 2147483646 h 21"/>
                <a:gd name="T28" fmla="*/ 2147483646 w 18"/>
                <a:gd name="T29" fmla="*/ 2147483646 h 21"/>
                <a:gd name="T30" fmla="*/ 2147483646 w 18"/>
                <a:gd name="T31" fmla="*/ 0 h 2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8" h="21">
                  <a:moveTo>
                    <a:pt x="13" y="21"/>
                  </a:moveTo>
                  <a:cubicBezTo>
                    <a:pt x="13" y="21"/>
                    <a:pt x="13" y="21"/>
                    <a:pt x="13" y="21"/>
                  </a:cubicBezTo>
                  <a:cubicBezTo>
                    <a:pt x="13" y="21"/>
                    <a:pt x="13" y="21"/>
                    <a:pt x="13" y="21"/>
                  </a:cubicBezTo>
                  <a:cubicBezTo>
                    <a:pt x="13" y="21"/>
                    <a:pt x="13" y="21"/>
                    <a:pt x="13" y="21"/>
                  </a:cubicBezTo>
                  <a:moveTo>
                    <a:pt x="1" y="0"/>
                  </a:moveTo>
                  <a:cubicBezTo>
                    <a:pt x="0" y="2"/>
                    <a:pt x="0" y="2"/>
                    <a:pt x="0" y="2"/>
                  </a:cubicBezTo>
                  <a:cubicBezTo>
                    <a:pt x="8" y="11"/>
                    <a:pt x="16" y="17"/>
                    <a:pt x="17" y="17"/>
                  </a:cubicBezTo>
                  <a:cubicBezTo>
                    <a:pt x="17" y="17"/>
                    <a:pt x="17" y="17"/>
                    <a:pt x="17" y="17"/>
                  </a:cubicBezTo>
                  <a:cubicBezTo>
                    <a:pt x="17" y="17"/>
                    <a:pt x="17" y="17"/>
                    <a:pt x="17" y="17"/>
                  </a:cubicBezTo>
                  <a:cubicBezTo>
                    <a:pt x="17" y="17"/>
                    <a:pt x="17" y="17"/>
                    <a:pt x="17" y="17"/>
                  </a:cubicBezTo>
                  <a:cubicBezTo>
                    <a:pt x="16" y="18"/>
                    <a:pt x="16" y="18"/>
                    <a:pt x="15" y="19"/>
                  </a:cubicBezTo>
                  <a:cubicBezTo>
                    <a:pt x="16" y="18"/>
                    <a:pt x="17" y="17"/>
                    <a:pt x="18" y="16"/>
                  </a:cubicBezTo>
                  <a:cubicBezTo>
                    <a:pt x="18" y="16"/>
                    <a:pt x="18" y="16"/>
                    <a:pt x="18" y="16"/>
                  </a:cubicBezTo>
                  <a:cubicBezTo>
                    <a:pt x="18" y="16"/>
                    <a:pt x="16" y="15"/>
                    <a:pt x="15" y="13"/>
                  </a:cubicBezTo>
                  <a:cubicBezTo>
                    <a:pt x="13" y="12"/>
                    <a:pt x="12" y="11"/>
                    <a:pt x="10" y="9"/>
                  </a:cubicBezTo>
                  <a:cubicBezTo>
                    <a:pt x="8" y="7"/>
                    <a:pt x="4" y="4"/>
                    <a:pt x="1" y="0"/>
                  </a:cubicBezTo>
                </a:path>
              </a:pathLst>
            </a:custGeom>
            <a:solidFill>
              <a:srgbClr val="2D2525"/>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1048994" name="Freeform 139"/>
            <p:cNvSpPr/>
            <p:nvPr/>
          </p:nvSpPr>
          <p:spPr bwMode="auto">
            <a:xfrm>
              <a:off x="4400551" y="4787900"/>
              <a:ext cx="88900" cy="85725"/>
            </a:xfrm>
            <a:custGeom>
              <a:avLst/>
              <a:gdLst>
                <a:gd name="T0" fmla="*/ 2147483646 w 21"/>
                <a:gd name="T1" fmla="*/ 0 h 20"/>
                <a:gd name="T2" fmla="*/ 2147483646 w 21"/>
                <a:gd name="T3" fmla="*/ 2147483646 h 20"/>
                <a:gd name="T4" fmla="*/ 2147483646 w 21"/>
                <a:gd name="T5" fmla="*/ 2147483646 h 20"/>
                <a:gd name="T6" fmla="*/ 2147483646 w 21"/>
                <a:gd name="T7" fmla="*/ 2147483646 h 20"/>
                <a:gd name="T8" fmla="*/ 2147483646 w 21"/>
                <a:gd name="T9" fmla="*/ 2147483646 h 20"/>
                <a:gd name="T10" fmla="*/ 2147483646 w 21"/>
                <a:gd name="T11" fmla="*/ 2147483646 h 20"/>
                <a:gd name="T12" fmla="*/ 2147483646 w 21"/>
                <a:gd name="T13" fmla="*/ 2147483646 h 20"/>
                <a:gd name="T14" fmla="*/ 0 w 21"/>
                <a:gd name="T15" fmla="*/ 2147483646 h 20"/>
                <a:gd name="T16" fmla="*/ 2147483646 w 21"/>
                <a:gd name="T17" fmla="*/ 2147483646 h 20"/>
                <a:gd name="T18" fmla="*/ 2147483646 w 21"/>
                <a:gd name="T19" fmla="*/ 2147483646 h 20"/>
                <a:gd name="T20" fmla="*/ 2147483646 w 21"/>
                <a:gd name="T21" fmla="*/ 2147483646 h 20"/>
                <a:gd name="T22" fmla="*/ 2147483646 w 21"/>
                <a:gd name="T23" fmla="*/ 2147483646 h 20"/>
                <a:gd name="T24" fmla="*/ 2147483646 w 21"/>
                <a:gd name="T25" fmla="*/ 2147483646 h 20"/>
                <a:gd name="T26" fmla="*/ 2147483646 w 21"/>
                <a:gd name="T27" fmla="*/ 2147483646 h 20"/>
                <a:gd name="T28" fmla="*/ 2147483646 w 21"/>
                <a:gd name="T29" fmla="*/ 2147483646 h 20"/>
                <a:gd name="T30" fmla="*/ 2147483646 w 21"/>
                <a:gd name="T31" fmla="*/ 0 h 2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 h="20">
                  <a:moveTo>
                    <a:pt x="4" y="0"/>
                  </a:moveTo>
                  <a:cubicBezTo>
                    <a:pt x="3" y="1"/>
                    <a:pt x="3" y="1"/>
                    <a:pt x="3" y="1"/>
                  </a:cubicBezTo>
                  <a:cubicBezTo>
                    <a:pt x="4" y="2"/>
                    <a:pt x="4" y="3"/>
                    <a:pt x="5" y="3"/>
                  </a:cubicBezTo>
                  <a:cubicBezTo>
                    <a:pt x="8" y="7"/>
                    <a:pt x="11" y="9"/>
                    <a:pt x="14" y="12"/>
                  </a:cubicBezTo>
                  <a:cubicBezTo>
                    <a:pt x="12" y="13"/>
                    <a:pt x="12" y="13"/>
                    <a:pt x="11" y="15"/>
                  </a:cubicBezTo>
                  <a:cubicBezTo>
                    <a:pt x="8" y="13"/>
                    <a:pt x="5" y="10"/>
                    <a:pt x="1" y="6"/>
                  </a:cubicBezTo>
                  <a:cubicBezTo>
                    <a:pt x="1" y="6"/>
                    <a:pt x="1" y="6"/>
                    <a:pt x="1" y="6"/>
                  </a:cubicBezTo>
                  <a:cubicBezTo>
                    <a:pt x="0" y="7"/>
                    <a:pt x="0" y="7"/>
                    <a:pt x="0" y="7"/>
                  </a:cubicBezTo>
                  <a:cubicBezTo>
                    <a:pt x="8" y="15"/>
                    <a:pt x="14" y="20"/>
                    <a:pt x="15" y="20"/>
                  </a:cubicBezTo>
                  <a:cubicBezTo>
                    <a:pt x="16" y="20"/>
                    <a:pt x="16" y="20"/>
                    <a:pt x="16" y="20"/>
                  </a:cubicBezTo>
                  <a:cubicBezTo>
                    <a:pt x="16" y="20"/>
                    <a:pt x="17" y="19"/>
                    <a:pt x="17" y="19"/>
                  </a:cubicBezTo>
                  <a:cubicBezTo>
                    <a:pt x="17" y="19"/>
                    <a:pt x="17" y="19"/>
                    <a:pt x="17" y="19"/>
                  </a:cubicBezTo>
                  <a:cubicBezTo>
                    <a:pt x="18" y="18"/>
                    <a:pt x="18" y="18"/>
                    <a:pt x="19" y="17"/>
                  </a:cubicBezTo>
                  <a:cubicBezTo>
                    <a:pt x="20" y="16"/>
                    <a:pt x="20" y="16"/>
                    <a:pt x="21" y="15"/>
                  </a:cubicBezTo>
                  <a:cubicBezTo>
                    <a:pt x="21" y="15"/>
                    <a:pt x="21" y="15"/>
                    <a:pt x="21" y="15"/>
                  </a:cubicBezTo>
                  <a:cubicBezTo>
                    <a:pt x="20" y="15"/>
                    <a:pt x="12" y="9"/>
                    <a:pt x="4" y="0"/>
                  </a:cubicBezTo>
                </a:path>
              </a:pathLst>
            </a:custGeom>
            <a:solidFill>
              <a:srgbClr val="DFA53B"/>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1048995" name="Freeform 140"/>
            <p:cNvSpPr/>
            <p:nvPr/>
          </p:nvSpPr>
          <p:spPr bwMode="auto">
            <a:xfrm>
              <a:off x="4405313" y="4792663"/>
              <a:ext cx="53975" cy="58738"/>
            </a:xfrm>
            <a:custGeom>
              <a:avLst/>
              <a:gdLst>
                <a:gd name="T0" fmla="*/ 2147483646 w 13"/>
                <a:gd name="T1" fmla="*/ 0 h 14"/>
                <a:gd name="T2" fmla="*/ 0 w 13"/>
                <a:gd name="T3" fmla="*/ 2147483646 h 14"/>
                <a:gd name="T4" fmla="*/ 0 w 13"/>
                <a:gd name="T5" fmla="*/ 2147483646 h 14"/>
                <a:gd name="T6" fmla="*/ 2147483646 w 13"/>
                <a:gd name="T7" fmla="*/ 2147483646 h 14"/>
                <a:gd name="T8" fmla="*/ 2147483646 w 13"/>
                <a:gd name="T9" fmla="*/ 2147483646 h 14"/>
                <a:gd name="T10" fmla="*/ 2147483646 w 13"/>
                <a:gd name="T11" fmla="*/ 2147483646 h 14"/>
                <a:gd name="T12" fmla="*/ 2147483646 w 13"/>
                <a:gd name="T13" fmla="*/ 0 h 1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 h="14">
                  <a:moveTo>
                    <a:pt x="2" y="0"/>
                  </a:moveTo>
                  <a:cubicBezTo>
                    <a:pt x="0" y="5"/>
                    <a:pt x="0" y="5"/>
                    <a:pt x="0" y="5"/>
                  </a:cubicBezTo>
                  <a:cubicBezTo>
                    <a:pt x="0" y="5"/>
                    <a:pt x="0" y="5"/>
                    <a:pt x="0" y="5"/>
                  </a:cubicBezTo>
                  <a:cubicBezTo>
                    <a:pt x="4" y="9"/>
                    <a:pt x="7" y="12"/>
                    <a:pt x="10" y="14"/>
                  </a:cubicBezTo>
                  <a:cubicBezTo>
                    <a:pt x="11" y="12"/>
                    <a:pt x="11" y="12"/>
                    <a:pt x="13" y="11"/>
                  </a:cubicBezTo>
                  <a:cubicBezTo>
                    <a:pt x="10" y="8"/>
                    <a:pt x="7" y="6"/>
                    <a:pt x="4" y="2"/>
                  </a:cubicBezTo>
                  <a:cubicBezTo>
                    <a:pt x="3" y="2"/>
                    <a:pt x="3" y="1"/>
                    <a:pt x="2" y="0"/>
                  </a:cubicBezTo>
                </a:path>
              </a:pathLst>
            </a:custGeom>
            <a:solidFill>
              <a:srgbClr val="9A4D00"/>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1048996" name="Freeform 141"/>
            <p:cNvSpPr/>
            <p:nvPr/>
          </p:nvSpPr>
          <p:spPr bwMode="auto">
            <a:xfrm>
              <a:off x="4413251" y="4873625"/>
              <a:ext cx="46038" cy="73025"/>
            </a:xfrm>
            <a:custGeom>
              <a:avLst/>
              <a:gdLst>
                <a:gd name="T0" fmla="*/ 2147483646 w 11"/>
                <a:gd name="T1" fmla="*/ 0 h 17"/>
                <a:gd name="T2" fmla="*/ 2147483646 w 11"/>
                <a:gd name="T3" fmla="*/ 0 h 17"/>
                <a:gd name="T4" fmla="*/ 2147483646 w 11"/>
                <a:gd name="T5" fmla="*/ 2147483646 h 17"/>
                <a:gd name="T6" fmla="*/ 0 w 11"/>
                <a:gd name="T7" fmla="*/ 2147483646 h 17"/>
                <a:gd name="T8" fmla="*/ 2147483646 w 11"/>
                <a:gd name="T9" fmla="*/ 2147483646 h 17"/>
                <a:gd name="T10" fmla="*/ 2147483646 w 11"/>
                <a:gd name="T11" fmla="*/ 2147483646 h 17"/>
                <a:gd name="T12" fmla="*/ 2147483646 w 11"/>
                <a:gd name="T13" fmla="*/ 2147483646 h 17"/>
                <a:gd name="T14" fmla="*/ 2147483646 w 11"/>
                <a:gd name="T15" fmla="*/ 0 h 1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1" h="17">
                  <a:moveTo>
                    <a:pt x="7" y="0"/>
                  </a:moveTo>
                  <a:cubicBezTo>
                    <a:pt x="7" y="0"/>
                    <a:pt x="7" y="0"/>
                    <a:pt x="7" y="0"/>
                  </a:cubicBezTo>
                  <a:cubicBezTo>
                    <a:pt x="5" y="2"/>
                    <a:pt x="3" y="4"/>
                    <a:pt x="1" y="6"/>
                  </a:cubicBezTo>
                  <a:cubicBezTo>
                    <a:pt x="1" y="10"/>
                    <a:pt x="0" y="14"/>
                    <a:pt x="0" y="17"/>
                  </a:cubicBezTo>
                  <a:cubicBezTo>
                    <a:pt x="10" y="7"/>
                    <a:pt x="10" y="7"/>
                    <a:pt x="10" y="7"/>
                  </a:cubicBezTo>
                  <a:cubicBezTo>
                    <a:pt x="11" y="5"/>
                    <a:pt x="11" y="3"/>
                    <a:pt x="11" y="2"/>
                  </a:cubicBezTo>
                  <a:cubicBezTo>
                    <a:pt x="11" y="2"/>
                    <a:pt x="11" y="2"/>
                    <a:pt x="11" y="2"/>
                  </a:cubicBezTo>
                  <a:cubicBezTo>
                    <a:pt x="10" y="2"/>
                    <a:pt x="9" y="1"/>
                    <a:pt x="7" y="0"/>
                  </a:cubicBezTo>
                </a:path>
              </a:pathLst>
            </a:custGeom>
            <a:solidFill>
              <a:srgbClr val="DAB588"/>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1048997" name="Freeform 142"/>
            <p:cNvSpPr/>
            <p:nvPr/>
          </p:nvSpPr>
          <p:spPr bwMode="auto">
            <a:xfrm>
              <a:off x="3965576" y="5035550"/>
              <a:ext cx="1171575" cy="325438"/>
            </a:xfrm>
            <a:custGeom>
              <a:avLst/>
              <a:gdLst>
                <a:gd name="T0" fmla="*/ 2147483646 w 275"/>
                <a:gd name="T1" fmla="*/ 2147483646 h 76"/>
                <a:gd name="T2" fmla="*/ 2147483646 w 275"/>
                <a:gd name="T3" fmla="*/ 2147483646 h 76"/>
                <a:gd name="T4" fmla="*/ 2147483646 w 275"/>
                <a:gd name="T5" fmla="*/ 2147483646 h 76"/>
                <a:gd name="T6" fmla="*/ 2147483646 w 275"/>
                <a:gd name="T7" fmla="*/ 2147483646 h 76"/>
                <a:gd name="T8" fmla="*/ 2147483646 w 275"/>
                <a:gd name="T9" fmla="*/ 2147483646 h 76"/>
                <a:gd name="T10" fmla="*/ 2147483646 w 275"/>
                <a:gd name="T11" fmla="*/ 2147483646 h 76"/>
                <a:gd name="T12" fmla="*/ 2147483646 w 275"/>
                <a:gd name="T13" fmla="*/ 2147483646 h 76"/>
                <a:gd name="T14" fmla="*/ 2147483646 w 275"/>
                <a:gd name="T15" fmla="*/ 2147483646 h 76"/>
                <a:gd name="T16" fmla="*/ 2147483646 w 275"/>
                <a:gd name="T17" fmla="*/ 2147483646 h 76"/>
                <a:gd name="T18" fmla="*/ 2147483646 w 275"/>
                <a:gd name="T19" fmla="*/ 2147483646 h 76"/>
                <a:gd name="T20" fmla="*/ 2147483646 w 275"/>
                <a:gd name="T21" fmla="*/ 2147483646 h 76"/>
                <a:gd name="T22" fmla="*/ 2147483646 w 275"/>
                <a:gd name="T23" fmla="*/ 0 h 76"/>
                <a:gd name="T24" fmla="*/ 2147483646 w 275"/>
                <a:gd name="T25" fmla="*/ 2147483646 h 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75" h="76">
                  <a:moveTo>
                    <a:pt x="116" y="33"/>
                  </a:moveTo>
                  <a:cubicBezTo>
                    <a:pt x="113" y="33"/>
                    <a:pt x="110" y="33"/>
                    <a:pt x="109" y="33"/>
                  </a:cubicBezTo>
                  <a:cubicBezTo>
                    <a:pt x="30" y="51"/>
                    <a:pt x="30" y="51"/>
                    <a:pt x="30" y="51"/>
                  </a:cubicBezTo>
                  <a:cubicBezTo>
                    <a:pt x="15" y="55"/>
                    <a:pt x="6" y="57"/>
                    <a:pt x="3" y="45"/>
                  </a:cubicBezTo>
                  <a:cubicBezTo>
                    <a:pt x="0" y="61"/>
                    <a:pt x="14" y="76"/>
                    <a:pt x="33" y="72"/>
                  </a:cubicBezTo>
                  <a:cubicBezTo>
                    <a:pt x="111" y="53"/>
                    <a:pt x="111" y="53"/>
                    <a:pt x="111" y="53"/>
                  </a:cubicBezTo>
                  <a:cubicBezTo>
                    <a:pt x="113" y="53"/>
                    <a:pt x="115" y="53"/>
                    <a:pt x="118" y="54"/>
                  </a:cubicBezTo>
                  <a:cubicBezTo>
                    <a:pt x="165" y="75"/>
                    <a:pt x="221" y="61"/>
                    <a:pt x="226" y="61"/>
                  </a:cubicBezTo>
                  <a:cubicBezTo>
                    <a:pt x="253" y="61"/>
                    <a:pt x="275" y="61"/>
                    <a:pt x="275" y="61"/>
                  </a:cubicBezTo>
                  <a:cubicBezTo>
                    <a:pt x="275" y="52"/>
                    <a:pt x="275" y="52"/>
                    <a:pt x="275" y="52"/>
                  </a:cubicBezTo>
                  <a:cubicBezTo>
                    <a:pt x="275" y="52"/>
                    <a:pt x="234" y="52"/>
                    <a:pt x="207" y="52"/>
                  </a:cubicBezTo>
                  <a:cubicBezTo>
                    <a:pt x="215" y="44"/>
                    <a:pt x="224" y="31"/>
                    <a:pt x="224" y="0"/>
                  </a:cubicBezTo>
                  <a:cubicBezTo>
                    <a:pt x="220" y="16"/>
                    <a:pt x="213" y="65"/>
                    <a:pt x="116" y="33"/>
                  </a:cubicBezTo>
                </a:path>
              </a:pathLst>
            </a:custGeom>
            <a:solidFill>
              <a:srgbClr val="EFC89A"/>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1048998" name="Freeform 143"/>
            <p:cNvSpPr/>
            <p:nvPr/>
          </p:nvSpPr>
          <p:spPr bwMode="auto">
            <a:xfrm>
              <a:off x="3962401" y="4967288"/>
              <a:ext cx="446088" cy="333375"/>
            </a:xfrm>
            <a:custGeom>
              <a:avLst/>
              <a:gdLst>
                <a:gd name="T0" fmla="*/ 2147483646 w 105"/>
                <a:gd name="T1" fmla="*/ 2147483646 h 78"/>
                <a:gd name="T2" fmla="*/ 2147483646 w 105"/>
                <a:gd name="T3" fmla="*/ 2147483646 h 78"/>
                <a:gd name="T4" fmla="*/ 2147483646 w 105"/>
                <a:gd name="T5" fmla="*/ 2147483646 h 78"/>
                <a:gd name="T6" fmla="*/ 2147483646 w 105"/>
                <a:gd name="T7" fmla="*/ 2147483646 h 78"/>
                <a:gd name="T8" fmla="*/ 2147483646 w 105"/>
                <a:gd name="T9" fmla="*/ 2147483646 h 78"/>
                <a:gd name="T10" fmla="*/ 2147483646 w 105"/>
                <a:gd name="T11" fmla="*/ 0 h 78"/>
                <a:gd name="T12" fmla="*/ 2147483646 w 105"/>
                <a:gd name="T13" fmla="*/ 2147483646 h 7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5" h="78">
                  <a:moveTo>
                    <a:pt x="82" y="19"/>
                  </a:moveTo>
                  <a:cubicBezTo>
                    <a:pt x="23" y="41"/>
                    <a:pt x="23" y="41"/>
                    <a:pt x="23" y="41"/>
                  </a:cubicBezTo>
                  <a:cubicBezTo>
                    <a:pt x="3" y="51"/>
                    <a:pt x="0" y="67"/>
                    <a:pt x="7" y="78"/>
                  </a:cubicBezTo>
                  <a:cubicBezTo>
                    <a:pt x="5" y="68"/>
                    <a:pt x="6" y="55"/>
                    <a:pt x="22" y="48"/>
                  </a:cubicBezTo>
                  <a:cubicBezTo>
                    <a:pt x="22" y="48"/>
                    <a:pt x="71" y="33"/>
                    <a:pt x="87" y="27"/>
                  </a:cubicBezTo>
                  <a:cubicBezTo>
                    <a:pt x="101" y="22"/>
                    <a:pt x="105" y="0"/>
                    <a:pt x="105" y="0"/>
                  </a:cubicBezTo>
                  <a:cubicBezTo>
                    <a:pt x="102" y="10"/>
                    <a:pt x="82" y="19"/>
                    <a:pt x="82" y="19"/>
                  </a:cubicBezTo>
                  <a:close/>
                </a:path>
              </a:pathLst>
            </a:custGeom>
            <a:solidFill>
              <a:srgbClr val="FBE3C8"/>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1048999" name="Freeform 144"/>
            <p:cNvSpPr/>
            <p:nvPr/>
          </p:nvSpPr>
          <p:spPr bwMode="auto">
            <a:xfrm>
              <a:off x="3944938" y="5159375"/>
              <a:ext cx="238125" cy="196850"/>
            </a:xfrm>
            <a:custGeom>
              <a:avLst/>
              <a:gdLst>
                <a:gd name="T0" fmla="*/ 2147483646 w 56"/>
                <a:gd name="T1" fmla="*/ 2147483646 h 46"/>
                <a:gd name="T2" fmla="*/ 2147483646 w 56"/>
                <a:gd name="T3" fmla="*/ 2147483646 h 46"/>
                <a:gd name="T4" fmla="*/ 2147483646 w 56"/>
                <a:gd name="T5" fmla="*/ 2147483646 h 46"/>
                <a:gd name="T6" fmla="*/ 2147483646 w 56"/>
                <a:gd name="T7" fmla="*/ 2147483646 h 46"/>
                <a:gd name="T8" fmla="*/ 2147483646 w 56"/>
                <a:gd name="T9" fmla="*/ 2147483646 h 46"/>
                <a:gd name="T10" fmla="*/ 2147483646 w 56"/>
                <a:gd name="T11" fmla="*/ 2147483646 h 46"/>
                <a:gd name="T12" fmla="*/ 2147483646 w 56"/>
                <a:gd name="T13" fmla="*/ 2147483646 h 4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6" h="46">
                  <a:moveTo>
                    <a:pt x="39" y="1"/>
                  </a:moveTo>
                  <a:cubicBezTo>
                    <a:pt x="20" y="7"/>
                    <a:pt x="20" y="7"/>
                    <a:pt x="20" y="7"/>
                  </a:cubicBezTo>
                  <a:cubicBezTo>
                    <a:pt x="0" y="17"/>
                    <a:pt x="13" y="46"/>
                    <a:pt x="30" y="40"/>
                  </a:cubicBezTo>
                  <a:cubicBezTo>
                    <a:pt x="49" y="34"/>
                    <a:pt x="49" y="34"/>
                    <a:pt x="49" y="34"/>
                  </a:cubicBezTo>
                  <a:cubicBezTo>
                    <a:pt x="53" y="33"/>
                    <a:pt x="56" y="29"/>
                    <a:pt x="55" y="25"/>
                  </a:cubicBezTo>
                  <a:cubicBezTo>
                    <a:pt x="49" y="6"/>
                    <a:pt x="49" y="6"/>
                    <a:pt x="49" y="6"/>
                  </a:cubicBezTo>
                  <a:cubicBezTo>
                    <a:pt x="47" y="2"/>
                    <a:pt x="43" y="0"/>
                    <a:pt x="39" y="1"/>
                  </a:cubicBezTo>
                  <a:close/>
                </a:path>
              </a:pathLst>
            </a:custGeom>
            <a:solidFill>
              <a:srgbClr val="EFC99C"/>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1049000" name="Freeform 145"/>
            <p:cNvSpPr/>
            <p:nvPr/>
          </p:nvSpPr>
          <p:spPr bwMode="auto">
            <a:xfrm>
              <a:off x="3975101" y="5181600"/>
              <a:ext cx="190500" cy="157163"/>
            </a:xfrm>
            <a:custGeom>
              <a:avLst/>
              <a:gdLst>
                <a:gd name="T0" fmla="*/ 2147483646 w 45"/>
                <a:gd name="T1" fmla="*/ 2147483646 h 37"/>
                <a:gd name="T2" fmla="*/ 2147483646 w 45"/>
                <a:gd name="T3" fmla="*/ 2147483646 h 37"/>
                <a:gd name="T4" fmla="*/ 2147483646 w 45"/>
                <a:gd name="T5" fmla="*/ 2147483646 h 37"/>
                <a:gd name="T6" fmla="*/ 2147483646 w 45"/>
                <a:gd name="T7" fmla="*/ 2147483646 h 37"/>
                <a:gd name="T8" fmla="*/ 2147483646 w 45"/>
                <a:gd name="T9" fmla="*/ 2147483646 h 37"/>
                <a:gd name="T10" fmla="*/ 2147483646 w 45"/>
                <a:gd name="T11" fmla="*/ 2147483646 h 37"/>
                <a:gd name="T12" fmla="*/ 2147483646 w 45"/>
                <a:gd name="T13" fmla="*/ 2147483646 h 3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5" h="37">
                  <a:moveTo>
                    <a:pt x="31" y="1"/>
                  </a:moveTo>
                  <a:cubicBezTo>
                    <a:pt x="16" y="6"/>
                    <a:pt x="16" y="6"/>
                    <a:pt x="16" y="6"/>
                  </a:cubicBezTo>
                  <a:cubicBezTo>
                    <a:pt x="0" y="13"/>
                    <a:pt x="10" y="37"/>
                    <a:pt x="24" y="32"/>
                  </a:cubicBezTo>
                  <a:cubicBezTo>
                    <a:pt x="39" y="28"/>
                    <a:pt x="39" y="28"/>
                    <a:pt x="39" y="28"/>
                  </a:cubicBezTo>
                  <a:cubicBezTo>
                    <a:pt x="43" y="26"/>
                    <a:pt x="45" y="23"/>
                    <a:pt x="44" y="20"/>
                  </a:cubicBezTo>
                  <a:cubicBezTo>
                    <a:pt x="39" y="5"/>
                    <a:pt x="39" y="5"/>
                    <a:pt x="39" y="5"/>
                  </a:cubicBezTo>
                  <a:cubicBezTo>
                    <a:pt x="38" y="2"/>
                    <a:pt x="34" y="0"/>
                    <a:pt x="31" y="1"/>
                  </a:cubicBezTo>
                  <a:close/>
                </a:path>
              </a:pathLst>
            </a:custGeom>
            <a:solidFill>
              <a:srgbClr val="FEFBF7"/>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1049001" name="Freeform 146"/>
            <p:cNvSpPr/>
            <p:nvPr/>
          </p:nvSpPr>
          <p:spPr bwMode="auto">
            <a:xfrm>
              <a:off x="3990976" y="5189538"/>
              <a:ext cx="174625" cy="141288"/>
            </a:xfrm>
            <a:custGeom>
              <a:avLst/>
              <a:gdLst>
                <a:gd name="T0" fmla="*/ 2147483646 w 41"/>
                <a:gd name="T1" fmla="*/ 2147483646 h 33"/>
                <a:gd name="T2" fmla="*/ 2147483646 w 41"/>
                <a:gd name="T3" fmla="*/ 2147483646 h 33"/>
                <a:gd name="T4" fmla="*/ 2147483646 w 41"/>
                <a:gd name="T5" fmla="*/ 2147483646 h 33"/>
                <a:gd name="T6" fmla="*/ 2147483646 w 41"/>
                <a:gd name="T7" fmla="*/ 2147483646 h 33"/>
                <a:gd name="T8" fmla="*/ 2147483646 w 41"/>
                <a:gd name="T9" fmla="*/ 2147483646 h 33"/>
                <a:gd name="T10" fmla="*/ 2147483646 w 41"/>
                <a:gd name="T11" fmla="*/ 2147483646 h 33"/>
                <a:gd name="T12" fmla="*/ 2147483646 w 41"/>
                <a:gd name="T13" fmla="*/ 2147483646 h 3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1" h="33">
                  <a:moveTo>
                    <a:pt x="40" y="19"/>
                  </a:moveTo>
                  <a:cubicBezTo>
                    <a:pt x="35" y="5"/>
                    <a:pt x="35" y="5"/>
                    <a:pt x="35" y="5"/>
                  </a:cubicBezTo>
                  <a:cubicBezTo>
                    <a:pt x="34" y="2"/>
                    <a:pt x="30" y="0"/>
                    <a:pt x="27" y="1"/>
                  </a:cubicBezTo>
                  <a:cubicBezTo>
                    <a:pt x="15" y="5"/>
                    <a:pt x="15" y="5"/>
                    <a:pt x="15" y="5"/>
                  </a:cubicBezTo>
                  <a:cubicBezTo>
                    <a:pt x="0" y="12"/>
                    <a:pt x="11" y="33"/>
                    <a:pt x="24" y="29"/>
                  </a:cubicBezTo>
                  <a:cubicBezTo>
                    <a:pt x="36" y="25"/>
                    <a:pt x="36" y="25"/>
                    <a:pt x="36" y="25"/>
                  </a:cubicBezTo>
                  <a:cubicBezTo>
                    <a:pt x="39" y="24"/>
                    <a:pt x="41" y="21"/>
                    <a:pt x="40" y="19"/>
                  </a:cubicBezTo>
                  <a:close/>
                </a:path>
              </a:pathLst>
            </a:custGeom>
            <a:solidFill>
              <a:srgbClr val="FDF5EB"/>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1049002" name="Freeform 147"/>
            <p:cNvSpPr/>
            <p:nvPr/>
          </p:nvSpPr>
          <p:spPr bwMode="auto">
            <a:xfrm>
              <a:off x="3816351" y="5022850"/>
              <a:ext cx="52388" cy="106363"/>
            </a:xfrm>
            <a:custGeom>
              <a:avLst/>
              <a:gdLst>
                <a:gd name="T0" fmla="*/ 2147483646 w 12"/>
                <a:gd name="T1" fmla="*/ 2147483646 h 25"/>
                <a:gd name="T2" fmla="*/ 2147483646 w 12"/>
                <a:gd name="T3" fmla="*/ 0 h 25"/>
                <a:gd name="T4" fmla="*/ 0 w 12"/>
                <a:gd name="T5" fmla="*/ 2147483646 h 25"/>
                <a:gd name="T6" fmla="*/ 2147483646 w 12"/>
                <a:gd name="T7" fmla="*/ 2147483646 h 25"/>
                <a:gd name="T8" fmla="*/ 2147483646 w 12"/>
                <a:gd name="T9" fmla="*/ 2147483646 h 25"/>
                <a:gd name="T10" fmla="*/ 2147483646 w 12"/>
                <a:gd name="T11" fmla="*/ 2147483646 h 25"/>
                <a:gd name="T12" fmla="*/ 2147483646 w 12"/>
                <a:gd name="T13" fmla="*/ 2147483646 h 25"/>
                <a:gd name="T14" fmla="*/ 2147483646 w 12"/>
                <a:gd name="T15" fmla="*/ 2147483646 h 2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2" h="25">
                  <a:moveTo>
                    <a:pt x="8" y="1"/>
                  </a:moveTo>
                  <a:cubicBezTo>
                    <a:pt x="4" y="0"/>
                    <a:pt x="4" y="0"/>
                    <a:pt x="4" y="0"/>
                  </a:cubicBezTo>
                  <a:cubicBezTo>
                    <a:pt x="2" y="8"/>
                    <a:pt x="1" y="18"/>
                    <a:pt x="0" y="24"/>
                  </a:cubicBezTo>
                  <a:cubicBezTo>
                    <a:pt x="1" y="25"/>
                    <a:pt x="1" y="25"/>
                    <a:pt x="3" y="25"/>
                  </a:cubicBezTo>
                  <a:cubicBezTo>
                    <a:pt x="7" y="25"/>
                    <a:pt x="10" y="23"/>
                    <a:pt x="10" y="20"/>
                  </a:cubicBezTo>
                  <a:cubicBezTo>
                    <a:pt x="12" y="10"/>
                    <a:pt x="12" y="10"/>
                    <a:pt x="12" y="10"/>
                  </a:cubicBezTo>
                  <a:cubicBezTo>
                    <a:pt x="12" y="9"/>
                    <a:pt x="12" y="8"/>
                    <a:pt x="12" y="6"/>
                  </a:cubicBezTo>
                  <a:cubicBezTo>
                    <a:pt x="12" y="4"/>
                    <a:pt x="10" y="2"/>
                    <a:pt x="8" y="1"/>
                  </a:cubicBezTo>
                  <a:close/>
                </a:path>
              </a:pathLst>
            </a:custGeom>
            <a:solidFill>
              <a:srgbClr val="FDF5EB"/>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1049003" name="Freeform 148"/>
            <p:cNvSpPr/>
            <p:nvPr/>
          </p:nvSpPr>
          <p:spPr bwMode="auto">
            <a:xfrm>
              <a:off x="5018088" y="4932363"/>
              <a:ext cx="119063" cy="325438"/>
            </a:xfrm>
            <a:custGeom>
              <a:avLst/>
              <a:gdLst>
                <a:gd name="T0" fmla="*/ 2147483646 w 28"/>
                <a:gd name="T1" fmla="*/ 0 h 76"/>
                <a:gd name="T2" fmla="*/ 2147483646 w 28"/>
                <a:gd name="T3" fmla="*/ 0 h 76"/>
                <a:gd name="T4" fmla="*/ 0 w 28"/>
                <a:gd name="T5" fmla="*/ 2147483646 h 76"/>
                <a:gd name="T6" fmla="*/ 2147483646 w 28"/>
                <a:gd name="T7" fmla="*/ 2147483646 h 76"/>
                <a:gd name="T8" fmla="*/ 2147483646 w 28"/>
                <a:gd name="T9" fmla="*/ 0 h 7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76">
                  <a:moveTo>
                    <a:pt x="28" y="0"/>
                  </a:moveTo>
                  <a:cubicBezTo>
                    <a:pt x="13" y="0"/>
                    <a:pt x="13" y="0"/>
                    <a:pt x="13" y="0"/>
                  </a:cubicBezTo>
                  <a:cubicBezTo>
                    <a:pt x="0" y="76"/>
                    <a:pt x="0" y="76"/>
                    <a:pt x="0" y="76"/>
                  </a:cubicBezTo>
                  <a:cubicBezTo>
                    <a:pt x="16" y="76"/>
                    <a:pt x="28" y="76"/>
                    <a:pt x="28" y="76"/>
                  </a:cubicBezTo>
                  <a:cubicBezTo>
                    <a:pt x="28" y="0"/>
                    <a:pt x="28" y="0"/>
                    <a:pt x="28" y="0"/>
                  </a:cubicBezTo>
                </a:path>
              </a:pathLst>
            </a:custGeom>
            <a:solidFill>
              <a:srgbClr val="E7C49B"/>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1049004" name="Freeform 149"/>
            <p:cNvSpPr/>
            <p:nvPr/>
          </p:nvSpPr>
          <p:spPr bwMode="auto">
            <a:xfrm>
              <a:off x="5073651" y="4881563"/>
              <a:ext cx="63500" cy="50800"/>
            </a:xfrm>
            <a:custGeom>
              <a:avLst/>
              <a:gdLst>
                <a:gd name="T0" fmla="*/ 2147483646 w 40"/>
                <a:gd name="T1" fmla="*/ 0 h 32"/>
                <a:gd name="T2" fmla="*/ 2147483646 w 40"/>
                <a:gd name="T3" fmla="*/ 0 h 32"/>
                <a:gd name="T4" fmla="*/ 0 w 40"/>
                <a:gd name="T5" fmla="*/ 2147483646 h 32"/>
                <a:gd name="T6" fmla="*/ 2147483646 w 40"/>
                <a:gd name="T7" fmla="*/ 2147483646 h 32"/>
                <a:gd name="T8" fmla="*/ 2147483646 w 40"/>
                <a:gd name="T9" fmla="*/ 0 h 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32">
                  <a:moveTo>
                    <a:pt x="40" y="0"/>
                  </a:moveTo>
                  <a:lnTo>
                    <a:pt x="5" y="0"/>
                  </a:lnTo>
                  <a:lnTo>
                    <a:pt x="0" y="32"/>
                  </a:lnTo>
                  <a:lnTo>
                    <a:pt x="40" y="32"/>
                  </a:lnTo>
                  <a:lnTo>
                    <a:pt x="40" y="0"/>
                  </a:lnTo>
                  <a:close/>
                </a:path>
              </a:pathLst>
            </a:custGeom>
            <a:solidFill>
              <a:srgbClr val="EAD1B4"/>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1049005" name="Freeform 150"/>
            <p:cNvSpPr/>
            <p:nvPr/>
          </p:nvSpPr>
          <p:spPr bwMode="auto">
            <a:xfrm>
              <a:off x="5073651" y="4881563"/>
              <a:ext cx="63500" cy="50800"/>
            </a:xfrm>
            <a:custGeom>
              <a:avLst/>
              <a:gdLst>
                <a:gd name="T0" fmla="*/ 2147483646 w 40"/>
                <a:gd name="T1" fmla="*/ 0 h 32"/>
                <a:gd name="T2" fmla="*/ 2147483646 w 40"/>
                <a:gd name="T3" fmla="*/ 0 h 32"/>
                <a:gd name="T4" fmla="*/ 0 w 40"/>
                <a:gd name="T5" fmla="*/ 2147483646 h 32"/>
                <a:gd name="T6" fmla="*/ 2147483646 w 40"/>
                <a:gd name="T7" fmla="*/ 2147483646 h 32"/>
                <a:gd name="T8" fmla="*/ 2147483646 w 40"/>
                <a:gd name="T9" fmla="*/ 0 h 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32">
                  <a:moveTo>
                    <a:pt x="40" y="0"/>
                  </a:moveTo>
                  <a:lnTo>
                    <a:pt x="5" y="0"/>
                  </a:lnTo>
                  <a:lnTo>
                    <a:pt x="0" y="32"/>
                  </a:lnTo>
                  <a:lnTo>
                    <a:pt x="40" y="32"/>
                  </a:lnTo>
                  <a:lnTo>
                    <a:pt x="40" y="0"/>
                  </a:lnTo>
                </a:path>
              </a:pathLst>
            </a:custGeom>
            <a:no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1049006" name="Freeform 151"/>
            <p:cNvSpPr/>
            <p:nvPr/>
          </p:nvSpPr>
          <p:spPr bwMode="auto">
            <a:xfrm>
              <a:off x="5013326" y="5257800"/>
              <a:ext cx="123825" cy="38100"/>
            </a:xfrm>
            <a:custGeom>
              <a:avLst/>
              <a:gdLst>
                <a:gd name="T0" fmla="*/ 2147483646 w 29"/>
                <a:gd name="T1" fmla="*/ 0 h 9"/>
                <a:gd name="T2" fmla="*/ 2147483646 w 29"/>
                <a:gd name="T3" fmla="*/ 0 h 9"/>
                <a:gd name="T4" fmla="*/ 2147483646 w 29"/>
                <a:gd name="T5" fmla="*/ 0 h 9"/>
                <a:gd name="T6" fmla="*/ 0 w 29"/>
                <a:gd name="T7" fmla="*/ 2147483646 h 9"/>
                <a:gd name="T8" fmla="*/ 2147483646 w 29"/>
                <a:gd name="T9" fmla="*/ 2147483646 h 9"/>
                <a:gd name="T10" fmla="*/ 2147483646 w 29"/>
                <a:gd name="T11" fmla="*/ 0 h 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 h="9">
                  <a:moveTo>
                    <a:pt x="29" y="0"/>
                  </a:moveTo>
                  <a:cubicBezTo>
                    <a:pt x="29" y="0"/>
                    <a:pt x="29" y="0"/>
                    <a:pt x="29" y="0"/>
                  </a:cubicBezTo>
                  <a:cubicBezTo>
                    <a:pt x="29" y="0"/>
                    <a:pt x="17" y="0"/>
                    <a:pt x="1" y="0"/>
                  </a:cubicBezTo>
                  <a:cubicBezTo>
                    <a:pt x="0" y="9"/>
                    <a:pt x="0" y="9"/>
                    <a:pt x="0" y="9"/>
                  </a:cubicBezTo>
                  <a:cubicBezTo>
                    <a:pt x="11" y="9"/>
                    <a:pt x="29" y="9"/>
                    <a:pt x="29" y="9"/>
                  </a:cubicBezTo>
                  <a:cubicBezTo>
                    <a:pt x="29" y="0"/>
                    <a:pt x="29" y="0"/>
                    <a:pt x="29" y="0"/>
                  </a:cubicBezTo>
                </a:path>
              </a:pathLst>
            </a:custGeom>
            <a:solidFill>
              <a:srgbClr val="DFB88B"/>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1049007" name="Rectangle 152"/>
            <p:cNvSpPr>
              <a:spLocks noChangeArrowheads="1"/>
            </p:cNvSpPr>
            <p:nvPr/>
          </p:nvSpPr>
          <p:spPr bwMode="auto">
            <a:xfrm>
              <a:off x="5089526" y="4856163"/>
              <a:ext cx="733425" cy="504825"/>
            </a:xfrm>
            <a:prstGeom prst="rect">
              <a:avLst/>
            </a:prstGeom>
            <a:solidFill>
              <a:srgbClr val="FFFFFF"/>
            </a:solidFill>
            <a:ln>
              <a:noFill/>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charset="0"/>
                <a:ea typeface="宋体" panose="02010600030101010101" pitchFamily="2" charset="-122"/>
                <a:cs typeface="+mn-cs"/>
              </a:endParaRPr>
            </a:p>
          </p:txBody>
        </p:sp>
        <p:sp>
          <p:nvSpPr>
            <p:cNvPr id="1049008" name="Freeform 153"/>
            <p:cNvSpPr/>
            <p:nvPr/>
          </p:nvSpPr>
          <p:spPr bwMode="auto">
            <a:xfrm>
              <a:off x="5114926" y="5103813"/>
              <a:ext cx="384175" cy="257175"/>
            </a:xfrm>
            <a:custGeom>
              <a:avLst/>
              <a:gdLst>
                <a:gd name="T0" fmla="*/ 0 w 90"/>
                <a:gd name="T1" fmla="*/ 2147483646 h 60"/>
                <a:gd name="T2" fmla="*/ 2147483646 w 90"/>
                <a:gd name="T3" fmla="*/ 2147483646 h 60"/>
                <a:gd name="T4" fmla="*/ 2147483646 w 90"/>
                <a:gd name="T5" fmla="*/ 0 h 60"/>
                <a:gd name="T6" fmla="*/ 0 w 90"/>
                <a:gd name="T7" fmla="*/ 0 h 60"/>
                <a:gd name="T8" fmla="*/ 0 w 90"/>
                <a:gd name="T9" fmla="*/ 2147483646 h 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0" h="60">
                  <a:moveTo>
                    <a:pt x="0" y="60"/>
                  </a:moveTo>
                  <a:cubicBezTo>
                    <a:pt x="90" y="60"/>
                    <a:pt x="90" y="60"/>
                    <a:pt x="90" y="60"/>
                  </a:cubicBezTo>
                  <a:cubicBezTo>
                    <a:pt x="89" y="43"/>
                    <a:pt x="90" y="17"/>
                    <a:pt x="89" y="0"/>
                  </a:cubicBezTo>
                  <a:cubicBezTo>
                    <a:pt x="0" y="0"/>
                    <a:pt x="0" y="0"/>
                    <a:pt x="0" y="0"/>
                  </a:cubicBezTo>
                  <a:lnTo>
                    <a:pt x="0" y="60"/>
                  </a:lnTo>
                  <a:close/>
                </a:path>
              </a:pathLst>
            </a:custGeom>
            <a:solidFill>
              <a:srgbClr val="E5E5E5"/>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1049009" name="Freeform 154"/>
            <p:cNvSpPr/>
            <p:nvPr/>
          </p:nvSpPr>
          <p:spPr bwMode="auto">
            <a:xfrm>
              <a:off x="5226051" y="4826000"/>
              <a:ext cx="596900" cy="568325"/>
            </a:xfrm>
            <a:custGeom>
              <a:avLst/>
              <a:gdLst>
                <a:gd name="T0" fmla="*/ 0 w 376"/>
                <a:gd name="T1" fmla="*/ 0 h 358"/>
                <a:gd name="T2" fmla="*/ 0 w 376"/>
                <a:gd name="T3" fmla="*/ 2147483646 h 358"/>
                <a:gd name="T4" fmla="*/ 2147483646 w 376"/>
                <a:gd name="T5" fmla="*/ 2147483646 h 358"/>
                <a:gd name="T6" fmla="*/ 2147483646 w 376"/>
                <a:gd name="T7" fmla="*/ 2147483646 h 358"/>
                <a:gd name="T8" fmla="*/ 0 w 376"/>
                <a:gd name="T9" fmla="*/ 0 h 35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76" h="358">
                  <a:moveTo>
                    <a:pt x="0" y="0"/>
                  </a:moveTo>
                  <a:lnTo>
                    <a:pt x="0" y="358"/>
                  </a:lnTo>
                  <a:lnTo>
                    <a:pt x="376" y="358"/>
                  </a:lnTo>
                  <a:lnTo>
                    <a:pt x="376" y="6"/>
                  </a:lnTo>
                  <a:lnTo>
                    <a:pt x="0" y="0"/>
                  </a:lnTo>
                  <a:close/>
                </a:path>
              </a:pathLst>
            </a:custGeom>
            <a:solidFill>
              <a:srgbClr val="555554"/>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1049010" name="Rectangle 155"/>
            <p:cNvSpPr>
              <a:spLocks noChangeArrowheads="1"/>
            </p:cNvSpPr>
            <p:nvPr/>
          </p:nvSpPr>
          <p:spPr bwMode="auto">
            <a:xfrm>
              <a:off x="5251451" y="5057775"/>
              <a:ext cx="571500" cy="336550"/>
            </a:xfrm>
            <a:prstGeom prst="rect">
              <a:avLst/>
            </a:prstGeom>
            <a:solidFill>
              <a:srgbClr val="424241"/>
            </a:solidFill>
            <a:ln>
              <a:noFill/>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charset="0"/>
                <a:ea typeface="宋体" panose="02010600030101010101" pitchFamily="2" charset="-122"/>
                <a:cs typeface="+mn-cs"/>
              </a:endParaRPr>
            </a:p>
          </p:txBody>
        </p:sp>
        <p:sp>
          <p:nvSpPr>
            <p:cNvPr id="1049011" name="Freeform 156"/>
            <p:cNvSpPr/>
            <p:nvPr/>
          </p:nvSpPr>
          <p:spPr bwMode="auto">
            <a:xfrm>
              <a:off x="5281613" y="5262563"/>
              <a:ext cx="76200" cy="76200"/>
            </a:xfrm>
            <a:custGeom>
              <a:avLst/>
              <a:gdLst>
                <a:gd name="T0" fmla="*/ 2147483646 w 18"/>
                <a:gd name="T1" fmla="*/ 2147483646 h 18"/>
                <a:gd name="T2" fmla="*/ 2147483646 w 18"/>
                <a:gd name="T3" fmla="*/ 2147483646 h 18"/>
                <a:gd name="T4" fmla="*/ 2147483646 w 18"/>
                <a:gd name="T5" fmla="*/ 2147483646 h 18"/>
                <a:gd name="T6" fmla="*/ 2147483646 w 18"/>
                <a:gd name="T7" fmla="*/ 2147483646 h 18"/>
                <a:gd name="T8" fmla="*/ 2147483646 w 18"/>
                <a:gd name="T9" fmla="*/ 2147483646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18">
                  <a:moveTo>
                    <a:pt x="5" y="16"/>
                  </a:moveTo>
                  <a:cubicBezTo>
                    <a:pt x="9" y="18"/>
                    <a:pt x="14" y="17"/>
                    <a:pt x="16" y="13"/>
                  </a:cubicBezTo>
                  <a:cubicBezTo>
                    <a:pt x="18" y="9"/>
                    <a:pt x="17" y="4"/>
                    <a:pt x="13" y="2"/>
                  </a:cubicBezTo>
                  <a:cubicBezTo>
                    <a:pt x="9" y="0"/>
                    <a:pt x="4" y="1"/>
                    <a:pt x="2" y="5"/>
                  </a:cubicBezTo>
                  <a:cubicBezTo>
                    <a:pt x="0" y="9"/>
                    <a:pt x="1" y="14"/>
                    <a:pt x="5" y="16"/>
                  </a:cubicBezTo>
                  <a:close/>
                </a:path>
              </a:pathLst>
            </a:custGeom>
            <a:solidFill>
              <a:srgbClr val="FFFFFF"/>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1049012" name="Freeform 157"/>
            <p:cNvSpPr/>
            <p:nvPr/>
          </p:nvSpPr>
          <p:spPr bwMode="auto">
            <a:xfrm>
              <a:off x="5299076" y="5295900"/>
              <a:ext cx="15875" cy="17463"/>
            </a:xfrm>
            <a:custGeom>
              <a:avLst/>
              <a:gdLst>
                <a:gd name="T0" fmla="*/ 2147483646 w 4"/>
                <a:gd name="T1" fmla="*/ 2147483646 h 4"/>
                <a:gd name="T2" fmla="*/ 2147483646 w 4"/>
                <a:gd name="T3" fmla="*/ 2147483646 h 4"/>
                <a:gd name="T4" fmla="*/ 2147483646 w 4"/>
                <a:gd name="T5" fmla="*/ 0 h 4"/>
                <a:gd name="T6" fmla="*/ 2147483646 w 4"/>
                <a:gd name="T7" fmla="*/ 2147483646 h 4"/>
                <a:gd name="T8" fmla="*/ 2147483646 w 4"/>
                <a:gd name="T9" fmla="*/ 2147483646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4">
                  <a:moveTo>
                    <a:pt x="1" y="3"/>
                  </a:moveTo>
                  <a:cubicBezTo>
                    <a:pt x="2" y="4"/>
                    <a:pt x="3" y="3"/>
                    <a:pt x="3" y="3"/>
                  </a:cubicBezTo>
                  <a:cubicBezTo>
                    <a:pt x="4" y="2"/>
                    <a:pt x="4" y="1"/>
                    <a:pt x="3" y="0"/>
                  </a:cubicBezTo>
                  <a:cubicBezTo>
                    <a:pt x="2" y="0"/>
                    <a:pt x="1" y="0"/>
                    <a:pt x="1" y="1"/>
                  </a:cubicBezTo>
                  <a:cubicBezTo>
                    <a:pt x="0" y="2"/>
                    <a:pt x="1" y="3"/>
                    <a:pt x="1" y="3"/>
                  </a:cubicBezTo>
                  <a:close/>
                </a:path>
              </a:pathLst>
            </a:custGeom>
            <a:solidFill>
              <a:srgbClr val="555554"/>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1049013" name="Freeform 158"/>
            <p:cNvSpPr/>
            <p:nvPr/>
          </p:nvSpPr>
          <p:spPr bwMode="auto">
            <a:xfrm>
              <a:off x="5307013" y="5278438"/>
              <a:ext cx="17463" cy="17463"/>
            </a:xfrm>
            <a:custGeom>
              <a:avLst/>
              <a:gdLst>
                <a:gd name="T0" fmla="*/ 2147483646 w 4"/>
                <a:gd name="T1" fmla="*/ 2147483646 h 4"/>
                <a:gd name="T2" fmla="*/ 2147483646 w 4"/>
                <a:gd name="T3" fmla="*/ 2147483646 h 4"/>
                <a:gd name="T4" fmla="*/ 2147483646 w 4"/>
                <a:gd name="T5" fmla="*/ 2147483646 h 4"/>
                <a:gd name="T6" fmla="*/ 2147483646 w 4"/>
                <a:gd name="T7" fmla="*/ 2147483646 h 4"/>
                <a:gd name="T8" fmla="*/ 2147483646 w 4"/>
                <a:gd name="T9" fmla="*/ 2147483646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4">
                  <a:moveTo>
                    <a:pt x="1" y="4"/>
                  </a:moveTo>
                  <a:cubicBezTo>
                    <a:pt x="2" y="4"/>
                    <a:pt x="3" y="4"/>
                    <a:pt x="3" y="3"/>
                  </a:cubicBezTo>
                  <a:cubicBezTo>
                    <a:pt x="4" y="2"/>
                    <a:pt x="4" y="1"/>
                    <a:pt x="3" y="1"/>
                  </a:cubicBezTo>
                  <a:cubicBezTo>
                    <a:pt x="2" y="0"/>
                    <a:pt x="1" y="1"/>
                    <a:pt x="1" y="1"/>
                  </a:cubicBezTo>
                  <a:cubicBezTo>
                    <a:pt x="0" y="2"/>
                    <a:pt x="1" y="3"/>
                    <a:pt x="1" y="4"/>
                  </a:cubicBezTo>
                  <a:close/>
                </a:path>
              </a:pathLst>
            </a:custGeom>
            <a:solidFill>
              <a:srgbClr val="555554"/>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1049014" name="Freeform 159"/>
            <p:cNvSpPr/>
            <p:nvPr/>
          </p:nvSpPr>
          <p:spPr bwMode="auto">
            <a:xfrm>
              <a:off x="5314951" y="5305425"/>
              <a:ext cx="17463" cy="15875"/>
            </a:xfrm>
            <a:custGeom>
              <a:avLst/>
              <a:gdLst>
                <a:gd name="T0" fmla="*/ 2147483646 w 4"/>
                <a:gd name="T1" fmla="*/ 2147483646 h 4"/>
                <a:gd name="T2" fmla="*/ 2147483646 w 4"/>
                <a:gd name="T3" fmla="*/ 2147483646 h 4"/>
                <a:gd name="T4" fmla="*/ 2147483646 w 4"/>
                <a:gd name="T5" fmla="*/ 2147483646 h 4"/>
                <a:gd name="T6" fmla="*/ 2147483646 w 4"/>
                <a:gd name="T7" fmla="*/ 2147483646 h 4"/>
                <a:gd name="T8" fmla="*/ 2147483646 w 4"/>
                <a:gd name="T9" fmla="*/ 2147483646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4">
                  <a:moveTo>
                    <a:pt x="1" y="3"/>
                  </a:moveTo>
                  <a:cubicBezTo>
                    <a:pt x="2" y="4"/>
                    <a:pt x="3" y="4"/>
                    <a:pt x="4" y="3"/>
                  </a:cubicBezTo>
                  <a:cubicBezTo>
                    <a:pt x="4" y="2"/>
                    <a:pt x="4" y="1"/>
                    <a:pt x="3" y="1"/>
                  </a:cubicBezTo>
                  <a:cubicBezTo>
                    <a:pt x="2" y="0"/>
                    <a:pt x="1" y="0"/>
                    <a:pt x="1" y="1"/>
                  </a:cubicBezTo>
                  <a:cubicBezTo>
                    <a:pt x="0" y="2"/>
                    <a:pt x="1" y="3"/>
                    <a:pt x="1" y="3"/>
                  </a:cubicBezTo>
                  <a:close/>
                </a:path>
              </a:pathLst>
            </a:custGeom>
            <a:solidFill>
              <a:srgbClr val="555554"/>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1049015" name="Freeform 160"/>
            <p:cNvSpPr/>
            <p:nvPr/>
          </p:nvSpPr>
          <p:spPr bwMode="auto">
            <a:xfrm>
              <a:off x="5324476" y="5291138"/>
              <a:ext cx="17463" cy="14288"/>
            </a:xfrm>
            <a:custGeom>
              <a:avLst/>
              <a:gdLst>
                <a:gd name="T0" fmla="*/ 2147483646 w 4"/>
                <a:gd name="T1" fmla="*/ 2147483646 h 3"/>
                <a:gd name="T2" fmla="*/ 2147483646 w 4"/>
                <a:gd name="T3" fmla="*/ 2147483646 h 3"/>
                <a:gd name="T4" fmla="*/ 2147483646 w 4"/>
                <a:gd name="T5" fmla="*/ 0 h 3"/>
                <a:gd name="T6" fmla="*/ 2147483646 w 4"/>
                <a:gd name="T7" fmla="*/ 2147483646 h 3"/>
                <a:gd name="T8" fmla="*/ 2147483646 w 4"/>
                <a:gd name="T9" fmla="*/ 2147483646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3">
                  <a:moveTo>
                    <a:pt x="1" y="3"/>
                  </a:moveTo>
                  <a:cubicBezTo>
                    <a:pt x="2" y="3"/>
                    <a:pt x="3" y="3"/>
                    <a:pt x="3" y="2"/>
                  </a:cubicBezTo>
                  <a:cubicBezTo>
                    <a:pt x="4" y="1"/>
                    <a:pt x="4" y="0"/>
                    <a:pt x="3" y="0"/>
                  </a:cubicBezTo>
                  <a:cubicBezTo>
                    <a:pt x="2" y="0"/>
                    <a:pt x="1" y="0"/>
                    <a:pt x="1" y="1"/>
                  </a:cubicBezTo>
                  <a:cubicBezTo>
                    <a:pt x="0" y="1"/>
                    <a:pt x="1" y="2"/>
                    <a:pt x="1" y="3"/>
                  </a:cubicBezTo>
                  <a:close/>
                </a:path>
              </a:pathLst>
            </a:custGeom>
            <a:solidFill>
              <a:srgbClr val="555554"/>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1049016" name="Freeform 161"/>
            <p:cNvSpPr/>
            <p:nvPr/>
          </p:nvSpPr>
          <p:spPr bwMode="auto">
            <a:xfrm>
              <a:off x="5392738" y="5262563"/>
              <a:ext cx="80963" cy="76200"/>
            </a:xfrm>
            <a:custGeom>
              <a:avLst/>
              <a:gdLst>
                <a:gd name="T0" fmla="*/ 2147483646 w 19"/>
                <a:gd name="T1" fmla="*/ 2147483646 h 18"/>
                <a:gd name="T2" fmla="*/ 2147483646 w 19"/>
                <a:gd name="T3" fmla="*/ 2147483646 h 18"/>
                <a:gd name="T4" fmla="*/ 2147483646 w 19"/>
                <a:gd name="T5" fmla="*/ 2147483646 h 18"/>
                <a:gd name="T6" fmla="*/ 2147483646 w 19"/>
                <a:gd name="T7" fmla="*/ 2147483646 h 18"/>
                <a:gd name="T8" fmla="*/ 2147483646 w 19"/>
                <a:gd name="T9" fmla="*/ 2147483646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 h="18">
                  <a:moveTo>
                    <a:pt x="5" y="16"/>
                  </a:moveTo>
                  <a:cubicBezTo>
                    <a:pt x="9" y="18"/>
                    <a:pt x="14" y="17"/>
                    <a:pt x="17" y="13"/>
                  </a:cubicBezTo>
                  <a:cubicBezTo>
                    <a:pt x="19" y="9"/>
                    <a:pt x="17" y="4"/>
                    <a:pt x="13" y="2"/>
                  </a:cubicBezTo>
                  <a:cubicBezTo>
                    <a:pt x="9" y="0"/>
                    <a:pt x="4" y="1"/>
                    <a:pt x="2" y="5"/>
                  </a:cubicBezTo>
                  <a:cubicBezTo>
                    <a:pt x="0" y="9"/>
                    <a:pt x="2" y="14"/>
                    <a:pt x="5" y="16"/>
                  </a:cubicBezTo>
                  <a:close/>
                </a:path>
              </a:pathLst>
            </a:custGeom>
            <a:solidFill>
              <a:srgbClr val="FFFFFF"/>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1049017" name="Freeform 162"/>
            <p:cNvSpPr/>
            <p:nvPr/>
          </p:nvSpPr>
          <p:spPr bwMode="auto">
            <a:xfrm>
              <a:off x="5413376" y="5295900"/>
              <a:ext cx="12700" cy="17463"/>
            </a:xfrm>
            <a:custGeom>
              <a:avLst/>
              <a:gdLst>
                <a:gd name="T0" fmla="*/ 2147483646 w 3"/>
                <a:gd name="T1" fmla="*/ 2147483646 h 4"/>
                <a:gd name="T2" fmla="*/ 2147483646 w 3"/>
                <a:gd name="T3" fmla="*/ 2147483646 h 4"/>
                <a:gd name="T4" fmla="*/ 2147483646 w 3"/>
                <a:gd name="T5" fmla="*/ 0 h 4"/>
                <a:gd name="T6" fmla="*/ 0 w 3"/>
                <a:gd name="T7" fmla="*/ 2147483646 h 4"/>
                <a:gd name="T8" fmla="*/ 2147483646 w 3"/>
                <a:gd name="T9" fmla="*/ 2147483646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4">
                  <a:moveTo>
                    <a:pt x="1" y="3"/>
                  </a:moveTo>
                  <a:cubicBezTo>
                    <a:pt x="1" y="4"/>
                    <a:pt x="2" y="3"/>
                    <a:pt x="3" y="3"/>
                  </a:cubicBezTo>
                  <a:cubicBezTo>
                    <a:pt x="3" y="2"/>
                    <a:pt x="3" y="1"/>
                    <a:pt x="2" y="0"/>
                  </a:cubicBezTo>
                  <a:cubicBezTo>
                    <a:pt x="1" y="0"/>
                    <a:pt x="0" y="0"/>
                    <a:pt x="0" y="1"/>
                  </a:cubicBezTo>
                  <a:cubicBezTo>
                    <a:pt x="0" y="2"/>
                    <a:pt x="0" y="3"/>
                    <a:pt x="1" y="3"/>
                  </a:cubicBezTo>
                  <a:close/>
                </a:path>
              </a:pathLst>
            </a:custGeom>
            <a:solidFill>
              <a:srgbClr val="555554"/>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1049018" name="Freeform 163"/>
            <p:cNvSpPr/>
            <p:nvPr/>
          </p:nvSpPr>
          <p:spPr bwMode="auto">
            <a:xfrm>
              <a:off x="5421313" y="5278438"/>
              <a:ext cx="14288" cy="17463"/>
            </a:xfrm>
            <a:custGeom>
              <a:avLst/>
              <a:gdLst>
                <a:gd name="T0" fmla="*/ 2147483646 w 3"/>
                <a:gd name="T1" fmla="*/ 2147483646 h 4"/>
                <a:gd name="T2" fmla="*/ 2147483646 w 3"/>
                <a:gd name="T3" fmla="*/ 2147483646 h 4"/>
                <a:gd name="T4" fmla="*/ 2147483646 w 3"/>
                <a:gd name="T5" fmla="*/ 2147483646 h 4"/>
                <a:gd name="T6" fmla="*/ 0 w 3"/>
                <a:gd name="T7" fmla="*/ 2147483646 h 4"/>
                <a:gd name="T8" fmla="*/ 2147483646 w 3"/>
                <a:gd name="T9" fmla="*/ 2147483646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4">
                  <a:moveTo>
                    <a:pt x="1" y="4"/>
                  </a:moveTo>
                  <a:cubicBezTo>
                    <a:pt x="1" y="4"/>
                    <a:pt x="2" y="4"/>
                    <a:pt x="3" y="3"/>
                  </a:cubicBezTo>
                  <a:cubicBezTo>
                    <a:pt x="3" y="2"/>
                    <a:pt x="3" y="1"/>
                    <a:pt x="2" y="1"/>
                  </a:cubicBezTo>
                  <a:cubicBezTo>
                    <a:pt x="1" y="0"/>
                    <a:pt x="0" y="1"/>
                    <a:pt x="0" y="1"/>
                  </a:cubicBezTo>
                  <a:cubicBezTo>
                    <a:pt x="0" y="2"/>
                    <a:pt x="0" y="3"/>
                    <a:pt x="1" y="4"/>
                  </a:cubicBezTo>
                  <a:close/>
                </a:path>
              </a:pathLst>
            </a:custGeom>
            <a:solidFill>
              <a:srgbClr val="555554"/>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1049019" name="Freeform 164"/>
            <p:cNvSpPr/>
            <p:nvPr/>
          </p:nvSpPr>
          <p:spPr bwMode="auto">
            <a:xfrm>
              <a:off x="5430838" y="5305425"/>
              <a:ext cx="12700" cy="15875"/>
            </a:xfrm>
            <a:custGeom>
              <a:avLst/>
              <a:gdLst>
                <a:gd name="T0" fmla="*/ 2147483646 w 3"/>
                <a:gd name="T1" fmla="*/ 2147483646 h 4"/>
                <a:gd name="T2" fmla="*/ 2147483646 w 3"/>
                <a:gd name="T3" fmla="*/ 2147483646 h 4"/>
                <a:gd name="T4" fmla="*/ 2147483646 w 3"/>
                <a:gd name="T5" fmla="*/ 2147483646 h 4"/>
                <a:gd name="T6" fmla="*/ 0 w 3"/>
                <a:gd name="T7" fmla="*/ 2147483646 h 4"/>
                <a:gd name="T8" fmla="*/ 2147483646 w 3"/>
                <a:gd name="T9" fmla="*/ 2147483646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4">
                  <a:moveTo>
                    <a:pt x="1" y="3"/>
                  </a:moveTo>
                  <a:cubicBezTo>
                    <a:pt x="1" y="4"/>
                    <a:pt x="2" y="4"/>
                    <a:pt x="3" y="3"/>
                  </a:cubicBezTo>
                  <a:cubicBezTo>
                    <a:pt x="3" y="2"/>
                    <a:pt x="3" y="1"/>
                    <a:pt x="2" y="1"/>
                  </a:cubicBezTo>
                  <a:cubicBezTo>
                    <a:pt x="1" y="0"/>
                    <a:pt x="0" y="0"/>
                    <a:pt x="0" y="1"/>
                  </a:cubicBezTo>
                  <a:cubicBezTo>
                    <a:pt x="0" y="2"/>
                    <a:pt x="0" y="3"/>
                    <a:pt x="1" y="3"/>
                  </a:cubicBezTo>
                  <a:close/>
                </a:path>
              </a:pathLst>
            </a:custGeom>
            <a:solidFill>
              <a:srgbClr val="555554"/>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1049020" name="Freeform 165"/>
            <p:cNvSpPr/>
            <p:nvPr/>
          </p:nvSpPr>
          <p:spPr bwMode="auto">
            <a:xfrm>
              <a:off x="5438776" y="5291138"/>
              <a:ext cx="12700" cy="14288"/>
            </a:xfrm>
            <a:custGeom>
              <a:avLst/>
              <a:gdLst>
                <a:gd name="T0" fmla="*/ 2147483646 w 3"/>
                <a:gd name="T1" fmla="*/ 2147483646 h 3"/>
                <a:gd name="T2" fmla="*/ 2147483646 w 3"/>
                <a:gd name="T3" fmla="*/ 2147483646 h 3"/>
                <a:gd name="T4" fmla="*/ 2147483646 w 3"/>
                <a:gd name="T5" fmla="*/ 0 h 3"/>
                <a:gd name="T6" fmla="*/ 0 w 3"/>
                <a:gd name="T7" fmla="*/ 2147483646 h 3"/>
                <a:gd name="T8" fmla="*/ 2147483646 w 3"/>
                <a:gd name="T9" fmla="*/ 2147483646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3">
                  <a:moveTo>
                    <a:pt x="1" y="3"/>
                  </a:moveTo>
                  <a:cubicBezTo>
                    <a:pt x="1" y="3"/>
                    <a:pt x="2" y="3"/>
                    <a:pt x="3" y="2"/>
                  </a:cubicBezTo>
                  <a:cubicBezTo>
                    <a:pt x="3" y="1"/>
                    <a:pt x="3" y="0"/>
                    <a:pt x="2" y="0"/>
                  </a:cubicBezTo>
                  <a:cubicBezTo>
                    <a:pt x="1" y="0"/>
                    <a:pt x="0" y="0"/>
                    <a:pt x="0" y="1"/>
                  </a:cubicBezTo>
                  <a:cubicBezTo>
                    <a:pt x="0" y="1"/>
                    <a:pt x="0" y="2"/>
                    <a:pt x="1" y="3"/>
                  </a:cubicBezTo>
                  <a:close/>
                </a:path>
              </a:pathLst>
            </a:custGeom>
            <a:solidFill>
              <a:srgbClr val="555554"/>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1049021" name="Freeform 166"/>
            <p:cNvSpPr/>
            <p:nvPr/>
          </p:nvSpPr>
          <p:spPr bwMode="auto">
            <a:xfrm>
              <a:off x="5226051" y="4826000"/>
              <a:ext cx="596900" cy="568325"/>
            </a:xfrm>
            <a:custGeom>
              <a:avLst/>
              <a:gdLst>
                <a:gd name="T0" fmla="*/ 2147483646 w 376"/>
                <a:gd name="T1" fmla="*/ 2147483646 h 358"/>
                <a:gd name="T2" fmla="*/ 2147483646 w 376"/>
                <a:gd name="T3" fmla="*/ 2147483646 h 358"/>
                <a:gd name="T4" fmla="*/ 0 w 376"/>
                <a:gd name="T5" fmla="*/ 2147483646 h 358"/>
                <a:gd name="T6" fmla="*/ 0 w 376"/>
                <a:gd name="T7" fmla="*/ 0 h 358"/>
                <a:gd name="T8" fmla="*/ 2147483646 w 376"/>
                <a:gd name="T9" fmla="*/ 0 h 358"/>
                <a:gd name="T10" fmla="*/ 2147483646 w 376"/>
                <a:gd name="T11" fmla="*/ 2147483646 h 358"/>
                <a:gd name="T12" fmla="*/ 2147483646 w 376"/>
                <a:gd name="T13" fmla="*/ 2147483646 h 35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6" h="358">
                  <a:moveTo>
                    <a:pt x="19" y="24"/>
                  </a:moveTo>
                  <a:lnTo>
                    <a:pt x="19" y="358"/>
                  </a:lnTo>
                  <a:lnTo>
                    <a:pt x="0" y="358"/>
                  </a:lnTo>
                  <a:lnTo>
                    <a:pt x="0" y="0"/>
                  </a:lnTo>
                  <a:lnTo>
                    <a:pt x="376" y="0"/>
                  </a:lnTo>
                  <a:lnTo>
                    <a:pt x="376" y="24"/>
                  </a:lnTo>
                  <a:lnTo>
                    <a:pt x="19" y="24"/>
                  </a:lnTo>
                  <a:close/>
                </a:path>
              </a:pathLst>
            </a:custGeom>
            <a:solidFill>
              <a:srgbClr val="7B7778"/>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grpSp>
      <p:sp>
        <p:nvSpPr>
          <p:cNvPr id="2" name="矩形 76802">
            <a:extLst>
              <a:ext uri="{FF2B5EF4-FFF2-40B4-BE49-F238E27FC236}">
                <a16:creationId xmlns:a16="http://schemas.microsoft.com/office/drawing/2014/main" id="{4A9FEAA6-C779-FA16-E8C2-F0DC2F9A71C6}"/>
              </a:ext>
            </a:extLst>
          </p:cNvPr>
          <p:cNvSpPr/>
          <p:nvPr>
            <p:custDataLst>
              <p:tags r:id="rId1"/>
            </p:custDataLst>
          </p:nvPr>
        </p:nvSpPr>
        <p:spPr>
          <a:xfrm>
            <a:off x="2969126" y="1579755"/>
            <a:ext cx="6226929" cy="4430828"/>
          </a:xfrm>
          <a:prstGeom prst="rect">
            <a:avLst/>
          </a:prstGeom>
          <a:noFill/>
          <a:ln w="9525">
            <a:noFill/>
          </a:ln>
        </p:spPr>
        <p:txBody>
          <a:bodyPr wrap="square" anchor="t" anchorCtr="0">
            <a:spAutoFit/>
          </a:bodyPr>
          <a:lstStyle/>
          <a:p>
            <a:pPr marL="0" marR="0" lvl="0" indent="457200" algn="l" defTabSz="914400" rtl="0" eaLnBrk="1" fontAlgn="auto" latinLnBrk="0" hangingPunct="1">
              <a:lnSpc>
                <a:spcPct val="150000"/>
              </a:lnSpc>
              <a:spcBef>
                <a:spcPts val="0"/>
              </a:spcBef>
              <a:spcAft>
                <a:spcPts val="0"/>
              </a:spcAft>
              <a:buClrTx/>
              <a:buSzTx/>
              <a:buFontTx/>
              <a:buNone/>
              <a:tabLst/>
              <a:defRPr/>
            </a:pPr>
            <a:r>
              <a:rPr kumimoji="0" lang="zh-CN" altLang="en-US" sz="3200" b="1" i="0" u="none" strike="noStrike" kern="1200" cap="none" spc="0" normalizeH="0" baseline="0" noProof="0" dirty="0">
                <a:ln>
                  <a:noFill/>
                </a:ln>
                <a:solidFill>
                  <a:srgbClr val="C00000"/>
                </a:solidFill>
                <a:effectLst/>
                <a:uLnTx/>
                <a:uFillTx/>
                <a:latin typeface="Times New Roman" panose="02020603050405020304" charset="0"/>
                <a:ea typeface="黑体" panose="02010609060101010101" pitchFamily="49" charset="-122"/>
                <a:cs typeface="Arial"/>
              </a:rPr>
              <a:t>【写作指导】</a:t>
            </a:r>
          </a:p>
          <a:p>
            <a:pPr marL="0" marR="0" lvl="0" indent="457200" algn="l" defTabSz="914400" rtl="0" eaLnBrk="1" fontAlgn="auto" latinLnBrk="0" hangingPunct="1">
              <a:lnSpc>
                <a:spcPct val="150000"/>
              </a:lnSpc>
              <a:spcBef>
                <a:spcPts val="0"/>
              </a:spcBef>
              <a:spcAft>
                <a:spcPts val="0"/>
              </a:spcAft>
              <a:buClrTx/>
              <a:buSzTx/>
              <a:buFontTx/>
              <a:buNone/>
              <a:tabLst/>
              <a:defRPr/>
            </a:pPr>
            <a:r>
              <a:rPr lang="zh-CN" altLang="en-US" sz="3200" b="1" noProof="0" dirty="0">
                <a:solidFill>
                  <a:srgbClr val="C00000"/>
                </a:solidFill>
                <a:latin typeface="Times New Roman" panose="02020603050405020304" charset="0"/>
                <a:ea typeface="黑体" panose="02010609060101010101" pitchFamily="49" charset="-122"/>
                <a:cs typeface="Arial"/>
                <a:sym typeface="+mn-ea"/>
              </a:rPr>
              <a:t>定</a:t>
            </a:r>
            <a:r>
              <a:rPr kumimoji="0" lang="zh-CN" altLang="en-US" sz="3200" b="1" i="0" u="none" strike="noStrike" kern="1200" cap="none" spc="0" normalizeH="0" baseline="0" noProof="0" dirty="0">
                <a:ln>
                  <a:noFill/>
                </a:ln>
                <a:solidFill>
                  <a:srgbClr val="C00000"/>
                </a:solidFill>
                <a:effectLst/>
                <a:uLnTx/>
                <a:uFillTx/>
                <a:latin typeface="Times New Roman" panose="02020603050405020304" charset="0"/>
                <a:ea typeface="黑体" panose="02010609060101010101" pitchFamily="49" charset="-122"/>
                <a:cs typeface="Arial"/>
                <a:sym typeface="+mn-ea"/>
              </a:rPr>
              <a:t>时态：一般现在时	</a:t>
            </a:r>
            <a:endParaRPr kumimoji="0" lang="zh-CN" altLang="en-US" sz="3200" b="1" i="0" u="none" strike="noStrike" kern="1200" cap="none" spc="0" normalizeH="0" baseline="0" noProof="0" dirty="0">
              <a:ln>
                <a:noFill/>
              </a:ln>
              <a:solidFill>
                <a:srgbClr val="C00000"/>
              </a:solidFill>
              <a:effectLst/>
              <a:uLnTx/>
              <a:uFillTx/>
              <a:latin typeface="Times New Roman" panose="02020603050405020304" charset="0"/>
              <a:ea typeface="黑体" panose="02010609060101010101" pitchFamily="49" charset="-122"/>
              <a:cs typeface="Arial"/>
            </a:endParaRPr>
          </a:p>
          <a:p>
            <a:pPr marL="0" marR="0" lvl="0" indent="457200" algn="l" defTabSz="914400" rtl="0" eaLnBrk="1" fontAlgn="auto" latinLnBrk="0" hangingPunct="1">
              <a:lnSpc>
                <a:spcPct val="150000"/>
              </a:lnSpc>
              <a:spcBef>
                <a:spcPts val="0"/>
              </a:spcBef>
              <a:spcAft>
                <a:spcPts val="0"/>
              </a:spcAft>
              <a:buClrTx/>
              <a:buSzTx/>
              <a:buFontTx/>
              <a:buNone/>
              <a:tabLst/>
              <a:defRPr/>
            </a:pPr>
            <a:r>
              <a:rPr lang="zh-CN" altLang="en-US" sz="3200" b="1" dirty="0">
                <a:solidFill>
                  <a:srgbClr val="C00000"/>
                </a:solidFill>
                <a:latin typeface="Times New Roman" panose="02020603050405020304" charset="0"/>
                <a:ea typeface="黑体" panose="02010609060101010101" pitchFamily="49" charset="-122"/>
                <a:cs typeface="Arial"/>
                <a:sym typeface="+mn-ea"/>
              </a:rPr>
              <a:t>定</a:t>
            </a:r>
            <a:r>
              <a:rPr kumimoji="0" lang="zh-CN" altLang="en-US" sz="3200" b="1" i="0" u="none" strike="noStrike" kern="1200" cap="none" spc="0" normalizeH="0" baseline="0" noProof="0" dirty="0">
                <a:ln>
                  <a:noFill/>
                </a:ln>
                <a:solidFill>
                  <a:srgbClr val="C00000"/>
                </a:solidFill>
                <a:effectLst/>
                <a:uLnTx/>
                <a:uFillTx/>
                <a:latin typeface="Times New Roman" panose="02020603050405020304" charset="0"/>
                <a:ea typeface="黑体" panose="02010609060101010101" pitchFamily="49" charset="-122"/>
                <a:cs typeface="Arial"/>
                <a:sym typeface="+mn-ea"/>
              </a:rPr>
              <a:t>人称：第一、二人称</a:t>
            </a:r>
            <a:endParaRPr kumimoji="0" lang="en-US" altLang="zh-CN" sz="3200" b="1" i="0" u="none" strike="noStrike" kern="1200" cap="none" spc="0" normalizeH="0" baseline="0" noProof="0" dirty="0">
              <a:ln>
                <a:noFill/>
              </a:ln>
              <a:solidFill>
                <a:srgbClr val="C00000"/>
              </a:solidFill>
              <a:effectLst/>
              <a:uLnTx/>
              <a:uFillTx/>
              <a:latin typeface="Times New Roman" panose="02020603050405020304" charset="0"/>
              <a:ea typeface="黑体" panose="02010609060101010101" pitchFamily="49" charset="-122"/>
              <a:cs typeface="Arial"/>
              <a:sym typeface="+mn-ea"/>
            </a:endParaRPr>
          </a:p>
          <a:p>
            <a:pPr marL="0" marR="0" lvl="0" indent="457200" algn="l" defTabSz="914400" rtl="0" eaLnBrk="1" fontAlgn="auto" latinLnBrk="0" hangingPunct="1">
              <a:lnSpc>
                <a:spcPct val="150000"/>
              </a:lnSpc>
              <a:spcBef>
                <a:spcPts val="0"/>
              </a:spcBef>
              <a:spcAft>
                <a:spcPts val="0"/>
              </a:spcAft>
              <a:buClrTx/>
              <a:buSzTx/>
              <a:buFontTx/>
              <a:buNone/>
              <a:tabLst/>
              <a:defRPr/>
            </a:pPr>
            <a:r>
              <a:rPr lang="zh-CN" altLang="en-US" sz="3200" b="1" dirty="0">
                <a:solidFill>
                  <a:srgbClr val="C00000"/>
                </a:solidFill>
                <a:latin typeface="Times New Roman" panose="02020603050405020304" charset="0"/>
                <a:ea typeface="黑体" panose="02010609060101010101" pitchFamily="49" charset="-122"/>
                <a:cs typeface="Arial"/>
                <a:sym typeface="+mn-ea"/>
              </a:rPr>
              <a:t>定体裁：</a:t>
            </a:r>
            <a:r>
              <a:rPr kumimoji="0" lang="zh-CN" altLang="en-US" sz="3200" b="1" i="0" u="none" strike="noStrike" kern="1200" cap="none" spc="0" normalizeH="0" baseline="0" noProof="0" dirty="0">
                <a:ln>
                  <a:noFill/>
                </a:ln>
                <a:solidFill>
                  <a:srgbClr val="C00000"/>
                </a:solidFill>
                <a:effectLst/>
                <a:uLnTx/>
                <a:uFillTx/>
                <a:latin typeface="Times New Roman" panose="02020603050405020304" charset="0"/>
                <a:ea typeface="黑体" panose="02010609060101010101" pitchFamily="49" charset="-122"/>
                <a:cs typeface="Arial"/>
                <a:sym typeface="+mn-ea"/>
              </a:rPr>
              <a:t>信件</a:t>
            </a:r>
            <a:r>
              <a:rPr kumimoji="0" lang="en-US" altLang="zh-CN" sz="3200" b="1" i="0" u="none" strike="noStrike" kern="1200" cap="none" spc="0" normalizeH="0" baseline="0" noProof="0" dirty="0">
                <a:ln>
                  <a:noFill/>
                </a:ln>
                <a:solidFill>
                  <a:srgbClr val="C00000"/>
                </a:solidFill>
                <a:effectLst/>
                <a:uLnTx/>
                <a:uFillTx/>
                <a:latin typeface="Times New Roman" panose="02020603050405020304" charset="0"/>
                <a:ea typeface="黑体" panose="02010609060101010101" pitchFamily="49" charset="-122"/>
                <a:cs typeface="Arial"/>
                <a:sym typeface="+mn-ea"/>
              </a:rPr>
              <a:t>        </a:t>
            </a:r>
          </a:p>
          <a:p>
            <a:pPr lvl="0" indent="457200">
              <a:lnSpc>
                <a:spcPct val="150000"/>
              </a:lnSpc>
              <a:defRPr/>
            </a:pPr>
            <a:r>
              <a:rPr kumimoji="0" lang="zh-CN" altLang="en-US" sz="3200" b="1" i="0" u="none" strike="noStrike" kern="1200" cap="none" spc="0" normalizeH="0" baseline="0" noProof="0" dirty="0">
                <a:ln>
                  <a:noFill/>
                </a:ln>
                <a:solidFill>
                  <a:srgbClr val="C00000"/>
                </a:solidFill>
                <a:effectLst/>
                <a:uLnTx/>
                <a:uFillTx/>
                <a:latin typeface="Times New Roman" panose="02020603050405020304" charset="0"/>
                <a:ea typeface="黑体" panose="02010609060101010101" pitchFamily="49" charset="-122"/>
                <a:cs typeface="Arial"/>
              </a:rPr>
              <a:t>要求：对李华父母的做法进行评价，给出理由</a:t>
            </a:r>
            <a:r>
              <a:rPr lang="zh-CN" altLang="en-US" sz="3200" b="1" dirty="0">
                <a:solidFill>
                  <a:srgbClr val="C00000"/>
                </a:solidFill>
                <a:latin typeface="Times New Roman" panose="02020603050405020304" charset="0"/>
                <a:ea typeface="黑体" panose="02010609060101010101" pitchFamily="49" charset="-122"/>
                <a:cs typeface="Arial"/>
              </a:rPr>
              <a:t>并给出建议。</a:t>
            </a:r>
          </a:p>
        </p:txBody>
      </p:sp>
    </p:spTree>
    <p:extLst>
      <p:ext uri="{BB962C8B-B14F-4D97-AF65-F5344CB8AC3E}">
        <p14:creationId xmlns:p14="http://schemas.microsoft.com/office/powerpoint/2010/main" val="421376770"/>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2" descr="边框">
            <a:extLst>
              <a:ext uri="{FF2B5EF4-FFF2-40B4-BE49-F238E27FC236}">
                <a16:creationId xmlns:a16="http://schemas.microsoft.com/office/drawing/2014/main" id="{7D71F98A-D8C6-5906-3FDB-0BDCBE92CDFD}"/>
              </a:ext>
            </a:extLst>
          </p:cNvPr>
          <p:cNvPicPr>
            <a:picLocks noChangeAspect="1"/>
          </p:cNvPicPr>
          <p:nvPr/>
        </p:nvPicPr>
        <p:blipFill>
          <a:blip r:embed="rId5"/>
          <a:srcRect t="5624" b="7311"/>
          <a:stretch>
            <a:fillRect/>
          </a:stretch>
        </p:blipFill>
        <p:spPr>
          <a:xfrm>
            <a:off x="145156" y="848032"/>
            <a:ext cx="11579811" cy="6172200"/>
          </a:xfrm>
          <a:prstGeom prst="rect">
            <a:avLst/>
          </a:prstGeom>
        </p:spPr>
      </p:pic>
      <p:sp>
        <p:nvSpPr>
          <p:cNvPr id="4" name="文本框 3">
            <a:extLst>
              <a:ext uri="{FF2B5EF4-FFF2-40B4-BE49-F238E27FC236}">
                <a16:creationId xmlns:a16="http://schemas.microsoft.com/office/drawing/2014/main" id="{935D7961-FAE0-82A6-C297-E2E530E00F37}"/>
              </a:ext>
            </a:extLst>
          </p:cNvPr>
          <p:cNvSpPr txBox="1"/>
          <p:nvPr>
            <p:custDataLst>
              <p:tags r:id="rId1"/>
            </p:custDataLst>
          </p:nvPr>
        </p:nvSpPr>
        <p:spPr>
          <a:xfrm>
            <a:off x="3172931" y="163052"/>
            <a:ext cx="4940300" cy="583565"/>
          </a:xfrm>
          <a:prstGeom prst="rect">
            <a:avLst/>
          </a:prstGeom>
          <a:solidFill>
            <a:schemeClr val="bg1"/>
          </a:solidFill>
          <a:effectLst>
            <a:outerShdw blurRad="50800" dist="38100" dir="2700000" algn="tl" rotWithShape="0">
              <a:prstClr val="black">
                <a:alpha val="40000"/>
              </a:prstClr>
            </a:outerShdw>
          </a:effectLst>
        </p:spPr>
        <p:txBody>
          <a:bodyPr wrap="none" rtlCol="0" anchor="t">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zh-CN" sz="3200" b="1"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ea"/>
              </a:rPr>
              <a:t>How</a:t>
            </a:r>
            <a:r>
              <a:rPr kumimoji="0" lang="zh-CN" altLang="en-US" sz="3200" b="1"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ea"/>
              </a:rPr>
              <a:t> </a:t>
            </a:r>
            <a:r>
              <a:rPr kumimoji="0" lang="en-US" altLang="zh-CN" sz="3200" b="1"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ea"/>
              </a:rPr>
              <a:t>to show your opinion?</a:t>
            </a:r>
          </a:p>
        </p:txBody>
      </p:sp>
      <p:sp>
        <p:nvSpPr>
          <p:cNvPr id="5" name="文本框 4">
            <a:extLst>
              <a:ext uri="{FF2B5EF4-FFF2-40B4-BE49-F238E27FC236}">
                <a16:creationId xmlns:a16="http://schemas.microsoft.com/office/drawing/2014/main" id="{BB35F14D-50DE-FB3C-0B84-5CE0666A144C}"/>
              </a:ext>
            </a:extLst>
          </p:cNvPr>
          <p:cNvSpPr txBox="1"/>
          <p:nvPr>
            <p:custDataLst>
              <p:tags r:id="rId2"/>
            </p:custDataLst>
          </p:nvPr>
        </p:nvSpPr>
        <p:spPr>
          <a:xfrm>
            <a:off x="1224577" y="1825185"/>
            <a:ext cx="9934575" cy="4765407"/>
          </a:xfrm>
          <a:prstGeom prst="rect">
            <a:avLst/>
          </a:prstGeom>
          <a:noFill/>
        </p:spPr>
        <p:txBody>
          <a:bodyPr wrap="square" rtlCol="0">
            <a:spAutoFit/>
          </a:bodyPr>
          <a:lstStyle/>
          <a:p>
            <a:pPr marL="457200" indent="-457200" eaLnBrk="0" fontAlgn="base" hangingPunct="0">
              <a:lnSpc>
                <a:spcPct val="140000"/>
              </a:lnSpc>
              <a:spcBef>
                <a:spcPct val="20000"/>
              </a:spcBef>
              <a:spcAft>
                <a:spcPct val="0"/>
              </a:spcAft>
              <a:buFont typeface="Wingdings" panose="05000000000000000000" charset="0"/>
              <a:buChar char="Ø"/>
              <a:defRPr/>
            </a:pPr>
            <a:r>
              <a:rPr lang="en-US" altLang="zh-CN" sz="2800"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sym typeface="+mn-ea"/>
              </a:rPr>
              <a:t>In my opinion, </a:t>
            </a:r>
            <a:r>
              <a:rPr lang="en-US" altLang="zh-CN" sz="2800" b="1" u="sng" dirty="0">
                <a:solidFill>
                  <a:prstClr val="black"/>
                </a:solidFill>
                <a:latin typeface="Times New Roman" panose="02020603050405020304" pitchFamily="18" charset="0"/>
                <a:ea typeface="宋体" panose="02010600030101010101" pitchFamily="2" charset="-122"/>
                <a:cs typeface="Times New Roman" panose="02020603050405020304" pitchFamily="18" charset="0"/>
                <a:sym typeface="+mn-ea"/>
              </a:rPr>
              <a:t>                                 </a:t>
            </a:r>
            <a:r>
              <a:rPr lang="en-US" altLang="zh-CN" sz="2800"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sym typeface="+mn-ea"/>
              </a:rPr>
              <a:t>.</a:t>
            </a:r>
            <a:endParaRPr lang="en-US" altLang="zh-CN" sz="2800"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a:p>
            <a:pPr marL="457200" indent="-457200" eaLnBrk="0" fontAlgn="base" hangingPunct="0">
              <a:lnSpc>
                <a:spcPct val="140000"/>
              </a:lnSpc>
              <a:spcBef>
                <a:spcPct val="20000"/>
              </a:spcBef>
              <a:spcAft>
                <a:spcPct val="0"/>
              </a:spcAft>
              <a:buFont typeface="Wingdings" panose="05000000000000000000" charset="0"/>
              <a:buChar char="Ø"/>
              <a:defRPr/>
            </a:pPr>
            <a:r>
              <a:rPr lang="en-US" altLang="zh-CN" sz="2800"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sym typeface="+mn-ea"/>
              </a:rPr>
              <a:t>In my mind, </a:t>
            </a:r>
            <a:r>
              <a:rPr lang="en-US" altLang="zh-CN" sz="2800" b="1" u="sng" dirty="0">
                <a:solidFill>
                  <a:prstClr val="black"/>
                </a:solidFill>
                <a:latin typeface="Times New Roman" panose="02020603050405020304" pitchFamily="18" charset="0"/>
                <a:ea typeface="宋体" panose="02010600030101010101" pitchFamily="2" charset="-122"/>
                <a:cs typeface="Times New Roman" panose="02020603050405020304" pitchFamily="18" charset="0"/>
                <a:sym typeface="+mn-ea"/>
              </a:rPr>
              <a:t>                                 </a:t>
            </a:r>
            <a:r>
              <a:rPr lang="en-US" altLang="zh-CN" sz="2800"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sym typeface="+mn-ea"/>
              </a:rPr>
              <a:t>.</a:t>
            </a:r>
            <a:endParaRPr lang="en-US" altLang="zh-CN" sz="2800"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a:p>
            <a:pPr marL="457200" indent="-457200" eaLnBrk="0" fontAlgn="base" hangingPunct="0">
              <a:lnSpc>
                <a:spcPct val="140000"/>
              </a:lnSpc>
              <a:spcBef>
                <a:spcPct val="20000"/>
              </a:spcBef>
              <a:spcAft>
                <a:spcPct val="0"/>
              </a:spcAft>
              <a:buFont typeface="Wingdings" panose="05000000000000000000" charset="0"/>
              <a:buChar char="Ø"/>
              <a:defRPr/>
            </a:pPr>
            <a:r>
              <a:rPr lang="en-US" altLang="zh-CN" sz="2800"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sym typeface="+mn-ea"/>
              </a:rPr>
              <a:t>I think</a:t>
            </a:r>
            <a:r>
              <a:rPr lang="en-US" altLang="zh-CN" sz="2800" b="1" u="sng" dirty="0">
                <a:solidFill>
                  <a:prstClr val="black"/>
                </a:solidFill>
                <a:latin typeface="Times New Roman" panose="02020603050405020304" pitchFamily="18" charset="0"/>
                <a:ea typeface="宋体" panose="02010600030101010101" pitchFamily="2" charset="-122"/>
                <a:cs typeface="Times New Roman" panose="02020603050405020304" pitchFamily="18" charset="0"/>
                <a:sym typeface="+mn-ea"/>
              </a:rPr>
              <a:t>                                        </a:t>
            </a:r>
            <a:r>
              <a:rPr lang="en-US" altLang="zh-CN" sz="2800"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sym typeface="+mn-ea"/>
              </a:rPr>
              <a:t>.</a:t>
            </a:r>
            <a:endParaRPr lang="en-US" altLang="zh-CN" sz="2800"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a:p>
            <a:pPr marL="457200" indent="-457200" eaLnBrk="0" fontAlgn="base" hangingPunct="0">
              <a:lnSpc>
                <a:spcPct val="140000"/>
              </a:lnSpc>
              <a:spcBef>
                <a:spcPct val="20000"/>
              </a:spcBef>
              <a:spcAft>
                <a:spcPct val="0"/>
              </a:spcAft>
              <a:buFont typeface="Wingdings" panose="05000000000000000000" charset="0"/>
              <a:buChar char="Ø"/>
              <a:defRPr/>
            </a:pPr>
            <a:r>
              <a:rPr lang="en-US" altLang="zh-CN" sz="2800"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sym typeface="+mn-ea"/>
              </a:rPr>
              <a:t>I don’t think</a:t>
            </a:r>
            <a:r>
              <a:rPr lang="en-US" altLang="zh-CN" sz="2800" b="1" u="sng" dirty="0">
                <a:solidFill>
                  <a:prstClr val="black"/>
                </a:solidFill>
                <a:latin typeface="Times New Roman" panose="02020603050405020304" pitchFamily="18" charset="0"/>
                <a:ea typeface="宋体" panose="02010600030101010101" pitchFamily="2" charset="-122"/>
                <a:cs typeface="Times New Roman" panose="02020603050405020304" pitchFamily="18" charset="0"/>
                <a:sym typeface="+mn-ea"/>
              </a:rPr>
              <a:t>                                </a:t>
            </a:r>
            <a:r>
              <a:rPr lang="en-US" altLang="zh-CN" sz="2800"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sym typeface="+mn-ea"/>
              </a:rPr>
              <a:t>.</a:t>
            </a:r>
            <a:endParaRPr lang="en-US" altLang="zh-CN" sz="2800"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a:p>
            <a:pPr marL="457200" indent="-457200" eaLnBrk="0" fontAlgn="base" hangingPunct="0">
              <a:lnSpc>
                <a:spcPct val="140000"/>
              </a:lnSpc>
              <a:spcBef>
                <a:spcPct val="20000"/>
              </a:spcBef>
              <a:spcAft>
                <a:spcPct val="0"/>
              </a:spcAft>
              <a:buFont typeface="Wingdings" panose="05000000000000000000" charset="0"/>
              <a:buChar char="Ø"/>
              <a:defRPr/>
            </a:pPr>
            <a:r>
              <a:rPr lang="en-US" altLang="zh-CN" sz="2800"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sym typeface="+mn-ea"/>
              </a:rPr>
              <a:t>I agree</a:t>
            </a:r>
            <a:r>
              <a:rPr lang="en-US" altLang="zh-CN" sz="2800" b="1" u="sng" dirty="0">
                <a:solidFill>
                  <a:prstClr val="black"/>
                </a:solidFill>
                <a:latin typeface="Times New Roman" panose="02020603050405020304" pitchFamily="18" charset="0"/>
                <a:ea typeface="宋体" panose="02010600030101010101" pitchFamily="2" charset="-122"/>
                <a:cs typeface="Times New Roman" panose="02020603050405020304" pitchFamily="18" charset="0"/>
                <a:sym typeface="+mn-ea"/>
              </a:rPr>
              <a:t>                                         </a:t>
            </a:r>
            <a:r>
              <a:rPr lang="en-US" altLang="zh-CN" sz="2800"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sym typeface="+mn-ea"/>
              </a:rPr>
              <a:t>.</a:t>
            </a:r>
            <a:endParaRPr lang="en-US" altLang="zh-CN" sz="2800"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a:p>
            <a:pPr marL="457200" indent="-457200" eaLnBrk="0" fontAlgn="base" hangingPunct="0">
              <a:lnSpc>
                <a:spcPct val="140000"/>
              </a:lnSpc>
              <a:spcBef>
                <a:spcPct val="20000"/>
              </a:spcBef>
              <a:spcAft>
                <a:spcPct val="0"/>
              </a:spcAft>
              <a:buFont typeface="Wingdings" panose="05000000000000000000" charset="0"/>
              <a:buChar char="Ø"/>
              <a:defRPr/>
            </a:pPr>
            <a:r>
              <a:rPr lang="en-US" altLang="zh-CN" sz="2800"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sym typeface="+mn-ea"/>
              </a:rPr>
              <a:t>I don’t agree/ disagree</a:t>
            </a:r>
            <a:r>
              <a:rPr lang="en-US" altLang="zh-CN" sz="2800" b="1" u="sng" dirty="0">
                <a:solidFill>
                  <a:prstClr val="black"/>
                </a:solidFill>
                <a:latin typeface="Times New Roman" panose="02020603050405020304" pitchFamily="18" charset="0"/>
                <a:ea typeface="宋体" panose="02010600030101010101" pitchFamily="2" charset="-122"/>
                <a:cs typeface="Times New Roman" panose="02020603050405020304" pitchFamily="18" charset="0"/>
                <a:sym typeface="+mn-ea"/>
              </a:rPr>
              <a:t>                                 </a:t>
            </a:r>
            <a:r>
              <a:rPr lang="en-US" altLang="zh-CN" sz="2800"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sym typeface="+mn-ea"/>
              </a:rPr>
              <a:t>.</a:t>
            </a:r>
          </a:p>
          <a:p>
            <a:pPr marL="457200" indent="-457200" eaLnBrk="0" fontAlgn="base" hangingPunct="0">
              <a:lnSpc>
                <a:spcPct val="140000"/>
              </a:lnSpc>
              <a:spcBef>
                <a:spcPct val="20000"/>
              </a:spcBef>
              <a:spcAft>
                <a:spcPct val="0"/>
              </a:spcAft>
              <a:buFont typeface="Wingdings" panose="05000000000000000000" charset="0"/>
              <a:buChar char="Ø"/>
              <a:defRPr/>
            </a:pPr>
            <a:r>
              <a:rPr lang="en-US" altLang="zh-CN" sz="2800"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sym typeface="+mn-ea"/>
              </a:rPr>
              <a:t>It’s important/necessary/fair/unfair</a:t>
            </a:r>
            <a:r>
              <a:rPr lang="en-US" altLang="zh-CN" sz="2800" b="1" u="sng" dirty="0">
                <a:solidFill>
                  <a:prstClr val="black"/>
                </a:solidFill>
                <a:latin typeface="Times New Roman" panose="02020603050405020304" pitchFamily="18" charset="0"/>
                <a:ea typeface="宋体" panose="02010600030101010101" pitchFamily="2" charset="-122"/>
                <a:cs typeface="Times New Roman" panose="02020603050405020304" pitchFamily="18" charset="0"/>
                <a:sym typeface="+mn-ea"/>
              </a:rPr>
              <a:t> for sb. to do </a:t>
            </a:r>
            <a:r>
              <a:rPr lang="en-US" altLang="zh-CN" sz="2800" b="1" u="sng"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sym typeface="+mn-ea"/>
              </a:rPr>
              <a:t>sth</a:t>
            </a:r>
            <a:r>
              <a:rPr lang="en-US" altLang="zh-CN" sz="2800" b="1" u="sng" dirty="0">
                <a:solidFill>
                  <a:prstClr val="black"/>
                </a:solidFill>
                <a:latin typeface="Times New Roman" panose="02020603050405020304" pitchFamily="18" charset="0"/>
                <a:ea typeface="宋体" panose="02010600030101010101" pitchFamily="2" charset="-122"/>
                <a:cs typeface="Times New Roman" panose="02020603050405020304" pitchFamily="18" charset="0"/>
                <a:sym typeface="+mn-ea"/>
              </a:rPr>
              <a:t> </a:t>
            </a:r>
            <a:r>
              <a:rPr lang="en-US" altLang="zh-CN" sz="2800"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sym typeface="+mn-ea"/>
              </a:rPr>
              <a:t>.</a:t>
            </a:r>
            <a:endParaRPr lang="en-US" altLang="zh-CN" sz="2800"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endParaRPr>
          </a:p>
        </p:txBody>
      </p:sp>
      <p:pic>
        <p:nvPicPr>
          <p:cNvPr id="7" name="图片 6">
            <a:extLst>
              <a:ext uri="{FF2B5EF4-FFF2-40B4-BE49-F238E27FC236}">
                <a16:creationId xmlns:a16="http://schemas.microsoft.com/office/drawing/2014/main" id="{6A1E1B61-1EDF-F76A-8AC5-2D667682B52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15262" y="2288787"/>
            <a:ext cx="2444942" cy="3297510"/>
          </a:xfrm>
          <a:prstGeom prst="rect">
            <a:avLst/>
          </a:prstGeom>
        </p:spPr>
      </p:pic>
    </p:spTree>
    <p:extLst>
      <p:ext uri="{BB962C8B-B14F-4D97-AF65-F5344CB8AC3E}">
        <p14:creationId xmlns:p14="http://schemas.microsoft.com/office/powerpoint/2010/main" val="13033313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2" descr="边框">
            <a:extLst>
              <a:ext uri="{FF2B5EF4-FFF2-40B4-BE49-F238E27FC236}">
                <a16:creationId xmlns:a16="http://schemas.microsoft.com/office/drawing/2014/main" id="{EEEA238B-742B-F7D4-2B08-8763868F9766}"/>
              </a:ext>
            </a:extLst>
          </p:cNvPr>
          <p:cNvPicPr>
            <a:picLocks noChangeAspect="1"/>
          </p:cNvPicPr>
          <p:nvPr/>
        </p:nvPicPr>
        <p:blipFill>
          <a:blip r:embed="rId3"/>
          <a:srcRect t="5624" b="7311"/>
          <a:stretch>
            <a:fillRect/>
          </a:stretch>
        </p:blipFill>
        <p:spPr>
          <a:xfrm>
            <a:off x="-117986" y="848032"/>
            <a:ext cx="12462386" cy="6172200"/>
          </a:xfrm>
          <a:prstGeom prst="rect">
            <a:avLst/>
          </a:prstGeom>
        </p:spPr>
      </p:pic>
      <p:sp>
        <p:nvSpPr>
          <p:cNvPr id="4" name="文本框 3">
            <a:extLst>
              <a:ext uri="{FF2B5EF4-FFF2-40B4-BE49-F238E27FC236}">
                <a16:creationId xmlns:a16="http://schemas.microsoft.com/office/drawing/2014/main" id="{6359A89A-E815-6E36-CA9F-FAC593EF4DC8}"/>
              </a:ext>
            </a:extLst>
          </p:cNvPr>
          <p:cNvSpPr txBox="1"/>
          <p:nvPr/>
        </p:nvSpPr>
        <p:spPr>
          <a:xfrm>
            <a:off x="3436768" y="188527"/>
            <a:ext cx="5141483" cy="584775"/>
          </a:xfrm>
          <a:prstGeom prst="rect">
            <a:avLst/>
          </a:prstGeom>
          <a:solidFill>
            <a:schemeClr val="bg1"/>
          </a:solidFill>
          <a:ln>
            <a:solidFill>
              <a:srgbClr val="E7BBCF">
                <a:lumMod val="50000"/>
              </a:srgbClr>
            </a:solidFill>
          </a:ln>
          <a:effectLst>
            <a:outerShdw blurRad="50800" dist="38100" dir="2700000" algn="tl" rotWithShape="0">
              <a:prstClr val="black">
                <a:alpha val="40000"/>
              </a:prstClr>
            </a:outerShdw>
          </a:effectLst>
        </p:spPr>
        <p:txBody>
          <a:bodyPr wrap="square" rtlCol="0">
            <a:spAutoFit/>
            <a:scene3d>
              <a:camera prst="orthographicFront"/>
              <a:lightRig rig="threePt" dir="t"/>
            </a:scene3d>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prstClr val="black"/>
                </a:solidFill>
                <a:effectLst>
                  <a:outerShdw blurRad="38100" dist="25400" dir="5400000" algn="ctr" rotWithShape="0">
                    <a:srgbClr val="6E747A">
                      <a:alpha val="43000"/>
                    </a:srgbClr>
                  </a:outerShdw>
                </a:effectLst>
                <a:uLnTx/>
                <a:uFillTx/>
                <a:latin typeface="Times New Roman" panose="02020603050405020304" pitchFamily="18" charset="0"/>
                <a:cs typeface="Times New Roman" panose="02020603050405020304" pitchFamily="18" charset="0"/>
              </a:rPr>
              <a:t>Use linking words correctly!</a:t>
            </a:r>
          </a:p>
        </p:txBody>
      </p:sp>
      <p:sp>
        <p:nvSpPr>
          <p:cNvPr id="5" name="TextBox 8">
            <a:extLst>
              <a:ext uri="{FF2B5EF4-FFF2-40B4-BE49-F238E27FC236}">
                <a16:creationId xmlns:a16="http://schemas.microsoft.com/office/drawing/2014/main" id="{08DB4F6E-68B0-DC32-C5E0-94D3D4AC945A}"/>
              </a:ext>
            </a:extLst>
          </p:cNvPr>
          <p:cNvSpPr/>
          <p:nvPr>
            <p:custDataLst>
              <p:tags r:id="rId1"/>
            </p:custDataLst>
          </p:nvPr>
        </p:nvSpPr>
        <p:spPr>
          <a:xfrm>
            <a:off x="719366" y="1906329"/>
            <a:ext cx="10753265" cy="4832092"/>
          </a:xfrm>
          <a:prstGeom prst="rect">
            <a:avLst/>
          </a:prstGeom>
          <a:noFill/>
          <a:ln>
            <a:noFill/>
            <a:miter lim="800000"/>
          </a:ln>
        </p:spPr>
        <p:txBody>
          <a:bodyPr wrap="none" anchor="t" anchorCtr="0">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pitchFamily="34" charset="0"/>
                <a:ea typeface="宋体"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pitchFamily="34" charset="0"/>
                <a:ea typeface="宋体"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pitchFamily="34" charset="0"/>
                <a:ea typeface="宋体"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pitchFamily="34" charset="0"/>
                <a:ea typeface="宋体"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pitchFamily="34" charset="0"/>
                <a:ea typeface="宋体" pitchFamily="2" charset="-122"/>
              </a:defRPr>
            </a:lvl5pPr>
          </a:lstStyle>
          <a:p>
            <a:pPr>
              <a:defRPr/>
            </a:pPr>
            <a:r>
              <a:rPr lang="en-US" sz="2800" b="1" kern="0" dirty="0">
                <a:solidFill>
                  <a:prstClr val="black"/>
                </a:solidFill>
                <a:latin typeface="Times New Roman" panose="02020603050405020304" pitchFamily="18" charset="0"/>
                <a:cs typeface="Times New Roman" panose="02020603050405020304" pitchFamily="18" charset="0"/>
              </a:rPr>
              <a:t>1.</a:t>
            </a:r>
            <a:r>
              <a:rPr sz="2800" b="1" kern="0" dirty="0">
                <a:solidFill>
                  <a:prstClr val="black"/>
                </a:solidFill>
                <a:latin typeface="Times New Roman" panose="02020603050405020304" pitchFamily="18" charset="0"/>
                <a:cs typeface="Times New Roman" panose="02020603050405020304" pitchFamily="18" charset="0"/>
              </a:rPr>
              <a:t>表示并列或递进：</a:t>
            </a:r>
            <a:r>
              <a:rPr lang="en-US" altLang="zh-CN" sz="2800" b="1" kern="0" dirty="0">
                <a:solidFill>
                  <a:prstClr val="black"/>
                </a:solidFill>
                <a:latin typeface="Times New Roman" panose="02020603050405020304" pitchFamily="18" charset="0"/>
                <a:cs typeface="Times New Roman" panose="02020603050405020304" pitchFamily="18" charset="0"/>
              </a:rPr>
              <a:t>and, both …and, not only …but also</a:t>
            </a:r>
          </a:p>
          <a:p>
            <a:pPr>
              <a:defRPr/>
            </a:pPr>
            <a:r>
              <a:rPr lang="en-US" sz="2800" b="1" kern="0" dirty="0">
                <a:solidFill>
                  <a:prstClr val="black"/>
                </a:solidFill>
                <a:latin typeface="Times New Roman" panose="02020603050405020304" pitchFamily="18" charset="0"/>
                <a:cs typeface="Times New Roman" panose="02020603050405020304" pitchFamily="18" charset="0"/>
              </a:rPr>
              <a:t>2.</a:t>
            </a:r>
            <a:r>
              <a:rPr sz="2800" b="1" kern="0" dirty="0">
                <a:solidFill>
                  <a:prstClr val="black"/>
                </a:solidFill>
                <a:latin typeface="Times New Roman" panose="02020603050405020304" pitchFamily="18" charset="0"/>
                <a:cs typeface="Times New Roman" panose="02020603050405020304" pitchFamily="18" charset="0"/>
              </a:rPr>
              <a:t>表示结果：</a:t>
            </a:r>
            <a:r>
              <a:rPr lang="en-US" altLang="zh-CN" sz="2800" b="1" kern="0" dirty="0">
                <a:solidFill>
                  <a:prstClr val="black"/>
                </a:solidFill>
                <a:latin typeface="Times New Roman" panose="02020603050405020304" pitchFamily="18" charset="0"/>
                <a:cs typeface="Times New Roman" panose="02020603050405020304" pitchFamily="18" charset="0"/>
              </a:rPr>
              <a:t>so …that, too …to …</a:t>
            </a:r>
          </a:p>
          <a:p>
            <a:pPr>
              <a:defRPr/>
            </a:pPr>
            <a:r>
              <a:rPr lang="en-US" sz="2800" b="1" kern="0" dirty="0">
                <a:solidFill>
                  <a:prstClr val="black"/>
                </a:solidFill>
                <a:latin typeface="Times New Roman" panose="02020603050405020304" pitchFamily="18" charset="0"/>
                <a:cs typeface="Times New Roman" panose="02020603050405020304" pitchFamily="18" charset="0"/>
              </a:rPr>
              <a:t>3.</a:t>
            </a:r>
            <a:r>
              <a:rPr sz="2800" b="1" kern="0" dirty="0">
                <a:solidFill>
                  <a:prstClr val="black"/>
                </a:solidFill>
                <a:latin typeface="Times New Roman" panose="02020603050405020304" pitchFamily="18" charset="0"/>
                <a:cs typeface="Times New Roman" panose="02020603050405020304" pitchFamily="18" charset="0"/>
              </a:rPr>
              <a:t>表示转折：</a:t>
            </a:r>
            <a:r>
              <a:rPr lang="en-US" altLang="zh-CN" sz="2800" b="1" kern="0" dirty="0">
                <a:solidFill>
                  <a:prstClr val="black"/>
                </a:solidFill>
                <a:latin typeface="Times New Roman" panose="02020603050405020304" pitchFamily="18" charset="0"/>
                <a:cs typeface="Times New Roman" panose="02020603050405020304" pitchFamily="18" charset="0"/>
              </a:rPr>
              <a:t>but, however, although …</a:t>
            </a:r>
          </a:p>
          <a:p>
            <a:pPr>
              <a:defRPr/>
            </a:pPr>
            <a:r>
              <a:rPr lang="en-US" sz="2800" b="1" kern="0" dirty="0">
                <a:solidFill>
                  <a:prstClr val="black"/>
                </a:solidFill>
                <a:latin typeface="Times New Roman" panose="02020603050405020304" pitchFamily="18" charset="0"/>
                <a:cs typeface="Times New Roman" panose="02020603050405020304" pitchFamily="18" charset="0"/>
              </a:rPr>
              <a:t>4.</a:t>
            </a:r>
            <a:r>
              <a:rPr sz="2800" b="1" kern="0" dirty="0">
                <a:solidFill>
                  <a:prstClr val="black"/>
                </a:solidFill>
                <a:latin typeface="Times New Roman" panose="02020603050405020304" pitchFamily="18" charset="0"/>
                <a:cs typeface="Times New Roman" panose="02020603050405020304" pitchFamily="18" charset="0"/>
              </a:rPr>
              <a:t>表示因果：</a:t>
            </a:r>
            <a:r>
              <a:rPr lang="en-US" altLang="zh-CN" sz="2800" b="1" kern="0" dirty="0">
                <a:solidFill>
                  <a:prstClr val="black"/>
                </a:solidFill>
                <a:latin typeface="Times New Roman" panose="02020603050405020304" pitchFamily="18" charset="0"/>
                <a:cs typeface="Times New Roman" panose="02020603050405020304" pitchFamily="18" charset="0"/>
              </a:rPr>
              <a:t>because, so, therefore, as a result …</a:t>
            </a:r>
          </a:p>
          <a:p>
            <a:pPr>
              <a:defRPr/>
            </a:pPr>
            <a:r>
              <a:rPr lang="en-US" sz="2800" b="1" kern="0" dirty="0">
                <a:solidFill>
                  <a:prstClr val="black"/>
                </a:solidFill>
                <a:latin typeface="Times New Roman" panose="02020603050405020304" pitchFamily="18" charset="0"/>
                <a:cs typeface="Times New Roman" panose="02020603050405020304" pitchFamily="18" charset="0"/>
              </a:rPr>
              <a:t>5.</a:t>
            </a:r>
            <a:r>
              <a:rPr sz="2800" b="1" kern="0" dirty="0">
                <a:solidFill>
                  <a:prstClr val="black"/>
                </a:solidFill>
                <a:latin typeface="Times New Roman" panose="02020603050405020304" pitchFamily="18" charset="0"/>
                <a:cs typeface="Times New Roman" panose="02020603050405020304" pitchFamily="18" charset="0"/>
              </a:rPr>
              <a:t>表示条件：</a:t>
            </a:r>
            <a:r>
              <a:rPr lang="en-US" altLang="zh-CN" sz="2800" b="1" kern="0" dirty="0">
                <a:solidFill>
                  <a:prstClr val="black"/>
                </a:solidFill>
                <a:latin typeface="Times New Roman" panose="02020603050405020304" pitchFamily="18" charset="0"/>
                <a:cs typeface="Times New Roman" panose="02020603050405020304" pitchFamily="18" charset="0"/>
              </a:rPr>
              <a:t>if, unless, …</a:t>
            </a:r>
          </a:p>
          <a:p>
            <a:pPr>
              <a:defRPr/>
            </a:pPr>
            <a:r>
              <a:rPr lang="en-US" sz="2800" b="1" kern="0" dirty="0">
                <a:solidFill>
                  <a:prstClr val="black"/>
                </a:solidFill>
                <a:latin typeface="Times New Roman" panose="02020603050405020304" pitchFamily="18" charset="0"/>
                <a:cs typeface="Times New Roman" panose="02020603050405020304" pitchFamily="18" charset="0"/>
              </a:rPr>
              <a:t>6.</a:t>
            </a:r>
            <a:r>
              <a:rPr sz="2800" b="1" kern="0" dirty="0">
                <a:solidFill>
                  <a:prstClr val="black"/>
                </a:solidFill>
                <a:latin typeface="Times New Roman" panose="02020603050405020304" pitchFamily="18" charset="0"/>
                <a:cs typeface="Times New Roman" panose="02020603050405020304" pitchFamily="18" charset="0"/>
              </a:rPr>
              <a:t>表示对比：</a:t>
            </a:r>
            <a:r>
              <a:rPr lang="en-US" altLang="zh-CN" sz="2800" b="1" kern="0" dirty="0">
                <a:solidFill>
                  <a:prstClr val="black"/>
                </a:solidFill>
                <a:latin typeface="Times New Roman" panose="02020603050405020304" pitchFamily="18" charset="0"/>
                <a:cs typeface="Times New Roman" panose="02020603050405020304" pitchFamily="18" charset="0"/>
              </a:rPr>
              <a:t>on the one hand …on the other hand …</a:t>
            </a:r>
          </a:p>
          <a:p>
            <a:pPr>
              <a:defRPr/>
            </a:pPr>
            <a:r>
              <a:rPr lang="en-US" sz="2800" b="1" kern="0" dirty="0">
                <a:solidFill>
                  <a:prstClr val="black"/>
                </a:solidFill>
                <a:latin typeface="Times New Roman" panose="02020603050405020304" pitchFamily="18" charset="0"/>
                <a:cs typeface="Times New Roman" panose="02020603050405020304" pitchFamily="18" charset="0"/>
              </a:rPr>
              <a:t>7.</a:t>
            </a:r>
            <a:r>
              <a:rPr sz="2800" b="1" kern="0" dirty="0">
                <a:solidFill>
                  <a:prstClr val="black"/>
                </a:solidFill>
                <a:latin typeface="Times New Roman" panose="02020603050405020304" pitchFamily="18" charset="0"/>
                <a:cs typeface="Times New Roman" panose="02020603050405020304" pitchFamily="18" charset="0"/>
              </a:rPr>
              <a:t>表示举例：</a:t>
            </a:r>
            <a:r>
              <a:rPr lang="en-US" altLang="zh-CN" sz="2800" b="1" kern="0" dirty="0">
                <a:solidFill>
                  <a:prstClr val="black"/>
                </a:solidFill>
                <a:latin typeface="Times New Roman" panose="02020603050405020304" pitchFamily="18" charset="0"/>
                <a:cs typeface="Times New Roman" panose="02020603050405020304" pitchFamily="18" charset="0"/>
              </a:rPr>
              <a:t>for example, such as …</a:t>
            </a:r>
          </a:p>
          <a:p>
            <a:pPr>
              <a:defRPr/>
            </a:pPr>
            <a:r>
              <a:rPr lang="en-US" sz="2800" b="1" kern="0" dirty="0">
                <a:solidFill>
                  <a:prstClr val="black"/>
                </a:solidFill>
                <a:latin typeface="Times New Roman" panose="02020603050405020304" pitchFamily="18" charset="0"/>
                <a:cs typeface="Times New Roman" panose="02020603050405020304" pitchFamily="18" charset="0"/>
              </a:rPr>
              <a:t>8.</a:t>
            </a:r>
            <a:r>
              <a:rPr sz="2800" b="1" kern="0" dirty="0">
                <a:solidFill>
                  <a:prstClr val="black"/>
                </a:solidFill>
                <a:latin typeface="Times New Roman" panose="02020603050405020304" pitchFamily="18" charset="0"/>
                <a:cs typeface="Times New Roman" panose="02020603050405020304" pitchFamily="18" charset="0"/>
              </a:rPr>
              <a:t>表示顺序：</a:t>
            </a:r>
            <a:r>
              <a:rPr lang="en-US" altLang="zh-CN" sz="2800" b="1" kern="0" dirty="0">
                <a:solidFill>
                  <a:prstClr val="black"/>
                </a:solidFill>
                <a:latin typeface="Times New Roman" panose="02020603050405020304" pitchFamily="18" charset="0"/>
                <a:cs typeface="Times New Roman" panose="02020603050405020304" pitchFamily="18" charset="0"/>
              </a:rPr>
              <a:t>first/first of all/ in the first place/to begin with; second,</a:t>
            </a:r>
          </a:p>
          <a:p>
            <a:pPr>
              <a:defRPr/>
            </a:pPr>
            <a:r>
              <a:rPr lang="en-US" altLang="zh-CN" sz="2800" b="1" kern="0" dirty="0">
                <a:solidFill>
                  <a:prstClr val="black"/>
                </a:solidFill>
                <a:latin typeface="Times New Roman" panose="02020603050405020304" pitchFamily="18" charset="0"/>
                <a:cs typeface="Times New Roman" panose="02020603050405020304" pitchFamily="18" charset="0"/>
              </a:rPr>
              <a:t>                       what’s more, next, finally/in the end/last but not least…</a:t>
            </a:r>
          </a:p>
          <a:p>
            <a:pPr>
              <a:defRPr/>
            </a:pPr>
            <a:r>
              <a:rPr lang="en-US" altLang="zh-CN" sz="2800" b="1" kern="0" dirty="0">
                <a:solidFill>
                  <a:prstClr val="black"/>
                </a:solidFill>
                <a:latin typeface="Times New Roman" panose="02020603050405020304" pitchFamily="18" charset="0"/>
                <a:cs typeface="Times New Roman" panose="02020603050405020304" pitchFamily="18" charset="0"/>
              </a:rPr>
              <a:t>9.</a:t>
            </a:r>
            <a:r>
              <a:rPr sz="2800" b="1" kern="0" dirty="0">
                <a:solidFill>
                  <a:prstClr val="black"/>
                </a:solidFill>
                <a:latin typeface="Times New Roman" panose="02020603050405020304" pitchFamily="18" charset="0"/>
                <a:cs typeface="Times New Roman" panose="02020603050405020304" pitchFamily="18" charset="0"/>
              </a:rPr>
              <a:t>表示目的：</a:t>
            </a:r>
            <a:r>
              <a:rPr lang="en-US" altLang="zh-CN" sz="2800" b="1" kern="0" dirty="0">
                <a:solidFill>
                  <a:prstClr val="black"/>
                </a:solidFill>
                <a:latin typeface="Times New Roman" panose="02020603050405020304" pitchFamily="18" charset="0"/>
                <a:cs typeface="Times New Roman" panose="02020603050405020304" pitchFamily="18" charset="0"/>
              </a:rPr>
              <a:t>in order to, in order that….</a:t>
            </a:r>
          </a:p>
          <a:p>
            <a:pPr>
              <a:defRPr/>
            </a:pPr>
            <a:r>
              <a:rPr lang="en-US" altLang="zh-CN" sz="2800" b="1" kern="0" dirty="0">
                <a:solidFill>
                  <a:prstClr val="black"/>
                </a:solidFill>
                <a:latin typeface="Times New Roman" panose="02020603050405020304" pitchFamily="18" charset="0"/>
                <a:cs typeface="Times New Roman" panose="02020603050405020304" pitchFamily="18" charset="0"/>
              </a:rPr>
              <a:t>10.</a:t>
            </a:r>
            <a:r>
              <a:rPr sz="2800" b="1" kern="0" dirty="0">
                <a:solidFill>
                  <a:prstClr val="black"/>
                </a:solidFill>
                <a:latin typeface="Times New Roman" panose="02020603050405020304" pitchFamily="18" charset="0"/>
                <a:cs typeface="Times New Roman" panose="02020603050405020304" pitchFamily="18" charset="0"/>
              </a:rPr>
              <a:t>表示结论：</a:t>
            </a:r>
            <a:r>
              <a:rPr lang="en-US" altLang="zh-CN" sz="2800" b="1" kern="0" dirty="0">
                <a:solidFill>
                  <a:prstClr val="black"/>
                </a:solidFill>
                <a:latin typeface="Times New Roman" panose="02020603050405020304" pitchFamily="18" charset="0"/>
                <a:cs typeface="Times New Roman" panose="02020603050405020304" pitchFamily="18" charset="0"/>
              </a:rPr>
              <a:t>all in all, in a word…</a:t>
            </a:r>
          </a:p>
        </p:txBody>
      </p:sp>
    </p:spTree>
    <p:extLst>
      <p:ext uri="{BB962C8B-B14F-4D97-AF65-F5344CB8AC3E}">
        <p14:creationId xmlns:p14="http://schemas.microsoft.com/office/powerpoint/2010/main" val="12029151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223" name="图形 33"/>
          <p:cNvPicPr>
            <a:picLocks noChangeAspect="1"/>
          </p:cNvPicPr>
          <p:nvPr/>
        </p:nvPicPr>
        <p:blipFill>
          <a:blip r:embed="rId6"/>
          <a:srcRect b="3083"/>
          <a:stretch>
            <a:fillRect/>
          </a:stretch>
        </p:blipFill>
        <p:spPr>
          <a:xfrm>
            <a:off x="10413242" y="5204041"/>
            <a:ext cx="1792405" cy="1391070"/>
          </a:xfrm>
          <a:custGeom>
            <a:avLst/>
            <a:gdLst>
              <a:gd name="connsiteX0" fmla="*/ 0 w 7324255"/>
              <a:gd name="connsiteY0" fmla="*/ 0 h 5684291"/>
              <a:gd name="connsiteX1" fmla="*/ 7324255 w 7324255"/>
              <a:gd name="connsiteY1" fmla="*/ 0 h 5684291"/>
              <a:gd name="connsiteX2" fmla="*/ 7324255 w 7324255"/>
              <a:gd name="connsiteY2" fmla="*/ 5684291 h 5684291"/>
              <a:gd name="connsiteX3" fmla="*/ 0 w 7324255"/>
              <a:gd name="connsiteY3" fmla="*/ 5684291 h 5684291"/>
            </a:gdLst>
            <a:ahLst/>
            <a:cxnLst>
              <a:cxn ang="0">
                <a:pos x="connsiteX0" y="connsiteY0"/>
              </a:cxn>
              <a:cxn ang="0">
                <a:pos x="connsiteX1" y="connsiteY1"/>
              </a:cxn>
              <a:cxn ang="0">
                <a:pos x="connsiteX2" y="connsiteY2"/>
              </a:cxn>
              <a:cxn ang="0">
                <a:pos x="connsiteX3" y="connsiteY3"/>
              </a:cxn>
            </a:cxnLst>
            <a:rect l="l" t="t" r="r" b="b"/>
            <a:pathLst>
              <a:path w="7324255" h="5684291">
                <a:moveTo>
                  <a:pt x="0" y="0"/>
                </a:moveTo>
                <a:lnTo>
                  <a:pt x="7324255" y="0"/>
                </a:lnTo>
                <a:lnTo>
                  <a:pt x="7324255" y="5684291"/>
                </a:lnTo>
                <a:lnTo>
                  <a:pt x="0" y="5684291"/>
                </a:lnTo>
                <a:close/>
              </a:path>
            </a:pathLst>
          </a:custGeom>
        </p:spPr>
      </p:pic>
      <p:pic>
        <p:nvPicPr>
          <p:cNvPr id="2097224" name="图形 32"/>
          <p:cNvPicPr>
            <a:picLocks noChangeAspect="1"/>
          </p:cNvPicPr>
          <p:nvPr/>
        </p:nvPicPr>
        <p:blipFill>
          <a:blip r:embed="rId7"/>
          <a:srcRect l="5102" t="34713" b="19355"/>
          <a:stretch>
            <a:fillRect/>
          </a:stretch>
        </p:blipFill>
        <p:spPr>
          <a:xfrm>
            <a:off x="-3656" y="-262890"/>
            <a:ext cx="3398675" cy="1771908"/>
          </a:xfrm>
          <a:custGeom>
            <a:avLst/>
            <a:gdLst>
              <a:gd name="connsiteX0" fmla="*/ 0 w 3398675"/>
              <a:gd name="connsiteY0" fmla="*/ 0 h 1771908"/>
              <a:gd name="connsiteX1" fmla="*/ 3398675 w 3398675"/>
              <a:gd name="connsiteY1" fmla="*/ 0 h 1771908"/>
              <a:gd name="connsiteX2" fmla="*/ 3398675 w 3398675"/>
              <a:gd name="connsiteY2" fmla="*/ 1771908 h 1771908"/>
              <a:gd name="connsiteX3" fmla="*/ 0 w 3398675"/>
              <a:gd name="connsiteY3" fmla="*/ 1771908 h 1771908"/>
            </a:gdLst>
            <a:ahLst/>
            <a:cxnLst>
              <a:cxn ang="0">
                <a:pos x="connsiteX0" y="connsiteY0"/>
              </a:cxn>
              <a:cxn ang="0">
                <a:pos x="connsiteX1" y="connsiteY1"/>
              </a:cxn>
              <a:cxn ang="0">
                <a:pos x="connsiteX2" y="connsiteY2"/>
              </a:cxn>
              <a:cxn ang="0">
                <a:pos x="connsiteX3" y="connsiteY3"/>
              </a:cxn>
            </a:cxnLst>
            <a:rect l="l" t="t" r="r" b="b"/>
            <a:pathLst>
              <a:path w="3398675" h="1771908">
                <a:moveTo>
                  <a:pt x="0" y="0"/>
                </a:moveTo>
                <a:lnTo>
                  <a:pt x="3398675" y="0"/>
                </a:lnTo>
                <a:lnTo>
                  <a:pt x="3398675" y="1771908"/>
                </a:lnTo>
                <a:lnTo>
                  <a:pt x="0" y="1771908"/>
                </a:lnTo>
                <a:close/>
              </a:path>
            </a:pathLst>
          </a:custGeom>
        </p:spPr>
      </p:pic>
      <p:sp>
        <p:nvSpPr>
          <p:cNvPr id="1049017" name="22"/>
          <p:cNvSpPr/>
          <p:nvPr>
            <p:custDataLst>
              <p:tags r:id="rId1"/>
            </p:custDataLst>
          </p:nvPr>
        </p:nvSpPr>
        <p:spPr>
          <a:xfrm>
            <a:off x="153670" y="1004980"/>
            <a:ext cx="3033395" cy="789305"/>
          </a:xfrm>
          <a:custGeom>
            <a:avLst/>
            <a:gdLst/>
            <a:ahLst/>
            <a:cxnLst/>
            <a:rect l="l" t="t" r="r" b="b"/>
            <a:pathLst>
              <a:path w="6408712" h="1143744">
                <a:moveTo>
                  <a:pt x="403479" y="0"/>
                </a:moveTo>
                <a:lnTo>
                  <a:pt x="2808312" y="0"/>
                </a:lnTo>
                <a:lnTo>
                  <a:pt x="3600400" y="0"/>
                </a:lnTo>
                <a:lnTo>
                  <a:pt x="6005233" y="0"/>
                </a:lnTo>
                <a:lnTo>
                  <a:pt x="6408712" y="571872"/>
                </a:lnTo>
                <a:lnTo>
                  <a:pt x="6005233" y="1143744"/>
                </a:lnTo>
                <a:lnTo>
                  <a:pt x="3600400" y="1143744"/>
                </a:lnTo>
                <a:lnTo>
                  <a:pt x="2808312" y="1143744"/>
                </a:lnTo>
                <a:lnTo>
                  <a:pt x="403479" y="1143744"/>
                </a:lnTo>
                <a:lnTo>
                  <a:pt x="0" y="571872"/>
                </a:lnTo>
                <a:close/>
              </a:path>
            </a:pathLst>
          </a:custGeom>
          <a:solidFill>
            <a:schemeClr val="bg1"/>
          </a:solidFill>
          <a:ln w="28575" cap="flat" cmpd="sng" algn="ctr">
            <a:solidFill>
              <a:schemeClr val="accent4"/>
            </a:solidFill>
            <a:prstDash val="solid"/>
          </a:ln>
          <a:effectLst/>
        </p:spPr>
        <p:txBody>
          <a:bodyPr lIns="468000" tIns="0" rIns="468000" bIns="0" anchor="ctr">
            <a:normAutofit fontScale="80000" lnSpcReduction="10000"/>
          </a:bodyPr>
          <a:lstStyle/>
          <a:p>
            <a:r>
              <a:rPr lang="en-US" altLang="zh-CN" sz="4800" b="1" dirty="0">
                <a:solidFill>
                  <a:schemeClr val="tx1">
                    <a:lumMod val="85000"/>
                    <a:lumOff val="15000"/>
                  </a:schemeClr>
                </a:solidFill>
                <a:latin typeface="Times New Roman" panose="02020603050405020304" pitchFamily="18" charset="0"/>
                <a:ea typeface="宋体" panose="02010600030101010101" pitchFamily="2" charset="-122"/>
                <a:cs typeface="Times New Roman" panose="02020603050405020304" pitchFamily="18" charset="0"/>
              </a:rPr>
              <a:t>Beginning</a:t>
            </a:r>
          </a:p>
        </p:txBody>
      </p:sp>
      <p:sp>
        <p:nvSpPr>
          <p:cNvPr id="1049019" name="23"/>
          <p:cNvSpPr/>
          <p:nvPr>
            <p:custDataLst>
              <p:tags r:id="rId2"/>
            </p:custDataLst>
          </p:nvPr>
        </p:nvSpPr>
        <p:spPr>
          <a:xfrm>
            <a:off x="434975" y="2771140"/>
            <a:ext cx="2234565" cy="789305"/>
          </a:xfrm>
          <a:custGeom>
            <a:avLst/>
            <a:gdLst/>
            <a:ahLst/>
            <a:cxnLst/>
            <a:rect l="l" t="t" r="r" b="b"/>
            <a:pathLst>
              <a:path w="6408712" h="1143744">
                <a:moveTo>
                  <a:pt x="403479" y="0"/>
                </a:moveTo>
                <a:lnTo>
                  <a:pt x="2808312" y="0"/>
                </a:lnTo>
                <a:lnTo>
                  <a:pt x="3600400" y="0"/>
                </a:lnTo>
                <a:lnTo>
                  <a:pt x="6005233" y="0"/>
                </a:lnTo>
                <a:lnTo>
                  <a:pt x="6408712" y="571872"/>
                </a:lnTo>
                <a:lnTo>
                  <a:pt x="6005233" y="1143744"/>
                </a:lnTo>
                <a:lnTo>
                  <a:pt x="3600400" y="1143744"/>
                </a:lnTo>
                <a:lnTo>
                  <a:pt x="2808312" y="1143744"/>
                </a:lnTo>
                <a:lnTo>
                  <a:pt x="403479" y="1143744"/>
                </a:lnTo>
                <a:lnTo>
                  <a:pt x="0" y="571872"/>
                </a:lnTo>
                <a:close/>
              </a:path>
            </a:pathLst>
          </a:custGeom>
          <a:solidFill>
            <a:schemeClr val="bg1"/>
          </a:solidFill>
          <a:ln w="28575" cap="flat" cmpd="sng" algn="ctr">
            <a:solidFill>
              <a:schemeClr val="accent1"/>
            </a:solidFill>
            <a:prstDash val="solid"/>
          </a:ln>
          <a:effectLst/>
        </p:spPr>
        <p:txBody>
          <a:bodyPr lIns="468000" tIns="0" rIns="468000" bIns="0" anchor="ctr">
            <a:normAutofit fontScale="90000"/>
          </a:bodyPr>
          <a:lstStyle/>
          <a:p>
            <a:r>
              <a:rPr lang="en-US" altLang="zh-CN" sz="4800" b="1" dirty="0">
                <a:solidFill>
                  <a:schemeClr val="tx1">
                    <a:lumMod val="85000"/>
                    <a:lumOff val="15000"/>
                  </a:schemeClr>
                </a:solidFill>
                <a:latin typeface="Times New Roman" panose="02020603050405020304" pitchFamily="18" charset="0"/>
                <a:ea typeface="宋体" panose="02010600030101010101" pitchFamily="2" charset="-122"/>
                <a:cs typeface="Times New Roman" panose="02020603050405020304" pitchFamily="18" charset="0"/>
              </a:rPr>
              <a:t>Body</a:t>
            </a:r>
          </a:p>
        </p:txBody>
      </p:sp>
      <p:sp>
        <p:nvSpPr>
          <p:cNvPr id="1049021" name="2323"/>
          <p:cNvSpPr/>
          <p:nvPr>
            <p:custDataLst>
              <p:tags r:id="rId3"/>
            </p:custDataLst>
          </p:nvPr>
        </p:nvSpPr>
        <p:spPr>
          <a:xfrm>
            <a:off x="153670" y="4822825"/>
            <a:ext cx="2776855" cy="789305"/>
          </a:xfrm>
          <a:custGeom>
            <a:avLst/>
            <a:gdLst/>
            <a:ahLst/>
            <a:cxnLst/>
            <a:rect l="l" t="t" r="r" b="b"/>
            <a:pathLst>
              <a:path w="6408712" h="1143744">
                <a:moveTo>
                  <a:pt x="403479" y="0"/>
                </a:moveTo>
                <a:lnTo>
                  <a:pt x="2808312" y="0"/>
                </a:lnTo>
                <a:lnTo>
                  <a:pt x="3600400" y="0"/>
                </a:lnTo>
                <a:lnTo>
                  <a:pt x="6005233" y="0"/>
                </a:lnTo>
                <a:lnTo>
                  <a:pt x="6408712" y="571872"/>
                </a:lnTo>
                <a:lnTo>
                  <a:pt x="6005233" y="1143744"/>
                </a:lnTo>
                <a:lnTo>
                  <a:pt x="3600400" y="1143744"/>
                </a:lnTo>
                <a:lnTo>
                  <a:pt x="2808312" y="1143744"/>
                </a:lnTo>
                <a:lnTo>
                  <a:pt x="403479" y="1143744"/>
                </a:lnTo>
                <a:lnTo>
                  <a:pt x="0" y="571872"/>
                </a:lnTo>
                <a:close/>
              </a:path>
            </a:pathLst>
          </a:custGeom>
          <a:solidFill>
            <a:schemeClr val="bg1"/>
          </a:solidFill>
          <a:ln w="28575" cap="flat" cmpd="sng" algn="ctr">
            <a:solidFill>
              <a:schemeClr val="accent2"/>
            </a:solidFill>
            <a:prstDash val="solid"/>
          </a:ln>
          <a:effectLst/>
        </p:spPr>
        <p:txBody>
          <a:bodyPr lIns="468000" tIns="0" rIns="468000" bIns="0" anchor="ctr">
            <a:normAutofit fontScale="90000"/>
          </a:bodyPr>
          <a:lstStyle/>
          <a:p>
            <a:r>
              <a:rPr lang="en-US" altLang="zh-CN" sz="4800" b="1" dirty="0">
                <a:solidFill>
                  <a:schemeClr val="tx1">
                    <a:lumMod val="85000"/>
                    <a:lumOff val="15000"/>
                  </a:schemeClr>
                </a:solidFill>
                <a:latin typeface="Times New Roman" panose="02020603050405020304" pitchFamily="18" charset="0"/>
                <a:ea typeface="宋体" panose="02010600030101010101" pitchFamily="2" charset="-122"/>
                <a:cs typeface="Times New Roman" panose="02020603050405020304" pitchFamily="18" charset="0"/>
              </a:rPr>
              <a:t>Ending</a:t>
            </a:r>
          </a:p>
        </p:txBody>
      </p:sp>
      <p:sp>
        <p:nvSpPr>
          <p:cNvPr id="1049025" name="图文框 38"/>
          <p:cNvSpPr/>
          <p:nvPr/>
        </p:nvSpPr>
        <p:spPr>
          <a:xfrm>
            <a:off x="3394710" y="2047240"/>
            <a:ext cx="8293100" cy="2159000"/>
          </a:xfrm>
          <a:prstGeom prst="frame">
            <a:avLst>
              <a:gd name="adj1" fmla="val 2555"/>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6" name="矩形 5"/>
          <p:cNvSpPr/>
          <p:nvPr/>
        </p:nvSpPr>
        <p:spPr>
          <a:xfrm>
            <a:off x="3654579" y="927100"/>
            <a:ext cx="7475220" cy="661207"/>
          </a:xfrm>
          <a:prstGeom prst="rect">
            <a:avLst/>
          </a:prstGeom>
          <a:noFill/>
          <a:ln w="9525">
            <a:noFill/>
          </a:ln>
        </p:spPr>
        <p:txBody>
          <a:bodyPr wrap="square" anchor="t" anchorCtr="0">
            <a:spAutoFit/>
          </a:bodyPr>
          <a:lstStyle/>
          <a:p>
            <a:pPr>
              <a:lnSpc>
                <a:spcPct val="150000"/>
              </a:lnSpc>
            </a:pPr>
            <a:r>
              <a:rPr lang="zh-CN" altLang="en-US" sz="2800" b="1" dirty="0">
                <a:solidFill>
                  <a:srgbClr val="272727"/>
                </a:solidFill>
                <a:latin typeface="Times New Roman" panose="02020603050405020304" charset="0"/>
                <a:ea typeface="黑体" panose="02010609060101010101" pitchFamily="49" charset="-122"/>
                <a:cs typeface="Arial"/>
                <a:sym typeface="+mn-ea"/>
              </a:rPr>
              <a:t>I</a:t>
            </a:r>
            <a:r>
              <a:rPr lang="zh-CN" altLang="en-US" sz="2800" b="1" dirty="0">
                <a:solidFill>
                  <a:srgbClr val="FF0000"/>
                </a:solidFill>
                <a:latin typeface="Times New Roman" panose="02020603050405020304" charset="0"/>
                <a:ea typeface="黑体" panose="02010609060101010101" pitchFamily="49" charset="-122"/>
                <a:cs typeface="Arial"/>
                <a:sym typeface="+mn-ea"/>
              </a:rPr>
              <a:t> </a:t>
            </a:r>
            <a:r>
              <a:rPr lang="zh-CN" altLang="en-US" sz="2800" b="1" u="sng" dirty="0">
                <a:solidFill>
                  <a:srgbClr val="FF0000"/>
                </a:solidFill>
                <a:latin typeface="Times New Roman" panose="02020603050405020304" charset="0"/>
                <a:ea typeface="黑体" panose="02010609060101010101" pitchFamily="49" charset="-122"/>
                <a:cs typeface="Arial"/>
                <a:sym typeface="+mn-ea"/>
              </a:rPr>
              <a:t>agree / disagree</a:t>
            </a:r>
            <a:r>
              <a:rPr lang="en-US" altLang="zh-CN" sz="2800" b="1" dirty="0">
                <a:solidFill>
                  <a:srgbClr val="FF0000"/>
                </a:solidFill>
                <a:latin typeface="Times New Roman" panose="02020603050405020304" charset="0"/>
                <a:ea typeface="黑体" panose="02010609060101010101" pitchFamily="49" charset="-122"/>
                <a:cs typeface="Arial"/>
                <a:sym typeface="+mn-ea"/>
              </a:rPr>
              <a:t> </a:t>
            </a:r>
            <a:r>
              <a:rPr lang="zh-CN" altLang="zh-CN" sz="2800" b="1" dirty="0">
                <a:solidFill>
                  <a:srgbClr val="272727"/>
                </a:solidFill>
                <a:latin typeface="Times New Roman" panose="02020603050405020304" charset="0"/>
                <a:ea typeface="宋体" panose="02010600030101010101" pitchFamily="2" charset="-122"/>
                <a:cs typeface="Arial"/>
                <a:sym typeface="+mn-ea"/>
              </a:rPr>
              <a:t>with your parents</a:t>
            </a:r>
            <a:r>
              <a:rPr lang="en-US" altLang="zh-CN" sz="2800" b="1" dirty="0">
                <a:solidFill>
                  <a:srgbClr val="272727"/>
                </a:solidFill>
                <a:latin typeface="Times New Roman" panose="02020603050405020304" charset="0"/>
                <a:ea typeface="宋体" panose="02010600030101010101" pitchFamily="2" charset="-122"/>
                <a:cs typeface="Arial"/>
                <a:sym typeface="+mn-ea"/>
              </a:rPr>
              <a:t>.</a:t>
            </a:r>
          </a:p>
        </p:txBody>
      </p:sp>
      <p:sp>
        <p:nvSpPr>
          <p:cNvPr id="5" name="图文框 38"/>
          <p:cNvSpPr/>
          <p:nvPr/>
        </p:nvSpPr>
        <p:spPr>
          <a:xfrm>
            <a:off x="3552345" y="927100"/>
            <a:ext cx="6132256" cy="867185"/>
          </a:xfrm>
          <a:prstGeom prst="frame">
            <a:avLst>
              <a:gd name="adj1" fmla="val 2555"/>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 name="文本框 1"/>
          <p:cNvSpPr txBox="1"/>
          <p:nvPr/>
        </p:nvSpPr>
        <p:spPr>
          <a:xfrm>
            <a:off x="3394710" y="2047240"/>
            <a:ext cx="8208010" cy="2169312"/>
          </a:xfrm>
          <a:prstGeom prst="rect">
            <a:avLst/>
          </a:prstGeom>
          <a:noFill/>
        </p:spPr>
        <p:txBody>
          <a:bodyPr wrap="square" rtlCol="0" anchor="t">
            <a:spAutoFit/>
          </a:bodyPr>
          <a:lstStyle/>
          <a:p>
            <a:pPr lvl="0" indent="457200">
              <a:defRPr/>
            </a:pPr>
            <a:r>
              <a:rPr lang="zh-CN" altLang="en-US" sz="2800" b="1" dirty="0">
                <a:solidFill>
                  <a:srgbClr val="3333CC"/>
                </a:solidFill>
                <a:latin typeface="Times New Roman" panose="02020603050405020304" charset="0"/>
                <a:ea typeface="黑体" panose="02010609060101010101" pitchFamily="49" charset="-122"/>
                <a:cs typeface="Arial"/>
                <a:sym typeface="+mn-ea"/>
              </a:rPr>
              <a:t>I </a:t>
            </a:r>
            <a:r>
              <a:rPr lang="zh-CN" altLang="en-US" sz="2800" b="1" dirty="0">
                <a:solidFill>
                  <a:srgbClr val="FF0000"/>
                </a:solidFill>
                <a:latin typeface="Times New Roman" panose="02020603050405020304" charset="0"/>
                <a:ea typeface="黑体" panose="02010609060101010101" pitchFamily="49" charset="-122"/>
                <a:cs typeface="Arial"/>
                <a:sym typeface="+mn-ea"/>
              </a:rPr>
              <a:t>think / believe</a:t>
            </a:r>
            <a:r>
              <a:rPr lang="zh-CN" altLang="zh-CN" sz="2800" b="1" noProof="1">
                <a:solidFill>
                  <a:srgbClr val="272727"/>
                </a:solidFill>
                <a:latin typeface="Times New Roman" panose="02020603050405020304" charset="0"/>
                <a:ea typeface="宋体" panose="02010600030101010101" pitchFamily="2" charset="-122"/>
                <a:cs typeface="Times New Roman" panose="02020603050405020304" charset="0"/>
              </a:rPr>
              <a:t> it would be better if children could do the housework every day</a:t>
            </a:r>
            <a:r>
              <a:rPr lang="en-US" altLang="zh-CN" sz="2800" b="1" noProof="1">
                <a:solidFill>
                  <a:srgbClr val="272727"/>
                </a:solidFill>
                <a:latin typeface="Times New Roman" panose="02020603050405020304" charset="0"/>
                <a:ea typeface="宋体" panose="02010600030101010101" pitchFamily="2" charset="-122"/>
                <a:cs typeface="Times New Roman" panose="02020603050405020304" charset="0"/>
              </a:rPr>
              <a:t>.</a:t>
            </a:r>
            <a:endParaRPr lang="en-US" altLang="zh-CN" sz="2800" b="1" dirty="0">
              <a:solidFill>
                <a:srgbClr val="FF0000"/>
              </a:solidFill>
              <a:latin typeface="Times New Roman" panose="02020603050405020304" charset="0"/>
              <a:ea typeface="黑体" panose="02010609060101010101" pitchFamily="49" charset="-122"/>
              <a:cs typeface="Arial"/>
              <a:sym typeface="+mn-ea"/>
            </a:endParaRPr>
          </a:p>
          <a:p>
            <a:pPr>
              <a:lnSpc>
                <a:spcPct val="150000"/>
              </a:lnSpc>
            </a:pPr>
            <a:r>
              <a:rPr lang="en-US" altLang="zh-CN" sz="2800" b="1" dirty="0">
                <a:solidFill>
                  <a:srgbClr val="FF0000"/>
                </a:solidFill>
                <a:latin typeface="Times New Roman" panose="02020603050405020304" charset="0"/>
                <a:ea typeface="黑体" panose="02010609060101010101" pitchFamily="49" charset="-122"/>
                <a:cs typeface="Arial"/>
                <a:sym typeface="+mn-ea"/>
              </a:rPr>
              <a:t>In </a:t>
            </a:r>
            <a:r>
              <a:rPr lang="zh-CN" altLang="zh-CN" sz="2800" b="1" dirty="0">
                <a:solidFill>
                  <a:srgbClr val="FF0000"/>
                </a:solidFill>
                <a:latin typeface="Times New Roman" panose="02020603050405020304" charset="0"/>
                <a:ea typeface="宋体" panose="02010600030101010101" pitchFamily="2" charset="-122"/>
                <a:cs typeface="Arial"/>
                <a:sym typeface="+mn-ea"/>
              </a:rPr>
              <a:t>my opinion</a:t>
            </a:r>
            <a:r>
              <a:rPr lang="en-US" altLang="zh-CN" sz="2800" b="1" dirty="0">
                <a:solidFill>
                  <a:srgbClr val="FF0000"/>
                </a:solidFill>
                <a:latin typeface="Times New Roman" panose="02020603050405020304" charset="0"/>
                <a:ea typeface="宋体" panose="02010600030101010101" pitchFamily="2" charset="-122"/>
                <a:cs typeface="Arial"/>
                <a:sym typeface="+mn-ea"/>
              </a:rPr>
              <a:t>, </a:t>
            </a:r>
            <a:r>
              <a:rPr lang="en-US" altLang="zh-CN" sz="2800" b="1" dirty="0">
                <a:solidFill>
                  <a:srgbClr val="000000"/>
                </a:solidFill>
                <a:latin typeface="Times New Roman" panose="02020603050405020304" pitchFamily="18" charset="0"/>
                <a:ea typeface="宋体" panose="02010600030101010101" pitchFamily="2" charset="-122"/>
              </a:rPr>
              <a:t>too much pressure is not good for teenagers 'development…</a:t>
            </a:r>
            <a:endParaRPr lang="en-US" altLang="zh-CN" sz="2800" b="1" dirty="0">
              <a:solidFill>
                <a:srgbClr val="FF0000"/>
              </a:solidFill>
              <a:latin typeface="Times New Roman" panose="02020603050405020304" charset="0"/>
              <a:ea typeface="宋体" panose="02010600030101010101" pitchFamily="2" charset="-122"/>
              <a:cs typeface="Arial"/>
              <a:sym typeface="+mn-ea"/>
            </a:endParaRPr>
          </a:p>
        </p:txBody>
      </p:sp>
      <p:sp>
        <p:nvSpPr>
          <p:cNvPr id="3" name="图文框 38"/>
          <p:cNvSpPr/>
          <p:nvPr/>
        </p:nvSpPr>
        <p:spPr>
          <a:xfrm>
            <a:off x="3409950" y="4476115"/>
            <a:ext cx="8371840" cy="1945640"/>
          </a:xfrm>
          <a:prstGeom prst="frame">
            <a:avLst>
              <a:gd name="adj1" fmla="val 2555"/>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 name="矩形 3"/>
          <p:cNvSpPr/>
          <p:nvPr/>
        </p:nvSpPr>
        <p:spPr>
          <a:xfrm>
            <a:off x="3448050" y="4384040"/>
            <a:ext cx="8371840" cy="1953868"/>
          </a:xfrm>
          <a:prstGeom prst="rect">
            <a:avLst/>
          </a:prstGeom>
          <a:noFill/>
          <a:ln w="9525">
            <a:noFill/>
          </a:ln>
        </p:spPr>
        <p:txBody>
          <a:bodyPr wrap="square" anchor="t" anchorCtr="0">
            <a:spAutoFit/>
          </a:bodyPr>
          <a:lstStyle/>
          <a:p>
            <a:pPr>
              <a:lnSpc>
                <a:spcPct val="150000"/>
              </a:lnSpc>
            </a:pPr>
            <a:r>
              <a:rPr lang="en-US" altLang="zh-CN" sz="2800" b="1" dirty="0">
                <a:solidFill>
                  <a:srgbClr val="C00000"/>
                </a:solidFill>
                <a:latin typeface="Times New Roman" panose="02020603050405020304" pitchFamily="18" charset="0"/>
                <a:ea typeface="宋体" panose="02010600030101010101" pitchFamily="2" charset="-122"/>
              </a:rPr>
              <a:t>All in all</a:t>
            </a:r>
            <a:r>
              <a:rPr lang="en-US" altLang="zh-CN" sz="2800" b="1" dirty="0">
                <a:solidFill>
                  <a:srgbClr val="000000"/>
                </a:solidFill>
                <a:latin typeface="Times New Roman" panose="02020603050405020304" pitchFamily="18" charset="0"/>
                <a:ea typeface="宋体" panose="02010600030101010101" pitchFamily="2" charset="-122"/>
              </a:rPr>
              <a:t>, </a:t>
            </a:r>
            <a:r>
              <a:rPr lang="zh-CN" altLang="zh-CN" sz="2800" b="1" dirty="0">
                <a:solidFill>
                  <a:srgbClr val="272727"/>
                </a:solidFill>
                <a:latin typeface="Times New Roman" panose="02020603050405020304" charset="0"/>
                <a:ea typeface="宋体" panose="02010600030101010101" pitchFamily="2" charset="-122"/>
                <a:cs typeface="Arial"/>
                <a:sym typeface="+mn-ea"/>
              </a:rPr>
              <a:t>you should talk with your parents. If you tell them your feelings, they will understand you.</a:t>
            </a:r>
            <a:r>
              <a:rPr lang="en-US" altLang="zh-CN" sz="2800" b="1" dirty="0">
                <a:solidFill>
                  <a:srgbClr val="3333CC"/>
                </a:solidFill>
                <a:latin typeface="Times New Roman" panose="02020603050405020304" charset="0"/>
                <a:ea typeface="黑体" panose="02010609060101010101" pitchFamily="49" charset="-122"/>
                <a:cs typeface="Arial"/>
              </a:rPr>
              <a:t> Hope things work out. </a:t>
            </a:r>
            <a:endParaRPr lang="zh-CN" altLang="zh-CN" sz="2800" b="1" dirty="0">
              <a:solidFill>
                <a:srgbClr val="272727"/>
              </a:solidFill>
              <a:latin typeface="Times New Roman" panose="02020603050405020304" charset="0"/>
              <a:ea typeface="宋体" panose="02010600030101010101" pitchFamily="2" charset="-122"/>
              <a:cs typeface="Arial"/>
            </a:endParaRPr>
          </a:p>
        </p:txBody>
      </p:sp>
      <p:grpSp>
        <p:nvGrpSpPr>
          <p:cNvPr id="11" name="组合 10">
            <a:extLst>
              <a:ext uri="{FF2B5EF4-FFF2-40B4-BE49-F238E27FC236}">
                <a16:creationId xmlns:a16="http://schemas.microsoft.com/office/drawing/2014/main" id="{3221A2E3-7F6B-B7CB-F748-E07BB50A7955}"/>
              </a:ext>
            </a:extLst>
          </p:cNvPr>
          <p:cNvGrpSpPr/>
          <p:nvPr/>
        </p:nvGrpSpPr>
        <p:grpSpPr>
          <a:xfrm>
            <a:off x="4949513" y="19903"/>
            <a:ext cx="2159660" cy="777415"/>
            <a:chOff x="3297243" y="-79782"/>
            <a:chExt cx="2159660" cy="777415"/>
          </a:xfrm>
        </p:grpSpPr>
        <p:sp>
          <p:nvSpPr>
            <p:cNvPr id="8" name="文本框 3">
              <a:extLst>
                <a:ext uri="{FF2B5EF4-FFF2-40B4-BE49-F238E27FC236}">
                  <a16:creationId xmlns:a16="http://schemas.microsoft.com/office/drawing/2014/main" id="{5CB8C9DF-FBDD-2CFE-77B8-7A4F0AA24D4D}"/>
                </a:ext>
              </a:extLst>
            </p:cNvPr>
            <p:cNvSpPr txBox="1"/>
            <p:nvPr/>
          </p:nvSpPr>
          <p:spPr>
            <a:xfrm>
              <a:off x="3297244" y="-71808"/>
              <a:ext cx="2159659" cy="769441"/>
            </a:xfrm>
            <a:prstGeom prst="rect">
              <a:avLst/>
            </a:prstGeom>
            <a:noFill/>
          </p:spPr>
          <p:txBody>
            <a:bodyPr wrap="square" rtlCol="0">
              <a:spAutoFit/>
            </a:bodyPr>
            <a:lstStyle/>
            <a:p>
              <a:pPr algn="ctr"/>
              <a:r>
                <a:rPr lang="en-US" altLang="zh-CN" sz="4400" b="1" dirty="0">
                  <a:ln w="190500">
                    <a:solidFill>
                      <a:srgbClr val="0070C0"/>
                    </a:solidFill>
                  </a:ln>
                  <a:solidFill>
                    <a:srgbClr val="0070C0"/>
                  </a:solidFill>
                  <a:latin typeface="Times New Roman" panose="02020603050405020304" pitchFamily="18" charset="0"/>
                  <a:ea typeface="思源宋体 CN Medium" panose="02020500000000000000" pitchFamily="18" charset="-122"/>
                  <a:cs typeface="Times New Roman" panose="02020603050405020304" pitchFamily="18" charset="0"/>
                </a:rPr>
                <a:t>Outline</a:t>
              </a:r>
            </a:p>
          </p:txBody>
        </p:sp>
        <p:sp>
          <p:nvSpPr>
            <p:cNvPr id="10" name="文本框 3">
              <a:extLst>
                <a:ext uri="{FF2B5EF4-FFF2-40B4-BE49-F238E27FC236}">
                  <a16:creationId xmlns:a16="http://schemas.microsoft.com/office/drawing/2014/main" id="{A9D19F77-DB81-143A-EE69-9E4E93F9BCC5}"/>
                </a:ext>
              </a:extLst>
            </p:cNvPr>
            <p:cNvSpPr txBox="1"/>
            <p:nvPr/>
          </p:nvSpPr>
          <p:spPr>
            <a:xfrm>
              <a:off x="3297243" y="-79782"/>
              <a:ext cx="2159659" cy="769441"/>
            </a:xfrm>
            <a:prstGeom prst="rect">
              <a:avLst/>
            </a:prstGeom>
            <a:noFill/>
          </p:spPr>
          <p:txBody>
            <a:bodyPr wrap="square" rtlCol="0">
              <a:spAutoFit/>
            </a:bodyPr>
            <a:lstStyle/>
            <a:p>
              <a:pPr algn="ctr"/>
              <a:r>
                <a:rPr lang="en-US" altLang="zh-CN" sz="4400" b="1" dirty="0">
                  <a:solidFill>
                    <a:srgbClr val="FFFF00"/>
                  </a:solidFill>
                  <a:latin typeface="Times New Roman" panose="02020603050405020304" pitchFamily="18" charset="0"/>
                  <a:ea typeface="思源宋体 CN Medium" panose="02020500000000000000" pitchFamily="18" charset="-122"/>
                  <a:cs typeface="Times New Roman" panose="02020603050405020304" pitchFamily="18" charset="0"/>
                </a:rPr>
                <a:t>Outline</a:t>
              </a:r>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childTnLst>
                                </p:cTn>
                              </p:par>
                              <p:par>
                                <p:cTn id="19" presetID="23" presetClass="entr" presetSubtype="16" fill="hold" grpId="0" nodeType="withEffect">
                                  <p:stCondLst>
                                    <p:cond delay="0"/>
                                  </p:stCondLst>
                                  <p:childTnLst>
                                    <p:set>
                                      <p:cBhvr>
                                        <p:cTn id="20" dur="1" fill="hold">
                                          <p:stCondLst>
                                            <p:cond delay="0"/>
                                          </p:stCondLst>
                                        </p:cTn>
                                        <p:tgtEl>
                                          <p:spTgt spid="1049025"/>
                                        </p:tgtEl>
                                        <p:attrNameLst>
                                          <p:attrName>style.visibility</p:attrName>
                                        </p:attrNameLst>
                                      </p:cBhvr>
                                      <p:to>
                                        <p:strVal val="visible"/>
                                      </p:to>
                                    </p:set>
                                    <p:anim calcmode="lin" valueType="num">
                                      <p:cBhvr>
                                        <p:cTn id="21" dur="500" fill="hold"/>
                                        <p:tgtEl>
                                          <p:spTgt spid="1049025"/>
                                        </p:tgtEl>
                                        <p:attrNameLst>
                                          <p:attrName>ppt_w</p:attrName>
                                        </p:attrNameLst>
                                      </p:cBhvr>
                                      <p:tavLst>
                                        <p:tav tm="0">
                                          <p:val>
                                            <p:fltVal val="0"/>
                                          </p:val>
                                        </p:tav>
                                        <p:tav tm="100000">
                                          <p:val>
                                            <p:strVal val="#ppt_w"/>
                                          </p:val>
                                        </p:tav>
                                      </p:tavLst>
                                    </p:anim>
                                    <p:anim calcmode="lin" valueType="num">
                                      <p:cBhvr>
                                        <p:cTn id="22" dur="500" fill="hold"/>
                                        <p:tgtEl>
                                          <p:spTgt spid="1049025"/>
                                        </p:tgtEl>
                                        <p:attrNameLst>
                                          <p:attrName>ppt_h</p:attrName>
                                        </p:attrNameLst>
                                      </p:cBhvr>
                                      <p:tavLst>
                                        <p:tav tm="0">
                                          <p:val>
                                            <p:fltVal val="0"/>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23" presetClass="entr" presetSubtype="16"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p:cTn id="27" dur="500" fill="hold"/>
                                        <p:tgtEl>
                                          <p:spTgt spid="4"/>
                                        </p:tgtEl>
                                        <p:attrNameLst>
                                          <p:attrName>ppt_w</p:attrName>
                                        </p:attrNameLst>
                                      </p:cBhvr>
                                      <p:tavLst>
                                        <p:tav tm="0">
                                          <p:val>
                                            <p:fltVal val="0"/>
                                          </p:val>
                                        </p:tav>
                                        <p:tav tm="100000">
                                          <p:val>
                                            <p:strVal val="#ppt_w"/>
                                          </p:val>
                                        </p:tav>
                                      </p:tavLst>
                                    </p:anim>
                                    <p:anim calcmode="lin" valueType="num">
                                      <p:cBhvr>
                                        <p:cTn id="28" dur="500" fill="hold"/>
                                        <p:tgtEl>
                                          <p:spTgt spid="4"/>
                                        </p:tgtEl>
                                        <p:attrNameLst>
                                          <p:attrName>ppt_h</p:attrName>
                                        </p:attrNameLst>
                                      </p:cBhvr>
                                      <p:tavLst>
                                        <p:tav tm="0">
                                          <p:val>
                                            <p:fltVal val="0"/>
                                          </p:val>
                                        </p:tav>
                                        <p:tav tm="100000">
                                          <p:val>
                                            <p:strVal val="#ppt_h"/>
                                          </p:val>
                                        </p:tav>
                                      </p:tavLst>
                                    </p:anim>
                                  </p:childTnLst>
                                </p:cTn>
                              </p:par>
                              <p:par>
                                <p:cTn id="29" presetID="23" presetClass="entr" presetSubtype="16" fill="hold" grpId="0" nodeType="with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p:cTn id="31" dur="500" fill="hold"/>
                                        <p:tgtEl>
                                          <p:spTgt spid="3"/>
                                        </p:tgtEl>
                                        <p:attrNameLst>
                                          <p:attrName>ppt_w</p:attrName>
                                        </p:attrNameLst>
                                      </p:cBhvr>
                                      <p:tavLst>
                                        <p:tav tm="0">
                                          <p:val>
                                            <p:fltVal val="0"/>
                                          </p:val>
                                        </p:tav>
                                        <p:tav tm="100000">
                                          <p:val>
                                            <p:strVal val="#ppt_w"/>
                                          </p:val>
                                        </p:tav>
                                      </p:tavLst>
                                    </p:anim>
                                    <p:anim calcmode="lin" valueType="num">
                                      <p:cBhvr>
                                        <p:cTn id="32" dur="500" fill="hold"/>
                                        <p:tgtEl>
                                          <p:spTgt spid="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9025" grpId="0" animBg="1"/>
      <p:bldP spid="1049025" grpId="1" animBg="1"/>
      <p:bldP spid="6" grpId="0"/>
      <p:bldP spid="6" grpId="1"/>
      <p:bldP spid="5" grpId="0" animBg="1"/>
      <p:bldP spid="5" grpId="1" animBg="1"/>
      <p:bldP spid="2" grpId="0"/>
      <p:bldP spid="2" grpId="1"/>
      <p:bldP spid="3" grpId="0" animBg="1"/>
      <p:bldP spid="3" grpId="1" animBg="1"/>
      <p:bldP spid="4" grpId="0"/>
      <p:bldP spid="4"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4">
            <a:extLst>
              <a:ext uri="{FF2B5EF4-FFF2-40B4-BE49-F238E27FC236}">
                <a16:creationId xmlns:a16="http://schemas.microsoft.com/office/drawing/2014/main" id="{669A7CCC-AB9F-967F-0070-AFB56260DF03}"/>
              </a:ext>
            </a:extLst>
          </p:cNvPr>
          <p:cNvSpPr/>
          <p:nvPr>
            <p:custDataLst>
              <p:tags r:id="rId1"/>
            </p:custDataLst>
          </p:nvPr>
        </p:nvSpPr>
        <p:spPr>
          <a:xfrm>
            <a:off x="210502" y="516420"/>
            <a:ext cx="11770995" cy="6297108"/>
          </a:xfrm>
          <a:prstGeom prst="rect">
            <a:avLst/>
          </a:prstGeom>
          <a:solidFill>
            <a:schemeClr val="bg1"/>
          </a:solidFill>
          <a:ln w="28575" cap="flat" cmpd="sng">
            <a:solidFill>
              <a:schemeClr val="tx1"/>
            </a:solidFill>
            <a:prstDash val="solid"/>
            <a:miter/>
            <a:headEnd type="none" w="med" len="med"/>
            <a:tailEnd type="none" w="med" len="med"/>
          </a:ln>
        </p:spPr>
        <p:txBody>
          <a:bodyPr wrap="square" anchor="t" anchorCtr="0">
            <a:spAutoFit/>
          </a:bodyPr>
          <a:lstStyle/>
          <a:p>
            <a:pPr marL="0" marR="0" lvl="0" indent="0" defTabSz="914400" eaLnBrk="1" fontAlgn="base" latinLnBrk="0" hangingPunct="1">
              <a:lnSpc>
                <a:spcPct val="90000"/>
              </a:lnSpc>
              <a:spcBef>
                <a:spcPct val="0"/>
              </a:spcBef>
              <a:spcAft>
                <a:spcPct val="0"/>
              </a:spcAft>
              <a:buClrTx/>
              <a:buSzTx/>
              <a:buFontTx/>
              <a:buNone/>
              <a:tabLst/>
              <a:defRPr/>
            </a:pPr>
            <a:r>
              <a:rPr kumimoji="0" lang="zh-CN" altLang="zh-CN" sz="3200" b="1" i="0" strike="noStrike" kern="0" cap="none" spc="0" normalizeH="0" baseline="0" noProof="1">
                <a:ln>
                  <a:noFill/>
                </a:ln>
                <a:solidFill>
                  <a:srgbClr val="272727"/>
                </a:solidFill>
                <a:effectLst/>
                <a:uLnTx/>
                <a:uFillTx/>
                <a:latin typeface="Times New Roman" panose="02020603050405020304" charset="0"/>
                <a:ea typeface="宋体" panose="02010600030101010101" pitchFamily="2" charset="-122"/>
                <a:cs typeface="Times New Roman" panose="02020603050405020304" charset="0"/>
              </a:rPr>
              <a:t>Dear Li Hua,</a:t>
            </a:r>
          </a:p>
          <a:p>
            <a:pPr marL="0" marR="0" lvl="0" indent="0" defTabSz="914400" eaLnBrk="1" fontAlgn="base" latinLnBrk="0" hangingPunct="1">
              <a:lnSpc>
                <a:spcPct val="90000"/>
              </a:lnSpc>
              <a:spcBef>
                <a:spcPct val="0"/>
              </a:spcBef>
              <a:spcAft>
                <a:spcPct val="0"/>
              </a:spcAft>
              <a:buClrTx/>
              <a:buSzTx/>
              <a:buFontTx/>
              <a:buNone/>
              <a:tabLst/>
              <a:defRPr/>
            </a:pPr>
            <a:r>
              <a:rPr kumimoji="0" lang="en-US" altLang="zh-CN" sz="3200" b="1" i="0" strike="noStrike" kern="0" cap="none" spc="0" normalizeH="0" baseline="0" noProof="1">
                <a:ln>
                  <a:noFill/>
                </a:ln>
                <a:solidFill>
                  <a:srgbClr val="272727"/>
                </a:solidFill>
                <a:effectLst/>
                <a:uLnTx/>
                <a:uFillTx/>
                <a:latin typeface="Times New Roman" panose="02020603050405020304" charset="0"/>
                <a:ea typeface="宋体" panose="02010600030101010101" pitchFamily="2" charset="-122"/>
                <a:cs typeface="Times New Roman" panose="02020603050405020304" charset="0"/>
              </a:rPr>
              <a:t>     </a:t>
            </a:r>
            <a:r>
              <a:rPr kumimoji="0" lang="zh-CN" altLang="zh-CN" sz="3200" b="1" i="0" strike="noStrike" kern="0" cap="none" spc="0" normalizeH="0" baseline="0" noProof="1">
                <a:ln>
                  <a:noFill/>
                </a:ln>
                <a:solidFill>
                  <a:srgbClr val="272727"/>
                </a:solidFill>
                <a:effectLst/>
                <a:uLnTx/>
                <a:uFillTx/>
                <a:latin typeface="Times New Roman" panose="02020603050405020304" charset="0"/>
                <a:ea typeface="宋体" panose="02010600030101010101" pitchFamily="2" charset="-122"/>
                <a:cs typeface="Times New Roman" panose="02020603050405020304" charset="0"/>
              </a:rPr>
              <a:t>I </a:t>
            </a:r>
            <a:r>
              <a:rPr kumimoji="0" lang="zh-CN" altLang="zh-CN" sz="3200" b="1" i="0" strike="noStrike" kern="0" cap="none" spc="0" normalizeH="0" baseline="0" noProof="1">
                <a:ln>
                  <a:noFill/>
                </a:ln>
                <a:solidFill>
                  <a:srgbClr val="FF0000"/>
                </a:solidFill>
                <a:effectLst/>
                <a:uLnTx/>
                <a:uFillTx/>
                <a:latin typeface="Times New Roman" panose="02020603050405020304" charset="0"/>
                <a:ea typeface="宋体" panose="02010600030101010101" pitchFamily="2" charset="-122"/>
                <a:cs typeface="Times New Roman" panose="02020603050405020304" charset="0"/>
              </a:rPr>
              <a:t>disagree</a:t>
            </a:r>
            <a:r>
              <a:rPr kumimoji="0" lang="zh-CN" altLang="zh-CN" sz="3200" b="1" i="0" strike="noStrike" kern="0" cap="none" spc="0" normalizeH="0" baseline="0" noProof="1">
                <a:ln>
                  <a:noFill/>
                </a:ln>
                <a:solidFill>
                  <a:srgbClr val="272727"/>
                </a:solidFill>
                <a:effectLst/>
                <a:uLnTx/>
                <a:uFillTx/>
                <a:latin typeface="Times New Roman" panose="02020603050405020304" charset="0"/>
                <a:ea typeface="宋体" panose="02010600030101010101" pitchFamily="2" charset="-122"/>
                <a:cs typeface="Times New Roman" panose="02020603050405020304" charset="0"/>
              </a:rPr>
              <a:t> with your parents, because they give you too much pressure. Although they want to help you become excellent, I don't think they are using a proper way.</a:t>
            </a:r>
          </a:p>
          <a:p>
            <a:pPr marL="0" marR="0" lvl="0" indent="0" defTabSz="914400" eaLnBrk="1" fontAlgn="base" latinLnBrk="0" hangingPunct="1">
              <a:lnSpc>
                <a:spcPct val="90000"/>
              </a:lnSpc>
              <a:spcBef>
                <a:spcPct val="0"/>
              </a:spcBef>
              <a:spcAft>
                <a:spcPct val="0"/>
              </a:spcAft>
              <a:buClrTx/>
              <a:buSzTx/>
              <a:buFontTx/>
              <a:buNone/>
              <a:tabLst/>
              <a:defRPr/>
            </a:pPr>
            <a:r>
              <a:rPr kumimoji="0" lang="en-US" altLang="zh-CN" sz="3200" b="1" i="0" strike="noStrike" kern="0" cap="none" spc="0" normalizeH="0" baseline="0" noProof="1">
                <a:ln>
                  <a:noFill/>
                </a:ln>
                <a:solidFill>
                  <a:srgbClr val="272727"/>
                </a:solidFill>
                <a:effectLst/>
                <a:uLnTx/>
                <a:uFillTx/>
                <a:latin typeface="Times New Roman" panose="02020603050405020304" charset="0"/>
                <a:ea typeface="宋体" panose="02010600030101010101" pitchFamily="2" charset="-122"/>
                <a:cs typeface="Times New Roman" panose="02020603050405020304" charset="0"/>
              </a:rPr>
              <a:t>     </a:t>
            </a:r>
            <a:r>
              <a:rPr kumimoji="0" lang="zh-CN" altLang="zh-CN" sz="3200" b="1" i="0" strike="noStrike" kern="0" cap="none" spc="0" normalizeH="0" baseline="0" noProof="1">
                <a:ln>
                  <a:noFill/>
                </a:ln>
                <a:solidFill>
                  <a:srgbClr val="FF0000"/>
                </a:solidFill>
                <a:effectLst/>
                <a:uLnTx/>
                <a:uFillTx/>
                <a:latin typeface="Times New Roman" panose="02020603050405020304" charset="0"/>
                <a:ea typeface="宋体" panose="02010600030101010101" pitchFamily="2" charset="-122"/>
                <a:cs typeface="Times New Roman" panose="02020603050405020304" charset="0"/>
              </a:rPr>
              <a:t>In my opinion</a:t>
            </a:r>
            <a:r>
              <a:rPr kumimoji="0" lang="zh-CN" altLang="zh-CN" sz="3200" b="1" i="0" strike="noStrike" kern="0" cap="none" spc="0" normalizeH="0" baseline="0" noProof="1">
                <a:ln>
                  <a:noFill/>
                </a:ln>
                <a:solidFill>
                  <a:srgbClr val="272727"/>
                </a:solidFill>
                <a:effectLst/>
                <a:uLnTx/>
                <a:uFillTx/>
                <a:latin typeface="Times New Roman" panose="02020603050405020304" charset="0"/>
                <a:ea typeface="宋体" panose="02010600030101010101" pitchFamily="2" charset="-122"/>
                <a:cs typeface="Times New Roman" panose="02020603050405020304" charset="0"/>
              </a:rPr>
              <a:t>, it would be better if children could do the housework every day. </a:t>
            </a:r>
            <a:r>
              <a:rPr kumimoji="0" lang="en-US" altLang="zh-CN" sz="3200" b="1" i="0" strike="noStrike" kern="0" cap="none" spc="0" normalizeH="0" baseline="0" noProof="1">
                <a:ln>
                  <a:noFill/>
                </a:ln>
                <a:solidFill>
                  <a:srgbClr val="272727"/>
                </a:solidFill>
                <a:effectLst/>
                <a:uLnTx/>
                <a:uFillTx/>
                <a:latin typeface="Times New Roman" panose="02020603050405020304" charset="0"/>
                <a:ea typeface="宋体" panose="02010600030101010101" pitchFamily="2" charset="-122"/>
                <a:cs typeface="Times New Roman" panose="02020603050405020304" charset="0"/>
              </a:rPr>
              <a:t>Because </a:t>
            </a:r>
            <a:r>
              <a:rPr lang="en-US" altLang="zh-CN" sz="3200" b="1" kern="0" noProof="1">
                <a:solidFill>
                  <a:srgbClr val="272727"/>
                </a:solidFill>
                <a:latin typeface="Times New Roman" panose="02020603050405020304" charset="0"/>
                <a:ea typeface="宋体" panose="02010600030101010101" pitchFamily="2" charset="-122"/>
                <a:cs typeface="Times New Roman" panose="02020603050405020304" charset="0"/>
              </a:rPr>
              <a:t>t</a:t>
            </a:r>
            <a:r>
              <a:rPr kumimoji="0" lang="zh-CN" altLang="zh-CN" sz="3200" b="1" i="0" strike="noStrike" kern="0" cap="none" spc="0" normalizeH="0" baseline="0" noProof="1">
                <a:ln>
                  <a:noFill/>
                </a:ln>
                <a:solidFill>
                  <a:srgbClr val="272727"/>
                </a:solidFill>
                <a:effectLst/>
                <a:uLnTx/>
                <a:uFillTx/>
                <a:latin typeface="Times New Roman" panose="02020603050405020304" charset="0"/>
                <a:ea typeface="宋体" panose="02010600030101010101" pitchFamily="2" charset="-122"/>
                <a:cs typeface="Times New Roman" panose="02020603050405020304" charset="0"/>
              </a:rPr>
              <a:t>hey can get </a:t>
            </a:r>
            <a:r>
              <a:rPr kumimoji="0" lang="zh-CN" altLang="zh-CN" sz="3200" b="1" i="0" strike="noStrike" kern="0" cap="none" spc="0" normalizeH="0" baseline="0" noProof="0" dirty="0">
                <a:ln>
                  <a:noFill/>
                </a:ln>
                <a:solidFill>
                  <a:srgbClr val="272727"/>
                </a:solidFill>
                <a:effectLst/>
                <a:uLnTx/>
                <a:uFillTx/>
                <a:latin typeface="Times New Roman" panose="02020603050405020304" charset="0"/>
                <a:ea typeface="宋体" panose="02010600030101010101" pitchFamily="2" charset="-122"/>
                <a:cs typeface="Times New Roman" panose="02020603050405020304" charset="0"/>
                <a:sym typeface="+mn-ea"/>
              </a:rPr>
              <a:t>some life skills. A successful person should have many different abilities like communicating with others and solving problems by himself. </a:t>
            </a:r>
            <a:r>
              <a:rPr kumimoji="0" lang="en-US" altLang="zh-CN" sz="3200" b="1" i="0" strike="noStrike" kern="0" cap="none" spc="0" normalizeH="0" baseline="0" noProof="0" dirty="0">
                <a:ln>
                  <a:noFill/>
                </a:ln>
                <a:solidFill>
                  <a:srgbClr val="272727"/>
                </a:solidFill>
                <a:effectLst/>
                <a:uLnTx/>
                <a:uFillTx/>
                <a:latin typeface="Times New Roman" panose="02020603050405020304" charset="0"/>
                <a:ea typeface="宋体" panose="02010600030101010101" pitchFamily="2" charset="-122"/>
                <a:cs typeface="Times New Roman" panose="02020603050405020304" charset="0"/>
                <a:sym typeface="+mn-ea"/>
              </a:rPr>
              <a:t>I also </a:t>
            </a:r>
            <a:r>
              <a:rPr lang="en-US" altLang="zh-CN" sz="3200" b="1" kern="0" dirty="0">
                <a:solidFill>
                  <a:srgbClr val="272727"/>
                </a:solidFill>
                <a:latin typeface="Times New Roman" panose="02020603050405020304" charset="0"/>
                <a:ea typeface="宋体" panose="02010600030101010101" pitchFamily="2" charset="-122"/>
                <a:cs typeface="Times New Roman" panose="02020603050405020304" charset="0"/>
                <a:sym typeface="+mn-ea"/>
              </a:rPr>
              <a:t>believe</a:t>
            </a:r>
            <a:r>
              <a:rPr kumimoji="0" lang="en-US" altLang="zh-CN" sz="3200" b="1" i="0" strike="noStrike" kern="0" cap="none" spc="0" normalizeH="0" baseline="0" noProof="0" dirty="0">
                <a:ln>
                  <a:noFill/>
                </a:ln>
                <a:solidFill>
                  <a:srgbClr val="272727"/>
                </a:solidFill>
                <a:effectLst/>
                <a:uLnTx/>
                <a:uFillTx/>
                <a:latin typeface="Times New Roman" panose="02020603050405020304" charset="0"/>
                <a:ea typeface="宋体" panose="02010600030101010101" pitchFamily="2" charset="-122"/>
                <a:cs typeface="Times New Roman" panose="02020603050405020304" charset="0"/>
                <a:sym typeface="+mn-ea"/>
              </a:rPr>
              <a:t> </a:t>
            </a:r>
            <a:r>
              <a:rPr lang="en-US" altLang="zh-CN" sz="3200" b="1" dirty="0">
                <a:solidFill>
                  <a:srgbClr val="000000"/>
                </a:solidFill>
                <a:latin typeface="Times New Roman" panose="02020603050405020304" pitchFamily="18" charset="0"/>
                <a:ea typeface="宋体" panose="02010600030101010101" pitchFamily="2" charset="-122"/>
              </a:rPr>
              <a:t>too much pressure is not good for teenagers’ development.</a:t>
            </a:r>
            <a:r>
              <a:rPr kumimoji="0" lang="en-US" altLang="zh-CN" sz="3200" b="1" i="0" strike="noStrike" kern="0" cap="none" spc="0" normalizeH="0" baseline="0" noProof="0" dirty="0">
                <a:ln>
                  <a:noFill/>
                </a:ln>
                <a:solidFill>
                  <a:srgbClr val="272727"/>
                </a:solidFill>
                <a:effectLst/>
                <a:uLnTx/>
                <a:uFillTx/>
                <a:latin typeface="Times New Roman" panose="02020603050405020304" charset="0"/>
                <a:ea typeface="宋体" panose="02010600030101010101" pitchFamily="2" charset="-122"/>
                <a:cs typeface="Times New Roman" panose="02020603050405020304" charset="0"/>
                <a:sym typeface="+mn-ea"/>
              </a:rPr>
              <a:t>    </a:t>
            </a:r>
          </a:p>
          <a:p>
            <a:pPr marL="0" marR="0" lvl="0" indent="0" defTabSz="914400" eaLnBrk="1" fontAlgn="base" latinLnBrk="0" hangingPunct="1">
              <a:lnSpc>
                <a:spcPct val="90000"/>
              </a:lnSpc>
              <a:spcBef>
                <a:spcPct val="0"/>
              </a:spcBef>
              <a:spcAft>
                <a:spcPct val="0"/>
              </a:spcAft>
              <a:buClrTx/>
              <a:buSzTx/>
              <a:buFontTx/>
              <a:buNone/>
              <a:tabLst/>
              <a:defRPr/>
            </a:pPr>
            <a:r>
              <a:rPr kumimoji="0" lang="en-US" altLang="zh-CN" sz="3200" b="1" i="0" strike="noStrike" kern="0" cap="none" spc="0" normalizeH="0" baseline="0" noProof="0" dirty="0">
                <a:ln>
                  <a:noFill/>
                </a:ln>
                <a:solidFill>
                  <a:srgbClr val="272727"/>
                </a:solidFill>
                <a:effectLst/>
                <a:uLnTx/>
                <a:uFillTx/>
                <a:latin typeface="Times New Roman" panose="02020603050405020304" charset="0"/>
                <a:ea typeface="宋体" panose="02010600030101010101" pitchFamily="2" charset="-122"/>
                <a:cs typeface="Times New Roman" panose="02020603050405020304" charset="0"/>
                <a:sym typeface="+mn-ea"/>
              </a:rPr>
              <a:t>     </a:t>
            </a:r>
            <a:r>
              <a:rPr kumimoji="0" lang="zh-CN" altLang="zh-CN" sz="3200" b="1" i="0" strike="noStrike" kern="0" cap="none" spc="0" normalizeH="0" baseline="0" noProof="0" dirty="0">
                <a:ln>
                  <a:noFill/>
                </a:ln>
                <a:solidFill>
                  <a:srgbClr val="FF0000"/>
                </a:solidFill>
                <a:effectLst/>
                <a:uLnTx/>
                <a:uFillTx/>
                <a:latin typeface="Times New Roman" panose="02020603050405020304" charset="0"/>
                <a:ea typeface="宋体" panose="02010600030101010101" pitchFamily="2" charset="-122"/>
                <a:cs typeface="Times New Roman" panose="02020603050405020304" charset="0"/>
                <a:sym typeface="+mn-ea"/>
              </a:rPr>
              <a:t>Perhaps</a:t>
            </a:r>
            <a:r>
              <a:rPr kumimoji="0" lang="zh-CN" altLang="zh-CN" sz="3200" b="1" i="0" strike="noStrike" kern="0" cap="none" spc="0" normalizeH="0" baseline="0" noProof="0" dirty="0">
                <a:ln>
                  <a:noFill/>
                </a:ln>
                <a:solidFill>
                  <a:srgbClr val="272727"/>
                </a:solidFill>
                <a:effectLst/>
                <a:uLnTx/>
                <a:uFillTx/>
                <a:latin typeface="Times New Roman" panose="02020603050405020304" charset="0"/>
                <a:ea typeface="宋体" panose="02010600030101010101" pitchFamily="2" charset="-122"/>
                <a:cs typeface="Times New Roman" panose="02020603050405020304" charset="0"/>
                <a:sym typeface="+mn-ea"/>
              </a:rPr>
              <a:t> you should talk with your parents. If you tell them your feelings, they will understand you.</a:t>
            </a:r>
            <a:endParaRPr kumimoji="0" lang="zh-CN" altLang="zh-CN" sz="3200" b="1" i="0" strike="noStrike" kern="0" cap="none" spc="0" normalizeH="0" baseline="0" noProof="0" dirty="0">
              <a:ln>
                <a:noFill/>
              </a:ln>
              <a:solidFill>
                <a:srgbClr val="272727"/>
              </a:solidFill>
              <a:effectLst/>
              <a:uLnTx/>
              <a:uFillTx/>
              <a:latin typeface="Times New Roman" panose="02020603050405020304" charset="0"/>
              <a:ea typeface="宋体" panose="02010600030101010101" pitchFamily="2" charset="-122"/>
              <a:cs typeface="Times New Roman" panose="02020603050405020304" charset="0"/>
            </a:endParaRPr>
          </a:p>
          <a:p>
            <a:pPr marL="0" marR="0" lvl="0" indent="0" defTabSz="914400" eaLnBrk="1" fontAlgn="base" latinLnBrk="0" hangingPunct="1">
              <a:lnSpc>
                <a:spcPct val="90000"/>
              </a:lnSpc>
              <a:spcBef>
                <a:spcPct val="0"/>
              </a:spcBef>
              <a:spcAft>
                <a:spcPct val="0"/>
              </a:spcAft>
              <a:buClrTx/>
              <a:buSzTx/>
              <a:buFontTx/>
              <a:buNone/>
              <a:tabLst/>
              <a:defRPr/>
            </a:pPr>
            <a:r>
              <a:rPr kumimoji="0" lang="en-US" altLang="zh-CN" sz="3200" b="1" i="0" strike="noStrike" kern="0" cap="none" spc="0" normalizeH="0" baseline="0" noProof="0" dirty="0">
                <a:ln>
                  <a:noFill/>
                </a:ln>
                <a:solidFill>
                  <a:srgbClr val="272727"/>
                </a:solidFill>
                <a:effectLst/>
                <a:uLnTx/>
                <a:uFillTx/>
                <a:latin typeface="Times New Roman" panose="02020603050405020304" charset="0"/>
                <a:ea typeface="宋体" panose="02010600030101010101" pitchFamily="2" charset="-122"/>
                <a:cs typeface="Times New Roman" panose="02020603050405020304" charset="0"/>
                <a:sym typeface="+mn-ea"/>
              </a:rPr>
              <a:t>     </a:t>
            </a:r>
            <a:r>
              <a:rPr kumimoji="0" lang="zh-CN" altLang="zh-CN" sz="3200" b="1" i="0" u="sng" strike="noStrike" kern="0" cap="none" spc="0" normalizeH="0" baseline="0" noProof="0" dirty="0">
                <a:ln>
                  <a:noFill/>
                </a:ln>
                <a:solidFill>
                  <a:srgbClr val="272727"/>
                </a:solidFill>
                <a:effectLst/>
                <a:uLnTx/>
                <a:uFillTx/>
                <a:latin typeface="Times New Roman" panose="02020603050405020304" charset="0"/>
                <a:ea typeface="宋体" panose="02010600030101010101" pitchFamily="2" charset="-122"/>
                <a:cs typeface="Times New Roman" panose="02020603050405020304" charset="0"/>
                <a:sym typeface="+mn-ea"/>
              </a:rPr>
              <a:t>Hope things work out</a:t>
            </a:r>
            <a:r>
              <a:rPr kumimoji="0" lang="zh-CN" altLang="zh-CN" sz="3200" b="1" i="0" strike="noStrike" kern="0" cap="none" spc="0" normalizeH="0" baseline="0" noProof="0" dirty="0">
                <a:ln>
                  <a:noFill/>
                </a:ln>
                <a:solidFill>
                  <a:srgbClr val="272727"/>
                </a:solidFill>
                <a:effectLst/>
                <a:uLnTx/>
                <a:uFillTx/>
                <a:latin typeface="Times New Roman" panose="02020603050405020304" charset="0"/>
                <a:ea typeface="宋体" panose="02010600030101010101" pitchFamily="2" charset="-122"/>
                <a:cs typeface="Times New Roman" panose="02020603050405020304" charset="0"/>
                <a:sym typeface="+mn-ea"/>
              </a:rPr>
              <a:t>.</a:t>
            </a:r>
            <a:endParaRPr kumimoji="0" lang="zh-CN" altLang="zh-CN" sz="3200" b="1" i="0" strike="noStrike" kern="0" cap="none" spc="0" normalizeH="0" baseline="0" noProof="0" dirty="0">
              <a:ln>
                <a:noFill/>
              </a:ln>
              <a:solidFill>
                <a:srgbClr val="272727"/>
              </a:solidFill>
              <a:effectLst/>
              <a:uLnTx/>
              <a:uFillTx/>
              <a:latin typeface="Times New Roman" panose="02020603050405020304" charset="0"/>
              <a:ea typeface="宋体" panose="02010600030101010101" pitchFamily="2" charset="-122"/>
              <a:cs typeface="Times New Roman" panose="02020603050405020304" charset="0"/>
            </a:endParaRPr>
          </a:p>
          <a:p>
            <a:pPr marL="0" marR="0" lvl="0" indent="0" algn="r" defTabSz="914400" eaLnBrk="1" fontAlgn="auto" latinLnBrk="0" hangingPunct="1">
              <a:lnSpc>
                <a:spcPct val="90000"/>
              </a:lnSpc>
              <a:spcBef>
                <a:spcPct val="0"/>
              </a:spcBef>
              <a:spcAft>
                <a:spcPct val="0"/>
              </a:spcAft>
              <a:buClrTx/>
              <a:buSzTx/>
              <a:buFontTx/>
              <a:buNone/>
              <a:tabLst/>
              <a:defRPr/>
            </a:pPr>
            <a:r>
              <a:rPr kumimoji="0" lang="zh-CN" altLang="zh-CN" sz="3200" b="1" i="0" strike="noStrike" kern="0" cap="none" spc="0" normalizeH="0" baseline="0" noProof="0" dirty="0">
                <a:ln>
                  <a:noFill/>
                </a:ln>
                <a:solidFill>
                  <a:srgbClr val="272727"/>
                </a:solidFill>
                <a:effectLst/>
                <a:uLnTx/>
                <a:uFillTx/>
                <a:latin typeface="Times New Roman" panose="02020603050405020304" charset="0"/>
                <a:ea typeface="宋体" panose="02010600030101010101" pitchFamily="2" charset="-122"/>
                <a:cs typeface="Times New Roman" panose="02020603050405020304" charset="0"/>
                <a:sym typeface="+mn-ea"/>
              </a:rPr>
              <a:t>Yours,</a:t>
            </a:r>
            <a:endParaRPr kumimoji="0" lang="zh-CN" altLang="zh-CN" sz="3200" b="1" i="0" strike="noStrike" kern="0" cap="none" spc="0" normalizeH="0" baseline="0" noProof="0" dirty="0">
              <a:ln>
                <a:noFill/>
              </a:ln>
              <a:solidFill>
                <a:srgbClr val="272727"/>
              </a:solidFill>
              <a:effectLst/>
              <a:uLnTx/>
              <a:uFillTx/>
              <a:latin typeface="Times New Roman" panose="02020603050405020304" charset="0"/>
              <a:ea typeface="宋体" panose="02010600030101010101" pitchFamily="2" charset="-122"/>
              <a:cs typeface="Times New Roman" panose="02020603050405020304" charset="0"/>
            </a:endParaRPr>
          </a:p>
          <a:p>
            <a:pPr marL="0" marR="0" lvl="0" indent="0" algn="r" defTabSz="914400" eaLnBrk="1" fontAlgn="auto" latinLnBrk="0" hangingPunct="1">
              <a:lnSpc>
                <a:spcPct val="90000"/>
              </a:lnSpc>
              <a:spcBef>
                <a:spcPct val="0"/>
              </a:spcBef>
              <a:spcAft>
                <a:spcPct val="0"/>
              </a:spcAft>
              <a:buClrTx/>
              <a:buSzTx/>
              <a:buFontTx/>
              <a:buNone/>
              <a:tabLst/>
              <a:defRPr/>
            </a:pPr>
            <a:r>
              <a:rPr kumimoji="0" lang="zh-CN" altLang="zh-CN" sz="3200" b="1" i="0" strike="noStrike" kern="0" cap="none" spc="0" normalizeH="0" baseline="0" noProof="0" dirty="0">
                <a:ln>
                  <a:noFill/>
                </a:ln>
                <a:solidFill>
                  <a:srgbClr val="272727"/>
                </a:solidFill>
                <a:effectLst/>
                <a:uLnTx/>
                <a:uFillTx/>
                <a:latin typeface="Times New Roman" panose="02020603050405020304" charset="0"/>
                <a:ea typeface="宋体" panose="02010600030101010101" pitchFamily="2" charset="-122"/>
                <a:cs typeface="Times New Roman" panose="02020603050405020304" charset="0"/>
                <a:sym typeface="+mn-ea"/>
              </a:rPr>
              <a:t>Rick</a:t>
            </a:r>
            <a:endParaRPr kumimoji="0" lang="zh-CN" altLang="zh-CN" sz="3200" b="1" i="0" strike="noStrike" kern="0" cap="none" spc="0" normalizeH="0" baseline="0" noProof="1">
              <a:ln>
                <a:noFill/>
              </a:ln>
              <a:solidFill>
                <a:srgbClr val="272727"/>
              </a:solidFill>
              <a:effectLst/>
              <a:uLnTx/>
              <a:uFillTx/>
              <a:latin typeface="Times New Roman" panose="02020603050405020304" charset="0"/>
              <a:ea typeface="宋体" panose="02010600030101010101" pitchFamily="2" charset="-122"/>
              <a:cs typeface="Times New Roman" panose="02020603050405020304" charset="0"/>
              <a:sym typeface="+mn-ea"/>
            </a:endParaRPr>
          </a:p>
        </p:txBody>
      </p:sp>
      <p:grpSp>
        <p:nvGrpSpPr>
          <p:cNvPr id="9" name="组合 8">
            <a:extLst>
              <a:ext uri="{FF2B5EF4-FFF2-40B4-BE49-F238E27FC236}">
                <a16:creationId xmlns:a16="http://schemas.microsoft.com/office/drawing/2014/main" id="{2A5A1973-C533-BDEA-0658-1640B00244C2}"/>
              </a:ext>
            </a:extLst>
          </p:cNvPr>
          <p:cNvGrpSpPr/>
          <p:nvPr/>
        </p:nvGrpSpPr>
        <p:grpSpPr>
          <a:xfrm>
            <a:off x="3104534" y="0"/>
            <a:ext cx="5759246" cy="771966"/>
            <a:chOff x="1961535" y="43209"/>
            <a:chExt cx="5759246" cy="771966"/>
          </a:xfrm>
        </p:grpSpPr>
        <p:sp>
          <p:nvSpPr>
            <p:cNvPr id="8" name="文本框 3">
              <a:extLst>
                <a:ext uri="{FF2B5EF4-FFF2-40B4-BE49-F238E27FC236}">
                  <a16:creationId xmlns:a16="http://schemas.microsoft.com/office/drawing/2014/main" id="{AF54203C-1A9C-E296-285F-0BD3649D18E8}"/>
                </a:ext>
              </a:extLst>
            </p:cNvPr>
            <p:cNvSpPr txBox="1"/>
            <p:nvPr/>
          </p:nvSpPr>
          <p:spPr>
            <a:xfrm>
              <a:off x="1961536" y="43209"/>
              <a:ext cx="5759245" cy="769441"/>
            </a:xfrm>
            <a:prstGeom prst="rect">
              <a:avLst/>
            </a:prstGeom>
            <a:noFill/>
          </p:spPr>
          <p:txBody>
            <a:bodyPr wrap="square" rtlCol="0">
              <a:spAutoFit/>
            </a:bodyPr>
            <a:lstStyle/>
            <a:p>
              <a:pPr algn="ctr"/>
              <a:r>
                <a:rPr lang="en-US" altLang="zh-CN" sz="4400" b="1" dirty="0">
                  <a:ln w="190500">
                    <a:solidFill>
                      <a:srgbClr val="0070C0"/>
                    </a:solidFill>
                  </a:ln>
                  <a:solidFill>
                    <a:srgbClr val="0070C0"/>
                  </a:solidFill>
                  <a:latin typeface="Times New Roman" panose="02020603050405020304" pitchFamily="18" charset="0"/>
                  <a:ea typeface="思源宋体 CN Medium" panose="02020500000000000000" pitchFamily="18" charset="-122"/>
                  <a:cs typeface="Times New Roman" panose="02020603050405020304" pitchFamily="18" charset="0"/>
                </a:rPr>
                <a:t>One possible version</a:t>
              </a:r>
            </a:p>
          </p:txBody>
        </p:sp>
        <p:sp>
          <p:nvSpPr>
            <p:cNvPr id="6" name="文本框 3">
              <a:extLst>
                <a:ext uri="{FF2B5EF4-FFF2-40B4-BE49-F238E27FC236}">
                  <a16:creationId xmlns:a16="http://schemas.microsoft.com/office/drawing/2014/main" id="{0EC258C4-BB0F-0825-764E-1AA87E32CB51}"/>
                </a:ext>
              </a:extLst>
            </p:cNvPr>
            <p:cNvSpPr txBox="1"/>
            <p:nvPr/>
          </p:nvSpPr>
          <p:spPr>
            <a:xfrm>
              <a:off x="1961535" y="45734"/>
              <a:ext cx="5759245" cy="769441"/>
            </a:xfrm>
            <a:prstGeom prst="rect">
              <a:avLst/>
            </a:prstGeom>
            <a:noFill/>
          </p:spPr>
          <p:txBody>
            <a:bodyPr wrap="square" rtlCol="0">
              <a:spAutoFit/>
            </a:bodyPr>
            <a:lstStyle/>
            <a:p>
              <a:pPr algn="ctr"/>
              <a:r>
                <a:rPr lang="en-US" altLang="zh-CN" sz="4400" b="1" dirty="0">
                  <a:solidFill>
                    <a:srgbClr val="FFFF00"/>
                  </a:solidFill>
                  <a:latin typeface="Times New Roman" panose="02020603050405020304" pitchFamily="18" charset="0"/>
                  <a:ea typeface="思源宋体 CN Medium" panose="02020500000000000000" pitchFamily="18" charset="-122"/>
                  <a:cs typeface="Times New Roman" panose="02020603050405020304" pitchFamily="18" charset="0"/>
                </a:rPr>
                <a:t>One possible version</a:t>
              </a:r>
            </a:p>
          </p:txBody>
        </p:sp>
      </p:grpSp>
      <p:graphicFrame>
        <p:nvGraphicFramePr>
          <p:cNvPr id="2" name="表格 1">
            <a:extLst>
              <a:ext uri="{FF2B5EF4-FFF2-40B4-BE49-F238E27FC236}">
                <a16:creationId xmlns:a16="http://schemas.microsoft.com/office/drawing/2014/main" id="{931DD045-AA7A-235C-D0C6-04FFF9A23259}"/>
              </a:ext>
            </a:extLst>
          </p:cNvPr>
          <p:cNvGraphicFramePr>
            <a:graphicFrameLocks noGrp="1"/>
          </p:cNvGraphicFramePr>
          <p:nvPr>
            <p:extLst>
              <p:ext uri="{D42A27DB-BD31-4B8C-83A1-F6EECF244321}">
                <p14:modId xmlns:p14="http://schemas.microsoft.com/office/powerpoint/2010/main" val="3779808894"/>
              </p:ext>
            </p:extLst>
          </p:nvPr>
        </p:nvGraphicFramePr>
        <p:xfrm>
          <a:off x="1472531" y="1504293"/>
          <a:ext cx="10413373" cy="5212080"/>
        </p:xfrm>
        <a:graphic>
          <a:graphicData uri="http://schemas.openxmlformats.org/drawingml/2006/table">
            <a:tbl>
              <a:tblPr firstRow="1" bandRow="1"/>
              <a:tblGrid>
                <a:gridCol w="2149540">
                  <a:extLst>
                    <a:ext uri="{9D8B030D-6E8A-4147-A177-3AD203B41FA5}">
                      <a16:colId xmlns:a16="http://schemas.microsoft.com/office/drawing/2014/main" val="2511905714"/>
                    </a:ext>
                  </a:extLst>
                </a:gridCol>
                <a:gridCol w="4935686">
                  <a:extLst>
                    <a:ext uri="{9D8B030D-6E8A-4147-A177-3AD203B41FA5}">
                      <a16:colId xmlns:a16="http://schemas.microsoft.com/office/drawing/2014/main" val="698107315"/>
                    </a:ext>
                  </a:extLst>
                </a:gridCol>
                <a:gridCol w="1082489">
                  <a:extLst>
                    <a:ext uri="{9D8B030D-6E8A-4147-A177-3AD203B41FA5}">
                      <a16:colId xmlns:a16="http://schemas.microsoft.com/office/drawing/2014/main" val="3862581020"/>
                    </a:ext>
                  </a:extLst>
                </a:gridCol>
                <a:gridCol w="1156447">
                  <a:extLst>
                    <a:ext uri="{9D8B030D-6E8A-4147-A177-3AD203B41FA5}">
                      <a16:colId xmlns:a16="http://schemas.microsoft.com/office/drawing/2014/main" val="3483914871"/>
                    </a:ext>
                  </a:extLst>
                </a:gridCol>
                <a:gridCol w="1089211">
                  <a:extLst>
                    <a:ext uri="{9D8B030D-6E8A-4147-A177-3AD203B41FA5}">
                      <a16:colId xmlns:a16="http://schemas.microsoft.com/office/drawing/2014/main" val="3406678951"/>
                    </a:ext>
                  </a:extLst>
                </a:gridCol>
              </a:tblGrid>
              <a:tr h="370840">
                <a:tc gridSpan="5">
                  <a:txBody>
                    <a:bodyPr/>
                    <a:lstStyle>
                      <a:lvl1pPr marL="0" algn="l" defTabSz="1219200" rtl="0" eaLnBrk="1" latinLnBrk="0" hangingPunct="1">
                        <a:defRPr sz="2400" b="1" kern="1200">
                          <a:solidFill>
                            <a:schemeClr val="lt1"/>
                          </a:solidFill>
                          <a:latin typeface="等线"/>
                          <a:ea typeface="思源黑体 CN Light"/>
                        </a:defRPr>
                      </a:lvl1pPr>
                      <a:lvl2pPr marL="609600" algn="l" defTabSz="1219200" rtl="0" eaLnBrk="1" latinLnBrk="0" hangingPunct="1">
                        <a:defRPr sz="2400" b="1" kern="1200">
                          <a:solidFill>
                            <a:schemeClr val="lt1"/>
                          </a:solidFill>
                          <a:latin typeface="等线"/>
                          <a:ea typeface="思源黑体 CN Light"/>
                        </a:defRPr>
                      </a:lvl2pPr>
                      <a:lvl3pPr marL="1219200" algn="l" defTabSz="1219200" rtl="0" eaLnBrk="1" latinLnBrk="0" hangingPunct="1">
                        <a:defRPr sz="2400" b="1" kern="1200">
                          <a:solidFill>
                            <a:schemeClr val="lt1"/>
                          </a:solidFill>
                          <a:latin typeface="等线"/>
                          <a:ea typeface="思源黑体 CN Light"/>
                        </a:defRPr>
                      </a:lvl3pPr>
                      <a:lvl4pPr marL="1828800" algn="l" defTabSz="1219200" rtl="0" eaLnBrk="1" latinLnBrk="0" hangingPunct="1">
                        <a:defRPr sz="2400" b="1" kern="1200">
                          <a:solidFill>
                            <a:schemeClr val="lt1"/>
                          </a:solidFill>
                          <a:latin typeface="等线"/>
                          <a:ea typeface="思源黑体 CN Light"/>
                        </a:defRPr>
                      </a:lvl4pPr>
                      <a:lvl5pPr marL="2438400" algn="l" defTabSz="1219200" rtl="0" eaLnBrk="1" latinLnBrk="0" hangingPunct="1">
                        <a:defRPr sz="2400" b="1" kern="1200">
                          <a:solidFill>
                            <a:schemeClr val="lt1"/>
                          </a:solidFill>
                          <a:latin typeface="等线"/>
                          <a:ea typeface="思源黑体 CN Light"/>
                        </a:defRPr>
                      </a:lvl5pPr>
                      <a:lvl6pPr marL="3048000" algn="l" defTabSz="1219200" rtl="0" eaLnBrk="1" latinLnBrk="0" hangingPunct="1">
                        <a:defRPr sz="2400" b="1" kern="1200">
                          <a:solidFill>
                            <a:schemeClr val="lt1"/>
                          </a:solidFill>
                          <a:latin typeface="等线"/>
                          <a:ea typeface="思源黑体 CN Light"/>
                        </a:defRPr>
                      </a:lvl6pPr>
                      <a:lvl7pPr marL="3657600" algn="l" defTabSz="1219200" rtl="0" eaLnBrk="1" latinLnBrk="0" hangingPunct="1">
                        <a:defRPr sz="2400" b="1" kern="1200">
                          <a:solidFill>
                            <a:schemeClr val="lt1"/>
                          </a:solidFill>
                          <a:latin typeface="等线"/>
                          <a:ea typeface="思源黑体 CN Light"/>
                        </a:defRPr>
                      </a:lvl7pPr>
                      <a:lvl8pPr marL="4267200" algn="l" defTabSz="1219200" rtl="0" eaLnBrk="1" latinLnBrk="0" hangingPunct="1">
                        <a:defRPr sz="2400" b="1" kern="1200">
                          <a:solidFill>
                            <a:schemeClr val="lt1"/>
                          </a:solidFill>
                          <a:latin typeface="等线"/>
                          <a:ea typeface="思源黑体 CN Light"/>
                        </a:defRPr>
                      </a:lvl8pPr>
                      <a:lvl9pPr marL="4876800" algn="l" defTabSz="1219200" rtl="0" eaLnBrk="1" latinLnBrk="0" hangingPunct="1">
                        <a:defRPr sz="2400" b="1" kern="1200">
                          <a:solidFill>
                            <a:schemeClr val="lt1"/>
                          </a:solidFill>
                          <a:latin typeface="等线"/>
                          <a:ea typeface="思源黑体 CN Light"/>
                        </a:defRPr>
                      </a:lvl9pPr>
                    </a:lstStyle>
                    <a:p>
                      <a:pPr algn="ctr"/>
                      <a:r>
                        <a:rPr lang="en-US" altLang="zh-CN" sz="2800" dirty="0">
                          <a:latin typeface="微软雅黑" panose="020B0503020204020204" pitchFamily="34" charset="-122"/>
                          <a:ea typeface="微软雅黑" panose="020B0503020204020204" pitchFamily="34" charset="-122"/>
                        </a:rPr>
                        <a:t>Checklist</a:t>
                      </a:r>
                      <a:endParaRPr lang="zh-CN" altLang="en-US" sz="2800" dirty="0">
                        <a:latin typeface="微软雅黑" panose="020B0503020204020204" pitchFamily="34" charset="-122"/>
                        <a:ea typeface="微软雅黑" panose="020B0503020204020204" pitchFamily="34" charset="-122"/>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D4037"/>
                    </a:solidFill>
                  </a:tcPr>
                </a:tc>
                <a:tc hMerge="1">
                  <a:txBody>
                    <a:bodyPr/>
                    <a:lstStyle/>
                    <a:p>
                      <a:endParaRPr lang="zh-CN" altLang="en-US"/>
                    </a:p>
                  </a:txBody>
                  <a:tcPr/>
                </a:tc>
                <a:tc hMerge="1">
                  <a:txBody>
                    <a:bodyPr/>
                    <a:lstStyle/>
                    <a:p>
                      <a:endParaRPr lang="zh-CN" altLang="en-US"/>
                    </a:p>
                  </a:txBody>
                  <a:tcPr>
                    <a:lnL w="12700" cap="flat" cmpd="sng" algn="ctr">
                      <a:solidFill>
                        <a:sysClr val="window" lastClr="FFFFFF"/>
                      </a:solidFill>
                      <a:prstDash val="solid"/>
                      <a:round/>
                      <a:headEnd type="none" w="med" len="med"/>
                      <a:tailEnd type="none" w="med" len="med"/>
                    </a:lnL>
                  </a:tcPr>
                </a:tc>
                <a:tc hMerge="1">
                  <a:txBody>
                    <a:bodyPr/>
                    <a:lstStyle/>
                    <a:p>
                      <a:pPr algn="ctr"/>
                      <a:endParaRPr lang="zh-CN" altLang="en-US" sz="2800" dirty="0">
                        <a:latin typeface="微软雅黑" panose="020B0503020204020204" pitchFamily="34" charset="-122"/>
                        <a:ea typeface="微软雅黑" panose="020B0503020204020204" pitchFamily="34" charset="-122"/>
                      </a:endParaRP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D4037"/>
                    </a:solidFill>
                  </a:tcPr>
                </a:tc>
                <a:tc hMerge="1">
                  <a:txBody>
                    <a:bodyPr/>
                    <a:lstStyle/>
                    <a:p>
                      <a:pPr algn="ctr"/>
                      <a:endParaRPr lang="zh-CN" altLang="en-US" sz="2800" dirty="0">
                        <a:latin typeface="微软雅黑" panose="020B0503020204020204" pitchFamily="34" charset="-122"/>
                        <a:ea typeface="微软雅黑" panose="020B0503020204020204" pitchFamily="34" charset="-122"/>
                      </a:endParaRPr>
                    </a:p>
                  </a:txBody>
                  <a:tcP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D4037"/>
                    </a:solidFill>
                  </a:tcPr>
                </a:tc>
                <a:extLst>
                  <a:ext uri="{0D108BD9-81ED-4DB2-BD59-A6C34878D82A}">
                    <a16:rowId xmlns:a16="http://schemas.microsoft.com/office/drawing/2014/main" val="4272479383"/>
                  </a:ext>
                </a:extLst>
              </a:tr>
              <a:tr h="370840">
                <a:tc gridSpan="2">
                  <a:txBody>
                    <a:bodyPr/>
                    <a:lstStyle>
                      <a:lvl1pPr marL="0" algn="l" defTabSz="1219200" rtl="0" eaLnBrk="1" latinLnBrk="0" hangingPunct="1">
                        <a:defRPr sz="2400" kern="1200">
                          <a:solidFill>
                            <a:schemeClr val="dk1"/>
                          </a:solidFill>
                          <a:latin typeface="等线"/>
                          <a:ea typeface="思源黑体 CN Light"/>
                        </a:defRPr>
                      </a:lvl1pPr>
                      <a:lvl2pPr marL="609600" algn="l" defTabSz="1219200" rtl="0" eaLnBrk="1" latinLnBrk="0" hangingPunct="1">
                        <a:defRPr sz="2400" kern="1200">
                          <a:solidFill>
                            <a:schemeClr val="dk1"/>
                          </a:solidFill>
                          <a:latin typeface="等线"/>
                          <a:ea typeface="思源黑体 CN Light"/>
                        </a:defRPr>
                      </a:lvl2pPr>
                      <a:lvl3pPr marL="1219200" algn="l" defTabSz="1219200" rtl="0" eaLnBrk="1" latinLnBrk="0" hangingPunct="1">
                        <a:defRPr sz="2400" kern="1200">
                          <a:solidFill>
                            <a:schemeClr val="dk1"/>
                          </a:solidFill>
                          <a:latin typeface="等线"/>
                          <a:ea typeface="思源黑体 CN Light"/>
                        </a:defRPr>
                      </a:lvl3pPr>
                      <a:lvl4pPr marL="1828800" algn="l" defTabSz="1219200" rtl="0" eaLnBrk="1" latinLnBrk="0" hangingPunct="1">
                        <a:defRPr sz="2400" kern="1200">
                          <a:solidFill>
                            <a:schemeClr val="dk1"/>
                          </a:solidFill>
                          <a:latin typeface="等线"/>
                          <a:ea typeface="思源黑体 CN Light"/>
                        </a:defRPr>
                      </a:lvl4pPr>
                      <a:lvl5pPr marL="2438400" algn="l" defTabSz="1219200" rtl="0" eaLnBrk="1" latinLnBrk="0" hangingPunct="1">
                        <a:defRPr sz="2400" kern="1200">
                          <a:solidFill>
                            <a:schemeClr val="dk1"/>
                          </a:solidFill>
                          <a:latin typeface="等线"/>
                          <a:ea typeface="思源黑体 CN Light"/>
                        </a:defRPr>
                      </a:lvl5pPr>
                      <a:lvl6pPr marL="3048000" algn="l" defTabSz="1219200" rtl="0" eaLnBrk="1" latinLnBrk="0" hangingPunct="1">
                        <a:defRPr sz="2400" kern="1200">
                          <a:solidFill>
                            <a:schemeClr val="dk1"/>
                          </a:solidFill>
                          <a:latin typeface="等线"/>
                          <a:ea typeface="思源黑体 CN Light"/>
                        </a:defRPr>
                      </a:lvl6pPr>
                      <a:lvl7pPr marL="3657600" algn="l" defTabSz="1219200" rtl="0" eaLnBrk="1" latinLnBrk="0" hangingPunct="1">
                        <a:defRPr sz="2400" kern="1200">
                          <a:solidFill>
                            <a:schemeClr val="dk1"/>
                          </a:solidFill>
                          <a:latin typeface="等线"/>
                          <a:ea typeface="思源黑体 CN Light"/>
                        </a:defRPr>
                      </a:lvl7pPr>
                      <a:lvl8pPr marL="4267200" algn="l" defTabSz="1219200" rtl="0" eaLnBrk="1" latinLnBrk="0" hangingPunct="1">
                        <a:defRPr sz="2400" kern="1200">
                          <a:solidFill>
                            <a:schemeClr val="dk1"/>
                          </a:solidFill>
                          <a:latin typeface="等线"/>
                          <a:ea typeface="思源黑体 CN Light"/>
                        </a:defRPr>
                      </a:lvl8pPr>
                      <a:lvl9pPr marL="4876800" algn="l" defTabSz="1219200" rtl="0" eaLnBrk="1" latinLnBrk="0" hangingPunct="1">
                        <a:defRPr sz="2400" kern="1200">
                          <a:solidFill>
                            <a:schemeClr val="dk1"/>
                          </a:solidFill>
                          <a:latin typeface="等线"/>
                          <a:ea typeface="思源黑体 CN Light"/>
                        </a:defRPr>
                      </a:lvl9pPr>
                    </a:lstStyle>
                    <a:p>
                      <a:pPr algn="ctr"/>
                      <a:r>
                        <a:rPr lang="en-US" altLang="zh-CN" sz="2400" b="1" kern="1200" dirty="0">
                          <a:solidFill>
                            <a:schemeClr val="tx1"/>
                          </a:solidFill>
                          <a:latin typeface="Times New Roman" panose="02020603050405020304" pitchFamily="18" charset="0"/>
                          <a:ea typeface="黑体" panose="02010609060101010101" pitchFamily="49" charset="-122"/>
                          <a:cs typeface="Arial" panose="020B0604020202020204"/>
                        </a:rPr>
                        <a:t>“SCE”</a:t>
                      </a:r>
                      <a:endParaRPr lang="zh-CN" altLang="en-US" sz="2400" b="1" kern="1200" dirty="0">
                        <a:solidFill>
                          <a:schemeClr val="tx1"/>
                        </a:solidFill>
                        <a:latin typeface="Times New Roman" panose="02020603050405020304" pitchFamily="18" charset="0"/>
                        <a:ea typeface="黑体" panose="02010609060101010101" pitchFamily="49" charset="-122"/>
                        <a:cs typeface="Arial" panose="020B0604020202020204"/>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D4037">
                        <a:tint val="40000"/>
                      </a:srgbClr>
                    </a:solidFill>
                  </a:tcPr>
                </a:tc>
                <a:tc hMerge="1">
                  <a:txBody>
                    <a:bodyPr/>
                    <a:lstStyle/>
                    <a:p>
                      <a:endParaRPr lang="zh-CN" altLang="en-US" dirty="0"/>
                    </a:p>
                  </a:txBody>
                  <a:tcPr/>
                </a:tc>
                <a:tc>
                  <a:txBody>
                    <a:bodyPr/>
                    <a:lstStyle>
                      <a:lvl1pPr marL="0" algn="l" defTabSz="1219200" rtl="0" eaLnBrk="1" latinLnBrk="0" hangingPunct="1">
                        <a:defRPr sz="2400" kern="1200">
                          <a:solidFill>
                            <a:schemeClr val="dk1"/>
                          </a:solidFill>
                          <a:latin typeface="等线"/>
                          <a:ea typeface="思源黑体 CN Light"/>
                        </a:defRPr>
                      </a:lvl1pPr>
                      <a:lvl2pPr marL="609600" algn="l" defTabSz="1219200" rtl="0" eaLnBrk="1" latinLnBrk="0" hangingPunct="1">
                        <a:defRPr sz="2400" kern="1200">
                          <a:solidFill>
                            <a:schemeClr val="dk1"/>
                          </a:solidFill>
                          <a:latin typeface="等线"/>
                          <a:ea typeface="思源黑体 CN Light"/>
                        </a:defRPr>
                      </a:lvl2pPr>
                      <a:lvl3pPr marL="1219200" algn="l" defTabSz="1219200" rtl="0" eaLnBrk="1" latinLnBrk="0" hangingPunct="1">
                        <a:defRPr sz="2400" kern="1200">
                          <a:solidFill>
                            <a:schemeClr val="dk1"/>
                          </a:solidFill>
                          <a:latin typeface="等线"/>
                          <a:ea typeface="思源黑体 CN Light"/>
                        </a:defRPr>
                      </a:lvl3pPr>
                      <a:lvl4pPr marL="1828800" algn="l" defTabSz="1219200" rtl="0" eaLnBrk="1" latinLnBrk="0" hangingPunct="1">
                        <a:defRPr sz="2400" kern="1200">
                          <a:solidFill>
                            <a:schemeClr val="dk1"/>
                          </a:solidFill>
                          <a:latin typeface="等线"/>
                          <a:ea typeface="思源黑体 CN Light"/>
                        </a:defRPr>
                      </a:lvl4pPr>
                      <a:lvl5pPr marL="2438400" algn="l" defTabSz="1219200" rtl="0" eaLnBrk="1" latinLnBrk="0" hangingPunct="1">
                        <a:defRPr sz="2400" kern="1200">
                          <a:solidFill>
                            <a:schemeClr val="dk1"/>
                          </a:solidFill>
                          <a:latin typeface="等线"/>
                          <a:ea typeface="思源黑体 CN Light"/>
                        </a:defRPr>
                      </a:lvl5pPr>
                      <a:lvl6pPr marL="3048000" algn="l" defTabSz="1219200" rtl="0" eaLnBrk="1" latinLnBrk="0" hangingPunct="1">
                        <a:defRPr sz="2400" kern="1200">
                          <a:solidFill>
                            <a:schemeClr val="dk1"/>
                          </a:solidFill>
                          <a:latin typeface="等线"/>
                          <a:ea typeface="思源黑体 CN Light"/>
                        </a:defRPr>
                      </a:lvl6pPr>
                      <a:lvl7pPr marL="3657600" algn="l" defTabSz="1219200" rtl="0" eaLnBrk="1" latinLnBrk="0" hangingPunct="1">
                        <a:defRPr sz="2400" kern="1200">
                          <a:solidFill>
                            <a:schemeClr val="dk1"/>
                          </a:solidFill>
                          <a:latin typeface="等线"/>
                          <a:ea typeface="思源黑体 CN Light"/>
                        </a:defRPr>
                      </a:lvl7pPr>
                      <a:lvl8pPr marL="4267200" algn="l" defTabSz="1219200" rtl="0" eaLnBrk="1" latinLnBrk="0" hangingPunct="1">
                        <a:defRPr sz="2400" kern="1200">
                          <a:solidFill>
                            <a:schemeClr val="dk1"/>
                          </a:solidFill>
                          <a:latin typeface="等线"/>
                          <a:ea typeface="思源黑体 CN Light"/>
                        </a:defRPr>
                      </a:lvl8pPr>
                      <a:lvl9pPr marL="4876800" algn="l" defTabSz="1219200" rtl="0" eaLnBrk="1" latinLnBrk="0" hangingPunct="1">
                        <a:defRPr sz="2400" kern="1200">
                          <a:solidFill>
                            <a:schemeClr val="dk1"/>
                          </a:solidFill>
                          <a:latin typeface="等线"/>
                          <a:ea typeface="思源黑体 CN Light"/>
                        </a:defRPr>
                      </a:lvl9pPr>
                    </a:lstStyle>
                    <a:p>
                      <a:pPr algn="ctr"/>
                      <a:r>
                        <a:rPr lang="zh-CN" altLang="en-US" sz="2400" b="1" kern="1200" dirty="0">
                          <a:solidFill>
                            <a:schemeClr val="tx1"/>
                          </a:solidFill>
                          <a:latin typeface="Times New Roman" panose="02020603050405020304" pitchFamily="18" charset="0"/>
                          <a:ea typeface="黑体" panose="02010609060101010101" pitchFamily="49" charset="-122"/>
                          <a:cs typeface="Arial" panose="020B0604020202020204"/>
                        </a:rPr>
                        <a:t>自评</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D4037">
                        <a:tint val="40000"/>
                      </a:srgbClr>
                    </a:solidFill>
                  </a:tcPr>
                </a:tc>
                <a:tc>
                  <a:txBody>
                    <a:bodyPr/>
                    <a:lstStyle>
                      <a:lvl1pPr marL="0" algn="l" defTabSz="914400" rtl="0" eaLnBrk="1" latinLnBrk="0" hangingPunct="1">
                        <a:defRPr sz="1800" kern="1200">
                          <a:solidFill>
                            <a:schemeClr val="tx1"/>
                          </a:solidFill>
                          <a:latin typeface="等线"/>
                          <a:ea typeface="思源黑体 CN Light"/>
                        </a:defRPr>
                      </a:lvl1pPr>
                      <a:lvl2pPr marL="457200" algn="l" defTabSz="914400" rtl="0" eaLnBrk="1" latinLnBrk="0" hangingPunct="1">
                        <a:defRPr sz="1800" kern="1200">
                          <a:solidFill>
                            <a:schemeClr val="tx1"/>
                          </a:solidFill>
                          <a:latin typeface="等线"/>
                          <a:ea typeface="思源黑体 CN Light"/>
                        </a:defRPr>
                      </a:lvl2pPr>
                      <a:lvl3pPr marL="914400" algn="l" defTabSz="914400" rtl="0" eaLnBrk="1" latinLnBrk="0" hangingPunct="1">
                        <a:defRPr sz="1800" kern="1200">
                          <a:solidFill>
                            <a:schemeClr val="tx1"/>
                          </a:solidFill>
                          <a:latin typeface="等线"/>
                          <a:ea typeface="思源黑体 CN Light"/>
                        </a:defRPr>
                      </a:lvl3pPr>
                      <a:lvl4pPr marL="1371600" algn="l" defTabSz="914400" rtl="0" eaLnBrk="1" latinLnBrk="0" hangingPunct="1">
                        <a:defRPr sz="1800" kern="1200">
                          <a:solidFill>
                            <a:schemeClr val="tx1"/>
                          </a:solidFill>
                          <a:latin typeface="等线"/>
                          <a:ea typeface="思源黑体 CN Light"/>
                        </a:defRPr>
                      </a:lvl4pPr>
                      <a:lvl5pPr marL="1828800" algn="l" defTabSz="914400" rtl="0" eaLnBrk="1" latinLnBrk="0" hangingPunct="1">
                        <a:defRPr sz="1800" kern="1200">
                          <a:solidFill>
                            <a:schemeClr val="tx1"/>
                          </a:solidFill>
                          <a:latin typeface="等线"/>
                          <a:ea typeface="思源黑体 CN Light"/>
                        </a:defRPr>
                      </a:lvl5pPr>
                      <a:lvl6pPr marL="2286000" algn="l" defTabSz="914400" rtl="0" eaLnBrk="1" latinLnBrk="0" hangingPunct="1">
                        <a:defRPr sz="1800" kern="1200">
                          <a:solidFill>
                            <a:schemeClr val="tx1"/>
                          </a:solidFill>
                          <a:latin typeface="等线"/>
                          <a:ea typeface="思源黑体 CN Light"/>
                        </a:defRPr>
                      </a:lvl6pPr>
                      <a:lvl7pPr marL="2743200" algn="l" defTabSz="914400" rtl="0" eaLnBrk="1" latinLnBrk="0" hangingPunct="1">
                        <a:defRPr sz="1800" kern="1200">
                          <a:solidFill>
                            <a:schemeClr val="tx1"/>
                          </a:solidFill>
                          <a:latin typeface="等线"/>
                          <a:ea typeface="思源黑体 CN Light"/>
                        </a:defRPr>
                      </a:lvl7pPr>
                      <a:lvl8pPr marL="3200400" algn="l" defTabSz="914400" rtl="0" eaLnBrk="1" latinLnBrk="0" hangingPunct="1">
                        <a:defRPr sz="1800" kern="1200">
                          <a:solidFill>
                            <a:schemeClr val="tx1"/>
                          </a:solidFill>
                          <a:latin typeface="等线"/>
                          <a:ea typeface="思源黑体 CN Light"/>
                        </a:defRPr>
                      </a:lvl8pPr>
                      <a:lvl9pPr marL="3657600" algn="l" defTabSz="914400" rtl="0" eaLnBrk="1" latinLnBrk="0" hangingPunct="1">
                        <a:defRPr sz="1800" kern="1200">
                          <a:solidFill>
                            <a:schemeClr val="tx1"/>
                          </a:solidFill>
                          <a:latin typeface="等线"/>
                          <a:ea typeface="思源黑体 CN Light"/>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2400" b="1" kern="1200" dirty="0">
                          <a:solidFill>
                            <a:schemeClr val="tx1"/>
                          </a:solidFill>
                          <a:latin typeface="Times New Roman" panose="02020603050405020304" pitchFamily="18" charset="0"/>
                          <a:ea typeface="黑体" panose="02010609060101010101" pitchFamily="49" charset="-122"/>
                          <a:cs typeface="Arial" panose="020B0604020202020204"/>
                        </a:rPr>
                        <a:t>互评</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D4037">
                        <a:tint val="40000"/>
                      </a:srgbClr>
                    </a:solidFill>
                  </a:tcPr>
                </a:tc>
                <a:tc>
                  <a:txBody>
                    <a:bodyPr/>
                    <a:lstStyle>
                      <a:lvl1pPr marL="0" algn="l" defTabSz="914400" rtl="0" eaLnBrk="1" latinLnBrk="0" hangingPunct="1">
                        <a:defRPr sz="1800" kern="1200">
                          <a:solidFill>
                            <a:schemeClr val="tx1"/>
                          </a:solidFill>
                          <a:latin typeface="等线"/>
                          <a:ea typeface="思源黑体 CN Light"/>
                        </a:defRPr>
                      </a:lvl1pPr>
                      <a:lvl2pPr marL="457200" algn="l" defTabSz="914400" rtl="0" eaLnBrk="1" latinLnBrk="0" hangingPunct="1">
                        <a:defRPr sz="1800" kern="1200">
                          <a:solidFill>
                            <a:schemeClr val="tx1"/>
                          </a:solidFill>
                          <a:latin typeface="等线"/>
                          <a:ea typeface="思源黑体 CN Light"/>
                        </a:defRPr>
                      </a:lvl2pPr>
                      <a:lvl3pPr marL="914400" algn="l" defTabSz="914400" rtl="0" eaLnBrk="1" latinLnBrk="0" hangingPunct="1">
                        <a:defRPr sz="1800" kern="1200">
                          <a:solidFill>
                            <a:schemeClr val="tx1"/>
                          </a:solidFill>
                          <a:latin typeface="等线"/>
                          <a:ea typeface="思源黑体 CN Light"/>
                        </a:defRPr>
                      </a:lvl3pPr>
                      <a:lvl4pPr marL="1371600" algn="l" defTabSz="914400" rtl="0" eaLnBrk="1" latinLnBrk="0" hangingPunct="1">
                        <a:defRPr sz="1800" kern="1200">
                          <a:solidFill>
                            <a:schemeClr val="tx1"/>
                          </a:solidFill>
                          <a:latin typeface="等线"/>
                          <a:ea typeface="思源黑体 CN Light"/>
                        </a:defRPr>
                      </a:lvl4pPr>
                      <a:lvl5pPr marL="1828800" algn="l" defTabSz="914400" rtl="0" eaLnBrk="1" latinLnBrk="0" hangingPunct="1">
                        <a:defRPr sz="1800" kern="1200">
                          <a:solidFill>
                            <a:schemeClr val="tx1"/>
                          </a:solidFill>
                          <a:latin typeface="等线"/>
                          <a:ea typeface="思源黑体 CN Light"/>
                        </a:defRPr>
                      </a:lvl5pPr>
                      <a:lvl6pPr marL="2286000" algn="l" defTabSz="914400" rtl="0" eaLnBrk="1" latinLnBrk="0" hangingPunct="1">
                        <a:defRPr sz="1800" kern="1200">
                          <a:solidFill>
                            <a:schemeClr val="tx1"/>
                          </a:solidFill>
                          <a:latin typeface="等线"/>
                          <a:ea typeface="思源黑体 CN Light"/>
                        </a:defRPr>
                      </a:lvl6pPr>
                      <a:lvl7pPr marL="2743200" algn="l" defTabSz="914400" rtl="0" eaLnBrk="1" latinLnBrk="0" hangingPunct="1">
                        <a:defRPr sz="1800" kern="1200">
                          <a:solidFill>
                            <a:schemeClr val="tx1"/>
                          </a:solidFill>
                          <a:latin typeface="等线"/>
                          <a:ea typeface="思源黑体 CN Light"/>
                        </a:defRPr>
                      </a:lvl7pPr>
                      <a:lvl8pPr marL="3200400" algn="l" defTabSz="914400" rtl="0" eaLnBrk="1" latinLnBrk="0" hangingPunct="1">
                        <a:defRPr sz="1800" kern="1200">
                          <a:solidFill>
                            <a:schemeClr val="tx1"/>
                          </a:solidFill>
                          <a:latin typeface="等线"/>
                          <a:ea typeface="思源黑体 CN Light"/>
                        </a:defRPr>
                      </a:lvl8pPr>
                      <a:lvl9pPr marL="3657600" algn="l" defTabSz="914400" rtl="0" eaLnBrk="1" latinLnBrk="0" hangingPunct="1">
                        <a:defRPr sz="1800" kern="1200">
                          <a:solidFill>
                            <a:schemeClr val="tx1"/>
                          </a:solidFill>
                          <a:latin typeface="等线"/>
                          <a:ea typeface="思源黑体 CN Light"/>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2400" b="1" kern="1200" dirty="0">
                          <a:solidFill>
                            <a:schemeClr val="tx1"/>
                          </a:solidFill>
                          <a:latin typeface="Times New Roman" panose="02020603050405020304" pitchFamily="18" charset="0"/>
                          <a:ea typeface="黑体" panose="02010609060101010101" pitchFamily="49" charset="-122"/>
                          <a:cs typeface="Arial" panose="020B0604020202020204"/>
                        </a:rPr>
                        <a:t>师评</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D4037">
                        <a:tint val="40000"/>
                      </a:srgbClr>
                    </a:solidFill>
                  </a:tcPr>
                </a:tc>
                <a:extLst>
                  <a:ext uri="{0D108BD9-81ED-4DB2-BD59-A6C34878D82A}">
                    <a16:rowId xmlns:a16="http://schemas.microsoft.com/office/drawing/2014/main" val="486448292"/>
                  </a:ext>
                </a:extLst>
              </a:tr>
              <a:tr h="0">
                <a:tc>
                  <a:txBody>
                    <a:bodyPr/>
                    <a:lstStyle>
                      <a:lvl1pPr marL="0" algn="l" defTabSz="1219200" rtl="0" eaLnBrk="1" latinLnBrk="0" hangingPunct="1">
                        <a:defRPr sz="2400" kern="1200">
                          <a:solidFill>
                            <a:schemeClr val="dk1"/>
                          </a:solidFill>
                          <a:latin typeface="等线"/>
                          <a:ea typeface="思源黑体 CN Light"/>
                        </a:defRPr>
                      </a:lvl1pPr>
                      <a:lvl2pPr marL="609600" algn="l" defTabSz="1219200" rtl="0" eaLnBrk="1" latinLnBrk="0" hangingPunct="1">
                        <a:defRPr sz="2400" kern="1200">
                          <a:solidFill>
                            <a:schemeClr val="dk1"/>
                          </a:solidFill>
                          <a:latin typeface="等线"/>
                          <a:ea typeface="思源黑体 CN Light"/>
                        </a:defRPr>
                      </a:lvl2pPr>
                      <a:lvl3pPr marL="1219200" algn="l" defTabSz="1219200" rtl="0" eaLnBrk="1" latinLnBrk="0" hangingPunct="1">
                        <a:defRPr sz="2400" kern="1200">
                          <a:solidFill>
                            <a:schemeClr val="dk1"/>
                          </a:solidFill>
                          <a:latin typeface="等线"/>
                          <a:ea typeface="思源黑体 CN Light"/>
                        </a:defRPr>
                      </a:lvl3pPr>
                      <a:lvl4pPr marL="1828800" algn="l" defTabSz="1219200" rtl="0" eaLnBrk="1" latinLnBrk="0" hangingPunct="1">
                        <a:defRPr sz="2400" kern="1200">
                          <a:solidFill>
                            <a:schemeClr val="dk1"/>
                          </a:solidFill>
                          <a:latin typeface="等线"/>
                          <a:ea typeface="思源黑体 CN Light"/>
                        </a:defRPr>
                      </a:lvl4pPr>
                      <a:lvl5pPr marL="2438400" algn="l" defTabSz="1219200" rtl="0" eaLnBrk="1" latinLnBrk="0" hangingPunct="1">
                        <a:defRPr sz="2400" kern="1200">
                          <a:solidFill>
                            <a:schemeClr val="dk1"/>
                          </a:solidFill>
                          <a:latin typeface="等线"/>
                          <a:ea typeface="思源黑体 CN Light"/>
                        </a:defRPr>
                      </a:lvl5pPr>
                      <a:lvl6pPr marL="3048000" algn="l" defTabSz="1219200" rtl="0" eaLnBrk="1" latinLnBrk="0" hangingPunct="1">
                        <a:defRPr sz="2400" kern="1200">
                          <a:solidFill>
                            <a:schemeClr val="dk1"/>
                          </a:solidFill>
                          <a:latin typeface="等线"/>
                          <a:ea typeface="思源黑体 CN Light"/>
                        </a:defRPr>
                      </a:lvl6pPr>
                      <a:lvl7pPr marL="3657600" algn="l" defTabSz="1219200" rtl="0" eaLnBrk="1" latinLnBrk="0" hangingPunct="1">
                        <a:defRPr sz="2400" kern="1200">
                          <a:solidFill>
                            <a:schemeClr val="dk1"/>
                          </a:solidFill>
                          <a:latin typeface="等线"/>
                          <a:ea typeface="思源黑体 CN Light"/>
                        </a:defRPr>
                      </a:lvl7pPr>
                      <a:lvl8pPr marL="4267200" algn="l" defTabSz="1219200" rtl="0" eaLnBrk="1" latinLnBrk="0" hangingPunct="1">
                        <a:defRPr sz="2400" kern="1200">
                          <a:solidFill>
                            <a:schemeClr val="dk1"/>
                          </a:solidFill>
                          <a:latin typeface="等线"/>
                          <a:ea typeface="思源黑体 CN Light"/>
                        </a:defRPr>
                      </a:lvl8pPr>
                      <a:lvl9pPr marL="4876800" algn="l" defTabSz="1219200" rtl="0" eaLnBrk="1" latinLnBrk="0" hangingPunct="1">
                        <a:defRPr sz="2400" kern="1200">
                          <a:solidFill>
                            <a:schemeClr val="dk1"/>
                          </a:solidFill>
                          <a:latin typeface="等线"/>
                          <a:ea typeface="思源黑体 CN Light"/>
                        </a:defRPr>
                      </a:lvl9pPr>
                    </a:lstStyle>
                    <a:p>
                      <a:pPr algn="l"/>
                      <a:r>
                        <a:rPr lang="en-US" altLang="zh-CN" sz="2800" b="1" kern="1200" dirty="0">
                          <a:solidFill>
                            <a:schemeClr val="tx1"/>
                          </a:solidFill>
                          <a:latin typeface="Times New Roman" panose="02020603050405020304" pitchFamily="18" charset="0"/>
                          <a:ea typeface="黑体" panose="02010609060101010101" pitchFamily="49" charset="-122"/>
                          <a:cs typeface="Arial" panose="020B0604020202020204"/>
                        </a:rPr>
                        <a:t>Structure</a:t>
                      </a:r>
                      <a:endParaRPr lang="zh-CN" altLang="en-US" sz="2800" b="1" kern="1200" dirty="0">
                        <a:solidFill>
                          <a:schemeClr val="tx1"/>
                        </a:solidFill>
                        <a:latin typeface="Times New Roman" panose="02020603050405020304" pitchFamily="18" charset="0"/>
                        <a:ea typeface="黑体" panose="02010609060101010101" pitchFamily="49" charset="-122"/>
                        <a:cs typeface="Arial" panose="020B0604020202020204"/>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D4037">
                        <a:tint val="20000"/>
                      </a:srgbClr>
                    </a:solidFill>
                  </a:tcPr>
                </a:tc>
                <a:tc>
                  <a:txBody>
                    <a:bodyPr/>
                    <a:lstStyle>
                      <a:lvl1pPr marL="0" algn="l" defTabSz="1219200" rtl="0" eaLnBrk="1" latinLnBrk="0" hangingPunct="1">
                        <a:defRPr sz="2400" kern="1200">
                          <a:solidFill>
                            <a:schemeClr val="dk1"/>
                          </a:solidFill>
                          <a:latin typeface="等线"/>
                          <a:ea typeface="思源黑体 CN Light"/>
                        </a:defRPr>
                      </a:lvl1pPr>
                      <a:lvl2pPr marL="609600" algn="l" defTabSz="1219200" rtl="0" eaLnBrk="1" latinLnBrk="0" hangingPunct="1">
                        <a:defRPr sz="2400" kern="1200">
                          <a:solidFill>
                            <a:schemeClr val="dk1"/>
                          </a:solidFill>
                          <a:latin typeface="等线"/>
                          <a:ea typeface="思源黑体 CN Light"/>
                        </a:defRPr>
                      </a:lvl2pPr>
                      <a:lvl3pPr marL="1219200" algn="l" defTabSz="1219200" rtl="0" eaLnBrk="1" latinLnBrk="0" hangingPunct="1">
                        <a:defRPr sz="2400" kern="1200">
                          <a:solidFill>
                            <a:schemeClr val="dk1"/>
                          </a:solidFill>
                          <a:latin typeface="等线"/>
                          <a:ea typeface="思源黑体 CN Light"/>
                        </a:defRPr>
                      </a:lvl3pPr>
                      <a:lvl4pPr marL="1828800" algn="l" defTabSz="1219200" rtl="0" eaLnBrk="1" latinLnBrk="0" hangingPunct="1">
                        <a:defRPr sz="2400" kern="1200">
                          <a:solidFill>
                            <a:schemeClr val="dk1"/>
                          </a:solidFill>
                          <a:latin typeface="等线"/>
                          <a:ea typeface="思源黑体 CN Light"/>
                        </a:defRPr>
                      </a:lvl4pPr>
                      <a:lvl5pPr marL="2438400" algn="l" defTabSz="1219200" rtl="0" eaLnBrk="1" latinLnBrk="0" hangingPunct="1">
                        <a:defRPr sz="2400" kern="1200">
                          <a:solidFill>
                            <a:schemeClr val="dk1"/>
                          </a:solidFill>
                          <a:latin typeface="等线"/>
                          <a:ea typeface="思源黑体 CN Light"/>
                        </a:defRPr>
                      </a:lvl5pPr>
                      <a:lvl6pPr marL="3048000" algn="l" defTabSz="1219200" rtl="0" eaLnBrk="1" latinLnBrk="0" hangingPunct="1">
                        <a:defRPr sz="2400" kern="1200">
                          <a:solidFill>
                            <a:schemeClr val="dk1"/>
                          </a:solidFill>
                          <a:latin typeface="等线"/>
                          <a:ea typeface="思源黑体 CN Light"/>
                        </a:defRPr>
                      </a:lvl6pPr>
                      <a:lvl7pPr marL="3657600" algn="l" defTabSz="1219200" rtl="0" eaLnBrk="1" latinLnBrk="0" hangingPunct="1">
                        <a:defRPr sz="2400" kern="1200">
                          <a:solidFill>
                            <a:schemeClr val="dk1"/>
                          </a:solidFill>
                          <a:latin typeface="等线"/>
                          <a:ea typeface="思源黑体 CN Light"/>
                        </a:defRPr>
                      </a:lvl7pPr>
                      <a:lvl8pPr marL="4267200" algn="l" defTabSz="1219200" rtl="0" eaLnBrk="1" latinLnBrk="0" hangingPunct="1">
                        <a:defRPr sz="2400" kern="1200">
                          <a:solidFill>
                            <a:schemeClr val="dk1"/>
                          </a:solidFill>
                          <a:latin typeface="等线"/>
                          <a:ea typeface="思源黑体 CN Light"/>
                        </a:defRPr>
                      </a:lvl8pPr>
                      <a:lvl9pPr marL="4876800" algn="l" defTabSz="1219200" rtl="0" eaLnBrk="1" latinLnBrk="0" hangingPunct="1">
                        <a:defRPr sz="2400" kern="1200">
                          <a:solidFill>
                            <a:schemeClr val="dk1"/>
                          </a:solidFill>
                          <a:latin typeface="等线"/>
                          <a:ea typeface="思源黑体 CN Light"/>
                        </a:defRPr>
                      </a:lvl9pPr>
                    </a:lstStyle>
                    <a:p>
                      <a:pPr>
                        <a:buNone/>
                      </a:pPr>
                      <a:r>
                        <a:rPr lang="en-US" altLang="zh-CN" sz="2400" b="1" kern="1200" dirty="0">
                          <a:solidFill>
                            <a:srgbClr val="C00000"/>
                          </a:solidFill>
                          <a:latin typeface="Times New Roman" panose="02020603050405020304" pitchFamily="18" charset="0"/>
                          <a:ea typeface="黑体" panose="02010609060101010101" pitchFamily="49" charset="-122"/>
                          <a:cs typeface="Arial" panose="020B0604020202020204"/>
                          <a:sym typeface="+mn-ea"/>
                        </a:rPr>
                        <a:t>Use a clear structure</a:t>
                      </a:r>
                      <a:endParaRPr lang="en-US" altLang="zh-CN" sz="2400" b="1" kern="1200" dirty="0">
                        <a:solidFill>
                          <a:srgbClr val="C00000"/>
                        </a:solidFill>
                        <a:latin typeface="Times New Roman" panose="02020603050405020304" pitchFamily="18" charset="0"/>
                        <a:ea typeface="黑体" panose="02010609060101010101" pitchFamily="49" charset="-122"/>
                        <a:cs typeface="Arial" panose="020B0604020202020204"/>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D4037">
                        <a:tint val="20000"/>
                      </a:srgbClr>
                    </a:solidFill>
                  </a:tcPr>
                </a:tc>
                <a:tc>
                  <a:txBody>
                    <a:bodyPr/>
                    <a:lstStyle>
                      <a:lvl1pPr marL="0" algn="l" defTabSz="1219200" rtl="0" eaLnBrk="1" latinLnBrk="0" hangingPunct="1">
                        <a:defRPr sz="2400" kern="1200">
                          <a:solidFill>
                            <a:schemeClr val="dk1"/>
                          </a:solidFill>
                          <a:latin typeface="等线"/>
                          <a:ea typeface="思源黑体 CN Light"/>
                        </a:defRPr>
                      </a:lvl1pPr>
                      <a:lvl2pPr marL="609600" algn="l" defTabSz="1219200" rtl="0" eaLnBrk="1" latinLnBrk="0" hangingPunct="1">
                        <a:defRPr sz="2400" kern="1200">
                          <a:solidFill>
                            <a:schemeClr val="dk1"/>
                          </a:solidFill>
                          <a:latin typeface="等线"/>
                          <a:ea typeface="思源黑体 CN Light"/>
                        </a:defRPr>
                      </a:lvl2pPr>
                      <a:lvl3pPr marL="1219200" algn="l" defTabSz="1219200" rtl="0" eaLnBrk="1" latinLnBrk="0" hangingPunct="1">
                        <a:defRPr sz="2400" kern="1200">
                          <a:solidFill>
                            <a:schemeClr val="dk1"/>
                          </a:solidFill>
                          <a:latin typeface="等线"/>
                          <a:ea typeface="思源黑体 CN Light"/>
                        </a:defRPr>
                      </a:lvl3pPr>
                      <a:lvl4pPr marL="1828800" algn="l" defTabSz="1219200" rtl="0" eaLnBrk="1" latinLnBrk="0" hangingPunct="1">
                        <a:defRPr sz="2400" kern="1200">
                          <a:solidFill>
                            <a:schemeClr val="dk1"/>
                          </a:solidFill>
                          <a:latin typeface="等线"/>
                          <a:ea typeface="思源黑体 CN Light"/>
                        </a:defRPr>
                      </a:lvl4pPr>
                      <a:lvl5pPr marL="2438400" algn="l" defTabSz="1219200" rtl="0" eaLnBrk="1" latinLnBrk="0" hangingPunct="1">
                        <a:defRPr sz="2400" kern="1200">
                          <a:solidFill>
                            <a:schemeClr val="dk1"/>
                          </a:solidFill>
                          <a:latin typeface="等线"/>
                          <a:ea typeface="思源黑体 CN Light"/>
                        </a:defRPr>
                      </a:lvl5pPr>
                      <a:lvl6pPr marL="3048000" algn="l" defTabSz="1219200" rtl="0" eaLnBrk="1" latinLnBrk="0" hangingPunct="1">
                        <a:defRPr sz="2400" kern="1200">
                          <a:solidFill>
                            <a:schemeClr val="dk1"/>
                          </a:solidFill>
                          <a:latin typeface="等线"/>
                          <a:ea typeface="思源黑体 CN Light"/>
                        </a:defRPr>
                      </a:lvl6pPr>
                      <a:lvl7pPr marL="3657600" algn="l" defTabSz="1219200" rtl="0" eaLnBrk="1" latinLnBrk="0" hangingPunct="1">
                        <a:defRPr sz="2400" kern="1200">
                          <a:solidFill>
                            <a:schemeClr val="dk1"/>
                          </a:solidFill>
                          <a:latin typeface="等线"/>
                          <a:ea typeface="思源黑体 CN Light"/>
                        </a:defRPr>
                      </a:lvl7pPr>
                      <a:lvl8pPr marL="4267200" algn="l" defTabSz="1219200" rtl="0" eaLnBrk="1" latinLnBrk="0" hangingPunct="1">
                        <a:defRPr sz="2400" kern="1200">
                          <a:solidFill>
                            <a:schemeClr val="dk1"/>
                          </a:solidFill>
                          <a:latin typeface="等线"/>
                          <a:ea typeface="思源黑体 CN Light"/>
                        </a:defRPr>
                      </a:lvl8pPr>
                      <a:lvl9pPr marL="4876800" algn="l" defTabSz="1219200" rtl="0" eaLnBrk="1" latinLnBrk="0" hangingPunct="1">
                        <a:defRPr sz="2400" kern="1200">
                          <a:solidFill>
                            <a:schemeClr val="dk1"/>
                          </a:solidFill>
                          <a:latin typeface="等线"/>
                          <a:ea typeface="思源黑体 CN Light"/>
                        </a:defRPr>
                      </a:lvl9pPr>
                    </a:lstStyle>
                    <a:p>
                      <a:endParaRPr lang="zh-CN" altLang="en-US" sz="2400" dirty="0"/>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D4037">
                        <a:tint val="20000"/>
                      </a:srgbClr>
                    </a:solidFill>
                  </a:tcPr>
                </a:tc>
                <a:tc>
                  <a:txBody>
                    <a:bodyPr/>
                    <a:lstStyle>
                      <a:lvl1pPr marL="0" algn="l" defTabSz="914400" rtl="0" eaLnBrk="1" latinLnBrk="0" hangingPunct="1">
                        <a:defRPr sz="1800" kern="1200">
                          <a:solidFill>
                            <a:schemeClr val="tx1"/>
                          </a:solidFill>
                          <a:latin typeface="等线"/>
                          <a:ea typeface="思源黑体 CN Light"/>
                        </a:defRPr>
                      </a:lvl1pPr>
                      <a:lvl2pPr marL="457200" algn="l" defTabSz="914400" rtl="0" eaLnBrk="1" latinLnBrk="0" hangingPunct="1">
                        <a:defRPr sz="1800" kern="1200">
                          <a:solidFill>
                            <a:schemeClr val="tx1"/>
                          </a:solidFill>
                          <a:latin typeface="等线"/>
                          <a:ea typeface="思源黑体 CN Light"/>
                        </a:defRPr>
                      </a:lvl2pPr>
                      <a:lvl3pPr marL="914400" algn="l" defTabSz="914400" rtl="0" eaLnBrk="1" latinLnBrk="0" hangingPunct="1">
                        <a:defRPr sz="1800" kern="1200">
                          <a:solidFill>
                            <a:schemeClr val="tx1"/>
                          </a:solidFill>
                          <a:latin typeface="等线"/>
                          <a:ea typeface="思源黑体 CN Light"/>
                        </a:defRPr>
                      </a:lvl3pPr>
                      <a:lvl4pPr marL="1371600" algn="l" defTabSz="914400" rtl="0" eaLnBrk="1" latinLnBrk="0" hangingPunct="1">
                        <a:defRPr sz="1800" kern="1200">
                          <a:solidFill>
                            <a:schemeClr val="tx1"/>
                          </a:solidFill>
                          <a:latin typeface="等线"/>
                          <a:ea typeface="思源黑体 CN Light"/>
                        </a:defRPr>
                      </a:lvl4pPr>
                      <a:lvl5pPr marL="1828800" algn="l" defTabSz="914400" rtl="0" eaLnBrk="1" latinLnBrk="0" hangingPunct="1">
                        <a:defRPr sz="1800" kern="1200">
                          <a:solidFill>
                            <a:schemeClr val="tx1"/>
                          </a:solidFill>
                          <a:latin typeface="等线"/>
                          <a:ea typeface="思源黑体 CN Light"/>
                        </a:defRPr>
                      </a:lvl5pPr>
                      <a:lvl6pPr marL="2286000" algn="l" defTabSz="914400" rtl="0" eaLnBrk="1" latinLnBrk="0" hangingPunct="1">
                        <a:defRPr sz="1800" kern="1200">
                          <a:solidFill>
                            <a:schemeClr val="tx1"/>
                          </a:solidFill>
                          <a:latin typeface="等线"/>
                          <a:ea typeface="思源黑体 CN Light"/>
                        </a:defRPr>
                      </a:lvl6pPr>
                      <a:lvl7pPr marL="2743200" algn="l" defTabSz="914400" rtl="0" eaLnBrk="1" latinLnBrk="0" hangingPunct="1">
                        <a:defRPr sz="1800" kern="1200">
                          <a:solidFill>
                            <a:schemeClr val="tx1"/>
                          </a:solidFill>
                          <a:latin typeface="等线"/>
                          <a:ea typeface="思源黑体 CN Light"/>
                        </a:defRPr>
                      </a:lvl7pPr>
                      <a:lvl8pPr marL="3200400" algn="l" defTabSz="914400" rtl="0" eaLnBrk="1" latinLnBrk="0" hangingPunct="1">
                        <a:defRPr sz="1800" kern="1200">
                          <a:solidFill>
                            <a:schemeClr val="tx1"/>
                          </a:solidFill>
                          <a:latin typeface="等线"/>
                          <a:ea typeface="思源黑体 CN Light"/>
                        </a:defRPr>
                      </a:lvl8pPr>
                      <a:lvl9pPr marL="3657600" algn="l" defTabSz="914400" rtl="0" eaLnBrk="1" latinLnBrk="0" hangingPunct="1">
                        <a:defRPr sz="1800" kern="1200">
                          <a:solidFill>
                            <a:schemeClr val="tx1"/>
                          </a:solidFill>
                          <a:latin typeface="等线"/>
                          <a:ea typeface="思源黑体 CN Light"/>
                        </a:defRPr>
                      </a:lvl9pPr>
                    </a:lstStyle>
                    <a:p>
                      <a:endParaRPr lang="zh-CN" altLang="en-US" sz="2400" dirty="0"/>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D4037">
                        <a:tint val="20000"/>
                      </a:srgbClr>
                    </a:solidFill>
                  </a:tcPr>
                </a:tc>
                <a:tc>
                  <a:txBody>
                    <a:bodyPr/>
                    <a:lstStyle>
                      <a:lvl1pPr marL="0" algn="l" defTabSz="914400" rtl="0" eaLnBrk="1" latinLnBrk="0" hangingPunct="1">
                        <a:defRPr sz="1800" kern="1200">
                          <a:solidFill>
                            <a:schemeClr val="tx1"/>
                          </a:solidFill>
                          <a:latin typeface="等线"/>
                          <a:ea typeface="思源黑体 CN Light"/>
                        </a:defRPr>
                      </a:lvl1pPr>
                      <a:lvl2pPr marL="457200" algn="l" defTabSz="914400" rtl="0" eaLnBrk="1" latinLnBrk="0" hangingPunct="1">
                        <a:defRPr sz="1800" kern="1200">
                          <a:solidFill>
                            <a:schemeClr val="tx1"/>
                          </a:solidFill>
                          <a:latin typeface="等线"/>
                          <a:ea typeface="思源黑体 CN Light"/>
                        </a:defRPr>
                      </a:lvl2pPr>
                      <a:lvl3pPr marL="914400" algn="l" defTabSz="914400" rtl="0" eaLnBrk="1" latinLnBrk="0" hangingPunct="1">
                        <a:defRPr sz="1800" kern="1200">
                          <a:solidFill>
                            <a:schemeClr val="tx1"/>
                          </a:solidFill>
                          <a:latin typeface="等线"/>
                          <a:ea typeface="思源黑体 CN Light"/>
                        </a:defRPr>
                      </a:lvl3pPr>
                      <a:lvl4pPr marL="1371600" algn="l" defTabSz="914400" rtl="0" eaLnBrk="1" latinLnBrk="0" hangingPunct="1">
                        <a:defRPr sz="1800" kern="1200">
                          <a:solidFill>
                            <a:schemeClr val="tx1"/>
                          </a:solidFill>
                          <a:latin typeface="等线"/>
                          <a:ea typeface="思源黑体 CN Light"/>
                        </a:defRPr>
                      </a:lvl4pPr>
                      <a:lvl5pPr marL="1828800" algn="l" defTabSz="914400" rtl="0" eaLnBrk="1" latinLnBrk="0" hangingPunct="1">
                        <a:defRPr sz="1800" kern="1200">
                          <a:solidFill>
                            <a:schemeClr val="tx1"/>
                          </a:solidFill>
                          <a:latin typeface="等线"/>
                          <a:ea typeface="思源黑体 CN Light"/>
                        </a:defRPr>
                      </a:lvl5pPr>
                      <a:lvl6pPr marL="2286000" algn="l" defTabSz="914400" rtl="0" eaLnBrk="1" latinLnBrk="0" hangingPunct="1">
                        <a:defRPr sz="1800" kern="1200">
                          <a:solidFill>
                            <a:schemeClr val="tx1"/>
                          </a:solidFill>
                          <a:latin typeface="等线"/>
                          <a:ea typeface="思源黑体 CN Light"/>
                        </a:defRPr>
                      </a:lvl6pPr>
                      <a:lvl7pPr marL="2743200" algn="l" defTabSz="914400" rtl="0" eaLnBrk="1" latinLnBrk="0" hangingPunct="1">
                        <a:defRPr sz="1800" kern="1200">
                          <a:solidFill>
                            <a:schemeClr val="tx1"/>
                          </a:solidFill>
                          <a:latin typeface="等线"/>
                          <a:ea typeface="思源黑体 CN Light"/>
                        </a:defRPr>
                      </a:lvl7pPr>
                      <a:lvl8pPr marL="3200400" algn="l" defTabSz="914400" rtl="0" eaLnBrk="1" latinLnBrk="0" hangingPunct="1">
                        <a:defRPr sz="1800" kern="1200">
                          <a:solidFill>
                            <a:schemeClr val="tx1"/>
                          </a:solidFill>
                          <a:latin typeface="等线"/>
                          <a:ea typeface="思源黑体 CN Light"/>
                        </a:defRPr>
                      </a:lvl8pPr>
                      <a:lvl9pPr marL="3657600" algn="l" defTabSz="914400" rtl="0" eaLnBrk="1" latinLnBrk="0" hangingPunct="1">
                        <a:defRPr sz="1800" kern="1200">
                          <a:solidFill>
                            <a:schemeClr val="tx1"/>
                          </a:solidFill>
                          <a:latin typeface="等线"/>
                          <a:ea typeface="思源黑体 CN Light"/>
                        </a:defRPr>
                      </a:lvl9pPr>
                    </a:lstStyle>
                    <a:p>
                      <a:endParaRPr lang="zh-CN" altLang="en-US" sz="2400" dirty="0"/>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D4037">
                        <a:tint val="20000"/>
                      </a:srgbClr>
                    </a:solidFill>
                  </a:tcPr>
                </a:tc>
                <a:extLst>
                  <a:ext uri="{0D108BD9-81ED-4DB2-BD59-A6C34878D82A}">
                    <a16:rowId xmlns:a16="http://schemas.microsoft.com/office/drawing/2014/main" val="3944025459"/>
                  </a:ext>
                </a:extLst>
              </a:tr>
              <a:tr h="129540">
                <a:tc>
                  <a:txBody>
                    <a:bodyPr/>
                    <a:lstStyle>
                      <a:lvl1pPr marL="0" algn="l" defTabSz="1219200" rtl="0" eaLnBrk="1" latinLnBrk="0" hangingPunct="1">
                        <a:defRPr sz="2400" kern="1200">
                          <a:solidFill>
                            <a:schemeClr val="dk1"/>
                          </a:solidFill>
                          <a:latin typeface="等线"/>
                          <a:ea typeface="思源黑体 CN Light"/>
                        </a:defRPr>
                      </a:lvl1pPr>
                      <a:lvl2pPr marL="609600" algn="l" defTabSz="1219200" rtl="0" eaLnBrk="1" latinLnBrk="0" hangingPunct="1">
                        <a:defRPr sz="2400" kern="1200">
                          <a:solidFill>
                            <a:schemeClr val="dk1"/>
                          </a:solidFill>
                          <a:latin typeface="等线"/>
                          <a:ea typeface="思源黑体 CN Light"/>
                        </a:defRPr>
                      </a:lvl2pPr>
                      <a:lvl3pPr marL="1219200" algn="l" defTabSz="1219200" rtl="0" eaLnBrk="1" latinLnBrk="0" hangingPunct="1">
                        <a:defRPr sz="2400" kern="1200">
                          <a:solidFill>
                            <a:schemeClr val="dk1"/>
                          </a:solidFill>
                          <a:latin typeface="等线"/>
                          <a:ea typeface="思源黑体 CN Light"/>
                        </a:defRPr>
                      </a:lvl3pPr>
                      <a:lvl4pPr marL="1828800" algn="l" defTabSz="1219200" rtl="0" eaLnBrk="1" latinLnBrk="0" hangingPunct="1">
                        <a:defRPr sz="2400" kern="1200">
                          <a:solidFill>
                            <a:schemeClr val="dk1"/>
                          </a:solidFill>
                          <a:latin typeface="等线"/>
                          <a:ea typeface="思源黑体 CN Light"/>
                        </a:defRPr>
                      </a:lvl4pPr>
                      <a:lvl5pPr marL="2438400" algn="l" defTabSz="1219200" rtl="0" eaLnBrk="1" latinLnBrk="0" hangingPunct="1">
                        <a:defRPr sz="2400" kern="1200">
                          <a:solidFill>
                            <a:schemeClr val="dk1"/>
                          </a:solidFill>
                          <a:latin typeface="等线"/>
                          <a:ea typeface="思源黑体 CN Light"/>
                        </a:defRPr>
                      </a:lvl5pPr>
                      <a:lvl6pPr marL="3048000" algn="l" defTabSz="1219200" rtl="0" eaLnBrk="1" latinLnBrk="0" hangingPunct="1">
                        <a:defRPr sz="2400" kern="1200">
                          <a:solidFill>
                            <a:schemeClr val="dk1"/>
                          </a:solidFill>
                          <a:latin typeface="等线"/>
                          <a:ea typeface="思源黑体 CN Light"/>
                        </a:defRPr>
                      </a:lvl6pPr>
                      <a:lvl7pPr marL="3657600" algn="l" defTabSz="1219200" rtl="0" eaLnBrk="1" latinLnBrk="0" hangingPunct="1">
                        <a:defRPr sz="2400" kern="1200">
                          <a:solidFill>
                            <a:schemeClr val="dk1"/>
                          </a:solidFill>
                          <a:latin typeface="等线"/>
                          <a:ea typeface="思源黑体 CN Light"/>
                        </a:defRPr>
                      </a:lvl7pPr>
                      <a:lvl8pPr marL="4267200" algn="l" defTabSz="1219200" rtl="0" eaLnBrk="1" latinLnBrk="0" hangingPunct="1">
                        <a:defRPr sz="2400" kern="1200">
                          <a:solidFill>
                            <a:schemeClr val="dk1"/>
                          </a:solidFill>
                          <a:latin typeface="等线"/>
                          <a:ea typeface="思源黑体 CN Light"/>
                        </a:defRPr>
                      </a:lvl8pPr>
                      <a:lvl9pPr marL="4876800" algn="l" defTabSz="1219200" rtl="0" eaLnBrk="1" latinLnBrk="0" hangingPunct="1">
                        <a:defRPr sz="2400" kern="1200">
                          <a:solidFill>
                            <a:schemeClr val="dk1"/>
                          </a:solidFill>
                          <a:latin typeface="等线"/>
                          <a:ea typeface="思源黑体 CN Light"/>
                        </a:defRPr>
                      </a:lvl9pPr>
                    </a:lstStyle>
                    <a:p>
                      <a:pPr marL="0" marR="0" lvl="0" indent="0" algn="l" defTabSz="1219200" rtl="0" eaLnBrk="1" fontAlgn="auto" latinLnBrk="0" hangingPunct="1">
                        <a:lnSpc>
                          <a:spcPct val="100000"/>
                        </a:lnSpc>
                        <a:spcBef>
                          <a:spcPts val="0"/>
                        </a:spcBef>
                        <a:spcAft>
                          <a:spcPts val="0"/>
                        </a:spcAft>
                        <a:buClrTx/>
                        <a:buSzTx/>
                        <a:buFontTx/>
                        <a:buNone/>
                        <a:tabLst/>
                        <a:defRPr/>
                      </a:pPr>
                      <a:r>
                        <a:rPr lang="en-US" altLang="zh-CN" sz="2800" b="1" kern="1200" dirty="0">
                          <a:solidFill>
                            <a:schemeClr val="tx1"/>
                          </a:solidFill>
                          <a:latin typeface="Times New Roman" panose="02020603050405020304" pitchFamily="18" charset="0"/>
                          <a:ea typeface="黑体" panose="02010609060101010101" pitchFamily="49" charset="-122"/>
                          <a:cs typeface="Arial" panose="020B0604020202020204"/>
                        </a:rPr>
                        <a:t>Contents</a:t>
                      </a:r>
                      <a:endParaRPr lang="zh-CN" altLang="en-US" sz="2800" b="1" kern="1200" dirty="0">
                        <a:solidFill>
                          <a:schemeClr val="tx1"/>
                        </a:solidFill>
                        <a:latin typeface="Times New Roman" panose="02020603050405020304" pitchFamily="18" charset="0"/>
                        <a:ea typeface="黑体" panose="02010609060101010101" pitchFamily="49" charset="-122"/>
                        <a:cs typeface="Arial" panose="020B0604020202020204"/>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D4037">
                        <a:tint val="20000"/>
                      </a:srgbClr>
                    </a:solidFill>
                  </a:tcPr>
                </a:tc>
                <a:tc>
                  <a:txBody>
                    <a:bodyPr/>
                    <a:lstStyle>
                      <a:lvl1pPr marL="0" algn="l" defTabSz="1219200" rtl="0" eaLnBrk="1" latinLnBrk="0" hangingPunct="1">
                        <a:defRPr sz="2400" kern="1200">
                          <a:solidFill>
                            <a:schemeClr val="dk1"/>
                          </a:solidFill>
                          <a:latin typeface="等线"/>
                          <a:ea typeface="思源黑体 CN Light"/>
                        </a:defRPr>
                      </a:lvl1pPr>
                      <a:lvl2pPr marL="609600" algn="l" defTabSz="1219200" rtl="0" eaLnBrk="1" latinLnBrk="0" hangingPunct="1">
                        <a:defRPr sz="2400" kern="1200">
                          <a:solidFill>
                            <a:schemeClr val="dk1"/>
                          </a:solidFill>
                          <a:latin typeface="等线"/>
                          <a:ea typeface="思源黑体 CN Light"/>
                        </a:defRPr>
                      </a:lvl2pPr>
                      <a:lvl3pPr marL="1219200" algn="l" defTabSz="1219200" rtl="0" eaLnBrk="1" latinLnBrk="0" hangingPunct="1">
                        <a:defRPr sz="2400" kern="1200">
                          <a:solidFill>
                            <a:schemeClr val="dk1"/>
                          </a:solidFill>
                          <a:latin typeface="等线"/>
                          <a:ea typeface="思源黑体 CN Light"/>
                        </a:defRPr>
                      </a:lvl3pPr>
                      <a:lvl4pPr marL="1828800" algn="l" defTabSz="1219200" rtl="0" eaLnBrk="1" latinLnBrk="0" hangingPunct="1">
                        <a:defRPr sz="2400" kern="1200">
                          <a:solidFill>
                            <a:schemeClr val="dk1"/>
                          </a:solidFill>
                          <a:latin typeface="等线"/>
                          <a:ea typeface="思源黑体 CN Light"/>
                        </a:defRPr>
                      </a:lvl4pPr>
                      <a:lvl5pPr marL="2438400" algn="l" defTabSz="1219200" rtl="0" eaLnBrk="1" latinLnBrk="0" hangingPunct="1">
                        <a:defRPr sz="2400" kern="1200">
                          <a:solidFill>
                            <a:schemeClr val="dk1"/>
                          </a:solidFill>
                          <a:latin typeface="等线"/>
                          <a:ea typeface="思源黑体 CN Light"/>
                        </a:defRPr>
                      </a:lvl5pPr>
                      <a:lvl6pPr marL="3048000" algn="l" defTabSz="1219200" rtl="0" eaLnBrk="1" latinLnBrk="0" hangingPunct="1">
                        <a:defRPr sz="2400" kern="1200">
                          <a:solidFill>
                            <a:schemeClr val="dk1"/>
                          </a:solidFill>
                          <a:latin typeface="等线"/>
                          <a:ea typeface="思源黑体 CN Light"/>
                        </a:defRPr>
                      </a:lvl6pPr>
                      <a:lvl7pPr marL="3657600" algn="l" defTabSz="1219200" rtl="0" eaLnBrk="1" latinLnBrk="0" hangingPunct="1">
                        <a:defRPr sz="2400" kern="1200">
                          <a:solidFill>
                            <a:schemeClr val="dk1"/>
                          </a:solidFill>
                          <a:latin typeface="等线"/>
                          <a:ea typeface="思源黑体 CN Light"/>
                        </a:defRPr>
                      </a:lvl7pPr>
                      <a:lvl8pPr marL="4267200" algn="l" defTabSz="1219200" rtl="0" eaLnBrk="1" latinLnBrk="0" hangingPunct="1">
                        <a:defRPr sz="2400" kern="1200">
                          <a:solidFill>
                            <a:schemeClr val="dk1"/>
                          </a:solidFill>
                          <a:latin typeface="等线"/>
                          <a:ea typeface="思源黑体 CN Light"/>
                        </a:defRPr>
                      </a:lvl8pPr>
                      <a:lvl9pPr marL="4876800" algn="l" defTabSz="1219200" rtl="0" eaLnBrk="1" latinLnBrk="0" hangingPunct="1">
                        <a:defRPr sz="2400" kern="1200">
                          <a:solidFill>
                            <a:schemeClr val="dk1"/>
                          </a:solidFill>
                          <a:latin typeface="等线"/>
                          <a:ea typeface="思源黑体 CN Light"/>
                        </a:defRPr>
                      </a:lvl9pPr>
                    </a:lstStyle>
                    <a:p>
                      <a:pPr indent="0">
                        <a:buNone/>
                      </a:pPr>
                      <a:r>
                        <a:rPr lang="en-US" altLang="zh-CN" sz="2400" b="1" kern="1200" dirty="0">
                          <a:solidFill>
                            <a:srgbClr val="C00000"/>
                          </a:solidFill>
                          <a:latin typeface="Times New Roman" panose="02020603050405020304" pitchFamily="18" charset="0"/>
                          <a:ea typeface="黑体" panose="02010609060101010101" pitchFamily="49" charset="-122"/>
                          <a:cs typeface="Arial" panose="020B0604020202020204"/>
                          <a:sym typeface="+mn-ea"/>
                        </a:rPr>
                        <a:t>1.Give at least two reasons</a:t>
                      </a:r>
                      <a:endParaRPr lang="en-US" altLang="zh-CN" sz="2400" b="1" kern="1200" dirty="0">
                        <a:solidFill>
                          <a:srgbClr val="C00000"/>
                        </a:solidFill>
                        <a:latin typeface="Times New Roman" panose="02020603050405020304" pitchFamily="18" charset="0"/>
                        <a:ea typeface="黑体" panose="02010609060101010101" pitchFamily="49" charset="-122"/>
                        <a:cs typeface="Arial" panose="020B0604020202020204"/>
                      </a:endParaRPr>
                    </a:p>
                    <a:p>
                      <a:pPr indent="0">
                        <a:buNone/>
                      </a:pPr>
                      <a:r>
                        <a:rPr lang="en-US" altLang="zh-CN" sz="2400" b="1" kern="1200" dirty="0">
                          <a:solidFill>
                            <a:srgbClr val="C00000"/>
                          </a:solidFill>
                          <a:latin typeface="Times New Roman" panose="02020603050405020304" pitchFamily="18" charset="0"/>
                          <a:ea typeface="黑体" panose="02010609060101010101" pitchFamily="49" charset="-122"/>
                          <a:cs typeface="Arial" panose="020B0604020202020204"/>
                          <a:sym typeface="+mn-ea"/>
                        </a:rPr>
                        <a:t>2.Express the opinion and reasons clearly</a:t>
                      </a:r>
                      <a:endParaRPr lang="en-US" altLang="zh-CN" sz="2400" b="1" kern="1200" dirty="0">
                        <a:solidFill>
                          <a:srgbClr val="C00000"/>
                        </a:solidFill>
                        <a:latin typeface="Times New Roman" panose="02020603050405020304" pitchFamily="18" charset="0"/>
                        <a:ea typeface="黑体" panose="02010609060101010101" pitchFamily="49" charset="-122"/>
                        <a:cs typeface="Arial" panose="020B0604020202020204"/>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D4037">
                        <a:tint val="20000"/>
                      </a:srgbClr>
                    </a:solidFill>
                  </a:tcPr>
                </a:tc>
                <a:tc>
                  <a:txBody>
                    <a:bodyPr/>
                    <a:lstStyle>
                      <a:lvl1pPr marL="0" algn="l" defTabSz="1219200" rtl="0" eaLnBrk="1" latinLnBrk="0" hangingPunct="1">
                        <a:defRPr sz="2400" kern="1200">
                          <a:solidFill>
                            <a:schemeClr val="dk1"/>
                          </a:solidFill>
                          <a:latin typeface="等线"/>
                          <a:ea typeface="思源黑体 CN Light"/>
                        </a:defRPr>
                      </a:lvl1pPr>
                      <a:lvl2pPr marL="609600" algn="l" defTabSz="1219200" rtl="0" eaLnBrk="1" latinLnBrk="0" hangingPunct="1">
                        <a:defRPr sz="2400" kern="1200">
                          <a:solidFill>
                            <a:schemeClr val="dk1"/>
                          </a:solidFill>
                          <a:latin typeface="等线"/>
                          <a:ea typeface="思源黑体 CN Light"/>
                        </a:defRPr>
                      </a:lvl2pPr>
                      <a:lvl3pPr marL="1219200" algn="l" defTabSz="1219200" rtl="0" eaLnBrk="1" latinLnBrk="0" hangingPunct="1">
                        <a:defRPr sz="2400" kern="1200">
                          <a:solidFill>
                            <a:schemeClr val="dk1"/>
                          </a:solidFill>
                          <a:latin typeface="等线"/>
                          <a:ea typeface="思源黑体 CN Light"/>
                        </a:defRPr>
                      </a:lvl3pPr>
                      <a:lvl4pPr marL="1828800" algn="l" defTabSz="1219200" rtl="0" eaLnBrk="1" latinLnBrk="0" hangingPunct="1">
                        <a:defRPr sz="2400" kern="1200">
                          <a:solidFill>
                            <a:schemeClr val="dk1"/>
                          </a:solidFill>
                          <a:latin typeface="等线"/>
                          <a:ea typeface="思源黑体 CN Light"/>
                        </a:defRPr>
                      </a:lvl4pPr>
                      <a:lvl5pPr marL="2438400" algn="l" defTabSz="1219200" rtl="0" eaLnBrk="1" latinLnBrk="0" hangingPunct="1">
                        <a:defRPr sz="2400" kern="1200">
                          <a:solidFill>
                            <a:schemeClr val="dk1"/>
                          </a:solidFill>
                          <a:latin typeface="等线"/>
                          <a:ea typeface="思源黑体 CN Light"/>
                        </a:defRPr>
                      </a:lvl5pPr>
                      <a:lvl6pPr marL="3048000" algn="l" defTabSz="1219200" rtl="0" eaLnBrk="1" latinLnBrk="0" hangingPunct="1">
                        <a:defRPr sz="2400" kern="1200">
                          <a:solidFill>
                            <a:schemeClr val="dk1"/>
                          </a:solidFill>
                          <a:latin typeface="等线"/>
                          <a:ea typeface="思源黑体 CN Light"/>
                        </a:defRPr>
                      </a:lvl6pPr>
                      <a:lvl7pPr marL="3657600" algn="l" defTabSz="1219200" rtl="0" eaLnBrk="1" latinLnBrk="0" hangingPunct="1">
                        <a:defRPr sz="2400" kern="1200">
                          <a:solidFill>
                            <a:schemeClr val="dk1"/>
                          </a:solidFill>
                          <a:latin typeface="等线"/>
                          <a:ea typeface="思源黑体 CN Light"/>
                        </a:defRPr>
                      </a:lvl7pPr>
                      <a:lvl8pPr marL="4267200" algn="l" defTabSz="1219200" rtl="0" eaLnBrk="1" latinLnBrk="0" hangingPunct="1">
                        <a:defRPr sz="2400" kern="1200">
                          <a:solidFill>
                            <a:schemeClr val="dk1"/>
                          </a:solidFill>
                          <a:latin typeface="等线"/>
                          <a:ea typeface="思源黑体 CN Light"/>
                        </a:defRPr>
                      </a:lvl8pPr>
                      <a:lvl9pPr marL="4876800" algn="l" defTabSz="1219200" rtl="0" eaLnBrk="1" latinLnBrk="0" hangingPunct="1">
                        <a:defRPr sz="2400" kern="1200">
                          <a:solidFill>
                            <a:schemeClr val="dk1"/>
                          </a:solidFill>
                          <a:latin typeface="等线"/>
                          <a:ea typeface="思源黑体 CN Light"/>
                        </a:defRPr>
                      </a:lvl9pPr>
                    </a:lstStyle>
                    <a:p>
                      <a:endParaRPr lang="zh-CN" altLang="en-US" sz="2400" dirty="0"/>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D4037">
                        <a:tint val="20000"/>
                      </a:srgbClr>
                    </a:solidFill>
                  </a:tcPr>
                </a:tc>
                <a:tc>
                  <a:txBody>
                    <a:bodyPr/>
                    <a:lstStyle>
                      <a:lvl1pPr marL="0" algn="l" defTabSz="914400" rtl="0" eaLnBrk="1" latinLnBrk="0" hangingPunct="1">
                        <a:defRPr sz="1800" kern="1200">
                          <a:solidFill>
                            <a:schemeClr val="tx1"/>
                          </a:solidFill>
                          <a:latin typeface="等线"/>
                          <a:ea typeface="思源黑体 CN Light"/>
                        </a:defRPr>
                      </a:lvl1pPr>
                      <a:lvl2pPr marL="457200" algn="l" defTabSz="914400" rtl="0" eaLnBrk="1" latinLnBrk="0" hangingPunct="1">
                        <a:defRPr sz="1800" kern="1200">
                          <a:solidFill>
                            <a:schemeClr val="tx1"/>
                          </a:solidFill>
                          <a:latin typeface="等线"/>
                          <a:ea typeface="思源黑体 CN Light"/>
                        </a:defRPr>
                      </a:lvl2pPr>
                      <a:lvl3pPr marL="914400" algn="l" defTabSz="914400" rtl="0" eaLnBrk="1" latinLnBrk="0" hangingPunct="1">
                        <a:defRPr sz="1800" kern="1200">
                          <a:solidFill>
                            <a:schemeClr val="tx1"/>
                          </a:solidFill>
                          <a:latin typeface="等线"/>
                          <a:ea typeface="思源黑体 CN Light"/>
                        </a:defRPr>
                      </a:lvl3pPr>
                      <a:lvl4pPr marL="1371600" algn="l" defTabSz="914400" rtl="0" eaLnBrk="1" latinLnBrk="0" hangingPunct="1">
                        <a:defRPr sz="1800" kern="1200">
                          <a:solidFill>
                            <a:schemeClr val="tx1"/>
                          </a:solidFill>
                          <a:latin typeface="等线"/>
                          <a:ea typeface="思源黑体 CN Light"/>
                        </a:defRPr>
                      </a:lvl4pPr>
                      <a:lvl5pPr marL="1828800" algn="l" defTabSz="914400" rtl="0" eaLnBrk="1" latinLnBrk="0" hangingPunct="1">
                        <a:defRPr sz="1800" kern="1200">
                          <a:solidFill>
                            <a:schemeClr val="tx1"/>
                          </a:solidFill>
                          <a:latin typeface="等线"/>
                          <a:ea typeface="思源黑体 CN Light"/>
                        </a:defRPr>
                      </a:lvl5pPr>
                      <a:lvl6pPr marL="2286000" algn="l" defTabSz="914400" rtl="0" eaLnBrk="1" latinLnBrk="0" hangingPunct="1">
                        <a:defRPr sz="1800" kern="1200">
                          <a:solidFill>
                            <a:schemeClr val="tx1"/>
                          </a:solidFill>
                          <a:latin typeface="等线"/>
                          <a:ea typeface="思源黑体 CN Light"/>
                        </a:defRPr>
                      </a:lvl6pPr>
                      <a:lvl7pPr marL="2743200" algn="l" defTabSz="914400" rtl="0" eaLnBrk="1" latinLnBrk="0" hangingPunct="1">
                        <a:defRPr sz="1800" kern="1200">
                          <a:solidFill>
                            <a:schemeClr val="tx1"/>
                          </a:solidFill>
                          <a:latin typeface="等线"/>
                          <a:ea typeface="思源黑体 CN Light"/>
                        </a:defRPr>
                      </a:lvl7pPr>
                      <a:lvl8pPr marL="3200400" algn="l" defTabSz="914400" rtl="0" eaLnBrk="1" latinLnBrk="0" hangingPunct="1">
                        <a:defRPr sz="1800" kern="1200">
                          <a:solidFill>
                            <a:schemeClr val="tx1"/>
                          </a:solidFill>
                          <a:latin typeface="等线"/>
                          <a:ea typeface="思源黑体 CN Light"/>
                        </a:defRPr>
                      </a:lvl8pPr>
                      <a:lvl9pPr marL="3657600" algn="l" defTabSz="914400" rtl="0" eaLnBrk="1" latinLnBrk="0" hangingPunct="1">
                        <a:defRPr sz="1800" kern="1200">
                          <a:solidFill>
                            <a:schemeClr val="tx1"/>
                          </a:solidFill>
                          <a:latin typeface="等线"/>
                          <a:ea typeface="思源黑体 CN Light"/>
                        </a:defRPr>
                      </a:lvl9pPr>
                    </a:lstStyle>
                    <a:p>
                      <a:endParaRPr lang="zh-CN" altLang="en-US" sz="2400" dirty="0"/>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D4037">
                        <a:tint val="20000"/>
                      </a:srgbClr>
                    </a:solidFill>
                  </a:tcPr>
                </a:tc>
                <a:tc>
                  <a:txBody>
                    <a:bodyPr/>
                    <a:lstStyle>
                      <a:lvl1pPr marL="0" algn="l" defTabSz="914400" rtl="0" eaLnBrk="1" latinLnBrk="0" hangingPunct="1">
                        <a:defRPr sz="1800" kern="1200">
                          <a:solidFill>
                            <a:schemeClr val="tx1"/>
                          </a:solidFill>
                          <a:latin typeface="等线"/>
                          <a:ea typeface="思源黑体 CN Light"/>
                        </a:defRPr>
                      </a:lvl1pPr>
                      <a:lvl2pPr marL="457200" algn="l" defTabSz="914400" rtl="0" eaLnBrk="1" latinLnBrk="0" hangingPunct="1">
                        <a:defRPr sz="1800" kern="1200">
                          <a:solidFill>
                            <a:schemeClr val="tx1"/>
                          </a:solidFill>
                          <a:latin typeface="等线"/>
                          <a:ea typeface="思源黑体 CN Light"/>
                        </a:defRPr>
                      </a:lvl2pPr>
                      <a:lvl3pPr marL="914400" algn="l" defTabSz="914400" rtl="0" eaLnBrk="1" latinLnBrk="0" hangingPunct="1">
                        <a:defRPr sz="1800" kern="1200">
                          <a:solidFill>
                            <a:schemeClr val="tx1"/>
                          </a:solidFill>
                          <a:latin typeface="等线"/>
                          <a:ea typeface="思源黑体 CN Light"/>
                        </a:defRPr>
                      </a:lvl3pPr>
                      <a:lvl4pPr marL="1371600" algn="l" defTabSz="914400" rtl="0" eaLnBrk="1" latinLnBrk="0" hangingPunct="1">
                        <a:defRPr sz="1800" kern="1200">
                          <a:solidFill>
                            <a:schemeClr val="tx1"/>
                          </a:solidFill>
                          <a:latin typeface="等线"/>
                          <a:ea typeface="思源黑体 CN Light"/>
                        </a:defRPr>
                      </a:lvl4pPr>
                      <a:lvl5pPr marL="1828800" algn="l" defTabSz="914400" rtl="0" eaLnBrk="1" latinLnBrk="0" hangingPunct="1">
                        <a:defRPr sz="1800" kern="1200">
                          <a:solidFill>
                            <a:schemeClr val="tx1"/>
                          </a:solidFill>
                          <a:latin typeface="等线"/>
                          <a:ea typeface="思源黑体 CN Light"/>
                        </a:defRPr>
                      </a:lvl5pPr>
                      <a:lvl6pPr marL="2286000" algn="l" defTabSz="914400" rtl="0" eaLnBrk="1" latinLnBrk="0" hangingPunct="1">
                        <a:defRPr sz="1800" kern="1200">
                          <a:solidFill>
                            <a:schemeClr val="tx1"/>
                          </a:solidFill>
                          <a:latin typeface="等线"/>
                          <a:ea typeface="思源黑体 CN Light"/>
                        </a:defRPr>
                      </a:lvl6pPr>
                      <a:lvl7pPr marL="2743200" algn="l" defTabSz="914400" rtl="0" eaLnBrk="1" latinLnBrk="0" hangingPunct="1">
                        <a:defRPr sz="1800" kern="1200">
                          <a:solidFill>
                            <a:schemeClr val="tx1"/>
                          </a:solidFill>
                          <a:latin typeface="等线"/>
                          <a:ea typeface="思源黑体 CN Light"/>
                        </a:defRPr>
                      </a:lvl7pPr>
                      <a:lvl8pPr marL="3200400" algn="l" defTabSz="914400" rtl="0" eaLnBrk="1" latinLnBrk="0" hangingPunct="1">
                        <a:defRPr sz="1800" kern="1200">
                          <a:solidFill>
                            <a:schemeClr val="tx1"/>
                          </a:solidFill>
                          <a:latin typeface="等线"/>
                          <a:ea typeface="思源黑体 CN Light"/>
                        </a:defRPr>
                      </a:lvl8pPr>
                      <a:lvl9pPr marL="3657600" algn="l" defTabSz="914400" rtl="0" eaLnBrk="1" latinLnBrk="0" hangingPunct="1">
                        <a:defRPr sz="1800" kern="1200">
                          <a:solidFill>
                            <a:schemeClr val="tx1"/>
                          </a:solidFill>
                          <a:latin typeface="等线"/>
                          <a:ea typeface="思源黑体 CN Light"/>
                        </a:defRPr>
                      </a:lvl9pPr>
                    </a:lstStyle>
                    <a:p>
                      <a:endParaRPr lang="zh-CN" altLang="en-US" sz="2400" dirty="0"/>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D4037">
                        <a:tint val="20000"/>
                      </a:srgbClr>
                    </a:solidFill>
                  </a:tcPr>
                </a:tc>
                <a:extLst>
                  <a:ext uri="{0D108BD9-81ED-4DB2-BD59-A6C34878D82A}">
                    <a16:rowId xmlns:a16="http://schemas.microsoft.com/office/drawing/2014/main" val="2182152394"/>
                  </a:ext>
                </a:extLst>
              </a:tr>
              <a:tr h="118110">
                <a:tc>
                  <a:txBody>
                    <a:bodyPr/>
                    <a:lstStyle>
                      <a:lvl1pPr marL="0" algn="l" defTabSz="914400" rtl="0" eaLnBrk="1" latinLnBrk="0" hangingPunct="1">
                        <a:defRPr sz="1800" kern="1200">
                          <a:solidFill>
                            <a:schemeClr val="tx1"/>
                          </a:solidFill>
                          <a:latin typeface="等线"/>
                          <a:ea typeface="思源黑体 CN Light"/>
                        </a:defRPr>
                      </a:lvl1pPr>
                      <a:lvl2pPr marL="457200" algn="l" defTabSz="914400" rtl="0" eaLnBrk="1" latinLnBrk="0" hangingPunct="1">
                        <a:defRPr sz="1800" kern="1200">
                          <a:solidFill>
                            <a:schemeClr val="tx1"/>
                          </a:solidFill>
                          <a:latin typeface="等线"/>
                          <a:ea typeface="思源黑体 CN Light"/>
                        </a:defRPr>
                      </a:lvl2pPr>
                      <a:lvl3pPr marL="914400" algn="l" defTabSz="914400" rtl="0" eaLnBrk="1" latinLnBrk="0" hangingPunct="1">
                        <a:defRPr sz="1800" kern="1200">
                          <a:solidFill>
                            <a:schemeClr val="tx1"/>
                          </a:solidFill>
                          <a:latin typeface="等线"/>
                          <a:ea typeface="思源黑体 CN Light"/>
                        </a:defRPr>
                      </a:lvl3pPr>
                      <a:lvl4pPr marL="1371600" algn="l" defTabSz="914400" rtl="0" eaLnBrk="1" latinLnBrk="0" hangingPunct="1">
                        <a:defRPr sz="1800" kern="1200">
                          <a:solidFill>
                            <a:schemeClr val="tx1"/>
                          </a:solidFill>
                          <a:latin typeface="等线"/>
                          <a:ea typeface="思源黑体 CN Light"/>
                        </a:defRPr>
                      </a:lvl4pPr>
                      <a:lvl5pPr marL="1828800" algn="l" defTabSz="914400" rtl="0" eaLnBrk="1" latinLnBrk="0" hangingPunct="1">
                        <a:defRPr sz="1800" kern="1200">
                          <a:solidFill>
                            <a:schemeClr val="tx1"/>
                          </a:solidFill>
                          <a:latin typeface="等线"/>
                          <a:ea typeface="思源黑体 CN Light"/>
                        </a:defRPr>
                      </a:lvl5pPr>
                      <a:lvl6pPr marL="2286000" algn="l" defTabSz="914400" rtl="0" eaLnBrk="1" latinLnBrk="0" hangingPunct="1">
                        <a:defRPr sz="1800" kern="1200">
                          <a:solidFill>
                            <a:schemeClr val="tx1"/>
                          </a:solidFill>
                          <a:latin typeface="等线"/>
                          <a:ea typeface="思源黑体 CN Light"/>
                        </a:defRPr>
                      </a:lvl6pPr>
                      <a:lvl7pPr marL="2743200" algn="l" defTabSz="914400" rtl="0" eaLnBrk="1" latinLnBrk="0" hangingPunct="1">
                        <a:defRPr sz="1800" kern="1200">
                          <a:solidFill>
                            <a:schemeClr val="tx1"/>
                          </a:solidFill>
                          <a:latin typeface="等线"/>
                          <a:ea typeface="思源黑体 CN Light"/>
                        </a:defRPr>
                      </a:lvl7pPr>
                      <a:lvl8pPr marL="3200400" algn="l" defTabSz="914400" rtl="0" eaLnBrk="1" latinLnBrk="0" hangingPunct="1">
                        <a:defRPr sz="1800" kern="1200">
                          <a:solidFill>
                            <a:schemeClr val="tx1"/>
                          </a:solidFill>
                          <a:latin typeface="等线"/>
                          <a:ea typeface="思源黑体 CN Light"/>
                        </a:defRPr>
                      </a:lvl8pPr>
                      <a:lvl9pPr marL="3657600" algn="l" defTabSz="914400" rtl="0" eaLnBrk="1" latinLnBrk="0" hangingPunct="1">
                        <a:defRPr sz="1800" kern="1200">
                          <a:solidFill>
                            <a:schemeClr val="tx1"/>
                          </a:solidFill>
                          <a:latin typeface="等线"/>
                          <a:ea typeface="思源黑体 CN Light"/>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2800" b="1" kern="1200" dirty="0">
                          <a:solidFill>
                            <a:schemeClr val="tx1"/>
                          </a:solidFill>
                          <a:latin typeface="Times New Roman" panose="02020603050405020304" pitchFamily="18" charset="0"/>
                          <a:ea typeface="黑体" panose="02010609060101010101" pitchFamily="49" charset="-122"/>
                          <a:cs typeface="Arial" panose="020B0604020202020204"/>
                        </a:rPr>
                        <a:t>Expressions</a:t>
                      </a:r>
                      <a:endParaRPr lang="zh-CN" altLang="en-US" sz="2800" b="1" kern="1200" dirty="0">
                        <a:solidFill>
                          <a:schemeClr val="tx1"/>
                        </a:solidFill>
                        <a:latin typeface="Times New Roman" panose="02020603050405020304" pitchFamily="18" charset="0"/>
                        <a:ea typeface="黑体" panose="02010609060101010101" pitchFamily="49" charset="-122"/>
                        <a:cs typeface="Arial" panose="020B0604020202020204"/>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D4037">
                        <a:tint val="20000"/>
                      </a:srgbClr>
                    </a:solidFill>
                  </a:tcPr>
                </a:tc>
                <a:tc>
                  <a:txBody>
                    <a:bodyPr/>
                    <a:lstStyle>
                      <a:lvl1pPr marL="0" algn="l" defTabSz="914400" rtl="0" eaLnBrk="1" latinLnBrk="0" hangingPunct="1">
                        <a:defRPr sz="1800" kern="1200">
                          <a:solidFill>
                            <a:schemeClr val="tx1"/>
                          </a:solidFill>
                          <a:latin typeface="等线"/>
                          <a:ea typeface="思源黑体 CN Light"/>
                        </a:defRPr>
                      </a:lvl1pPr>
                      <a:lvl2pPr marL="457200" algn="l" defTabSz="914400" rtl="0" eaLnBrk="1" latinLnBrk="0" hangingPunct="1">
                        <a:defRPr sz="1800" kern="1200">
                          <a:solidFill>
                            <a:schemeClr val="tx1"/>
                          </a:solidFill>
                          <a:latin typeface="等线"/>
                          <a:ea typeface="思源黑体 CN Light"/>
                        </a:defRPr>
                      </a:lvl2pPr>
                      <a:lvl3pPr marL="914400" algn="l" defTabSz="914400" rtl="0" eaLnBrk="1" latinLnBrk="0" hangingPunct="1">
                        <a:defRPr sz="1800" kern="1200">
                          <a:solidFill>
                            <a:schemeClr val="tx1"/>
                          </a:solidFill>
                          <a:latin typeface="等线"/>
                          <a:ea typeface="思源黑体 CN Light"/>
                        </a:defRPr>
                      </a:lvl3pPr>
                      <a:lvl4pPr marL="1371600" algn="l" defTabSz="914400" rtl="0" eaLnBrk="1" latinLnBrk="0" hangingPunct="1">
                        <a:defRPr sz="1800" kern="1200">
                          <a:solidFill>
                            <a:schemeClr val="tx1"/>
                          </a:solidFill>
                          <a:latin typeface="等线"/>
                          <a:ea typeface="思源黑体 CN Light"/>
                        </a:defRPr>
                      </a:lvl4pPr>
                      <a:lvl5pPr marL="1828800" algn="l" defTabSz="914400" rtl="0" eaLnBrk="1" latinLnBrk="0" hangingPunct="1">
                        <a:defRPr sz="1800" kern="1200">
                          <a:solidFill>
                            <a:schemeClr val="tx1"/>
                          </a:solidFill>
                          <a:latin typeface="等线"/>
                          <a:ea typeface="思源黑体 CN Light"/>
                        </a:defRPr>
                      </a:lvl5pPr>
                      <a:lvl6pPr marL="2286000" algn="l" defTabSz="914400" rtl="0" eaLnBrk="1" latinLnBrk="0" hangingPunct="1">
                        <a:defRPr sz="1800" kern="1200">
                          <a:solidFill>
                            <a:schemeClr val="tx1"/>
                          </a:solidFill>
                          <a:latin typeface="等线"/>
                          <a:ea typeface="思源黑体 CN Light"/>
                        </a:defRPr>
                      </a:lvl6pPr>
                      <a:lvl7pPr marL="2743200" algn="l" defTabSz="914400" rtl="0" eaLnBrk="1" latinLnBrk="0" hangingPunct="1">
                        <a:defRPr sz="1800" kern="1200">
                          <a:solidFill>
                            <a:schemeClr val="tx1"/>
                          </a:solidFill>
                          <a:latin typeface="等线"/>
                          <a:ea typeface="思源黑体 CN Light"/>
                        </a:defRPr>
                      </a:lvl7pPr>
                      <a:lvl8pPr marL="3200400" algn="l" defTabSz="914400" rtl="0" eaLnBrk="1" latinLnBrk="0" hangingPunct="1">
                        <a:defRPr sz="1800" kern="1200">
                          <a:solidFill>
                            <a:schemeClr val="tx1"/>
                          </a:solidFill>
                          <a:latin typeface="等线"/>
                          <a:ea typeface="思源黑体 CN Light"/>
                        </a:defRPr>
                      </a:lvl8pPr>
                      <a:lvl9pPr marL="3657600" algn="l" defTabSz="914400" rtl="0" eaLnBrk="1" latinLnBrk="0" hangingPunct="1">
                        <a:defRPr sz="1800" kern="1200">
                          <a:solidFill>
                            <a:schemeClr val="tx1"/>
                          </a:solidFill>
                          <a:latin typeface="等线"/>
                          <a:ea typeface="思源黑体 CN Light"/>
                        </a:defRPr>
                      </a:lvl9pPr>
                    </a:lstStyle>
                    <a:p>
                      <a:pPr marL="0" indent="0" algn="l" defTabSz="1219200" rtl="0" eaLnBrk="1" latinLnBrk="1" hangingPunct="1">
                        <a:lnSpc>
                          <a:spcPct val="100000"/>
                        </a:lnSpc>
                        <a:spcAft>
                          <a:spcPct val="0"/>
                        </a:spcAft>
                      </a:pPr>
                      <a:r>
                        <a:rPr lang="en-US" altLang="zh-CN" sz="2400" b="1" kern="1200" dirty="0">
                          <a:solidFill>
                            <a:srgbClr val="C00000"/>
                          </a:solidFill>
                          <a:latin typeface="Times New Roman" panose="02020603050405020304" pitchFamily="18" charset="0"/>
                          <a:ea typeface="黑体" panose="02010609060101010101" pitchFamily="49" charset="-122"/>
                          <a:cs typeface="Arial" panose="020B0604020202020204"/>
                          <a:sym typeface="+mn-ea"/>
                        </a:rPr>
                        <a:t>1.Few or no spelling and grammar mistakes</a:t>
                      </a:r>
                    </a:p>
                    <a:p>
                      <a:pPr marL="0" indent="0" algn="l" defTabSz="1219200" rtl="0" eaLnBrk="1" latinLnBrk="1" hangingPunct="1">
                        <a:lnSpc>
                          <a:spcPct val="100000"/>
                        </a:lnSpc>
                        <a:spcAft>
                          <a:spcPct val="0"/>
                        </a:spcAft>
                      </a:pPr>
                      <a:r>
                        <a:rPr lang="en-US" altLang="zh-CN" sz="2400" b="1" kern="1200" dirty="0">
                          <a:solidFill>
                            <a:srgbClr val="C00000"/>
                          </a:solidFill>
                          <a:latin typeface="Times New Roman" panose="02020603050405020304" pitchFamily="18" charset="0"/>
                          <a:ea typeface="黑体" panose="02010609060101010101" pitchFamily="49" charset="-122"/>
                          <a:cs typeface="Arial" panose="020B0604020202020204"/>
                          <a:sym typeface="+mn-ea"/>
                        </a:rPr>
                        <a:t>2.Use linking words</a:t>
                      </a:r>
                    </a:p>
                    <a:p>
                      <a:pPr marL="0" indent="0" algn="l" defTabSz="1219200" rtl="0" eaLnBrk="1" latinLnBrk="1" hangingPunct="1">
                        <a:lnSpc>
                          <a:spcPct val="100000"/>
                        </a:lnSpc>
                        <a:spcAft>
                          <a:spcPct val="0"/>
                        </a:spcAft>
                      </a:pPr>
                      <a:r>
                        <a:rPr lang="en-US" altLang="zh-CN" sz="2400" b="1" kern="1200" dirty="0">
                          <a:solidFill>
                            <a:srgbClr val="C00000"/>
                          </a:solidFill>
                          <a:latin typeface="Times New Roman" panose="02020603050405020304" pitchFamily="18" charset="0"/>
                          <a:ea typeface="黑体" panose="02010609060101010101" pitchFamily="49" charset="-122"/>
                          <a:cs typeface="Arial" panose="020B0604020202020204"/>
                          <a:sym typeface="+mn-ea"/>
                        </a:rPr>
                        <a:t>3.Use good words or sentences</a:t>
                      </a:r>
                      <a:endParaRPr lang="zh-CN" altLang="en-US" sz="2400" b="1" kern="1200" dirty="0">
                        <a:solidFill>
                          <a:srgbClr val="C00000"/>
                        </a:solidFill>
                        <a:latin typeface="Times New Roman" panose="02020603050405020304" pitchFamily="18" charset="0"/>
                        <a:ea typeface="黑体" panose="02010609060101010101" pitchFamily="49" charset="-122"/>
                        <a:cs typeface="Arial" panose="020B0604020202020204"/>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CE8E8"/>
                    </a:solidFill>
                  </a:tcPr>
                </a:tc>
                <a:tc>
                  <a:txBody>
                    <a:bodyPr/>
                    <a:lstStyle>
                      <a:lvl1pPr marL="0" algn="l" defTabSz="914400" rtl="0" eaLnBrk="1" latinLnBrk="0" hangingPunct="1">
                        <a:defRPr sz="1800" kern="1200">
                          <a:solidFill>
                            <a:schemeClr val="tx1"/>
                          </a:solidFill>
                          <a:latin typeface="等线"/>
                          <a:ea typeface="思源黑体 CN Light"/>
                        </a:defRPr>
                      </a:lvl1pPr>
                      <a:lvl2pPr marL="457200" algn="l" defTabSz="914400" rtl="0" eaLnBrk="1" latinLnBrk="0" hangingPunct="1">
                        <a:defRPr sz="1800" kern="1200">
                          <a:solidFill>
                            <a:schemeClr val="tx1"/>
                          </a:solidFill>
                          <a:latin typeface="等线"/>
                          <a:ea typeface="思源黑体 CN Light"/>
                        </a:defRPr>
                      </a:lvl2pPr>
                      <a:lvl3pPr marL="914400" algn="l" defTabSz="914400" rtl="0" eaLnBrk="1" latinLnBrk="0" hangingPunct="1">
                        <a:defRPr sz="1800" kern="1200">
                          <a:solidFill>
                            <a:schemeClr val="tx1"/>
                          </a:solidFill>
                          <a:latin typeface="等线"/>
                          <a:ea typeface="思源黑体 CN Light"/>
                        </a:defRPr>
                      </a:lvl3pPr>
                      <a:lvl4pPr marL="1371600" algn="l" defTabSz="914400" rtl="0" eaLnBrk="1" latinLnBrk="0" hangingPunct="1">
                        <a:defRPr sz="1800" kern="1200">
                          <a:solidFill>
                            <a:schemeClr val="tx1"/>
                          </a:solidFill>
                          <a:latin typeface="等线"/>
                          <a:ea typeface="思源黑体 CN Light"/>
                        </a:defRPr>
                      </a:lvl4pPr>
                      <a:lvl5pPr marL="1828800" algn="l" defTabSz="914400" rtl="0" eaLnBrk="1" latinLnBrk="0" hangingPunct="1">
                        <a:defRPr sz="1800" kern="1200">
                          <a:solidFill>
                            <a:schemeClr val="tx1"/>
                          </a:solidFill>
                          <a:latin typeface="等线"/>
                          <a:ea typeface="思源黑体 CN Light"/>
                        </a:defRPr>
                      </a:lvl5pPr>
                      <a:lvl6pPr marL="2286000" algn="l" defTabSz="914400" rtl="0" eaLnBrk="1" latinLnBrk="0" hangingPunct="1">
                        <a:defRPr sz="1800" kern="1200">
                          <a:solidFill>
                            <a:schemeClr val="tx1"/>
                          </a:solidFill>
                          <a:latin typeface="等线"/>
                          <a:ea typeface="思源黑体 CN Light"/>
                        </a:defRPr>
                      </a:lvl6pPr>
                      <a:lvl7pPr marL="2743200" algn="l" defTabSz="914400" rtl="0" eaLnBrk="1" latinLnBrk="0" hangingPunct="1">
                        <a:defRPr sz="1800" kern="1200">
                          <a:solidFill>
                            <a:schemeClr val="tx1"/>
                          </a:solidFill>
                          <a:latin typeface="等线"/>
                          <a:ea typeface="思源黑体 CN Light"/>
                        </a:defRPr>
                      </a:lvl7pPr>
                      <a:lvl8pPr marL="3200400" algn="l" defTabSz="914400" rtl="0" eaLnBrk="1" latinLnBrk="0" hangingPunct="1">
                        <a:defRPr sz="1800" kern="1200">
                          <a:solidFill>
                            <a:schemeClr val="tx1"/>
                          </a:solidFill>
                          <a:latin typeface="等线"/>
                          <a:ea typeface="思源黑体 CN Light"/>
                        </a:defRPr>
                      </a:lvl8pPr>
                      <a:lvl9pPr marL="3657600" algn="l" defTabSz="914400" rtl="0" eaLnBrk="1" latinLnBrk="0" hangingPunct="1">
                        <a:defRPr sz="1800" kern="1200">
                          <a:solidFill>
                            <a:schemeClr val="tx1"/>
                          </a:solidFill>
                          <a:latin typeface="等线"/>
                          <a:ea typeface="思源黑体 CN Light"/>
                        </a:defRPr>
                      </a:lvl9pPr>
                    </a:lstStyle>
                    <a:p>
                      <a:endParaRPr lang="zh-CN" altLang="en-US" sz="2000" b="1" kern="1200" dirty="0">
                        <a:solidFill>
                          <a:srgbClr val="C00000"/>
                        </a:solidFill>
                        <a:latin typeface="Times New Roman" panose="02020603050405020304" pitchFamily="18" charset="0"/>
                        <a:ea typeface="黑体" panose="02010609060101010101" pitchFamily="49" charset="-122"/>
                        <a:cs typeface="Arial" panose="020B0604020202020204"/>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CE8E8"/>
                    </a:solidFill>
                  </a:tcPr>
                </a:tc>
                <a:tc>
                  <a:txBody>
                    <a:bodyPr/>
                    <a:lstStyle>
                      <a:lvl1pPr marL="0" algn="l" defTabSz="914400" rtl="0" eaLnBrk="1" latinLnBrk="0" hangingPunct="1">
                        <a:defRPr sz="1800" kern="1200">
                          <a:solidFill>
                            <a:schemeClr val="tx1"/>
                          </a:solidFill>
                          <a:latin typeface="等线"/>
                          <a:ea typeface="思源黑体 CN Light"/>
                        </a:defRPr>
                      </a:lvl1pPr>
                      <a:lvl2pPr marL="457200" algn="l" defTabSz="914400" rtl="0" eaLnBrk="1" latinLnBrk="0" hangingPunct="1">
                        <a:defRPr sz="1800" kern="1200">
                          <a:solidFill>
                            <a:schemeClr val="tx1"/>
                          </a:solidFill>
                          <a:latin typeface="等线"/>
                          <a:ea typeface="思源黑体 CN Light"/>
                        </a:defRPr>
                      </a:lvl2pPr>
                      <a:lvl3pPr marL="914400" algn="l" defTabSz="914400" rtl="0" eaLnBrk="1" latinLnBrk="0" hangingPunct="1">
                        <a:defRPr sz="1800" kern="1200">
                          <a:solidFill>
                            <a:schemeClr val="tx1"/>
                          </a:solidFill>
                          <a:latin typeface="等线"/>
                          <a:ea typeface="思源黑体 CN Light"/>
                        </a:defRPr>
                      </a:lvl3pPr>
                      <a:lvl4pPr marL="1371600" algn="l" defTabSz="914400" rtl="0" eaLnBrk="1" latinLnBrk="0" hangingPunct="1">
                        <a:defRPr sz="1800" kern="1200">
                          <a:solidFill>
                            <a:schemeClr val="tx1"/>
                          </a:solidFill>
                          <a:latin typeface="等线"/>
                          <a:ea typeface="思源黑体 CN Light"/>
                        </a:defRPr>
                      </a:lvl4pPr>
                      <a:lvl5pPr marL="1828800" algn="l" defTabSz="914400" rtl="0" eaLnBrk="1" latinLnBrk="0" hangingPunct="1">
                        <a:defRPr sz="1800" kern="1200">
                          <a:solidFill>
                            <a:schemeClr val="tx1"/>
                          </a:solidFill>
                          <a:latin typeface="等线"/>
                          <a:ea typeface="思源黑体 CN Light"/>
                        </a:defRPr>
                      </a:lvl5pPr>
                      <a:lvl6pPr marL="2286000" algn="l" defTabSz="914400" rtl="0" eaLnBrk="1" latinLnBrk="0" hangingPunct="1">
                        <a:defRPr sz="1800" kern="1200">
                          <a:solidFill>
                            <a:schemeClr val="tx1"/>
                          </a:solidFill>
                          <a:latin typeface="等线"/>
                          <a:ea typeface="思源黑体 CN Light"/>
                        </a:defRPr>
                      </a:lvl6pPr>
                      <a:lvl7pPr marL="2743200" algn="l" defTabSz="914400" rtl="0" eaLnBrk="1" latinLnBrk="0" hangingPunct="1">
                        <a:defRPr sz="1800" kern="1200">
                          <a:solidFill>
                            <a:schemeClr val="tx1"/>
                          </a:solidFill>
                          <a:latin typeface="等线"/>
                          <a:ea typeface="思源黑体 CN Light"/>
                        </a:defRPr>
                      </a:lvl7pPr>
                      <a:lvl8pPr marL="3200400" algn="l" defTabSz="914400" rtl="0" eaLnBrk="1" latinLnBrk="0" hangingPunct="1">
                        <a:defRPr sz="1800" kern="1200">
                          <a:solidFill>
                            <a:schemeClr val="tx1"/>
                          </a:solidFill>
                          <a:latin typeface="等线"/>
                          <a:ea typeface="思源黑体 CN Light"/>
                        </a:defRPr>
                      </a:lvl8pPr>
                      <a:lvl9pPr marL="3657600" algn="l" defTabSz="914400" rtl="0" eaLnBrk="1" latinLnBrk="0" hangingPunct="1">
                        <a:defRPr sz="1800" kern="1200">
                          <a:solidFill>
                            <a:schemeClr val="tx1"/>
                          </a:solidFill>
                          <a:latin typeface="等线"/>
                          <a:ea typeface="思源黑体 CN Light"/>
                        </a:defRPr>
                      </a:lvl9pPr>
                    </a:lstStyle>
                    <a:p>
                      <a:endParaRPr lang="zh-CN" altLang="en-US" sz="2000" b="1" kern="1200" dirty="0">
                        <a:solidFill>
                          <a:srgbClr val="C00000"/>
                        </a:solidFill>
                        <a:latin typeface="Times New Roman" panose="02020603050405020304" pitchFamily="18" charset="0"/>
                        <a:ea typeface="黑体" panose="02010609060101010101" pitchFamily="49" charset="-122"/>
                        <a:cs typeface="Arial" panose="020B0604020202020204"/>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CE8E8"/>
                    </a:solidFill>
                  </a:tcPr>
                </a:tc>
                <a:tc>
                  <a:txBody>
                    <a:bodyPr/>
                    <a:lstStyle>
                      <a:lvl1pPr marL="0" algn="l" defTabSz="914400" rtl="0" eaLnBrk="1" latinLnBrk="0" hangingPunct="1">
                        <a:defRPr sz="1800" kern="1200">
                          <a:solidFill>
                            <a:schemeClr val="tx1"/>
                          </a:solidFill>
                          <a:latin typeface="等线"/>
                          <a:ea typeface="思源黑体 CN Light"/>
                        </a:defRPr>
                      </a:lvl1pPr>
                      <a:lvl2pPr marL="457200" algn="l" defTabSz="914400" rtl="0" eaLnBrk="1" latinLnBrk="0" hangingPunct="1">
                        <a:defRPr sz="1800" kern="1200">
                          <a:solidFill>
                            <a:schemeClr val="tx1"/>
                          </a:solidFill>
                          <a:latin typeface="等线"/>
                          <a:ea typeface="思源黑体 CN Light"/>
                        </a:defRPr>
                      </a:lvl2pPr>
                      <a:lvl3pPr marL="914400" algn="l" defTabSz="914400" rtl="0" eaLnBrk="1" latinLnBrk="0" hangingPunct="1">
                        <a:defRPr sz="1800" kern="1200">
                          <a:solidFill>
                            <a:schemeClr val="tx1"/>
                          </a:solidFill>
                          <a:latin typeface="等线"/>
                          <a:ea typeface="思源黑体 CN Light"/>
                        </a:defRPr>
                      </a:lvl3pPr>
                      <a:lvl4pPr marL="1371600" algn="l" defTabSz="914400" rtl="0" eaLnBrk="1" latinLnBrk="0" hangingPunct="1">
                        <a:defRPr sz="1800" kern="1200">
                          <a:solidFill>
                            <a:schemeClr val="tx1"/>
                          </a:solidFill>
                          <a:latin typeface="等线"/>
                          <a:ea typeface="思源黑体 CN Light"/>
                        </a:defRPr>
                      </a:lvl4pPr>
                      <a:lvl5pPr marL="1828800" algn="l" defTabSz="914400" rtl="0" eaLnBrk="1" latinLnBrk="0" hangingPunct="1">
                        <a:defRPr sz="1800" kern="1200">
                          <a:solidFill>
                            <a:schemeClr val="tx1"/>
                          </a:solidFill>
                          <a:latin typeface="等线"/>
                          <a:ea typeface="思源黑体 CN Light"/>
                        </a:defRPr>
                      </a:lvl5pPr>
                      <a:lvl6pPr marL="2286000" algn="l" defTabSz="914400" rtl="0" eaLnBrk="1" latinLnBrk="0" hangingPunct="1">
                        <a:defRPr sz="1800" kern="1200">
                          <a:solidFill>
                            <a:schemeClr val="tx1"/>
                          </a:solidFill>
                          <a:latin typeface="等线"/>
                          <a:ea typeface="思源黑体 CN Light"/>
                        </a:defRPr>
                      </a:lvl6pPr>
                      <a:lvl7pPr marL="2743200" algn="l" defTabSz="914400" rtl="0" eaLnBrk="1" latinLnBrk="0" hangingPunct="1">
                        <a:defRPr sz="1800" kern="1200">
                          <a:solidFill>
                            <a:schemeClr val="tx1"/>
                          </a:solidFill>
                          <a:latin typeface="等线"/>
                          <a:ea typeface="思源黑体 CN Light"/>
                        </a:defRPr>
                      </a:lvl7pPr>
                      <a:lvl8pPr marL="3200400" algn="l" defTabSz="914400" rtl="0" eaLnBrk="1" latinLnBrk="0" hangingPunct="1">
                        <a:defRPr sz="1800" kern="1200">
                          <a:solidFill>
                            <a:schemeClr val="tx1"/>
                          </a:solidFill>
                          <a:latin typeface="等线"/>
                          <a:ea typeface="思源黑体 CN Light"/>
                        </a:defRPr>
                      </a:lvl8pPr>
                      <a:lvl9pPr marL="3657600" algn="l" defTabSz="914400" rtl="0" eaLnBrk="1" latinLnBrk="0" hangingPunct="1">
                        <a:defRPr sz="1800" kern="1200">
                          <a:solidFill>
                            <a:schemeClr val="tx1"/>
                          </a:solidFill>
                          <a:latin typeface="等线"/>
                          <a:ea typeface="思源黑体 CN Light"/>
                        </a:defRPr>
                      </a:lvl9pPr>
                    </a:lstStyle>
                    <a:p>
                      <a:endParaRPr lang="zh-CN" altLang="en-US" sz="2000" b="1" kern="1200" dirty="0">
                        <a:solidFill>
                          <a:srgbClr val="C00000"/>
                        </a:solidFill>
                        <a:latin typeface="Times New Roman" panose="02020603050405020304" pitchFamily="18" charset="0"/>
                        <a:ea typeface="黑体" panose="02010609060101010101" pitchFamily="49" charset="-122"/>
                        <a:cs typeface="Arial" panose="020B0604020202020204"/>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CE8E8"/>
                    </a:solidFill>
                  </a:tcPr>
                </a:tc>
                <a:extLst>
                  <a:ext uri="{0D108BD9-81ED-4DB2-BD59-A6C34878D82A}">
                    <a16:rowId xmlns:a16="http://schemas.microsoft.com/office/drawing/2014/main" val="2165149636"/>
                  </a:ext>
                </a:extLst>
              </a:tr>
              <a:tr h="129540">
                <a:tc>
                  <a:txBody>
                    <a:bodyPr/>
                    <a:lstStyle>
                      <a:lvl1pPr marL="0" algn="l" defTabSz="914400" rtl="0" eaLnBrk="1" latinLnBrk="0" hangingPunct="1">
                        <a:defRPr sz="1800" kern="1200">
                          <a:solidFill>
                            <a:schemeClr val="tx1"/>
                          </a:solidFill>
                          <a:latin typeface="思源黑体 CN Light"/>
                          <a:ea typeface="思源黑体 CN Light"/>
                        </a:defRPr>
                      </a:lvl1pPr>
                      <a:lvl2pPr marL="457200" algn="l" defTabSz="914400" rtl="0" eaLnBrk="1" latinLnBrk="0" hangingPunct="1">
                        <a:defRPr sz="1800" kern="1200">
                          <a:solidFill>
                            <a:schemeClr val="tx1"/>
                          </a:solidFill>
                          <a:latin typeface="思源黑体 CN Light"/>
                          <a:ea typeface="思源黑体 CN Light"/>
                        </a:defRPr>
                      </a:lvl2pPr>
                      <a:lvl3pPr marL="914400" algn="l" defTabSz="914400" rtl="0" eaLnBrk="1" latinLnBrk="0" hangingPunct="1">
                        <a:defRPr sz="1800" kern="1200">
                          <a:solidFill>
                            <a:schemeClr val="tx1"/>
                          </a:solidFill>
                          <a:latin typeface="思源黑体 CN Light"/>
                          <a:ea typeface="思源黑体 CN Light"/>
                        </a:defRPr>
                      </a:lvl3pPr>
                      <a:lvl4pPr marL="1371600" algn="l" defTabSz="914400" rtl="0" eaLnBrk="1" latinLnBrk="0" hangingPunct="1">
                        <a:defRPr sz="1800" kern="1200">
                          <a:solidFill>
                            <a:schemeClr val="tx1"/>
                          </a:solidFill>
                          <a:latin typeface="思源黑体 CN Light"/>
                          <a:ea typeface="思源黑体 CN Light"/>
                        </a:defRPr>
                      </a:lvl4pPr>
                      <a:lvl5pPr marL="1828800" algn="l" defTabSz="914400" rtl="0" eaLnBrk="1" latinLnBrk="0" hangingPunct="1">
                        <a:defRPr sz="1800" kern="1200">
                          <a:solidFill>
                            <a:schemeClr val="tx1"/>
                          </a:solidFill>
                          <a:latin typeface="思源黑体 CN Light"/>
                          <a:ea typeface="思源黑体 CN Light"/>
                        </a:defRPr>
                      </a:lvl5pPr>
                      <a:lvl6pPr marL="2286000" algn="l" defTabSz="914400" rtl="0" eaLnBrk="1" latinLnBrk="0" hangingPunct="1">
                        <a:defRPr sz="1800" kern="1200">
                          <a:solidFill>
                            <a:schemeClr val="tx1"/>
                          </a:solidFill>
                          <a:latin typeface="思源黑体 CN Light"/>
                          <a:ea typeface="思源黑体 CN Light"/>
                        </a:defRPr>
                      </a:lvl6pPr>
                      <a:lvl7pPr marL="2743200" algn="l" defTabSz="914400" rtl="0" eaLnBrk="1" latinLnBrk="0" hangingPunct="1">
                        <a:defRPr sz="1800" kern="1200">
                          <a:solidFill>
                            <a:schemeClr val="tx1"/>
                          </a:solidFill>
                          <a:latin typeface="思源黑体 CN Light"/>
                          <a:ea typeface="思源黑体 CN Light"/>
                        </a:defRPr>
                      </a:lvl7pPr>
                      <a:lvl8pPr marL="3200400" algn="l" defTabSz="914400" rtl="0" eaLnBrk="1" latinLnBrk="0" hangingPunct="1">
                        <a:defRPr sz="1800" kern="1200">
                          <a:solidFill>
                            <a:schemeClr val="tx1"/>
                          </a:solidFill>
                          <a:latin typeface="思源黑体 CN Light"/>
                          <a:ea typeface="思源黑体 CN Light"/>
                        </a:defRPr>
                      </a:lvl8pPr>
                      <a:lvl9pPr marL="3657600" algn="l" defTabSz="914400" rtl="0" eaLnBrk="1" latinLnBrk="0" hangingPunct="1">
                        <a:defRPr sz="1800" kern="1200">
                          <a:solidFill>
                            <a:schemeClr val="tx1"/>
                          </a:solidFill>
                          <a:latin typeface="思源黑体 CN Light"/>
                          <a:ea typeface="思源黑体 CN Light"/>
                        </a:defRPr>
                      </a:lvl9pPr>
                    </a:lstStyle>
                    <a:p>
                      <a:pPr algn="l"/>
                      <a:r>
                        <a:rPr lang="en-US" altLang="zh-CN" sz="2800" b="1" kern="1200" dirty="0">
                          <a:solidFill>
                            <a:schemeClr val="tx1"/>
                          </a:solidFill>
                          <a:latin typeface="Times New Roman" panose="02020603050405020304" pitchFamily="18" charset="0"/>
                          <a:ea typeface="黑体" panose="02010609060101010101" pitchFamily="49" charset="-122"/>
                          <a:cs typeface="Arial" panose="020B0604020202020204"/>
                        </a:rPr>
                        <a:t>Handwriting</a:t>
                      </a:r>
                      <a:endParaRPr lang="zh-CN" altLang="en-US" sz="2800" b="1" kern="1200" dirty="0">
                        <a:solidFill>
                          <a:schemeClr val="tx1"/>
                        </a:solidFill>
                        <a:latin typeface="Times New Roman" panose="02020603050405020304" pitchFamily="18" charset="0"/>
                        <a:ea typeface="黑体" panose="02010609060101010101" pitchFamily="49" charset="-122"/>
                        <a:cs typeface="Arial" panose="020B0604020202020204"/>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D4037">
                        <a:tint val="20000"/>
                      </a:srgbClr>
                    </a:solidFill>
                  </a:tcPr>
                </a:tc>
                <a:tc>
                  <a:txBody>
                    <a:bodyPr/>
                    <a:lstStyle>
                      <a:lvl1pPr marL="0" algn="l" defTabSz="914400" rtl="0" eaLnBrk="1" latinLnBrk="0" hangingPunct="1">
                        <a:defRPr sz="1800" kern="1200">
                          <a:solidFill>
                            <a:schemeClr val="tx1"/>
                          </a:solidFill>
                          <a:latin typeface="思源黑体 CN Light"/>
                          <a:ea typeface="思源黑体 CN Light"/>
                        </a:defRPr>
                      </a:lvl1pPr>
                      <a:lvl2pPr marL="457200" algn="l" defTabSz="914400" rtl="0" eaLnBrk="1" latinLnBrk="0" hangingPunct="1">
                        <a:defRPr sz="1800" kern="1200">
                          <a:solidFill>
                            <a:schemeClr val="tx1"/>
                          </a:solidFill>
                          <a:latin typeface="思源黑体 CN Light"/>
                          <a:ea typeface="思源黑体 CN Light"/>
                        </a:defRPr>
                      </a:lvl2pPr>
                      <a:lvl3pPr marL="914400" algn="l" defTabSz="914400" rtl="0" eaLnBrk="1" latinLnBrk="0" hangingPunct="1">
                        <a:defRPr sz="1800" kern="1200">
                          <a:solidFill>
                            <a:schemeClr val="tx1"/>
                          </a:solidFill>
                          <a:latin typeface="思源黑体 CN Light"/>
                          <a:ea typeface="思源黑体 CN Light"/>
                        </a:defRPr>
                      </a:lvl3pPr>
                      <a:lvl4pPr marL="1371600" algn="l" defTabSz="914400" rtl="0" eaLnBrk="1" latinLnBrk="0" hangingPunct="1">
                        <a:defRPr sz="1800" kern="1200">
                          <a:solidFill>
                            <a:schemeClr val="tx1"/>
                          </a:solidFill>
                          <a:latin typeface="思源黑体 CN Light"/>
                          <a:ea typeface="思源黑体 CN Light"/>
                        </a:defRPr>
                      </a:lvl4pPr>
                      <a:lvl5pPr marL="1828800" algn="l" defTabSz="914400" rtl="0" eaLnBrk="1" latinLnBrk="0" hangingPunct="1">
                        <a:defRPr sz="1800" kern="1200">
                          <a:solidFill>
                            <a:schemeClr val="tx1"/>
                          </a:solidFill>
                          <a:latin typeface="思源黑体 CN Light"/>
                          <a:ea typeface="思源黑体 CN Light"/>
                        </a:defRPr>
                      </a:lvl5pPr>
                      <a:lvl6pPr marL="2286000" algn="l" defTabSz="914400" rtl="0" eaLnBrk="1" latinLnBrk="0" hangingPunct="1">
                        <a:defRPr sz="1800" kern="1200">
                          <a:solidFill>
                            <a:schemeClr val="tx1"/>
                          </a:solidFill>
                          <a:latin typeface="思源黑体 CN Light"/>
                          <a:ea typeface="思源黑体 CN Light"/>
                        </a:defRPr>
                      </a:lvl6pPr>
                      <a:lvl7pPr marL="2743200" algn="l" defTabSz="914400" rtl="0" eaLnBrk="1" latinLnBrk="0" hangingPunct="1">
                        <a:defRPr sz="1800" kern="1200">
                          <a:solidFill>
                            <a:schemeClr val="tx1"/>
                          </a:solidFill>
                          <a:latin typeface="思源黑体 CN Light"/>
                          <a:ea typeface="思源黑体 CN Light"/>
                        </a:defRPr>
                      </a:lvl7pPr>
                      <a:lvl8pPr marL="3200400" algn="l" defTabSz="914400" rtl="0" eaLnBrk="1" latinLnBrk="0" hangingPunct="1">
                        <a:defRPr sz="1800" kern="1200">
                          <a:solidFill>
                            <a:schemeClr val="tx1"/>
                          </a:solidFill>
                          <a:latin typeface="思源黑体 CN Light"/>
                          <a:ea typeface="思源黑体 CN Light"/>
                        </a:defRPr>
                      </a:lvl8pPr>
                      <a:lvl9pPr marL="3657600" algn="l" defTabSz="914400" rtl="0" eaLnBrk="1" latinLnBrk="0" hangingPunct="1">
                        <a:defRPr sz="1800" kern="1200">
                          <a:solidFill>
                            <a:schemeClr val="tx1"/>
                          </a:solidFill>
                          <a:latin typeface="思源黑体 CN Light"/>
                          <a:ea typeface="思源黑体 CN Light"/>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2400" b="1" kern="1200" dirty="0">
                          <a:solidFill>
                            <a:srgbClr val="C00000"/>
                          </a:solidFill>
                          <a:latin typeface="Times New Roman" panose="02020603050405020304" pitchFamily="18" charset="0"/>
                          <a:ea typeface="黑体" panose="02010609060101010101" pitchFamily="49" charset="-122"/>
                          <a:cs typeface="Arial" panose="020B0604020202020204"/>
                        </a:rPr>
                        <a:t>Clean and clear.</a:t>
                      </a:r>
                      <a:endParaRPr lang="zh-CN" altLang="en-US" sz="2400" b="1" kern="1200" dirty="0">
                        <a:solidFill>
                          <a:srgbClr val="C00000"/>
                        </a:solidFill>
                        <a:latin typeface="Times New Roman" panose="02020603050405020304" pitchFamily="18" charset="0"/>
                        <a:ea typeface="黑体" panose="02010609060101010101" pitchFamily="49" charset="-122"/>
                        <a:cs typeface="Arial" panose="020B0604020202020204"/>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CE8E8"/>
                    </a:solidFill>
                  </a:tcPr>
                </a:tc>
                <a:tc>
                  <a:txBody>
                    <a:bodyPr/>
                    <a:lstStyle>
                      <a:lvl1pPr marL="0" algn="l" defTabSz="914400" rtl="0" eaLnBrk="1" latinLnBrk="0" hangingPunct="1">
                        <a:defRPr sz="1800" kern="1200">
                          <a:solidFill>
                            <a:schemeClr val="tx1"/>
                          </a:solidFill>
                          <a:latin typeface="思源黑体 CN Light"/>
                          <a:ea typeface="思源黑体 CN Light"/>
                        </a:defRPr>
                      </a:lvl1pPr>
                      <a:lvl2pPr marL="457200" algn="l" defTabSz="914400" rtl="0" eaLnBrk="1" latinLnBrk="0" hangingPunct="1">
                        <a:defRPr sz="1800" kern="1200">
                          <a:solidFill>
                            <a:schemeClr val="tx1"/>
                          </a:solidFill>
                          <a:latin typeface="思源黑体 CN Light"/>
                          <a:ea typeface="思源黑体 CN Light"/>
                        </a:defRPr>
                      </a:lvl2pPr>
                      <a:lvl3pPr marL="914400" algn="l" defTabSz="914400" rtl="0" eaLnBrk="1" latinLnBrk="0" hangingPunct="1">
                        <a:defRPr sz="1800" kern="1200">
                          <a:solidFill>
                            <a:schemeClr val="tx1"/>
                          </a:solidFill>
                          <a:latin typeface="思源黑体 CN Light"/>
                          <a:ea typeface="思源黑体 CN Light"/>
                        </a:defRPr>
                      </a:lvl3pPr>
                      <a:lvl4pPr marL="1371600" algn="l" defTabSz="914400" rtl="0" eaLnBrk="1" latinLnBrk="0" hangingPunct="1">
                        <a:defRPr sz="1800" kern="1200">
                          <a:solidFill>
                            <a:schemeClr val="tx1"/>
                          </a:solidFill>
                          <a:latin typeface="思源黑体 CN Light"/>
                          <a:ea typeface="思源黑体 CN Light"/>
                        </a:defRPr>
                      </a:lvl4pPr>
                      <a:lvl5pPr marL="1828800" algn="l" defTabSz="914400" rtl="0" eaLnBrk="1" latinLnBrk="0" hangingPunct="1">
                        <a:defRPr sz="1800" kern="1200">
                          <a:solidFill>
                            <a:schemeClr val="tx1"/>
                          </a:solidFill>
                          <a:latin typeface="思源黑体 CN Light"/>
                          <a:ea typeface="思源黑体 CN Light"/>
                        </a:defRPr>
                      </a:lvl5pPr>
                      <a:lvl6pPr marL="2286000" algn="l" defTabSz="914400" rtl="0" eaLnBrk="1" latinLnBrk="0" hangingPunct="1">
                        <a:defRPr sz="1800" kern="1200">
                          <a:solidFill>
                            <a:schemeClr val="tx1"/>
                          </a:solidFill>
                          <a:latin typeface="思源黑体 CN Light"/>
                          <a:ea typeface="思源黑体 CN Light"/>
                        </a:defRPr>
                      </a:lvl6pPr>
                      <a:lvl7pPr marL="2743200" algn="l" defTabSz="914400" rtl="0" eaLnBrk="1" latinLnBrk="0" hangingPunct="1">
                        <a:defRPr sz="1800" kern="1200">
                          <a:solidFill>
                            <a:schemeClr val="tx1"/>
                          </a:solidFill>
                          <a:latin typeface="思源黑体 CN Light"/>
                          <a:ea typeface="思源黑体 CN Light"/>
                        </a:defRPr>
                      </a:lvl7pPr>
                      <a:lvl8pPr marL="3200400" algn="l" defTabSz="914400" rtl="0" eaLnBrk="1" latinLnBrk="0" hangingPunct="1">
                        <a:defRPr sz="1800" kern="1200">
                          <a:solidFill>
                            <a:schemeClr val="tx1"/>
                          </a:solidFill>
                          <a:latin typeface="思源黑体 CN Light"/>
                          <a:ea typeface="思源黑体 CN Light"/>
                        </a:defRPr>
                      </a:lvl8pPr>
                      <a:lvl9pPr marL="3657600" algn="l" defTabSz="914400" rtl="0" eaLnBrk="1" latinLnBrk="0" hangingPunct="1">
                        <a:defRPr sz="1800" kern="1200">
                          <a:solidFill>
                            <a:schemeClr val="tx1"/>
                          </a:solidFill>
                          <a:latin typeface="思源黑体 CN Light"/>
                          <a:ea typeface="思源黑体 CN Light"/>
                        </a:defRPr>
                      </a:lvl9pPr>
                    </a:lstStyle>
                    <a:p>
                      <a:endParaRPr lang="zh-CN" altLang="en-US"/>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CE8E8"/>
                    </a:solidFill>
                  </a:tcPr>
                </a:tc>
                <a:tc>
                  <a:txBody>
                    <a:bodyPr/>
                    <a:lstStyle>
                      <a:lvl1pPr marL="0" algn="l" defTabSz="914400" rtl="0" eaLnBrk="1" latinLnBrk="0" hangingPunct="1">
                        <a:defRPr sz="1800" kern="1200">
                          <a:solidFill>
                            <a:schemeClr val="tx1"/>
                          </a:solidFill>
                          <a:latin typeface="思源黑体 CN Light"/>
                          <a:ea typeface="思源黑体 CN Light"/>
                        </a:defRPr>
                      </a:lvl1pPr>
                      <a:lvl2pPr marL="457200" algn="l" defTabSz="914400" rtl="0" eaLnBrk="1" latinLnBrk="0" hangingPunct="1">
                        <a:defRPr sz="1800" kern="1200">
                          <a:solidFill>
                            <a:schemeClr val="tx1"/>
                          </a:solidFill>
                          <a:latin typeface="思源黑体 CN Light"/>
                          <a:ea typeface="思源黑体 CN Light"/>
                        </a:defRPr>
                      </a:lvl2pPr>
                      <a:lvl3pPr marL="914400" algn="l" defTabSz="914400" rtl="0" eaLnBrk="1" latinLnBrk="0" hangingPunct="1">
                        <a:defRPr sz="1800" kern="1200">
                          <a:solidFill>
                            <a:schemeClr val="tx1"/>
                          </a:solidFill>
                          <a:latin typeface="思源黑体 CN Light"/>
                          <a:ea typeface="思源黑体 CN Light"/>
                        </a:defRPr>
                      </a:lvl3pPr>
                      <a:lvl4pPr marL="1371600" algn="l" defTabSz="914400" rtl="0" eaLnBrk="1" latinLnBrk="0" hangingPunct="1">
                        <a:defRPr sz="1800" kern="1200">
                          <a:solidFill>
                            <a:schemeClr val="tx1"/>
                          </a:solidFill>
                          <a:latin typeface="思源黑体 CN Light"/>
                          <a:ea typeface="思源黑体 CN Light"/>
                        </a:defRPr>
                      </a:lvl4pPr>
                      <a:lvl5pPr marL="1828800" algn="l" defTabSz="914400" rtl="0" eaLnBrk="1" latinLnBrk="0" hangingPunct="1">
                        <a:defRPr sz="1800" kern="1200">
                          <a:solidFill>
                            <a:schemeClr val="tx1"/>
                          </a:solidFill>
                          <a:latin typeface="思源黑体 CN Light"/>
                          <a:ea typeface="思源黑体 CN Light"/>
                        </a:defRPr>
                      </a:lvl5pPr>
                      <a:lvl6pPr marL="2286000" algn="l" defTabSz="914400" rtl="0" eaLnBrk="1" latinLnBrk="0" hangingPunct="1">
                        <a:defRPr sz="1800" kern="1200">
                          <a:solidFill>
                            <a:schemeClr val="tx1"/>
                          </a:solidFill>
                          <a:latin typeface="思源黑体 CN Light"/>
                          <a:ea typeface="思源黑体 CN Light"/>
                        </a:defRPr>
                      </a:lvl6pPr>
                      <a:lvl7pPr marL="2743200" algn="l" defTabSz="914400" rtl="0" eaLnBrk="1" latinLnBrk="0" hangingPunct="1">
                        <a:defRPr sz="1800" kern="1200">
                          <a:solidFill>
                            <a:schemeClr val="tx1"/>
                          </a:solidFill>
                          <a:latin typeface="思源黑体 CN Light"/>
                          <a:ea typeface="思源黑体 CN Light"/>
                        </a:defRPr>
                      </a:lvl7pPr>
                      <a:lvl8pPr marL="3200400" algn="l" defTabSz="914400" rtl="0" eaLnBrk="1" latinLnBrk="0" hangingPunct="1">
                        <a:defRPr sz="1800" kern="1200">
                          <a:solidFill>
                            <a:schemeClr val="tx1"/>
                          </a:solidFill>
                          <a:latin typeface="思源黑体 CN Light"/>
                          <a:ea typeface="思源黑体 CN Light"/>
                        </a:defRPr>
                      </a:lvl8pPr>
                      <a:lvl9pPr marL="3657600" algn="l" defTabSz="914400" rtl="0" eaLnBrk="1" latinLnBrk="0" hangingPunct="1">
                        <a:defRPr sz="1800" kern="1200">
                          <a:solidFill>
                            <a:schemeClr val="tx1"/>
                          </a:solidFill>
                          <a:latin typeface="思源黑体 CN Light"/>
                          <a:ea typeface="思源黑体 CN Light"/>
                        </a:defRPr>
                      </a:lvl9pPr>
                    </a:lstStyle>
                    <a:p>
                      <a:endParaRPr lang="zh-CN" altLang="en-US"/>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CE8E8"/>
                    </a:solidFill>
                  </a:tcPr>
                </a:tc>
                <a:tc>
                  <a:txBody>
                    <a:bodyPr/>
                    <a:lstStyle>
                      <a:lvl1pPr marL="0" algn="l" defTabSz="914400" rtl="0" eaLnBrk="1" latinLnBrk="0" hangingPunct="1">
                        <a:defRPr sz="1800" kern="1200">
                          <a:solidFill>
                            <a:schemeClr val="tx1"/>
                          </a:solidFill>
                          <a:latin typeface="思源黑体 CN Light"/>
                          <a:ea typeface="思源黑体 CN Light"/>
                        </a:defRPr>
                      </a:lvl1pPr>
                      <a:lvl2pPr marL="457200" algn="l" defTabSz="914400" rtl="0" eaLnBrk="1" latinLnBrk="0" hangingPunct="1">
                        <a:defRPr sz="1800" kern="1200">
                          <a:solidFill>
                            <a:schemeClr val="tx1"/>
                          </a:solidFill>
                          <a:latin typeface="思源黑体 CN Light"/>
                          <a:ea typeface="思源黑体 CN Light"/>
                        </a:defRPr>
                      </a:lvl2pPr>
                      <a:lvl3pPr marL="914400" algn="l" defTabSz="914400" rtl="0" eaLnBrk="1" latinLnBrk="0" hangingPunct="1">
                        <a:defRPr sz="1800" kern="1200">
                          <a:solidFill>
                            <a:schemeClr val="tx1"/>
                          </a:solidFill>
                          <a:latin typeface="思源黑体 CN Light"/>
                          <a:ea typeface="思源黑体 CN Light"/>
                        </a:defRPr>
                      </a:lvl3pPr>
                      <a:lvl4pPr marL="1371600" algn="l" defTabSz="914400" rtl="0" eaLnBrk="1" latinLnBrk="0" hangingPunct="1">
                        <a:defRPr sz="1800" kern="1200">
                          <a:solidFill>
                            <a:schemeClr val="tx1"/>
                          </a:solidFill>
                          <a:latin typeface="思源黑体 CN Light"/>
                          <a:ea typeface="思源黑体 CN Light"/>
                        </a:defRPr>
                      </a:lvl4pPr>
                      <a:lvl5pPr marL="1828800" algn="l" defTabSz="914400" rtl="0" eaLnBrk="1" latinLnBrk="0" hangingPunct="1">
                        <a:defRPr sz="1800" kern="1200">
                          <a:solidFill>
                            <a:schemeClr val="tx1"/>
                          </a:solidFill>
                          <a:latin typeface="思源黑体 CN Light"/>
                          <a:ea typeface="思源黑体 CN Light"/>
                        </a:defRPr>
                      </a:lvl5pPr>
                      <a:lvl6pPr marL="2286000" algn="l" defTabSz="914400" rtl="0" eaLnBrk="1" latinLnBrk="0" hangingPunct="1">
                        <a:defRPr sz="1800" kern="1200">
                          <a:solidFill>
                            <a:schemeClr val="tx1"/>
                          </a:solidFill>
                          <a:latin typeface="思源黑体 CN Light"/>
                          <a:ea typeface="思源黑体 CN Light"/>
                        </a:defRPr>
                      </a:lvl6pPr>
                      <a:lvl7pPr marL="2743200" algn="l" defTabSz="914400" rtl="0" eaLnBrk="1" latinLnBrk="0" hangingPunct="1">
                        <a:defRPr sz="1800" kern="1200">
                          <a:solidFill>
                            <a:schemeClr val="tx1"/>
                          </a:solidFill>
                          <a:latin typeface="思源黑体 CN Light"/>
                          <a:ea typeface="思源黑体 CN Light"/>
                        </a:defRPr>
                      </a:lvl7pPr>
                      <a:lvl8pPr marL="3200400" algn="l" defTabSz="914400" rtl="0" eaLnBrk="1" latinLnBrk="0" hangingPunct="1">
                        <a:defRPr sz="1800" kern="1200">
                          <a:solidFill>
                            <a:schemeClr val="tx1"/>
                          </a:solidFill>
                          <a:latin typeface="思源黑体 CN Light"/>
                          <a:ea typeface="思源黑体 CN Light"/>
                        </a:defRPr>
                      </a:lvl8pPr>
                      <a:lvl9pPr marL="3657600" algn="l" defTabSz="914400" rtl="0" eaLnBrk="1" latinLnBrk="0" hangingPunct="1">
                        <a:defRPr sz="1800" kern="1200">
                          <a:solidFill>
                            <a:schemeClr val="tx1"/>
                          </a:solidFill>
                          <a:latin typeface="思源黑体 CN Light"/>
                          <a:ea typeface="思源黑体 CN Light"/>
                        </a:defRPr>
                      </a:lvl9pPr>
                    </a:lstStyle>
                    <a:p>
                      <a:endParaRPr lang="zh-CN" altLang="en-US" dirty="0"/>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CE8E8"/>
                    </a:solidFill>
                  </a:tcPr>
                </a:tc>
                <a:extLst>
                  <a:ext uri="{0D108BD9-81ED-4DB2-BD59-A6C34878D82A}">
                    <a16:rowId xmlns:a16="http://schemas.microsoft.com/office/drawing/2014/main" val="714801363"/>
                  </a:ext>
                </a:extLst>
              </a:tr>
              <a:tr h="370840">
                <a:tc gridSpan="5">
                  <a:txBody>
                    <a:bodyPr/>
                    <a:lstStyle>
                      <a:lvl1pPr marL="0" algn="l" defTabSz="1219200" rtl="0" eaLnBrk="1" latinLnBrk="0" hangingPunct="1">
                        <a:defRPr sz="2400" kern="1200">
                          <a:solidFill>
                            <a:schemeClr val="dk1"/>
                          </a:solidFill>
                          <a:latin typeface="等线"/>
                          <a:ea typeface="思源黑体 CN Light"/>
                        </a:defRPr>
                      </a:lvl1pPr>
                      <a:lvl2pPr marL="609600" algn="l" defTabSz="1219200" rtl="0" eaLnBrk="1" latinLnBrk="0" hangingPunct="1">
                        <a:defRPr sz="2400" kern="1200">
                          <a:solidFill>
                            <a:schemeClr val="dk1"/>
                          </a:solidFill>
                          <a:latin typeface="等线"/>
                          <a:ea typeface="思源黑体 CN Light"/>
                        </a:defRPr>
                      </a:lvl2pPr>
                      <a:lvl3pPr marL="1219200" algn="l" defTabSz="1219200" rtl="0" eaLnBrk="1" latinLnBrk="0" hangingPunct="1">
                        <a:defRPr sz="2400" kern="1200">
                          <a:solidFill>
                            <a:schemeClr val="dk1"/>
                          </a:solidFill>
                          <a:latin typeface="等线"/>
                          <a:ea typeface="思源黑体 CN Light"/>
                        </a:defRPr>
                      </a:lvl3pPr>
                      <a:lvl4pPr marL="1828800" algn="l" defTabSz="1219200" rtl="0" eaLnBrk="1" latinLnBrk="0" hangingPunct="1">
                        <a:defRPr sz="2400" kern="1200">
                          <a:solidFill>
                            <a:schemeClr val="dk1"/>
                          </a:solidFill>
                          <a:latin typeface="等线"/>
                          <a:ea typeface="思源黑体 CN Light"/>
                        </a:defRPr>
                      </a:lvl4pPr>
                      <a:lvl5pPr marL="2438400" algn="l" defTabSz="1219200" rtl="0" eaLnBrk="1" latinLnBrk="0" hangingPunct="1">
                        <a:defRPr sz="2400" kern="1200">
                          <a:solidFill>
                            <a:schemeClr val="dk1"/>
                          </a:solidFill>
                          <a:latin typeface="等线"/>
                          <a:ea typeface="思源黑体 CN Light"/>
                        </a:defRPr>
                      </a:lvl5pPr>
                      <a:lvl6pPr marL="3048000" algn="l" defTabSz="1219200" rtl="0" eaLnBrk="1" latinLnBrk="0" hangingPunct="1">
                        <a:defRPr sz="2400" kern="1200">
                          <a:solidFill>
                            <a:schemeClr val="dk1"/>
                          </a:solidFill>
                          <a:latin typeface="等线"/>
                          <a:ea typeface="思源黑体 CN Light"/>
                        </a:defRPr>
                      </a:lvl6pPr>
                      <a:lvl7pPr marL="3657600" algn="l" defTabSz="1219200" rtl="0" eaLnBrk="1" latinLnBrk="0" hangingPunct="1">
                        <a:defRPr sz="2400" kern="1200">
                          <a:solidFill>
                            <a:schemeClr val="dk1"/>
                          </a:solidFill>
                          <a:latin typeface="等线"/>
                          <a:ea typeface="思源黑体 CN Light"/>
                        </a:defRPr>
                      </a:lvl7pPr>
                      <a:lvl8pPr marL="4267200" algn="l" defTabSz="1219200" rtl="0" eaLnBrk="1" latinLnBrk="0" hangingPunct="1">
                        <a:defRPr sz="2400" kern="1200">
                          <a:solidFill>
                            <a:schemeClr val="dk1"/>
                          </a:solidFill>
                          <a:latin typeface="等线"/>
                          <a:ea typeface="思源黑体 CN Light"/>
                        </a:defRPr>
                      </a:lvl8pPr>
                      <a:lvl9pPr marL="4876800" algn="l" defTabSz="1219200" rtl="0" eaLnBrk="1" latinLnBrk="0" hangingPunct="1">
                        <a:defRPr sz="2400" kern="1200">
                          <a:solidFill>
                            <a:schemeClr val="dk1"/>
                          </a:solidFill>
                          <a:latin typeface="等线"/>
                          <a:ea typeface="思源黑体 CN Light"/>
                        </a:defRPr>
                      </a:lvl9pPr>
                    </a:lstStyle>
                    <a:p>
                      <a:pPr algn="l"/>
                      <a:r>
                        <a:rPr lang="en-US" altLang="zh-CN" sz="2400" b="1" kern="1200" dirty="0">
                          <a:solidFill>
                            <a:schemeClr val="tx1"/>
                          </a:solidFill>
                          <a:latin typeface="Times New Roman" panose="02020603050405020304" pitchFamily="18" charset="0"/>
                          <a:ea typeface="黑体" panose="02010609060101010101" pitchFamily="49" charset="-122"/>
                          <a:cs typeface="Arial" panose="020B0604020202020204"/>
                        </a:rPr>
                        <a:t>Excellent                      Good                 To</a:t>
                      </a:r>
                      <a:r>
                        <a:rPr lang="zh-CN" altLang="en-US" sz="2400" b="1" kern="1200" dirty="0">
                          <a:solidFill>
                            <a:schemeClr val="tx1"/>
                          </a:solidFill>
                          <a:latin typeface="Times New Roman" panose="02020603050405020304" pitchFamily="18" charset="0"/>
                          <a:ea typeface="黑体" panose="02010609060101010101" pitchFamily="49" charset="-122"/>
                          <a:cs typeface="Arial" panose="020B0604020202020204"/>
                        </a:rPr>
                        <a:t> </a:t>
                      </a:r>
                      <a:r>
                        <a:rPr lang="en-US" altLang="zh-CN" sz="2400" b="1" kern="1200" dirty="0">
                          <a:solidFill>
                            <a:schemeClr val="tx1"/>
                          </a:solidFill>
                          <a:latin typeface="Times New Roman" panose="02020603050405020304" pitchFamily="18" charset="0"/>
                          <a:ea typeface="黑体" panose="02010609060101010101" pitchFamily="49" charset="-122"/>
                          <a:cs typeface="Arial" panose="020B0604020202020204"/>
                        </a:rPr>
                        <a:t>be</a:t>
                      </a:r>
                      <a:r>
                        <a:rPr lang="zh-CN" altLang="en-US" sz="2400" b="1" kern="1200" dirty="0">
                          <a:solidFill>
                            <a:schemeClr val="tx1"/>
                          </a:solidFill>
                          <a:latin typeface="Times New Roman" panose="02020603050405020304" pitchFamily="18" charset="0"/>
                          <a:ea typeface="黑体" panose="02010609060101010101" pitchFamily="49" charset="-122"/>
                          <a:cs typeface="Arial" panose="020B0604020202020204"/>
                        </a:rPr>
                        <a:t> </a:t>
                      </a:r>
                      <a:r>
                        <a:rPr lang="en-US" altLang="zh-CN" sz="2400" b="1" kern="1200" dirty="0">
                          <a:solidFill>
                            <a:schemeClr val="tx1"/>
                          </a:solidFill>
                          <a:latin typeface="Times New Roman" panose="02020603050405020304" pitchFamily="18" charset="0"/>
                          <a:ea typeface="黑体" panose="02010609060101010101" pitchFamily="49" charset="-122"/>
                          <a:cs typeface="Arial" panose="020B0604020202020204"/>
                        </a:rPr>
                        <a:t>improved</a:t>
                      </a:r>
                      <a:endParaRPr lang="zh-CN" altLang="en-US" sz="2400" b="1" kern="1200" dirty="0">
                        <a:solidFill>
                          <a:schemeClr val="tx1"/>
                        </a:solidFill>
                        <a:latin typeface="Times New Roman" panose="02020603050405020304" pitchFamily="18" charset="0"/>
                        <a:ea typeface="黑体" panose="02010609060101010101" pitchFamily="49" charset="-122"/>
                        <a:cs typeface="Arial" panose="020B0604020202020204"/>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8CECE"/>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sz="2400" b="1" kern="1200" dirty="0">
                        <a:solidFill>
                          <a:srgbClr val="C00000"/>
                        </a:solidFill>
                        <a:latin typeface="Times New Roman" panose="02020603050405020304" pitchFamily="18" charset="0"/>
                        <a:ea typeface="黑体" panose="02010609060101010101" pitchFamily="49" charset="-122"/>
                        <a:cs typeface="Arial" panose="020B0604020202020204"/>
                      </a:endParaRPr>
                    </a:p>
                  </a:txBody>
                  <a:tcPr/>
                </a:tc>
                <a:tc hMerge="1">
                  <a:txBody>
                    <a:bodyPr/>
                    <a:lstStyle/>
                    <a:p>
                      <a:endParaRPr lang="zh-CN" altLang="en-US" sz="2400" dirty="0"/>
                    </a:p>
                  </a:txBody>
                  <a:tcPr>
                    <a:lnL w="12700" cap="flat" cmpd="sng" algn="ctr">
                      <a:solidFill>
                        <a:sysClr val="window" lastClr="FFFFFF"/>
                      </a:solidFill>
                      <a:prstDash val="solid"/>
                      <a:round/>
                      <a:headEnd type="none" w="med" len="med"/>
                      <a:tailEnd type="none" w="med" len="med"/>
                    </a:lnL>
                    <a:lnT w="12700" cap="flat" cmpd="sng" algn="ctr">
                      <a:solidFill>
                        <a:sysClr val="window" lastClr="FFFFFF"/>
                      </a:solidFill>
                      <a:prstDash val="solid"/>
                      <a:round/>
                      <a:headEnd type="none" w="med" len="med"/>
                      <a:tailEnd type="none" w="med" len="med"/>
                    </a:lnT>
                  </a:tcPr>
                </a:tc>
                <a:tc hMerge="1">
                  <a:txBody>
                    <a:bodyPr/>
                    <a:lstStyle/>
                    <a:p>
                      <a:pPr algn="l"/>
                      <a:endParaRPr lang="zh-CN" altLang="en-US" sz="2400" b="1" kern="1200" dirty="0">
                        <a:solidFill>
                          <a:schemeClr val="tx1"/>
                        </a:solidFill>
                        <a:latin typeface="Times New Roman" panose="02020603050405020304" pitchFamily="18" charset="0"/>
                        <a:ea typeface="黑体" panose="02010609060101010101" pitchFamily="49" charset="-122"/>
                        <a:cs typeface="Arial" panose="020B0604020202020204"/>
                      </a:endParaRP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F8CECE"/>
                    </a:solidFill>
                  </a:tcPr>
                </a:tc>
                <a:tc hMerge="1">
                  <a:txBody>
                    <a:bodyPr/>
                    <a:lstStyle/>
                    <a:p>
                      <a:pPr algn="l"/>
                      <a:endParaRPr lang="zh-CN" altLang="en-US" sz="2400" b="1" kern="1200" dirty="0">
                        <a:solidFill>
                          <a:schemeClr val="tx1"/>
                        </a:solidFill>
                        <a:latin typeface="Times New Roman" panose="02020603050405020304" pitchFamily="18" charset="0"/>
                        <a:ea typeface="黑体" panose="02010609060101010101" pitchFamily="49" charset="-122"/>
                        <a:cs typeface="Arial" panose="020B0604020202020204"/>
                      </a:endParaRPr>
                    </a:p>
                  </a:txBody>
                  <a:tcPr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F8CECE"/>
                    </a:solidFill>
                  </a:tcPr>
                </a:tc>
                <a:extLst>
                  <a:ext uri="{0D108BD9-81ED-4DB2-BD59-A6C34878D82A}">
                    <a16:rowId xmlns:a16="http://schemas.microsoft.com/office/drawing/2014/main" val="3848356449"/>
                  </a:ext>
                </a:extLst>
              </a:tr>
            </a:tbl>
          </a:graphicData>
        </a:graphic>
      </p:graphicFrame>
      <p:sp>
        <p:nvSpPr>
          <p:cNvPr id="3" name="星形: 五角 2">
            <a:extLst>
              <a:ext uri="{FF2B5EF4-FFF2-40B4-BE49-F238E27FC236}">
                <a16:creationId xmlns:a16="http://schemas.microsoft.com/office/drawing/2014/main" id="{A7B3181F-E984-11F8-5909-7C2F638DBC6E}"/>
              </a:ext>
            </a:extLst>
          </p:cNvPr>
          <p:cNvSpPr/>
          <p:nvPr/>
        </p:nvSpPr>
        <p:spPr>
          <a:xfrm>
            <a:off x="2893981" y="6310840"/>
            <a:ext cx="387665" cy="337711"/>
          </a:xfrm>
          <a:prstGeom prst="star5">
            <a:avLst/>
          </a:prstGeom>
          <a:solidFill>
            <a:srgbClr val="FFC000">
              <a:lumMod val="60000"/>
              <a:lumOff val="40000"/>
            </a:srgbClr>
          </a:solidFill>
          <a:ln w="12700" cap="flat" cmpd="sng" algn="ctr">
            <a:solidFill>
              <a:srgbClr val="FF9970">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endParaRPr>
          </a:p>
        </p:txBody>
      </p:sp>
      <p:sp>
        <p:nvSpPr>
          <p:cNvPr id="5" name="星形: 五角 4">
            <a:extLst>
              <a:ext uri="{FF2B5EF4-FFF2-40B4-BE49-F238E27FC236}">
                <a16:creationId xmlns:a16="http://schemas.microsoft.com/office/drawing/2014/main" id="{2960D340-A6C0-4A9F-E461-86FF80736265}"/>
              </a:ext>
            </a:extLst>
          </p:cNvPr>
          <p:cNvSpPr/>
          <p:nvPr/>
        </p:nvSpPr>
        <p:spPr>
          <a:xfrm>
            <a:off x="3359704" y="6310840"/>
            <a:ext cx="387665" cy="337711"/>
          </a:xfrm>
          <a:prstGeom prst="star5">
            <a:avLst/>
          </a:prstGeom>
          <a:solidFill>
            <a:srgbClr val="FFC000">
              <a:lumMod val="60000"/>
              <a:lumOff val="40000"/>
            </a:srgbClr>
          </a:solidFill>
          <a:ln w="12700" cap="flat" cmpd="sng" algn="ctr">
            <a:solidFill>
              <a:srgbClr val="FF9970">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endParaRPr>
          </a:p>
        </p:txBody>
      </p:sp>
      <p:sp>
        <p:nvSpPr>
          <p:cNvPr id="7" name="星形: 五角 6">
            <a:extLst>
              <a:ext uri="{FF2B5EF4-FFF2-40B4-BE49-F238E27FC236}">
                <a16:creationId xmlns:a16="http://schemas.microsoft.com/office/drawing/2014/main" id="{6F53D6CE-77EE-AD46-B861-58540B68F9CB}"/>
              </a:ext>
            </a:extLst>
          </p:cNvPr>
          <p:cNvSpPr/>
          <p:nvPr/>
        </p:nvSpPr>
        <p:spPr>
          <a:xfrm>
            <a:off x="3826720" y="6310840"/>
            <a:ext cx="387665" cy="337711"/>
          </a:xfrm>
          <a:prstGeom prst="star5">
            <a:avLst/>
          </a:prstGeom>
          <a:solidFill>
            <a:srgbClr val="FFC000">
              <a:lumMod val="60000"/>
              <a:lumOff val="40000"/>
            </a:srgbClr>
          </a:solidFill>
          <a:ln w="12700" cap="flat" cmpd="sng" algn="ctr">
            <a:solidFill>
              <a:srgbClr val="FF9970">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endParaRPr>
          </a:p>
        </p:txBody>
      </p:sp>
      <p:sp>
        <p:nvSpPr>
          <p:cNvPr id="10" name="星形: 五角 9">
            <a:extLst>
              <a:ext uri="{FF2B5EF4-FFF2-40B4-BE49-F238E27FC236}">
                <a16:creationId xmlns:a16="http://schemas.microsoft.com/office/drawing/2014/main" id="{627F84A5-5B97-EE28-3724-83E9279F7D2E}"/>
              </a:ext>
            </a:extLst>
          </p:cNvPr>
          <p:cNvSpPr/>
          <p:nvPr/>
        </p:nvSpPr>
        <p:spPr>
          <a:xfrm>
            <a:off x="5245592" y="6310840"/>
            <a:ext cx="387665" cy="337711"/>
          </a:xfrm>
          <a:prstGeom prst="star5">
            <a:avLst/>
          </a:prstGeom>
          <a:solidFill>
            <a:srgbClr val="FFC000">
              <a:lumMod val="60000"/>
              <a:lumOff val="40000"/>
            </a:srgbClr>
          </a:solidFill>
          <a:ln w="12700" cap="flat" cmpd="sng" algn="ctr">
            <a:solidFill>
              <a:srgbClr val="FF9970">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endParaRPr>
          </a:p>
        </p:txBody>
      </p:sp>
      <p:sp>
        <p:nvSpPr>
          <p:cNvPr id="11" name="星形: 五角 10">
            <a:extLst>
              <a:ext uri="{FF2B5EF4-FFF2-40B4-BE49-F238E27FC236}">
                <a16:creationId xmlns:a16="http://schemas.microsoft.com/office/drawing/2014/main" id="{56D5C523-A52E-5E40-AFDE-780C5023D549}"/>
              </a:ext>
            </a:extLst>
          </p:cNvPr>
          <p:cNvSpPr/>
          <p:nvPr/>
        </p:nvSpPr>
        <p:spPr>
          <a:xfrm>
            <a:off x="5711315" y="6310840"/>
            <a:ext cx="387665" cy="337711"/>
          </a:xfrm>
          <a:prstGeom prst="star5">
            <a:avLst/>
          </a:prstGeom>
          <a:solidFill>
            <a:srgbClr val="FFC000">
              <a:lumMod val="60000"/>
              <a:lumOff val="40000"/>
            </a:srgbClr>
          </a:solidFill>
          <a:ln w="12700" cap="flat" cmpd="sng" algn="ctr">
            <a:solidFill>
              <a:srgbClr val="FF9970">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endParaRPr>
          </a:p>
        </p:txBody>
      </p:sp>
      <p:sp>
        <p:nvSpPr>
          <p:cNvPr id="12" name="星形: 五角 11">
            <a:extLst>
              <a:ext uri="{FF2B5EF4-FFF2-40B4-BE49-F238E27FC236}">
                <a16:creationId xmlns:a16="http://schemas.microsoft.com/office/drawing/2014/main" id="{73301CE6-950C-1F61-3312-5253D740B687}"/>
              </a:ext>
            </a:extLst>
          </p:cNvPr>
          <p:cNvSpPr/>
          <p:nvPr/>
        </p:nvSpPr>
        <p:spPr>
          <a:xfrm>
            <a:off x="8575966" y="6326992"/>
            <a:ext cx="387665" cy="337711"/>
          </a:xfrm>
          <a:prstGeom prst="star5">
            <a:avLst/>
          </a:prstGeom>
          <a:solidFill>
            <a:srgbClr val="FFC000">
              <a:lumMod val="60000"/>
              <a:lumOff val="40000"/>
            </a:srgbClr>
          </a:solidFill>
          <a:ln w="12700" cap="flat" cmpd="sng" algn="ctr">
            <a:solidFill>
              <a:srgbClr val="FF9970">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endParaRPr>
          </a:p>
        </p:txBody>
      </p:sp>
    </p:spTree>
    <p:extLst>
      <p:ext uri="{BB962C8B-B14F-4D97-AF65-F5344CB8AC3E}">
        <p14:creationId xmlns:p14="http://schemas.microsoft.com/office/powerpoint/2010/main" val="289998682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53" presetClass="exit" presetSubtype="32" fill="hold" nodeType="clickEffect">
                                  <p:stCondLst>
                                    <p:cond delay="0"/>
                                  </p:stCondLst>
                                  <p:childTnLst>
                                    <p:anim calcmode="lin" valueType="num">
                                      <p:cBhvr>
                                        <p:cTn id="36" dur="500"/>
                                        <p:tgtEl>
                                          <p:spTgt spid="2"/>
                                        </p:tgtEl>
                                        <p:attrNameLst>
                                          <p:attrName>ppt_w</p:attrName>
                                        </p:attrNameLst>
                                      </p:cBhvr>
                                      <p:tavLst>
                                        <p:tav tm="0">
                                          <p:val>
                                            <p:strVal val="ppt_w"/>
                                          </p:val>
                                        </p:tav>
                                        <p:tav tm="100000">
                                          <p:val>
                                            <p:fltVal val="0"/>
                                          </p:val>
                                        </p:tav>
                                      </p:tavLst>
                                    </p:anim>
                                    <p:anim calcmode="lin" valueType="num">
                                      <p:cBhvr>
                                        <p:cTn id="37" dur="500"/>
                                        <p:tgtEl>
                                          <p:spTgt spid="2"/>
                                        </p:tgtEl>
                                        <p:attrNameLst>
                                          <p:attrName>ppt_h</p:attrName>
                                        </p:attrNameLst>
                                      </p:cBhvr>
                                      <p:tavLst>
                                        <p:tav tm="0">
                                          <p:val>
                                            <p:strVal val="ppt_h"/>
                                          </p:val>
                                        </p:tav>
                                        <p:tav tm="100000">
                                          <p:val>
                                            <p:fltVal val="0"/>
                                          </p:val>
                                        </p:tav>
                                      </p:tavLst>
                                    </p:anim>
                                    <p:animEffect transition="out" filter="fade">
                                      <p:cBhvr>
                                        <p:cTn id="38" dur="500"/>
                                        <p:tgtEl>
                                          <p:spTgt spid="2"/>
                                        </p:tgtEl>
                                      </p:cBhvr>
                                    </p:animEffect>
                                    <p:set>
                                      <p:cBhvr>
                                        <p:cTn id="39" dur="1" fill="hold">
                                          <p:stCondLst>
                                            <p:cond delay="499"/>
                                          </p:stCondLst>
                                        </p:cTn>
                                        <p:tgtEl>
                                          <p:spTgt spid="2"/>
                                        </p:tgtEl>
                                        <p:attrNameLst>
                                          <p:attrName>style.visibility</p:attrName>
                                        </p:attrNameLst>
                                      </p:cBhvr>
                                      <p:to>
                                        <p:strVal val="hidden"/>
                                      </p:to>
                                    </p:set>
                                  </p:childTnLst>
                                </p:cTn>
                              </p:par>
                              <p:par>
                                <p:cTn id="40" presetID="53" presetClass="exit" presetSubtype="32" fill="hold" grpId="1" nodeType="withEffect">
                                  <p:stCondLst>
                                    <p:cond delay="0"/>
                                  </p:stCondLst>
                                  <p:childTnLst>
                                    <p:anim calcmode="lin" valueType="num">
                                      <p:cBhvr>
                                        <p:cTn id="41" dur="500"/>
                                        <p:tgtEl>
                                          <p:spTgt spid="3"/>
                                        </p:tgtEl>
                                        <p:attrNameLst>
                                          <p:attrName>ppt_w</p:attrName>
                                        </p:attrNameLst>
                                      </p:cBhvr>
                                      <p:tavLst>
                                        <p:tav tm="0">
                                          <p:val>
                                            <p:strVal val="ppt_w"/>
                                          </p:val>
                                        </p:tav>
                                        <p:tav tm="100000">
                                          <p:val>
                                            <p:fltVal val="0"/>
                                          </p:val>
                                        </p:tav>
                                      </p:tavLst>
                                    </p:anim>
                                    <p:anim calcmode="lin" valueType="num">
                                      <p:cBhvr>
                                        <p:cTn id="42" dur="500"/>
                                        <p:tgtEl>
                                          <p:spTgt spid="3"/>
                                        </p:tgtEl>
                                        <p:attrNameLst>
                                          <p:attrName>ppt_h</p:attrName>
                                        </p:attrNameLst>
                                      </p:cBhvr>
                                      <p:tavLst>
                                        <p:tav tm="0">
                                          <p:val>
                                            <p:strVal val="ppt_h"/>
                                          </p:val>
                                        </p:tav>
                                        <p:tav tm="100000">
                                          <p:val>
                                            <p:fltVal val="0"/>
                                          </p:val>
                                        </p:tav>
                                      </p:tavLst>
                                    </p:anim>
                                    <p:animEffect transition="out" filter="fade">
                                      <p:cBhvr>
                                        <p:cTn id="43" dur="500"/>
                                        <p:tgtEl>
                                          <p:spTgt spid="3"/>
                                        </p:tgtEl>
                                      </p:cBhvr>
                                    </p:animEffect>
                                    <p:set>
                                      <p:cBhvr>
                                        <p:cTn id="44" dur="1" fill="hold">
                                          <p:stCondLst>
                                            <p:cond delay="499"/>
                                          </p:stCondLst>
                                        </p:cTn>
                                        <p:tgtEl>
                                          <p:spTgt spid="3"/>
                                        </p:tgtEl>
                                        <p:attrNameLst>
                                          <p:attrName>style.visibility</p:attrName>
                                        </p:attrNameLst>
                                      </p:cBhvr>
                                      <p:to>
                                        <p:strVal val="hidden"/>
                                      </p:to>
                                    </p:set>
                                  </p:childTnLst>
                                </p:cTn>
                              </p:par>
                              <p:par>
                                <p:cTn id="45" presetID="53" presetClass="exit" presetSubtype="32" fill="hold" grpId="1" nodeType="withEffect">
                                  <p:stCondLst>
                                    <p:cond delay="0"/>
                                  </p:stCondLst>
                                  <p:childTnLst>
                                    <p:anim calcmode="lin" valueType="num">
                                      <p:cBhvr>
                                        <p:cTn id="46" dur="500"/>
                                        <p:tgtEl>
                                          <p:spTgt spid="5"/>
                                        </p:tgtEl>
                                        <p:attrNameLst>
                                          <p:attrName>ppt_w</p:attrName>
                                        </p:attrNameLst>
                                      </p:cBhvr>
                                      <p:tavLst>
                                        <p:tav tm="0">
                                          <p:val>
                                            <p:strVal val="ppt_w"/>
                                          </p:val>
                                        </p:tav>
                                        <p:tav tm="100000">
                                          <p:val>
                                            <p:fltVal val="0"/>
                                          </p:val>
                                        </p:tav>
                                      </p:tavLst>
                                    </p:anim>
                                    <p:anim calcmode="lin" valueType="num">
                                      <p:cBhvr>
                                        <p:cTn id="47" dur="500"/>
                                        <p:tgtEl>
                                          <p:spTgt spid="5"/>
                                        </p:tgtEl>
                                        <p:attrNameLst>
                                          <p:attrName>ppt_h</p:attrName>
                                        </p:attrNameLst>
                                      </p:cBhvr>
                                      <p:tavLst>
                                        <p:tav tm="0">
                                          <p:val>
                                            <p:strVal val="ppt_h"/>
                                          </p:val>
                                        </p:tav>
                                        <p:tav tm="100000">
                                          <p:val>
                                            <p:fltVal val="0"/>
                                          </p:val>
                                        </p:tav>
                                      </p:tavLst>
                                    </p:anim>
                                    <p:animEffect transition="out" filter="fade">
                                      <p:cBhvr>
                                        <p:cTn id="48" dur="500"/>
                                        <p:tgtEl>
                                          <p:spTgt spid="5"/>
                                        </p:tgtEl>
                                      </p:cBhvr>
                                    </p:animEffect>
                                    <p:set>
                                      <p:cBhvr>
                                        <p:cTn id="49" dur="1" fill="hold">
                                          <p:stCondLst>
                                            <p:cond delay="499"/>
                                          </p:stCondLst>
                                        </p:cTn>
                                        <p:tgtEl>
                                          <p:spTgt spid="5"/>
                                        </p:tgtEl>
                                        <p:attrNameLst>
                                          <p:attrName>style.visibility</p:attrName>
                                        </p:attrNameLst>
                                      </p:cBhvr>
                                      <p:to>
                                        <p:strVal val="hidden"/>
                                      </p:to>
                                    </p:set>
                                  </p:childTnLst>
                                </p:cTn>
                              </p:par>
                              <p:par>
                                <p:cTn id="50" presetID="53" presetClass="exit" presetSubtype="32" fill="hold" grpId="1" nodeType="withEffect">
                                  <p:stCondLst>
                                    <p:cond delay="0"/>
                                  </p:stCondLst>
                                  <p:childTnLst>
                                    <p:anim calcmode="lin" valueType="num">
                                      <p:cBhvr>
                                        <p:cTn id="51" dur="500"/>
                                        <p:tgtEl>
                                          <p:spTgt spid="7"/>
                                        </p:tgtEl>
                                        <p:attrNameLst>
                                          <p:attrName>ppt_w</p:attrName>
                                        </p:attrNameLst>
                                      </p:cBhvr>
                                      <p:tavLst>
                                        <p:tav tm="0">
                                          <p:val>
                                            <p:strVal val="ppt_w"/>
                                          </p:val>
                                        </p:tav>
                                        <p:tav tm="100000">
                                          <p:val>
                                            <p:fltVal val="0"/>
                                          </p:val>
                                        </p:tav>
                                      </p:tavLst>
                                    </p:anim>
                                    <p:anim calcmode="lin" valueType="num">
                                      <p:cBhvr>
                                        <p:cTn id="52" dur="500"/>
                                        <p:tgtEl>
                                          <p:spTgt spid="7"/>
                                        </p:tgtEl>
                                        <p:attrNameLst>
                                          <p:attrName>ppt_h</p:attrName>
                                        </p:attrNameLst>
                                      </p:cBhvr>
                                      <p:tavLst>
                                        <p:tav tm="0">
                                          <p:val>
                                            <p:strVal val="ppt_h"/>
                                          </p:val>
                                        </p:tav>
                                        <p:tav tm="100000">
                                          <p:val>
                                            <p:fltVal val="0"/>
                                          </p:val>
                                        </p:tav>
                                      </p:tavLst>
                                    </p:anim>
                                    <p:animEffect transition="out" filter="fade">
                                      <p:cBhvr>
                                        <p:cTn id="53" dur="500"/>
                                        <p:tgtEl>
                                          <p:spTgt spid="7"/>
                                        </p:tgtEl>
                                      </p:cBhvr>
                                    </p:animEffect>
                                    <p:set>
                                      <p:cBhvr>
                                        <p:cTn id="54" dur="1" fill="hold">
                                          <p:stCondLst>
                                            <p:cond delay="499"/>
                                          </p:stCondLst>
                                        </p:cTn>
                                        <p:tgtEl>
                                          <p:spTgt spid="7"/>
                                        </p:tgtEl>
                                        <p:attrNameLst>
                                          <p:attrName>style.visibility</p:attrName>
                                        </p:attrNameLst>
                                      </p:cBhvr>
                                      <p:to>
                                        <p:strVal val="hidden"/>
                                      </p:to>
                                    </p:set>
                                  </p:childTnLst>
                                </p:cTn>
                              </p:par>
                              <p:par>
                                <p:cTn id="55" presetID="53" presetClass="exit" presetSubtype="32" fill="hold" grpId="1" nodeType="withEffect">
                                  <p:stCondLst>
                                    <p:cond delay="0"/>
                                  </p:stCondLst>
                                  <p:childTnLst>
                                    <p:anim calcmode="lin" valueType="num">
                                      <p:cBhvr>
                                        <p:cTn id="56" dur="500"/>
                                        <p:tgtEl>
                                          <p:spTgt spid="10"/>
                                        </p:tgtEl>
                                        <p:attrNameLst>
                                          <p:attrName>ppt_w</p:attrName>
                                        </p:attrNameLst>
                                      </p:cBhvr>
                                      <p:tavLst>
                                        <p:tav tm="0">
                                          <p:val>
                                            <p:strVal val="ppt_w"/>
                                          </p:val>
                                        </p:tav>
                                        <p:tav tm="100000">
                                          <p:val>
                                            <p:fltVal val="0"/>
                                          </p:val>
                                        </p:tav>
                                      </p:tavLst>
                                    </p:anim>
                                    <p:anim calcmode="lin" valueType="num">
                                      <p:cBhvr>
                                        <p:cTn id="57" dur="500"/>
                                        <p:tgtEl>
                                          <p:spTgt spid="10"/>
                                        </p:tgtEl>
                                        <p:attrNameLst>
                                          <p:attrName>ppt_h</p:attrName>
                                        </p:attrNameLst>
                                      </p:cBhvr>
                                      <p:tavLst>
                                        <p:tav tm="0">
                                          <p:val>
                                            <p:strVal val="ppt_h"/>
                                          </p:val>
                                        </p:tav>
                                        <p:tav tm="100000">
                                          <p:val>
                                            <p:fltVal val="0"/>
                                          </p:val>
                                        </p:tav>
                                      </p:tavLst>
                                    </p:anim>
                                    <p:animEffect transition="out" filter="fade">
                                      <p:cBhvr>
                                        <p:cTn id="58" dur="500"/>
                                        <p:tgtEl>
                                          <p:spTgt spid="10"/>
                                        </p:tgtEl>
                                      </p:cBhvr>
                                    </p:animEffect>
                                    <p:set>
                                      <p:cBhvr>
                                        <p:cTn id="59" dur="1" fill="hold">
                                          <p:stCondLst>
                                            <p:cond delay="499"/>
                                          </p:stCondLst>
                                        </p:cTn>
                                        <p:tgtEl>
                                          <p:spTgt spid="10"/>
                                        </p:tgtEl>
                                        <p:attrNameLst>
                                          <p:attrName>style.visibility</p:attrName>
                                        </p:attrNameLst>
                                      </p:cBhvr>
                                      <p:to>
                                        <p:strVal val="hidden"/>
                                      </p:to>
                                    </p:set>
                                  </p:childTnLst>
                                </p:cTn>
                              </p:par>
                              <p:par>
                                <p:cTn id="60" presetID="53" presetClass="exit" presetSubtype="32" fill="hold" grpId="1" nodeType="withEffect">
                                  <p:stCondLst>
                                    <p:cond delay="0"/>
                                  </p:stCondLst>
                                  <p:childTnLst>
                                    <p:anim calcmode="lin" valueType="num">
                                      <p:cBhvr>
                                        <p:cTn id="61" dur="500"/>
                                        <p:tgtEl>
                                          <p:spTgt spid="11"/>
                                        </p:tgtEl>
                                        <p:attrNameLst>
                                          <p:attrName>ppt_w</p:attrName>
                                        </p:attrNameLst>
                                      </p:cBhvr>
                                      <p:tavLst>
                                        <p:tav tm="0">
                                          <p:val>
                                            <p:strVal val="ppt_w"/>
                                          </p:val>
                                        </p:tav>
                                        <p:tav tm="100000">
                                          <p:val>
                                            <p:fltVal val="0"/>
                                          </p:val>
                                        </p:tav>
                                      </p:tavLst>
                                    </p:anim>
                                    <p:anim calcmode="lin" valueType="num">
                                      <p:cBhvr>
                                        <p:cTn id="62" dur="500"/>
                                        <p:tgtEl>
                                          <p:spTgt spid="11"/>
                                        </p:tgtEl>
                                        <p:attrNameLst>
                                          <p:attrName>ppt_h</p:attrName>
                                        </p:attrNameLst>
                                      </p:cBhvr>
                                      <p:tavLst>
                                        <p:tav tm="0">
                                          <p:val>
                                            <p:strVal val="ppt_h"/>
                                          </p:val>
                                        </p:tav>
                                        <p:tav tm="100000">
                                          <p:val>
                                            <p:fltVal val="0"/>
                                          </p:val>
                                        </p:tav>
                                      </p:tavLst>
                                    </p:anim>
                                    <p:animEffect transition="out" filter="fade">
                                      <p:cBhvr>
                                        <p:cTn id="63" dur="500"/>
                                        <p:tgtEl>
                                          <p:spTgt spid="11"/>
                                        </p:tgtEl>
                                      </p:cBhvr>
                                    </p:animEffect>
                                    <p:set>
                                      <p:cBhvr>
                                        <p:cTn id="64" dur="1" fill="hold">
                                          <p:stCondLst>
                                            <p:cond delay="499"/>
                                          </p:stCondLst>
                                        </p:cTn>
                                        <p:tgtEl>
                                          <p:spTgt spid="11"/>
                                        </p:tgtEl>
                                        <p:attrNameLst>
                                          <p:attrName>style.visibility</p:attrName>
                                        </p:attrNameLst>
                                      </p:cBhvr>
                                      <p:to>
                                        <p:strVal val="hidden"/>
                                      </p:to>
                                    </p:set>
                                  </p:childTnLst>
                                </p:cTn>
                              </p:par>
                              <p:par>
                                <p:cTn id="65" presetID="53" presetClass="exit" presetSubtype="32" fill="hold" grpId="1" nodeType="withEffect">
                                  <p:stCondLst>
                                    <p:cond delay="0"/>
                                  </p:stCondLst>
                                  <p:childTnLst>
                                    <p:anim calcmode="lin" valueType="num">
                                      <p:cBhvr>
                                        <p:cTn id="66" dur="500"/>
                                        <p:tgtEl>
                                          <p:spTgt spid="12"/>
                                        </p:tgtEl>
                                        <p:attrNameLst>
                                          <p:attrName>ppt_w</p:attrName>
                                        </p:attrNameLst>
                                      </p:cBhvr>
                                      <p:tavLst>
                                        <p:tav tm="0">
                                          <p:val>
                                            <p:strVal val="ppt_w"/>
                                          </p:val>
                                        </p:tav>
                                        <p:tav tm="100000">
                                          <p:val>
                                            <p:fltVal val="0"/>
                                          </p:val>
                                        </p:tav>
                                      </p:tavLst>
                                    </p:anim>
                                    <p:anim calcmode="lin" valueType="num">
                                      <p:cBhvr>
                                        <p:cTn id="67" dur="500"/>
                                        <p:tgtEl>
                                          <p:spTgt spid="12"/>
                                        </p:tgtEl>
                                        <p:attrNameLst>
                                          <p:attrName>ppt_h</p:attrName>
                                        </p:attrNameLst>
                                      </p:cBhvr>
                                      <p:tavLst>
                                        <p:tav tm="0">
                                          <p:val>
                                            <p:strVal val="ppt_h"/>
                                          </p:val>
                                        </p:tav>
                                        <p:tav tm="100000">
                                          <p:val>
                                            <p:fltVal val="0"/>
                                          </p:val>
                                        </p:tav>
                                      </p:tavLst>
                                    </p:anim>
                                    <p:animEffect transition="out" filter="fade">
                                      <p:cBhvr>
                                        <p:cTn id="68" dur="500"/>
                                        <p:tgtEl>
                                          <p:spTgt spid="12"/>
                                        </p:tgtEl>
                                      </p:cBhvr>
                                    </p:animEffect>
                                    <p:set>
                                      <p:cBhvr>
                                        <p:cTn id="69"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5" grpId="0" animBg="1"/>
      <p:bldP spid="5" grpId="1" animBg="1"/>
      <p:bldP spid="7" grpId="0" animBg="1"/>
      <p:bldP spid="7" grpId="1" animBg="1"/>
      <p:bldP spid="10" grpId="0" animBg="1"/>
      <p:bldP spid="10" grpId="1" animBg="1"/>
      <p:bldP spid="11" grpId="0" animBg="1"/>
      <p:bldP spid="11" grpId="1" animBg="1"/>
      <p:bldP spid="12" grpId="0" animBg="1"/>
      <p:bldP spid="12"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6">
            <a:extLst>
              <a:ext uri="{FF2B5EF4-FFF2-40B4-BE49-F238E27FC236}">
                <a16:creationId xmlns:a16="http://schemas.microsoft.com/office/drawing/2014/main" id="{5D779A23-5E52-EC66-2FA7-ED561BA40751}"/>
              </a:ext>
            </a:extLst>
          </p:cNvPr>
          <p:cNvSpPr txBox="1"/>
          <p:nvPr>
            <p:custDataLst>
              <p:tags r:id="rId1"/>
            </p:custDataLst>
          </p:nvPr>
        </p:nvSpPr>
        <p:spPr>
          <a:xfrm>
            <a:off x="1273367" y="509304"/>
            <a:ext cx="9232773" cy="3698641"/>
          </a:xfrm>
          <a:prstGeom prst="rect">
            <a:avLst/>
          </a:prstGeom>
          <a:noFill/>
          <a:ln w="9525">
            <a:noFill/>
          </a:ln>
        </p:spPr>
        <p:txBody>
          <a:bodyPr wrap="square" anchor="t">
            <a:spAutoFit/>
          </a:bodyPr>
          <a:lstStyle/>
          <a:p>
            <a:pPr>
              <a:lnSpc>
                <a:spcPct val="150000"/>
              </a:lnSpc>
              <a:defRPr/>
            </a:pPr>
            <a:r>
              <a:rPr lang="en-US" altLang="zh-CN" sz="3200" b="1" dirty="0">
                <a:solidFill>
                  <a:srgbClr val="C00000"/>
                </a:solidFill>
                <a:latin typeface="微软雅黑" panose="020B0503020204020204" pitchFamily="34" charset="-122"/>
                <a:ea typeface="微软雅黑" panose="020B0503020204020204" pitchFamily="34" charset="-122"/>
                <a:cs typeface="Arial" panose="020B0604020202020204" pitchFamily="34" charset="0"/>
              </a:rPr>
              <a:t>S</a:t>
            </a:r>
            <a:r>
              <a:rPr lang="en-US" altLang="zh-CN" sz="3200" b="1"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olve the problem with your parents.</a:t>
            </a:r>
          </a:p>
          <a:p>
            <a:pPr>
              <a:lnSpc>
                <a:spcPct val="150000"/>
              </a:lnSpc>
              <a:defRPr/>
            </a:pPr>
            <a:r>
              <a:rPr lang="en-US" altLang="zh-CN" sz="3200" b="1"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  </a:t>
            </a:r>
            <a:r>
              <a:rPr lang="en-US" altLang="zh-CN" sz="3200" b="1" dirty="0">
                <a:solidFill>
                  <a:srgbClr val="C00000"/>
                </a:solidFill>
                <a:latin typeface="微软雅黑" panose="020B0503020204020204" pitchFamily="34" charset="-122"/>
                <a:ea typeface="微软雅黑" panose="020B0503020204020204" pitchFamily="34" charset="-122"/>
                <a:cs typeface="Arial" panose="020B0604020202020204" pitchFamily="34" charset="0"/>
              </a:rPr>
              <a:t>H</a:t>
            </a:r>
            <a:r>
              <a:rPr lang="en-US" altLang="zh-CN" sz="3200" b="1"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ave a talk with your friends.</a:t>
            </a:r>
          </a:p>
          <a:p>
            <a:pPr>
              <a:lnSpc>
                <a:spcPct val="150000"/>
              </a:lnSpc>
              <a:defRPr/>
            </a:pPr>
            <a:r>
              <a:rPr lang="en-US" altLang="zh-CN" sz="3200" b="1"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    </a:t>
            </a:r>
            <a:r>
              <a:rPr lang="en-US" altLang="zh-CN" sz="3200" b="1" dirty="0">
                <a:solidFill>
                  <a:srgbClr val="C00000"/>
                </a:solidFill>
                <a:latin typeface="微软雅黑" panose="020B0503020204020204" pitchFamily="34" charset="-122"/>
                <a:ea typeface="微软雅黑" panose="020B0503020204020204" pitchFamily="34" charset="-122"/>
                <a:cs typeface="Arial" panose="020B0604020202020204" pitchFamily="34" charset="0"/>
              </a:rPr>
              <a:t>A</a:t>
            </a:r>
            <a:r>
              <a:rPr lang="en-US" altLang="zh-CN" sz="3200" b="1"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ccept the advice of your teachers.</a:t>
            </a:r>
          </a:p>
          <a:p>
            <a:pPr>
              <a:lnSpc>
                <a:spcPct val="150000"/>
              </a:lnSpc>
              <a:defRPr/>
            </a:pPr>
            <a:r>
              <a:rPr lang="en-US" altLang="zh-CN" sz="3200" b="1"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      </a:t>
            </a:r>
            <a:r>
              <a:rPr lang="en-US" altLang="zh-CN" sz="3200" b="1" dirty="0">
                <a:solidFill>
                  <a:srgbClr val="C00000"/>
                </a:solidFill>
                <a:latin typeface="微软雅黑" panose="020B0503020204020204" pitchFamily="34" charset="-122"/>
                <a:ea typeface="微软雅黑" panose="020B0503020204020204" pitchFamily="34" charset="-122"/>
                <a:cs typeface="Arial" panose="020B0604020202020204" pitchFamily="34" charset="0"/>
              </a:rPr>
              <a:t>R</a:t>
            </a:r>
            <a:r>
              <a:rPr lang="en-US" altLang="zh-CN" sz="3200" b="1"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unning away from problems is useless.</a:t>
            </a:r>
          </a:p>
          <a:p>
            <a:pPr>
              <a:lnSpc>
                <a:spcPct val="150000"/>
              </a:lnSpc>
              <a:defRPr/>
            </a:pPr>
            <a:r>
              <a:rPr lang="en-US" altLang="zh-CN" sz="3200" b="1"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        </a:t>
            </a:r>
            <a:r>
              <a:rPr lang="en-US" altLang="zh-CN" sz="3200" b="1" dirty="0">
                <a:solidFill>
                  <a:srgbClr val="C00000"/>
                </a:solidFill>
                <a:latin typeface="微软雅黑" panose="020B0503020204020204" pitchFamily="34" charset="-122"/>
                <a:ea typeface="微软雅黑" panose="020B0503020204020204" pitchFamily="34" charset="-122"/>
                <a:cs typeface="Arial" panose="020B0604020202020204" pitchFamily="34" charset="0"/>
              </a:rPr>
              <a:t>E</a:t>
            </a:r>
            <a:r>
              <a:rPr lang="en-US" altLang="zh-CN" sz="3200" b="1"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njoy your life every day.</a:t>
            </a:r>
          </a:p>
        </p:txBody>
      </p:sp>
      <p:sp>
        <p:nvSpPr>
          <p:cNvPr id="5" name="TextBox 19">
            <a:extLst>
              <a:ext uri="{FF2B5EF4-FFF2-40B4-BE49-F238E27FC236}">
                <a16:creationId xmlns:a16="http://schemas.microsoft.com/office/drawing/2014/main" id="{18EC7B4A-88A1-90BC-1E94-D530C85131AF}"/>
              </a:ext>
            </a:extLst>
          </p:cNvPr>
          <p:cNvSpPr txBox="1"/>
          <p:nvPr>
            <p:custDataLst>
              <p:tags r:id="rId2"/>
            </p:custDataLst>
          </p:nvPr>
        </p:nvSpPr>
        <p:spPr>
          <a:xfrm>
            <a:off x="1496030" y="4581525"/>
            <a:ext cx="8893175" cy="1198880"/>
          </a:xfrm>
          <a:prstGeom prst="rect">
            <a:avLst/>
          </a:prstGeom>
          <a:noFill/>
          <a:ln w="9525">
            <a:noFill/>
          </a:ln>
        </p:spPr>
        <p:txBody>
          <a:bodyPr wrap="square" anchor="t">
            <a:spAutoFit/>
          </a:bodyPr>
          <a:lstStyle/>
          <a:p>
            <a:pPr>
              <a:defRPr/>
            </a:pPr>
            <a:r>
              <a:rPr lang="en-US" altLang="zh-CN" sz="3600" b="1" dirty="0">
                <a:solidFill>
                  <a:prstClr val="black"/>
                </a:solidFill>
                <a:latin typeface="Times New Roman" panose="02020603050405020304" pitchFamily="18" charset="0"/>
                <a:ea typeface="黑体" panose="02010609060101010101" charset="-122"/>
                <a:cs typeface="Times New Roman" panose="02020603050405020304" pitchFamily="18" charset="0"/>
              </a:rPr>
              <a:t>             </a:t>
            </a:r>
            <a:r>
              <a:rPr lang="en-US" altLang="zh-CN" sz="3600" b="1" dirty="0">
                <a:solidFill>
                  <a:srgbClr val="0000CC"/>
                </a:solidFill>
                <a:latin typeface="Times New Roman" panose="02020603050405020304" pitchFamily="18" charset="0"/>
                <a:ea typeface="黑体" panose="02010609060101010101" charset="-122"/>
                <a:cs typeface="Times New Roman" panose="02020603050405020304" pitchFamily="18" charset="0"/>
              </a:rPr>
              <a:t>your problem and your happiness.</a:t>
            </a:r>
          </a:p>
          <a:p>
            <a:pPr>
              <a:defRPr/>
            </a:pPr>
            <a:r>
              <a:rPr lang="en-US" altLang="zh-CN" sz="3600" b="1" dirty="0">
                <a:solidFill>
                  <a:srgbClr val="0000CC"/>
                </a:solidFill>
                <a:latin typeface="Times New Roman" panose="02020603050405020304" pitchFamily="18" charset="0"/>
                <a:ea typeface="黑体" panose="02010609060101010101" charset="-122"/>
                <a:cs typeface="Times New Roman" panose="02020603050405020304" pitchFamily="18" charset="0"/>
              </a:rPr>
              <a:t>  Be a happy teenager from now on.</a:t>
            </a:r>
            <a:endParaRPr lang="zh-CN" altLang="en-US" sz="3600" b="1" dirty="0">
              <a:solidFill>
                <a:srgbClr val="0000CC"/>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6" name="TextBox 18">
            <a:extLst>
              <a:ext uri="{FF2B5EF4-FFF2-40B4-BE49-F238E27FC236}">
                <a16:creationId xmlns:a16="http://schemas.microsoft.com/office/drawing/2014/main" id="{EEA3FCF8-2A57-BCDC-3687-10CC2FEECDA8}"/>
              </a:ext>
            </a:extLst>
          </p:cNvPr>
          <p:cNvSpPr txBox="1"/>
          <p:nvPr>
            <p:custDataLst>
              <p:tags r:id="rId3"/>
            </p:custDataLst>
          </p:nvPr>
        </p:nvSpPr>
        <p:spPr>
          <a:xfrm>
            <a:off x="1755008" y="4581525"/>
            <a:ext cx="1439862" cy="645160"/>
          </a:xfrm>
          <a:prstGeom prst="rect">
            <a:avLst/>
          </a:prstGeom>
          <a:noFill/>
          <a:ln w="9525">
            <a:noFill/>
          </a:ln>
        </p:spPr>
        <p:txBody>
          <a:bodyPr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F0000"/>
                </a:solidFill>
                <a:effectLst/>
                <a:uLnTx/>
                <a:uFillTx/>
                <a:latin typeface="Calibri" panose="020F0502020204030204" charset="0"/>
                <a:ea typeface="黑体" panose="02010609060101010101" charset="-122"/>
                <a:cs typeface="Arial"/>
              </a:rPr>
              <a:t>Share</a:t>
            </a:r>
            <a:endParaRPr kumimoji="0" lang="zh-CN" altLang="en-US" sz="3600" b="1" i="0" u="none" strike="noStrike" kern="1200" cap="none" spc="0" normalizeH="0" baseline="0" noProof="0" dirty="0">
              <a:ln>
                <a:noFill/>
              </a:ln>
              <a:solidFill>
                <a:srgbClr val="FF0000"/>
              </a:solidFill>
              <a:effectLst/>
              <a:uLnTx/>
              <a:uFillTx/>
              <a:latin typeface="Calibri" panose="020F0502020204030204" charset="0"/>
              <a:ea typeface="宋体" panose="02010600030101010101" pitchFamily="2" charset="-122"/>
              <a:cs typeface="Arial"/>
            </a:endParaRPr>
          </a:p>
        </p:txBody>
      </p:sp>
      <p:grpSp>
        <p:nvGrpSpPr>
          <p:cNvPr id="11" name="组合 10">
            <a:extLst>
              <a:ext uri="{FF2B5EF4-FFF2-40B4-BE49-F238E27FC236}">
                <a16:creationId xmlns:a16="http://schemas.microsoft.com/office/drawing/2014/main" id="{E1758D12-B726-3012-5C7C-7F68A23DCDF8}"/>
              </a:ext>
            </a:extLst>
          </p:cNvPr>
          <p:cNvGrpSpPr/>
          <p:nvPr/>
        </p:nvGrpSpPr>
        <p:grpSpPr>
          <a:xfrm>
            <a:off x="8569030" y="44143"/>
            <a:ext cx="3276081" cy="6858000"/>
            <a:chOff x="4488812" y="0"/>
            <a:chExt cx="3276081" cy="6858000"/>
          </a:xfrm>
        </p:grpSpPr>
        <p:pic>
          <p:nvPicPr>
            <p:cNvPr id="8" name="图片 7">
              <a:extLst>
                <a:ext uri="{FF2B5EF4-FFF2-40B4-BE49-F238E27FC236}">
                  <a16:creationId xmlns:a16="http://schemas.microsoft.com/office/drawing/2014/main" id="{D9A145CF-F8CE-CDED-7143-F6F58709FCC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88812" y="0"/>
              <a:ext cx="3214375" cy="6858000"/>
            </a:xfrm>
            <a:prstGeom prst="rect">
              <a:avLst/>
            </a:prstGeom>
          </p:spPr>
        </p:pic>
        <p:sp>
          <p:nvSpPr>
            <p:cNvPr id="10" name="矩形 9">
              <a:extLst>
                <a:ext uri="{FF2B5EF4-FFF2-40B4-BE49-F238E27FC236}">
                  <a16:creationId xmlns:a16="http://schemas.microsoft.com/office/drawing/2014/main" id="{ADB25337-E260-2B85-2298-AE1E32352F19}"/>
                </a:ext>
              </a:extLst>
            </p:cNvPr>
            <p:cNvSpPr/>
            <p:nvPr/>
          </p:nvSpPr>
          <p:spPr>
            <a:xfrm>
              <a:off x="4722072" y="3429000"/>
              <a:ext cx="3042821" cy="646331"/>
            </a:xfrm>
            <a:prstGeom prst="rect">
              <a:avLst/>
            </a:prstGeom>
            <a:noFill/>
          </p:spPr>
          <p:txBody>
            <a:bodyPr wrap="none" lIns="91440" tIns="45720" rIns="91440" bIns="45720">
              <a:spAutoFit/>
            </a:bodyPr>
            <a:lstStyle/>
            <a:p>
              <a:pPr algn="ctr"/>
              <a:r>
                <a:rPr lang="en-US" altLang="zh-CN" sz="3600" b="1" cap="none" spc="0" dirty="0">
                  <a:ln w="6600">
                    <a:solidFill>
                      <a:schemeClr val="accent2"/>
                    </a:solidFill>
                    <a:prstDash val="solid"/>
                  </a:ln>
                  <a:solidFill>
                    <a:srgbClr val="FFFFFF"/>
                  </a:solidFill>
                  <a:effectLst>
                    <a:outerShdw dist="38100" dir="2700000" algn="tl" rotWithShape="0">
                      <a:schemeClr val="accent2"/>
                    </a:outerShdw>
                  </a:effectLst>
                  <a:latin typeface="Arial Narrow" panose="020B0606020202030204" pitchFamily="34" charset="0"/>
                </a:rPr>
                <a:t>Communication</a:t>
              </a:r>
              <a:endParaRPr lang="zh-CN" altLang="en-US" sz="3600" b="1" cap="none" spc="0" dirty="0">
                <a:ln w="6600">
                  <a:solidFill>
                    <a:schemeClr val="accent2"/>
                  </a:solidFill>
                  <a:prstDash val="solid"/>
                </a:ln>
                <a:solidFill>
                  <a:srgbClr val="FFFFFF"/>
                </a:solidFill>
                <a:effectLst>
                  <a:outerShdw dist="38100" dir="2700000" algn="tl" rotWithShape="0">
                    <a:schemeClr val="accent2"/>
                  </a:outerShdw>
                </a:effectLst>
                <a:latin typeface="Arial Narrow" panose="020B0606020202030204" pitchFamily="34" charset="0"/>
              </a:endParaRPr>
            </a:p>
          </p:txBody>
        </p:sp>
      </p:grpSp>
    </p:spTree>
    <p:extLst>
      <p:ext uri="{BB962C8B-B14F-4D97-AF65-F5344CB8AC3E}">
        <p14:creationId xmlns:p14="http://schemas.microsoft.com/office/powerpoint/2010/main" val="29655404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slide(from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slide(fromLeft)">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8"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slide(fromLeft)">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8"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slide(fromLeft)">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8"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slide(fromLeft)">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6">
                                            <p:txEl>
                                              <p:pRg st="0" end="0"/>
                                            </p:txEl>
                                          </p:spTgt>
                                        </p:tgtEl>
                                        <p:attrNameLst>
                                          <p:attrName>style.visibility</p:attrName>
                                        </p:attrNameLst>
                                      </p:cBhvr>
                                      <p:to>
                                        <p:strVal val="visible"/>
                                      </p:to>
                                    </p:set>
                                    <p:anim calcmode="lin" valueType="num">
                                      <p:cBhvr>
                                        <p:cTn id="32"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33"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5">
                                            <p:txEl>
                                              <p:pRg st="0" end="0"/>
                                            </p:txEl>
                                          </p:spTgt>
                                        </p:tgtEl>
                                        <p:attrNameLst>
                                          <p:attrName>style.visibility</p:attrName>
                                        </p:attrNameLst>
                                      </p:cBhvr>
                                      <p:to>
                                        <p:strVal val="visible"/>
                                      </p:to>
                                    </p:set>
                                    <p:anim calcmode="lin" valueType="num">
                                      <p:cBhvr>
                                        <p:cTn id="38"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39" dur="500" fill="hold"/>
                                        <p:tgtEl>
                                          <p:spTgt spid="5">
                                            <p:txEl>
                                              <p:pRg st="0" end="0"/>
                                            </p:txEl>
                                          </p:spTgt>
                                        </p:tgtEl>
                                        <p:attrNameLst>
                                          <p:attrName>ppt_y</p:attrName>
                                        </p:attrNameLst>
                                      </p:cBhvr>
                                      <p:tavLst>
                                        <p:tav tm="0">
                                          <p:val>
                                            <p:strVal val="1+#ppt_h/2"/>
                                          </p:val>
                                        </p:tav>
                                        <p:tav tm="100000">
                                          <p:val>
                                            <p:strVal val="#ppt_y"/>
                                          </p:val>
                                        </p:tav>
                                      </p:tavLst>
                                    </p:anim>
                                  </p:childTnLst>
                                </p:cTn>
                              </p:par>
                              <p:par>
                                <p:cTn id="40" presetID="2" presetClass="entr" presetSubtype="4" fill="hold" nodeType="withEffect">
                                  <p:stCondLst>
                                    <p:cond delay="0"/>
                                  </p:stCondLst>
                                  <p:childTnLst>
                                    <p:set>
                                      <p:cBhvr>
                                        <p:cTn id="41" dur="1" fill="hold">
                                          <p:stCondLst>
                                            <p:cond delay="0"/>
                                          </p:stCondLst>
                                        </p:cTn>
                                        <p:tgtEl>
                                          <p:spTgt spid="5">
                                            <p:txEl>
                                              <p:pRg st="1" end="1"/>
                                            </p:txEl>
                                          </p:spTgt>
                                        </p:tgtEl>
                                        <p:attrNameLst>
                                          <p:attrName>style.visibility</p:attrName>
                                        </p:attrNameLst>
                                      </p:cBhvr>
                                      <p:to>
                                        <p:strVal val="visible"/>
                                      </p:to>
                                    </p:set>
                                    <p:anim calcmode="lin" valueType="num">
                                      <p:cBhvr>
                                        <p:cTn id="42"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43"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11"/>
                                        </p:tgtEl>
                                        <p:attrNameLst>
                                          <p:attrName>style.visibility</p:attrName>
                                        </p:attrNameLst>
                                      </p:cBhvr>
                                      <p:to>
                                        <p:strVal val="visible"/>
                                      </p:to>
                                    </p:set>
                                    <p:anim calcmode="lin" valueType="num">
                                      <p:cBhvr additive="base">
                                        <p:cTn id="48" dur="500" fill="hold"/>
                                        <p:tgtEl>
                                          <p:spTgt spid="11"/>
                                        </p:tgtEl>
                                        <p:attrNameLst>
                                          <p:attrName>ppt_x</p:attrName>
                                        </p:attrNameLst>
                                      </p:cBhvr>
                                      <p:tavLst>
                                        <p:tav tm="0">
                                          <p:val>
                                            <p:strVal val="#ppt_x"/>
                                          </p:val>
                                        </p:tav>
                                        <p:tav tm="100000">
                                          <p:val>
                                            <p:strVal val="#ppt_x"/>
                                          </p:val>
                                        </p:tav>
                                      </p:tavLst>
                                    </p:anim>
                                    <p:anim calcmode="lin" valueType="num">
                                      <p:cBhvr additive="base">
                                        <p:cTn id="4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7"/>
          <p:cNvSpPr txBox="1">
            <a:spLocks noChangeArrowheads="1"/>
          </p:cNvSpPr>
          <p:nvPr/>
        </p:nvSpPr>
        <p:spPr bwMode="auto">
          <a:xfrm>
            <a:off x="487680" y="958850"/>
            <a:ext cx="10084435" cy="645160"/>
          </a:xfrm>
          <a:prstGeom prst="rect">
            <a:avLst/>
          </a:prstGeom>
          <a:noFill/>
          <a:ln w="38100">
            <a:noFill/>
            <a:miter lim="800000"/>
          </a:ln>
          <a:effectLst/>
        </p:spPr>
        <p:txBody>
          <a:bodyPr wrap="square">
            <a:spAutoFit/>
          </a:bodyPr>
          <a:lstStyle>
            <a:lvl1pPr eaLnBrk="0" hangingPunct="0">
              <a:defRPr b="1">
                <a:solidFill>
                  <a:sysClr val="windowText" lastClr="000000"/>
                </a:solidFill>
                <a:latin typeface="Arial" panose="020B0604020202020204" pitchFamily="34" charset="0"/>
                <a:ea typeface="宋体" panose="02010600030101010101" pitchFamily="2" charset="-122"/>
              </a:defRPr>
            </a:lvl1pPr>
            <a:lvl2pPr marL="742950" indent="-285750" eaLnBrk="0" hangingPunct="0">
              <a:defRPr b="1">
                <a:solidFill>
                  <a:sysClr val="windowText" lastClr="000000"/>
                </a:solidFill>
                <a:latin typeface="Arial" panose="020B0604020202020204" pitchFamily="34" charset="0"/>
                <a:ea typeface="宋体" panose="02010600030101010101" pitchFamily="2" charset="-122"/>
              </a:defRPr>
            </a:lvl2pPr>
            <a:lvl3pPr marL="1143000" indent="-228600" eaLnBrk="0" hangingPunct="0">
              <a:defRPr b="1">
                <a:solidFill>
                  <a:sysClr val="windowText" lastClr="000000"/>
                </a:solidFill>
                <a:latin typeface="Arial" panose="020B0604020202020204" pitchFamily="34" charset="0"/>
                <a:ea typeface="宋体" panose="02010600030101010101" pitchFamily="2" charset="-122"/>
              </a:defRPr>
            </a:lvl3pPr>
            <a:lvl4pPr marL="1600200" indent="-228600" eaLnBrk="0" hangingPunct="0">
              <a:defRPr b="1">
                <a:solidFill>
                  <a:sysClr val="windowText" lastClr="000000"/>
                </a:solidFill>
                <a:latin typeface="Arial" panose="020B0604020202020204" pitchFamily="34" charset="0"/>
                <a:ea typeface="宋体" panose="02010600030101010101" pitchFamily="2" charset="-122"/>
              </a:defRPr>
            </a:lvl4pPr>
            <a:lvl5pPr marL="2057400" indent="-228600" eaLnBrk="0" hangingPunct="0">
              <a:defRPr b="1">
                <a:solidFill>
                  <a:sysClr val="windowText" lastClr="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ysClr val="windowText" lastClr="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ysClr val="windowText" lastClr="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ysClr val="windowText" lastClr="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ysClr val="windowText" lastClr="000000"/>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50000"/>
              </a:spcBef>
              <a:spcAft>
                <a:spcPct val="0"/>
              </a:spcAft>
              <a:buClrTx/>
              <a:buSzTx/>
              <a:buFont typeface="Arial" panose="020B0604020202020204" pitchFamily="34" charset="0"/>
              <a:buNone/>
              <a:defRPr/>
            </a:pPr>
            <a:r>
              <a:rPr kumimoji="0" lang="en-US" altLang="zh-CN" sz="3600" b="1" i="0" u="none" strike="noStrike" kern="1200" cap="none" spc="0" normalizeH="0" baseline="0" noProof="0" dirty="0">
                <a:ln>
                  <a:noFill/>
                </a:ln>
                <a:solidFill>
                  <a:srgbClr val="7030A0"/>
                </a:solidFill>
                <a:effectLst/>
                <a:uLnTx/>
                <a:uFillTx/>
                <a:latin typeface="Arial" panose="020B0604020202020204" pitchFamily="34" charset="0"/>
                <a:ea typeface="方正少儿_GBK" panose="03000509000000000000" pitchFamily="65" charset="-122"/>
                <a:cs typeface="Arial" panose="020B0604020202020204" pitchFamily="34" charset="0"/>
              </a:rPr>
              <a:t>1</a:t>
            </a:r>
            <a:r>
              <a:rPr kumimoji="0" lang="en-US" altLang="zh-CN" sz="3200" b="1" i="0" u="none" strike="noStrike" kern="1200" cap="none" spc="0" normalizeH="0" baseline="0" noProof="0" dirty="0">
                <a:ln>
                  <a:noFill/>
                </a:ln>
                <a:solidFill>
                  <a:sysClr val="windowText" lastClr="000000"/>
                </a:solidFill>
                <a:effectLst/>
                <a:uLnTx/>
                <a:uFillTx/>
                <a:latin typeface="Times New Roman" panose="02020603050405020304" pitchFamily="18" charset="0"/>
                <a:ea typeface="Arial Unicode MS" pitchFamily="34" charset="-122"/>
                <a:cs typeface="Arial Unicode MS" pitchFamily="34" charset="-122"/>
              </a:rPr>
              <a:t>  Fill in the blanks using </a:t>
            </a:r>
            <a:r>
              <a:rPr kumimoji="0" lang="en-US" altLang="zh-CN" sz="3200" b="1" i="1" u="none" strike="noStrike" kern="1200" cap="none" spc="0" normalizeH="0" baseline="0" noProof="0" dirty="0">
                <a:ln>
                  <a:noFill/>
                </a:ln>
                <a:solidFill>
                  <a:sysClr val="windowText" lastClr="000000"/>
                </a:solidFill>
                <a:effectLst/>
                <a:uLnTx/>
                <a:uFillTx/>
                <a:latin typeface="Times New Roman" panose="02020603050405020304" pitchFamily="18" charset="0"/>
                <a:ea typeface="Arial Unicode MS" pitchFamily="34" charset="-122"/>
                <a:cs typeface="Arial Unicode MS" pitchFamily="34" charset="-122"/>
              </a:rPr>
              <a:t>until</a:t>
            </a:r>
            <a:r>
              <a:rPr kumimoji="0" lang="en-US" altLang="zh-CN" sz="3200" b="1" i="0" u="none" strike="noStrike" kern="1200" cap="none" spc="0" normalizeH="0" baseline="0" noProof="0" dirty="0">
                <a:ln>
                  <a:noFill/>
                </a:ln>
                <a:solidFill>
                  <a:sysClr val="windowText" lastClr="000000"/>
                </a:solidFill>
                <a:effectLst/>
                <a:uLnTx/>
                <a:uFillTx/>
                <a:latin typeface="Times New Roman" panose="02020603050405020304" pitchFamily="18" charset="0"/>
                <a:ea typeface="Arial Unicode MS" pitchFamily="34" charset="-122"/>
                <a:cs typeface="Arial Unicode MS" pitchFamily="34" charset="-122"/>
              </a:rPr>
              <a:t>, </a:t>
            </a:r>
            <a:r>
              <a:rPr kumimoji="0" lang="en-US" altLang="zh-CN" sz="3200" b="1" i="1" u="none" strike="noStrike" kern="1200" cap="none" spc="0" normalizeH="0" baseline="0" noProof="0" dirty="0">
                <a:ln>
                  <a:noFill/>
                </a:ln>
                <a:solidFill>
                  <a:sysClr val="windowText" lastClr="000000"/>
                </a:solidFill>
                <a:effectLst/>
                <a:uLnTx/>
                <a:uFillTx/>
                <a:latin typeface="Times New Roman" panose="02020603050405020304" pitchFamily="18" charset="0"/>
                <a:ea typeface="Arial Unicode MS" pitchFamily="34" charset="-122"/>
                <a:cs typeface="Arial Unicode MS" pitchFamily="34" charset="-122"/>
              </a:rPr>
              <a:t>so that</a:t>
            </a:r>
            <a:r>
              <a:rPr kumimoji="0" lang="en-US" altLang="zh-CN" sz="3200" b="1" i="0" u="none" strike="noStrike" kern="1200" cap="none" spc="0" normalizeH="0" baseline="0" noProof="0" dirty="0">
                <a:ln>
                  <a:noFill/>
                </a:ln>
                <a:solidFill>
                  <a:sysClr val="windowText" lastClr="000000"/>
                </a:solidFill>
                <a:effectLst/>
                <a:uLnTx/>
                <a:uFillTx/>
                <a:latin typeface="Times New Roman" panose="02020603050405020304" pitchFamily="18" charset="0"/>
                <a:ea typeface="Arial Unicode MS" pitchFamily="34" charset="-122"/>
                <a:cs typeface="Arial Unicode MS" pitchFamily="34" charset="-122"/>
              </a:rPr>
              <a:t> or </a:t>
            </a:r>
            <a:r>
              <a:rPr kumimoji="0" lang="en-US" altLang="zh-CN" sz="3200" b="1" i="1" u="none" strike="noStrike" kern="1200" cap="none" spc="0" normalizeH="0" baseline="0" noProof="0" dirty="0">
                <a:ln>
                  <a:noFill/>
                </a:ln>
                <a:solidFill>
                  <a:sysClr val="windowText" lastClr="000000"/>
                </a:solidFill>
                <a:effectLst/>
                <a:uLnTx/>
                <a:uFillTx/>
                <a:latin typeface="Times New Roman" panose="02020603050405020304" pitchFamily="18" charset="0"/>
                <a:ea typeface="Arial Unicode MS" pitchFamily="34" charset="-122"/>
                <a:cs typeface="Arial Unicode MS" pitchFamily="34" charset="-122"/>
              </a:rPr>
              <a:t>although</a:t>
            </a:r>
            <a:r>
              <a:rPr kumimoji="0" lang="en-US" altLang="zh-CN" sz="3200" b="1" i="0" u="none" strike="noStrike" kern="1200" cap="none" spc="0" normalizeH="0" baseline="0" noProof="0" dirty="0">
                <a:ln>
                  <a:noFill/>
                </a:ln>
                <a:solidFill>
                  <a:sysClr val="windowText" lastClr="000000"/>
                </a:solidFill>
                <a:effectLst/>
                <a:uLnTx/>
                <a:uFillTx/>
                <a:latin typeface="Times New Roman" panose="02020603050405020304" pitchFamily="18" charset="0"/>
                <a:ea typeface="Arial Unicode MS" pitchFamily="34" charset="-122"/>
                <a:cs typeface="Arial Unicode MS" pitchFamily="34" charset="-122"/>
              </a:rPr>
              <a:t>. </a:t>
            </a:r>
          </a:p>
        </p:txBody>
      </p:sp>
      <p:sp>
        <p:nvSpPr>
          <p:cNvPr id="2" name="Text Box 8"/>
          <p:cNvSpPr txBox="1">
            <a:spLocks noChangeArrowheads="1"/>
          </p:cNvSpPr>
          <p:nvPr/>
        </p:nvSpPr>
        <p:spPr bwMode="auto">
          <a:xfrm>
            <a:off x="863354" y="1893529"/>
            <a:ext cx="9651365" cy="2896870"/>
          </a:xfrm>
          <a:prstGeom prst="rect">
            <a:avLst/>
          </a:prstGeom>
          <a:solidFill>
            <a:schemeClr val="bg1"/>
          </a:solidFill>
          <a:ln>
            <a:noFill/>
          </a:ln>
          <a:effectLst/>
        </p:spPr>
        <p:txBody>
          <a:bodyPr wrap="square">
            <a:spAutoFit/>
          </a:bodyPr>
          <a:lstStyle>
            <a:lvl1pPr eaLnBrk="0" hangingPunct="0">
              <a:defRPr b="1">
                <a:solidFill>
                  <a:sysClr val="windowText" lastClr="000000"/>
                </a:solidFill>
                <a:latin typeface="Arial" panose="020B0604020202020204" pitchFamily="34" charset="0"/>
                <a:ea typeface="宋体" panose="02010600030101010101" pitchFamily="2" charset="-122"/>
              </a:defRPr>
            </a:lvl1pPr>
            <a:lvl2pPr marL="742950" indent="-285750" eaLnBrk="0" hangingPunct="0">
              <a:defRPr b="1">
                <a:solidFill>
                  <a:sysClr val="windowText" lastClr="000000"/>
                </a:solidFill>
                <a:latin typeface="Arial" panose="020B0604020202020204" pitchFamily="34" charset="0"/>
                <a:ea typeface="宋体" panose="02010600030101010101" pitchFamily="2" charset="-122"/>
              </a:defRPr>
            </a:lvl2pPr>
            <a:lvl3pPr marL="1143000" indent="-228600" eaLnBrk="0" hangingPunct="0">
              <a:defRPr b="1">
                <a:solidFill>
                  <a:sysClr val="windowText" lastClr="000000"/>
                </a:solidFill>
                <a:latin typeface="Arial" panose="020B0604020202020204" pitchFamily="34" charset="0"/>
                <a:ea typeface="宋体" panose="02010600030101010101" pitchFamily="2" charset="-122"/>
              </a:defRPr>
            </a:lvl3pPr>
            <a:lvl4pPr marL="1600200" indent="-228600" eaLnBrk="0" hangingPunct="0">
              <a:defRPr b="1">
                <a:solidFill>
                  <a:sysClr val="windowText" lastClr="000000"/>
                </a:solidFill>
                <a:latin typeface="Arial" panose="020B0604020202020204" pitchFamily="34" charset="0"/>
                <a:ea typeface="宋体" panose="02010600030101010101" pitchFamily="2" charset="-122"/>
              </a:defRPr>
            </a:lvl4pPr>
            <a:lvl5pPr marL="2057400" indent="-228600" eaLnBrk="0" hangingPunct="0">
              <a:defRPr b="1">
                <a:solidFill>
                  <a:sysClr val="windowText" lastClr="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ysClr val="windowText" lastClr="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ysClr val="windowText" lastClr="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ysClr val="windowText" lastClr="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ysClr val="windowText" lastClr="000000"/>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50000"/>
              </a:spcBef>
              <a:spcAft>
                <a:spcPct val="0"/>
              </a:spcAft>
              <a:buClrTx/>
              <a:buSzTx/>
              <a:buFont typeface="Arial" panose="020B0604020202020204" pitchFamily="34" charset="0"/>
              <a:buNone/>
              <a:defRPr/>
            </a:pPr>
            <a:r>
              <a:rPr kumimoji="0" lang="en-US" altLang="zh-CN" sz="3200" b="1" i="0" u="none" strike="noStrike" kern="1200" cap="none" spc="0" normalizeH="0" baseline="0" noProof="0" dirty="0">
                <a:ln>
                  <a:noFill/>
                </a:ln>
                <a:solidFill>
                  <a:sysClr val="windowText" lastClr="000000"/>
                </a:solidFill>
                <a:effectLst/>
                <a:uLnTx/>
                <a:uFillTx/>
                <a:latin typeface="Times New Roman" panose="02020603050405020304" pitchFamily="18" charset="0"/>
                <a:ea typeface="EU-B2X" pitchFamily="65" charset="-122"/>
                <a:cs typeface="+mn-ea"/>
              </a:rPr>
              <a:t>1.You should eat more now ______ you won’t be </a:t>
            </a:r>
          </a:p>
          <a:p>
            <a:pPr marL="0" marR="0" lvl="0" indent="0" algn="l" defTabSz="914400" rtl="0" eaLnBrk="1" fontAlgn="base" latinLnBrk="0" hangingPunct="1">
              <a:lnSpc>
                <a:spcPct val="100000"/>
              </a:lnSpc>
              <a:spcBef>
                <a:spcPct val="50000"/>
              </a:spcBef>
              <a:spcAft>
                <a:spcPct val="0"/>
              </a:spcAft>
              <a:buClrTx/>
              <a:buSzTx/>
              <a:buFont typeface="Arial" panose="020B0604020202020204" pitchFamily="34" charset="0"/>
              <a:buNone/>
              <a:defRPr/>
            </a:pPr>
            <a:r>
              <a:rPr kumimoji="0" lang="en-US" altLang="zh-CN" sz="3200" b="1" i="0" u="none" strike="noStrike" kern="1200" cap="none" spc="0" normalizeH="0" baseline="0" noProof="0" dirty="0">
                <a:ln>
                  <a:noFill/>
                </a:ln>
                <a:solidFill>
                  <a:sysClr val="windowText" lastClr="000000"/>
                </a:solidFill>
                <a:effectLst/>
                <a:uLnTx/>
                <a:uFillTx/>
                <a:latin typeface="Times New Roman" panose="02020603050405020304" pitchFamily="18" charset="0"/>
                <a:ea typeface="EU-B2X" pitchFamily="65" charset="-122"/>
                <a:cs typeface="+mn-ea"/>
              </a:rPr>
              <a:t>   hungry later.</a:t>
            </a:r>
          </a:p>
          <a:p>
            <a:pPr marL="0" marR="0" lvl="0" indent="0" algn="l" defTabSz="914400" rtl="0" eaLnBrk="1" fontAlgn="base" latinLnBrk="0" hangingPunct="1">
              <a:lnSpc>
                <a:spcPct val="100000"/>
              </a:lnSpc>
              <a:spcBef>
                <a:spcPts val="2680"/>
              </a:spcBef>
              <a:spcAft>
                <a:spcPct val="0"/>
              </a:spcAft>
              <a:buClrTx/>
              <a:buSzTx/>
              <a:buFont typeface="Arial" panose="020B0604020202020204" pitchFamily="34" charset="0"/>
              <a:buNone/>
              <a:defRPr/>
            </a:pPr>
            <a:r>
              <a:rPr kumimoji="0" lang="en-US" altLang="zh-CN" sz="3200" b="1" i="0" u="none" strike="noStrike" kern="1200" cap="none" spc="0" normalizeH="0" baseline="0" noProof="0" dirty="0">
                <a:ln>
                  <a:noFill/>
                </a:ln>
                <a:solidFill>
                  <a:sysClr val="windowText" lastClr="000000"/>
                </a:solidFill>
                <a:effectLst/>
                <a:uLnTx/>
                <a:uFillTx/>
                <a:latin typeface="Times New Roman" panose="02020603050405020304" pitchFamily="18" charset="0"/>
                <a:ea typeface="EU-B2X" pitchFamily="65" charset="-122"/>
                <a:cs typeface="+mn-ea"/>
              </a:rPr>
              <a:t>2. ________ you may not like to do chores, you </a:t>
            </a:r>
          </a:p>
          <a:p>
            <a:pPr marL="0" marR="0" lvl="0" indent="0" algn="l" defTabSz="914400" rtl="0" eaLnBrk="1" fontAlgn="base" latinLnBrk="0" hangingPunct="1">
              <a:lnSpc>
                <a:spcPct val="100000"/>
              </a:lnSpc>
              <a:spcBef>
                <a:spcPct val="50000"/>
              </a:spcBef>
              <a:spcAft>
                <a:spcPct val="0"/>
              </a:spcAft>
              <a:buClrTx/>
              <a:buSzTx/>
              <a:buFont typeface="Arial" panose="020B0604020202020204" pitchFamily="34" charset="0"/>
              <a:buNone/>
              <a:defRPr/>
            </a:pPr>
            <a:r>
              <a:rPr kumimoji="0" lang="en-US" altLang="zh-CN" sz="3200" b="1" i="0" u="none" strike="noStrike" kern="1200" cap="none" spc="0" normalizeH="0" baseline="0" noProof="0" dirty="0">
                <a:ln>
                  <a:noFill/>
                </a:ln>
                <a:solidFill>
                  <a:sysClr val="windowText" lastClr="000000"/>
                </a:solidFill>
                <a:effectLst/>
                <a:uLnTx/>
                <a:uFillTx/>
                <a:latin typeface="Times New Roman" panose="02020603050405020304" pitchFamily="18" charset="0"/>
                <a:ea typeface="EU-B2X" pitchFamily="65" charset="-122"/>
                <a:cs typeface="+mn-ea"/>
              </a:rPr>
              <a:t>   should help your parents around the house.</a:t>
            </a:r>
          </a:p>
        </p:txBody>
      </p:sp>
      <p:sp>
        <p:nvSpPr>
          <p:cNvPr id="4" name="Rectangle 10"/>
          <p:cNvSpPr>
            <a:spLocks noChangeArrowheads="1"/>
          </p:cNvSpPr>
          <p:nvPr/>
        </p:nvSpPr>
        <p:spPr bwMode="auto">
          <a:xfrm>
            <a:off x="5652842" y="1916389"/>
            <a:ext cx="1402715" cy="583565"/>
          </a:xfrm>
          <a:prstGeom prst="rect">
            <a:avLst/>
          </a:prstGeom>
          <a:noFill/>
          <a:ln>
            <a:noFill/>
          </a:ln>
          <a:effectLst/>
        </p:spPr>
        <p:txBody>
          <a:bodyPr wrap="none">
            <a:spAutoFit/>
          </a:bodyPr>
          <a:lstStyle>
            <a:lvl1pPr eaLnBrk="0" hangingPunct="0">
              <a:defRPr b="1">
                <a:solidFill>
                  <a:sysClr val="windowText" lastClr="000000"/>
                </a:solidFill>
                <a:latin typeface="Arial" panose="020B0604020202020204" pitchFamily="34" charset="0"/>
                <a:ea typeface="宋体" panose="02010600030101010101" pitchFamily="2" charset="-122"/>
              </a:defRPr>
            </a:lvl1pPr>
            <a:lvl2pPr marL="742950" indent="-285750" eaLnBrk="0" hangingPunct="0">
              <a:defRPr b="1">
                <a:solidFill>
                  <a:sysClr val="windowText" lastClr="000000"/>
                </a:solidFill>
                <a:latin typeface="Arial" panose="020B0604020202020204" pitchFamily="34" charset="0"/>
                <a:ea typeface="宋体" panose="02010600030101010101" pitchFamily="2" charset="-122"/>
              </a:defRPr>
            </a:lvl2pPr>
            <a:lvl3pPr marL="1143000" indent="-228600" eaLnBrk="0" hangingPunct="0">
              <a:defRPr b="1">
                <a:solidFill>
                  <a:sysClr val="windowText" lastClr="000000"/>
                </a:solidFill>
                <a:latin typeface="Arial" panose="020B0604020202020204" pitchFamily="34" charset="0"/>
                <a:ea typeface="宋体" panose="02010600030101010101" pitchFamily="2" charset="-122"/>
              </a:defRPr>
            </a:lvl3pPr>
            <a:lvl4pPr marL="1600200" indent="-228600" eaLnBrk="0" hangingPunct="0">
              <a:defRPr b="1">
                <a:solidFill>
                  <a:sysClr val="windowText" lastClr="000000"/>
                </a:solidFill>
                <a:latin typeface="Arial" panose="020B0604020202020204" pitchFamily="34" charset="0"/>
                <a:ea typeface="宋体" panose="02010600030101010101" pitchFamily="2" charset="-122"/>
              </a:defRPr>
            </a:lvl4pPr>
            <a:lvl5pPr marL="2057400" indent="-228600" eaLnBrk="0" hangingPunct="0">
              <a:defRPr b="1">
                <a:solidFill>
                  <a:sysClr val="windowText" lastClr="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ysClr val="windowText" lastClr="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ysClr val="windowText" lastClr="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ysClr val="windowText" lastClr="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ysClr val="windowText" lastClr="000000"/>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defRPr/>
            </a:pPr>
            <a:r>
              <a:rPr kumimoji="0" lang="en-US" altLang="zh-CN" sz="3200" b="1" i="1" u="none" strike="noStrike" kern="0" cap="none" spc="0" normalizeH="0" baseline="0" noProof="0" dirty="0">
                <a:ln>
                  <a:noFill/>
                </a:ln>
                <a:solidFill>
                  <a:srgbClr val="FF0000"/>
                </a:solidFill>
                <a:effectLst/>
                <a:uLnTx/>
                <a:uFillTx/>
                <a:latin typeface="Times New Roman" panose="02020603050405020304"/>
                <a:ea typeface="宋体" panose="02010600030101010101" pitchFamily="2" charset="-122"/>
                <a:cs typeface="+mn-ea"/>
              </a:rPr>
              <a:t>so that </a:t>
            </a:r>
          </a:p>
        </p:txBody>
      </p:sp>
      <p:sp>
        <p:nvSpPr>
          <p:cNvPr id="9" name="Rectangle 11"/>
          <p:cNvSpPr>
            <a:spLocks noChangeArrowheads="1"/>
          </p:cNvSpPr>
          <p:nvPr/>
        </p:nvSpPr>
        <p:spPr bwMode="auto">
          <a:xfrm>
            <a:off x="1270707" y="3471187"/>
            <a:ext cx="1764665" cy="583565"/>
          </a:xfrm>
          <a:prstGeom prst="rect">
            <a:avLst/>
          </a:prstGeom>
          <a:noFill/>
          <a:ln>
            <a:noFill/>
          </a:ln>
          <a:effectLst/>
        </p:spPr>
        <p:txBody>
          <a:bodyPr wrap="none">
            <a:spAutoFit/>
          </a:bodyPr>
          <a:lstStyle>
            <a:lvl1pPr eaLnBrk="0" hangingPunct="0">
              <a:defRPr b="1">
                <a:solidFill>
                  <a:sysClr val="windowText" lastClr="000000"/>
                </a:solidFill>
                <a:latin typeface="Arial" panose="020B0604020202020204" pitchFamily="34" charset="0"/>
                <a:ea typeface="宋体" panose="02010600030101010101" pitchFamily="2" charset="-122"/>
              </a:defRPr>
            </a:lvl1pPr>
            <a:lvl2pPr marL="742950" indent="-285750" eaLnBrk="0" hangingPunct="0">
              <a:defRPr b="1">
                <a:solidFill>
                  <a:sysClr val="windowText" lastClr="000000"/>
                </a:solidFill>
                <a:latin typeface="Arial" panose="020B0604020202020204" pitchFamily="34" charset="0"/>
                <a:ea typeface="宋体" panose="02010600030101010101" pitchFamily="2" charset="-122"/>
              </a:defRPr>
            </a:lvl2pPr>
            <a:lvl3pPr marL="1143000" indent="-228600" eaLnBrk="0" hangingPunct="0">
              <a:defRPr b="1">
                <a:solidFill>
                  <a:sysClr val="windowText" lastClr="000000"/>
                </a:solidFill>
                <a:latin typeface="Arial" panose="020B0604020202020204" pitchFamily="34" charset="0"/>
                <a:ea typeface="宋体" panose="02010600030101010101" pitchFamily="2" charset="-122"/>
              </a:defRPr>
            </a:lvl3pPr>
            <a:lvl4pPr marL="1600200" indent="-228600" eaLnBrk="0" hangingPunct="0">
              <a:defRPr b="1">
                <a:solidFill>
                  <a:sysClr val="windowText" lastClr="000000"/>
                </a:solidFill>
                <a:latin typeface="Arial" panose="020B0604020202020204" pitchFamily="34" charset="0"/>
                <a:ea typeface="宋体" panose="02010600030101010101" pitchFamily="2" charset="-122"/>
              </a:defRPr>
            </a:lvl4pPr>
            <a:lvl5pPr marL="2057400" indent="-228600" eaLnBrk="0" hangingPunct="0">
              <a:defRPr b="1">
                <a:solidFill>
                  <a:sysClr val="windowText" lastClr="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ysClr val="windowText" lastClr="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ysClr val="windowText" lastClr="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ysClr val="windowText" lastClr="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ysClr val="windowText" lastClr="000000"/>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defRPr/>
            </a:pPr>
            <a:r>
              <a:rPr kumimoji="0" lang="en-US" altLang="zh-CN" sz="3200" b="1" i="1" u="none" strike="noStrike" kern="0" cap="none" spc="0" normalizeH="0" baseline="0" noProof="0" dirty="0">
                <a:ln>
                  <a:noFill/>
                </a:ln>
                <a:solidFill>
                  <a:srgbClr val="FF0000"/>
                </a:solidFill>
                <a:effectLst/>
                <a:uLnTx/>
                <a:uFillTx/>
                <a:latin typeface="Times New Roman" panose="02020603050405020304"/>
                <a:ea typeface="宋体" panose="02010600030101010101" pitchFamily="2" charset="-122"/>
                <a:cs typeface="+mn-ea"/>
              </a:rPr>
              <a:t>A</a:t>
            </a:r>
            <a:r>
              <a:rPr kumimoji="0" lang="en-US" altLang="en-US" sz="3200" b="1" i="1" u="none" strike="noStrike" kern="0" cap="none" spc="0" normalizeH="0" baseline="0" noProof="0" dirty="0">
                <a:ln>
                  <a:noFill/>
                </a:ln>
                <a:solidFill>
                  <a:srgbClr val="FF0000"/>
                </a:solidFill>
                <a:effectLst/>
                <a:uLnTx/>
                <a:uFillTx/>
                <a:latin typeface="Times New Roman" panose="02020603050405020304"/>
                <a:ea typeface="宋体" panose="02010600030101010101" pitchFamily="2" charset="-122"/>
                <a:cs typeface="+mn-ea"/>
              </a:rPr>
              <a:t>lthough</a:t>
            </a:r>
          </a:p>
        </p:txBody>
      </p:sp>
      <p:grpSp>
        <p:nvGrpSpPr>
          <p:cNvPr id="11" name="组合 10"/>
          <p:cNvGrpSpPr/>
          <p:nvPr/>
        </p:nvGrpSpPr>
        <p:grpSpPr>
          <a:xfrm>
            <a:off x="292100" y="207963"/>
            <a:ext cx="2151063" cy="637540"/>
            <a:chOff x="711200" y="126727"/>
            <a:chExt cx="2151063" cy="637777"/>
          </a:xfrm>
        </p:grpSpPr>
        <p:sp>
          <p:nvSpPr>
            <p:cNvPr id="12" name="椭圆 11"/>
            <p:cNvSpPr/>
            <p:nvPr/>
          </p:nvSpPr>
          <p:spPr bwMode="auto">
            <a:xfrm>
              <a:off x="711200" y="126727"/>
              <a:ext cx="2151063" cy="630471"/>
            </a:xfrm>
            <a:prstGeom prst="ellipse">
              <a:avLst/>
            </a:prstGeom>
            <a:solidFill>
              <a:srgbClr val="F79646"/>
            </a:solidFill>
            <a:ln w="25400" cap="flat" cmpd="sng" algn="ctr">
              <a:solidFill>
                <a:srgbClr val="F79646"/>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3200" b="1" i="0" u="none" strike="noStrike" kern="0" cap="none" spc="0" normalizeH="0" baseline="0" noProof="0" dirty="0">
                <a:ln>
                  <a:noFill/>
                </a:ln>
                <a:solidFill>
                  <a:srgbClr val="0000FF"/>
                </a:solidFill>
                <a:effectLst/>
                <a:uLnTx/>
                <a:uFillTx/>
                <a:latin typeface="Arial" panose="020B0604020202020204"/>
                <a:ea typeface="宋体" panose="02010600030101010101" pitchFamily="2" charset="-122"/>
                <a:cs typeface="+mn-ea"/>
              </a:endParaRPr>
            </a:p>
          </p:txBody>
        </p:sp>
        <p:sp>
          <p:nvSpPr>
            <p:cNvPr id="13" name="矩形 12"/>
            <p:cNvSpPr/>
            <p:nvPr/>
          </p:nvSpPr>
          <p:spPr>
            <a:xfrm>
              <a:off x="757238" y="180722"/>
              <a:ext cx="2045335" cy="58378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200" b="1" i="0" u="none" strike="noStrike" kern="0" cap="none" spc="0" normalizeH="0" baseline="0" noProof="0" dirty="0">
                  <a:ln>
                    <a:noFill/>
                  </a:ln>
                  <a:solidFill>
                    <a:schemeClr val="accent1">
                      <a:lumMod val="75000"/>
                    </a:schemeClr>
                  </a:solidFill>
                  <a:effectLst/>
                  <a:uLnTx/>
                  <a:uFillTx/>
                  <a:latin typeface="Times New Roman" panose="02020603050405020304" pitchFamily="18" charset="0"/>
                  <a:ea typeface="宋体" panose="02010600030101010101" pitchFamily="2" charset="-122"/>
                  <a:cs typeface="+mn-ea"/>
                </a:rPr>
                <a:t>Self Check</a:t>
              </a:r>
            </a:p>
          </p:txBody>
        </p:sp>
      </p:grpSp>
      <p:pic>
        <p:nvPicPr>
          <p:cNvPr id="2097178" name="图片 16"/>
          <p:cNvPicPr>
            <a:picLocks noChangeAspect="1"/>
          </p:cNvPicPr>
          <p:nvPr/>
        </p:nvPicPr>
        <p:blipFill rotWithShape="1">
          <a:blip r:embed="rId2"/>
          <a:srcRect l="21376"/>
          <a:stretch>
            <a:fillRect/>
          </a:stretch>
        </p:blipFill>
        <p:spPr>
          <a:xfrm>
            <a:off x="6188076" y="4293897"/>
            <a:ext cx="6003924" cy="2551562"/>
          </a:xfrm>
          <a:prstGeom prst="rect">
            <a:avLst/>
          </a:prstGeom>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ox(i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9"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1B0030B9-6607-CA8F-D590-F819B9F1D272}"/>
              </a:ext>
            </a:extLst>
          </p:cNvPr>
          <p:cNvSpPr txBox="1"/>
          <p:nvPr/>
        </p:nvSpPr>
        <p:spPr>
          <a:xfrm>
            <a:off x="203010" y="1185417"/>
            <a:ext cx="6585719"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32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请您知悉课件由</a:t>
            </a:r>
            <a:r>
              <a:rPr kumimoji="0" lang="en-US" altLang="zh-CN" sz="32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Tang</a:t>
            </a:r>
            <a:r>
              <a:rPr kumimoji="0" lang="zh-CN" altLang="en-US" sz="32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原创。您购买的是使用权，没有参赛发表的权力，也没有转售的权利。如有侵犯本人合法权益，必用法律手段维权。请勿侵权！请勿侵权！</a:t>
            </a:r>
          </a:p>
        </p:txBody>
      </p:sp>
      <p:sp>
        <p:nvSpPr>
          <p:cNvPr id="3" name="文本框 2">
            <a:extLst>
              <a:ext uri="{FF2B5EF4-FFF2-40B4-BE49-F238E27FC236}">
                <a16:creationId xmlns:a16="http://schemas.microsoft.com/office/drawing/2014/main" id="{FA7FAA93-E065-5F88-4FCC-DA29101F6AA2}"/>
              </a:ext>
            </a:extLst>
          </p:cNvPr>
          <p:cNvSpPr txBox="1"/>
          <p:nvPr/>
        </p:nvSpPr>
        <p:spPr>
          <a:xfrm>
            <a:off x="1212858" y="303576"/>
            <a:ext cx="456602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Tang</a:t>
            </a:r>
            <a:r>
              <a:rPr kumimoji="0" lang="zh-CN" altLang="en-US" sz="32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原创课件使用须知</a:t>
            </a:r>
          </a:p>
        </p:txBody>
      </p:sp>
      <p:sp>
        <p:nvSpPr>
          <p:cNvPr id="4" name="文本框 3">
            <a:extLst>
              <a:ext uri="{FF2B5EF4-FFF2-40B4-BE49-F238E27FC236}">
                <a16:creationId xmlns:a16="http://schemas.microsoft.com/office/drawing/2014/main" id="{5C51CDFD-3B73-5765-DF7A-F91609D4CDC9}"/>
              </a:ext>
            </a:extLst>
          </p:cNvPr>
          <p:cNvSpPr txBox="1"/>
          <p:nvPr/>
        </p:nvSpPr>
        <p:spPr>
          <a:xfrm>
            <a:off x="8254181" y="2831916"/>
            <a:ext cx="3937819"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微信号：</a:t>
            </a:r>
            <a:r>
              <a:rPr kumimoji="0" lang="en-US" altLang="zh-CN" sz="28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tang2025ppt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7030A0"/>
                </a:solidFill>
                <a:effectLst/>
                <a:uLnTx/>
                <a:uFillTx/>
                <a:latin typeface="微软雅黑" panose="020B0503020204020204" pitchFamily="34" charset="-122"/>
                <a:ea typeface="微软雅黑" panose="020B0503020204020204" pitchFamily="34" charset="-122"/>
                <a:cs typeface="+mn-cs"/>
              </a:rPr>
              <a:t>(</a:t>
            </a:r>
            <a:r>
              <a:rPr kumimoji="0" lang="zh-CN" altLang="en-US" sz="2800" b="1" i="0" u="none" strike="noStrike" kern="1200" cap="none" spc="0" normalizeH="0" baseline="0" noProof="0" dirty="0">
                <a:ln>
                  <a:noFill/>
                </a:ln>
                <a:solidFill>
                  <a:srgbClr val="7030A0"/>
                </a:solidFill>
                <a:effectLst/>
                <a:uLnTx/>
                <a:uFillTx/>
                <a:latin typeface="微软雅黑" panose="020B0503020204020204" pitchFamily="34" charset="-122"/>
                <a:ea typeface="微软雅黑" panose="020B0503020204020204" pitchFamily="34" charset="-122"/>
                <a:cs typeface="+mn-cs"/>
              </a:rPr>
              <a:t>已添加过</a:t>
            </a:r>
            <a:r>
              <a:rPr kumimoji="0" lang="en-US" altLang="zh-CN" sz="2800" b="1" i="0" u="none" strike="noStrike" kern="1200" cap="none" spc="0" normalizeH="0" baseline="0" noProof="0" dirty="0">
                <a:ln>
                  <a:noFill/>
                </a:ln>
                <a:solidFill>
                  <a:srgbClr val="7030A0"/>
                </a:solidFill>
                <a:effectLst/>
                <a:uLnTx/>
                <a:uFillTx/>
                <a:latin typeface="微软雅黑" panose="020B0503020204020204" pitchFamily="34" charset="-122"/>
                <a:ea typeface="微软雅黑" panose="020B0503020204020204" pitchFamily="34" charset="-122"/>
                <a:cs typeface="+mn-cs"/>
              </a:rPr>
              <a:t>tang</a:t>
            </a:r>
            <a:r>
              <a:rPr kumimoji="0" lang="zh-CN" altLang="en-US" sz="2800" b="1" i="0" u="none" strike="noStrike" kern="1200" cap="none" spc="0" normalizeH="0" baseline="0" noProof="0" dirty="0">
                <a:ln>
                  <a:noFill/>
                </a:ln>
                <a:solidFill>
                  <a:srgbClr val="7030A0"/>
                </a:solidFill>
                <a:effectLst/>
                <a:uLnTx/>
                <a:uFillTx/>
                <a:latin typeface="微软雅黑" panose="020B0503020204020204" pitchFamily="34" charset="-122"/>
                <a:ea typeface="微软雅黑" panose="020B0503020204020204" pitchFamily="34" charset="-122"/>
                <a:cs typeface="+mn-cs"/>
              </a:rPr>
              <a:t>老师的无需重复添加</a:t>
            </a:r>
            <a:r>
              <a:rPr kumimoji="0" lang="en-US" altLang="zh-CN" sz="2800" b="1" i="0" u="none" strike="noStrike" kern="1200" cap="none" spc="0" normalizeH="0" baseline="0" noProof="0" dirty="0">
                <a:ln>
                  <a:noFill/>
                </a:ln>
                <a:solidFill>
                  <a:srgbClr val="7030A0"/>
                </a:solidFill>
                <a:effectLst/>
                <a:uLnTx/>
                <a:uFillTx/>
                <a:latin typeface="微软雅黑" panose="020B0503020204020204" pitchFamily="34" charset="-122"/>
                <a:ea typeface="微软雅黑" panose="020B0503020204020204" pitchFamily="34" charset="-122"/>
                <a:cs typeface="+mn-cs"/>
              </a:rPr>
              <a:t>)</a:t>
            </a:r>
            <a:endParaRPr kumimoji="0" lang="zh-CN" altLang="en-US" sz="2800" b="1" i="0" u="none" strike="noStrike" kern="1200" cap="none" spc="0" normalizeH="0" baseline="0" noProof="0" dirty="0">
              <a:ln>
                <a:noFill/>
              </a:ln>
              <a:solidFill>
                <a:srgbClr val="7030A0"/>
              </a:solidFill>
              <a:effectLst/>
              <a:uLnTx/>
              <a:uFillTx/>
              <a:latin typeface="微软雅黑" panose="020B0503020204020204" pitchFamily="34" charset="-122"/>
              <a:ea typeface="微软雅黑" panose="020B0503020204020204" pitchFamily="34" charset="-122"/>
              <a:cs typeface="+mn-cs"/>
            </a:endParaRPr>
          </a:p>
        </p:txBody>
      </p:sp>
      <p:pic>
        <p:nvPicPr>
          <p:cNvPr id="5" name="图片 4">
            <a:extLst>
              <a:ext uri="{FF2B5EF4-FFF2-40B4-BE49-F238E27FC236}">
                <a16:creationId xmlns:a16="http://schemas.microsoft.com/office/drawing/2014/main" id="{AF64FC85-BCDF-FA06-0179-6448C46AD08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251" t="30605" r="3320" b="3638"/>
          <a:stretch>
            <a:fillRect/>
          </a:stretch>
        </p:blipFill>
        <p:spPr>
          <a:xfrm>
            <a:off x="5364492" y="3624277"/>
            <a:ext cx="2371419" cy="2930147"/>
          </a:xfrm>
          <a:prstGeom prst="rect">
            <a:avLst/>
          </a:prstGeom>
        </p:spPr>
      </p:pic>
      <p:sp>
        <p:nvSpPr>
          <p:cNvPr id="6" name="文本框 5">
            <a:extLst>
              <a:ext uri="{FF2B5EF4-FFF2-40B4-BE49-F238E27FC236}">
                <a16:creationId xmlns:a16="http://schemas.microsoft.com/office/drawing/2014/main" id="{CCD827EA-CB49-9F59-69E6-5510453666AE}"/>
              </a:ext>
            </a:extLst>
          </p:cNvPr>
          <p:cNvSpPr txBox="1"/>
          <p:nvPr/>
        </p:nvSpPr>
        <p:spPr>
          <a:xfrm>
            <a:off x="7879531" y="5300423"/>
            <a:ext cx="2546015"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小红书</a:t>
            </a:r>
            <a:r>
              <a:rPr kumimoji="0" lang="en-US" altLang="zh-CN" sz="2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a:t>
            </a:r>
            <a:r>
              <a:rPr kumimoji="0" lang="zh-CN" altLang="en-US" sz="2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抖音：</a:t>
            </a:r>
            <a:endParaRPr kumimoji="0" lang="en-US" altLang="zh-CN" sz="2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Tang</a:t>
            </a:r>
            <a:r>
              <a:rPr kumimoji="0" lang="zh-CN" altLang="en-US" sz="28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原创课件</a:t>
            </a:r>
          </a:p>
        </p:txBody>
      </p:sp>
      <p:pic>
        <p:nvPicPr>
          <p:cNvPr id="7" name="图片 6">
            <a:extLst>
              <a:ext uri="{FF2B5EF4-FFF2-40B4-BE49-F238E27FC236}">
                <a16:creationId xmlns:a16="http://schemas.microsoft.com/office/drawing/2014/main" id="{7E72FE10-528E-944C-2911-B2C677658C2F}"/>
              </a:ext>
            </a:extLst>
          </p:cNvPr>
          <p:cNvPicPr>
            <a:picLocks noChangeAspect="1"/>
          </p:cNvPicPr>
          <p:nvPr/>
        </p:nvPicPr>
        <p:blipFill>
          <a:blip r:embed="rId3">
            <a:duotone>
              <a:srgbClr val="FFC000">
                <a:shade val="45000"/>
                <a:satMod val="135000"/>
              </a:srgbClr>
              <a:prstClr val="white"/>
            </a:duotone>
          </a:blip>
          <a:stretch>
            <a:fillRect/>
          </a:stretch>
        </p:blipFill>
        <p:spPr>
          <a:xfrm>
            <a:off x="5935576" y="1"/>
            <a:ext cx="2426419" cy="1457071"/>
          </a:xfrm>
          <a:prstGeom prst="rect">
            <a:avLst/>
          </a:prstGeom>
        </p:spPr>
      </p:pic>
      <p:pic>
        <p:nvPicPr>
          <p:cNvPr id="8" name="图片 7">
            <a:extLst>
              <a:ext uri="{FF2B5EF4-FFF2-40B4-BE49-F238E27FC236}">
                <a16:creationId xmlns:a16="http://schemas.microsoft.com/office/drawing/2014/main" id="{8FC743B8-6F27-4999-C332-5710EEFED70F}"/>
              </a:ext>
            </a:extLst>
          </p:cNvPr>
          <p:cNvPicPr>
            <a:picLocks noChangeAspect="1"/>
          </p:cNvPicPr>
          <p:nvPr/>
        </p:nvPicPr>
        <p:blipFill>
          <a:blip r:embed="rId4"/>
          <a:stretch>
            <a:fillRect/>
          </a:stretch>
        </p:blipFill>
        <p:spPr>
          <a:xfrm>
            <a:off x="967651" y="3868311"/>
            <a:ext cx="3632200" cy="2730876"/>
          </a:xfrm>
          <a:prstGeom prst="rect">
            <a:avLst/>
          </a:prstGeom>
        </p:spPr>
      </p:pic>
      <p:pic>
        <p:nvPicPr>
          <p:cNvPr id="9" name="图片 8">
            <a:extLst>
              <a:ext uri="{FF2B5EF4-FFF2-40B4-BE49-F238E27FC236}">
                <a16:creationId xmlns:a16="http://schemas.microsoft.com/office/drawing/2014/main" id="{CCAC717F-F2D7-151C-9945-59A2543A36E4}"/>
              </a:ext>
            </a:extLst>
          </p:cNvPr>
          <p:cNvPicPr>
            <a:picLocks noChangeAspect="1"/>
          </p:cNvPicPr>
          <p:nvPr/>
        </p:nvPicPr>
        <p:blipFill>
          <a:blip r:embed="rId5" cstate="print">
            <a:extLst>
              <a:ext uri="{28A0092B-C50C-407E-A947-70E740481C1C}">
                <a14:useLocalDpi xmlns:a14="http://schemas.microsoft.com/office/drawing/2010/main" val="0"/>
              </a:ext>
            </a:extLst>
          </a:blip>
          <a:srcRect l="11450" t="27244" r="12017" b="6927"/>
          <a:stretch>
            <a:fillRect/>
          </a:stretch>
        </p:blipFill>
        <p:spPr>
          <a:xfrm>
            <a:off x="9049442" y="79124"/>
            <a:ext cx="2347296" cy="2755896"/>
          </a:xfrm>
          <a:prstGeom prst="rect">
            <a:avLst/>
          </a:prstGeom>
        </p:spPr>
      </p:pic>
    </p:spTree>
    <p:extLst>
      <p:ext uri="{BB962C8B-B14F-4D97-AF65-F5344CB8AC3E}">
        <p14:creationId xmlns:p14="http://schemas.microsoft.com/office/powerpoint/2010/main" val="3942715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p:cNvSpPr txBox="1">
            <a:spLocks noChangeArrowheads="1"/>
          </p:cNvSpPr>
          <p:nvPr/>
        </p:nvSpPr>
        <p:spPr bwMode="auto">
          <a:xfrm>
            <a:off x="487680" y="958850"/>
            <a:ext cx="10084435" cy="645160"/>
          </a:xfrm>
          <a:prstGeom prst="rect">
            <a:avLst/>
          </a:prstGeom>
          <a:noFill/>
          <a:ln w="38100">
            <a:noFill/>
            <a:miter lim="800000"/>
          </a:ln>
          <a:effectLst/>
        </p:spPr>
        <p:txBody>
          <a:bodyPr wrap="square">
            <a:spAutoFit/>
          </a:bodyPr>
          <a:lstStyle>
            <a:lvl1pPr eaLnBrk="0" hangingPunct="0">
              <a:defRPr b="1">
                <a:solidFill>
                  <a:sysClr val="windowText" lastClr="000000"/>
                </a:solidFill>
                <a:latin typeface="Arial" panose="020B0604020202020204" pitchFamily="34" charset="0"/>
                <a:ea typeface="宋体" panose="02010600030101010101" pitchFamily="2" charset="-122"/>
              </a:defRPr>
            </a:lvl1pPr>
            <a:lvl2pPr marL="742950" indent="-285750" eaLnBrk="0" hangingPunct="0">
              <a:defRPr b="1">
                <a:solidFill>
                  <a:sysClr val="windowText" lastClr="000000"/>
                </a:solidFill>
                <a:latin typeface="Arial" panose="020B0604020202020204" pitchFamily="34" charset="0"/>
                <a:ea typeface="宋体" panose="02010600030101010101" pitchFamily="2" charset="-122"/>
              </a:defRPr>
            </a:lvl2pPr>
            <a:lvl3pPr marL="1143000" indent="-228600" eaLnBrk="0" hangingPunct="0">
              <a:defRPr b="1">
                <a:solidFill>
                  <a:sysClr val="windowText" lastClr="000000"/>
                </a:solidFill>
                <a:latin typeface="Arial" panose="020B0604020202020204" pitchFamily="34" charset="0"/>
                <a:ea typeface="宋体" panose="02010600030101010101" pitchFamily="2" charset="-122"/>
              </a:defRPr>
            </a:lvl3pPr>
            <a:lvl4pPr marL="1600200" indent="-228600" eaLnBrk="0" hangingPunct="0">
              <a:defRPr b="1">
                <a:solidFill>
                  <a:sysClr val="windowText" lastClr="000000"/>
                </a:solidFill>
                <a:latin typeface="Arial" panose="020B0604020202020204" pitchFamily="34" charset="0"/>
                <a:ea typeface="宋体" panose="02010600030101010101" pitchFamily="2" charset="-122"/>
              </a:defRPr>
            </a:lvl4pPr>
            <a:lvl5pPr marL="2057400" indent="-228600" eaLnBrk="0" hangingPunct="0">
              <a:defRPr b="1">
                <a:solidFill>
                  <a:sysClr val="windowText" lastClr="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ysClr val="windowText" lastClr="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ysClr val="windowText" lastClr="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ysClr val="windowText" lastClr="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ysClr val="windowText" lastClr="000000"/>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50000"/>
              </a:spcBef>
              <a:spcAft>
                <a:spcPct val="0"/>
              </a:spcAft>
              <a:buClrTx/>
              <a:buSzTx/>
              <a:buFont typeface="Arial" panose="020B0604020202020204" pitchFamily="34" charset="0"/>
              <a:buNone/>
              <a:defRPr/>
            </a:pPr>
            <a:r>
              <a:rPr kumimoji="0" lang="en-US" altLang="zh-CN" sz="3600" b="1" i="0" u="none" strike="noStrike" kern="1200" cap="none" spc="0" normalizeH="0" baseline="0" noProof="0" dirty="0">
                <a:ln>
                  <a:noFill/>
                </a:ln>
                <a:solidFill>
                  <a:srgbClr val="7030A0"/>
                </a:solidFill>
                <a:effectLst/>
                <a:uLnTx/>
                <a:uFillTx/>
                <a:latin typeface="Arial" panose="020B0604020202020204" pitchFamily="34" charset="0"/>
                <a:ea typeface="方正少儿_GBK" panose="03000509000000000000" pitchFamily="65" charset="-122"/>
                <a:cs typeface="Arial" panose="020B0604020202020204" pitchFamily="34" charset="0"/>
              </a:rPr>
              <a:t>1</a:t>
            </a:r>
            <a:r>
              <a:rPr kumimoji="0" lang="en-US" altLang="zh-CN" sz="3200" b="1" i="0" u="none" strike="noStrike" kern="1200" cap="none" spc="0" normalizeH="0" baseline="0" noProof="0" dirty="0">
                <a:ln>
                  <a:noFill/>
                </a:ln>
                <a:solidFill>
                  <a:sysClr val="windowText" lastClr="000000"/>
                </a:solidFill>
                <a:effectLst/>
                <a:uLnTx/>
                <a:uFillTx/>
                <a:latin typeface="Times New Roman" panose="02020603050405020304" pitchFamily="18" charset="0"/>
                <a:ea typeface="Arial Unicode MS" pitchFamily="34" charset="-122"/>
                <a:cs typeface="Arial Unicode MS" pitchFamily="34" charset="-122"/>
              </a:rPr>
              <a:t>  Fill in the blanks using </a:t>
            </a:r>
            <a:r>
              <a:rPr kumimoji="0" lang="en-US" altLang="zh-CN" sz="3200" b="1" i="1" u="none" strike="noStrike" kern="1200" cap="none" spc="0" normalizeH="0" baseline="0" noProof="0" dirty="0">
                <a:ln>
                  <a:noFill/>
                </a:ln>
                <a:solidFill>
                  <a:sysClr val="windowText" lastClr="000000"/>
                </a:solidFill>
                <a:effectLst/>
                <a:uLnTx/>
                <a:uFillTx/>
                <a:latin typeface="Times New Roman" panose="02020603050405020304" pitchFamily="18" charset="0"/>
                <a:ea typeface="Arial Unicode MS" pitchFamily="34" charset="-122"/>
                <a:cs typeface="Arial Unicode MS" pitchFamily="34" charset="-122"/>
              </a:rPr>
              <a:t>until</a:t>
            </a:r>
            <a:r>
              <a:rPr kumimoji="0" lang="en-US" altLang="zh-CN" sz="3200" b="1" i="0" u="none" strike="noStrike" kern="1200" cap="none" spc="0" normalizeH="0" baseline="0" noProof="0" dirty="0">
                <a:ln>
                  <a:noFill/>
                </a:ln>
                <a:solidFill>
                  <a:sysClr val="windowText" lastClr="000000"/>
                </a:solidFill>
                <a:effectLst/>
                <a:uLnTx/>
                <a:uFillTx/>
                <a:latin typeface="Times New Roman" panose="02020603050405020304" pitchFamily="18" charset="0"/>
                <a:ea typeface="Arial Unicode MS" pitchFamily="34" charset="-122"/>
                <a:cs typeface="Arial Unicode MS" pitchFamily="34" charset="-122"/>
              </a:rPr>
              <a:t>, </a:t>
            </a:r>
            <a:r>
              <a:rPr kumimoji="0" lang="en-US" altLang="zh-CN" sz="3200" b="1" i="1" u="none" strike="noStrike" kern="1200" cap="none" spc="0" normalizeH="0" baseline="0" noProof="0" dirty="0">
                <a:ln>
                  <a:noFill/>
                </a:ln>
                <a:solidFill>
                  <a:sysClr val="windowText" lastClr="000000"/>
                </a:solidFill>
                <a:effectLst/>
                <a:uLnTx/>
                <a:uFillTx/>
                <a:latin typeface="Times New Roman" panose="02020603050405020304" pitchFamily="18" charset="0"/>
                <a:ea typeface="Arial Unicode MS" pitchFamily="34" charset="-122"/>
                <a:cs typeface="Arial Unicode MS" pitchFamily="34" charset="-122"/>
              </a:rPr>
              <a:t>so that</a:t>
            </a:r>
            <a:r>
              <a:rPr kumimoji="0" lang="en-US" altLang="zh-CN" sz="3200" b="1" i="0" u="none" strike="noStrike" kern="1200" cap="none" spc="0" normalizeH="0" baseline="0" noProof="0" dirty="0">
                <a:ln>
                  <a:noFill/>
                </a:ln>
                <a:solidFill>
                  <a:sysClr val="windowText" lastClr="000000"/>
                </a:solidFill>
                <a:effectLst/>
                <a:uLnTx/>
                <a:uFillTx/>
                <a:latin typeface="Times New Roman" panose="02020603050405020304" pitchFamily="18" charset="0"/>
                <a:ea typeface="Arial Unicode MS" pitchFamily="34" charset="-122"/>
                <a:cs typeface="Arial Unicode MS" pitchFamily="34" charset="-122"/>
              </a:rPr>
              <a:t> or </a:t>
            </a:r>
            <a:r>
              <a:rPr kumimoji="0" lang="en-US" altLang="zh-CN" sz="3200" b="1" i="1" u="none" strike="noStrike" kern="1200" cap="none" spc="0" normalizeH="0" baseline="0" noProof="0" dirty="0">
                <a:ln>
                  <a:noFill/>
                </a:ln>
                <a:solidFill>
                  <a:sysClr val="windowText" lastClr="000000"/>
                </a:solidFill>
                <a:effectLst/>
                <a:uLnTx/>
                <a:uFillTx/>
                <a:latin typeface="Times New Roman" panose="02020603050405020304" pitchFamily="18" charset="0"/>
                <a:ea typeface="Arial Unicode MS" pitchFamily="34" charset="-122"/>
                <a:cs typeface="Arial Unicode MS" pitchFamily="34" charset="-122"/>
              </a:rPr>
              <a:t>although</a:t>
            </a:r>
            <a:r>
              <a:rPr kumimoji="0" lang="en-US" altLang="zh-CN" sz="3200" b="1" i="0" u="none" strike="noStrike" kern="1200" cap="none" spc="0" normalizeH="0" baseline="0" noProof="0" dirty="0">
                <a:ln>
                  <a:noFill/>
                </a:ln>
                <a:solidFill>
                  <a:sysClr val="windowText" lastClr="000000"/>
                </a:solidFill>
                <a:effectLst/>
                <a:uLnTx/>
                <a:uFillTx/>
                <a:latin typeface="Times New Roman" panose="02020603050405020304" pitchFamily="18" charset="0"/>
                <a:ea typeface="Arial Unicode MS" pitchFamily="34" charset="-122"/>
                <a:cs typeface="Arial Unicode MS" pitchFamily="34" charset="-122"/>
              </a:rPr>
              <a:t>. </a:t>
            </a:r>
          </a:p>
        </p:txBody>
      </p:sp>
      <p:grpSp>
        <p:nvGrpSpPr>
          <p:cNvPr id="11" name="组合 10"/>
          <p:cNvGrpSpPr/>
          <p:nvPr/>
        </p:nvGrpSpPr>
        <p:grpSpPr>
          <a:xfrm>
            <a:off x="292100" y="207963"/>
            <a:ext cx="2151063" cy="637540"/>
            <a:chOff x="711200" y="126727"/>
            <a:chExt cx="2151063" cy="637777"/>
          </a:xfrm>
        </p:grpSpPr>
        <p:sp>
          <p:nvSpPr>
            <p:cNvPr id="12" name="椭圆 11"/>
            <p:cNvSpPr/>
            <p:nvPr/>
          </p:nvSpPr>
          <p:spPr bwMode="auto">
            <a:xfrm>
              <a:off x="711200" y="126727"/>
              <a:ext cx="2151063" cy="630471"/>
            </a:xfrm>
            <a:prstGeom prst="ellipse">
              <a:avLst/>
            </a:prstGeom>
            <a:solidFill>
              <a:srgbClr val="F79646"/>
            </a:solidFill>
            <a:ln w="25400" cap="flat" cmpd="sng" algn="ctr">
              <a:solidFill>
                <a:srgbClr val="F79646"/>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3200" b="1" i="0" u="none" strike="noStrike" kern="0" cap="none" spc="0" normalizeH="0" baseline="0" noProof="0" dirty="0">
                <a:ln>
                  <a:noFill/>
                </a:ln>
                <a:solidFill>
                  <a:srgbClr val="0000FF"/>
                </a:solidFill>
                <a:effectLst/>
                <a:uLnTx/>
                <a:uFillTx/>
                <a:latin typeface="Arial" panose="020B0604020202020204"/>
                <a:ea typeface="宋体" panose="02010600030101010101" pitchFamily="2" charset="-122"/>
                <a:cs typeface="+mn-ea"/>
              </a:endParaRPr>
            </a:p>
          </p:txBody>
        </p:sp>
        <p:sp>
          <p:nvSpPr>
            <p:cNvPr id="13" name="矩形 12"/>
            <p:cNvSpPr/>
            <p:nvPr/>
          </p:nvSpPr>
          <p:spPr>
            <a:xfrm>
              <a:off x="757238" y="180722"/>
              <a:ext cx="2045335" cy="58378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200" b="1" i="0" u="none" strike="noStrike" kern="0" cap="none" spc="0" normalizeH="0" baseline="0" noProof="0" dirty="0">
                  <a:ln>
                    <a:noFill/>
                  </a:ln>
                  <a:solidFill>
                    <a:schemeClr val="accent1">
                      <a:lumMod val="75000"/>
                    </a:schemeClr>
                  </a:solidFill>
                  <a:effectLst/>
                  <a:uLnTx/>
                  <a:uFillTx/>
                  <a:latin typeface="Times New Roman" panose="02020603050405020304" pitchFamily="18" charset="0"/>
                  <a:ea typeface="宋体" panose="02010600030101010101" pitchFamily="2" charset="-122"/>
                  <a:cs typeface="+mn-ea"/>
                </a:rPr>
                <a:t>Self Check</a:t>
              </a:r>
            </a:p>
          </p:txBody>
        </p:sp>
      </p:grpSp>
      <p:sp>
        <p:nvSpPr>
          <p:cNvPr id="3" name="Text Box 4"/>
          <p:cNvSpPr txBox="1">
            <a:spLocks noChangeArrowheads="1"/>
          </p:cNvSpPr>
          <p:nvPr/>
        </p:nvSpPr>
        <p:spPr bwMode="auto">
          <a:xfrm>
            <a:off x="889000" y="1843405"/>
            <a:ext cx="9314180" cy="4029949"/>
          </a:xfrm>
          <a:prstGeom prst="rect">
            <a:avLst/>
          </a:prstGeom>
          <a:solidFill>
            <a:schemeClr val="bg1"/>
          </a:solidFill>
          <a:ln>
            <a:noFill/>
          </a:ln>
          <a:effectLst/>
        </p:spPr>
        <p:txBody>
          <a:bodyPr wrap="square">
            <a:spAutoFit/>
          </a:bodyPr>
          <a:lstStyle>
            <a:lvl1pPr eaLnBrk="0" hangingPunct="0">
              <a:defRPr b="1">
                <a:solidFill>
                  <a:sysClr val="windowText" lastClr="000000"/>
                </a:solidFill>
                <a:latin typeface="Arial" panose="020B0604020202020204" pitchFamily="34" charset="0"/>
                <a:ea typeface="宋体" panose="02010600030101010101" pitchFamily="2" charset="-122"/>
              </a:defRPr>
            </a:lvl1pPr>
            <a:lvl2pPr marL="742950" indent="-285750" eaLnBrk="0" hangingPunct="0">
              <a:defRPr b="1">
                <a:solidFill>
                  <a:sysClr val="windowText" lastClr="000000"/>
                </a:solidFill>
                <a:latin typeface="Arial" panose="020B0604020202020204" pitchFamily="34" charset="0"/>
                <a:ea typeface="宋体" panose="02010600030101010101" pitchFamily="2" charset="-122"/>
              </a:defRPr>
            </a:lvl2pPr>
            <a:lvl3pPr marL="1143000" indent="-228600" eaLnBrk="0" hangingPunct="0">
              <a:defRPr b="1">
                <a:solidFill>
                  <a:sysClr val="windowText" lastClr="000000"/>
                </a:solidFill>
                <a:latin typeface="Arial" panose="020B0604020202020204" pitchFamily="34" charset="0"/>
                <a:ea typeface="宋体" panose="02010600030101010101" pitchFamily="2" charset="-122"/>
              </a:defRPr>
            </a:lvl3pPr>
            <a:lvl4pPr marL="1600200" indent="-228600" eaLnBrk="0" hangingPunct="0">
              <a:defRPr b="1">
                <a:solidFill>
                  <a:sysClr val="windowText" lastClr="000000"/>
                </a:solidFill>
                <a:latin typeface="Arial" panose="020B0604020202020204" pitchFamily="34" charset="0"/>
                <a:ea typeface="宋体" panose="02010600030101010101" pitchFamily="2" charset="-122"/>
              </a:defRPr>
            </a:lvl4pPr>
            <a:lvl5pPr marL="2057400" indent="-228600" eaLnBrk="0" hangingPunct="0">
              <a:defRPr b="1">
                <a:solidFill>
                  <a:sysClr val="windowText" lastClr="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ysClr val="windowText" lastClr="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ysClr val="windowText" lastClr="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ysClr val="windowText" lastClr="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ysClr val="windowText" lastClr="000000"/>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ts val="2500"/>
              </a:lnSpc>
              <a:spcBef>
                <a:spcPct val="50000"/>
              </a:spcBef>
              <a:spcAft>
                <a:spcPct val="0"/>
              </a:spcAft>
              <a:buClrTx/>
              <a:buSzTx/>
              <a:buFont typeface="Arial" panose="020B0604020202020204" pitchFamily="34" charset="0"/>
              <a:buNone/>
              <a:defRPr/>
            </a:pPr>
            <a:r>
              <a:rPr kumimoji="0" lang="en-US" altLang="zh-CN" sz="3200" b="1" i="0" u="none" strike="noStrike" kern="1200" cap="none" spc="0" normalizeH="0" baseline="0" noProof="0" dirty="0">
                <a:ln>
                  <a:noFill/>
                </a:ln>
                <a:solidFill>
                  <a:sysClr val="windowText" lastClr="000000"/>
                </a:solidFill>
                <a:effectLst/>
                <a:uLnTx/>
                <a:uFillTx/>
                <a:latin typeface="Times New Roman" panose="02020603050405020304" pitchFamily="18" charset="0"/>
                <a:ea typeface="EU-B2X" pitchFamily="65" charset="-122"/>
                <a:cs typeface="+mn-ea"/>
              </a:rPr>
              <a:t>3. You could save more money ___________ you can </a:t>
            </a:r>
          </a:p>
          <a:p>
            <a:pPr marL="0" marR="0" lvl="0" indent="0" algn="l" defTabSz="914400" rtl="0" eaLnBrk="1" fontAlgn="base" latinLnBrk="0" hangingPunct="1">
              <a:lnSpc>
                <a:spcPts val="2500"/>
              </a:lnSpc>
              <a:spcBef>
                <a:spcPct val="50000"/>
              </a:spcBef>
              <a:spcAft>
                <a:spcPct val="0"/>
              </a:spcAft>
              <a:buClrTx/>
              <a:buSzTx/>
              <a:buFont typeface="Arial" panose="020B0604020202020204" pitchFamily="34" charset="0"/>
              <a:buNone/>
              <a:defRPr/>
            </a:pPr>
            <a:r>
              <a:rPr kumimoji="0" lang="en-US" altLang="zh-CN" sz="3200" b="1" i="0" u="none" strike="noStrike" kern="1200" cap="none" spc="0" normalizeH="0" baseline="0" noProof="0" dirty="0">
                <a:ln>
                  <a:noFill/>
                </a:ln>
                <a:solidFill>
                  <a:sysClr val="windowText" lastClr="000000"/>
                </a:solidFill>
                <a:effectLst/>
                <a:uLnTx/>
                <a:uFillTx/>
                <a:latin typeface="Times New Roman" panose="02020603050405020304" pitchFamily="18" charset="0"/>
                <a:ea typeface="EU-B2X" pitchFamily="65" charset="-122"/>
                <a:cs typeface="+mn-ea"/>
              </a:rPr>
              <a:t>    buy a gift for your friend’s birthday.</a:t>
            </a:r>
          </a:p>
          <a:p>
            <a:pPr marL="0" marR="0" lvl="0" indent="0" algn="l" defTabSz="914400" rtl="0" eaLnBrk="1" fontAlgn="base" latinLnBrk="0" hangingPunct="1">
              <a:lnSpc>
                <a:spcPts val="2500"/>
              </a:lnSpc>
              <a:spcBef>
                <a:spcPts val="2680"/>
              </a:spcBef>
              <a:spcAft>
                <a:spcPct val="0"/>
              </a:spcAft>
              <a:buClrTx/>
              <a:buSzTx/>
              <a:buFont typeface="Arial" panose="020B0604020202020204" pitchFamily="34" charset="0"/>
              <a:buNone/>
              <a:defRPr/>
            </a:pPr>
            <a:r>
              <a:rPr kumimoji="0" lang="en-US" altLang="zh-CN" sz="3200" b="1" i="0" u="none" strike="noStrike" kern="1200" cap="none" spc="0" normalizeH="0" baseline="0" noProof="0" dirty="0">
                <a:ln>
                  <a:noFill/>
                </a:ln>
                <a:solidFill>
                  <a:sysClr val="windowText" lastClr="000000"/>
                </a:solidFill>
                <a:effectLst/>
                <a:uLnTx/>
                <a:uFillTx/>
                <a:latin typeface="Times New Roman" panose="02020603050405020304" pitchFamily="18" charset="0"/>
                <a:ea typeface="EU-B2X" pitchFamily="65" charset="-122"/>
                <a:cs typeface="+mn-ea"/>
              </a:rPr>
              <a:t>4. Kids shouldn’t play computer games _____ late at </a:t>
            </a:r>
          </a:p>
          <a:p>
            <a:pPr marL="0" marR="0" lvl="0" indent="0" algn="l" defTabSz="914400" rtl="0" eaLnBrk="1" fontAlgn="base" latinLnBrk="0" hangingPunct="1">
              <a:lnSpc>
                <a:spcPts val="2500"/>
              </a:lnSpc>
              <a:spcBef>
                <a:spcPct val="50000"/>
              </a:spcBef>
              <a:spcAft>
                <a:spcPct val="0"/>
              </a:spcAft>
              <a:buClrTx/>
              <a:buSzTx/>
              <a:buFont typeface="Arial" panose="020B0604020202020204" pitchFamily="34" charset="0"/>
              <a:buNone/>
              <a:defRPr/>
            </a:pPr>
            <a:r>
              <a:rPr kumimoji="0" lang="en-US" altLang="zh-CN" sz="3200" b="1" i="0" u="none" strike="noStrike" kern="1200" cap="none" spc="0" normalizeH="0" baseline="0" noProof="0" dirty="0">
                <a:ln>
                  <a:noFill/>
                </a:ln>
                <a:solidFill>
                  <a:sysClr val="windowText" lastClr="000000"/>
                </a:solidFill>
                <a:effectLst/>
                <a:uLnTx/>
                <a:uFillTx/>
                <a:latin typeface="Times New Roman" panose="02020603050405020304" pitchFamily="18" charset="0"/>
                <a:ea typeface="EU-B2X" pitchFamily="65" charset="-122"/>
                <a:cs typeface="+mn-ea"/>
              </a:rPr>
              <a:t>    night. They should rest early.</a:t>
            </a:r>
          </a:p>
          <a:p>
            <a:pPr marL="0" marR="0" lvl="0" indent="0" algn="l" defTabSz="914400" rtl="0" eaLnBrk="1" fontAlgn="base" latinLnBrk="0" hangingPunct="1">
              <a:lnSpc>
                <a:spcPts val="2500"/>
              </a:lnSpc>
              <a:spcBef>
                <a:spcPts val="2680"/>
              </a:spcBef>
              <a:spcAft>
                <a:spcPct val="0"/>
              </a:spcAft>
              <a:buClrTx/>
              <a:buSzTx/>
              <a:buFont typeface="Arial" panose="020B0604020202020204" pitchFamily="34" charset="0"/>
              <a:buNone/>
              <a:defRPr/>
            </a:pPr>
            <a:r>
              <a:rPr kumimoji="0" lang="en-US" altLang="zh-CN" sz="3200" b="1" i="0" u="none" strike="noStrike" kern="1200" cap="none" spc="0" normalizeH="0" baseline="0" noProof="0" dirty="0">
                <a:ln>
                  <a:noFill/>
                </a:ln>
                <a:solidFill>
                  <a:sysClr val="windowText" lastClr="000000"/>
                </a:solidFill>
                <a:effectLst/>
                <a:uLnTx/>
                <a:uFillTx/>
                <a:latin typeface="Times New Roman" panose="02020603050405020304" pitchFamily="18" charset="0"/>
                <a:ea typeface="EU-B2X" pitchFamily="65" charset="-122"/>
                <a:cs typeface="+mn-ea"/>
              </a:rPr>
              <a:t>5. _________ many people like to eat junk food, they </a:t>
            </a:r>
          </a:p>
          <a:p>
            <a:pPr marL="0" marR="0" lvl="0" indent="0" algn="l" defTabSz="914400" rtl="0" eaLnBrk="1" fontAlgn="base" latinLnBrk="0" hangingPunct="1">
              <a:lnSpc>
                <a:spcPts val="2500"/>
              </a:lnSpc>
              <a:spcBef>
                <a:spcPct val="50000"/>
              </a:spcBef>
              <a:spcAft>
                <a:spcPct val="0"/>
              </a:spcAft>
              <a:buClrTx/>
              <a:buSzTx/>
              <a:buFont typeface="Arial" panose="020B0604020202020204" pitchFamily="34" charset="0"/>
              <a:buNone/>
              <a:defRPr/>
            </a:pPr>
            <a:r>
              <a:rPr kumimoji="0" lang="en-US" altLang="zh-CN" sz="3200" b="1" i="0" u="none" strike="noStrike" kern="1200" cap="none" spc="0" normalizeH="0" baseline="0" noProof="0" dirty="0">
                <a:ln>
                  <a:noFill/>
                </a:ln>
                <a:solidFill>
                  <a:sysClr val="windowText" lastClr="000000"/>
                </a:solidFill>
                <a:effectLst/>
                <a:uLnTx/>
                <a:uFillTx/>
                <a:latin typeface="Times New Roman" panose="02020603050405020304" pitchFamily="18" charset="0"/>
                <a:ea typeface="EU-B2X" pitchFamily="65" charset="-122"/>
                <a:cs typeface="+mn-ea"/>
              </a:rPr>
              <a:t>    should really eat more fruit and vegetables ______ </a:t>
            </a:r>
          </a:p>
          <a:p>
            <a:pPr marL="0" marR="0" lvl="0" indent="0" algn="l" defTabSz="914400" rtl="0" eaLnBrk="1" fontAlgn="base" latinLnBrk="0" hangingPunct="1">
              <a:lnSpc>
                <a:spcPts val="2500"/>
              </a:lnSpc>
              <a:spcBef>
                <a:spcPct val="50000"/>
              </a:spcBef>
              <a:spcAft>
                <a:spcPct val="0"/>
              </a:spcAft>
              <a:buClrTx/>
              <a:buSzTx/>
              <a:buFont typeface="Arial" panose="020B0604020202020204" pitchFamily="34" charset="0"/>
              <a:buNone/>
              <a:defRPr/>
            </a:pPr>
            <a:r>
              <a:rPr kumimoji="0" lang="en-US" altLang="zh-CN" sz="3200" b="1" i="0" u="none" strike="noStrike" kern="1200" cap="none" spc="0" normalizeH="0" baseline="0" noProof="0" dirty="0">
                <a:ln>
                  <a:noFill/>
                </a:ln>
                <a:solidFill>
                  <a:sysClr val="windowText" lastClr="000000"/>
                </a:solidFill>
                <a:effectLst/>
                <a:uLnTx/>
                <a:uFillTx/>
                <a:latin typeface="Times New Roman" panose="02020603050405020304" pitchFamily="18" charset="0"/>
                <a:ea typeface="EU-B2X" pitchFamily="65" charset="-122"/>
                <a:cs typeface="+mn-ea"/>
              </a:rPr>
              <a:t>    they can be healthy.</a:t>
            </a:r>
          </a:p>
        </p:txBody>
      </p:sp>
      <p:sp>
        <p:nvSpPr>
          <p:cNvPr id="5" name="Rectangle 6"/>
          <p:cNvSpPr>
            <a:spLocks noChangeArrowheads="1"/>
          </p:cNvSpPr>
          <p:nvPr/>
        </p:nvSpPr>
        <p:spPr bwMode="auto">
          <a:xfrm>
            <a:off x="6751003" y="1717040"/>
            <a:ext cx="1402715" cy="583565"/>
          </a:xfrm>
          <a:prstGeom prst="rect">
            <a:avLst/>
          </a:prstGeom>
          <a:noFill/>
          <a:ln>
            <a:noFill/>
          </a:ln>
          <a:effectLst/>
        </p:spPr>
        <p:txBody>
          <a:bodyPr wrap="none">
            <a:spAutoFit/>
          </a:bodyPr>
          <a:lstStyle>
            <a:lvl1pPr eaLnBrk="0" hangingPunct="0">
              <a:defRPr b="1">
                <a:solidFill>
                  <a:sysClr val="windowText" lastClr="000000"/>
                </a:solidFill>
                <a:latin typeface="Arial" panose="020B0604020202020204" pitchFamily="34" charset="0"/>
                <a:ea typeface="宋体" panose="02010600030101010101" pitchFamily="2" charset="-122"/>
              </a:defRPr>
            </a:lvl1pPr>
            <a:lvl2pPr marL="742950" indent="-285750" eaLnBrk="0" hangingPunct="0">
              <a:defRPr b="1">
                <a:solidFill>
                  <a:sysClr val="windowText" lastClr="000000"/>
                </a:solidFill>
                <a:latin typeface="Arial" panose="020B0604020202020204" pitchFamily="34" charset="0"/>
                <a:ea typeface="宋体" panose="02010600030101010101" pitchFamily="2" charset="-122"/>
              </a:defRPr>
            </a:lvl2pPr>
            <a:lvl3pPr marL="1143000" indent="-228600" eaLnBrk="0" hangingPunct="0">
              <a:defRPr b="1">
                <a:solidFill>
                  <a:sysClr val="windowText" lastClr="000000"/>
                </a:solidFill>
                <a:latin typeface="Arial" panose="020B0604020202020204" pitchFamily="34" charset="0"/>
                <a:ea typeface="宋体" panose="02010600030101010101" pitchFamily="2" charset="-122"/>
              </a:defRPr>
            </a:lvl3pPr>
            <a:lvl4pPr marL="1600200" indent="-228600" eaLnBrk="0" hangingPunct="0">
              <a:defRPr b="1">
                <a:solidFill>
                  <a:sysClr val="windowText" lastClr="000000"/>
                </a:solidFill>
                <a:latin typeface="Arial" panose="020B0604020202020204" pitchFamily="34" charset="0"/>
                <a:ea typeface="宋体" panose="02010600030101010101" pitchFamily="2" charset="-122"/>
              </a:defRPr>
            </a:lvl4pPr>
            <a:lvl5pPr marL="2057400" indent="-228600" eaLnBrk="0" hangingPunct="0">
              <a:defRPr b="1">
                <a:solidFill>
                  <a:sysClr val="windowText" lastClr="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ysClr val="windowText" lastClr="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ysClr val="windowText" lastClr="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ysClr val="windowText" lastClr="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ysClr val="windowText" lastClr="000000"/>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en-US" sz="3200" b="1" i="1"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mn-ea"/>
              </a:rPr>
              <a:t>so that </a:t>
            </a:r>
          </a:p>
        </p:txBody>
      </p:sp>
      <p:sp>
        <p:nvSpPr>
          <p:cNvPr id="6" name="Rectangle 7"/>
          <p:cNvSpPr>
            <a:spLocks noChangeArrowheads="1"/>
          </p:cNvSpPr>
          <p:nvPr/>
        </p:nvSpPr>
        <p:spPr bwMode="auto">
          <a:xfrm>
            <a:off x="7902575" y="2943860"/>
            <a:ext cx="974090" cy="583565"/>
          </a:xfrm>
          <a:prstGeom prst="rect">
            <a:avLst/>
          </a:prstGeom>
          <a:noFill/>
          <a:ln>
            <a:noFill/>
          </a:ln>
          <a:effectLst/>
        </p:spPr>
        <p:txBody>
          <a:bodyPr wrap="none">
            <a:spAutoFit/>
          </a:bodyPr>
          <a:lstStyle>
            <a:lvl1pPr eaLnBrk="0" hangingPunct="0">
              <a:defRPr b="1">
                <a:solidFill>
                  <a:sysClr val="windowText" lastClr="000000"/>
                </a:solidFill>
                <a:latin typeface="Arial" panose="020B0604020202020204" pitchFamily="34" charset="0"/>
                <a:ea typeface="宋体" panose="02010600030101010101" pitchFamily="2" charset="-122"/>
              </a:defRPr>
            </a:lvl1pPr>
            <a:lvl2pPr marL="742950" indent="-285750" eaLnBrk="0" hangingPunct="0">
              <a:defRPr b="1">
                <a:solidFill>
                  <a:sysClr val="windowText" lastClr="000000"/>
                </a:solidFill>
                <a:latin typeface="Arial" panose="020B0604020202020204" pitchFamily="34" charset="0"/>
                <a:ea typeface="宋体" panose="02010600030101010101" pitchFamily="2" charset="-122"/>
              </a:defRPr>
            </a:lvl2pPr>
            <a:lvl3pPr marL="1143000" indent="-228600" eaLnBrk="0" hangingPunct="0">
              <a:defRPr b="1">
                <a:solidFill>
                  <a:sysClr val="windowText" lastClr="000000"/>
                </a:solidFill>
                <a:latin typeface="Arial" panose="020B0604020202020204" pitchFamily="34" charset="0"/>
                <a:ea typeface="宋体" panose="02010600030101010101" pitchFamily="2" charset="-122"/>
              </a:defRPr>
            </a:lvl3pPr>
            <a:lvl4pPr marL="1600200" indent="-228600" eaLnBrk="0" hangingPunct="0">
              <a:defRPr b="1">
                <a:solidFill>
                  <a:sysClr val="windowText" lastClr="000000"/>
                </a:solidFill>
                <a:latin typeface="Arial" panose="020B0604020202020204" pitchFamily="34" charset="0"/>
                <a:ea typeface="宋体" panose="02010600030101010101" pitchFamily="2" charset="-122"/>
              </a:defRPr>
            </a:lvl4pPr>
            <a:lvl5pPr marL="2057400" indent="-228600" eaLnBrk="0" hangingPunct="0">
              <a:defRPr b="1">
                <a:solidFill>
                  <a:sysClr val="windowText" lastClr="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ysClr val="windowText" lastClr="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ysClr val="windowText" lastClr="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ysClr val="windowText" lastClr="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ysClr val="windowText" lastClr="000000"/>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en-US" sz="3200" b="1" i="1"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mn-ea"/>
              </a:rPr>
              <a:t>until</a:t>
            </a:r>
          </a:p>
        </p:txBody>
      </p:sp>
      <p:sp>
        <p:nvSpPr>
          <p:cNvPr id="7" name="Rectangle 9"/>
          <p:cNvSpPr>
            <a:spLocks noChangeArrowheads="1"/>
          </p:cNvSpPr>
          <p:nvPr/>
        </p:nvSpPr>
        <p:spPr bwMode="auto">
          <a:xfrm>
            <a:off x="1387793" y="4139248"/>
            <a:ext cx="1764665" cy="583565"/>
          </a:xfrm>
          <a:prstGeom prst="rect">
            <a:avLst/>
          </a:prstGeom>
          <a:noFill/>
          <a:ln>
            <a:noFill/>
          </a:ln>
          <a:effectLst/>
        </p:spPr>
        <p:txBody>
          <a:bodyPr wrap="none">
            <a:spAutoFit/>
          </a:bodyPr>
          <a:lstStyle>
            <a:lvl1pPr eaLnBrk="0" hangingPunct="0">
              <a:defRPr b="1">
                <a:solidFill>
                  <a:sysClr val="windowText" lastClr="000000"/>
                </a:solidFill>
                <a:latin typeface="Arial" panose="020B0604020202020204" pitchFamily="34" charset="0"/>
                <a:ea typeface="宋体" panose="02010600030101010101" pitchFamily="2" charset="-122"/>
              </a:defRPr>
            </a:lvl1pPr>
            <a:lvl2pPr marL="742950" indent="-285750" eaLnBrk="0" hangingPunct="0">
              <a:defRPr b="1">
                <a:solidFill>
                  <a:sysClr val="windowText" lastClr="000000"/>
                </a:solidFill>
                <a:latin typeface="Arial" panose="020B0604020202020204" pitchFamily="34" charset="0"/>
                <a:ea typeface="宋体" panose="02010600030101010101" pitchFamily="2" charset="-122"/>
              </a:defRPr>
            </a:lvl2pPr>
            <a:lvl3pPr marL="1143000" indent="-228600" eaLnBrk="0" hangingPunct="0">
              <a:defRPr b="1">
                <a:solidFill>
                  <a:sysClr val="windowText" lastClr="000000"/>
                </a:solidFill>
                <a:latin typeface="Arial" panose="020B0604020202020204" pitchFamily="34" charset="0"/>
                <a:ea typeface="宋体" panose="02010600030101010101" pitchFamily="2" charset="-122"/>
              </a:defRPr>
            </a:lvl3pPr>
            <a:lvl4pPr marL="1600200" indent="-228600" eaLnBrk="0" hangingPunct="0">
              <a:defRPr b="1">
                <a:solidFill>
                  <a:sysClr val="windowText" lastClr="000000"/>
                </a:solidFill>
                <a:latin typeface="Arial" panose="020B0604020202020204" pitchFamily="34" charset="0"/>
                <a:ea typeface="宋体" panose="02010600030101010101" pitchFamily="2" charset="-122"/>
              </a:defRPr>
            </a:lvl4pPr>
            <a:lvl5pPr marL="2057400" indent="-228600" eaLnBrk="0" hangingPunct="0">
              <a:defRPr b="1">
                <a:solidFill>
                  <a:sysClr val="windowText" lastClr="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ysClr val="windowText" lastClr="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ysClr val="windowText" lastClr="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ysClr val="windowText" lastClr="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ysClr val="windowText" lastClr="000000"/>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3200" b="1" i="1"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mn-ea"/>
              </a:rPr>
              <a:t>A</a:t>
            </a:r>
            <a:r>
              <a:rPr kumimoji="0" lang="en-US" altLang="en-US" sz="3200" b="1" i="1"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mn-ea"/>
              </a:rPr>
              <a:t>lthough</a:t>
            </a:r>
          </a:p>
        </p:txBody>
      </p:sp>
      <p:sp>
        <p:nvSpPr>
          <p:cNvPr id="8" name="Rectangle 10"/>
          <p:cNvSpPr>
            <a:spLocks noChangeArrowheads="1"/>
          </p:cNvSpPr>
          <p:nvPr/>
        </p:nvSpPr>
        <p:spPr bwMode="auto">
          <a:xfrm>
            <a:off x="8876665" y="4709478"/>
            <a:ext cx="1402715" cy="583565"/>
          </a:xfrm>
          <a:prstGeom prst="rect">
            <a:avLst/>
          </a:prstGeom>
          <a:noFill/>
          <a:ln>
            <a:noFill/>
          </a:ln>
          <a:effectLst/>
        </p:spPr>
        <p:txBody>
          <a:bodyPr wrap="none">
            <a:spAutoFit/>
          </a:bodyPr>
          <a:lstStyle>
            <a:lvl1pPr eaLnBrk="0" hangingPunct="0">
              <a:defRPr b="1">
                <a:solidFill>
                  <a:sysClr val="windowText" lastClr="000000"/>
                </a:solidFill>
                <a:latin typeface="Arial" panose="020B0604020202020204" pitchFamily="34" charset="0"/>
                <a:ea typeface="宋体" panose="02010600030101010101" pitchFamily="2" charset="-122"/>
              </a:defRPr>
            </a:lvl1pPr>
            <a:lvl2pPr marL="742950" indent="-285750" eaLnBrk="0" hangingPunct="0">
              <a:defRPr b="1">
                <a:solidFill>
                  <a:sysClr val="windowText" lastClr="000000"/>
                </a:solidFill>
                <a:latin typeface="Arial" panose="020B0604020202020204" pitchFamily="34" charset="0"/>
                <a:ea typeface="宋体" panose="02010600030101010101" pitchFamily="2" charset="-122"/>
              </a:defRPr>
            </a:lvl2pPr>
            <a:lvl3pPr marL="1143000" indent="-228600" eaLnBrk="0" hangingPunct="0">
              <a:defRPr b="1">
                <a:solidFill>
                  <a:sysClr val="windowText" lastClr="000000"/>
                </a:solidFill>
                <a:latin typeface="Arial" panose="020B0604020202020204" pitchFamily="34" charset="0"/>
                <a:ea typeface="宋体" panose="02010600030101010101" pitchFamily="2" charset="-122"/>
              </a:defRPr>
            </a:lvl3pPr>
            <a:lvl4pPr marL="1600200" indent="-228600" eaLnBrk="0" hangingPunct="0">
              <a:defRPr b="1">
                <a:solidFill>
                  <a:sysClr val="windowText" lastClr="000000"/>
                </a:solidFill>
                <a:latin typeface="Arial" panose="020B0604020202020204" pitchFamily="34" charset="0"/>
                <a:ea typeface="宋体" panose="02010600030101010101" pitchFamily="2" charset="-122"/>
              </a:defRPr>
            </a:lvl4pPr>
            <a:lvl5pPr marL="2057400" indent="-228600" eaLnBrk="0" hangingPunct="0">
              <a:defRPr b="1">
                <a:solidFill>
                  <a:sysClr val="windowText" lastClr="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ysClr val="windowText" lastClr="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ysClr val="windowText" lastClr="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ysClr val="windowText" lastClr="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ysClr val="windowText" lastClr="000000"/>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3200" b="1" i="1"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mn-ea"/>
              </a:rPr>
              <a:t>so that </a:t>
            </a:r>
          </a:p>
        </p:txBody>
      </p:sp>
      <p:pic>
        <p:nvPicPr>
          <p:cNvPr id="2097152" name="图片 1" descr="/Users/weiqingqing/Desktop/student_exam [转换].pngstudent_exam [转换]"/>
          <p:cNvPicPr>
            <a:picLocks noChangeAspect="1"/>
          </p:cNvPicPr>
          <p:nvPr/>
        </p:nvPicPr>
        <p:blipFill>
          <a:blip r:embed="rId2"/>
          <a:srcRect/>
          <a:stretch>
            <a:fillRect/>
          </a:stretch>
        </p:blipFill>
        <p:spPr>
          <a:xfrm>
            <a:off x="9761855" y="5116195"/>
            <a:ext cx="2360930" cy="1842135"/>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ox(i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ox(i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ox(in)">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6" grpId="0" bldLvl="0" animBg="1"/>
      <p:bldP spid="7" grpId="0" bldLvl="0" animBg="1"/>
      <p:bldP spid="8" grpId="0" bldLvl="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p:cNvGrpSpPr/>
          <p:nvPr/>
        </p:nvGrpSpPr>
        <p:grpSpPr>
          <a:xfrm>
            <a:off x="292100" y="207963"/>
            <a:ext cx="2151063" cy="637540"/>
            <a:chOff x="711200" y="126727"/>
            <a:chExt cx="2151063" cy="637777"/>
          </a:xfrm>
        </p:grpSpPr>
        <p:sp>
          <p:nvSpPr>
            <p:cNvPr id="12" name="椭圆 11"/>
            <p:cNvSpPr/>
            <p:nvPr/>
          </p:nvSpPr>
          <p:spPr bwMode="auto">
            <a:xfrm>
              <a:off x="711200" y="126727"/>
              <a:ext cx="2151063" cy="630471"/>
            </a:xfrm>
            <a:prstGeom prst="ellipse">
              <a:avLst/>
            </a:prstGeom>
            <a:solidFill>
              <a:srgbClr val="F79646"/>
            </a:solidFill>
            <a:ln w="25400" cap="flat" cmpd="sng" algn="ctr">
              <a:solidFill>
                <a:srgbClr val="F79646"/>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3200" b="1" i="0" u="none" strike="noStrike" kern="0" cap="none" spc="0" normalizeH="0" baseline="0" noProof="0" dirty="0">
                <a:ln>
                  <a:noFill/>
                </a:ln>
                <a:solidFill>
                  <a:srgbClr val="0000FF"/>
                </a:solidFill>
                <a:effectLst/>
                <a:uLnTx/>
                <a:uFillTx/>
                <a:latin typeface="Arial" panose="020B0604020202020204"/>
                <a:ea typeface="宋体" panose="02010600030101010101" pitchFamily="2" charset="-122"/>
                <a:cs typeface="+mn-ea"/>
              </a:endParaRPr>
            </a:p>
          </p:txBody>
        </p:sp>
        <p:sp>
          <p:nvSpPr>
            <p:cNvPr id="13" name="矩形 12"/>
            <p:cNvSpPr/>
            <p:nvPr/>
          </p:nvSpPr>
          <p:spPr>
            <a:xfrm>
              <a:off x="757238" y="180722"/>
              <a:ext cx="2045335" cy="58378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200" b="1" i="0" u="none" strike="noStrike" kern="0" cap="none" spc="0" normalizeH="0" baseline="0" noProof="0" dirty="0">
                  <a:ln>
                    <a:noFill/>
                  </a:ln>
                  <a:solidFill>
                    <a:schemeClr val="accent1">
                      <a:lumMod val="75000"/>
                    </a:schemeClr>
                  </a:solidFill>
                  <a:effectLst/>
                  <a:uLnTx/>
                  <a:uFillTx/>
                  <a:latin typeface="Times New Roman" panose="02020603050405020304" pitchFamily="18" charset="0"/>
                  <a:ea typeface="宋体" panose="02010600030101010101" pitchFamily="2" charset="-122"/>
                  <a:cs typeface="+mn-ea"/>
                </a:rPr>
                <a:t>Self Check</a:t>
              </a:r>
            </a:p>
          </p:txBody>
        </p:sp>
      </p:grpSp>
      <p:sp>
        <p:nvSpPr>
          <p:cNvPr id="2" name="Text Box 4"/>
          <p:cNvSpPr txBox="1">
            <a:spLocks noChangeArrowheads="1"/>
          </p:cNvSpPr>
          <p:nvPr/>
        </p:nvSpPr>
        <p:spPr bwMode="auto">
          <a:xfrm>
            <a:off x="929005" y="929640"/>
            <a:ext cx="9006205" cy="1137285"/>
          </a:xfrm>
          <a:prstGeom prst="rect">
            <a:avLst/>
          </a:prstGeom>
          <a:noFill/>
          <a:ln w="38100">
            <a:noFill/>
            <a:miter lim="800000"/>
          </a:ln>
          <a:effectLst/>
        </p:spPr>
        <p:txBody>
          <a:bodyPr wrap="square">
            <a:spAutoFit/>
          </a:bodyPr>
          <a:lstStyle>
            <a:lvl1pPr eaLnBrk="0" hangingPunct="0">
              <a:defRPr b="1">
                <a:solidFill>
                  <a:sysClr val="windowText" lastClr="000000"/>
                </a:solidFill>
                <a:latin typeface="Arial" panose="020B0604020202020204" pitchFamily="34" charset="0"/>
                <a:ea typeface="宋体" panose="02010600030101010101" pitchFamily="2" charset="-122"/>
              </a:defRPr>
            </a:lvl1pPr>
            <a:lvl2pPr marL="742950" indent="-285750" eaLnBrk="0" hangingPunct="0">
              <a:defRPr b="1">
                <a:solidFill>
                  <a:sysClr val="windowText" lastClr="000000"/>
                </a:solidFill>
                <a:latin typeface="Arial" panose="020B0604020202020204" pitchFamily="34" charset="0"/>
                <a:ea typeface="宋体" panose="02010600030101010101" pitchFamily="2" charset="-122"/>
              </a:defRPr>
            </a:lvl2pPr>
            <a:lvl3pPr marL="1143000" indent="-228600" eaLnBrk="0" hangingPunct="0">
              <a:defRPr b="1">
                <a:solidFill>
                  <a:sysClr val="windowText" lastClr="000000"/>
                </a:solidFill>
                <a:latin typeface="Arial" panose="020B0604020202020204" pitchFamily="34" charset="0"/>
                <a:ea typeface="宋体" panose="02010600030101010101" pitchFamily="2" charset="-122"/>
              </a:defRPr>
            </a:lvl3pPr>
            <a:lvl4pPr marL="1600200" indent="-228600" eaLnBrk="0" hangingPunct="0">
              <a:defRPr b="1">
                <a:solidFill>
                  <a:sysClr val="windowText" lastClr="000000"/>
                </a:solidFill>
                <a:latin typeface="Arial" panose="020B0604020202020204" pitchFamily="34" charset="0"/>
                <a:ea typeface="宋体" panose="02010600030101010101" pitchFamily="2" charset="-122"/>
              </a:defRPr>
            </a:lvl4pPr>
            <a:lvl5pPr marL="2057400" indent="-228600" eaLnBrk="0" hangingPunct="0">
              <a:defRPr b="1">
                <a:solidFill>
                  <a:sysClr val="windowText" lastClr="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ysClr val="windowText" lastClr="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ysClr val="windowText" lastClr="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ysClr val="windowText" lastClr="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ysClr val="windowText" lastClr="000000"/>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ts val="0"/>
              </a:spcBef>
              <a:spcAft>
                <a:spcPct val="0"/>
              </a:spcAft>
              <a:buClrTx/>
              <a:buSzTx/>
              <a:buFont typeface="Arial" panose="020B0604020202020204" pitchFamily="34" charset="0"/>
              <a:buNone/>
              <a:defRPr/>
            </a:pPr>
            <a:r>
              <a:rPr kumimoji="0" lang="en-US" altLang="zh-CN" sz="3600" b="1" i="0" u="none" strike="noStrike" kern="1200" cap="none" spc="0" normalizeH="0" baseline="0" noProof="0" dirty="0">
                <a:ln>
                  <a:noFill/>
                </a:ln>
                <a:solidFill>
                  <a:srgbClr val="7030A0"/>
                </a:solidFill>
                <a:effectLst/>
                <a:uLnTx/>
                <a:uFillTx/>
                <a:latin typeface="Arial" panose="020B0604020202020204" pitchFamily="34" charset="0"/>
                <a:ea typeface="方正少儿_GBK" panose="03000509000000000000" pitchFamily="65" charset="-122"/>
                <a:cs typeface="Arial" panose="020B0604020202020204" pitchFamily="34" charset="0"/>
              </a:rPr>
              <a:t>2</a:t>
            </a:r>
            <a:r>
              <a:rPr kumimoji="0" lang="en-US" altLang="zh-CN" sz="3200" b="1" i="0" u="none" strike="noStrike" kern="1200" cap="none" spc="0" normalizeH="0" baseline="0" noProof="0" dirty="0">
                <a:ln>
                  <a:noFill/>
                </a:ln>
                <a:solidFill>
                  <a:sysClr val="windowText" lastClr="000000"/>
                </a:solidFill>
                <a:effectLst/>
                <a:uLnTx/>
                <a:uFillTx/>
                <a:latin typeface="Times New Roman" panose="02020603050405020304" pitchFamily="18" charset="0"/>
                <a:ea typeface="Arial Unicode MS" pitchFamily="34" charset="-122"/>
                <a:cs typeface="Arial Unicode MS" pitchFamily="34" charset="-122"/>
              </a:rPr>
              <a:t>  For each problem, choose the advice you agree </a:t>
            </a:r>
          </a:p>
          <a:p>
            <a:pPr marL="0" marR="0" lvl="0" indent="0" algn="l" defTabSz="914400" rtl="0" eaLnBrk="1" fontAlgn="base" latinLnBrk="0" hangingPunct="1">
              <a:lnSpc>
                <a:spcPct val="100000"/>
              </a:lnSpc>
              <a:spcBef>
                <a:spcPts val="0"/>
              </a:spcBef>
              <a:spcAft>
                <a:spcPct val="0"/>
              </a:spcAft>
              <a:buClrTx/>
              <a:buSzTx/>
              <a:buFont typeface="Arial" panose="020B0604020202020204" pitchFamily="34" charset="0"/>
              <a:buNone/>
              <a:defRPr/>
            </a:pPr>
            <a:r>
              <a:rPr kumimoji="0" lang="en-US" altLang="zh-CN" sz="3200" b="1" i="0" u="none" strike="noStrike" kern="1200" cap="none" spc="0" normalizeH="0" baseline="0" noProof="0" dirty="0">
                <a:ln>
                  <a:noFill/>
                </a:ln>
                <a:solidFill>
                  <a:sysClr val="windowText" lastClr="000000"/>
                </a:solidFill>
                <a:effectLst/>
                <a:uLnTx/>
                <a:uFillTx/>
                <a:latin typeface="Times New Roman" panose="02020603050405020304" pitchFamily="18" charset="0"/>
                <a:ea typeface="Arial Unicode MS" pitchFamily="34" charset="-122"/>
                <a:cs typeface="Arial Unicode MS" pitchFamily="34" charset="-122"/>
              </a:rPr>
              <a:t>     with more. Then write your own advice.</a:t>
            </a:r>
          </a:p>
        </p:txBody>
      </p:sp>
      <p:sp>
        <p:nvSpPr>
          <p:cNvPr id="4" name="Text Box 5"/>
          <p:cNvSpPr txBox="1">
            <a:spLocks noChangeArrowheads="1"/>
          </p:cNvSpPr>
          <p:nvPr/>
        </p:nvSpPr>
        <p:spPr bwMode="auto">
          <a:xfrm>
            <a:off x="1307957" y="2226413"/>
            <a:ext cx="8931910" cy="4225925"/>
          </a:xfrm>
          <a:prstGeom prst="rect">
            <a:avLst/>
          </a:prstGeom>
          <a:solidFill>
            <a:schemeClr val="bg1"/>
          </a:solidFill>
          <a:ln>
            <a:noFill/>
          </a:ln>
          <a:effectLst/>
        </p:spPr>
        <p:txBody>
          <a:bodyPr wrap="square">
            <a:spAutoFit/>
          </a:bodyPr>
          <a:lstStyle>
            <a:lvl1pPr eaLnBrk="0" hangingPunct="0">
              <a:defRPr b="1">
                <a:solidFill>
                  <a:sysClr val="windowText" lastClr="000000"/>
                </a:solidFill>
                <a:latin typeface="Arial" panose="020B0604020202020204" pitchFamily="34" charset="0"/>
                <a:ea typeface="宋体" panose="02010600030101010101" pitchFamily="2" charset="-122"/>
              </a:defRPr>
            </a:lvl1pPr>
            <a:lvl2pPr marL="742950" indent="-285750" eaLnBrk="0" hangingPunct="0">
              <a:defRPr b="1">
                <a:solidFill>
                  <a:sysClr val="windowText" lastClr="000000"/>
                </a:solidFill>
                <a:latin typeface="Arial" panose="020B0604020202020204" pitchFamily="34" charset="0"/>
                <a:ea typeface="宋体" panose="02010600030101010101" pitchFamily="2" charset="-122"/>
              </a:defRPr>
            </a:lvl2pPr>
            <a:lvl3pPr marL="1143000" indent="-228600" eaLnBrk="0" hangingPunct="0">
              <a:defRPr b="1">
                <a:solidFill>
                  <a:sysClr val="windowText" lastClr="000000"/>
                </a:solidFill>
                <a:latin typeface="Arial" panose="020B0604020202020204" pitchFamily="34" charset="0"/>
                <a:ea typeface="宋体" panose="02010600030101010101" pitchFamily="2" charset="-122"/>
              </a:defRPr>
            </a:lvl3pPr>
            <a:lvl4pPr marL="1600200" indent="-228600" eaLnBrk="0" hangingPunct="0">
              <a:defRPr b="1">
                <a:solidFill>
                  <a:sysClr val="windowText" lastClr="000000"/>
                </a:solidFill>
                <a:latin typeface="Arial" panose="020B0604020202020204" pitchFamily="34" charset="0"/>
                <a:ea typeface="宋体" panose="02010600030101010101" pitchFamily="2" charset="-122"/>
              </a:defRPr>
            </a:lvl4pPr>
            <a:lvl5pPr marL="2057400" indent="-228600" eaLnBrk="0" hangingPunct="0">
              <a:defRPr b="1">
                <a:solidFill>
                  <a:sysClr val="windowText" lastClr="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ysClr val="windowText" lastClr="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ysClr val="windowText" lastClr="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ysClr val="windowText" lastClr="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ysClr val="windowText" lastClr="000000"/>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5000"/>
              </a:lnSpc>
              <a:spcBef>
                <a:spcPts val="0"/>
              </a:spcBef>
              <a:spcAft>
                <a:spcPct val="0"/>
              </a:spcAft>
              <a:buClrTx/>
              <a:buSzTx/>
              <a:buFont typeface="Arial" panose="020B0604020202020204" pitchFamily="34" charset="0"/>
              <a:buNone/>
              <a:defRPr/>
            </a:pPr>
            <a:r>
              <a:rPr kumimoji="0" lang="en-US" altLang="zh-CN" sz="3200" b="1" i="0" u="none" strike="noStrike" kern="1200" cap="none" spc="0" normalizeH="0" baseline="0" noProof="0" dirty="0">
                <a:ln>
                  <a:noFill/>
                </a:ln>
                <a:solidFill>
                  <a:sysClr val="windowText" lastClr="000000"/>
                </a:solidFill>
                <a:effectLst/>
                <a:uLnTx/>
                <a:uFillTx/>
                <a:latin typeface="Times New Roman" panose="02020603050405020304" pitchFamily="18" charset="0"/>
                <a:ea typeface="宋体" panose="02010600030101010101" pitchFamily="2" charset="-122"/>
                <a:cs typeface="+mn-ea"/>
              </a:rPr>
              <a:t>1. My best friend and I had a fight, and now she  </a:t>
            </a:r>
          </a:p>
          <a:p>
            <a:pPr marL="0" marR="0" lvl="0" indent="0" algn="l" defTabSz="914400" rtl="0" eaLnBrk="1" fontAlgn="base" latinLnBrk="0" hangingPunct="1">
              <a:lnSpc>
                <a:spcPct val="105000"/>
              </a:lnSpc>
              <a:spcBef>
                <a:spcPts val="0"/>
              </a:spcBef>
              <a:spcAft>
                <a:spcPct val="0"/>
              </a:spcAft>
              <a:buClrTx/>
              <a:buSzTx/>
              <a:buFont typeface="Arial" panose="020B0604020202020204" pitchFamily="34" charset="0"/>
              <a:buNone/>
              <a:defRPr/>
            </a:pPr>
            <a:r>
              <a:rPr kumimoji="0" lang="en-US" altLang="zh-CN" sz="3200" b="1" i="0" u="none" strike="noStrike" kern="1200" cap="none" spc="0" normalizeH="0" baseline="0" noProof="0" dirty="0">
                <a:ln>
                  <a:noFill/>
                </a:ln>
                <a:solidFill>
                  <a:sysClr val="windowText" lastClr="000000"/>
                </a:solidFill>
                <a:effectLst/>
                <a:uLnTx/>
                <a:uFillTx/>
                <a:latin typeface="Times New Roman" panose="02020603050405020304" pitchFamily="18" charset="0"/>
                <a:ea typeface="宋体" panose="02010600030101010101" pitchFamily="2" charset="-122"/>
                <a:cs typeface="+mn-ea"/>
              </a:rPr>
              <a:t>    won’t speak to me.</a:t>
            </a:r>
          </a:p>
          <a:p>
            <a:pPr marL="0" marR="0" lvl="0" indent="0" algn="l" defTabSz="914400" rtl="0" eaLnBrk="1" fontAlgn="base" latinLnBrk="0" hangingPunct="1">
              <a:lnSpc>
                <a:spcPct val="105000"/>
              </a:lnSpc>
              <a:spcBef>
                <a:spcPts val="0"/>
              </a:spcBef>
              <a:spcAft>
                <a:spcPct val="0"/>
              </a:spcAft>
              <a:buClrTx/>
              <a:buSzTx/>
              <a:buFont typeface="Arial" panose="020B0604020202020204" pitchFamily="34" charset="0"/>
              <a:buNone/>
              <a:defRPr/>
            </a:pPr>
            <a:r>
              <a:rPr kumimoji="0" lang="en-US" altLang="zh-CN" sz="3200" b="1" i="0" u="none" strike="noStrike" kern="1200" cap="none" spc="0" normalizeH="0" baseline="0" noProof="0" dirty="0">
                <a:ln>
                  <a:noFill/>
                </a:ln>
                <a:solidFill>
                  <a:sysClr val="windowText" lastClr="000000"/>
                </a:solidFill>
                <a:effectLst/>
                <a:uLnTx/>
                <a:uFillTx/>
                <a:latin typeface="Times New Roman" panose="02020603050405020304" pitchFamily="18" charset="0"/>
                <a:ea typeface="宋体" panose="02010600030101010101" pitchFamily="2" charset="-122"/>
                <a:cs typeface="+mn-ea"/>
              </a:rPr>
              <a:t>    A: You should keep trying to talk to her until </a:t>
            </a:r>
          </a:p>
          <a:p>
            <a:pPr marL="0" marR="0" lvl="0" indent="0" algn="l" defTabSz="914400" rtl="0" eaLnBrk="1" fontAlgn="base" latinLnBrk="0" hangingPunct="1">
              <a:lnSpc>
                <a:spcPct val="105000"/>
              </a:lnSpc>
              <a:spcBef>
                <a:spcPts val="0"/>
              </a:spcBef>
              <a:spcAft>
                <a:spcPct val="0"/>
              </a:spcAft>
              <a:buClrTx/>
              <a:buSzTx/>
              <a:buFont typeface="Arial" panose="020B0604020202020204" pitchFamily="34" charset="0"/>
              <a:buNone/>
              <a:defRPr/>
            </a:pPr>
            <a:r>
              <a:rPr kumimoji="0" lang="en-US" altLang="zh-CN" sz="3200" b="1" i="0" u="none" strike="noStrike" kern="1200" cap="none" spc="0" normalizeH="0" baseline="0" noProof="0" dirty="0">
                <a:ln>
                  <a:noFill/>
                </a:ln>
                <a:solidFill>
                  <a:sysClr val="windowText" lastClr="000000"/>
                </a:solidFill>
                <a:effectLst/>
                <a:uLnTx/>
                <a:uFillTx/>
                <a:latin typeface="Times New Roman" panose="02020603050405020304" pitchFamily="18" charset="0"/>
                <a:ea typeface="宋体" panose="02010600030101010101" pitchFamily="2" charset="-122"/>
                <a:cs typeface="+mn-ea"/>
              </a:rPr>
              <a:t>         she talks to you.</a:t>
            </a:r>
          </a:p>
          <a:p>
            <a:pPr marL="0" marR="0" lvl="0" indent="0" algn="l" defTabSz="914400" rtl="0" eaLnBrk="1" fontAlgn="base" latinLnBrk="0" hangingPunct="1">
              <a:lnSpc>
                <a:spcPct val="105000"/>
              </a:lnSpc>
              <a:spcBef>
                <a:spcPts val="0"/>
              </a:spcBef>
              <a:spcAft>
                <a:spcPct val="0"/>
              </a:spcAft>
              <a:buClrTx/>
              <a:buSzTx/>
              <a:buFont typeface="Arial" panose="020B0604020202020204" pitchFamily="34" charset="0"/>
              <a:buNone/>
              <a:defRPr/>
            </a:pPr>
            <a:r>
              <a:rPr kumimoji="0" lang="en-US" altLang="zh-CN" sz="3200" b="1" i="0" u="none" strike="noStrike" kern="1200" cap="none" spc="0" normalizeH="0" baseline="0" noProof="0" dirty="0">
                <a:ln>
                  <a:noFill/>
                </a:ln>
                <a:solidFill>
                  <a:sysClr val="windowText" lastClr="000000"/>
                </a:solidFill>
                <a:effectLst/>
                <a:uLnTx/>
                <a:uFillTx/>
                <a:latin typeface="Times New Roman" panose="02020603050405020304" pitchFamily="18" charset="0"/>
                <a:ea typeface="宋体" panose="02010600030101010101" pitchFamily="2" charset="-122"/>
                <a:cs typeface="+mn-ea"/>
              </a:rPr>
              <a:t>    B: Why don’t you wait a few more days before </a:t>
            </a:r>
          </a:p>
          <a:p>
            <a:pPr marL="0" marR="0" lvl="0" indent="0" algn="l" defTabSz="914400" rtl="0" eaLnBrk="1" fontAlgn="base" latinLnBrk="0" hangingPunct="1">
              <a:lnSpc>
                <a:spcPct val="105000"/>
              </a:lnSpc>
              <a:spcBef>
                <a:spcPts val="0"/>
              </a:spcBef>
              <a:spcAft>
                <a:spcPct val="0"/>
              </a:spcAft>
              <a:buClrTx/>
              <a:buSzTx/>
              <a:buFont typeface="Arial" panose="020B0604020202020204" pitchFamily="34" charset="0"/>
              <a:buNone/>
              <a:defRPr/>
            </a:pPr>
            <a:r>
              <a:rPr kumimoji="0" lang="en-US" altLang="zh-CN" sz="3200" b="1" i="0" u="none" strike="noStrike" kern="1200" cap="none" spc="0" normalizeH="0" baseline="0" noProof="0" dirty="0">
                <a:ln>
                  <a:noFill/>
                </a:ln>
                <a:solidFill>
                  <a:sysClr val="windowText" lastClr="000000"/>
                </a:solidFill>
                <a:effectLst/>
                <a:uLnTx/>
                <a:uFillTx/>
                <a:latin typeface="Times New Roman" panose="02020603050405020304" pitchFamily="18" charset="0"/>
                <a:ea typeface="宋体" panose="02010600030101010101" pitchFamily="2" charset="-122"/>
                <a:cs typeface="+mn-ea"/>
              </a:rPr>
              <a:t>         talking to her?</a:t>
            </a:r>
          </a:p>
          <a:p>
            <a:pPr marL="0" marR="0" lvl="0" indent="0" algn="l" defTabSz="914400" rtl="0" eaLnBrk="1" fontAlgn="base" latinLnBrk="0" hangingPunct="1">
              <a:lnSpc>
                <a:spcPct val="105000"/>
              </a:lnSpc>
              <a:spcBef>
                <a:spcPts val="0"/>
              </a:spcBef>
              <a:spcAft>
                <a:spcPct val="0"/>
              </a:spcAft>
              <a:buClrTx/>
              <a:buSzTx/>
              <a:buFont typeface="Arial" panose="020B0604020202020204" pitchFamily="34" charset="0"/>
              <a:buNone/>
              <a:defRPr/>
            </a:pPr>
            <a:r>
              <a:rPr kumimoji="0" lang="en-US" altLang="zh-CN" sz="3200" b="1" i="0" u="none" strike="noStrike" kern="1200" cap="none" spc="0" normalizeH="0" baseline="0" noProof="0" dirty="0">
                <a:ln>
                  <a:noFill/>
                </a:ln>
                <a:solidFill>
                  <a:sysClr val="windowText" lastClr="000000"/>
                </a:solidFill>
                <a:effectLst/>
                <a:uLnTx/>
                <a:uFillTx/>
                <a:latin typeface="Times New Roman" panose="02020603050405020304" pitchFamily="18" charset="0"/>
                <a:ea typeface="宋体" panose="02010600030101010101" pitchFamily="2" charset="-122"/>
                <a:cs typeface="+mn-ea"/>
              </a:rPr>
              <a:t>    My advice: _____________________________</a:t>
            </a:r>
          </a:p>
          <a:p>
            <a:pPr marL="0" marR="0" lvl="0" indent="0" algn="l" defTabSz="914400" rtl="0" eaLnBrk="1" fontAlgn="base" latinLnBrk="0" hangingPunct="1">
              <a:lnSpc>
                <a:spcPct val="105000"/>
              </a:lnSpc>
              <a:spcBef>
                <a:spcPts val="0"/>
              </a:spcBef>
              <a:spcAft>
                <a:spcPct val="0"/>
              </a:spcAft>
              <a:buClrTx/>
              <a:buSzTx/>
              <a:buFont typeface="Arial" panose="020B0604020202020204" pitchFamily="34" charset="0"/>
              <a:buNone/>
              <a:defRPr/>
            </a:pPr>
            <a:r>
              <a:rPr kumimoji="0" lang="en-US" altLang="zh-CN" sz="3200" b="1" i="0" u="none" strike="noStrike" kern="1200" cap="none" spc="0" normalizeH="0" baseline="0" noProof="0" dirty="0">
                <a:ln>
                  <a:noFill/>
                </a:ln>
                <a:solidFill>
                  <a:sysClr val="windowText" lastClr="000000"/>
                </a:solidFill>
                <a:effectLst/>
                <a:uLnTx/>
                <a:uFillTx/>
                <a:latin typeface="Times New Roman" panose="02020603050405020304" pitchFamily="18" charset="0"/>
                <a:ea typeface="宋体" panose="02010600030101010101" pitchFamily="2" charset="-122"/>
                <a:cs typeface="+mn-ea"/>
              </a:rPr>
              <a:t>    ____________________________</a:t>
            </a:r>
          </a:p>
        </p:txBody>
      </p:sp>
      <p:sp>
        <p:nvSpPr>
          <p:cNvPr id="9" name="Rectangle 6"/>
          <p:cNvSpPr>
            <a:spLocks noChangeArrowheads="1"/>
          </p:cNvSpPr>
          <p:nvPr/>
        </p:nvSpPr>
        <p:spPr bwMode="auto">
          <a:xfrm>
            <a:off x="3768868" y="5280128"/>
            <a:ext cx="6807200" cy="645160"/>
          </a:xfrm>
          <a:prstGeom prst="rect">
            <a:avLst/>
          </a:prstGeom>
          <a:noFill/>
          <a:ln>
            <a:noFill/>
          </a:ln>
          <a:effectLst/>
        </p:spPr>
        <p:txBody>
          <a:bodyPr wrap="square">
            <a:spAutoFit/>
          </a:bodyPr>
          <a:lstStyle>
            <a:lvl1pPr eaLnBrk="0" hangingPunct="0">
              <a:defRPr b="1">
                <a:solidFill>
                  <a:sysClr val="windowText" lastClr="000000"/>
                </a:solidFill>
                <a:latin typeface="Arial" panose="020B0604020202020204" pitchFamily="34" charset="0"/>
                <a:ea typeface="宋体" panose="02010600030101010101" pitchFamily="2" charset="-122"/>
              </a:defRPr>
            </a:lvl1pPr>
            <a:lvl2pPr marL="742950" indent="-285750" eaLnBrk="0" hangingPunct="0">
              <a:defRPr b="1">
                <a:solidFill>
                  <a:sysClr val="windowText" lastClr="000000"/>
                </a:solidFill>
                <a:latin typeface="Arial" panose="020B0604020202020204" pitchFamily="34" charset="0"/>
                <a:ea typeface="宋体" panose="02010600030101010101" pitchFamily="2" charset="-122"/>
              </a:defRPr>
            </a:lvl2pPr>
            <a:lvl3pPr marL="1143000" indent="-228600" eaLnBrk="0" hangingPunct="0">
              <a:defRPr b="1">
                <a:solidFill>
                  <a:sysClr val="windowText" lastClr="000000"/>
                </a:solidFill>
                <a:latin typeface="Arial" panose="020B0604020202020204" pitchFamily="34" charset="0"/>
                <a:ea typeface="宋体" panose="02010600030101010101" pitchFamily="2" charset="-122"/>
              </a:defRPr>
            </a:lvl3pPr>
            <a:lvl4pPr marL="1600200" indent="-228600" eaLnBrk="0" hangingPunct="0">
              <a:defRPr b="1">
                <a:solidFill>
                  <a:sysClr val="windowText" lastClr="000000"/>
                </a:solidFill>
                <a:latin typeface="Arial" panose="020B0604020202020204" pitchFamily="34" charset="0"/>
                <a:ea typeface="宋体" panose="02010600030101010101" pitchFamily="2" charset="-122"/>
              </a:defRPr>
            </a:lvl4pPr>
            <a:lvl5pPr marL="2057400" indent="-228600" eaLnBrk="0" hangingPunct="0">
              <a:defRPr b="1">
                <a:solidFill>
                  <a:sysClr val="windowText" lastClr="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ysClr val="windowText" lastClr="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ysClr val="windowText" lastClr="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ysClr val="windowText" lastClr="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ysClr val="windowText" lastClr="000000"/>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3600" b="1" i="1"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mn-ea"/>
              </a:rPr>
              <a:t>You could write a letter to her so</a:t>
            </a:r>
          </a:p>
        </p:txBody>
      </p:sp>
      <p:sp>
        <p:nvSpPr>
          <p:cNvPr id="10" name="Rectangle 7"/>
          <p:cNvSpPr>
            <a:spLocks noChangeArrowheads="1"/>
          </p:cNvSpPr>
          <p:nvPr/>
        </p:nvSpPr>
        <p:spPr bwMode="auto">
          <a:xfrm>
            <a:off x="1952133" y="5807178"/>
            <a:ext cx="6223000" cy="645160"/>
          </a:xfrm>
          <a:prstGeom prst="rect">
            <a:avLst/>
          </a:prstGeom>
          <a:noFill/>
          <a:ln>
            <a:noFill/>
          </a:ln>
          <a:effectLst/>
        </p:spPr>
        <p:txBody>
          <a:bodyPr wrap="square">
            <a:spAutoFit/>
          </a:bodyPr>
          <a:lstStyle>
            <a:lvl1pPr eaLnBrk="0" hangingPunct="0">
              <a:defRPr b="1">
                <a:solidFill>
                  <a:sysClr val="windowText" lastClr="000000"/>
                </a:solidFill>
                <a:latin typeface="Arial" panose="020B0604020202020204" pitchFamily="34" charset="0"/>
                <a:ea typeface="宋体" panose="02010600030101010101" pitchFamily="2" charset="-122"/>
              </a:defRPr>
            </a:lvl1pPr>
            <a:lvl2pPr marL="742950" indent="-285750" eaLnBrk="0" hangingPunct="0">
              <a:defRPr b="1">
                <a:solidFill>
                  <a:sysClr val="windowText" lastClr="000000"/>
                </a:solidFill>
                <a:latin typeface="Arial" panose="020B0604020202020204" pitchFamily="34" charset="0"/>
                <a:ea typeface="宋体" panose="02010600030101010101" pitchFamily="2" charset="-122"/>
              </a:defRPr>
            </a:lvl2pPr>
            <a:lvl3pPr marL="1143000" indent="-228600" eaLnBrk="0" hangingPunct="0">
              <a:defRPr b="1">
                <a:solidFill>
                  <a:sysClr val="windowText" lastClr="000000"/>
                </a:solidFill>
                <a:latin typeface="Arial" panose="020B0604020202020204" pitchFamily="34" charset="0"/>
                <a:ea typeface="宋体" panose="02010600030101010101" pitchFamily="2" charset="-122"/>
              </a:defRPr>
            </a:lvl3pPr>
            <a:lvl4pPr marL="1600200" indent="-228600" eaLnBrk="0" hangingPunct="0">
              <a:defRPr b="1">
                <a:solidFill>
                  <a:sysClr val="windowText" lastClr="000000"/>
                </a:solidFill>
                <a:latin typeface="Arial" panose="020B0604020202020204" pitchFamily="34" charset="0"/>
                <a:ea typeface="宋体" panose="02010600030101010101" pitchFamily="2" charset="-122"/>
              </a:defRPr>
            </a:lvl4pPr>
            <a:lvl5pPr marL="2057400" indent="-228600" eaLnBrk="0" hangingPunct="0">
              <a:defRPr b="1">
                <a:solidFill>
                  <a:sysClr val="windowText" lastClr="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ysClr val="windowText" lastClr="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ysClr val="windowText" lastClr="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ysClr val="windowText" lastClr="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ysClr val="windowText" lastClr="000000"/>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3600" b="1" i="1"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mn-ea"/>
              </a:rPr>
              <a:t>that you can say you’re sorry.</a:t>
            </a:r>
          </a:p>
        </p:txBody>
      </p:sp>
      <p:pic>
        <p:nvPicPr>
          <p:cNvPr id="14" name="图片 13" descr="retouch_2022030613052642"/>
          <p:cNvPicPr>
            <a:picLocks noChangeAspect="1"/>
          </p:cNvPicPr>
          <p:nvPr/>
        </p:nvPicPr>
        <p:blipFill>
          <a:blip r:embed="rId2"/>
          <a:stretch>
            <a:fillRect/>
          </a:stretch>
        </p:blipFill>
        <p:spPr>
          <a:xfrm>
            <a:off x="8919845" y="208280"/>
            <a:ext cx="3098800" cy="1018540"/>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ox(in)">
                                      <p:cBhvr>
                                        <p:cTn id="7" dur="500"/>
                                        <p:tgtEl>
                                          <p:spTgt spid="10"/>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ox(in)">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10" grpId="0" bldLvl="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p:cNvGrpSpPr/>
          <p:nvPr/>
        </p:nvGrpSpPr>
        <p:grpSpPr>
          <a:xfrm>
            <a:off x="292100" y="207963"/>
            <a:ext cx="2151063" cy="637540"/>
            <a:chOff x="711200" y="126727"/>
            <a:chExt cx="2151063" cy="637777"/>
          </a:xfrm>
        </p:grpSpPr>
        <p:sp>
          <p:nvSpPr>
            <p:cNvPr id="12" name="椭圆 11"/>
            <p:cNvSpPr/>
            <p:nvPr/>
          </p:nvSpPr>
          <p:spPr bwMode="auto">
            <a:xfrm>
              <a:off x="711200" y="126727"/>
              <a:ext cx="2151063" cy="630471"/>
            </a:xfrm>
            <a:prstGeom prst="ellipse">
              <a:avLst/>
            </a:prstGeom>
            <a:solidFill>
              <a:srgbClr val="F79646"/>
            </a:solidFill>
            <a:ln w="25400" cap="flat" cmpd="sng" algn="ctr">
              <a:solidFill>
                <a:srgbClr val="F79646"/>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3200" b="1" i="0" u="none" strike="noStrike" kern="0" cap="none" spc="0" normalizeH="0" baseline="0" noProof="0" dirty="0">
                <a:ln>
                  <a:noFill/>
                </a:ln>
                <a:solidFill>
                  <a:srgbClr val="0000FF"/>
                </a:solidFill>
                <a:effectLst/>
                <a:uLnTx/>
                <a:uFillTx/>
                <a:latin typeface="Arial" panose="020B0604020202020204"/>
                <a:ea typeface="宋体" panose="02010600030101010101" pitchFamily="2" charset="-122"/>
                <a:cs typeface="+mn-ea"/>
              </a:endParaRPr>
            </a:p>
          </p:txBody>
        </p:sp>
        <p:sp>
          <p:nvSpPr>
            <p:cNvPr id="13" name="矩形 12"/>
            <p:cNvSpPr/>
            <p:nvPr/>
          </p:nvSpPr>
          <p:spPr>
            <a:xfrm>
              <a:off x="757238" y="180722"/>
              <a:ext cx="2045335" cy="58378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200" b="1" i="0" u="none" strike="noStrike" kern="0" cap="none" spc="0" normalizeH="0" baseline="0" noProof="0" dirty="0">
                  <a:ln>
                    <a:noFill/>
                  </a:ln>
                  <a:solidFill>
                    <a:schemeClr val="accent1">
                      <a:lumMod val="75000"/>
                    </a:schemeClr>
                  </a:solidFill>
                  <a:effectLst/>
                  <a:uLnTx/>
                  <a:uFillTx/>
                  <a:latin typeface="Times New Roman" panose="02020603050405020304" pitchFamily="18" charset="0"/>
                  <a:ea typeface="宋体" panose="02010600030101010101" pitchFamily="2" charset="-122"/>
                  <a:cs typeface="+mn-ea"/>
                </a:rPr>
                <a:t>Self Check</a:t>
              </a:r>
            </a:p>
          </p:txBody>
        </p:sp>
      </p:grpSp>
      <p:sp>
        <p:nvSpPr>
          <p:cNvPr id="2" name="Text Box 4"/>
          <p:cNvSpPr txBox="1">
            <a:spLocks noChangeArrowheads="1"/>
          </p:cNvSpPr>
          <p:nvPr/>
        </p:nvSpPr>
        <p:spPr bwMode="auto">
          <a:xfrm>
            <a:off x="924242" y="899478"/>
            <a:ext cx="9006205" cy="1137285"/>
          </a:xfrm>
          <a:prstGeom prst="rect">
            <a:avLst/>
          </a:prstGeom>
          <a:noFill/>
          <a:ln w="38100">
            <a:noFill/>
            <a:miter lim="800000"/>
          </a:ln>
          <a:effectLst/>
        </p:spPr>
        <p:txBody>
          <a:bodyPr wrap="square">
            <a:spAutoFit/>
          </a:bodyPr>
          <a:lstStyle>
            <a:lvl1pPr eaLnBrk="0" hangingPunct="0">
              <a:defRPr b="1">
                <a:solidFill>
                  <a:sysClr val="windowText" lastClr="000000"/>
                </a:solidFill>
                <a:latin typeface="Arial" panose="020B0604020202020204" pitchFamily="34" charset="0"/>
                <a:ea typeface="宋体" panose="02010600030101010101" pitchFamily="2" charset="-122"/>
              </a:defRPr>
            </a:lvl1pPr>
            <a:lvl2pPr marL="742950" indent="-285750" eaLnBrk="0" hangingPunct="0">
              <a:defRPr b="1">
                <a:solidFill>
                  <a:sysClr val="windowText" lastClr="000000"/>
                </a:solidFill>
                <a:latin typeface="Arial" panose="020B0604020202020204" pitchFamily="34" charset="0"/>
                <a:ea typeface="宋体" panose="02010600030101010101" pitchFamily="2" charset="-122"/>
              </a:defRPr>
            </a:lvl2pPr>
            <a:lvl3pPr marL="1143000" indent="-228600" eaLnBrk="0" hangingPunct="0">
              <a:defRPr b="1">
                <a:solidFill>
                  <a:sysClr val="windowText" lastClr="000000"/>
                </a:solidFill>
                <a:latin typeface="Arial" panose="020B0604020202020204" pitchFamily="34" charset="0"/>
                <a:ea typeface="宋体" panose="02010600030101010101" pitchFamily="2" charset="-122"/>
              </a:defRPr>
            </a:lvl3pPr>
            <a:lvl4pPr marL="1600200" indent="-228600" eaLnBrk="0" hangingPunct="0">
              <a:defRPr b="1">
                <a:solidFill>
                  <a:sysClr val="windowText" lastClr="000000"/>
                </a:solidFill>
                <a:latin typeface="Arial" panose="020B0604020202020204" pitchFamily="34" charset="0"/>
                <a:ea typeface="宋体" panose="02010600030101010101" pitchFamily="2" charset="-122"/>
              </a:defRPr>
            </a:lvl4pPr>
            <a:lvl5pPr marL="2057400" indent="-228600" eaLnBrk="0" hangingPunct="0">
              <a:defRPr b="1">
                <a:solidFill>
                  <a:sysClr val="windowText" lastClr="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ysClr val="windowText" lastClr="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ysClr val="windowText" lastClr="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ysClr val="windowText" lastClr="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ysClr val="windowText" lastClr="000000"/>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ts val="0"/>
              </a:spcBef>
              <a:spcAft>
                <a:spcPct val="0"/>
              </a:spcAft>
              <a:buClrTx/>
              <a:buSzTx/>
              <a:buFont typeface="Arial" panose="020B0604020202020204" pitchFamily="34" charset="0"/>
              <a:buNone/>
              <a:defRPr/>
            </a:pPr>
            <a:r>
              <a:rPr kumimoji="0" lang="en-US" altLang="zh-CN" sz="3600" b="1" i="0" u="none" strike="noStrike" kern="1200" cap="none" spc="0" normalizeH="0" baseline="0" noProof="0" dirty="0">
                <a:ln>
                  <a:noFill/>
                </a:ln>
                <a:solidFill>
                  <a:srgbClr val="7030A0"/>
                </a:solidFill>
                <a:effectLst/>
                <a:uLnTx/>
                <a:uFillTx/>
                <a:latin typeface="Arial" panose="020B0604020202020204" pitchFamily="34" charset="0"/>
                <a:ea typeface="方正少儿_GBK" panose="03000509000000000000" pitchFamily="65" charset="-122"/>
                <a:cs typeface="Arial" panose="020B0604020202020204" pitchFamily="34" charset="0"/>
              </a:rPr>
              <a:t>2</a:t>
            </a:r>
            <a:r>
              <a:rPr kumimoji="0" lang="en-US" altLang="zh-CN" sz="3200" b="1" i="0" u="none" strike="noStrike" kern="1200" cap="none" spc="0" normalizeH="0" baseline="0" noProof="0" dirty="0">
                <a:ln>
                  <a:noFill/>
                </a:ln>
                <a:solidFill>
                  <a:sysClr val="windowText" lastClr="000000"/>
                </a:solidFill>
                <a:effectLst/>
                <a:uLnTx/>
                <a:uFillTx/>
                <a:latin typeface="Times New Roman" panose="02020603050405020304" pitchFamily="18" charset="0"/>
                <a:ea typeface="Arial Unicode MS" pitchFamily="34" charset="-122"/>
                <a:cs typeface="Arial Unicode MS" pitchFamily="34" charset="-122"/>
              </a:rPr>
              <a:t>  For each problem, choose the advice you agree </a:t>
            </a:r>
          </a:p>
          <a:p>
            <a:pPr marL="0" marR="0" lvl="0" indent="0" algn="l" defTabSz="914400" rtl="0" eaLnBrk="1" fontAlgn="base" latinLnBrk="0" hangingPunct="1">
              <a:lnSpc>
                <a:spcPct val="100000"/>
              </a:lnSpc>
              <a:spcBef>
                <a:spcPts val="0"/>
              </a:spcBef>
              <a:spcAft>
                <a:spcPct val="0"/>
              </a:spcAft>
              <a:buClrTx/>
              <a:buSzTx/>
              <a:buFont typeface="Arial" panose="020B0604020202020204" pitchFamily="34" charset="0"/>
              <a:buNone/>
              <a:defRPr/>
            </a:pPr>
            <a:r>
              <a:rPr kumimoji="0" lang="en-US" altLang="zh-CN" sz="3200" b="1" i="0" u="none" strike="noStrike" kern="1200" cap="none" spc="0" normalizeH="0" baseline="0" noProof="0" dirty="0">
                <a:ln>
                  <a:noFill/>
                </a:ln>
                <a:solidFill>
                  <a:sysClr val="windowText" lastClr="000000"/>
                </a:solidFill>
                <a:effectLst/>
                <a:uLnTx/>
                <a:uFillTx/>
                <a:latin typeface="Times New Roman" panose="02020603050405020304" pitchFamily="18" charset="0"/>
                <a:ea typeface="Arial Unicode MS" pitchFamily="34" charset="-122"/>
                <a:cs typeface="Arial Unicode MS" pitchFamily="34" charset="-122"/>
              </a:rPr>
              <a:t>     with more. Then write your own advice.</a:t>
            </a:r>
          </a:p>
        </p:txBody>
      </p:sp>
      <p:sp>
        <p:nvSpPr>
          <p:cNvPr id="4" name="Text Box 4"/>
          <p:cNvSpPr txBox="1">
            <a:spLocks noChangeArrowheads="1"/>
          </p:cNvSpPr>
          <p:nvPr/>
        </p:nvSpPr>
        <p:spPr bwMode="auto">
          <a:xfrm>
            <a:off x="1034175" y="2066925"/>
            <a:ext cx="9987689" cy="4679999"/>
          </a:xfrm>
          <a:prstGeom prst="rect">
            <a:avLst/>
          </a:prstGeom>
          <a:solidFill>
            <a:schemeClr val="bg1"/>
          </a:solidFill>
          <a:ln>
            <a:noFill/>
          </a:ln>
          <a:effectLst/>
        </p:spPr>
        <p:txBody>
          <a:bodyPr wrap="square">
            <a:spAutoFit/>
          </a:bodyPr>
          <a:lstStyle>
            <a:lvl1pPr eaLnBrk="0" hangingPunct="0">
              <a:defRPr b="1">
                <a:solidFill>
                  <a:sysClr val="windowText" lastClr="000000"/>
                </a:solidFill>
                <a:latin typeface="Arial" panose="020B0604020202020204" pitchFamily="34" charset="0"/>
                <a:ea typeface="宋体" panose="02010600030101010101" pitchFamily="2" charset="-122"/>
              </a:defRPr>
            </a:lvl1pPr>
            <a:lvl2pPr marL="742950" indent="-285750" eaLnBrk="0" hangingPunct="0">
              <a:defRPr b="1">
                <a:solidFill>
                  <a:sysClr val="windowText" lastClr="000000"/>
                </a:solidFill>
                <a:latin typeface="Arial" panose="020B0604020202020204" pitchFamily="34" charset="0"/>
                <a:ea typeface="宋体" panose="02010600030101010101" pitchFamily="2" charset="-122"/>
              </a:defRPr>
            </a:lvl2pPr>
            <a:lvl3pPr marL="1143000" indent="-228600" eaLnBrk="0" hangingPunct="0">
              <a:defRPr b="1">
                <a:solidFill>
                  <a:sysClr val="windowText" lastClr="000000"/>
                </a:solidFill>
                <a:latin typeface="Arial" panose="020B0604020202020204" pitchFamily="34" charset="0"/>
                <a:ea typeface="宋体" panose="02010600030101010101" pitchFamily="2" charset="-122"/>
              </a:defRPr>
            </a:lvl3pPr>
            <a:lvl4pPr marL="1600200" indent="-228600" eaLnBrk="0" hangingPunct="0">
              <a:defRPr b="1">
                <a:solidFill>
                  <a:sysClr val="windowText" lastClr="000000"/>
                </a:solidFill>
                <a:latin typeface="Arial" panose="020B0604020202020204" pitchFamily="34" charset="0"/>
                <a:ea typeface="宋体" panose="02010600030101010101" pitchFamily="2" charset="-122"/>
              </a:defRPr>
            </a:lvl4pPr>
            <a:lvl5pPr marL="2057400" indent="-228600" eaLnBrk="0" hangingPunct="0">
              <a:defRPr b="1">
                <a:solidFill>
                  <a:sysClr val="windowText" lastClr="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ysClr val="windowText" lastClr="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ysClr val="windowText" lastClr="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ysClr val="windowText" lastClr="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ysClr val="windowText" lastClr="000000"/>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15000"/>
              </a:lnSpc>
              <a:spcBef>
                <a:spcPts val="0"/>
              </a:spcBef>
              <a:spcAft>
                <a:spcPts val="0"/>
              </a:spcAft>
              <a:buClrTx/>
              <a:buSzTx/>
              <a:buFont typeface="Arial" panose="020B0604020202020204" pitchFamily="34" charset="0"/>
              <a:buNone/>
              <a:defRPr/>
            </a:pPr>
            <a:r>
              <a:rPr lang="en-US" altLang="zh-CN" sz="3200" dirty="0">
                <a:latin typeface="Times New Roman" panose="02020603050405020304" pitchFamily="18" charset="0"/>
                <a:cs typeface="+mn-ea"/>
              </a:rPr>
              <a:t>2. My friend wants me to go to a party on the weekend, </a:t>
            </a:r>
          </a:p>
          <a:p>
            <a:pPr marL="0" marR="0" lvl="0" indent="0" algn="l" defTabSz="914400" rtl="0" eaLnBrk="1" fontAlgn="auto" latinLnBrk="0" hangingPunct="1">
              <a:lnSpc>
                <a:spcPct val="115000"/>
              </a:lnSpc>
              <a:spcBef>
                <a:spcPts val="0"/>
              </a:spcBef>
              <a:spcAft>
                <a:spcPts val="0"/>
              </a:spcAft>
              <a:buClrTx/>
              <a:buSzTx/>
              <a:buFont typeface="Arial" panose="020B0604020202020204" pitchFamily="34" charset="0"/>
              <a:buNone/>
              <a:defRPr/>
            </a:pPr>
            <a:r>
              <a:rPr lang="en-US" altLang="zh-CN" sz="3200" dirty="0">
                <a:latin typeface="Times New Roman" panose="02020603050405020304" pitchFamily="18" charset="0"/>
                <a:cs typeface="+mn-ea"/>
              </a:rPr>
              <a:t>    but I want to study for my exams next week.</a:t>
            </a:r>
          </a:p>
          <a:p>
            <a:pPr marL="0" marR="0" lvl="0" indent="0" algn="l" defTabSz="914400" rtl="0" eaLnBrk="1" fontAlgn="auto" latinLnBrk="0" hangingPunct="1">
              <a:lnSpc>
                <a:spcPct val="115000"/>
              </a:lnSpc>
              <a:spcBef>
                <a:spcPts val="800"/>
              </a:spcBef>
              <a:spcAft>
                <a:spcPts val="0"/>
              </a:spcAft>
              <a:buClrTx/>
              <a:buSzTx/>
              <a:buFont typeface="Arial" panose="020B0604020202020204" pitchFamily="34" charset="0"/>
              <a:buNone/>
              <a:defRPr/>
            </a:pPr>
            <a:r>
              <a:rPr lang="en-US" altLang="zh-CN" sz="3200" dirty="0">
                <a:latin typeface="Times New Roman" panose="02020603050405020304" pitchFamily="18" charset="0"/>
                <a:cs typeface="+mn-ea"/>
              </a:rPr>
              <a:t>    A: Why don’t you just go to the party? It’ll help </a:t>
            </a:r>
          </a:p>
          <a:p>
            <a:pPr marL="0" marR="0" lvl="0" indent="0" algn="l" defTabSz="914400" rtl="0" eaLnBrk="1" fontAlgn="auto" latinLnBrk="0" hangingPunct="1">
              <a:lnSpc>
                <a:spcPct val="115000"/>
              </a:lnSpc>
              <a:spcBef>
                <a:spcPts val="0"/>
              </a:spcBef>
              <a:spcAft>
                <a:spcPts val="0"/>
              </a:spcAft>
              <a:buClrTx/>
              <a:buSzTx/>
              <a:buFont typeface="Arial" panose="020B0604020202020204" pitchFamily="34" charset="0"/>
              <a:buNone/>
              <a:defRPr/>
            </a:pPr>
            <a:r>
              <a:rPr lang="en-US" altLang="zh-CN" sz="3200" dirty="0">
                <a:latin typeface="Times New Roman" panose="02020603050405020304" pitchFamily="18" charset="0"/>
                <a:cs typeface="+mn-ea"/>
              </a:rPr>
              <a:t>         you to relax.</a:t>
            </a:r>
          </a:p>
          <a:p>
            <a:pPr marL="0" marR="0" lvl="0" indent="0" algn="l" defTabSz="914400" rtl="0" eaLnBrk="1" fontAlgn="auto" latinLnBrk="0" hangingPunct="1">
              <a:lnSpc>
                <a:spcPct val="115000"/>
              </a:lnSpc>
              <a:spcBef>
                <a:spcPts val="0"/>
              </a:spcBef>
              <a:spcAft>
                <a:spcPts val="0"/>
              </a:spcAft>
              <a:buClrTx/>
              <a:buSzTx/>
              <a:buFont typeface="Arial" panose="020B0604020202020204" pitchFamily="34" charset="0"/>
              <a:buNone/>
              <a:defRPr/>
            </a:pPr>
            <a:r>
              <a:rPr lang="en-US" altLang="zh-CN" sz="3200" dirty="0">
                <a:latin typeface="Times New Roman" panose="02020603050405020304" pitchFamily="18" charset="0"/>
                <a:cs typeface="+mn-ea"/>
              </a:rPr>
              <a:t>    B: You should study for the exams because they’re </a:t>
            </a:r>
          </a:p>
          <a:p>
            <a:pPr marL="0" marR="0" lvl="0" indent="0" algn="l" defTabSz="914400" rtl="0" eaLnBrk="1" fontAlgn="auto" latinLnBrk="0" hangingPunct="1">
              <a:lnSpc>
                <a:spcPct val="115000"/>
              </a:lnSpc>
              <a:spcBef>
                <a:spcPts val="0"/>
              </a:spcBef>
              <a:spcAft>
                <a:spcPts val="0"/>
              </a:spcAft>
              <a:buClrTx/>
              <a:buSzTx/>
              <a:buFont typeface="Arial" panose="020B0604020202020204" pitchFamily="34" charset="0"/>
              <a:buNone/>
              <a:defRPr/>
            </a:pPr>
            <a:r>
              <a:rPr lang="en-US" altLang="zh-CN" sz="3200" dirty="0">
                <a:latin typeface="Times New Roman" panose="02020603050405020304" pitchFamily="18" charset="0"/>
                <a:cs typeface="+mn-ea"/>
              </a:rPr>
              <a:t>         more important than a party.</a:t>
            </a:r>
          </a:p>
          <a:p>
            <a:pPr marL="0" marR="0" lvl="0" indent="0" algn="l" defTabSz="914400" rtl="0" eaLnBrk="1" fontAlgn="auto" latinLnBrk="0" hangingPunct="1">
              <a:lnSpc>
                <a:spcPct val="115000"/>
              </a:lnSpc>
              <a:spcBef>
                <a:spcPts val="0"/>
              </a:spcBef>
              <a:spcAft>
                <a:spcPts val="0"/>
              </a:spcAft>
              <a:buClrTx/>
              <a:buSzTx/>
              <a:buFont typeface="Arial" panose="020B0604020202020204" pitchFamily="34" charset="0"/>
              <a:buNone/>
              <a:defRPr/>
            </a:pPr>
            <a:r>
              <a:rPr lang="en-US" altLang="zh-CN" sz="3200" dirty="0">
                <a:latin typeface="Times New Roman" panose="02020603050405020304" pitchFamily="18" charset="0"/>
                <a:cs typeface="+mn-ea"/>
              </a:rPr>
              <a:t>    My advice: _______________________________</a:t>
            </a:r>
          </a:p>
          <a:p>
            <a:pPr marL="0" marR="0" lvl="0" indent="0" algn="l" defTabSz="914400" rtl="0" eaLnBrk="1" fontAlgn="auto" latinLnBrk="0" hangingPunct="1">
              <a:lnSpc>
                <a:spcPct val="115000"/>
              </a:lnSpc>
              <a:spcBef>
                <a:spcPts val="0"/>
              </a:spcBef>
              <a:spcAft>
                <a:spcPts val="0"/>
              </a:spcAft>
              <a:buClrTx/>
              <a:buSzTx/>
              <a:buFont typeface="Arial" panose="020B0604020202020204" pitchFamily="34" charset="0"/>
              <a:buNone/>
              <a:defRPr/>
            </a:pPr>
            <a:r>
              <a:rPr lang="en-US" altLang="zh-CN" sz="3200" dirty="0">
                <a:latin typeface="Times New Roman" panose="02020603050405020304" pitchFamily="18" charset="0"/>
                <a:cs typeface="+mn-ea"/>
              </a:rPr>
              <a:t>    _______________________________________</a:t>
            </a:r>
          </a:p>
        </p:txBody>
      </p:sp>
      <p:sp>
        <p:nvSpPr>
          <p:cNvPr id="3" name="Rectangle 5"/>
          <p:cNvSpPr>
            <a:spLocks noChangeArrowheads="1"/>
          </p:cNvSpPr>
          <p:nvPr/>
        </p:nvSpPr>
        <p:spPr bwMode="auto">
          <a:xfrm>
            <a:off x="3522980" y="5527961"/>
            <a:ext cx="5993765" cy="583565"/>
          </a:xfrm>
          <a:prstGeom prst="rect">
            <a:avLst/>
          </a:prstGeom>
          <a:noFill/>
          <a:ln>
            <a:noFill/>
          </a:ln>
          <a:effectLst/>
        </p:spPr>
        <p:txBody>
          <a:bodyPr wrap="none">
            <a:spAutoFit/>
          </a:bodyPr>
          <a:lstStyle>
            <a:lvl1pPr eaLnBrk="0" hangingPunct="0">
              <a:defRPr b="1">
                <a:solidFill>
                  <a:sysClr val="windowText" lastClr="000000"/>
                </a:solidFill>
                <a:latin typeface="Arial" panose="020B0604020202020204" pitchFamily="34" charset="0"/>
                <a:ea typeface="宋体" panose="02010600030101010101" pitchFamily="2" charset="-122"/>
              </a:defRPr>
            </a:lvl1pPr>
            <a:lvl2pPr marL="742950" indent="-285750" eaLnBrk="0" hangingPunct="0">
              <a:defRPr b="1">
                <a:solidFill>
                  <a:sysClr val="windowText" lastClr="000000"/>
                </a:solidFill>
                <a:latin typeface="Arial" panose="020B0604020202020204" pitchFamily="34" charset="0"/>
                <a:ea typeface="宋体" panose="02010600030101010101" pitchFamily="2" charset="-122"/>
              </a:defRPr>
            </a:lvl2pPr>
            <a:lvl3pPr marL="1143000" indent="-228600" eaLnBrk="0" hangingPunct="0">
              <a:defRPr b="1">
                <a:solidFill>
                  <a:sysClr val="windowText" lastClr="000000"/>
                </a:solidFill>
                <a:latin typeface="Arial" panose="020B0604020202020204" pitchFamily="34" charset="0"/>
                <a:ea typeface="宋体" panose="02010600030101010101" pitchFamily="2" charset="-122"/>
              </a:defRPr>
            </a:lvl3pPr>
            <a:lvl4pPr marL="1600200" indent="-228600" eaLnBrk="0" hangingPunct="0">
              <a:defRPr b="1">
                <a:solidFill>
                  <a:sysClr val="windowText" lastClr="000000"/>
                </a:solidFill>
                <a:latin typeface="Arial" panose="020B0604020202020204" pitchFamily="34" charset="0"/>
                <a:ea typeface="宋体" panose="02010600030101010101" pitchFamily="2" charset="-122"/>
              </a:defRPr>
            </a:lvl4pPr>
            <a:lvl5pPr marL="2057400" indent="-228600" eaLnBrk="0" hangingPunct="0">
              <a:defRPr b="1">
                <a:solidFill>
                  <a:sysClr val="windowText" lastClr="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ysClr val="windowText" lastClr="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ysClr val="windowText" lastClr="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ysClr val="windowText" lastClr="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ysClr val="windowText" lastClr="000000"/>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3200" b="1" i="1"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mn-ea"/>
              </a:rPr>
              <a:t>Why don’t you tell your friend that</a:t>
            </a:r>
          </a:p>
        </p:txBody>
      </p:sp>
      <p:sp>
        <p:nvSpPr>
          <p:cNvPr id="8" name="Rectangle 6"/>
          <p:cNvSpPr>
            <a:spLocks noChangeArrowheads="1"/>
          </p:cNvSpPr>
          <p:nvPr/>
        </p:nvSpPr>
        <p:spPr bwMode="auto">
          <a:xfrm>
            <a:off x="1894205" y="6032786"/>
            <a:ext cx="7066280" cy="583565"/>
          </a:xfrm>
          <a:prstGeom prst="rect">
            <a:avLst/>
          </a:prstGeom>
          <a:noFill/>
          <a:ln>
            <a:noFill/>
          </a:ln>
          <a:effectLst/>
        </p:spPr>
        <p:txBody>
          <a:bodyPr wrap="none">
            <a:spAutoFit/>
          </a:bodyPr>
          <a:lstStyle>
            <a:lvl1pPr eaLnBrk="0" hangingPunct="0">
              <a:defRPr b="1">
                <a:solidFill>
                  <a:sysClr val="windowText" lastClr="000000"/>
                </a:solidFill>
                <a:latin typeface="Arial" panose="020B0604020202020204" pitchFamily="34" charset="0"/>
                <a:ea typeface="宋体" panose="02010600030101010101" pitchFamily="2" charset="-122"/>
              </a:defRPr>
            </a:lvl1pPr>
            <a:lvl2pPr marL="742950" indent="-285750" eaLnBrk="0" hangingPunct="0">
              <a:defRPr b="1">
                <a:solidFill>
                  <a:sysClr val="windowText" lastClr="000000"/>
                </a:solidFill>
                <a:latin typeface="Arial" panose="020B0604020202020204" pitchFamily="34" charset="0"/>
                <a:ea typeface="宋体" panose="02010600030101010101" pitchFamily="2" charset="-122"/>
              </a:defRPr>
            </a:lvl2pPr>
            <a:lvl3pPr marL="1143000" indent="-228600" eaLnBrk="0" hangingPunct="0">
              <a:defRPr b="1">
                <a:solidFill>
                  <a:sysClr val="windowText" lastClr="000000"/>
                </a:solidFill>
                <a:latin typeface="Arial" panose="020B0604020202020204" pitchFamily="34" charset="0"/>
                <a:ea typeface="宋体" panose="02010600030101010101" pitchFamily="2" charset="-122"/>
              </a:defRPr>
            </a:lvl3pPr>
            <a:lvl4pPr marL="1600200" indent="-228600" eaLnBrk="0" hangingPunct="0">
              <a:defRPr b="1">
                <a:solidFill>
                  <a:sysClr val="windowText" lastClr="000000"/>
                </a:solidFill>
                <a:latin typeface="Arial" panose="020B0604020202020204" pitchFamily="34" charset="0"/>
                <a:ea typeface="宋体" panose="02010600030101010101" pitchFamily="2" charset="-122"/>
              </a:defRPr>
            </a:lvl4pPr>
            <a:lvl5pPr marL="2057400" indent="-228600" eaLnBrk="0" hangingPunct="0">
              <a:defRPr b="1">
                <a:solidFill>
                  <a:sysClr val="windowText" lastClr="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ysClr val="windowText" lastClr="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ysClr val="windowText" lastClr="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ysClr val="windowText" lastClr="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ysClr val="windowText" lastClr="000000"/>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3200" b="1" i="1"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mn-ea"/>
              </a:rPr>
              <a:t>your parents don’t allow you to go there?</a:t>
            </a:r>
          </a:p>
        </p:txBody>
      </p:sp>
      <p:pic>
        <p:nvPicPr>
          <p:cNvPr id="20" name="图片 19" descr="retouch_2022031912515529"/>
          <p:cNvPicPr>
            <a:picLocks noChangeAspect="1"/>
          </p:cNvPicPr>
          <p:nvPr/>
        </p:nvPicPr>
        <p:blipFill>
          <a:blip r:embed="rId2"/>
          <a:stretch>
            <a:fillRect/>
          </a:stretch>
        </p:blipFill>
        <p:spPr>
          <a:xfrm>
            <a:off x="10291598" y="111076"/>
            <a:ext cx="1900402" cy="2195596"/>
          </a:xfrm>
          <a:prstGeom prst="rect">
            <a:avLst/>
          </a:prstGeom>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8" grpId="0" bldLvl="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p:cNvGrpSpPr/>
          <p:nvPr/>
        </p:nvGrpSpPr>
        <p:grpSpPr>
          <a:xfrm>
            <a:off x="292100" y="207963"/>
            <a:ext cx="2151063" cy="637540"/>
            <a:chOff x="711200" y="126727"/>
            <a:chExt cx="2151063" cy="637777"/>
          </a:xfrm>
        </p:grpSpPr>
        <p:sp>
          <p:nvSpPr>
            <p:cNvPr id="12" name="椭圆 11"/>
            <p:cNvSpPr/>
            <p:nvPr/>
          </p:nvSpPr>
          <p:spPr bwMode="auto">
            <a:xfrm>
              <a:off x="711200" y="126727"/>
              <a:ext cx="2151063" cy="630471"/>
            </a:xfrm>
            <a:prstGeom prst="ellipse">
              <a:avLst/>
            </a:prstGeom>
            <a:solidFill>
              <a:srgbClr val="F79646"/>
            </a:solidFill>
            <a:ln w="25400" cap="flat" cmpd="sng" algn="ctr">
              <a:solidFill>
                <a:srgbClr val="F79646"/>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3200" b="1" i="0" u="none" strike="noStrike" kern="0" cap="none" spc="0" normalizeH="0" baseline="0" noProof="0" dirty="0">
                <a:ln>
                  <a:noFill/>
                </a:ln>
                <a:solidFill>
                  <a:srgbClr val="0000FF"/>
                </a:solidFill>
                <a:effectLst/>
                <a:uLnTx/>
                <a:uFillTx/>
                <a:latin typeface="Arial" panose="020B0604020202020204"/>
                <a:ea typeface="宋体" panose="02010600030101010101" pitchFamily="2" charset="-122"/>
                <a:cs typeface="+mn-ea"/>
              </a:endParaRPr>
            </a:p>
          </p:txBody>
        </p:sp>
        <p:sp>
          <p:nvSpPr>
            <p:cNvPr id="13" name="矩形 12"/>
            <p:cNvSpPr/>
            <p:nvPr/>
          </p:nvSpPr>
          <p:spPr>
            <a:xfrm>
              <a:off x="757238" y="180722"/>
              <a:ext cx="2045335" cy="58378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200" b="1" i="0" u="none" strike="noStrike" kern="0" cap="none" spc="0" normalizeH="0" baseline="0" noProof="0" dirty="0">
                  <a:ln>
                    <a:noFill/>
                  </a:ln>
                  <a:solidFill>
                    <a:schemeClr val="accent1">
                      <a:lumMod val="75000"/>
                    </a:schemeClr>
                  </a:solidFill>
                  <a:effectLst/>
                  <a:uLnTx/>
                  <a:uFillTx/>
                  <a:latin typeface="Times New Roman" panose="02020603050405020304" pitchFamily="18" charset="0"/>
                  <a:ea typeface="宋体" panose="02010600030101010101" pitchFamily="2" charset="-122"/>
                  <a:cs typeface="+mn-ea"/>
                </a:rPr>
                <a:t>Self Check</a:t>
              </a:r>
            </a:p>
          </p:txBody>
        </p:sp>
      </p:grpSp>
      <p:sp>
        <p:nvSpPr>
          <p:cNvPr id="2" name="Text Box 4"/>
          <p:cNvSpPr txBox="1">
            <a:spLocks noChangeArrowheads="1"/>
          </p:cNvSpPr>
          <p:nvPr/>
        </p:nvSpPr>
        <p:spPr bwMode="auto">
          <a:xfrm>
            <a:off x="929005" y="929640"/>
            <a:ext cx="9006205" cy="1137285"/>
          </a:xfrm>
          <a:prstGeom prst="rect">
            <a:avLst/>
          </a:prstGeom>
          <a:noFill/>
          <a:ln w="38100">
            <a:noFill/>
            <a:miter lim="800000"/>
          </a:ln>
          <a:effectLst/>
        </p:spPr>
        <p:txBody>
          <a:bodyPr wrap="square">
            <a:spAutoFit/>
          </a:bodyPr>
          <a:lstStyle>
            <a:lvl1pPr eaLnBrk="0" hangingPunct="0">
              <a:defRPr b="1">
                <a:solidFill>
                  <a:sysClr val="windowText" lastClr="000000"/>
                </a:solidFill>
                <a:latin typeface="Arial" panose="020B0604020202020204" pitchFamily="34" charset="0"/>
                <a:ea typeface="宋体" panose="02010600030101010101" pitchFamily="2" charset="-122"/>
              </a:defRPr>
            </a:lvl1pPr>
            <a:lvl2pPr marL="742950" indent="-285750" eaLnBrk="0" hangingPunct="0">
              <a:defRPr b="1">
                <a:solidFill>
                  <a:sysClr val="windowText" lastClr="000000"/>
                </a:solidFill>
                <a:latin typeface="Arial" panose="020B0604020202020204" pitchFamily="34" charset="0"/>
                <a:ea typeface="宋体" panose="02010600030101010101" pitchFamily="2" charset="-122"/>
              </a:defRPr>
            </a:lvl2pPr>
            <a:lvl3pPr marL="1143000" indent="-228600" eaLnBrk="0" hangingPunct="0">
              <a:defRPr b="1">
                <a:solidFill>
                  <a:sysClr val="windowText" lastClr="000000"/>
                </a:solidFill>
                <a:latin typeface="Arial" panose="020B0604020202020204" pitchFamily="34" charset="0"/>
                <a:ea typeface="宋体" panose="02010600030101010101" pitchFamily="2" charset="-122"/>
              </a:defRPr>
            </a:lvl3pPr>
            <a:lvl4pPr marL="1600200" indent="-228600" eaLnBrk="0" hangingPunct="0">
              <a:defRPr b="1">
                <a:solidFill>
                  <a:sysClr val="windowText" lastClr="000000"/>
                </a:solidFill>
                <a:latin typeface="Arial" panose="020B0604020202020204" pitchFamily="34" charset="0"/>
                <a:ea typeface="宋体" panose="02010600030101010101" pitchFamily="2" charset="-122"/>
              </a:defRPr>
            </a:lvl4pPr>
            <a:lvl5pPr marL="2057400" indent="-228600" eaLnBrk="0" hangingPunct="0">
              <a:defRPr b="1">
                <a:solidFill>
                  <a:sysClr val="windowText" lastClr="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ysClr val="windowText" lastClr="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ysClr val="windowText" lastClr="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ysClr val="windowText" lastClr="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ysClr val="windowText" lastClr="000000"/>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ts val="0"/>
              </a:spcBef>
              <a:spcAft>
                <a:spcPct val="0"/>
              </a:spcAft>
              <a:buClrTx/>
              <a:buSzTx/>
              <a:buFont typeface="Arial" panose="020B0604020202020204" pitchFamily="34" charset="0"/>
              <a:buNone/>
              <a:defRPr/>
            </a:pPr>
            <a:r>
              <a:rPr kumimoji="0" lang="en-US" altLang="zh-CN" sz="3600" b="1" i="0" u="none" strike="noStrike" kern="1200" cap="none" spc="0" normalizeH="0" baseline="0" noProof="0" dirty="0">
                <a:ln>
                  <a:noFill/>
                </a:ln>
                <a:solidFill>
                  <a:srgbClr val="7030A0"/>
                </a:solidFill>
                <a:effectLst/>
                <a:uLnTx/>
                <a:uFillTx/>
                <a:latin typeface="Arial" panose="020B0604020202020204" pitchFamily="34" charset="0"/>
                <a:ea typeface="方正少儿_GBK" panose="03000509000000000000" pitchFamily="65" charset="-122"/>
                <a:cs typeface="Arial" panose="020B0604020202020204" pitchFamily="34" charset="0"/>
              </a:rPr>
              <a:t>2</a:t>
            </a:r>
            <a:r>
              <a:rPr kumimoji="0" lang="en-US" altLang="zh-CN" sz="3200" b="1" i="0" u="none" strike="noStrike" kern="1200" cap="none" spc="0" normalizeH="0" baseline="0" noProof="0" dirty="0">
                <a:ln>
                  <a:noFill/>
                </a:ln>
                <a:solidFill>
                  <a:sysClr val="windowText" lastClr="000000"/>
                </a:solidFill>
                <a:effectLst/>
                <a:uLnTx/>
                <a:uFillTx/>
                <a:latin typeface="Times New Roman" panose="02020603050405020304" pitchFamily="18" charset="0"/>
                <a:ea typeface="Arial Unicode MS" pitchFamily="34" charset="-122"/>
                <a:cs typeface="Arial Unicode MS" pitchFamily="34" charset="-122"/>
              </a:rPr>
              <a:t>  For each problem, choose the advice you agree </a:t>
            </a:r>
          </a:p>
          <a:p>
            <a:pPr marL="0" marR="0" lvl="0" indent="0" algn="l" defTabSz="914400" rtl="0" eaLnBrk="1" fontAlgn="base" latinLnBrk="0" hangingPunct="1">
              <a:lnSpc>
                <a:spcPct val="100000"/>
              </a:lnSpc>
              <a:spcBef>
                <a:spcPts val="0"/>
              </a:spcBef>
              <a:spcAft>
                <a:spcPct val="0"/>
              </a:spcAft>
              <a:buClrTx/>
              <a:buSzTx/>
              <a:buFont typeface="Arial" panose="020B0604020202020204" pitchFamily="34" charset="0"/>
              <a:buNone/>
              <a:defRPr/>
            </a:pPr>
            <a:r>
              <a:rPr kumimoji="0" lang="en-US" altLang="zh-CN" sz="3200" b="1" i="0" u="none" strike="noStrike" kern="1200" cap="none" spc="0" normalizeH="0" baseline="0" noProof="0" dirty="0">
                <a:ln>
                  <a:noFill/>
                </a:ln>
                <a:solidFill>
                  <a:sysClr val="windowText" lastClr="000000"/>
                </a:solidFill>
                <a:effectLst/>
                <a:uLnTx/>
                <a:uFillTx/>
                <a:latin typeface="Times New Roman" panose="02020603050405020304" pitchFamily="18" charset="0"/>
                <a:ea typeface="Arial Unicode MS" pitchFamily="34" charset="-122"/>
                <a:cs typeface="Arial Unicode MS" pitchFamily="34" charset="-122"/>
              </a:rPr>
              <a:t>     with more. Then write your own advice.</a:t>
            </a:r>
          </a:p>
        </p:txBody>
      </p:sp>
      <p:sp>
        <p:nvSpPr>
          <p:cNvPr id="5" name="Text Box 4"/>
          <p:cNvSpPr txBox="1">
            <a:spLocks noChangeArrowheads="1"/>
          </p:cNvSpPr>
          <p:nvPr/>
        </p:nvSpPr>
        <p:spPr bwMode="auto">
          <a:xfrm>
            <a:off x="972383" y="2150428"/>
            <a:ext cx="9006205" cy="4471737"/>
          </a:xfrm>
          <a:prstGeom prst="rect">
            <a:avLst/>
          </a:prstGeom>
          <a:solidFill>
            <a:schemeClr val="bg1"/>
          </a:solidFill>
          <a:ln>
            <a:noFill/>
          </a:ln>
          <a:effectLst/>
        </p:spPr>
        <p:txBody>
          <a:bodyPr wrap="square">
            <a:spAutoFit/>
          </a:bodyPr>
          <a:lstStyle>
            <a:lvl1pPr eaLnBrk="0" hangingPunct="0">
              <a:defRPr b="1">
                <a:solidFill>
                  <a:sysClr val="windowText" lastClr="000000"/>
                </a:solidFill>
                <a:latin typeface="Arial" panose="020B0604020202020204" pitchFamily="34" charset="0"/>
                <a:ea typeface="宋体" panose="02010600030101010101" pitchFamily="2" charset="-122"/>
              </a:defRPr>
            </a:lvl1pPr>
            <a:lvl2pPr marL="742950" indent="-285750" eaLnBrk="0" hangingPunct="0">
              <a:defRPr b="1">
                <a:solidFill>
                  <a:sysClr val="windowText" lastClr="000000"/>
                </a:solidFill>
                <a:latin typeface="Arial" panose="020B0604020202020204" pitchFamily="34" charset="0"/>
                <a:ea typeface="宋体" panose="02010600030101010101" pitchFamily="2" charset="-122"/>
              </a:defRPr>
            </a:lvl2pPr>
            <a:lvl3pPr marL="1143000" indent="-228600" eaLnBrk="0" hangingPunct="0">
              <a:defRPr b="1">
                <a:solidFill>
                  <a:sysClr val="windowText" lastClr="000000"/>
                </a:solidFill>
                <a:latin typeface="Arial" panose="020B0604020202020204" pitchFamily="34" charset="0"/>
                <a:ea typeface="宋体" panose="02010600030101010101" pitchFamily="2" charset="-122"/>
              </a:defRPr>
            </a:lvl3pPr>
            <a:lvl4pPr marL="1600200" indent="-228600" eaLnBrk="0" hangingPunct="0">
              <a:defRPr b="1">
                <a:solidFill>
                  <a:sysClr val="windowText" lastClr="000000"/>
                </a:solidFill>
                <a:latin typeface="Arial" panose="020B0604020202020204" pitchFamily="34" charset="0"/>
                <a:ea typeface="宋体" panose="02010600030101010101" pitchFamily="2" charset="-122"/>
              </a:defRPr>
            </a:lvl4pPr>
            <a:lvl5pPr marL="2057400" indent="-228600" eaLnBrk="0" hangingPunct="0">
              <a:defRPr b="1">
                <a:solidFill>
                  <a:sysClr val="windowText" lastClr="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ysClr val="windowText" lastClr="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ysClr val="windowText" lastClr="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ysClr val="windowText" lastClr="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ysClr val="windowText" lastClr="000000"/>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25000"/>
              </a:lnSpc>
              <a:spcBef>
                <a:spcPts val="0"/>
              </a:spcBef>
              <a:spcAft>
                <a:spcPts val="0"/>
              </a:spcAft>
              <a:buClrTx/>
              <a:buSzTx/>
              <a:buFont typeface="Arial" panose="020B0604020202020204" pitchFamily="34" charset="0"/>
              <a:buNone/>
              <a:defRPr/>
            </a:pPr>
            <a:r>
              <a:rPr lang="en-US" altLang="zh-CN" sz="3200" dirty="0">
                <a:latin typeface="Times New Roman" panose="02020603050405020304" pitchFamily="18" charset="0"/>
                <a:cs typeface="+mn-ea"/>
              </a:rPr>
              <a:t>3. My brother watches television while I’m trying </a:t>
            </a:r>
          </a:p>
          <a:p>
            <a:pPr marL="0" marR="0" lvl="0" indent="0" algn="l" defTabSz="914400" rtl="0" eaLnBrk="1" fontAlgn="auto" latinLnBrk="0" hangingPunct="1">
              <a:lnSpc>
                <a:spcPct val="125000"/>
              </a:lnSpc>
              <a:spcBef>
                <a:spcPts val="0"/>
              </a:spcBef>
              <a:spcAft>
                <a:spcPts val="0"/>
              </a:spcAft>
              <a:buClrTx/>
              <a:buSzTx/>
              <a:buFont typeface="Arial" panose="020B0604020202020204" pitchFamily="34" charset="0"/>
              <a:buNone/>
              <a:defRPr/>
            </a:pPr>
            <a:r>
              <a:rPr lang="en-US" altLang="zh-CN" sz="3200" dirty="0">
                <a:latin typeface="Times New Roman" panose="02020603050405020304" pitchFamily="18" charset="0"/>
                <a:cs typeface="+mn-ea"/>
              </a:rPr>
              <a:t>    to study. </a:t>
            </a:r>
          </a:p>
          <a:p>
            <a:pPr marL="0" marR="0" lvl="0" indent="0" algn="l" defTabSz="914400" rtl="0" eaLnBrk="1" fontAlgn="auto" latinLnBrk="0" hangingPunct="1">
              <a:lnSpc>
                <a:spcPct val="125000"/>
              </a:lnSpc>
              <a:spcBef>
                <a:spcPts val="1000"/>
              </a:spcBef>
              <a:spcAft>
                <a:spcPts val="0"/>
              </a:spcAft>
              <a:buClrTx/>
              <a:buSzTx/>
              <a:buFont typeface="Arial" panose="020B0604020202020204" pitchFamily="34" charset="0"/>
              <a:buNone/>
              <a:defRPr/>
            </a:pPr>
            <a:r>
              <a:rPr lang="en-US" altLang="zh-CN" sz="3200" dirty="0">
                <a:latin typeface="Times New Roman" panose="02020603050405020304" pitchFamily="18" charset="0"/>
                <a:cs typeface="+mn-ea"/>
              </a:rPr>
              <a:t>   A: Why don’t you tell him to do something quiet </a:t>
            </a:r>
          </a:p>
          <a:p>
            <a:pPr marL="0" marR="0" lvl="0" indent="0" algn="l" defTabSz="914400" rtl="0" eaLnBrk="1" fontAlgn="auto" latinLnBrk="0" hangingPunct="1">
              <a:lnSpc>
                <a:spcPct val="125000"/>
              </a:lnSpc>
              <a:spcBef>
                <a:spcPts val="0"/>
              </a:spcBef>
              <a:spcAft>
                <a:spcPts val="0"/>
              </a:spcAft>
              <a:buClrTx/>
              <a:buSzTx/>
              <a:buFont typeface="Arial" panose="020B0604020202020204" pitchFamily="34" charset="0"/>
              <a:buNone/>
              <a:defRPr/>
            </a:pPr>
            <a:r>
              <a:rPr lang="en-US" altLang="zh-CN" sz="3200" dirty="0">
                <a:latin typeface="Times New Roman" panose="02020603050405020304" pitchFamily="18" charset="0"/>
                <a:cs typeface="+mn-ea"/>
              </a:rPr>
              <a:t>        when you’re studying?</a:t>
            </a:r>
          </a:p>
          <a:p>
            <a:pPr marL="0" marR="0" lvl="0" indent="0" algn="l" defTabSz="914400" rtl="0" eaLnBrk="1" fontAlgn="auto" latinLnBrk="0" hangingPunct="1">
              <a:lnSpc>
                <a:spcPct val="125000"/>
              </a:lnSpc>
              <a:spcBef>
                <a:spcPts val="0"/>
              </a:spcBef>
              <a:spcAft>
                <a:spcPts val="0"/>
              </a:spcAft>
              <a:buClrTx/>
              <a:buSzTx/>
              <a:buFont typeface="Arial" panose="020B0604020202020204" pitchFamily="34" charset="0"/>
              <a:buNone/>
              <a:defRPr/>
            </a:pPr>
            <a:r>
              <a:rPr lang="en-US" altLang="zh-CN" sz="3200" dirty="0">
                <a:latin typeface="Times New Roman" panose="02020603050405020304" pitchFamily="18" charset="0"/>
                <a:cs typeface="+mn-ea"/>
              </a:rPr>
              <a:t>   B: You could tell him to turn down the TV.</a:t>
            </a:r>
          </a:p>
          <a:p>
            <a:pPr marL="0" marR="0" lvl="0" indent="0" algn="l" defTabSz="914400" rtl="0" eaLnBrk="1" fontAlgn="auto" latinLnBrk="0" hangingPunct="1">
              <a:lnSpc>
                <a:spcPct val="125000"/>
              </a:lnSpc>
              <a:spcBef>
                <a:spcPts val="0"/>
              </a:spcBef>
              <a:spcAft>
                <a:spcPts val="0"/>
              </a:spcAft>
              <a:buClrTx/>
              <a:buSzTx/>
              <a:buFont typeface="Arial" panose="020B0604020202020204" pitchFamily="34" charset="0"/>
              <a:buNone/>
              <a:defRPr/>
            </a:pPr>
            <a:r>
              <a:rPr lang="en-US" altLang="zh-CN" sz="3200" dirty="0">
                <a:latin typeface="Times New Roman" panose="02020603050405020304" pitchFamily="18" charset="0"/>
                <a:cs typeface="+mn-ea"/>
              </a:rPr>
              <a:t>   My advice:_____________________________</a:t>
            </a:r>
          </a:p>
          <a:p>
            <a:pPr marL="0" marR="0" lvl="0" indent="0" algn="l" defTabSz="914400" rtl="0" eaLnBrk="1" fontAlgn="auto" latinLnBrk="0" hangingPunct="1">
              <a:lnSpc>
                <a:spcPct val="125000"/>
              </a:lnSpc>
              <a:spcBef>
                <a:spcPts val="0"/>
              </a:spcBef>
              <a:spcAft>
                <a:spcPts val="0"/>
              </a:spcAft>
              <a:buClrTx/>
              <a:buSzTx/>
              <a:buFont typeface="Arial" panose="020B0604020202020204" pitchFamily="34" charset="0"/>
              <a:buNone/>
              <a:defRPr/>
            </a:pPr>
            <a:r>
              <a:rPr lang="en-US" altLang="zh-CN" sz="3200" dirty="0">
                <a:latin typeface="Times New Roman" panose="02020603050405020304" pitchFamily="18" charset="0"/>
                <a:cs typeface="+mn-ea"/>
              </a:rPr>
              <a:t>   ________________</a:t>
            </a:r>
          </a:p>
        </p:txBody>
      </p:sp>
      <p:sp>
        <p:nvSpPr>
          <p:cNvPr id="6" name="Rectangle 5"/>
          <p:cNvSpPr>
            <a:spLocks noChangeArrowheads="1"/>
          </p:cNvSpPr>
          <p:nvPr/>
        </p:nvSpPr>
        <p:spPr bwMode="auto">
          <a:xfrm>
            <a:off x="3478565" y="5351179"/>
            <a:ext cx="5445125" cy="583565"/>
          </a:xfrm>
          <a:prstGeom prst="rect">
            <a:avLst/>
          </a:prstGeom>
          <a:noFill/>
          <a:ln>
            <a:noFill/>
          </a:ln>
          <a:effectLst/>
        </p:spPr>
        <p:txBody>
          <a:bodyPr wrap="none">
            <a:spAutoFit/>
          </a:bodyPr>
          <a:lstStyle>
            <a:lvl1pPr eaLnBrk="0" hangingPunct="0">
              <a:defRPr b="1">
                <a:solidFill>
                  <a:sysClr val="windowText" lastClr="000000"/>
                </a:solidFill>
                <a:latin typeface="Arial" panose="020B0604020202020204" pitchFamily="34" charset="0"/>
                <a:ea typeface="宋体" panose="02010600030101010101" pitchFamily="2" charset="-122"/>
              </a:defRPr>
            </a:lvl1pPr>
            <a:lvl2pPr marL="742950" indent="-285750" eaLnBrk="0" hangingPunct="0">
              <a:defRPr b="1">
                <a:solidFill>
                  <a:sysClr val="windowText" lastClr="000000"/>
                </a:solidFill>
                <a:latin typeface="Arial" panose="020B0604020202020204" pitchFamily="34" charset="0"/>
                <a:ea typeface="宋体" panose="02010600030101010101" pitchFamily="2" charset="-122"/>
              </a:defRPr>
            </a:lvl2pPr>
            <a:lvl3pPr marL="1143000" indent="-228600" eaLnBrk="0" hangingPunct="0">
              <a:defRPr b="1">
                <a:solidFill>
                  <a:sysClr val="windowText" lastClr="000000"/>
                </a:solidFill>
                <a:latin typeface="Arial" panose="020B0604020202020204" pitchFamily="34" charset="0"/>
                <a:ea typeface="宋体" panose="02010600030101010101" pitchFamily="2" charset="-122"/>
              </a:defRPr>
            </a:lvl3pPr>
            <a:lvl4pPr marL="1600200" indent="-228600" eaLnBrk="0" hangingPunct="0">
              <a:defRPr b="1">
                <a:solidFill>
                  <a:sysClr val="windowText" lastClr="000000"/>
                </a:solidFill>
                <a:latin typeface="Arial" panose="020B0604020202020204" pitchFamily="34" charset="0"/>
                <a:ea typeface="宋体" panose="02010600030101010101" pitchFamily="2" charset="-122"/>
              </a:defRPr>
            </a:lvl4pPr>
            <a:lvl5pPr marL="2057400" indent="-228600" eaLnBrk="0" hangingPunct="0">
              <a:defRPr b="1">
                <a:solidFill>
                  <a:sysClr val="windowText" lastClr="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ysClr val="windowText" lastClr="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ysClr val="windowText" lastClr="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ysClr val="windowText" lastClr="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ysClr val="windowText" lastClr="000000"/>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defRPr/>
            </a:pPr>
            <a:r>
              <a:rPr kumimoji="0" lang="en-US" altLang="zh-CN" sz="3200" b="1" i="1" u="none" strike="noStrike" kern="0" cap="none" spc="0" normalizeH="0" baseline="0" noProof="0" dirty="0">
                <a:ln>
                  <a:noFill/>
                </a:ln>
                <a:solidFill>
                  <a:srgbClr val="FF0000"/>
                </a:solidFill>
                <a:effectLst/>
                <a:uLnTx/>
                <a:uFillTx/>
                <a:latin typeface="Times New Roman" panose="02020603050405020304"/>
                <a:ea typeface="宋体" panose="02010600030101010101" pitchFamily="2" charset="-122"/>
                <a:cs typeface="+mn-ea"/>
              </a:rPr>
              <a:t>You should tell your brother to </a:t>
            </a:r>
          </a:p>
        </p:txBody>
      </p:sp>
      <p:sp>
        <p:nvSpPr>
          <p:cNvPr id="7" name="Rectangle 6"/>
          <p:cNvSpPr>
            <a:spLocks noChangeArrowheads="1"/>
          </p:cNvSpPr>
          <p:nvPr/>
        </p:nvSpPr>
        <p:spPr bwMode="auto">
          <a:xfrm>
            <a:off x="1545238" y="5928360"/>
            <a:ext cx="2701290" cy="583565"/>
          </a:xfrm>
          <a:prstGeom prst="rect">
            <a:avLst/>
          </a:prstGeom>
          <a:noFill/>
          <a:ln>
            <a:noFill/>
          </a:ln>
          <a:effectLst/>
        </p:spPr>
        <p:txBody>
          <a:bodyPr wrap="none">
            <a:spAutoFit/>
          </a:bodyPr>
          <a:lstStyle>
            <a:lvl1pPr eaLnBrk="0" hangingPunct="0">
              <a:defRPr b="1">
                <a:solidFill>
                  <a:sysClr val="windowText" lastClr="000000"/>
                </a:solidFill>
                <a:latin typeface="Arial" panose="020B0604020202020204" pitchFamily="34" charset="0"/>
                <a:ea typeface="宋体" panose="02010600030101010101" pitchFamily="2" charset="-122"/>
              </a:defRPr>
            </a:lvl1pPr>
            <a:lvl2pPr marL="742950" indent="-285750" eaLnBrk="0" hangingPunct="0">
              <a:defRPr b="1">
                <a:solidFill>
                  <a:sysClr val="windowText" lastClr="000000"/>
                </a:solidFill>
                <a:latin typeface="Arial" panose="020B0604020202020204" pitchFamily="34" charset="0"/>
                <a:ea typeface="宋体" panose="02010600030101010101" pitchFamily="2" charset="-122"/>
              </a:defRPr>
            </a:lvl2pPr>
            <a:lvl3pPr marL="1143000" indent="-228600" eaLnBrk="0" hangingPunct="0">
              <a:defRPr b="1">
                <a:solidFill>
                  <a:sysClr val="windowText" lastClr="000000"/>
                </a:solidFill>
                <a:latin typeface="Arial" panose="020B0604020202020204" pitchFamily="34" charset="0"/>
                <a:ea typeface="宋体" panose="02010600030101010101" pitchFamily="2" charset="-122"/>
              </a:defRPr>
            </a:lvl3pPr>
            <a:lvl4pPr marL="1600200" indent="-228600" eaLnBrk="0" hangingPunct="0">
              <a:defRPr b="1">
                <a:solidFill>
                  <a:sysClr val="windowText" lastClr="000000"/>
                </a:solidFill>
                <a:latin typeface="Arial" panose="020B0604020202020204" pitchFamily="34" charset="0"/>
                <a:ea typeface="宋体" panose="02010600030101010101" pitchFamily="2" charset="-122"/>
              </a:defRPr>
            </a:lvl4pPr>
            <a:lvl5pPr marL="2057400" indent="-228600" eaLnBrk="0" hangingPunct="0">
              <a:defRPr b="1">
                <a:solidFill>
                  <a:sysClr val="windowText" lastClr="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ysClr val="windowText" lastClr="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ysClr val="windowText" lastClr="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ysClr val="windowText" lastClr="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ysClr val="windowText" lastClr="000000"/>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defRPr/>
            </a:pPr>
            <a:r>
              <a:rPr kumimoji="0" lang="en-US" altLang="zh-CN" sz="3200" b="1" i="1" u="none" strike="noStrike" kern="0" cap="none" spc="0" normalizeH="0" baseline="0" noProof="0" dirty="0">
                <a:ln>
                  <a:noFill/>
                </a:ln>
                <a:solidFill>
                  <a:srgbClr val="FF0000"/>
                </a:solidFill>
                <a:effectLst/>
                <a:uLnTx/>
                <a:uFillTx/>
                <a:latin typeface="Times New Roman" panose="02020603050405020304"/>
                <a:ea typeface="宋体" panose="02010600030101010101" pitchFamily="2" charset="-122"/>
                <a:cs typeface="+mn-ea"/>
              </a:rPr>
              <a:t>study with you.</a:t>
            </a:r>
          </a:p>
        </p:txBody>
      </p:sp>
      <p:pic>
        <p:nvPicPr>
          <p:cNvPr id="2097158" name="图片 3"/>
          <p:cNvPicPr>
            <a:picLocks noChangeAspect="1"/>
          </p:cNvPicPr>
          <p:nvPr/>
        </p:nvPicPr>
        <p:blipFill rotWithShape="1">
          <a:blip r:embed="rId2" cstate="print"/>
          <a:srcRect r="45193"/>
          <a:stretch>
            <a:fillRect/>
          </a:stretch>
        </p:blipFill>
        <p:spPr>
          <a:xfrm>
            <a:off x="9444990" y="3252470"/>
            <a:ext cx="2787650" cy="3493135"/>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7" grpId="0" bldLvl="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9CA8D0-3471-8A5B-3B2C-3E4C5391C683}"/>
            </a:ext>
          </a:extLst>
        </p:cNvPr>
        <p:cNvGrpSpPr/>
        <p:nvPr/>
      </p:nvGrpSpPr>
      <p:grpSpPr>
        <a:xfrm>
          <a:off x="0" y="0"/>
          <a:ext cx="0" cy="0"/>
          <a:chOff x="0" y="0"/>
          <a:chExt cx="0" cy="0"/>
        </a:xfrm>
      </p:grpSpPr>
      <p:sp>
        <p:nvSpPr>
          <p:cNvPr id="4" name="矩形标注 3">
            <a:extLst>
              <a:ext uri="{FF2B5EF4-FFF2-40B4-BE49-F238E27FC236}">
                <a16:creationId xmlns:a16="http://schemas.microsoft.com/office/drawing/2014/main" id="{0490B487-C9FD-3673-51F8-8C0AF16C75AB}"/>
              </a:ext>
            </a:extLst>
          </p:cNvPr>
          <p:cNvSpPr/>
          <p:nvPr>
            <p:custDataLst>
              <p:tags r:id="rId2"/>
            </p:custDataLst>
          </p:nvPr>
        </p:nvSpPr>
        <p:spPr>
          <a:xfrm>
            <a:off x="167147" y="648770"/>
            <a:ext cx="5842700" cy="5309830"/>
          </a:xfrm>
          <a:prstGeom prst="roundRect">
            <a:avLst/>
          </a:prstGeom>
          <a:solidFill>
            <a:schemeClr val="accent4">
              <a:lumMod val="20000"/>
              <a:lumOff val="80000"/>
              <a:alpha val="52000"/>
            </a:schemeClr>
          </a:solidFill>
          <a:ln w="31750" cap="flat" cmpd="sng" algn="ctr">
            <a:noFill/>
            <a:prstDash val="solid"/>
            <a:miter lim="800000"/>
          </a:ln>
          <a:effectLst/>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tabLst/>
              <a:defRPr/>
            </a:pPr>
            <a:r>
              <a:rPr kumimoji="0" lang="zh-CN" altLang="en-US" sz="2800" b="1" i="0" u="none" strike="noStrike" kern="0" cap="none" spc="0" normalizeH="0" baseline="0" noProof="1">
                <a:ln>
                  <a:noFill/>
                </a:ln>
                <a:solidFill>
                  <a:prstClr val="black"/>
                </a:solidFill>
                <a:effectLst/>
                <a:uLnTx/>
                <a:uFillTx/>
                <a:latin typeface="Times New Roman" panose="02020603050405020304" pitchFamily="18" charset="0"/>
                <a:ea typeface="楷体" panose="02010609060101010101" pitchFamily="49" charset="-122"/>
                <a:cs typeface="Arial"/>
              </a:rPr>
              <a:t>大单元整体项目式教学：</a:t>
            </a:r>
            <a:endParaRPr kumimoji="0" lang="en-US" altLang="zh-CN" sz="2800" b="1" i="0" u="none" strike="noStrike" kern="0" cap="none" spc="0" normalizeH="0" baseline="0" noProof="1">
              <a:ln>
                <a:noFill/>
              </a:ln>
              <a:solidFill>
                <a:prstClr val="black"/>
              </a:solidFill>
              <a:effectLst/>
              <a:uLnTx/>
              <a:uFillTx/>
              <a:latin typeface="Times New Roman" panose="02020603050405020304" pitchFamily="18" charset="0"/>
              <a:ea typeface="楷体" panose="02010609060101010101" pitchFamily="49" charset="-122"/>
              <a:cs typeface="Arial"/>
            </a:endParaRPr>
          </a:p>
          <a:p>
            <a:pPr marL="0" marR="0" lvl="0" indent="0" algn="l" defTabSz="914400" rtl="0" eaLnBrk="1" fontAlgn="auto" latinLnBrk="0" hangingPunct="1">
              <a:lnSpc>
                <a:spcPct val="100000"/>
              </a:lnSpc>
              <a:spcBef>
                <a:spcPct val="0"/>
              </a:spcBef>
              <a:spcAft>
                <a:spcPct val="0"/>
              </a:spcAft>
              <a:buClrTx/>
              <a:buSzTx/>
              <a:buFontTx/>
              <a:buNone/>
              <a:tabLst/>
              <a:defRPr/>
            </a:pPr>
            <a:r>
              <a:rPr kumimoji="0" lang="zh-CN" altLang="en-US" sz="2800" b="1" i="0" u="none" strike="noStrike" kern="0" cap="none" spc="0" normalizeH="0" baseline="0" noProof="1">
                <a:ln>
                  <a:noFill/>
                </a:ln>
                <a:solidFill>
                  <a:prstClr val="black"/>
                </a:solidFill>
                <a:effectLst/>
                <a:uLnTx/>
                <a:uFillTx/>
                <a:latin typeface="Times New Roman" panose="02020603050405020304" pitchFamily="18" charset="0"/>
                <a:ea typeface="楷体" panose="02010609060101010101" pitchFamily="49" charset="-122"/>
                <a:cs typeface="Arial"/>
              </a:rPr>
              <a:t>通过本单元的学习，搜集整理青少年常见烦恼，分析原因，并给出建议，设计</a:t>
            </a:r>
            <a:r>
              <a:rPr kumimoji="0" lang="zh-CN" altLang="en-US" sz="2800" b="1" i="0" u="none" strike="noStrike" kern="0" cap="none" spc="0" normalizeH="0" baseline="0" noProof="1">
                <a:ln>
                  <a:noFill/>
                </a:ln>
                <a:solidFill>
                  <a:srgbClr val="FF0000"/>
                </a:solidFill>
                <a:effectLst/>
                <a:uLnTx/>
                <a:uFillTx/>
                <a:latin typeface="Times New Roman" panose="02020603050405020304" pitchFamily="18" charset="0"/>
                <a:ea typeface="楷体" panose="02010609060101010101" pitchFamily="49" charset="-122"/>
                <a:cs typeface="Arial"/>
              </a:rPr>
              <a:t>烦恼消失书</a:t>
            </a:r>
            <a:r>
              <a:rPr kumimoji="0" lang="zh-CN" altLang="en-US" sz="2800" b="1" i="0" u="none" strike="noStrike" kern="0" cap="none" spc="0" normalizeH="0" baseline="0" noProof="1">
                <a:ln>
                  <a:noFill/>
                </a:ln>
                <a:solidFill>
                  <a:prstClr val="black"/>
                </a:solidFill>
                <a:effectLst/>
                <a:uLnTx/>
                <a:uFillTx/>
                <a:latin typeface="Times New Roman" panose="02020603050405020304" pitchFamily="18" charset="0"/>
                <a:ea typeface="楷体" panose="02010609060101010101" pitchFamily="49" charset="-122"/>
                <a:cs typeface="Arial"/>
              </a:rPr>
              <a:t>。</a:t>
            </a:r>
            <a:endParaRPr kumimoji="0" lang="en-US" altLang="zh-CN" sz="2800" b="1" i="0" u="none" strike="noStrike" kern="0" cap="none" spc="0" normalizeH="0" baseline="0" noProof="1">
              <a:ln>
                <a:noFill/>
              </a:ln>
              <a:solidFill>
                <a:prstClr val="black"/>
              </a:solidFill>
              <a:effectLst/>
              <a:uLnTx/>
              <a:uFillTx/>
              <a:latin typeface="Times New Roman" panose="02020603050405020304" pitchFamily="18" charset="0"/>
              <a:ea typeface="楷体" panose="02010609060101010101" pitchFamily="49" charset="-122"/>
              <a:cs typeface="Arial"/>
            </a:endParaRPr>
          </a:p>
          <a:p>
            <a:pPr marL="0" marR="0" lvl="0" indent="0" algn="l" defTabSz="914400" rtl="0" eaLnBrk="1" fontAlgn="auto" latinLnBrk="0" hangingPunct="1">
              <a:lnSpc>
                <a:spcPct val="100000"/>
              </a:lnSpc>
              <a:spcBef>
                <a:spcPct val="0"/>
              </a:spcBef>
              <a:spcAft>
                <a:spcPct val="0"/>
              </a:spcAft>
              <a:buClrTx/>
              <a:buSzTx/>
              <a:buFontTx/>
              <a:buNone/>
              <a:tabLst/>
              <a:defRPr/>
            </a:pPr>
            <a:endParaRPr kumimoji="0" lang="en-US" altLang="zh-CN" sz="2800" b="1" i="0" u="none" strike="noStrike" kern="0" cap="none" spc="0" normalizeH="0" baseline="0" noProof="1">
              <a:ln>
                <a:noFill/>
              </a:ln>
              <a:solidFill>
                <a:prstClr val="black"/>
              </a:solidFill>
              <a:effectLst/>
              <a:uLnTx/>
              <a:uFillTx/>
              <a:latin typeface="Times New Roman" panose="02020603050405020304" pitchFamily="18" charset="0"/>
              <a:ea typeface="楷体" panose="02010609060101010101" pitchFamily="49" charset="-122"/>
              <a:cs typeface="Arial"/>
            </a:endParaRPr>
          </a:p>
          <a:p>
            <a:pPr marL="0" marR="0" lvl="0" indent="0" algn="l" defTabSz="914400" rtl="0" eaLnBrk="1" fontAlgn="auto" latinLnBrk="0" hangingPunct="1">
              <a:lnSpc>
                <a:spcPct val="100000"/>
              </a:lnSpc>
              <a:spcBef>
                <a:spcPct val="0"/>
              </a:spcBef>
              <a:spcAft>
                <a:spcPct val="0"/>
              </a:spcAft>
              <a:buClrTx/>
              <a:buSzTx/>
              <a:buFontTx/>
              <a:buNone/>
              <a:tabLst/>
              <a:defRPr/>
            </a:pPr>
            <a:r>
              <a:rPr kumimoji="0" lang="en-US" altLang="zh-CN" sz="2800" b="1" i="0" u="none" strike="noStrike" kern="0" cap="none" spc="0" normalizeH="0" baseline="0" noProof="0" dirty="0">
                <a:ln>
                  <a:noFill/>
                </a:ln>
                <a:solidFill>
                  <a:prstClr val="black"/>
                </a:solidFill>
                <a:effectLst/>
                <a:uLnTx/>
                <a:uFillTx/>
                <a:latin typeface="Times New Roman" panose="02020603050405020304" pitchFamily="18" charset="0"/>
                <a:ea typeface="楷体" panose="02010609060101010101" pitchFamily="49" charset="-122"/>
                <a:cs typeface="Arial"/>
              </a:rPr>
              <a:t>1.</a:t>
            </a:r>
            <a:r>
              <a:rPr kumimoji="0" lang="zh-CN" altLang="zh-CN" sz="2800" b="1" i="0" u="none" strike="noStrike" kern="0" cap="none" spc="0" normalizeH="0" baseline="0" noProof="0" dirty="0">
                <a:ln>
                  <a:noFill/>
                </a:ln>
                <a:solidFill>
                  <a:prstClr val="black"/>
                </a:solidFill>
                <a:effectLst/>
                <a:uLnTx/>
                <a:uFillTx/>
                <a:latin typeface="Times New Roman" panose="02020603050405020304" pitchFamily="18" charset="0"/>
                <a:ea typeface="楷体" panose="02010609060101010101" pitchFamily="49" charset="-122"/>
                <a:cs typeface="Arial"/>
              </a:rPr>
              <a:t>描述问题与矛盾</a:t>
            </a:r>
            <a:r>
              <a:rPr kumimoji="0" lang="zh-CN" altLang="en-US" sz="2800" b="1" i="0" u="none" strike="noStrike" kern="0" cap="none" spc="0" normalizeH="0" baseline="0" noProof="0" dirty="0">
                <a:ln>
                  <a:noFill/>
                </a:ln>
                <a:solidFill>
                  <a:prstClr val="black"/>
                </a:solidFill>
                <a:effectLst/>
                <a:uLnTx/>
                <a:uFillTx/>
                <a:latin typeface="Times New Roman" panose="02020603050405020304" pitchFamily="18" charset="0"/>
                <a:ea typeface="楷体" panose="02010609060101010101" pitchFamily="49" charset="-122"/>
                <a:cs typeface="Arial"/>
              </a:rPr>
              <a:t>，</a:t>
            </a:r>
            <a:r>
              <a:rPr kumimoji="0" lang="zh-CN" altLang="zh-CN" sz="2800" b="1" i="0" u="none" strike="noStrike" kern="0" cap="none" spc="0" normalizeH="0" baseline="0" noProof="0" dirty="0">
                <a:ln>
                  <a:noFill/>
                </a:ln>
                <a:solidFill>
                  <a:prstClr val="black"/>
                </a:solidFill>
                <a:effectLst/>
                <a:uLnTx/>
                <a:uFillTx/>
                <a:latin typeface="Times New Roman" panose="02020603050405020304" pitchFamily="18" charset="0"/>
                <a:ea typeface="楷体" panose="02010609060101010101" pitchFamily="49" charset="-122"/>
                <a:cs typeface="Arial"/>
              </a:rPr>
              <a:t>正确看待成长中的问题</a:t>
            </a:r>
            <a:r>
              <a:rPr kumimoji="0" lang="zh-CN" altLang="en-US" sz="2800" b="1" i="0" u="none" strike="noStrike" kern="0" cap="none" spc="0" normalizeH="0" baseline="0" noProof="0" dirty="0">
                <a:ln>
                  <a:noFill/>
                </a:ln>
                <a:solidFill>
                  <a:prstClr val="black"/>
                </a:solidFill>
                <a:effectLst/>
                <a:uLnTx/>
                <a:uFillTx/>
                <a:latin typeface="Times New Roman" panose="02020603050405020304" pitchFamily="18" charset="0"/>
                <a:ea typeface="楷体" panose="02010609060101010101" pitchFamily="49" charset="-122"/>
                <a:cs typeface="Arial"/>
              </a:rPr>
              <a:t>；</a:t>
            </a:r>
            <a:r>
              <a:rPr kumimoji="0" lang="zh-CN" altLang="en-US" sz="2800" b="1" i="0" u="none" strike="noStrike" kern="0" cap="none" spc="0" normalizeH="0" baseline="0" noProof="0" dirty="0">
                <a:ln>
                  <a:noFill/>
                </a:ln>
                <a:solidFill>
                  <a:srgbClr val="7030A0"/>
                </a:solidFill>
                <a:effectLst/>
                <a:uLnTx/>
                <a:uFillTx/>
                <a:latin typeface="Times New Roman" panose="02020603050405020304" pitchFamily="18" charset="0"/>
                <a:ea typeface="楷体" panose="02010609060101010101" pitchFamily="49" charset="-122"/>
                <a:cs typeface="Arial"/>
              </a:rPr>
              <a:t>（描述</a:t>
            </a:r>
            <a:r>
              <a:rPr kumimoji="0" lang="zh-CN" altLang="en-US" sz="2800" b="1" i="0" u="none" strike="noStrike" kern="0" cap="none" spc="0" normalizeH="0" baseline="0" noProof="1">
                <a:ln>
                  <a:noFill/>
                </a:ln>
                <a:solidFill>
                  <a:srgbClr val="7030A0"/>
                </a:solidFill>
                <a:effectLst/>
                <a:uLnTx/>
                <a:uFillTx/>
                <a:latin typeface="Times New Roman" panose="02020603050405020304" pitchFamily="18" charset="0"/>
                <a:ea typeface="楷体" panose="02010609060101010101" pitchFamily="49" charset="-122"/>
                <a:cs typeface="Arial"/>
              </a:rPr>
              <a:t>烦恼）</a:t>
            </a:r>
            <a:endParaRPr kumimoji="0" lang="en-US" altLang="zh-CN" sz="2800" b="1" i="0" u="none" strike="noStrike" kern="0" cap="none" spc="0" normalizeH="0" baseline="0" noProof="0" dirty="0">
              <a:ln>
                <a:noFill/>
              </a:ln>
              <a:solidFill>
                <a:srgbClr val="7030A0"/>
              </a:solidFill>
              <a:effectLst/>
              <a:uLnTx/>
              <a:uFillTx/>
              <a:latin typeface="Times New Roman" panose="02020603050405020304" pitchFamily="18" charset="0"/>
              <a:ea typeface="楷体" panose="02010609060101010101" pitchFamily="49" charset="-122"/>
              <a:cs typeface="Arial"/>
            </a:endParaRPr>
          </a:p>
          <a:p>
            <a:pPr marL="0" marR="0" lvl="0" indent="0" algn="l" defTabSz="914400" rtl="0" eaLnBrk="1" fontAlgn="auto" latinLnBrk="0" hangingPunct="1">
              <a:lnSpc>
                <a:spcPct val="100000"/>
              </a:lnSpc>
              <a:spcBef>
                <a:spcPct val="0"/>
              </a:spcBef>
              <a:spcAft>
                <a:spcPct val="0"/>
              </a:spcAft>
              <a:buClrTx/>
              <a:buSzTx/>
              <a:buFontTx/>
              <a:buNone/>
              <a:tabLst/>
              <a:defRPr/>
            </a:pPr>
            <a:r>
              <a:rPr kumimoji="0" lang="en-US" altLang="zh-CN" sz="2800" b="1" i="0" u="none" strike="noStrike" kern="0" cap="none" spc="0" normalizeH="0" baseline="0" noProof="0" dirty="0">
                <a:ln>
                  <a:noFill/>
                </a:ln>
                <a:solidFill>
                  <a:prstClr val="black"/>
                </a:solidFill>
                <a:effectLst/>
                <a:uLnTx/>
                <a:uFillTx/>
                <a:latin typeface="Times New Roman" panose="02020603050405020304" pitchFamily="18" charset="0"/>
                <a:ea typeface="楷体" panose="02010609060101010101" pitchFamily="49" charset="-122"/>
                <a:cs typeface="Arial"/>
              </a:rPr>
              <a:t>2.</a:t>
            </a:r>
            <a:r>
              <a:rPr kumimoji="0" lang="zh-CN" altLang="zh-CN" sz="2800" b="1" i="0" u="none" strike="noStrike" kern="0" cap="none" spc="0" normalizeH="0" baseline="0" noProof="0" dirty="0">
                <a:ln>
                  <a:noFill/>
                </a:ln>
                <a:solidFill>
                  <a:prstClr val="black"/>
                </a:solidFill>
                <a:effectLst/>
                <a:uLnTx/>
                <a:uFillTx/>
                <a:latin typeface="Times New Roman" panose="02020603050405020304" pitchFamily="18" charset="0"/>
                <a:ea typeface="楷体" panose="02010609060101010101" pitchFamily="49" charset="-122"/>
                <a:cs typeface="Arial"/>
              </a:rPr>
              <a:t>分析问题与情感态度</a:t>
            </a:r>
            <a:r>
              <a:rPr kumimoji="0" lang="zh-CN" altLang="en-US" sz="2800" b="1" i="0" u="none" strike="noStrike" kern="0" cap="none" spc="0" normalizeH="0" baseline="0" noProof="0" dirty="0">
                <a:ln>
                  <a:noFill/>
                </a:ln>
                <a:solidFill>
                  <a:prstClr val="black"/>
                </a:solidFill>
                <a:effectLst/>
                <a:uLnTx/>
                <a:uFillTx/>
                <a:latin typeface="Times New Roman" panose="02020603050405020304" pitchFamily="18" charset="0"/>
                <a:ea typeface="楷体" panose="02010609060101010101" pitchFamily="49" charset="-122"/>
                <a:cs typeface="Arial"/>
              </a:rPr>
              <a:t>，</a:t>
            </a:r>
            <a:r>
              <a:rPr kumimoji="0" lang="zh-CN" altLang="zh-CN" sz="2800" b="1" i="0" u="none" strike="noStrike" kern="0" cap="none" spc="0" normalizeH="0" baseline="0" noProof="0" dirty="0">
                <a:ln>
                  <a:noFill/>
                </a:ln>
                <a:solidFill>
                  <a:prstClr val="black"/>
                </a:solidFill>
                <a:effectLst/>
                <a:uLnTx/>
                <a:uFillTx/>
                <a:latin typeface="Times New Roman" panose="02020603050405020304" pitchFamily="18" charset="0"/>
                <a:ea typeface="楷体" panose="02010609060101010101" pitchFamily="49" charset="-122"/>
                <a:cs typeface="Arial"/>
              </a:rPr>
              <a:t>客观理性地评价问题</a:t>
            </a:r>
            <a:r>
              <a:rPr kumimoji="0" lang="zh-CN" altLang="en-US" sz="2800" b="1" i="0" u="none" strike="noStrike" kern="0" cap="none" spc="0" normalizeH="0" baseline="0" noProof="0" dirty="0">
                <a:ln>
                  <a:noFill/>
                </a:ln>
                <a:solidFill>
                  <a:prstClr val="black"/>
                </a:solidFill>
                <a:effectLst/>
                <a:uLnTx/>
                <a:uFillTx/>
                <a:latin typeface="Times New Roman" panose="02020603050405020304" pitchFamily="18" charset="0"/>
                <a:ea typeface="楷体" panose="02010609060101010101" pitchFamily="49" charset="-122"/>
                <a:cs typeface="Arial"/>
              </a:rPr>
              <a:t>；</a:t>
            </a:r>
            <a:r>
              <a:rPr kumimoji="0" lang="zh-CN" altLang="en-US" sz="2800" b="1" i="0" u="none" strike="noStrike" kern="0" cap="none" spc="0" normalizeH="0" baseline="0" noProof="0" dirty="0">
                <a:ln>
                  <a:noFill/>
                </a:ln>
                <a:solidFill>
                  <a:srgbClr val="7030A0"/>
                </a:solidFill>
                <a:effectLst/>
                <a:uLnTx/>
                <a:uFillTx/>
                <a:latin typeface="Times New Roman" panose="02020603050405020304" pitchFamily="18" charset="0"/>
                <a:ea typeface="楷体" panose="02010609060101010101" pitchFamily="49" charset="-122"/>
                <a:cs typeface="Arial"/>
              </a:rPr>
              <a:t>（分析</a:t>
            </a:r>
            <a:r>
              <a:rPr kumimoji="0" lang="zh-CN" altLang="en-US" sz="2800" b="1" i="0" u="none" strike="noStrike" kern="0" cap="none" spc="0" normalizeH="0" baseline="0" noProof="1">
                <a:ln>
                  <a:noFill/>
                </a:ln>
                <a:solidFill>
                  <a:srgbClr val="7030A0"/>
                </a:solidFill>
                <a:effectLst/>
                <a:uLnTx/>
                <a:uFillTx/>
                <a:latin typeface="Times New Roman" panose="02020603050405020304" pitchFamily="18" charset="0"/>
                <a:ea typeface="楷体" panose="02010609060101010101" pitchFamily="49" charset="-122"/>
                <a:cs typeface="Arial"/>
              </a:rPr>
              <a:t>烦恼）</a:t>
            </a:r>
            <a:endParaRPr kumimoji="0" lang="en-US" altLang="zh-CN" sz="2800" b="1" i="0" u="none" strike="noStrike" kern="0" cap="none" spc="0" normalizeH="0" baseline="0" noProof="0" dirty="0">
              <a:ln>
                <a:noFill/>
              </a:ln>
              <a:solidFill>
                <a:prstClr val="black"/>
              </a:solidFill>
              <a:effectLst/>
              <a:uLnTx/>
              <a:uFillTx/>
              <a:latin typeface="Times New Roman" panose="02020603050405020304" pitchFamily="18" charset="0"/>
              <a:ea typeface="楷体" panose="02010609060101010101" pitchFamily="49" charset="-122"/>
              <a:cs typeface="Arial"/>
            </a:endParaRPr>
          </a:p>
          <a:p>
            <a:pPr marL="0" marR="0" lvl="0" indent="0" algn="l" defTabSz="914400" rtl="0" eaLnBrk="1" fontAlgn="auto" latinLnBrk="0" hangingPunct="1">
              <a:lnSpc>
                <a:spcPct val="100000"/>
              </a:lnSpc>
              <a:spcBef>
                <a:spcPct val="0"/>
              </a:spcBef>
              <a:spcAft>
                <a:spcPct val="0"/>
              </a:spcAft>
              <a:buClrTx/>
              <a:buSzTx/>
              <a:buFontTx/>
              <a:buNone/>
              <a:tabLst/>
              <a:defRPr/>
            </a:pPr>
            <a:r>
              <a:rPr kumimoji="0" lang="en-US" altLang="zh-CN" sz="2800" b="1" i="0" u="none" strike="noStrike" kern="0" cap="none" spc="0" normalizeH="0" baseline="0" noProof="0" dirty="0">
                <a:ln>
                  <a:noFill/>
                </a:ln>
                <a:solidFill>
                  <a:prstClr val="black"/>
                </a:solidFill>
                <a:effectLst/>
                <a:uLnTx/>
                <a:uFillTx/>
                <a:latin typeface="Times New Roman" panose="02020603050405020304" pitchFamily="18" charset="0"/>
                <a:ea typeface="楷体" panose="02010609060101010101" pitchFamily="49" charset="-122"/>
                <a:cs typeface="Arial"/>
              </a:rPr>
              <a:t>3.</a:t>
            </a:r>
            <a:r>
              <a:rPr kumimoji="0" lang="zh-CN" altLang="zh-CN" sz="2800" b="1" i="0" u="none" strike="noStrike" kern="0" cap="none" spc="0" normalizeH="0" baseline="0" noProof="0" dirty="0">
                <a:ln>
                  <a:noFill/>
                </a:ln>
                <a:solidFill>
                  <a:prstClr val="black"/>
                </a:solidFill>
                <a:effectLst/>
                <a:uLnTx/>
                <a:uFillTx/>
                <a:latin typeface="Times New Roman" panose="02020603050405020304" pitchFamily="18" charset="0"/>
                <a:ea typeface="楷体" panose="02010609060101010101" pitchFamily="49" charset="-122"/>
                <a:cs typeface="Arial"/>
              </a:rPr>
              <a:t>给出建议和表达观点</a:t>
            </a:r>
            <a:r>
              <a:rPr kumimoji="0" lang="zh-CN" altLang="en-US" sz="2800" b="1" i="0" u="none" strike="noStrike" kern="0" cap="none" spc="0" normalizeH="0" baseline="0" noProof="0" dirty="0">
                <a:ln>
                  <a:noFill/>
                </a:ln>
                <a:solidFill>
                  <a:prstClr val="black"/>
                </a:solidFill>
                <a:effectLst/>
                <a:uLnTx/>
                <a:uFillTx/>
                <a:latin typeface="Times New Roman" panose="02020603050405020304" pitchFamily="18" charset="0"/>
                <a:ea typeface="楷体" panose="02010609060101010101" pitchFamily="49" charset="-122"/>
                <a:cs typeface="Arial"/>
              </a:rPr>
              <a:t>，</a:t>
            </a:r>
            <a:r>
              <a:rPr kumimoji="0" lang="zh-CN" altLang="zh-CN" sz="2800" b="1" i="0" u="none" strike="noStrike" kern="0" cap="none" spc="0" normalizeH="0" baseline="0" noProof="0" dirty="0">
                <a:ln>
                  <a:noFill/>
                </a:ln>
                <a:solidFill>
                  <a:prstClr val="black"/>
                </a:solidFill>
                <a:effectLst/>
                <a:uLnTx/>
                <a:uFillTx/>
                <a:latin typeface="Times New Roman" panose="02020603050405020304" pitchFamily="18" charset="0"/>
                <a:ea typeface="楷体" panose="02010609060101010101" pitchFamily="49" charset="-122"/>
                <a:cs typeface="Arial"/>
              </a:rPr>
              <a:t>积极理性解决问题</a:t>
            </a:r>
            <a:r>
              <a:rPr kumimoji="0" lang="zh-CN" altLang="en-US" sz="2800" b="1" i="0" u="none" strike="noStrike" kern="0" cap="none" spc="0" normalizeH="0" baseline="0" noProof="0" dirty="0">
                <a:ln>
                  <a:noFill/>
                </a:ln>
                <a:solidFill>
                  <a:prstClr val="black"/>
                </a:solidFill>
                <a:effectLst/>
                <a:uLnTx/>
                <a:uFillTx/>
                <a:latin typeface="Times New Roman" panose="02020603050405020304" pitchFamily="18" charset="0"/>
                <a:ea typeface="楷体" panose="02010609060101010101" pitchFamily="49" charset="-122"/>
                <a:cs typeface="Arial"/>
              </a:rPr>
              <a:t>。</a:t>
            </a:r>
            <a:r>
              <a:rPr kumimoji="0" lang="zh-CN" altLang="en-US" sz="2800" b="1" i="0" u="none" strike="noStrike" kern="0" cap="none" spc="0" normalizeH="0" baseline="0" noProof="0" dirty="0">
                <a:ln>
                  <a:noFill/>
                </a:ln>
                <a:solidFill>
                  <a:srgbClr val="7030A0"/>
                </a:solidFill>
                <a:effectLst/>
                <a:uLnTx/>
                <a:uFillTx/>
                <a:latin typeface="Times New Roman" panose="02020603050405020304" pitchFamily="18" charset="0"/>
                <a:ea typeface="楷体" panose="02010609060101010101" pitchFamily="49" charset="-122"/>
                <a:cs typeface="Arial"/>
              </a:rPr>
              <a:t>（</a:t>
            </a:r>
            <a:r>
              <a:rPr kumimoji="0" lang="zh-CN" altLang="en-US" sz="2800" b="1" i="0" u="none" strike="noStrike" kern="0" cap="none" spc="0" normalizeH="0" baseline="0" noProof="1">
                <a:ln>
                  <a:noFill/>
                </a:ln>
                <a:solidFill>
                  <a:srgbClr val="7030A0"/>
                </a:solidFill>
                <a:effectLst/>
                <a:uLnTx/>
                <a:uFillTx/>
                <a:latin typeface="Times New Roman" panose="02020603050405020304" pitchFamily="18" charset="0"/>
                <a:ea typeface="楷体" panose="02010609060101010101" pitchFamily="49" charset="-122"/>
                <a:cs typeface="Arial"/>
              </a:rPr>
              <a:t>烦恼消失术）</a:t>
            </a:r>
            <a:endParaRPr kumimoji="0" lang="en-US" altLang="zh-CN" sz="2800" b="1" i="0" u="none" strike="noStrike" kern="0" cap="none" spc="0" normalizeH="0" baseline="0" noProof="0" dirty="0">
              <a:ln>
                <a:noFill/>
              </a:ln>
              <a:solidFill>
                <a:prstClr val="black"/>
              </a:solidFill>
              <a:effectLst/>
              <a:uLnTx/>
              <a:uFillTx/>
              <a:latin typeface="Times New Roman" panose="02020603050405020304" pitchFamily="18" charset="0"/>
              <a:ea typeface="楷体" panose="02010609060101010101" pitchFamily="49" charset="-122"/>
              <a:cs typeface="Arial"/>
            </a:endParaRPr>
          </a:p>
        </p:txBody>
      </p:sp>
      <p:sp>
        <p:nvSpPr>
          <p:cNvPr id="10" name="矩形 29">
            <a:extLst>
              <a:ext uri="{FF2B5EF4-FFF2-40B4-BE49-F238E27FC236}">
                <a16:creationId xmlns:a16="http://schemas.microsoft.com/office/drawing/2014/main" id="{01AD8215-ED9A-7301-EB88-AD86D52A4BD5}"/>
              </a:ext>
            </a:extLst>
          </p:cNvPr>
          <p:cNvSpPr/>
          <p:nvPr/>
        </p:nvSpPr>
        <p:spPr>
          <a:xfrm>
            <a:off x="7428485" y="787775"/>
            <a:ext cx="3551120" cy="3917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3" name="图片 2">
            <a:extLst>
              <a:ext uri="{FF2B5EF4-FFF2-40B4-BE49-F238E27FC236}">
                <a16:creationId xmlns:a16="http://schemas.microsoft.com/office/drawing/2014/main" id="{0C3ECAE9-81E6-B15F-DDD2-1C84E87A952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738199" y="1082565"/>
            <a:ext cx="5099620" cy="5099620"/>
          </a:xfrm>
          <a:prstGeom prst="rect">
            <a:avLst/>
          </a:prstGeom>
          <a:ln>
            <a:noFill/>
          </a:ln>
          <a:effectLst>
            <a:outerShdw blurRad="292100" dist="139700" dir="2700000" algn="tl" rotWithShape="0">
              <a:srgbClr val="333333">
                <a:alpha val="65000"/>
              </a:srgbClr>
            </a:outerShdw>
          </a:effectLst>
        </p:spPr>
      </p:pic>
      <p:sp>
        <p:nvSpPr>
          <p:cNvPr id="11" name="文本框 9">
            <a:extLst>
              <a:ext uri="{FF2B5EF4-FFF2-40B4-BE49-F238E27FC236}">
                <a16:creationId xmlns:a16="http://schemas.microsoft.com/office/drawing/2014/main" id="{2F765AEF-69C5-1A98-9180-367D22B9538C}"/>
              </a:ext>
            </a:extLst>
          </p:cNvPr>
          <p:cNvSpPr txBox="1"/>
          <p:nvPr/>
        </p:nvSpPr>
        <p:spPr>
          <a:xfrm>
            <a:off x="6815865" y="393821"/>
            <a:ext cx="4648820" cy="393954"/>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Trouble Away Book</a:t>
            </a:r>
          </a:p>
        </p:txBody>
      </p:sp>
      <p:pic>
        <p:nvPicPr>
          <p:cNvPr id="7" name="图片 6" descr="97">
            <a:extLst>
              <a:ext uri="{FF2B5EF4-FFF2-40B4-BE49-F238E27FC236}">
                <a16:creationId xmlns:a16="http://schemas.microsoft.com/office/drawing/2014/main" id="{82D85F3F-FA25-FA12-B584-344C72003B6B}"/>
              </a:ext>
            </a:extLst>
          </p:cNvPr>
          <p:cNvPicPr>
            <a:picLocks noChangeAspect="1"/>
          </p:cNvPicPr>
          <p:nvPr/>
        </p:nvPicPr>
        <p:blipFill>
          <a:blip r:embed="rId6">
            <a:lum bright="-84000"/>
          </a:blip>
          <a:srcRect l="3788" t="47917" r="2083" b="43750"/>
          <a:stretch>
            <a:fillRect/>
          </a:stretch>
        </p:blipFill>
        <p:spPr>
          <a:xfrm rot="5400000">
            <a:off x="4033416" y="3361101"/>
            <a:ext cx="5309829" cy="580390"/>
          </a:xfrm>
          <a:prstGeom prst="rect">
            <a:avLst/>
          </a:prstGeom>
        </p:spPr>
      </p:pic>
    </p:spTree>
    <p:custDataLst>
      <p:tags r:id="rId1"/>
    </p:custDataLst>
    <p:extLst>
      <p:ext uri="{BB962C8B-B14F-4D97-AF65-F5344CB8AC3E}">
        <p14:creationId xmlns:p14="http://schemas.microsoft.com/office/powerpoint/2010/main" val="2920113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168" name="图片 4"/>
          <p:cNvPicPr>
            <a:picLocks noChangeAspect="1"/>
          </p:cNvPicPr>
          <p:nvPr/>
        </p:nvPicPr>
        <p:blipFill rotWithShape="1">
          <a:blip r:embed="rId6" cstate="email"/>
          <a:srcRect t="1" r="11412" b="56978"/>
          <a:stretch>
            <a:fillRect/>
          </a:stretch>
        </p:blipFill>
        <p:spPr>
          <a:xfrm>
            <a:off x="0" y="0"/>
            <a:ext cx="8686800" cy="2671346"/>
          </a:xfrm>
          <a:prstGeom prst="rect">
            <a:avLst/>
          </a:prstGeom>
        </p:spPr>
      </p:pic>
      <p:pic>
        <p:nvPicPr>
          <p:cNvPr id="2097169" name="图片 12"/>
          <p:cNvPicPr>
            <a:picLocks noChangeAspect="1"/>
          </p:cNvPicPr>
          <p:nvPr/>
        </p:nvPicPr>
        <p:blipFill rotWithShape="1">
          <a:blip r:embed="rId7" cstate="email"/>
          <a:srcRect t="44062"/>
          <a:stretch>
            <a:fillRect/>
          </a:stretch>
        </p:blipFill>
        <p:spPr>
          <a:xfrm>
            <a:off x="10094852" y="583461"/>
            <a:ext cx="1235975" cy="708268"/>
          </a:xfrm>
          <a:prstGeom prst="rect">
            <a:avLst/>
          </a:prstGeom>
        </p:spPr>
      </p:pic>
      <p:pic>
        <p:nvPicPr>
          <p:cNvPr id="15" name="图片 14" descr="08d7da8843d630a85cf8061714b4bdd6">
            <a:extLst>
              <a:ext uri="{FF2B5EF4-FFF2-40B4-BE49-F238E27FC236}">
                <a16:creationId xmlns:a16="http://schemas.microsoft.com/office/drawing/2014/main" id="{8BD036E6-185A-41C5-B783-1026EEFEA235}"/>
              </a:ext>
            </a:extLst>
          </p:cNvPr>
          <p:cNvPicPr>
            <a:picLocks noChangeAspect="1"/>
          </p:cNvPicPr>
          <p:nvPr/>
        </p:nvPicPr>
        <p:blipFill>
          <a:blip r:embed="rId8"/>
          <a:stretch>
            <a:fillRect/>
          </a:stretch>
        </p:blipFill>
        <p:spPr>
          <a:xfrm>
            <a:off x="181156" y="-19498"/>
            <a:ext cx="11836674" cy="6860166"/>
          </a:xfrm>
          <a:prstGeom prst="rect">
            <a:avLst/>
          </a:prstGeom>
        </p:spPr>
      </p:pic>
      <p:sp>
        <p:nvSpPr>
          <p:cNvPr id="3" name="矩形 2">
            <a:extLst>
              <a:ext uri="{FF2B5EF4-FFF2-40B4-BE49-F238E27FC236}">
                <a16:creationId xmlns:a16="http://schemas.microsoft.com/office/drawing/2014/main" id="{3459C118-8718-F361-F891-A7B3B93D2551}"/>
              </a:ext>
            </a:extLst>
          </p:cNvPr>
          <p:cNvSpPr/>
          <p:nvPr>
            <p:custDataLst>
              <p:tags r:id="rId1"/>
            </p:custDataLst>
          </p:nvPr>
        </p:nvSpPr>
        <p:spPr>
          <a:xfrm>
            <a:off x="1507697" y="4979680"/>
            <a:ext cx="4010233" cy="1238134"/>
          </a:xfrm>
          <a:prstGeom prst="rect">
            <a:avLst/>
          </a:prstGeom>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3600" b="1" i="1" dirty="0">
                <a:gradFill>
                  <a:gsLst>
                    <a:gs pos="0">
                      <a:srgbClr val="007BD3"/>
                    </a:gs>
                    <a:gs pos="100000">
                      <a:srgbClr val="034373"/>
                    </a:gs>
                  </a:gsLst>
                  <a:lin scaled="0"/>
                </a:gradFill>
                <a:latin typeface="Times New Roman" panose="02020603050405020304" pitchFamily="18" charset="0"/>
                <a:ea typeface="微软雅黑"/>
                <a:cs typeface="Times New Roman" panose="02020603050405020304" pitchFamily="18" charset="0"/>
                <a:sym typeface="+mn-ea"/>
              </a:rPr>
              <a:t>have</a:t>
            </a:r>
            <a:r>
              <a:rPr kumimoji="0" lang="en-US" altLang="zh-CN" sz="3600" b="1" i="1" u="none" strike="noStrike" kern="1200" cap="none" spc="0" normalizeH="0" noProof="0" dirty="0">
                <a:ln>
                  <a:noFill/>
                </a:ln>
                <a:gradFill>
                  <a:gsLst>
                    <a:gs pos="0">
                      <a:srgbClr val="007BD3"/>
                    </a:gs>
                    <a:gs pos="100000">
                      <a:srgbClr val="034373"/>
                    </a:gs>
                  </a:gsLst>
                  <a:lin scaled="0"/>
                </a:gradFill>
                <a:effectLst/>
                <a:uLnTx/>
                <a:uFillTx/>
                <a:latin typeface="Times New Roman" panose="02020603050405020304" pitchFamily="18" charset="0"/>
                <a:ea typeface="微软雅黑"/>
                <a:cs typeface="Times New Roman" panose="02020603050405020304" pitchFamily="18" charset="0"/>
                <a:sym typeface="+mn-ea"/>
              </a:rPr>
              <a:t> too many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3600" b="1" i="1" dirty="0">
                <a:gradFill>
                  <a:gsLst>
                    <a:gs pos="0">
                      <a:srgbClr val="007BD3"/>
                    </a:gs>
                    <a:gs pos="100000">
                      <a:srgbClr val="034373"/>
                    </a:gs>
                  </a:gsLst>
                  <a:lin scaled="0"/>
                </a:gradFill>
                <a:latin typeface="Times New Roman" panose="02020603050405020304" pitchFamily="18" charset="0"/>
                <a:ea typeface="微软雅黑"/>
                <a:cs typeface="Times New Roman" panose="02020603050405020304" pitchFamily="18" charset="0"/>
                <a:sym typeface="+mn-ea"/>
              </a:rPr>
              <a:t>a</a:t>
            </a:r>
            <a:r>
              <a:rPr kumimoji="0" lang="en-US" altLang="zh-CN" sz="3600" b="1" i="1" u="none" strike="noStrike" kern="1200" cap="none" spc="0" normalizeH="0" noProof="0" dirty="0" err="1">
                <a:ln>
                  <a:noFill/>
                </a:ln>
                <a:gradFill>
                  <a:gsLst>
                    <a:gs pos="0">
                      <a:srgbClr val="007BD3"/>
                    </a:gs>
                    <a:gs pos="100000">
                      <a:srgbClr val="034373"/>
                    </a:gs>
                  </a:gsLst>
                  <a:lin scaled="0"/>
                </a:gradFill>
                <a:effectLst/>
                <a:uLnTx/>
                <a:uFillTx/>
                <a:latin typeface="Times New Roman" panose="02020603050405020304" pitchFamily="18" charset="0"/>
                <a:ea typeface="微软雅黑"/>
                <a:cs typeface="Times New Roman" panose="02020603050405020304" pitchFamily="18" charset="0"/>
                <a:sym typeface="+mn-ea"/>
              </a:rPr>
              <a:t>fter</a:t>
            </a:r>
            <a:r>
              <a:rPr kumimoji="0" lang="en-US" altLang="zh-CN" sz="3600" b="1" i="1" u="none" strike="noStrike" kern="1200" cap="none" spc="0" normalizeH="0" noProof="0" dirty="0">
                <a:ln>
                  <a:noFill/>
                </a:ln>
                <a:gradFill>
                  <a:gsLst>
                    <a:gs pos="0">
                      <a:srgbClr val="007BD3"/>
                    </a:gs>
                    <a:gs pos="100000">
                      <a:srgbClr val="034373"/>
                    </a:gs>
                  </a:gsLst>
                  <a:lin scaled="0"/>
                </a:gradFill>
                <a:effectLst/>
                <a:uLnTx/>
                <a:uFillTx/>
                <a:latin typeface="Times New Roman" panose="02020603050405020304" pitchFamily="18" charset="0"/>
                <a:ea typeface="微软雅黑"/>
                <a:cs typeface="Times New Roman" panose="02020603050405020304" pitchFamily="18" charset="0"/>
                <a:sym typeface="+mn-ea"/>
              </a:rPr>
              <a:t>-school classes</a:t>
            </a:r>
            <a:endParaRPr kumimoji="0" lang="en-US" altLang="zh-CN" sz="3600" b="1" i="1" u="none" strike="noStrike" kern="1200" cap="none" spc="0" normalizeH="0" baseline="0" noProof="0" dirty="0">
              <a:ln>
                <a:noFill/>
              </a:ln>
              <a:gradFill>
                <a:gsLst>
                  <a:gs pos="0">
                    <a:srgbClr val="007BD3"/>
                  </a:gs>
                  <a:gs pos="100000">
                    <a:srgbClr val="034373"/>
                  </a:gs>
                </a:gsLst>
                <a:lin scaled="0"/>
              </a:gradFill>
              <a:effectLst/>
              <a:uLnTx/>
              <a:uFillTx/>
              <a:latin typeface="Times New Roman" panose="02020603050405020304" pitchFamily="18" charset="0"/>
              <a:ea typeface="微软雅黑"/>
              <a:cs typeface="Times New Roman" panose="02020603050405020304" pitchFamily="18" charset="0"/>
              <a:sym typeface="+mn-ea"/>
            </a:endParaRPr>
          </a:p>
        </p:txBody>
      </p:sp>
      <p:sp>
        <p:nvSpPr>
          <p:cNvPr id="5" name="矩形 4">
            <a:extLst>
              <a:ext uri="{FF2B5EF4-FFF2-40B4-BE49-F238E27FC236}">
                <a16:creationId xmlns:a16="http://schemas.microsoft.com/office/drawing/2014/main" id="{89F6F8C1-A51C-6FC5-534F-54C20C35FD23}"/>
              </a:ext>
            </a:extLst>
          </p:cNvPr>
          <p:cNvSpPr/>
          <p:nvPr>
            <p:custDataLst>
              <p:tags r:id="rId2"/>
            </p:custDataLst>
          </p:nvPr>
        </p:nvSpPr>
        <p:spPr>
          <a:xfrm>
            <a:off x="6265635" y="808018"/>
            <a:ext cx="5110502" cy="4975179"/>
          </a:xfrm>
          <a:prstGeom prst="rect">
            <a:avLst/>
          </a:prstGeom>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Here is some advice for you.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p>
        </p:txBody>
      </p:sp>
      <p:sp>
        <p:nvSpPr>
          <p:cNvPr id="8" name="矩形 7">
            <a:extLst>
              <a:ext uri="{FF2B5EF4-FFF2-40B4-BE49-F238E27FC236}">
                <a16:creationId xmlns:a16="http://schemas.microsoft.com/office/drawing/2014/main" id="{A2E94ED6-0862-6AE2-B0AD-349B13537BE2}"/>
              </a:ext>
            </a:extLst>
          </p:cNvPr>
          <p:cNvSpPr/>
          <p:nvPr>
            <p:custDataLst>
              <p:tags r:id="rId3"/>
            </p:custDataLst>
          </p:nvPr>
        </p:nvSpPr>
        <p:spPr>
          <a:xfrm>
            <a:off x="11057601" y="6097768"/>
            <a:ext cx="273226" cy="492443"/>
          </a:xfrm>
          <a:prstGeom prst="rect">
            <a:avLst/>
          </a:prstGeom>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2 </a:t>
            </a:r>
          </a:p>
        </p:txBody>
      </p:sp>
      <p:sp>
        <p:nvSpPr>
          <p:cNvPr id="2" name="文本框 9">
            <a:extLst>
              <a:ext uri="{FF2B5EF4-FFF2-40B4-BE49-F238E27FC236}">
                <a16:creationId xmlns:a16="http://schemas.microsoft.com/office/drawing/2014/main" id="{3E40F806-2B8D-0C4B-F544-92049DD92ED2}"/>
              </a:ext>
            </a:extLst>
          </p:cNvPr>
          <p:cNvSpPr txBox="1"/>
          <p:nvPr/>
        </p:nvSpPr>
        <p:spPr>
          <a:xfrm>
            <a:off x="740108" y="531852"/>
            <a:ext cx="4648820" cy="393954"/>
          </a:xfrm>
          <a:prstGeom prst="rect">
            <a:avLst/>
          </a:prstGeom>
          <a:noFill/>
        </p:spPr>
        <p:txBody>
          <a:bodyPr wrap="square" lIns="0" tIns="0" rIns="0" bIns="0"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Trouble Away Book</a:t>
            </a:r>
          </a:p>
        </p:txBody>
      </p:sp>
      <p:pic>
        <p:nvPicPr>
          <p:cNvPr id="7" name="图片 6">
            <a:extLst>
              <a:ext uri="{FF2B5EF4-FFF2-40B4-BE49-F238E27FC236}">
                <a16:creationId xmlns:a16="http://schemas.microsoft.com/office/drawing/2014/main" id="{60E84DAE-55D2-0306-74C2-E6A7368440A5}"/>
              </a:ext>
            </a:extLst>
          </p:cNvPr>
          <p:cNvPicPr>
            <a:picLocks noChangeAspect="1"/>
          </p:cNvPicPr>
          <p:nvPr/>
        </p:nvPicPr>
        <p:blipFill>
          <a:blip r:embed="rId9"/>
          <a:stretch>
            <a:fillRect/>
          </a:stretch>
        </p:blipFill>
        <p:spPr>
          <a:xfrm>
            <a:off x="1026766" y="1259253"/>
            <a:ext cx="4693064" cy="3820066"/>
          </a:xfrm>
          <a:prstGeom prst="rect">
            <a:avLst/>
          </a:prstGeom>
        </p:spPr>
      </p:pic>
    </p:spTree>
    <p:extLst>
      <p:ext uri="{BB962C8B-B14F-4D97-AF65-F5344CB8AC3E}">
        <p14:creationId xmlns:p14="http://schemas.microsoft.com/office/powerpoint/2010/main" val="766187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238" name="图形 9"/>
          <p:cNvPicPr>
            <a:picLocks noChangeAspect="1"/>
          </p:cNvPicPr>
          <p:nvPr/>
        </p:nvPicPr>
        <p:blipFill>
          <a:blip r:embed="rId3"/>
          <a:srcRect b="2850"/>
          <a:stretch>
            <a:fillRect/>
          </a:stretch>
        </p:blipFill>
        <p:spPr>
          <a:xfrm rot="10800000">
            <a:off x="-18594" y="0"/>
            <a:ext cx="7324255" cy="5697943"/>
          </a:xfrm>
          <a:custGeom>
            <a:avLst/>
            <a:gdLst>
              <a:gd name="connsiteX0" fmla="*/ 7324255 w 7324255"/>
              <a:gd name="connsiteY0" fmla="*/ 5697943 h 5697943"/>
              <a:gd name="connsiteX1" fmla="*/ 0 w 7324255"/>
              <a:gd name="connsiteY1" fmla="*/ 5697943 h 5697943"/>
              <a:gd name="connsiteX2" fmla="*/ 0 w 7324255"/>
              <a:gd name="connsiteY2" fmla="*/ 0 h 5697943"/>
              <a:gd name="connsiteX3" fmla="*/ 7324255 w 7324255"/>
              <a:gd name="connsiteY3" fmla="*/ 0 h 5697943"/>
            </a:gdLst>
            <a:ahLst/>
            <a:cxnLst>
              <a:cxn ang="0">
                <a:pos x="connsiteX0" y="connsiteY0"/>
              </a:cxn>
              <a:cxn ang="0">
                <a:pos x="connsiteX1" y="connsiteY1"/>
              </a:cxn>
              <a:cxn ang="0">
                <a:pos x="connsiteX2" y="connsiteY2"/>
              </a:cxn>
              <a:cxn ang="0">
                <a:pos x="connsiteX3" y="connsiteY3"/>
              </a:cxn>
            </a:cxnLst>
            <a:rect l="l" t="t" r="r" b="b"/>
            <a:pathLst>
              <a:path w="7324255" h="5697943">
                <a:moveTo>
                  <a:pt x="7324255" y="5697943"/>
                </a:moveTo>
                <a:lnTo>
                  <a:pt x="0" y="5697943"/>
                </a:lnTo>
                <a:lnTo>
                  <a:pt x="0" y="0"/>
                </a:lnTo>
                <a:lnTo>
                  <a:pt x="7324255" y="0"/>
                </a:lnTo>
                <a:close/>
              </a:path>
            </a:pathLst>
          </a:custGeom>
        </p:spPr>
      </p:pic>
      <p:pic>
        <p:nvPicPr>
          <p:cNvPr id="2097239" name="图形 10"/>
          <p:cNvPicPr>
            <a:picLocks noChangeAspect="1"/>
          </p:cNvPicPr>
          <p:nvPr/>
        </p:nvPicPr>
        <p:blipFill>
          <a:blip r:embed="rId3"/>
          <a:srcRect b="2851"/>
          <a:stretch>
            <a:fillRect/>
          </a:stretch>
        </p:blipFill>
        <p:spPr>
          <a:xfrm>
            <a:off x="4867744" y="1160062"/>
            <a:ext cx="7324255" cy="5697939"/>
          </a:xfrm>
          <a:custGeom>
            <a:avLst/>
            <a:gdLst>
              <a:gd name="connsiteX0" fmla="*/ 0 w 7324255"/>
              <a:gd name="connsiteY0" fmla="*/ 0 h 5697939"/>
              <a:gd name="connsiteX1" fmla="*/ 7324255 w 7324255"/>
              <a:gd name="connsiteY1" fmla="*/ 0 h 5697939"/>
              <a:gd name="connsiteX2" fmla="*/ 7324255 w 7324255"/>
              <a:gd name="connsiteY2" fmla="*/ 5697939 h 5697939"/>
              <a:gd name="connsiteX3" fmla="*/ 0 w 7324255"/>
              <a:gd name="connsiteY3" fmla="*/ 5697939 h 5697939"/>
            </a:gdLst>
            <a:ahLst/>
            <a:cxnLst>
              <a:cxn ang="0">
                <a:pos x="connsiteX0" y="connsiteY0"/>
              </a:cxn>
              <a:cxn ang="0">
                <a:pos x="connsiteX1" y="connsiteY1"/>
              </a:cxn>
              <a:cxn ang="0">
                <a:pos x="connsiteX2" y="connsiteY2"/>
              </a:cxn>
              <a:cxn ang="0">
                <a:pos x="connsiteX3" y="connsiteY3"/>
              </a:cxn>
            </a:cxnLst>
            <a:rect l="l" t="t" r="r" b="b"/>
            <a:pathLst>
              <a:path w="7324255" h="5697939">
                <a:moveTo>
                  <a:pt x="0" y="0"/>
                </a:moveTo>
                <a:lnTo>
                  <a:pt x="7324255" y="0"/>
                </a:lnTo>
                <a:lnTo>
                  <a:pt x="7324255" y="5697939"/>
                </a:lnTo>
                <a:lnTo>
                  <a:pt x="0" y="5697939"/>
                </a:lnTo>
                <a:close/>
              </a:path>
            </a:pathLst>
          </a:custGeom>
        </p:spPr>
      </p:pic>
      <p:pic>
        <p:nvPicPr>
          <p:cNvPr id="2097243" name="图片 14"/>
          <p:cNvPicPr>
            <a:picLocks noChangeAspect="1"/>
          </p:cNvPicPr>
          <p:nvPr/>
        </p:nvPicPr>
        <p:blipFill>
          <a:blip r:embed="rId4"/>
          <a:stretch>
            <a:fillRect/>
          </a:stretch>
        </p:blipFill>
        <p:spPr>
          <a:xfrm>
            <a:off x="1327577" y="1305863"/>
            <a:ext cx="1524000" cy="1772356"/>
          </a:xfrm>
          <a:prstGeom prst="rect">
            <a:avLst/>
          </a:prstGeom>
        </p:spPr>
      </p:pic>
      <p:pic>
        <p:nvPicPr>
          <p:cNvPr id="2097244" name="图片 15"/>
          <p:cNvPicPr>
            <a:picLocks noChangeAspect="1"/>
          </p:cNvPicPr>
          <p:nvPr/>
        </p:nvPicPr>
        <p:blipFill>
          <a:blip r:embed="rId5"/>
          <a:stretch>
            <a:fillRect/>
          </a:stretch>
        </p:blipFill>
        <p:spPr>
          <a:xfrm>
            <a:off x="9972601" y="232109"/>
            <a:ext cx="1783644" cy="2540000"/>
          </a:xfrm>
          <a:prstGeom prst="rect">
            <a:avLst/>
          </a:prstGeom>
        </p:spPr>
      </p:pic>
      <p:pic>
        <p:nvPicPr>
          <p:cNvPr id="2097245" name="图片 16"/>
          <p:cNvPicPr>
            <a:picLocks noChangeAspect="1"/>
          </p:cNvPicPr>
          <p:nvPr/>
        </p:nvPicPr>
        <p:blipFill>
          <a:blip r:embed="rId6"/>
          <a:stretch>
            <a:fillRect/>
          </a:stretch>
        </p:blipFill>
        <p:spPr>
          <a:xfrm>
            <a:off x="305400" y="278574"/>
            <a:ext cx="891822" cy="1027289"/>
          </a:xfrm>
          <a:prstGeom prst="rect">
            <a:avLst/>
          </a:prstGeom>
        </p:spPr>
      </p:pic>
      <p:pic>
        <p:nvPicPr>
          <p:cNvPr id="2" name="图片 2" descr="边框">
            <a:extLst>
              <a:ext uri="{FF2B5EF4-FFF2-40B4-BE49-F238E27FC236}">
                <a16:creationId xmlns:a16="http://schemas.microsoft.com/office/drawing/2014/main" id="{372218F9-8030-3B2A-B717-2AB517E40181}"/>
              </a:ext>
            </a:extLst>
          </p:cNvPr>
          <p:cNvPicPr>
            <a:picLocks noChangeAspect="1"/>
          </p:cNvPicPr>
          <p:nvPr/>
        </p:nvPicPr>
        <p:blipFill>
          <a:blip r:embed="rId7"/>
          <a:srcRect t="5624" b="7311"/>
          <a:stretch>
            <a:fillRect/>
          </a:stretch>
        </p:blipFill>
        <p:spPr>
          <a:xfrm>
            <a:off x="356633" y="1480484"/>
            <a:ext cx="10524034" cy="5377516"/>
          </a:xfrm>
          <a:prstGeom prst="rect">
            <a:avLst/>
          </a:prstGeom>
        </p:spPr>
      </p:pic>
      <p:pic>
        <p:nvPicPr>
          <p:cNvPr id="2097241" name="图片 12"/>
          <p:cNvPicPr>
            <a:picLocks noChangeAspect="1"/>
          </p:cNvPicPr>
          <p:nvPr/>
        </p:nvPicPr>
        <p:blipFill>
          <a:blip r:embed="rId8"/>
          <a:stretch>
            <a:fillRect/>
          </a:stretch>
        </p:blipFill>
        <p:spPr>
          <a:xfrm>
            <a:off x="9960747" y="5046972"/>
            <a:ext cx="1744020" cy="1662270"/>
          </a:xfrm>
          <a:prstGeom prst="rect">
            <a:avLst/>
          </a:prstGeom>
        </p:spPr>
      </p:pic>
      <p:grpSp>
        <p:nvGrpSpPr>
          <p:cNvPr id="4" name="组合 3">
            <a:extLst>
              <a:ext uri="{FF2B5EF4-FFF2-40B4-BE49-F238E27FC236}">
                <a16:creationId xmlns:a16="http://schemas.microsoft.com/office/drawing/2014/main" id="{B1AADCDF-8A50-F292-710F-450D3D92AF25}"/>
              </a:ext>
            </a:extLst>
          </p:cNvPr>
          <p:cNvGrpSpPr/>
          <p:nvPr/>
        </p:nvGrpSpPr>
        <p:grpSpPr>
          <a:xfrm>
            <a:off x="4278012" y="227042"/>
            <a:ext cx="3635976" cy="933014"/>
            <a:chOff x="4278012" y="227042"/>
            <a:chExt cx="3635976" cy="933014"/>
          </a:xfrm>
        </p:grpSpPr>
        <p:sp>
          <p:nvSpPr>
            <p:cNvPr id="1049296" name="文本框 3"/>
            <p:cNvSpPr txBox="1"/>
            <p:nvPr/>
          </p:nvSpPr>
          <p:spPr>
            <a:xfrm>
              <a:off x="4278012" y="227042"/>
              <a:ext cx="3635976" cy="922020"/>
            </a:xfrm>
            <a:prstGeom prst="rect">
              <a:avLst/>
            </a:prstGeom>
            <a:noFill/>
          </p:spPr>
          <p:txBody>
            <a:bodyPr wrap="square" rtlCol="0">
              <a:spAutoFit/>
            </a:bodyPr>
            <a:lstStyle/>
            <a:p>
              <a:pPr algn="ctr"/>
              <a:r>
                <a:rPr lang="en-US" altLang="zh-CN" sz="5400" b="1" dirty="0">
                  <a:ln w="190500">
                    <a:solidFill>
                      <a:schemeClr val="bg1"/>
                    </a:solidFill>
                  </a:ln>
                  <a:solidFill>
                    <a:schemeClr val="bg1"/>
                  </a:solidFill>
                  <a:latin typeface="Times New Roman" panose="02020603050405020304" pitchFamily="18" charset="0"/>
                  <a:ea typeface="思源宋体 CN Medium" panose="02020500000000000000" pitchFamily="18" charset="-122"/>
                  <a:cs typeface="Times New Roman" panose="02020603050405020304" pitchFamily="18" charset="0"/>
                </a:rPr>
                <a:t>Homework</a:t>
              </a:r>
            </a:p>
          </p:txBody>
        </p:sp>
        <p:sp>
          <p:nvSpPr>
            <p:cNvPr id="3" name="文本框 3">
              <a:extLst>
                <a:ext uri="{FF2B5EF4-FFF2-40B4-BE49-F238E27FC236}">
                  <a16:creationId xmlns:a16="http://schemas.microsoft.com/office/drawing/2014/main" id="{87392018-918B-9419-E56E-54DAD63C6E92}"/>
                </a:ext>
              </a:extLst>
            </p:cNvPr>
            <p:cNvSpPr txBox="1"/>
            <p:nvPr/>
          </p:nvSpPr>
          <p:spPr>
            <a:xfrm>
              <a:off x="4278012" y="238036"/>
              <a:ext cx="3635976" cy="922020"/>
            </a:xfrm>
            <a:prstGeom prst="rect">
              <a:avLst/>
            </a:prstGeom>
            <a:noFill/>
          </p:spPr>
          <p:txBody>
            <a:bodyPr wrap="square" rtlCol="0">
              <a:spAutoFit/>
            </a:bodyPr>
            <a:lstStyle/>
            <a:p>
              <a:pPr algn="ctr"/>
              <a:r>
                <a:rPr lang="en-US" altLang="zh-CN" sz="5400" b="1" dirty="0">
                  <a:solidFill>
                    <a:srgbClr val="FF5748"/>
                  </a:solidFill>
                  <a:latin typeface="Times New Roman" panose="02020603050405020304" pitchFamily="18" charset="0"/>
                  <a:ea typeface="思源宋体 CN Medium" panose="02020500000000000000" pitchFamily="18" charset="-122"/>
                  <a:cs typeface="Times New Roman" panose="02020603050405020304" pitchFamily="18" charset="0"/>
                </a:rPr>
                <a:t>Homework</a:t>
              </a:r>
            </a:p>
          </p:txBody>
        </p:sp>
      </p:grpSp>
      <p:sp>
        <p:nvSpPr>
          <p:cNvPr id="6" name="文本占位符 1">
            <a:extLst>
              <a:ext uri="{FF2B5EF4-FFF2-40B4-BE49-F238E27FC236}">
                <a16:creationId xmlns:a16="http://schemas.microsoft.com/office/drawing/2014/main" id="{9C1BBCF4-2CB6-F34E-4DC4-E0E9DC1B337C}"/>
              </a:ext>
            </a:extLst>
          </p:cNvPr>
          <p:cNvSpPr txBox="1">
            <a:spLocks/>
          </p:cNvSpPr>
          <p:nvPr/>
        </p:nvSpPr>
        <p:spPr>
          <a:xfrm>
            <a:off x="1289021" y="2546393"/>
            <a:ext cx="9036817" cy="113596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汉仪旗黑-55简" panose="00020600040101010101" charset="-128"/>
                <a:ea typeface="汉仪旗黑-55简" panose="00020600040101010101" charset="-128"/>
                <a:cs typeface="汉仪旗黑-55简" panose="00020600040101010101" charset="-128"/>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汉仪旗黑-55简" panose="00020600040101010101" charset="-128"/>
                <a:ea typeface="汉仪旗黑-55简" panose="00020600040101010101" charset="-128"/>
                <a:cs typeface="汉仪旗黑-55简" panose="00020600040101010101" charset="-128"/>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汉仪旗黑-55简" panose="00020600040101010101" charset="-128"/>
                <a:ea typeface="汉仪旗黑-55简" panose="00020600040101010101" charset="-128"/>
                <a:cs typeface="汉仪旗黑-55简" panose="00020600040101010101" charset="-128"/>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汉仪旗黑-55简" panose="00020600040101010101" charset="-128"/>
                <a:ea typeface="汉仪旗黑-55简" panose="00020600040101010101" charset="-128"/>
                <a:cs typeface="汉仪旗黑-55简" panose="00020600040101010101" charset="-128"/>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汉仪旗黑-55简" panose="00020600040101010101" charset="-128"/>
                <a:ea typeface="汉仪旗黑-55简" panose="00020600040101010101" charset="-128"/>
                <a:cs typeface="汉仪旗黑-55简" panose="00020600040101010101" charset="-12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buNone/>
              <a:defRPr/>
            </a:pPr>
            <a:r>
              <a:rPr kumimoji="0" lang="en-US" altLang="zh-CN" sz="3200" b="1" i="0" u="none" strike="noStrike" kern="1200" cap="none" spc="0" normalizeH="0" baseline="0" noProof="0" dirty="0">
                <a:ln>
                  <a:noFill/>
                </a:ln>
                <a:solidFill>
                  <a:prstClr val="black"/>
                </a:solidFill>
                <a:effectLst/>
                <a:uLnTx/>
                <a:uFillTx/>
                <a:latin typeface="Times New Roman"/>
                <a:ea typeface="黑体" panose="02010609060101010101" pitchFamily="49" charset="-122"/>
                <a:cs typeface="Arial"/>
              </a:rPr>
              <a:t>Must do: </a:t>
            </a:r>
            <a:r>
              <a:rPr kumimoji="0" lang="en-US" altLang="zh-CN" sz="3200" i="0" u="none" strike="noStrike" kern="1200" cap="none" spc="0" normalizeH="0" baseline="0" noProof="0" dirty="0">
                <a:ln>
                  <a:noFill/>
                </a:ln>
                <a:solidFill>
                  <a:prstClr val="black"/>
                </a:solidFill>
                <a:effectLst/>
                <a:uLnTx/>
                <a:uFillTx/>
                <a:latin typeface="Times New Roman"/>
                <a:ea typeface="黑体" panose="02010609060101010101" pitchFamily="49" charset="-122"/>
                <a:cs typeface="Arial"/>
              </a:rPr>
              <a:t>1.Finish </a:t>
            </a:r>
            <a:r>
              <a:rPr kumimoji="0" lang="en-US" altLang="zh-CN" sz="3200" b="0" i="0" u="none" strike="noStrike" kern="1200" cap="none" spc="0" normalizeH="0" baseline="0" noProof="0" dirty="0">
                <a:ln>
                  <a:noFill/>
                </a:ln>
                <a:solidFill>
                  <a:prstClr val="black"/>
                </a:solidFill>
                <a:effectLst/>
                <a:uLnTx/>
                <a:uFillTx/>
                <a:latin typeface="Times New Roman"/>
                <a:ea typeface="黑体" panose="02010609060101010101" pitchFamily="49" charset="-122"/>
                <a:cs typeface="Arial"/>
              </a:rPr>
              <a:t>your </a:t>
            </a:r>
            <a:r>
              <a:rPr lang="en-US" altLang="zh-CN" sz="3200" b="1" i="1" dirty="0">
                <a:solidFill>
                  <a:srgbClr val="7030A0"/>
                </a:solidFill>
                <a:latin typeface="Times New Roman"/>
                <a:ea typeface="黑体" panose="02010609060101010101" charset="-122"/>
                <a:cs typeface="Arial"/>
              </a:rPr>
              <a:t>Trouble Away Book;</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prstClr val="black"/>
                </a:solidFill>
                <a:effectLst/>
                <a:uLnTx/>
                <a:uFillTx/>
                <a:latin typeface="Times New Roman"/>
                <a:ea typeface="黑体" panose="02010609060101010101" pitchFamily="49" charset="-122"/>
                <a:cs typeface="Arial"/>
              </a:rPr>
              <a:t>2.Polish it according to your group members’ advice</a:t>
            </a:r>
            <a:r>
              <a:rPr kumimoji="0" lang="en-US" altLang="zh-CN" sz="3200" b="0" i="0" u="none" strike="noStrike" kern="1200" cap="none" spc="0" normalizeH="0" baseline="0" noProof="0" dirty="0">
                <a:ln>
                  <a:noFill/>
                </a:ln>
                <a:solidFill>
                  <a:prstClr val="black"/>
                </a:solidFill>
                <a:effectLst/>
                <a:uLnTx/>
                <a:uFillTx/>
                <a:latin typeface="Times New Roman"/>
                <a:ea typeface="黑体" panose="02010609060101010101" pitchFamily="49" charset="-122"/>
                <a:cs typeface="Arial"/>
                <a:sym typeface="+mn-ea"/>
              </a:rPr>
              <a:t>.</a:t>
            </a:r>
          </a:p>
        </p:txBody>
      </p:sp>
      <p:sp>
        <p:nvSpPr>
          <p:cNvPr id="7" name="文本占位符 1">
            <a:extLst>
              <a:ext uri="{FF2B5EF4-FFF2-40B4-BE49-F238E27FC236}">
                <a16:creationId xmlns:a16="http://schemas.microsoft.com/office/drawing/2014/main" id="{A670C4A2-972F-D1A8-57EC-10D7E7A3ABF8}"/>
              </a:ext>
            </a:extLst>
          </p:cNvPr>
          <p:cNvSpPr txBox="1">
            <a:spLocks/>
          </p:cNvSpPr>
          <p:nvPr/>
        </p:nvSpPr>
        <p:spPr>
          <a:xfrm>
            <a:off x="1289021" y="4474762"/>
            <a:ext cx="8357313" cy="188820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汉仪旗黑-55简" panose="00020600040101010101" charset="-128"/>
                <a:ea typeface="汉仪旗黑-55简" panose="00020600040101010101" charset="-128"/>
                <a:cs typeface="汉仪旗黑-55简" panose="00020600040101010101" charset="-128"/>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汉仪旗黑-55简" panose="00020600040101010101" charset="-128"/>
                <a:ea typeface="汉仪旗黑-55简" panose="00020600040101010101" charset="-128"/>
                <a:cs typeface="汉仪旗黑-55简" panose="00020600040101010101" charset="-128"/>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汉仪旗黑-55简" panose="00020600040101010101" charset="-128"/>
                <a:ea typeface="汉仪旗黑-55简" panose="00020600040101010101" charset="-128"/>
                <a:cs typeface="汉仪旗黑-55简" panose="00020600040101010101" charset="-128"/>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汉仪旗黑-55简" panose="00020600040101010101" charset="-128"/>
                <a:ea typeface="汉仪旗黑-55简" panose="00020600040101010101" charset="-128"/>
                <a:cs typeface="汉仪旗黑-55简" panose="00020600040101010101" charset="-128"/>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汉仪旗黑-55简" panose="00020600040101010101" charset="-128"/>
                <a:ea typeface="汉仪旗黑-55简" panose="00020600040101010101" charset="-128"/>
                <a:cs typeface="汉仪旗黑-55简" panose="00020600040101010101" charset="-12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altLang="zh-CN" sz="3200" b="1" i="0" u="none" strike="noStrike" kern="1200" cap="none" spc="0" normalizeH="0" baseline="0" noProof="0" dirty="0">
                <a:ln>
                  <a:noFill/>
                </a:ln>
                <a:solidFill>
                  <a:prstClr val="black"/>
                </a:solidFill>
                <a:effectLst/>
                <a:uLnTx/>
                <a:uFillTx/>
                <a:latin typeface="Times New Roman"/>
                <a:ea typeface="黑体" panose="02010609060101010101" pitchFamily="49" charset="-122"/>
                <a:cs typeface="Arial"/>
              </a:rPr>
              <a:t>Try to do: </a:t>
            </a:r>
            <a:r>
              <a:rPr kumimoji="0" lang="en-US" altLang="zh-CN" sz="3200" i="0" u="none" strike="noStrike" kern="1200" cap="none" spc="0" normalizeH="0" baseline="0" noProof="0" dirty="0">
                <a:ln>
                  <a:noFill/>
                </a:ln>
                <a:solidFill>
                  <a:prstClr val="black"/>
                </a:solidFill>
                <a:effectLst/>
                <a:uLnTx/>
                <a:uFillTx/>
                <a:latin typeface="Times New Roman"/>
                <a:ea typeface="黑体" panose="02010609060101010101" pitchFamily="49" charset="-122"/>
                <a:cs typeface="Arial"/>
              </a:rPr>
              <a:t>3.Draw </a:t>
            </a:r>
            <a:r>
              <a:rPr kumimoji="0" lang="en-US" altLang="zh-CN" sz="3200" b="0" i="0" u="none" strike="noStrike" kern="1200" cap="none" spc="0" normalizeH="0" baseline="0" noProof="0" dirty="0">
                <a:ln>
                  <a:noFill/>
                </a:ln>
                <a:solidFill>
                  <a:prstClr val="black"/>
                </a:solidFill>
                <a:effectLst/>
                <a:uLnTx/>
                <a:uFillTx/>
                <a:latin typeface="Times New Roman"/>
                <a:ea typeface="黑体" panose="02010609060101010101" pitchFamily="49" charset="-122"/>
                <a:cs typeface="Arial"/>
              </a:rPr>
              <a:t>a mind map to review Unit 4; </a:t>
            </a:r>
          </a:p>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lang="en-US" altLang="zh-CN" sz="3200" dirty="0">
                <a:solidFill>
                  <a:prstClr val="black"/>
                </a:solidFill>
                <a:latin typeface="Times New Roman"/>
                <a:ea typeface="黑体" panose="02010609060101010101" pitchFamily="49" charset="-122"/>
                <a:cs typeface="Arial"/>
              </a:rPr>
              <a:t>4.Try to help others by giving them some useful advice.</a:t>
            </a:r>
          </a:p>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endParaRPr kumimoji="0" lang="en-US" altLang="zh-CN" sz="3200" b="0" i="0" u="none" strike="noStrike" kern="1200" cap="none" spc="0" normalizeH="0" baseline="0" noProof="0" dirty="0">
              <a:ln>
                <a:noFill/>
              </a:ln>
              <a:solidFill>
                <a:prstClr val="black"/>
              </a:solidFill>
              <a:effectLst/>
              <a:uLnTx/>
              <a:uFillTx/>
              <a:latin typeface="Times New Roman"/>
              <a:ea typeface="黑体" panose="02010609060101010101" pitchFamily="49" charset="-122"/>
              <a:cs typeface="Arial"/>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372BCF12-5AAF-6218-E8DC-BAA55CA67951}"/>
              </a:ext>
            </a:extLst>
          </p:cNvPr>
          <p:cNvPicPr>
            <a:picLocks noChangeAspect="1"/>
          </p:cNvPicPr>
          <p:nvPr/>
        </p:nvPicPr>
        <p:blipFill>
          <a:blip r:embed="rId7"/>
          <a:stretch>
            <a:fillRect/>
          </a:stretch>
        </p:blipFill>
        <p:spPr>
          <a:xfrm>
            <a:off x="2940901" y="-112069"/>
            <a:ext cx="5919446" cy="1342264"/>
          </a:xfrm>
          <a:prstGeom prst="rect">
            <a:avLst/>
          </a:prstGeom>
        </p:spPr>
      </p:pic>
      <p:grpSp>
        <p:nvGrpSpPr>
          <p:cNvPr id="3" name="组合 20">
            <a:extLst>
              <a:ext uri="{FF2B5EF4-FFF2-40B4-BE49-F238E27FC236}">
                <a16:creationId xmlns:a16="http://schemas.microsoft.com/office/drawing/2014/main" id="{7ED857A0-5751-9C15-3E6D-7C1313F22147}"/>
              </a:ext>
            </a:extLst>
          </p:cNvPr>
          <p:cNvGrpSpPr/>
          <p:nvPr/>
        </p:nvGrpSpPr>
        <p:grpSpPr>
          <a:xfrm>
            <a:off x="333456" y="2098400"/>
            <a:ext cx="751874" cy="750206"/>
            <a:chOff x="1064741" y="1843186"/>
            <a:chExt cx="752008" cy="750378"/>
          </a:xfrm>
        </p:grpSpPr>
        <p:sp>
          <p:nvSpPr>
            <p:cNvPr id="6" name="Oval 68">
              <a:extLst>
                <a:ext uri="{FF2B5EF4-FFF2-40B4-BE49-F238E27FC236}">
                  <a16:creationId xmlns:a16="http://schemas.microsoft.com/office/drawing/2014/main" id="{34ADB4C2-6194-6B30-9F36-9E3632B381F5}"/>
                </a:ext>
              </a:extLst>
            </p:cNvPr>
            <p:cNvSpPr>
              <a:spLocks noChangeArrowheads="1"/>
            </p:cNvSpPr>
            <p:nvPr/>
          </p:nvSpPr>
          <p:spPr bwMode="auto">
            <a:xfrm flipH="1">
              <a:off x="1064741" y="1843186"/>
              <a:ext cx="752008" cy="750378"/>
            </a:xfrm>
            <a:prstGeom prst="ellipse">
              <a:avLst/>
            </a:prstGeom>
            <a:solidFill>
              <a:srgbClr val="0A8C69"/>
            </a:solidFill>
            <a:ln w="57150">
              <a:noFill/>
              <a:round/>
            </a:ln>
            <a:effectLst>
              <a:outerShdw blurRad="76200" dir="18900000" sy="23000" kx="-1200000" algn="bl" rotWithShape="0">
                <a:prstClr val="black">
                  <a:alpha val="20000"/>
                </a:prstClr>
              </a:outerShdw>
            </a:effectLst>
          </p:spPr>
          <p:txBody>
            <a:bodyPr vert="horz" wrap="square" lIns="121883" tIns="60941" rIns="121883" bIns="60941" numCol="1" anchor="t" anchorCtr="0" compatLnSpc="1"/>
            <a:lstStyle/>
            <a:p>
              <a:pPr>
                <a:defRPr/>
              </a:pPr>
              <a:endParaRPr lang="en-US" sz="1200" b="1" dirty="0">
                <a:solidFill>
                  <a:srgbClr val="000000">
                    <a:lumMod val="50000"/>
                    <a:lumOff val="50000"/>
                  </a:srgbClr>
                </a:solidFill>
                <a:latin typeface="微软雅黑"/>
                <a:ea typeface="微软雅黑"/>
                <a:sym typeface="字魂59号-创粗黑" panose="00000500000000000000" pitchFamily="2" charset="-122"/>
              </a:endParaRPr>
            </a:p>
          </p:txBody>
        </p:sp>
        <p:sp>
          <p:nvSpPr>
            <p:cNvPr id="7" name="Rectangle 2">
              <a:extLst>
                <a:ext uri="{FF2B5EF4-FFF2-40B4-BE49-F238E27FC236}">
                  <a16:creationId xmlns:a16="http://schemas.microsoft.com/office/drawing/2014/main" id="{5415EAC0-17DB-A71C-B3CC-B31B603345DA}"/>
                </a:ext>
              </a:extLst>
            </p:cNvPr>
            <p:cNvSpPr/>
            <p:nvPr/>
          </p:nvSpPr>
          <p:spPr bwMode="auto">
            <a:xfrm>
              <a:off x="1200777" y="1887962"/>
              <a:ext cx="479934" cy="641350"/>
            </a:xfrm>
            <a:prstGeom prst="rect">
              <a:avLst/>
            </a:prstGeom>
            <a:noFill/>
            <a:ln>
              <a:noFill/>
            </a:ln>
          </p:spPr>
          <p:txBody>
            <a:bodyPr lIns="0" tIns="0" rIns="0" bIns="0" anchor="ctr"/>
            <a:lstStyle/>
            <a:p>
              <a:pPr algn="ctr">
                <a:defRPr/>
              </a:pPr>
              <a:r>
                <a:rPr lang="id-ID" sz="2665" b="1" dirty="0">
                  <a:solidFill>
                    <a:srgbClr val="FFFFFF"/>
                  </a:solidFill>
                  <a:latin typeface="微软雅黑"/>
                  <a:ea typeface="微软雅黑"/>
                  <a:cs typeface="Lato" panose="020F0502020204030203" pitchFamily="34" charset="0"/>
                  <a:sym typeface="字魂59号-创粗黑" panose="00000500000000000000" pitchFamily="2" charset="-122"/>
                </a:rPr>
                <a:t>1</a:t>
              </a:r>
            </a:p>
          </p:txBody>
        </p:sp>
      </p:grpSp>
      <p:grpSp>
        <p:nvGrpSpPr>
          <p:cNvPr id="8" name="组合 32">
            <a:extLst>
              <a:ext uri="{FF2B5EF4-FFF2-40B4-BE49-F238E27FC236}">
                <a16:creationId xmlns:a16="http://schemas.microsoft.com/office/drawing/2014/main" id="{2D972147-CAD8-2E00-F889-6FE0E49C715A}"/>
              </a:ext>
            </a:extLst>
          </p:cNvPr>
          <p:cNvGrpSpPr/>
          <p:nvPr/>
        </p:nvGrpSpPr>
        <p:grpSpPr>
          <a:xfrm>
            <a:off x="333456" y="3870933"/>
            <a:ext cx="751874" cy="750206"/>
            <a:chOff x="1064741" y="1843186"/>
            <a:chExt cx="752008" cy="750378"/>
          </a:xfrm>
        </p:grpSpPr>
        <p:sp>
          <p:nvSpPr>
            <p:cNvPr id="9" name="Oval 68">
              <a:extLst>
                <a:ext uri="{FF2B5EF4-FFF2-40B4-BE49-F238E27FC236}">
                  <a16:creationId xmlns:a16="http://schemas.microsoft.com/office/drawing/2014/main" id="{FCF86BAC-B560-AAE2-9019-22C2ECFE5884}"/>
                </a:ext>
              </a:extLst>
            </p:cNvPr>
            <p:cNvSpPr>
              <a:spLocks noChangeArrowheads="1"/>
            </p:cNvSpPr>
            <p:nvPr/>
          </p:nvSpPr>
          <p:spPr bwMode="auto">
            <a:xfrm flipH="1">
              <a:off x="1064741" y="1843186"/>
              <a:ext cx="752008" cy="750378"/>
            </a:xfrm>
            <a:prstGeom prst="ellipse">
              <a:avLst/>
            </a:prstGeom>
            <a:solidFill>
              <a:srgbClr val="0A8C69"/>
            </a:solidFill>
            <a:ln w="57150">
              <a:noFill/>
              <a:round/>
            </a:ln>
            <a:effectLst>
              <a:outerShdw blurRad="76200" dir="18900000" sy="23000" kx="-1200000" algn="bl" rotWithShape="0">
                <a:prstClr val="black">
                  <a:alpha val="20000"/>
                </a:prstClr>
              </a:outerShdw>
            </a:effectLst>
          </p:spPr>
          <p:txBody>
            <a:bodyPr vert="horz" wrap="square" lIns="121883" tIns="60941" rIns="121883" bIns="60941" numCol="1" anchor="t" anchorCtr="0" compatLnSpc="1"/>
            <a:lstStyle/>
            <a:p>
              <a:pPr>
                <a:defRPr/>
              </a:pPr>
              <a:endParaRPr lang="en-US" sz="1200" b="1" dirty="0">
                <a:solidFill>
                  <a:srgbClr val="000000">
                    <a:lumMod val="50000"/>
                    <a:lumOff val="50000"/>
                  </a:srgbClr>
                </a:solidFill>
                <a:latin typeface="微软雅黑"/>
                <a:ea typeface="微软雅黑"/>
                <a:sym typeface="字魂59号-创粗黑" panose="00000500000000000000" pitchFamily="2" charset="-122"/>
              </a:endParaRPr>
            </a:p>
          </p:txBody>
        </p:sp>
        <p:sp>
          <p:nvSpPr>
            <p:cNvPr id="10" name="Rectangle 2">
              <a:extLst>
                <a:ext uri="{FF2B5EF4-FFF2-40B4-BE49-F238E27FC236}">
                  <a16:creationId xmlns:a16="http://schemas.microsoft.com/office/drawing/2014/main" id="{A399BC00-1327-DECB-75CF-D542748DC1DC}"/>
                </a:ext>
              </a:extLst>
            </p:cNvPr>
            <p:cNvSpPr/>
            <p:nvPr/>
          </p:nvSpPr>
          <p:spPr bwMode="auto">
            <a:xfrm>
              <a:off x="1200777" y="1906283"/>
              <a:ext cx="479934" cy="641350"/>
            </a:xfrm>
            <a:prstGeom prst="rect">
              <a:avLst/>
            </a:prstGeom>
            <a:noFill/>
            <a:ln>
              <a:noFill/>
            </a:ln>
          </p:spPr>
          <p:txBody>
            <a:bodyPr lIns="0" tIns="0" rIns="0" bIns="0" anchor="ctr"/>
            <a:lstStyle/>
            <a:p>
              <a:pPr algn="ctr">
                <a:defRPr/>
              </a:pPr>
              <a:r>
                <a:rPr lang="en-US" sz="2665" b="1" dirty="0">
                  <a:solidFill>
                    <a:srgbClr val="FFFFFF"/>
                  </a:solidFill>
                  <a:latin typeface="微软雅黑"/>
                  <a:ea typeface="微软雅黑"/>
                  <a:cs typeface="Lato" panose="020F0502020204030203" pitchFamily="34" charset="0"/>
                  <a:sym typeface="字魂59号-创粗黑" panose="00000500000000000000" pitchFamily="2" charset="-122"/>
                </a:rPr>
                <a:t>2</a:t>
              </a:r>
            </a:p>
          </p:txBody>
        </p:sp>
      </p:grpSp>
      <p:grpSp>
        <p:nvGrpSpPr>
          <p:cNvPr id="11" name="组合 44">
            <a:extLst>
              <a:ext uri="{FF2B5EF4-FFF2-40B4-BE49-F238E27FC236}">
                <a16:creationId xmlns:a16="http://schemas.microsoft.com/office/drawing/2014/main" id="{FB60C83C-59EF-0CDE-2C45-35512C89A435}"/>
              </a:ext>
            </a:extLst>
          </p:cNvPr>
          <p:cNvGrpSpPr/>
          <p:nvPr/>
        </p:nvGrpSpPr>
        <p:grpSpPr>
          <a:xfrm>
            <a:off x="333456" y="5550495"/>
            <a:ext cx="751874" cy="750206"/>
            <a:chOff x="1064741" y="1821591"/>
            <a:chExt cx="752008" cy="750378"/>
          </a:xfrm>
        </p:grpSpPr>
        <p:sp>
          <p:nvSpPr>
            <p:cNvPr id="12" name="Oval 68">
              <a:extLst>
                <a:ext uri="{FF2B5EF4-FFF2-40B4-BE49-F238E27FC236}">
                  <a16:creationId xmlns:a16="http://schemas.microsoft.com/office/drawing/2014/main" id="{36286C62-3ECF-D56A-5ABC-FADDD515E4FA}"/>
                </a:ext>
              </a:extLst>
            </p:cNvPr>
            <p:cNvSpPr>
              <a:spLocks noChangeArrowheads="1"/>
            </p:cNvSpPr>
            <p:nvPr/>
          </p:nvSpPr>
          <p:spPr bwMode="auto">
            <a:xfrm flipH="1">
              <a:off x="1064741" y="1821591"/>
              <a:ext cx="752008" cy="750378"/>
            </a:xfrm>
            <a:prstGeom prst="ellipse">
              <a:avLst/>
            </a:prstGeom>
            <a:solidFill>
              <a:srgbClr val="0A8C69"/>
            </a:solidFill>
            <a:ln w="57150">
              <a:noFill/>
              <a:round/>
            </a:ln>
            <a:effectLst>
              <a:outerShdw blurRad="76200" dir="18900000" sy="23000" kx="-1200000" algn="bl" rotWithShape="0">
                <a:prstClr val="black">
                  <a:alpha val="20000"/>
                </a:prstClr>
              </a:outerShdw>
            </a:effectLst>
          </p:spPr>
          <p:txBody>
            <a:bodyPr vert="horz" wrap="square" lIns="121883" tIns="60941" rIns="121883" bIns="60941" numCol="1" anchor="t" anchorCtr="0" compatLnSpc="1"/>
            <a:lstStyle/>
            <a:p>
              <a:pPr>
                <a:defRPr/>
              </a:pPr>
              <a:endParaRPr lang="en-US" sz="1200" b="1" dirty="0">
                <a:solidFill>
                  <a:srgbClr val="000000">
                    <a:lumMod val="50000"/>
                    <a:lumOff val="50000"/>
                  </a:srgbClr>
                </a:solidFill>
                <a:latin typeface="微软雅黑"/>
                <a:ea typeface="微软雅黑"/>
                <a:sym typeface="字魂59号-创粗黑" panose="00000500000000000000" pitchFamily="2" charset="-122"/>
              </a:endParaRPr>
            </a:p>
          </p:txBody>
        </p:sp>
        <p:sp>
          <p:nvSpPr>
            <p:cNvPr id="13" name="Rectangle 2">
              <a:extLst>
                <a:ext uri="{FF2B5EF4-FFF2-40B4-BE49-F238E27FC236}">
                  <a16:creationId xmlns:a16="http://schemas.microsoft.com/office/drawing/2014/main" id="{EC1DA936-E934-CB2D-ABD2-0F9FC3BE0D6C}"/>
                </a:ext>
              </a:extLst>
            </p:cNvPr>
            <p:cNvSpPr/>
            <p:nvPr/>
          </p:nvSpPr>
          <p:spPr bwMode="auto">
            <a:xfrm>
              <a:off x="1200777" y="1909229"/>
              <a:ext cx="479934" cy="641350"/>
            </a:xfrm>
            <a:prstGeom prst="rect">
              <a:avLst/>
            </a:prstGeom>
            <a:noFill/>
            <a:ln>
              <a:noFill/>
            </a:ln>
          </p:spPr>
          <p:txBody>
            <a:bodyPr lIns="0" tIns="0" rIns="0" bIns="0" anchor="ctr"/>
            <a:lstStyle/>
            <a:p>
              <a:pPr algn="ctr">
                <a:defRPr/>
              </a:pPr>
              <a:r>
                <a:rPr lang="en-US" sz="2665" b="1" dirty="0">
                  <a:solidFill>
                    <a:srgbClr val="FFFFFF"/>
                  </a:solidFill>
                  <a:latin typeface="微软雅黑"/>
                  <a:ea typeface="微软雅黑"/>
                  <a:cs typeface="Lato" panose="020F0502020204030203" pitchFamily="34" charset="0"/>
                  <a:sym typeface="字魂59号-创粗黑" panose="00000500000000000000" pitchFamily="2" charset="-122"/>
                </a:rPr>
                <a:t>3</a:t>
              </a:r>
            </a:p>
          </p:txBody>
        </p:sp>
      </p:grpSp>
      <p:sp>
        <p:nvSpPr>
          <p:cNvPr id="14" name="矩形 13">
            <a:extLst>
              <a:ext uri="{FF2B5EF4-FFF2-40B4-BE49-F238E27FC236}">
                <a16:creationId xmlns:a16="http://schemas.microsoft.com/office/drawing/2014/main" id="{F363F3B3-9BA1-074F-3AFC-35F868C58434}"/>
              </a:ext>
            </a:extLst>
          </p:cNvPr>
          <p:cNvSpPr/>
          <p:nvPr>
            <p:custDataLst>
              <p:tags r:id="rId1"/>
            </p:custDataLst>
          </p:nvPr>
        </p:nvSpPr>
        <p:spPr>
          <a:xfrm>
            <a:off x="1311820" y="1569587"/>
            <a:ext cx="10085523" cy="1595807"/>
          </a:xfrm>
          <a:prstGeom prst="rect">
            <a:avLst/>
          </a:prstGeom>
        </p:spPr>
        <p:txBody>
          <a:bodyPr wrap="square">
            <a:noAutofit/>
          </a:bodyPr>
          <a:lstStyle/>
          <a:p>
            <a:pPr>
              <a:lnSpc>
                <a:spcPct val="150000"/>
              </a:lnSpc>
              <a:defRPr/>
            </a:pPr>
            <a:r>
              <a:rPr lang="zh-CN" altLang="en-US" sz="2400" b="1" dirty="0">
                <a:solidFill>
                  <a:prstClr val="black"/>
                </a:solidFill>
                <a:latin typeface="微软雅黑" panose="020B0503020204020204" pitchFamily="34" charset="-122"/>
                <a:ea typeface="微软雅黑"/>
              </a:rPr>
              <a:t>通过对阅读文本的梳理和复习，进一步熟悉本单元目标语言的应用；并通过整理和评价阅读中的观点，熟悉不同社会群体看待问题的视角；能够理解阅读文本的观点并结合自己的思考去理解课后补习活动。 </a:t>
            </a:r>
            <a:r>
              <a:rPr lang="zh-CN" altLang="en-US" sz="2400" b="1" dirty="0">
                <a:solidFill>
                  <a:srgbClr val="2A3B93"/>
                </a:solidFill>
                <a:latin typeface="微软雅黑" panose="020B0503020204020204" pitchFamily="34" charset="-122"/>
                <a:ea typeface="微软雅黑"/>
                <a:cs typeface="华文中宋" panose="02010600040101010101" charset="-122"/>
              </a:rPr>
              <a:t>（学习理解）</a:t>
            </a:r>
          </a:p>
        </p:txBody>
      </p:sp>
      <p:sp>
        <p:nvSpPr>
          <p:cNvPr id="15" name="矩形 14">
            <a:extLst>
              <a:ext uri="{FF2B5EF4-FFF2-40B4-BE49-F238E27FC236}">
                <a16:creationId xmlns:a16="http://schemas.microsoft.com/office/drawing/2014/main" id="{327A1742-6805-354D-B08A-444BB67251C3}"/>
              </a:ext>
            </a:extLst>
          </p:cNvPr>
          <p:cNvSpPr/>
          <p:nvPr>
            <p:custDataLst>
              <p:tags r:id="rId2"/>
            </p:custDataLst>
          </p:nvPr>
        </p:nvSpPr>
        <p:spPr>
          <a:xfrm>
            <a:off x="1311820" y="3581573"/>
            <a:ext cx="10477408" cy="1201360"/>
          </a:xfrm>
          <a:prstGeom prst="rect">
            <a:avLst/>
          </a:prstGeom>
        </p:spPr>
        <p:txBody>
          <a:bodyPr wrap="square">
            <a:noAutofit/>
          </a:bodyPr>
          <a:lstStyle/>
          <a:p>
            <a:pPr defTabSz="1219170">
              <a:lnSpc>
                <a:spcPct val="150000"/>
              </a:lnSpc>
              <a:defRPr/>
            </a:pPr>
            <a:r>
              <a:rPr lang="zh-CN" altLang="en-US" sz="2400" b="1" dirty="0">
                <a:solidFill>
                  <a:prstClr val="black"/>
                </a:solidFill>
                <a:latin typeface="微软雅黑" panose="020B0503020204020204" pitchFamily="34" charset="-122"/>
                <a:ea typeface="微软雅黑"/>
              </a:rPr>
              <a:t>将所学的语言知识、写作技能灵活运用到话题写作中，结合自己对课后活动的认知形成对课后补习班或兴趣班的看法，并给出合适的理由。</a:t>
            </a:r>
            <a:r>
              <a:rPr lang="zh-CN" altLang="en-US" sz="2400" b="1" dirty="0">
                <a:solidFill>
                  <a:srgbClr val="2A3B93"/>
                </a:solidFill>
                <a:latin typeface="微软雅黑" panose="020B0503020204020204" pitchFamily="34" charset="-122"/>
                <a:ea typeface="微软雅黑"/>
                <a:cs typeface="华文中宋" panose="02010600040101010101" charset="-122"/>
              </a:rPr>
              <a:t>（应用实践）</a:t>
            </a:r>
            <a:endParaRPr lang="en-US" altLang="zh-CN" sz="2400" b="1" dirty="0">
              <a:solidFill>
                <a:srgbClr val="2A3B93"/>
              </a:solidFill>
              <a:latin typeface="微软雅黑" panose="020B0503020204020204" pitchFamily="34" charset="-122"/>
              <a:ea typeface="微软雅黑"/>
              <a:cs typeface="华文中宋" panose="02010600040101010101" charset="-122"/>
            </a:endParaRPr>
          </a:p>
        </p:txBody>
      </p:sp>
      <p:sp>
        <p:nvSpPr>
          <p:cNvPr id="16" name="矩形 15">
            <a:extLst>
              <a:ext uri="{FF2B5EF4-FFF2-40B4-BE49-F238E27FC236}">
                <a16:creationId xmlns:a16="http://schemas.microsoft.com/office/drawing/2014/main" id="{CEC02231-69DA-B4F5-AD36-65D38092E555}"/>
              </a:ext>
            </a:extLst>
          </p:cNvPr>
          <p:cNvSpPr/>
          <p:nvPr>
            <p:custDataLst>
              <p:tags r:id="rId3"/>
            </p:custDataLst>
          </p:nvPr>
        </p:nvSpPr>
        <p:spPr>
          <a:xfrm>
            <a:off x="1311820" y="5034836"/>
            <a:ext cx="10261871" cy="1571412"/>
          </a:xfrm>
          <a:prstGeom prst="rect">
            <a:avLst/>
          </a:prstGeom>
        </p:spPr>
        <p:txBody>
          <a:bodyPr wrap="square">
            <a:noAutofit/>
          </a:bodyPr>
          <a:lstStyle/>
          <a:p>
            <a:pPr defTabSz="1219170">
              <a:lnSpc>
                <a:spcPct val="150000"/>
              </a:lnSpc>
              <a:defRPr/>
            </a:pPr>
            <a:r>
              <a:rPr lang="zh-CN" altLang="en-US" sz="2400" b="1" dirty="0">
                <a:solidFill>
                  <a:prstClr val="black"/>
                </a:solidFill>
                <a:latin typeface="微软雅黑" panose="020B0503020204020204" pitchFamily="34" charset="-122"/>
                <a:ea typeface="微软雅黑"/>
                <a:sym typeface="+mn-ea"/>
              </a:rPr>
              <a:t>通过对课后补习活动的讨论拓展思考学业压力问题，从而结合实际去思考自己应该如何更好的协调课后学习活动和休闲活动，并积极探索平衡学习和生活的方式。</a:t>
            </a:r>
            <a:r>
              <a:rPr lang="zh-CN" altLang="en-US" sz="2400" b="1" dirty="0">
                <a:solidFill>
                  <a:srgbClr val="2A3B93"/>
                </a:solidFill>
                <a:latin typeface="微软雅黑" panose="020B0503020204020204" pitchFamily="34" charset="-122"/>
                <a:ea typeface="微软雅黑"/>
                <a:cs typeface="华文中宋" panose="02010600040101010101" charset="-122"/>
                <a:sym typeface="+mn-ea"/>
              </a:rPr>
              <a:t>（迁移创新）</a:t>
            </a:r>
            <a:endParaRPr lang="zh-CN" altLang="en-US" sz="2400" b="1" dirty="0">
              <a:solidFill>
                <a:srgbClr val="2A3B93"/>
              </a:solidFill>
              <a:latin typeface="微软雅黑" panose="020B0503020204020204" pitchFamily="34" charset="-122"/>
              <a:ea typeface="微软雅黑"/>
              <a:cs typeface="华文中宋" panose="02010600040101010101" charset="-122"/>
            </a:endParaRPr>
          </a:p>
        </p:txBody>
      </p:sp>
      <p:sp>
        <p:nvSpPr>
          <p:cNvPr id="17" name="矩形 16">
            <a:extLst>
              <a:ext uri="{FF2B5EF4-FFF2-40B4-BE49-F238E27FC236}">
                <a16:creationId xmlns:a16="http://schemas.microsoft.com/office/drawing/2014/main" id="{BCE6EB69-0C4B-A86E-AB4D-3C642AC4EDDF}"/>
              </a:ext>
            </a:extLst>
          </p:cNvPr>
          <p:cNvSpPr/>
          <p:nvPr>
            <p:custDataLst>
              <p:tags r:id="rId4"/>
            </p:custDataLst>
          </p:nvPr>
        </p:nvSpPr>
        <p:spPr>
          <a:xfrm>
            <a:off x="333456" y="880459"/>
            <a:ext cx="4826961" cy="663688"/>
          </a:xfrm>
          <a:prstGeom prst="rect">
            <a:avLst/>
          </a:prstGeom>
        </p:spPr>
        <p:txBody>
          <a:bodyPr wrap="square">
            <a:noAutofit/>
          </a:bodyPr>
          <a:lstStyle/>
          <a:p>
            <a:pPr>
              <a:lnSpc>
                <a:spcPct val="150000"/>
              </a:lnSpc>
              <a:defRPr/>
            </a:pPr>
            <a:r>
              <a:rPr lang="en-US" altLang="zh-CN" sz="2800" b="1" dirty="0">
                <a:solidFill>
                  <a:prstClr val="black"/>
                </a:solidFill>
                <a:latin typeface="微软雅黑" panose="020B0503020204020204" pitchFamily="34" charset="-122"/>
                <a:ea typeface="微软雅黑"/>
                <a:cs typeface="华文中宋" panose="02010600040101010101" charset="-122"/>
              </a:rPr>
              <a:t> </a:t>
            </a:r>
            <a:r>
              <a:rPr lang="zh-CN" altLang="en-US" sz="2800" b="1" dirty="0">
                <a:solidFill>
                  <a:prstClr val="black"/>
                </a:solidFill>
                <a:latin typeface="楷体" panose="02010609060101010101" pitchFamily="49" charset="-122"/>
                <a:ea typeface="楷体" panose="02010609060101010101" pitchFamily="49" charset="-122"/>
                <a:cs typeface="华文中宋" panose="02010600040101010101" charset="-122"/>
              </a:rPr>
              <a:t>通过本课时学习，我们能够：</a:t>
            </a:r>
            <a:endParaRPr lang="en-US" altLang="zh-CN" sz="2800" b="1" dirty="0">
              <a:solidFill>
                <a:prstClr val="black"/>
              </a:solidFill>
              <a:latin typeface="楷体" panose="02010609060101010101" pitchFamily="49" charset="-122"/>
              <a:ea typeface="楷体" panose="02010609060101010101" pitchFamily="49" charset="-122"/>
              <a:cs typeface="华文中宋" panose="02010600040101010101" charset="-122"/>
            </a:endParaRPr>
          </a:p>
        </p:txBody>
      </p:sp>
    </p:spTree>
    <p:extLst>
      <p:ext uri="{BB962C8B-B14F-4D97-AF65-F5344CB8AC3E}">
        <p14:creationId xmlns:p14="http://schemas.microsoft.com/office/powerpoint/2010/main" val="13659189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84E4F6BC-6EE5-D439-ADEC-B4817A073AE1}"/>
              </a:ext>
            </a:extLst>
          </p:cNvPr>
          <p:cNvSpPr txBox="1"/>
          <p:nvPr/>
        </p:nvSpPr>
        <p:spPr>
          <a:xfrm>
            <a:off x="-552707" y="-457200"/>
            <a:ext cx="13197553" cy="7667897"/>
          </a:xfrm>
          <a:prstGeom prst="rect">
            <a:avLst/>
          </a:prstGeom>
          <a:solidFill>
            <a:schemeClr val="tx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Arial"/>
            </a:endParaRPr>
          </a:p>
        </p:txBody>
      </p:sp>
      <p:pic>
        <p:nvPicPr>
          <p:cNvPr id="9" name="图片 8">
            <a:extLst>
              <a:ext uri="{FF2B5EF4-FFF2-40B4-BE49-F238E27FC236}">
                <a16:creationId xmlns:a16="http://schemas.microsoft.com/office/drawing/2014/main" id="{FE1A6A0D-8044-0496-7095-24E4FD1999AC}"/>
              </a:ext>
            </a:extLst>
          </p:cNvPr>
          <p:cNvPicPr>
            <a:picLocks noChangeAspect="1"/>
          </p:cNvPicPr>
          <p:nvPr/>
        </p:nvPicPr>
        <p:blipFill rotWithShape="1">
          <a:blip r:embed="rId3">
            <a:extLst>
              <a:ext uri="{28A0092B-C50C-407E-A947-70E740481C1C}">
                <a14:useLocalDpi xmlns:a14="http://schemas.microsoft.com/office/drawing/2010/main" val="0"/>
              </a:ext>
            </a:extLst>
          </a:blip>
          <a:srcRect l="18160" r="18160"/>
          <a:stretch/>
        </p:blipFill>
        <p:spPr>
          <a:xfrm>
            <a:off x="-248673" y="658767"/>
            <a:ext cx="4078608" cy="543596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reflection blurRad="6350" stA="52000" endA="300" endPos="35000" dir="5400000" sy="-100000" algn="bl" rotWithShape="0"/>
          </a:effectLst>
          <a:scene3d>
            <a:camera prst="isometricOffAxis1Right"/>
            <a:lightRig rig="twoPt" dir="t">
              <a:rot lat="0" lon="0" rev="7800000"/>
            </a:lightRig>
          </a:scene3d>
          <a:sp3d contourW="6350">
            <a:bevelT w="50800" h="16510"/>
            <a:contourClr>
              <a:srgbClr val="C0C0C0"/>
            </a:contourClr>
          </a:sp3d>
        </p:spPr>
      </p:pic>
      <p:pic>
        <p:nvPicPr>
          <p:cNvPr id="12" name="图片 11">
            <a:extLst>
              <a:ext uri="{FF2B5EF4-FFF2-40B4-BE49-F238E27FC236}">
                <a16:creationId xmlns:a16="http://schemas.microsoft.com/office/drawing/2014/main" id="{66ADDE36-928B-2343-6B7E-08B17187B60A}"/>
              </a:ext>
            </a:extLst>
          </p:cNvPr>
          <p:cNvPicPr>
            <a:picLocks noChangeAspect="1"/>
          </p:cNvPicPr>
          <p:nvPr/>
        </p:nvPicPr>
        <p:blipFill rotWithShape="1">
          <a:blip r:embed="rId4">
            <a:extLst>
              <a:ext uri="{28A0092B-C50C-407E-A947-70E740481C1C}">
                <a14:useLocalDpi xmlns:a14="http://schemas.microsoft.com/office/drawing/2010/main" val="0"/>
              </a:ext>
            </a:extLst>
          </a:blip>
          <a:srcRect l="22313" r="22313"/>
          <a:stretch/>
        </p:blipFill>
        <p:spPr>
          <a:xfrm>
            <a:off x="1895083" y="572272"/>
            <a:ext cx="3803076" cy="555541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reflection blurRad="6350" stA="52000" endA="300" endPos="35000" dir="5400000" sy="-100000" algn="bl" rotWithShape="0"/>
          </a:effectLst>
          <a:scene3d>
            <a:camera prst="isometricOffAxis1Right"/>
            <a:lightRig rig="twoPt" dir="t">
              <a:rot lat="0" lon="0" rev="7800000"/>
            </a:lightRig>
          </a:scene3d>
          <a:sp3d contourW="6350">
            <a:bevelT w="50800" h="16510"/>
            <a:contourClr>
              <a:srgbClr val="C0C0C0"/>
            </a:contourClr>
          </a:sp3d>
        </p:spPr>
      </p:pic>
      <p:pic>
        <p:nvPicPr>
          <p:cNvPr id="20" name="图片 19">
            <a:extLst>
              <a:ext uri="{FF2B5EF4-FFF2-40B4-BE49-F238E27FC236}">
                <a16:creationId xmlns:a16="http://schemas.microsoft.com/office/drawing/2014/main" id="{C81F11AE-DAEF-5D81-4C91-27A09A9425F3}"/>
              </a:ext>
            </a:extLst>
          </p:cNvPr>
          <p:cNvPicPr>
            <a:picLocks noChangeAspect="1"/>
          </p:cNvPicPr>
          <p:nvPr/>
        </p:nvPicPr>
        <p:blipFill>
          <a:blip r:embed="rId5">
            <a:extLst>
              <a:ext uri="{28A0092B-C50C-407E-A947-70E740481C1C}">
                <a14:useLocalDpi xmlns:a14="http://schemas.microsoft.com/office/drawing/2010/main" val="0"/>
              </a:ext>
            </a:extLst>
          </a:blip>
          <a:srcRect l="11449" r="11449"/>
          <a:stretch/>
        </p:blipFill>
        <p:spPr>
          <a:xfrm>
            <a:off x="4203616" y="473045"/>
            <a:ext cx="3724194" cy="555541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reflection blurRad="6350" stA="52000" endA="300" endPos="35000" dir="5400000" sy="-100000" algn="bl" rotWithShape="0"/>
          </a:effectLst>
          <a:scene3d>
            <a:camera prst="isometricOffAxis1Right"/>
            <a:lightRig rig="twoPt" dir="t">
              <a:rot lat="0" lon="0" rev="7800000"/>
            </a:lightRig>
          </a:scene3d>
          <a:sp3d contourW="6350">
            <a:bevelT w="50800" h="16510"/>
            <a:contourClr>
              <a:srgbClr val="C0C0C0"/>
            </a:contourClr>
          </a:sp3d>
        </p:spPr>
      </p:pic>
      <p:pic>
        <p:nvPicPr>
          <p:cNvPr id="14" name="图片 13">
            <a:extLst>
              <a:ext uri="{FF2B5EF4-FFF2-40B4-BE49-F238E27FC236}">
                <a16:creationId xmlns:a16="http://schemas.microsoft.com/office/drawing/2014/main" id="{D646C9D4-9A5B-8C8E-BC1D-20FBF6614C8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412936" y="489241"/>
            <a:ext cx="4078608" cy="539792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reflection blurRad="6350" stA="52000" endA="300" endPos="35000" dir="5400000" sy="-100000" algn="bl" rotWithShape="0"/>
          </a:effectLst>
          <a:scene3d>
            <a:camera prst="isometricOffAxis1Right"/>
            <a:lightRig rig="twoPt" dir="t">
              <a:rot lat="0" lon="0" rev="7800000"/>
            </a:lightRig>
          </a:scene3d>
          <a:sp3d contourW="6350">
            <a:bevelT w="50800" h="16510"/>
            <a:contourClr>
              <a:srgbClr val="C0C0C0"/>
            </a:contourClr>
          </a:sp3d>
        </p:spPr>
      </p:pic>
      <p:pic>
        <p:nvPicPr>
          <p:cNvPr id="3" name="图片 2">
            <a:extLst>
              <a:ext uri="{FF2B5EF4-FFF2-40B4-BE49-F238E27FC236}">
                <a16:creationId xmlns:a16="http://schemas.microsoft.com/office/drawing/2014/main" id="{BE4FFF9D-1657-C87B-7270-484E27A358D6}"/>
              </a:ext>
            </a:extLst>
          </p:cNvPr>
          <p:cNvPicPr>
            <a:picLocks noChangeAspect="1"/>
          </p:cNvPicPr>
          <p:nvPr/>
        </p:nvPicPr>
        <p:blipFill>
          <a:blip r:embed="rId7">
            <a:extLst>
              <a:ext uri="{28A0092B-C50C-407E-A947-70E740481C1C}">
                <a14:useLocalDpi xmlns:a14="http://schemas.microsoft.com/office/drawing/2010/main" val="0"/>
              </a:ext>
            </a:extLst>
          </a:blip>
          <a:srcRect l="24553" r="24553"/>
          <a:stretch/>
        </p:blipFill>
        <p:spPr>
          <a:xfrm>
            <a:off x="8976670" y="572272"/>
            <a:ext cx="3724194" cy="555541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reflection blurRad="6350" stA="52000" endA="300" endPos="35000" dir="5400000" sy="-100000" algn="bl" rotWithShape="0"/>
          </a:effectLst>
          <a:scene3d>
            <a:camera prst="isometricOffAxis1Right"/>
            <a:lightRig rig="twoPt" dir="t">
              <a:rot lat="0" lon="0" rev="7800000"/>
            </a:lightRig>
          </a:scene3d>
          <a:sp3d contourW="6350">
            <a:bevelT w="50800" h="16510"/>
            <a:contourClr>
              <a:srgbClr val="C0C0C0"/>
            </a:contourClr>
          </a:sp3d>
        </p:spPr>
      </p:pic>
      <p:pic>
        <p:nvPicPr>
          <p:cNvPr id="7" name="图片 6">
            <a:extLst>
              <a:ext uri="{FF2B5EF4-FFF2-40B4-BE49-F238E27FC236}">
                <a16:creationId xmlns:a16="http://schemas.microsoft.com/office/drawing/2014/main" id="{F580E7FE-9D5B-092E-B1A0-07269FCB663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200810" y="3612366"/>
            <a:ext cx="2444942" cy="3297510"/>
          </a:xfrm>
          <a:prstGeom prst="rect">
            <a:avLst/>
          </a:prstGeom>
        </p:spPr>
      </p:pic>
      <p:grpSp>
        <p:nvGrpSpPr>
          <p:cNvPr id="8" name="组合 7">
            <a:extLst>
              <a:ext uri="{FF2B5EF4-FFF2-40B4-BE49-F238E27FC236}">
                <a16:creationId xmlns:a16="http://schemas.microsoft.com/office/drawing/2014/main" id="{DE0C01E5-73EF-0E5F-F8F6-461DF9E2D8E2}"/>
              </a:ext>
            </a:extLst>
          </p:cNvPr>
          <p:cNvGrpSpPr/>
          <p:nvPr/>
        </p:nvGrpSpPr>
        <p:grpSpPr>
          <a:xfrm>
            <a:off x="1994183" y="320277"/>
            <a:ext cx="7123475" cy="3224943"/>
            <a:chOff x="-1078882" y="425516"/>
            <a:chExt cx="7123475" cy="3224943"/>
          </a:xfrm>
        </p:grpSpPr>
        <p:pic>
          <p:nvPicPr>
            <p:cNvPr id="10" name="图片 9" descr="retouch_2022021922415217">
              <a:extLst>
                <a:ext uri="{FF2B5EF4-FFF2-40B4-BE49-F238E27FC236}">
                  <a16:creationId xmlns:a16="http://schemas.microsoft.com/office/drawing/2014/main" id="{44AA247B-EE34-414A-D33E-1E8FCA705080}"/>
                </a:ext>
              </a:extLst>
            </p:cNvPr>
            <p:cNvPicPr>
              <a:picLocks noChangeAspect="1"/>
            </p:cNvPicPr>
            <p:nvPr/>
          </p:nvPicPr>
          <p:blipFill>
            <a:blip r:embed="rId9"/>
            <a:stretch>
              <a:fillRect/>
            </a:stretch>
          </p:blipFill>
          <p:spPr>
            <a:xfrm>
              <a:off x="-1078882" y="425516"/>
              <a:ext cx="7123475" cy="3224943"/>
            </a:xfrm>
            <a:prstGeom prst="rect">
              <a:avLst/>
            </a:prstGeom>
          </p:spPr>
        </p:pic>
        <p:sp>
          <p:nvSpPr>
            <p:cNvPr id="11" name="文本框 10">
              <a:extLst>
                <a:ext uri="{FF2B5EF4-FFF2-40B4-BE49-F238E27FC236}">
                  <a16:creationId xmlns:a16="http://schemas.microsoft.com/office/drawing/2014/main" id="{1090578B-1D0C-12D4-2DAA-1F7AC9FE2205}"/>
                </a:ext>
              </a:extLst>
            </p:cNvPr>
            <p:cNvSpPr txBox="1"/>
            <p:nvPr/>
          </p:nvSpPr>
          <p:spPr>
            <a:xfrm>
              <a:off x="-504958" y="764006"/>
              <a:ext cx="6458303" cy="1754326"/>
            </a:xfrm>
            <a:prstGeom prst="rect">
              <a:avLst/>
            </a:prstGeom>
            <a:noFill/>
          </p:spPr>
          <p:txBody>
            <a:bodyPr wrap="square" rtlCol="0">
              <a:spAutoFit/>
            </a:bodyPr>
            <a:lstStyle/>
            <a:p>
              <a:pPr algn="ctr"/>
              <a:r>
                <a:rPr lang="en-US" altLang="zh-CN" sz="5400" b="1" i="1" dirty="0">
                  <a:solidFill>
                    <a:srgbClr val="C00000"/>
                  </a:solidFill>
                  <a:latin typeface="Times New Roman" panose="02020603050405020304" pitchFamily="18" charset="0"/>
                  <a:cs typeface="Times New Roman" panose="02020603050405020304" pitchFamily="18" charset="0"/>
                  <a:sym typeface="+mn-ea"/>
                </a:rPr>
                <a:t>What after-school classes do you take?</a:t>
              </a:r>
            </a:p>
          </p:txBody>
        </p:sp>
      </p:grpSp>
      <p:grpSp>
        <p:nvGrpSpPr>
          <p:cNvPr id="4" name="组合 3">
            <a:extLst>
              <a:ext uri="{FF2B5EF4-FFF2-40B4-BE49-F238E27FC236}">
                <a16:creationId xmlns:a16="http://schemas.microsoft.com/office/drawing/2014/main" id="{E877C5C1-1317-EC33-77BA-BB9B6ED98656}"/>
              </a:ext>
            </a:extLst>
          </p:cNvPr>
          <p:cNvGrpSpPr/>
          <p:nvPr/>
        </p:nvGrpSpPr>
        <p:grpSpPr>
          <a:xfrm>
            <a:off x="2093283" y="287322"/>
            <a:ext cx="7123475" cy="3224943"/>
            <a:chOff x="-1078882" y="425516"/>
            <a:chExt cx="7123475" cy="3224943"/>
          </a:xfrm>
        </p:grpSpPr>
        <p:pic>
          <p:nvPicPr>
            <p:cNvPr id="5" name="图片 4" descr="retouch_2022021922415217">
              <a:extLst>
                <a:ext uri="{FF2B5EF4-FFF2-40B4-BE49-F238E27FC236}">
                  <a16:creationId xmlns:a16="http://schemas.microsoft.com/office/drawing/2014/main" id="{7F902ECB-06DC-8392-489E-8B8B0004ECD2}"/>
                </a:ext>
              </a:extLst>
            </p:cNvPr>
            <p:cNvPicPr>
              <a:picLocks noChangeAspect="1"/>
            </p:cNvPicPr>
            <p:nvPr/>
          </p:nvPicPr>
          <p:blipFill>
            <a:blip r:embed="rId9"/>
            <a:stretch>
              <a:fillRect/>
            </a:stretch>
          </p:blipFill>
          <p:spPr>
            <a:xfrm>
              <a:off x="-1078882" y="425516"/>
              <a:ext cx="7123475" cy="3224943"/>
            </a:xfrm>
            <a:prstGeom prst="rect">
              <a:avLst/>
            </a:prstGeom>
          </p:spPr>
        </p:pic>
        <p:sp>
          <p:nvSpPr>
            <p:cNvPr id="6" name="文本框 5">
              <a:extLst>
                <a:ext uri="{FF2B5EF4-FFF2-40B4-BE49-F238E27FC236}">
                  <a16:creationId xmlns:a16="http://schemas.microsoft.com/office/drawing/2014/main" id="{874F4996-73DD-CB8D-F3A9-51A794636206}"/>
                </a:ext>
              </a:extLst>
            </p:cNvPr>
            <p:cNvSpPr txBox="1"/>
            <p:nvPr/>
          </p:nvSpPr>
          <p:spPr>
            <a:xfrm>
              <a:off x="-504958" y="764006"/>
              <a:ext cx="6458303" cy="1754326"/>
            </a:xfrm>
            <a:prstGeom prst="rect">
              <a:avLst/>
            </a:prstGeom>
            <a:noFill/>
          </p:spPr>
          <p:txBody>
            <a:bodyPr wrap="square" rtlCol="0">
              <a:spAutoFit/>
            </a:bodyPr>
            <a:lstStyle/>
            <a:p>
              <a:pPr algn="ctr"/>
              <a:r>
                <a:rPr lang="en-US" altLang="zh-CN" sz="5400" b="1" i="1" dirty="0">
                  <a:solidFill>
                    <a:srgbClr val="C00000"/>
                  </a:solidFill>
                  <a:latin typeface="Times New Roman" panose="02020603050405020304" pitchFamily="18" charset="0"/>
                  <a:cs typeface="Times New Roman" panose="02020603050405020304" pitchFamily="18" charset="0"/>
                </a:rPr>
                <a:t>Why should you take</a:t>
              </a:r>
              <a:r>
                <a:rPr lang="en-US" altLang="zh-CN" sz="5400" b="1" i="1" dirty="0">
                  <a:solidFill>
                    <a:srgbClr val="C00000"/>
                  </a:solidFill>
                  <a:latin typeface="Times New Roman" panose="02020603050405020304" pitchFamily="18" charset="0"/>
                  <a:cs typeface="Times New Roman" panose="02020603050405020304" pitchFamily="18" charset="0"/>
                  <a:sym typeface="+mn-ea"/>
                </a:rPr>
                <a:t> after-school classes?</a:t>
              </a:r>
              <a:endParaRPr kumimoji="0" lang="en-US" altLang="zh-CN" sz="5400" b="0" i="0" u="none" strike="noStrike" kern="1200" cap="none" spc="0" normalizeH="0" baseline="0" noProof="0" dirty="0">
                <a:ln>
                  <a:noFill/>
                </a:ln>
                <a:solidFill>
                  <a:srgbClr val="C00000"/>
                </a:solidFill>
                <a:effectLst/>
                <a:uLnTx/>
                <a:uFillTx/>
                <a:latin typeface="Impact" panose="020B0806030902050204" charset="0"/>
                <a:cs typeface="Impact" panose="020B0806030902050204" charset="0"/>
                <a:sym typeface="+mn-ea"/>
              </a:endParaRPr>
            </a:p>
          </p:txBody>
        </p:sp>
      </p:grpSp>
    </p:spTree>
    <p:extLst>
      <p:ext uri="{BB962C8B-B14F-4D97-AF65-F5344CB8AC3E}">
        <p14:creationId xmlns:p14="http://schemas.microsoft.com/office/powerpoint/2010/main" val="19456570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fltVal val="0"/>
                                          </p:val>
                                        </p:tav>
                                        <p:tav tm="100000">
                                          <p:val>
                                            <p:strVal val="#ppt_h"/>
                                          </p:val>
                                        </p:tav>
                                      </p:tavLst>
                                    </p:anim>
                                    <p:animEffect transition="in" filter="fade">
                                      <p:cBhvr>
                                        <p:cTn id="15" dur="500"/>
                                        <p:tgtEl>
                                          <p:spTgt spid="12"/>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p:cTn id="19" dur="500" fill="hold"/>
                                        <p:tgtEl>
                                          <p:spTgt spid="20"/>
                                        </p:tgtEl>
                                        <p:attrNameLst>
                                          <p:attrName>ppt_w</p:attrName>
                                        </p:attrNameLst>
                                      </p:cBhvr>
                                      <p:tavLst>
                                        <p:tav tm="0">
                                          <p:val>
                                            <p:fltVal val="0"/>
                                          </p:val>
                                        </p:tav>
                                        <p:tav tm="100000">
                                          <p:val>
                                            <p:strVal val="#ppt_w"/>
                                          </p:val>
                                        </p:tav>
                                      </p:tavLst>
                                    </p:anim>
                                    <p:anim calcmode="lin" valueType="num">
                                      <p:cBhvr>
                                        <p:cTn id="20" dur="500" fill="hold"/>
                                        <p:tgtEl>
                                          <p:spTgt spid="20"/>
                                        </p:tgtEl>
                                        <p:attrNameLst>
                                          <p:attrName>ppt_h</p:attrName>
                                        </p:attrNameLst>
                                      </p:cBhvr>
                                      <p:tavLst>
                                        <p:tav tm="0">
                                          <p:val>
                                            <p:fltVal val="0"/>
                                          </p:val>
                                        </p:tav>
                                        <p:tav tm="100000">
                                          <p:val>
                                            <p:strVal val="#ppt_h"/>
                                          </p:val>
                                        </p:tav>
                                      </p:tavLst>
                                    </p:anim>
                                    <p:animEffect transition="in" filter="fade">
                                      <p:cBhvr>
                                        <p:cTn id="21" dur="500"/>
                                        <p:tgtEl>
                                          <p:spTgt spid="20"/>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p:cTn id="25" dur="500" fill="hold"/>
                                        <p:tgtEl>
                                          <p:spTgt spid="14"/>
                                        </p:tgtEl>
                                        <p:attrNameLst>
                                          <p:attrName>ppt_w</p:attrName>
                                        </p:attrNameLst>
                                      </p:cBhvr>
                                      <p:tavLst>
                                        <p:tav tm="0">
                                          <p:val>
                                            <p:fltVal val="0"/>
                                          </p:val>
                                        </p:tav>
                                        <p:tav tm="100000">
                                          <p:val>
                                            <p:strVal val="#ppt_w"/>
                                          </p:val>
                                        </p:tav>
                                      </p:tavLst>
                                    </p:anim>
                                    <p:anim calcmode="lin" valueType="num">
                                      <p:cBhvr>
                                        <p:cTn id="26" dur="500" fill="hold"/>
                                        <p:tgtEl>
                                          <p:spTgt spid="14"/>
                                        </p:tgtEl>
                                        <p:attrNameLst>
                                          <p:attrName>ppt_h</p:attrName>
                                        </p:attrNameLst>
                                      </p:cBhvr>
                                      <p:tavLst>
                                        <p:tav tm="0">
                                          <p:val>
                                            <p:fltVal val="0"/>
                                          </p:val>
                                        </p:tav>
                                        <p:tav tm="100000">
                                          <p:val>
                                            <p:strVal val="#ppt_h"/>
                                          </p:val>
                                        </p:tav>
                                      </p:tavLst>
                                    </p:anim>
                                    <p:animEffect transition="in" filter="fade">
                                      <p:cBhvr>
                                        <p:cTn id="27" dur="500"/>
                                        <p:tgtEl>
                                          <p:spTgt spid="14"/>
                                        </p:tgtEl>
                                      </p:cBhvr>
                                    </p:animEffect>
                                  </p:childTnLst>
                                </p:cTn>
                              </p:par>
                            </p:childTnLst>
                          </p:cTn>
                        </p:par>
                        <p:par>
                          <p:cTn id="28" fill="hold">
                            <p:stCondLst>
                              <p:cond delay="2000"/>
                            </p:stCondLst>
                            <p:childTnLst>
                              <p:par>
                                <p:cTn id="29" presetID="53" presetClass="entr" presetSubtype="16" fill="hold" nodeType="after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p:cTn id="31" dur="500" fill="hold"/>
                                        <p:tgtEl>
                                          <p:spTgt spid="3"/>
                                        </p:tgtEl>
                                        <p:attrNameLst>
                                          <p:attrName>ppt_w</p:attrName>
                                        </p:attrNameLst>
                                      </p:cBhvr>
                                      <p:tavLst>
                                        <p:tav tm="0">
                                          <p:val>
                                            <p:fltVal val="0"/>
                                          </p:val>
                                        </p:tav>
                                        <p:tav tm="100000">
                                          <p:val>
                                            <p:strVal val="#ppt_w"/>
                                          </p:val>
                                        </p:tav>
                                      </p:tavLst>
                                    </p:anim>
                                    <p:anim calcmode="lin" valueType="num">
                                      <p:cBhvr>
                                        <p:cTn id="32" dur="500" fill="hold"/>
                                        <p:tgtEl>
                                          <p:spTgt spid="3"/>
                                        </p:tgtEl>
                                        <p:attrNameLst>
                                          <p:attrName>ppt_h</p:attrName>
                                        </p:attrNameLst>
                                      </p:cBhvr>
                                      <p:tavLst>
                                        <p:tav tm="0">
                                          <p:val>
                                            <p:fltVal val="0"/>
                                          </p:val>
                                        </p:tav>
                                        <p:tav tm="100000">
                                          <p:val>
                                            <p:strVal val="#ppt_h"/>
                                          </p:val>
                                        </p:tav>
                                      </p:tavLst>
                                    </p:anim>
                                    <p:animEffect transition="in" filter="fade">
                                      <p:cBhvr>
                                        <p:cTn id="33" dur="500"/>
                                        <p:tgtEl>
                                          <p:spTgt spid="3"/>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12" fill="hold" nodeType="clickEffect">
                                  <p:stCondLst>
                                    <p:cond delay="0"/>
                                  </p:stCondLst>
                                  <p:childTnLst>
                                    <p:set>
                                      <p:cBhvr>
                                        <p:cTn id="37" dur="1" fill="hold">
                                          <p:stCondLst>
                                            <p:cond delay="0"/>
                                          </p:stCondLst>
                                        </p:cTn>
                                        <p:tgtEl>
                                          <p:spTgt spid="7"/>
                                        </p:tgtEl>
                                        <p:attrNameLst>
                                          <p:attrName>style.visibility</p:attrName>
                                        </p:attrNameLst>
                                      </p:cBhvr>
                                      <p:to>
                                        <p:strVal val="visible"/>
                                      </p:to>
                                    </p:set>
                                    <p:anim calcmode="lin" valueType="num">
                                      <p:cBhvr additive="base">
                                        <p:cTn id="38" dur="500" fill="hold"/>
                                        <p:tgtEl>
                                          <p:spTgt spid="7"/>
                                        </p:tgtEl>
                                        <p:attrNameLst>
                                          <p:attrName>ppt_x</p:attrName>
                                        </p:attrNameLst>
                                      </p:cBhvr>
                                      <p:tavLst>
                                        <p:tav tm="0">
                                          <p:val>
                                            <p:strVal val="0-#ppt_w/2"/>
                                          </p:val>
                                        </p:tav>
                                        <p:tav tm="100000">
                                          <p:val>
                                            <p:strVal val="#ppt_x"/>
                                          </p:val>
                                        </p:tav>
                                      </p:tavLst>
                                    </p:anim>
                                    <p:anim calcmode="lin" valueType="num">
                                      <p:cBhvr additive="base">
                                        <p:cTn id="39" dur="500" fill="hold"/>
                                        <p:tgtEl>
                                          <p:spTgt spid="7"/>
                                        </p:tgtEl>
                                        <p:attrNameLst>
                                          <p:attrName>ppt_y</p:attrName>
                                        </p:attrNameLst>
                                      </p:cBhvr>
                                      <p:tavLst>
                                        <p:tav tm="0">
                                          <p:val>
                                            <p:strVal val="1+#ppt_h/2"/>
                                          </p:val>
                                        </p:tav>
                                        <p:tav tm="100000">
                                          <p:val>
                                            <p:strVal val="#ppt_y"/>
                                          </p:val>
                                        </p:tav>
                                      </p:tavLst>
                                    </p:anim>
                                  </p:childTnLst>
                                </p:cTn>
                              </p:par>
                              <p:par>
                                <p:cTn id="40" presetID="2" presetClass="entr" presetSubtype="12" fill="hold" nodeType="withEffect">
                                  <p:stCondLst>
                                    <p:cond delay="0"/>
                                  </p:stCondLst>
                                  <p:childTnLst>
                                    <p:set>
                                      <p:cBhvr>
                                        <p:cTn id="41" dur="1" fill="hold">
                                          <p:stCondLst>
                                            <p:cond delay="0"/>
                                          </p:stCondLst>
                                        </p:cTn>
                                        <p:tgtEl>
                                          <p:spTgt spid="8"/>
                                        </p:tgtEl>
                                        <p:attrNameLst>
                                          <p:attrName>style.visibility</p:attrName>
                                        </p:attrNameLst>
                                      </p:cBhvr>
                                      <p:to>
                                        <p:strVal val="visible"/>
                                      </p:to>
                                    </p:set>
                                    <p:anim calcmode="lin" valueType="num">
                                      <p:cBhvr additive="base">
                                        <p:cTn id="42" dur="500" fill="hold"/>
                                        <p:tgtEl>
                                          <p:spTgt spid="8"/>
                                        </p:tgtEl>
                                        <p:attrNameLst>
                                          <p:attrName>ppt_x</p:attrName>
                                        </p:attrNameLst>
                                      </p:cBhvr>
                                      <p:tavLst>
                                        <p:tav tm="0">
                                          <p:val>
                                            <p:strVal val="0-#ppt_w/2"/>
                                          </p:val>
                                        </p:tav>
                                        <p:tav tm="100000">
                                          <p:val>
                                            <p:strVal val="#ppt_x"/>
                                          </p:val>
                                        </p:tav>
                                      </p:tavLst>
                                    </p:anim>
                                    <p:anim calcmode="lin" valueType="num">
                                      <p:cBhvr additive="base">
                                        <p:cTn id="4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12" fill="hold" nodeType="clickEffect">
                                  <p:stCondLst>
                                    <p:cond delay="0"/>
                                  </p:stCondLst>
                                  <p:childTnLst>
                                    <p:set>
                                      <p:cBhvr>
                                        <p:cTn id="47" dur="1" fill="hold">
                                          <p:stCondLst>
                                            <p:cond delay="0"/>
                                          </p:stCondLst>
                                        </p:cTn>
                                        <p:tgtEl>
                                          <p:spTgt spid="4"/>
                                        </p:tgtEl>
                                        <p:attrNameLst>
                                          <p:attrName>style.visibility</p:attrName>
                                        </p:attrNameLst>
                                      </p:cBhvr>
                                      <p:to>
                                        <p:strVal val="visible"/>
                                      </p:to>
                                    </p:set>
                                    <p:anim calcmode="lin" valueType="num">
                                      <p:cBhvr additive="base">
                                        <p:cTn id="48" dur="500" fill="hold"/>
                                        <p:tgtEl>
                                          <p:spTgt spid="4"/>
                                        </p:tgtEl>
                                        <p:attrNameLst>
                                          <p:attrName>ppt_x</p:attrName>
                                        </p:attrNameLst>
                                      </p:cBhvr>
                                      <p:tavLst>
                                        <p:tav tm="0">
                                          <p:val>
                                            <p:strVal val="0-#ppt_w/2"/>
                                          </p:val>
                                        </p:tav>
                                        <p:tav tm="100000">
                                          <p:val>
                                            <p:strVal val="#ppt_x"/>
                                          </p:val>
                                        </p:tav>
                                      </p:tavLst>
                                    </p:anim>
                                    <p:anim calcmode="lin" valueType="num">
                                      <p:cBhvr additive="base">
                                        <p:cTn id="4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189" name="图形 6"/>
          <p:cNvPicPr>
            <a:picLocks noChangeAspect="1"/>
          </p:cNvPicPr>
          <p:nvPr>
            <p:custDataLst>
              <p:tags r:id="rId1"/>
            </p:custDataLst>
          </p:nvPr>
        </p:nvPicPr>
        <p:blipFill>
          <a:blip r:embed="rId5"/>
          <a:stretch>
            <a:fillRect/>
          </a:stretch>
        </p:blipFill>
        <p:spPr>
          <a:xfrm rot="20700000">
            <a:off x="4028242" y="-242570"/>
            <a:ext cx="8903365" cy="7580112"/>
          </a:xfrm>
          <a:prstGeom prst="rect">
            <a:avLst/>
          </a:prstGeom>
        </p:spPr>
      </p:pic>
      <p:grpSp>
        <p:nvGrpSpPr>
          <p:cNvPr id="4" name="组合 3"/>
          <p:cNvGrpSpPr/>
          <p:nvPr/>
        </p:nvGrpSpPr>
        <p:grpSpPr>
          <a:xfrm>
            <a:off x="0" y="1975485"/>
            <a:ext cx="4682490" cy="4881880"/>
            <a:chOff x="0" y="3111"/>
            <a:chExt cx="7374" cy="7688"/>
          </a:xfrm>
        </p:grpSpPr>
        <p:pic>
          <p:nvPicPr>
            <p:cNvPr id="5" name="图片 0" descr="retouch_2022032012483976"/>
            <p:cNvPicPr>
              <a:picLocks noChangeAspect="1"/>
            </p:cNvPicPr>
            <p:nvPr>
              <p:custDataLst>
                <p:tags r:id="rId2"/>
              </p:custDataLst>
            </p:nvPr>
          </p:nvPicPr>
          <p:blipFill>
            <a:blip r:embed="rId6"/>
            <a:stretch>
              <a:fillRect/>
            </a:stretch>
          </p:blipFill>
          <p:spPr>
            <a:xfrm>
              <a:off x="0" y="3111"/>
              <a:ext cx="7374" cy="7689"/>
            </a:xfrm>
            <a:prstGeom prst="rect">
              <a:avLst/>
            </a:prstGeom>
          </p:spPr>
        </p:pic>
        <p:sp>
          <p:nvSpPr>
            <p:cNvPr id="2" name="文本框 1"/>
            <p:cNvSpPr txBox="1"/>
            <p:nvPr/>
          </p:nvSpPr>
          <p:spPr>
            <a:xfrm>
              <a:off x="900" y="8081"/>
              <a:ext cx="2836" cy="580"/>
            </a:xfrm>
            <a:prstGeom prst="rect">
              <a:avLst/>
            </a:prstGeom>
            <a:solidFill>
              <a:schemeClr val="accent3">
                <a:lumMod val="50000"/>
              </a:schemeClr>
            </a:solidFill>
          </p:spPr>
          <p:txBody>
            <a:bodyPr wrap="square" rtlCol="0">
              <a:spAutoFit/>
            </a:bodyPr>
            <a:lstStyle/>
            <a:p>
              <a:r>
                <a:rPr lang="en-US" altLang="zh-CN" b="1">
                  <a:solidFill>
                    <a:schemeClr val="bg1"/>
                  </a:solidFill>
                  <a:latin typeface="Times New Roman" panose="02020603050405020304" pitchFamily="18" charset="0"/>
                  <a:cs typeface="Times New Roman" panose="02020603050405020304" pitchFamily="18" charset="0"/>
                </a:rPr>
                <a:t>Youth Magazine</a:t>
              </a:r>
            </a:p>
          </p:txBody>
        </p:sp>
      </p:grpSp>
      <p:sp>
        <p:nvSpPr>
          <p:cNvPr id="17" name="文本框 16"/>
          <p:cNvSpPr txBox="1"/>
          <p:nvPr/>
        </p:nvSpPr>
        <p:spPr>
          <a:xfrm>
            <a:off x="95250" y="212090"/>
            <a:ext cx="4491990" cy="1240813"/>
          </a:xfrm>
          <a:prstGeom prst="wedgeRoundRectCallout">
            <a:avLst>
              <a:gd name="adj1" fmla="val -6559"/>
              <a:gd name="adj2" fmla="val 86636"/>
              <a:gd name="adj3" fmla="val 16667"/>
            </a:avLst>
          </a:prstGeom>
          <a:solidFill>
            <a:schemeClr val="accent2">
              <a:lumMod val="60000"/>
              <a:lumOff val="40000"/>
            </a:schemeClr>
          </a:solidFill>
          <a:ln>
            <a:solidFill>
              <a:schemeClr val="accent2">
                <a:lumMod val="50000"/>
              </a:schemeClr>
            </a:solid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n-US" altLang="zh-CN" sz="3200" b="1" i="1">
                <a:solidFill>
                  <a:schemeClr val="tx1"/>
                </a:solidFill>
                <a:latin typeface="Times New Roman" panose="02020603050405020304" pitchFamily="18" charset="0"/>
                <a:cs typeface="Times New Roman" panose="02020603050405020304" pitchFamily="18" charset="0"/>
              </a:rPr>
              <a:t> Why should children take</a:t>
            </a:r>
            <a:r>
              <a:rPr lang="en-US" altLang="zh-CN" sz="3200" b="1" i="1">
                <a:solidFill>
                  <a:schemeClr val="tx1"/>
                </a:solidFill>
                <a:latin typeface="Times New Roman" panose="02020603050405020304" pitchFamily="18" charset="0"/>
                <a:cs typeface="Times New Roman" panose="02020603050405020304" pitchFamily="18" charset="0"/>
                <a:sym typeface="+mn-ea"/>
              </a:rPr>
              <a:t> after-school classes?</a:t>
            </a:r>
          </a:p>
        </p:txBody>
      </p:sp>
      <p:sp>
        <p:nvSpPr>
          <p:cNvPr id="11265" name="矩形 1"/>
          <p:cNvSpPr/>
          <p:nvPr/>
        </p:nvSpPr>
        <p:spPr>
          <a:xfrm rot="180000">
            <a:off x="5587917" y="797037"/>
            <a:ext cx="5182218" cy="4866717"/>
          </a:xfrm>
          <a:prstGeom prst="rect">
            <a:avLst/>
          </a:prstGeom>
          <a:noFill/>
          <a:ln w="9525">
            <a:noFill/>
            <a:prstDash val="dash"/>
          </a:ln>
          <a:extLst>
            <a:ext uri="{909E8E84-426E-40DD-AFC4-6F175D3DCCD1}">
              <a14:hiddenFill xmlns:a14="http://schemas.microsoft.com/office/drawing/2010/main">
                <a:solidFill>
                  <a:schemeClr val="tx2">
                    <a:lumMod val="40000"/>
                    <a:lumOff val="60000"/>
                  </a:schemeClr>
                </a:solidFill>
              </a14:hiddenFill>
            </a:ext>
          </a:extLst>
        </p:spPr>
        <p:txBody>
          <a:bodyPr wrap="square" anchor="t" anchorCtr="0">
            <a:spAutoFit/>
          </a:bodyPr>
          <a:lstStyle/>
          <a:p>
            <a:pPr>
              <a:lnSpc>
                <a:spcPct val="200000"/>
              </a:lnSpc>
            </a:pPr>
            <a:r>
              <a:rPr lang="en-US" altLang="zh-CN" sz="3200" b="1" dirty="0">
                <a:latin typeface="Times New Roman" panose="02020603050405020304" pitchFamily="18" charset="0"/>
                <a:ea typeface="宋体" panose="02010600030101010101" pitchFamily="2" charset="-122"/>
              </a:rPr>
              <a:t>Youth Magazine interviewed some parents about after-school classes for children. Let’s see their opinions together. </a:t>
            </a:r>
          </a:p>
        </p:txBody>
      </p:sp>
      <p:pic>
        <p:nvPicPr>
          <p:cNvPr id="3" name="图片 2" descr="创客贴设计_1647753103631_20220320"/>
          <p:cNvPicPr>
            <a:picLocks noChangeAspect="1"/>
          </p:cNvPicPr>
          <p:nvPr/>
        </p:nvPicPr>
        <p:blipFill>
          <a:blip r:embed="rId7"/>
          <a:stretch>
            <a:fillRect/>
          </a:stretch>
        </p:blipFill>
        <p:spPr>
          <a:xfrm>
            <a:off x="10682605" y="4519295"/>
            <a:ext cx="1426210" cy="2246630"/>
          </a:xfrm>
          <a:prstGeom prst="rect">
            <a:avLst/>
          </a:prstGeom>
          <a:effectLst>
            <a:innerShdw blurRad="63500" dist="50800" dir="10800000">
              <a:prstClr val="black">
                <a:alpha val="50000"/>
              </a:prstClr>
            </a:innerShdw>
          </a:effectLst>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iterate type="lt">
                                    <p:tmPct val="10000"/>
                                  </p:iterate>
                                  <p:childTnLst>
                                    <p:set>
                                      <p:cBhvr>
                                        <p:cTn id="6" dur="1" fill="hold">
                                          <p:stCondLst>
                                            <p:cond delay="0"/>
                                          </p:stCondLst>
                                        </p:cTn>
                                        <p:tgtEl>
                                          <p:spTgt spid="11265"/>
                                        </p:tgtEl>
                                        <p:attrNameLst>
                                          <p:attrName>style.visibility</p:attrName>
                                        </p:attrNameLst>
                                      </p:cBhvr>
                                      <p:to>
                                        <p:strVal val="visible"/>
                                      </p:to>
                                    </p:set>
                                    <p:anim calcmode="lin" valueType="num">
                                      <p:cBhvr>
                                        <p:cTn id="7" dur="500" fill="hold"/>
                                        <p:tgtEl>
                                          <p:spTgt spid="11265"/>
                                        </p:tgtEl>
                                        <p:attrNameLst>
                                          <p:attrName>ppt_w</p:attrName>
                                        </p:attrNameLst>
                                      </p:cBhvr>
                                      <p:tavLst>
                                        <p:tav tm="0">
                                          <p:val>
                                            <p:fltVal val="0"/>
                                          </p:val>
                                        </p:tav>
                                        <p:tav tm="100000">
                                          <p:val>
                                            <p:strVal val="#ppt_w"/>
                                          </p:val>
                                        </p:tav>
                                      </p:tavLst>
                                    </p:anim>
                                    <p:anim calcmode="lin" valueType="num">
                                      <p:cBhvr>
                                        <p:cTn id="8" dur="500" fill="hold"/>
                                        <p:tgtEl>
                                          <p:spTgt spid="11265"/>
                                        </p:tgtEl>
                                        <p:attrNameLst>
                                          <p:attrName>ppt_h</p:attrName>
                                        </p:attrNameLst>
                                      </p:cBhvr>
                                      <p:tavLst>
                                        <p:tav tm="0">
                                          <p:val>
                                            <p:fltVal val="0"/>
                                          </p:val>
                                        </p:tav>
                                        <p:tav tm="100000">
                                          <p:val>
                                            <p:strVal val="#ppt_h"/>
                                          </p:val>
                                        </p:tav>
                                      </p:tavLst>
                                    </p:anim>
                                    <p:animEffect transition="in" filter="fade">
                                      <p:cBhvr>
                                        <p:cTn id="9" dur="500"/>
                                        <p:tgtEl>
                                          <p:spTgt spid="112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1" animBg="1"/>
      <p:bldP spid="1126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descr="images.gofreedownload"/>
          <p:cNvPicPr>
            <a:picLocks noChangeAspect="1"/>
          </p:cNvPicPr>
          <p:nvPr/>
        </p:nvPicPr>
        <p:blipFill>
          <a:blip r:embed="rId4"/>
          <a:srcRect t="6565"/>
          <a:stretch>
            <a:fillRect/>
          </a:stretch>
        </p:blipFill>
        <p:spPr>
          <a:xfrm>
            <a:off x="5899785" y="894080"/>
            <a:ext cx="6188710" cy="5801995"/>
          </a:xfrm>
          <a:prstGeom prst="ellipse">
            <a:avLst/>
          </a:prstGeom>
        </p:spPr>
      </p:pic>
      <p:pic>
        <p:nvPicPr>
          <p:cNvPr id="3" name="图片 2" descr="创客贴设计_1647753103631_20220320"/>
          <p:cNvPicPr>
            <a:picLocks noChangeAspect="1"/>
          </p:cNvPicPr>
          <p:nvPr/>
        </p:nvPicPr>
        <p:blipFill>
          <a:blip r:embed="rId5"/>
          <a:stretch>
            <a:fillRect/>
          </a:stretch>
        </p:blipFill>
        <p:spPr>
          <a:xfrm>
            <a:off x="12700" y="-5715"/>
            <a:ext cx="1311910" cy="2066290"/>
          </a:xfrm>
          <a:prstGeom prst="rect">
            <a:avLst/>
          </a:prstGeom>
          <a:effectLst>
            <a:innerShdw blurRad="63500" dist="50800" dir="10800000">
              <a:prstClr val="black">
                <a:alpha val="50000"/>
              </a:prstClr>
            </a:innerShdw>
          </a:effectLst>
        </p:spPr>
      </p:pic>
      <p:sp>
        <p:nvSpPr>
          <p:cNvPr id="6" name="文本框 5"/>
          <p:cNvSpPr txBox="1"/>
          <p:nvPr/>
        </p:nvSpPr>
        <p:spPr>
          <a:xfrm>
            <a:off x="1792605" y="405765"/>
            <a:ext cx="4491990" cy="1197459"/>
          </a:xfrm>
          <a:prstGeom prst="wedgeRoundRectCallout">
            <a:avLst>
              <a:gd name="adj1" fmla="val -36118"/>
              <a:gd name="adj2" fmla="val 77326"/>
              <a:gd name="adj3" fmla="val 16667"/>
            </a:avLst>
          </a:prstGeom>
          <a:solidFill>
            <a:schemeClr val="accent2">
              <a:lumMod val="60000"/>
              <a:lumOff val="40000"/>
            </a:schemeClr>
          </a:solidFill>
          <a:ln>
            <a:solidFill>
              <a:schemeClr val="accent2">
                <a:lumMod val="50000"/>
              </a:schemeClr>
            </a:solid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n-US" altLang="zh-CN" sz="3200" b="1" i="1">
                <a:solidFill>
                  <a:schemeClr val="tx1"/>
                </a:solidFill>
                <a:latin typeface="Times New Roman" panose="02020603050405020304" pitchFamily="18" charset="0"/>
                <a:cs typeface="Times New Roman" panose="02020603050405020304" pitchFamily="18" charset="0"/>
              </a:rPr>
              <a:t> Why should children take</a:t>
            </a:r>
            <a:r>
              <a:rPr lang="en-US" altLang="zh-CN" sz="3200" b="1" i="1">
                <a:solidFill>
                  <a:schemeClr val="tx1"/>
                </a:solidFill>
                <a:latin typeface="Times New Roman" panose="02020603050405020304" pitchFamily="18" charset="0"/>
                <a:cs typeface="Times New Roman" panose="02020603050405020304" pitchFamily="18" charset="0"/>
                <a:sym typeface="+mn-ea"/>
              </a:rPr>
              <a:t> after-school classes?</a:t>
            </a:r>
          </a:p>
        </p:txBody>
      </p:sp>
      <p:sp>
        <p:nvSpPr>
          <p:cNvPr id="43" name="圆角矩形标注 42"/>
          <p:cNvSpPr/>
          <p:nvPr/>
        </p:nvSpPr>
        <p:spPr>
          <a:xfrm>
            <a:off x="4815205" y="3877310"/>
            <a:ext cx="5176827" cy="1723390"/>
          </a:xfrm>
          <a:prstGeom prst="wedgeRoundRectCallout">
            <a:avLst>
              <a:gd name="adj1" fmla="val 42352"/>
              <a:gd name="adj2" fmla="val -77708"/>
              <a:gd name="adj3" fmla="val 16667"/>
            </a:avLst>
          </a:prstGeom>
          <a:solidFill>
            <a:schemeClr val="accent3">
              <a:lumMod val="50000"/>
            </a:schemeClr>
          </a:solidFill>
          <a:ln w="47625" cap="flat" cmpd="sng" algn="ctr">
            <a:solidFill>
              <a:schemeClr val="tx2">
                <a:lumMod val="75000"/>
              </a:schemeClr>
            </a:solidFill>
            <a:prstDash val="solid"/>
          </a:ln>
          <a:effectLst/>
        </p:spPr>
        <p:txBody>
          <a:bodyPr rtlCol="0" anchor="ctr"/>
          <a:lstStyle/>
          <a:p>
            <a:pPr algn="ctr"/>
            <a:r>
              <a:rPr lang="en-US" altLang="zh-CN" sz="3600" b="1" i="1" kern="0" spc="300" dirty="0">
                <a:solidFill>
                  <a:schemeClr val="bg1"/>
                </a:solidFill>
                <a:latin typeface="Times New Roman" panose="02020603050405020304" pitchFamily="18" charset="0"/>
                <a:ea typeface="卓健橄榄简体" panose="00000506000000000000" pitchFamily="2" charset="-120"/>
                <a:cs typeface="Times New Roman" panose="02020603050405020304" pitchFamily="18" charset="0"/>
              </a:rPr>
              <a:t>It helps them to better </a:t>
            </a:r>
            <a:r>
              <a:rPr lang="en-US" altLang="zh-CN" sz="3600" b="1" i="1" kern="0" spc="300" dirty="0">
                <a:solidFill>
                  <a:srgbClr val="FFFF00"/>
                </a:solidFill>
                <a:latin typeface="Times New Roman" panose="02020603050405020304" pitchFamily="18" charset="0"/>
                <a:ea typeface="卓健橄榄简体" panose="00000506000000000000" pitchFamily="2" charset="-120"/>
                <a:cs typeface="Times New Roman" panose="02020603050405020304" pitchFamily="18" charset="0"/>
              </a:rPr>
              <a:t>compete</a:t>
            </a:r>
            <a:r>
              <a:rPr lang="en-US" altLang="zh-CN" sz="3600" b="1" i="1" kern="0" spc="300" dirty="0">
                <a:solidFill>
                  <a:schemeClr val="bg1"/>
                </a:solidFill>
                <a:latin typeface="Times New Roman" panose="02020603050405020304" pitchFamily="18" charset="0"/>
                <a:ea typeface="卓健橄榄简体" panose="00000506000000000000" pitchFamily="2" charset="-120"/>
                <a:cs typeface="Times New Roman" panose="02020603050405020304" pitchFamily="18" charset="0"/>
              </a:rPr>
              <a:t> in life</a:t>
            </a:r>
            <a:r>
              <a:rPr lang="en-US" altLang="zh-CN" sz="3600" b="1" i="1" kern="0" spc="300" dirty="0">
                <a:solidFill>
                  <a:schemeClr val="bg1"/>
                </a:solidFill>
                <a:latin typeface="Times New Roman" panose="02020603050405020304" pitchFamily="18" charset="0"/>
                <a:ea typeface="卓健橄榄简体" panose="00000506000000000000" pitchFamily="2" charset="-120"/>
                <a:cs typeface="Times New Roman" panose="02020603050405020304" pitchFamily="18" charset="0"/>
                <a:sym typeface="+mn-lt"/>
              </a:rPr>
              <a:t>.</a:t>
            </a:r>
          </a:p>
        </p:txBody>
      </p:sp>
      <p:grpSp>
        <p:nvGrpSpPr>
          <p:cNvPr id="8" name="组合 7"/>
          <p:cNvGrpSpPr/>
          <p:nvPr/>
        </p:nvGrpSpPr>
        <p:grpSpPr>
          <a:xfrm>
            <a:off x="0" y="1975485"/>
            <a:ext cx="4682490" cy="4881880"/>
            <a:chOff x="0" y="3111"/>
            <a:chExt cx="7374" cy="7688"/>
          </a:xfrm>
        </p:grpSpPr>
        <p:pic>
          <p:nvPicPr>
            <p:cNvPr id="9" name="图片 8" descr="retouch_2022032012483976"/>
            <p:cNvPicPr>
              <a:picLocks noChangeAspect="1"/>
            </p:cNvPicPr>
            <p:nvPr>
              <p:custDataLst>
                <p:tags r:id="rId1"/>
              </p:custDataLst>
            </p:nvPr>
          </p:nvPicPr>
          <p:blipFill>
            <a:blip r:embed="rId6"/>
            <a:stretch>
              <a:fillRect/>
            </a:stretch>
          </p:blipFill>
          <p:spPr>
            <a:xfrm>
              <a:off x="0" y="3111"/>
              <a:ext cx="7374" cy="7689"/>
            </a:xfrm>
            <a:prstGeom prst="rect">
              <a:avLst/>
            </a:prstGeom>
          </p:spPr>
        </p:pic>
        <p:sp>
          <p:nvSpPr>
            <p:cNvPr id="10" name="文本框 9"/>
            <p:cNvSpPr txBox="1"/>
            <p:nvPr/>
          </p:nvSpPr>
          <p:spPr>
            <a:xfrm>
              <a:off x="900" y="8081"/>
              <a:ext cx="2836" cy="580"/>
            </a:xfrm>
            <a:prstGeom prst="rect">
              <a:avLst/>
            </a:prstGeom>
            <a:solidFill>
              <a:schemeClr val="accent3">
                <a:lumMod val="50000"/>
              </a:schemeClr>
            </a:solidFill>
          </p:spPr>
          <p:txBody>
            <a:bodyPr wrap="square" rtlCol="0">
              <a:spAutoFit/>
            </a:bodyPr>
            <a:lstStyle/>
            <a:p>
              <a:r>
                <a:rPr lang="en-US" altLang="zh-CN" b="1">
                  <a:solidFill>
                    <a:schemeClr val="bg1"/>
                  </a:solidFill>
                  <a:latin typeface="Times New Roman" panose="02020603050405020304" pitchFamily="18" charset="0"/>
                  <a:cs typeface="Times New Roman" panose="02020603050405020304" pitchFamily="18" charset="0"/>
                </a:rPr>
                <a:t>Youth Magazine</a:t>
              </a: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p:cTn id="7" dur="500" fill="hold"/>
                                        <p:tgtEl>
                                          <p:spTgt spid="43"/>
                                        </p:tgtEl>
                                        <p:attrNameLst>
                                          <p:attrName>ppt_w</p:attrName>
                                        </p:attrNameLst>
                                      </p:cBhvr>
                                      <p:tavLst>
                                        <p:tav tm="0">
                                          <p:val>
                                            <p:fltVal val="0"/>
                                          </p:val>
                                        </p:tav>
                                        <p:tav tm="100000">
                                          <p:val>
                                            <p:strVal val="#ppt_w"/>
                                          </p:val>
                                        </p:tav>
                                      </p:tavLst>
                                    </p:anim>
                                    <p:anim calcmode="lin" valueType="num">
                                      <p:cBhvr>
                                        <p:cTn id="8" dur="500" fill="hold"/>
                                        <p:tgtEl>
                                          <p:spTgt spid="4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1" animBg="1"/>
      <p:bldP spid="43" grpId="0" bldLvl="0" animBg="1"/>
      <p:bldP spid="43"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tb_image_share_1647754168592"/>
          <p:cNvPicPr>
            <a:picLocks noChangeAspect="1"/>
          </p:cNvPicPr>
          <p:nvPr/>
        </p:nvPicPr>
        <p:blipFill>
          <a:blip r:embed="rId4"/>
          <a:stretch>
            <a:fillRect/>
          </a:stretch>
        </p:blipFill>
        <p:spPr>
          <a:xfrm>
            <a:off x="6107430" y="854075"/>
            <a:ext cx="5888990" cy="5888990"/>
          </a:xfrm>
          <a:prstGeom prst="ellipse">
            <a:avLst/>
          </a:prstGeom>
        </p:spPr>
      </p:pic>
      <p:pic>
        <p:nvPicPr>
          <p:cNvPr id="3" name="图片 2" descr="创客贴设计_1647753103631_20220320"/>
          <p:cNvPicPr>
            <a:picLocks noChangeAspect="1"/>
          </p:cNvPicPr>
          <p:nvPr/>
        </p:nvPicPr>
        <p:blipFill>
          <a:blip r:embed="rId5"/>
          <a:stretch>
            <a:fillRect/>
          </a:stretch>
        </p:blipFill>
        <p:spPr>
          <a:xfrm>
            <a:off x="12700" y="5715"/>
            <a:ext cx="1311910" cy="2066290"/>
          </a:xfrm>
          <a:prstGeom prst="rect">
            <a:avLst/>
          </a:prstGeom>
          <a:effectLst>
            <a:innerShdw blurRad="63500" dist="50800" dir="10800000">
              <a:prstClr val="black">
                <a:alpha val="50000"/>
              </a:prstClr>
            </a:innerShdw>
          </a:effectLst>
        </p:spPr>
      </p:pic>
      <p:sp>
        <p:nvSpPr>
          <p:cNvPr id="6" name="文本框 5"/>
          <p:cNvSpPr txBox="1"/>
          <p:nvPr/>
        </p:nvSpPr>
        <p:spPr>
          <a:xfrm>
            <a:off x="1792605" y="405765"/>
            <a:ext cx="4491990" cy="1197459"/>
          </a:xfrm>
          <a:prstGeom prst="wedgeRoundRectCallout">
            <a:avLst>
              <a:gd name="adj1" fmla="val -36118"/>
              <a:gd name="adj2" fmla="val 77326"/>
              <a:gd name="adj3" fmla="val 16667"/>
            </a:avLst>
          </a:prstGeom>
          <a:solidFill>
            <a:schemeClr val="accent2">
              <a:lumMod val="60000"/>
              <a:lumOff val="40000"/>
            </a:schemeClr>
          </a:solidFill>
          <a:ln>
            <a:solidFill>
              <a:schemeClr val="accent2">
                <a:lumMod val="50000"/>
              </a:schemeClr>
            </a:solid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n-US" altLang="zh-CN" sz="3200" b="1" i="1">
                <a:solidFill>
                  <a:schemeClr val="tx1"/>
                </a:solidFill>
                <a:latin typeface="Times New Roman" panose="02020603050405020304" pitchFamily="18" charset="0"/>
                <a:cs typeface="Times New Roman" panose="02020603050405020304" pitchFamily="18" charset="0"/>
              </a:rPr>
              <a:t> Why should children take</a:t>
            </a:r>
            <a:r>
              <a:rPr lang="en-US" altLang="zh-CN" sz="3200" b="1" i="1">
                <a:solidFill>
                  <a:schemeClr val="tx1"/>
                </a:solidFill>
                <a:latin typeface="Times New Roman" panose="02020603050405020304" pitchFamily="18" charset="0"/>
                <a:cs typeface="Times New Roman" panose="02020603050405020304" pitchFamily="18" charset="0"/>
                <a:sym typeface="+mn-ea"/>
              </a:rPr>
              <a:t> after-school classes?</a:t>
            </a:r>
          </a:p>
        </p:txBody>
      </p:sp>
      <p:sp>
        <p:nvSpPr>
          <p:cNvPr id="43" name="圆角矩形标注 42"/>
          <p:cNvSpPr/>
          <p:nvPr/>
        </p:nvSpPr>
        <p:spPr>
          <a:xfrm>
            <a:off x="4855846" y="4211955"/>
            <a:ext cx="5106690" cy="1263650"/>
          </a:xfrm>
          <a:prstGeom prst="wedgeRoundRectCallout">
            <a:avLst>
              <a:gd name="adj1" fmla="val -1566"/>
              <a:gd name="adj2" fmla="val -102361"/>
              <a:gd name="adj3" fmla="val 16667"/>
            </a:avLst>
          </a:prstGeom>
          <a:solidFill>
            <a:schemeClr val="accent3">
              <a:lumMod val="40000"/>
              <a:lumOff val="60000"/>
            </a:schemeClr>
          </a:solidFill>
          <a:ln w="47625" cap="flat" cmpd="sng" algn="ctr">
            <a:solidFill>
              <a:schemeClr val="tx1"/>
            </a:solidFill>
            <a:prstDash val="solid"/>
          </a:ln>
          <a:effectLst/>
        </p:spPr>
        <p:txBody>
          <a:bodyPr rtlCol="0" anchor="ctr"/>
          <a:lstStyle/>
          <a:p>
            <a:r>
              <a:rPr lang="en-US" altLang="zh-CN" sz="3600" b="1" i="1" kern="0" spc="300" dirty="0">
                <a:solidFill>
                  <a:schemeClr val="tx1"/>
                </a:solidFill>
                <a:latin typeface="Times New Roman" panose="02020603050405020304" pitchFamily="18" charset="0"/>
                <a:ea typeface="卓健橄榄简体" panose="00000506000000000000" pitchFamily="2" charset="-120"/>
                <a:cs typeface="Times New Roman" panose="02020603050405020304" pitchFamily="18" charset="0"/>
                <a:sym typeface="+mn-lt"/>
              </a:rPr>
              <a:t>I want my child to be a successful person.</a:t>
            </a:r>
          </a:p>
        </p:txBody>
      </p:sp>
      <p:grpSp>
        <p:nvGrpSpPr>
          <p:cNvPr id="7" name="组合 6"/>
          <p:cNvGrpSpPr/>
          <p:nvPr/>
        </p:nvGrpSpPr>
        <p:grpSpPr>
          <a:xfrm>
            <a:off x="0" y="1975485"/>
            <a:ext cx="4682490" cy="4881880"/>
            <a:chOff x="0" y="3111"/>
            <a:chExt cx="7374" cy="7688"/>
          </a:xfrm>
        </p:grpSpPr>
        <p:pic>
          <p:nvPicPr>
            <p:cNvPr id="8" name="图片 7" descr="retouch_2022032012483976"/>
            <p:cNvPicPr>
              <a:picLocks noChangeAspect="1"/>
            </p:cNvPicPr>
            <p:nvPr>
              <p:custDataLst>
                <p:tags r:id="rId1"/>
              </p:custDataLst>
            </p:nvPr>
          </p:nvPicPr>
          <p:blipFill>
            <a:blip r:embed="rId6"/>
            <a:stretch>
              <a:fillRect/>
            </a:stretch>
          </p:blipFill>
          <p:spPr>
            <a:xfrm>
              <a:off x="0" y="3111"/>
              <a:ext cx="7374" cy="7689"/>
            </a:xfrm>
            <a:prstGeom prst="rect">
              <a:avLst/>
            </a:prstGeom>
          </p:spPr>
        </p:pic>
        <p:sp>
          <p:nvSpPr>
            <p:cNvPr id="9" name="文本框 8"/>
            <p:cNvSpPr txBox="1"/>
            <p:nvPr/>
          </p:nvSpPr>
          <p:spPr>
            <a:xfrm>
              <a:off x="900" y="8081"/>
              <a:ext cx="2836" cy="580"/>
            </a:xfrm>
            <a:prstGeom prst="rect">
              <a:avLst/>
            </a:prstGeom>
            <a:solidFill>
              <a:schemeClr val="accent3">
                <a:lumMod val="50000"/>
              </a:schemeClr>
            </a:solidFill>
          </p:spPr>
          <p:txBody>
            <a:bodyPr wrap="square" rtlCol="0">
              <a:spAutoFit/>
            </a:bodyPr>
            <a:lstStyle/>
            <a:p>
              <a:r>
                <a:rPr lang="en-US" altLang="zh-CN" b="1">
                  <a:solidFill>
                    <a:schemeClr val="bg1"/>
                  </a:solidFill>
                  <a:latin typeface="Times New Roman" panose="02020603050405020304" pitchFamily="18" charset="0"/>
                  <a:cs typeface="Times New Roman" panose="02020603050405020304" pitchFamily="18" charset="0"/>
                </a:rPr>
                <a:t>Youth Magazine</a:t>
              </a: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p:cTn id="7" dur="500" fill="hold"/>
                                        <p:tgtEl>
                                          <p:spTgt spid="43"/>
                                        </p:tgtEl>
                                        <p:attrNameLst>
                                          <p:attrName>ppt_w</p:attrName>
                                        </p:attrNameLst>
                                      </p:cBhvr>
                                      <p:tavLst>
                                        <p:tav tm="0">
                                          <p:val>
                                            <p:fltVal val="0"/>
                                          </p:val>
                                        </p:tav>
                                        <p:tav tm="100000">
                                          <p:val>
                                            <p:strVal val="#ppt_w"/>
                                          </p:val>
                                        </p:tav>
                                      </p:tavLst>
                                    </p:anim>
                                    <p:anim calcmode="lin" valueType="num">
                                      <p:cBhvr>
                                        <p:cTn id="8" dur="500" fill="hold"/>
                                        <p:tgtEl>
                                          <p:spTgt spid="4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1" animBg="1"/>
      <p:bldP spid="43" grpId="0" bldLvl="0" animBg="1"/>
      <p:bldP spid="43"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创客贴设计_1647753103631_20220320"/>
          <p:cNvPicPr>
            <a:picLocks noChangeAspect="1"/>
          </p:cNvPicPr>
          <p:nvPr/>
        </p:nvPicPr>
        <p:blipFill>
          <a:blip r:embed="rId5"/>
          <a:stretch>
            <a:fillRect/>
          </a:stretch>
        </p:blipFill>
        <p:spPr>
          <a:xfrm>
            <a:off x="24130" y="-51435"/>
            <a:ext cx="1311910" cy="2066290"/>
          </a:xfrm>
          <a:prstGeom prst="rect">
            <a:avLst/>
          </a:prstGeom>
          <a:effectLst>
            <a:innerShdw blurRad="63500" dist="50800" dir="10800000">
              <a:prstClr val="black">
                <a:alpha val="50000"/>
              </a:prstClr>
            </a:innerShdw>
          </a:effectLst>
        </p:spPr>
      </p:pic>
      <p:sp>
        <p:nvSpPr>
          <p:cNvPr id="6" name="文本框 5"/>
          <p:cNvSpPr txBox="1"/>
          <p:nvPr/>
        </p:nvSpPr>
        <p:spPr>
          <a:xfrm>
            <a:off x="1792605" y="405765"/>
            <a:ext cx="4491990" cy="1192769"/>
          </a:xfrm>
          <a:prstGeom prst="wedgeRoundRectCallout">
            <a:avLst>
              <a:gd name="adj1" fmla="val -36118"/>
              <a:gd name="adj2" fmla="val 77326"/>
              <a:gd name="adj3" fmla="val 16667"/>
            </a:avLst>
          </a:prstGeom>
          <a:solidFill>
            <a:schemeClr val="accent2">
              <a:lumMod val="60000"/>
              <a:lumOff val="40000"/>
            </a:schemeClr>
          </a:solidFill>
          <a:ln>
            <a:solidFill>
              <a:schemeClr val="accent2">
                <a:lumMod val="50000"/>
              </a:schemeClr>
            </a:solid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n-US" altLang="zh-CN" sz="3200" b="1" i="1">
                <a:solidFill>
                  <a:schemeClr val="tx1"/>
                </a:solidFill>
                <a:latin typeface="Times New Roman" panose="02020603050405020304" pitchFamily="18" charset="0"/>
                <a:cs typeface="Times New Roman" panose="02020603050405020304" pitchFamily="18" charset="0"/>
              </a:rPr>
              <a:t> What are your opinions</a:t>
            </a:r>
            <a:r>
              <a:rPr lang="en-US" altLang="zh-CN" sz="3200" b="1" i="1">
                <a:solidFill>
                  <a:schemeClr val="tx1"/>
                </a:solidFill>
                <a:latin typeface="Times New Roman" panose="02020603050405020304" pitchFamily="18" charset="0"/>
                <a:cs typeface="Times New Roman" panose="02020603050405020304" pitchFamily="18" charset="0"/>
                <a:sym typeface="+mn-ea"/>
              </a:rPr>
              <a:t>?</a:t>
            </a:r>
          </a:p>
          <a:p>
            <a:pPr algn="ctr"/>
            <a:r>
              <a:rPr lang="en-US" altLang="zh-CN" sz="3200" b="1" i="1">
                <a:solidFill>
                  <a:schemeClr val="tx1"/>
                </a:solidFill>
                <a:latin typeface="Times New Roman" panose="02020603050405020304" pitchFamily="18" charset="0"/>
                <a:cs typeface="Times New Roman" panose="02020603050405020304" pitchFamily="18" charset="0"/>
                <a:sym typeface="+mn-ea"/>
              </a:rPr>
              <a:t>Do you agree with them?</a:t>
            </a:r>
          </a:p>
        </p:txBody>
      </p:sp>
      <p:pic>
        <p:nvPicPr>
          <p:cNvPr id="9" name="图片 8" descr="retouch_2022031723432655"/>
          <p:cNvPicPr>
            <a:picLocks noChangeAspect="1"/>
          </p:cNvPicPr>
          <p:nvPr>
            <p:custDataLst>
              <p:tags r:id="rId1"/>
            </p:custDataLst>
          </p:nvPr>
        </p:nvPicPr>
        <p:blipFill>
          <a:blip r:embed="rId6"/>
          <a:stretch>
            <a:fillRect/>
          </a:stretch>
        </p:blipFill>
        <p:spPr>
          <a:xfrm rot="15180000">
            <a:off x="8536305" y="4121785"/>
            <a:ext cx="3954780" cy="2719070"/>
          </a:xfrm>
          <a:prstGeom prst="rect">
            <a:avLst/>
          </a:prstGeom>
        </p:spPr>
      </p:pic>
      <p:pic>
        <p:nvPicPr>
          <p:cNvPr id="39" name="图片 38" descr="retouch_2022031722224757"/>
          <p:cNvPicPr>
            <a:picLocks noChangeAspect="1"/>
          </p:cNvPicPr>
          <p:nvPr/>
        </p:nvPicPr>
        <p:blipFill>
          <a:blip r:embed="rId7"/>
          <a:stretch>
            <a:fillRect/>
          </a:stretch>
        </p:blipFill>
        <p:spPr>
          <a:xfrm>
            <a:off x="10248265" y="209550"/>
            <a:ext cx="1652270" cy="2627630"/>
          </a:xfrm>
          <a:prstGeom prst="rect">
            <a:avLst/>
          </a:prstGeom>
        </p:spPr>
      </p:pic>
      <p:pic>
        <p:nvPicPr>
          <p:cNvPr id="2097174" name="图片 4"/>
          <p:cNvPicPr>
            <a:picLocks noChangeAspect="1"/>
          </p:cNvPicPr>
          <p:nvPr/>
        </p:nvPicPr>
        <p:blipFill>
          <a:blip r:embed="rId8" cstate="print"/>
          <a:stretch>
            <a:fillRect/>
          </a:stretch>
        </p:blipFill>
        <p:spPr>
          <a:xfrm flipH="1">
            <a:off x="4097020" y="1337310"/>
            <a:ext cx="5669280" cy="5669280"/>
          </a:xfrm>
          <a:prstGeom prst="rect">
            <a:avLst/>
          </a:prstGeom>
        </p:spPr>
      </p:pic>
      <p:grpSp>
        <p:nvGrpSpPr>
          <p:cNvPr id="4" name="组合 3"/>
          <p:cNvGrpSpPr/>
          <p:nvPr/>
        </p:nvGrpSpPr>
        <p:grpSpPr>
          <a:xfrm>
            <a:off x="0" y="1975485"/>
            <a:ext cx="4682490" cy="4881880"/>
            <a:chOff x="0" y="3111"/>
            <a:chExt cx="7374" cy="7688"/>
          </a:xfrm>
        </p:grpSpPr>
        <p:pic>
          <p:nvPicPr>
            <p:cNvPr id="5" name="图片 4" descr="retouch_2022032012483976"/>
            <p:cNvPicPr>
              <a:picLocks noChangeAspect="1"/>
            </p:cNvPicPr>
            <p:nvPr>
              <p:custDataLst>
                <p:tags r:id="rId2"/>
              </p:custDataLst>
            </p:nvPr>
          </p:nvPicPr>
          <p:blipFill>
            <a:blip r:embed="rId9"/>
            <a:stretch>
              <a:fillRect/>
            </a:stretch>
          </p:blipFill>
          <p:spPr>
            <a:xfrm>
              <a:off x="0" y="3111"/>
              <a:ext cx="7374" cy="7689"/>
            </a:xfrm>
            <a:prstGeom prst="rect">
              <a:avLst/>
            </a:prstGeom>
          </p:spPr>
        </p:pic>
        <p:sp>
          <p:nvSpPr>
            <p:cNvPr id="7" name="文本框 6"/>
            <p:cNvSpPr txBox="1"/>
            <p:nvPr/>
          </p:nvSpPr>
          <p:spPr>
            <a:xfrm>
              <a:off x="900" y="8081"/>
              <a:ext cx="2836" cy="580"/>
            </a:xfrm>
            <a:prstGeom prst="rect">
              <a:avLst/>
            </a:prstGeom>
            <a:solidFill>
              <a:schemeClr val="accent3">
                <a:lumMod val="50000"/>
              </a:schemeClr>
            </a:solidFill>
          </p:spPr>
          <p:txBody>
            <a:bodyPr wrap="square" rtlCol="0">
              <a:spAutoFit/>
            </a:bodyPr>
            <a:lstStyle/>
            <a:p>
              <a:r>
                <a:rPr lang="en-US" altLang="zh-CN" b="1">
                  <a:solidFill>
                    <a:schemeClr val="bg1"/>
                  </a:solidFill>
                  <a:latin typeface="Times New Roman" panose="02020603050405020304" pitchFamily="18" charset="0"/>
                  <a:cs typeface="Times New Roman" panose="02020603050405020304" pitchFamily="18" charset="0"/>
                </a:rPr>
                <a:t>Youth Magazine</a:t>
              </a: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S_UNIQUEID" val="410"/>
</p:tagLst>
</file>

<file path=ppt/tags/tag1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1937.184251968503,&quot;width&quot;:14021.047244094489}"/>
</p:tagLst>
</file>

<file path=ppt/tags/tag1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7689,&quot;width&quot;:7374}"/>
</p:tagLst>
</file>

<file path=ppt/tags/tag1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7689,&quot;width&quot;:7374}"/>
</p:tagLst>
</file>

<file path=ppt/tags/tag1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7689,&quot;width&quot;:7374}"/>
</p:tagLst>
</file>

<file path=ppt/tags/tag1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5088,&quot;width&quot;:7400}"/>
</p:tagLst>
</file>

<file path=ppt/tags/tag1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7689,&quot;width&quot;:7374}"/>
</p:tagLst>
</file>

<file path=ppt/tags/tag1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5088,&quot;width&quot;:7400}"/>
</p:tagLst>
</file>

<file path=ppt/tags/tag1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5088,&quot;width&quot;:7400}"/>
</p:tagLst>
</file>

<file path=ppt/tags/tag1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5088,&quot;width&quot;:7400}"/>
</p:tagLst>
</file>

<file path=ppt/tags/tag1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5088,&quot;width&quot;:7400}"/>
</p:tagLst>
</file>

<file path=ppt/tags/tag2.xml><?xml version="1.0" encoding="utf-8"?>
<p:tagLst xmlns:a="http://schemas.openxmlformats.org/drawingml/2006/main" xmlns:r="http://schemas.openxmlformats.org/officeDocument/2006/relationships" xmlns:p="http://schemas.openxmlformats.org/presentationml/2006/main">
  <p:tag name="AS_UNIQUEID" val="411"/>
</p:tagLst>
</file>

<file path=ppt/tags/tag2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7689,&quot;width&quot;:7374}"/>
</p:tagLst>
</file>

<file path=ppt/tags/tag21.xml><?xml version="1.0" encoding="utf-8"?>
<p:tagLst xmlns:a="http://schemas.openxmlformats.org/drawingml/2006/main" xmlns:r="http://schemas.openxmlformats.org/officeDocument/2006/relationships" xmlns:p="http://schemas.openxmlformats.org/presentationml/2006/main">
  <p:tag name="KSO_WM_UNIT_TABLE_BEAUTIFY" val="smartTable{3a889723-3cbc-4060-9e7f-acfa9a1bde1d}"/>
  <p:tag name="TABLE_ENDDRAG_ORIGIN_RECT" val="865*438"/>
  <p:tag name="TABLE_ENDDRAG_RECT" val="45*68*865*438"/>
</p:tagLst>
</file>

<file path=ppt/tags/tag22.xml><?xml version="1.0" encoding="utf-8"?>
<p:tagLst xmlns:a="http://schemas.openxmlformats.org/drawingml/2006/main" xmlns:r="http://schemas.openxmlformats.org/officeDocument/2006/relationships" xmlns:p="http://schemas.openxmlformats.org/presentationml/2006/main">
  <p:tag name="AS_UNIQUEID" val="301"/>
</p:tagLst>
</file>

<file path=ppt/tags/tag23.xml><?xml version="1.0" encoding="utf-8"?>
<p:tagLst xmlns:a="http://schemas.openxmlformats.org/drawingml/2006/main" xmlns:r="http://schemas.openxmlformats.org/officeDocument/2006/relationships" xmlns:p="http://schemas.openxmlformats.org/presentationml/2006/main">
  <p:tag name="AS_UNIQUEID" val="445"/>
</p:tagLst>
</file>

<file path=ppt/tags/tag24.xml><?xml version="1.0" encoding="utf-8"?>
<p:tagLst xmlns:a="http://schemas.openxmlformats.org/drawingml/2006/main" xmlns:r="http://schemas.openxmlformats.org/officeDocument/2006/relationships" xmlns:p="http://schemas.openxmlformats.org/presentationml/2006/main">
  <p:tag name="AS_UNIQUEID" val="446"/>
</p:tagLst>
</file>

<file path=ppt/tags/tag25.xml><?xml version="1.0" encoding="utf-8"?>
<p:tagLst xmlns:a="http://schemas.openxmlformats.org/drawingml/2006/main" xmlns:r="http://schemas.openxmlformats.org/officeDocument/2006/relationships" xmlns:p="http://schemas.openxmlformats.org/presentationml/2006/main">
  <p:tag name="AS_UNIQUEID" val="445"/>
</p:tagLst>
</file>

<file path=ppt/tags/tag26.xml><?xml version="1.0" encoding="utf-8"?>
<p:tagLst xmlns:a="http://schemas.openxmlformats.org/drawingml/2006/main" xmlns:r="http://schemas.openxmlformats.org/officeDocument/2006/relationships" xmlns:p="http://schemas.openxmlformats.org/presentationml/2006/main">
  <p:tag name="MH" val="20160218092347"/>
  <p:tag name="MH_LIBRARY" val="GRAPHIC"/>
  <p:tag name="MH_TYPE" val="SubTitle"/>
  <p:tag name="MH_ORDER" val="1"/>
</p:tagLst>
</file>

<file path=ppt/tags/tag27.xml><?xml version="1.0" encoding="utf-8"?>
<p:tagLst xmlns:a="http://schemas.openxmlformats.org/drawingml/2006/main" xmlns:r="http://schemas.openxmlformats.org/officeDocument/2006/relationships" xmlns:p="http://schemas.openxmlformats.org/presentationml/2006/main">
  <p:tag name="MH" val="20160218092347"/>
  <p:tag name="MH_LIBRARY" val="GRAPHIC"/>
  <p:tag name="MH_TYPE" val="SubTitle"/>
  <p:tag name="MH_ORDER" val="2"/>
</p:tagLst>
</file>

<file path=ppt/tags/tag28.xml><?xml version="1.0" encoding="utf-8"?>
<p:tagLst xmlns:a="http://schemas.openxmlformats.org/drawingml/2006/main" xmlns:r="http://schemas.openxmlformats.org/officeDocument/2006/relationships" xmlns:p="http://schemas.openxmlformats.org/presentationml/2006/main">
  <p:tag name="MH" val="20160218092347"/>
  <p:tag name="MH_LIBRARY" val="GRAPHIC"/>
  <p:tag name="MH_TYPE" val="SubTitle"/>
  <p:tag name="MH_ORDER" val="3"/>
</p:tagLst>
</file>

<file path=ppt/tags/tag29.xml><?xml version="1.0" encoding="utf-8"?>
<p:tagLst xmlns:a="http://schemas.openxmlformats.org/drawingml/2006/main" xmlns:r="http://schemas.openxmlformats.org/officeDocument/2006/relationships" xmlns:p="http://schemas.openxmlformats.org/presentationml/2006/main">
  <p:tag name="AS_UNIQUEID" val="5028"/>
</p:tagLst>
</file>

<file path=ppt/tags/tag3.xml><?xml version="1.0" encoding="utf-8"?>
<p:tagLst xmlns:a="http://schemas.openxmlformats.org/drawingml/2006/main" xmlns:r="http://schemas.openxmlformats.org/officeDocument/2006/relationships" xmlns:p="http://schemas.openxmlformats.org/presentationml/2006/main">
  <p:tag name="AS_UNIQUEID" val="412"/>
</p:tagLst>
</file>

<file path=ppt/tags/tag30.xml><?xml version="1.0" encoding="utf-8"?>
<p:tagLst xmlns:a="http://schemas.openxmlformats.org/drawingml/2006/main" xmlns:r="http://schemas.openxmlformats.org/officeDocument/2006/relationships" xmlns:p="http://schemas.openxmlformats.org/presentationml/2006/main">
  <p:tag name="AS_UNIQUEID" val="394"/>
</p:tagLst>
</file>

<file path=ppt/tags/tag31.xml><?xml version="1.0" encoding="utf-8"?>
<p:tagLst xmlns:a="http://schemas.openxmlformats.org/drawingml/2006/main" xmlns:r="http://schemas.openxmlformats.org/officeDocument/2006/relationships" xmlns:p="http://schemas.openxmlformats.org/presentationml/2006/main">
  <p:tag name="AS_UNIQUEID" val="236"/>
</p:tagLst>
</file>

<file path=ppt/tags/tag32.xml><?xml version="1.0" encoding="utf-8"?>
<p:tagLst xmlns:a="http://schemas.openxmlformats.org/drawingml/2006/main" xmlns:r="http://schemas.openxmlformats.org/officeDocument/2006/relationships" xmlns:p="http://schemas.openxmlformats.org/presentationml/2006/main">
  <p:tag name="AS_UNIQUEID" val="2608"/>
</p:tagLst>
</file>

<file path=ppt/tags/tag33.xml><?xml version="1.0" encoding="utf-8"?>
<p:tagLst xmlns:a="http://schemas.openxmlformats.org/drawingml/2006/main" xmlns:r="http://schemas.openxmlformats.org/officeDocument/2006/relationships" xmlns:p="http://schemas.openxmlformats.org/presentationml/2006/main">
  <p:tag name="MH" val="20160218092347"/>
  <p:tag name="MH_LIBRARY" val="GRAPHIC"/>
  <p:tag name="MH_TYPE" val="SubTitle"/>
  <p:tag name="MH_ORDER" val="1"/>
</p:tagLst>
</file>

<file path=ppt/tags/tag34.xml><?xml version="1.0" encoding="utf-8"?>
<p:tagLst xmlns:a="http://schemas.openxmlformats.org/drawingml/2006/main" xmlns:r="http://schemas.openxmlformats.org/officeDocument/2006/relationships" xmlns:p="http://schemas.openxmlformats.org/presentationml/2006/main">
  <p:tag name="MH" val="20160218092347"/>
  <p:tag name="MH_LIBRARY" val="GRAPHIC"/>
  <p:tag name="MH_TYPE" val="SubTitle"/>
  <p:tag name="MH_ORDER" val="2"/>
</p:tagLst>
</file>

<file path=ppt/tags/tag35.xml><?xml version="1.0" encoding="utf-8"?>
<p:tagLst xmlns:a="http://schemas.openxmlformats.org/drawingml/2006/main" xmlns:r="http://schemas.openxmlformats.org/officeDocument/2006/relationships" xmlns:p="http://schemas.openxmlformats.org/presentationml/2006/main">
  <p:tag name="MH" val="20160218092347"/>
  <p:tag name="MH_LIBRARY" val="GRAPHIC"/>
  <p:tag name="MH_TYPE" val="SubTitle"/>
  <p:tag name="MH_ORDER" val="3"/>
</p:tagLst>
</file>

<file path=ppt/tags/tag36.xml><?xml version="1.0" encoding="utf-8"?>
<p:tagLst xmlns:a="http://schemas.openxmlformats.org/drawingml/2006/main" xmlns:r="http://schemas.openxmlformats.org/officeDocument/2006/relationships" xmlns:p="http://schemas.openxmlformats.org/presentationml/2006/main">
  <p:tag name="AS_UNIQUEID" val="5052"/>
</p:tagLst>
</file>

<file path=ppt/tags/tag37.xml><?xml version="1.0" encoding="utf-8"?>
<p:tagLst xmlns:a="http://schemas.openxmlformats.org/drawingml/2006/main" xmlns:r="http://schemas.openxmlformats.org/officeDocument/2006/relationships" xmlns:p="http://schemas.openxmlformats.org/presentationml/2006/main">
  <p:tag name="AS_UNIQUEID" val="123"/>
</p:tagLst>
</file>

<file path=ppt/tags/tag38.xml><?xml version="1.0" encoding="utf-8"?>
<p:tagLst xmlns:a="http://schemas.openxmlformats.org/drawingml/2006/main" xmlns:r="http://schemas.openxmlformats.org/officeDocument/2006/relationships" xmlns:p="http://schemas.openxmlformats.org/presentationml/2006/main">
  <p:tag name="AS_UNIQUEID" val="130"/>
</p:tagLst>
</file>

<file path=ppt/tags/tag39.xml><?xml version="1.0" encoding="utf-8"?>
<p:tagLst xmlns:a="http://schemas.openxmlformats.org/drawingml/2006/main" xmlns:r="http://schemas.openxmlformats.org/officeDocument/2006/relationships" xmlns:p="http://schemas.openxmlformats.org/presentationml/2006/main">
  <p:tag name="AS_UNIQUEID" val="129"/>
</p:tagLst>
</file>

<file path=ppt/tags/tag4.xml><?xml version="1.0" encoding="utf-8"?>
<p:tagLst xmlns:a="http://schemas.openxmlformats.org/drawingml/2006/main" xmlns:r="http://schemas.openxmlformats.org/officeDocument/2006/relationships" xmlns:p="http://schemas.openxmlformats.org/presentationml/2006/main">
  <p:tag name="AS_UNIQUEID" val="2404"/>
</p:tagLst>
</file>

<file path=ppt/tags/tag40.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41.xml><?xml version="1.0" encoding="utf-8"?>
<p:tagLst xmlns:a="http://schemas.openxmlformats.org/drawingml/2006/main" xmlns:r="http://schemas.openxmlformats.org/officeDocument/2006/relationships" xmlns:p="http://schemas.openxmlformats.org/presentationml/2006/main">
  <p:tag name="AS_UNIQUEID" val="433"/>
</p:tagLst>
</file>

<file path=ppt/tags/tag42.xml><?xml version="1.0" encoding="utf-8"?>
<p:tagLst xmlns:a="http://schemas.openxmlformats.org/drawingml/2006/main" xmlns:r="http://schemas.openxmlformats.org/officeDocument/2006/relationships" xmlns:p="http://schemas.openxmlformats.org/presentationml/2006/main">
  <p:tag name="AS_UNIQUEID" val="2404"/>
</p:tagLst>
</file>

<file path=ppt/tags/tag43.xml><?xml version="1.0" encoding="utf-8"?>
<p:tagLst xmlns:a="http://schemas.openxmlformats.org/drawingml/2006/main" xmlns:r="http://schemas.openxmlformats.org/officeDocument/2006/relationships" xmlns:p="http://schemas.openxmlformats.org/presentationml/2006/main">
  <p:tag name="AS_UNIQUEID" val="2404"/>
</p:tagLst>
</file>

<file path=ppt/tags/tag44.xml><?xml version="1.0" encoding="utf-8"?>
<p:tagLst xmlns:a="http://schemas.openxmlformats.org/drawingml/2006/main" xmlns:r="http://schemas.openxmlformats.org/officeDocument/2006/relationships" xmlns:p="http://schemas.openxmlformats.org/presentationml/2006/main">
  <p:tag name="AS_UNIQUEID" val="2404"/>
</p:tagLst>
</file>

<file path=ppt/tags/tag5.xml><?xml version="1.0" encoding="utf-8"?>
<p:tagLst xmlns:a="http://schemas.openxmlformats.org/drawingml/2006/main" xmlns:r="http://schemas.openxmlformats.org/officeDocument/2006/relationships" xmlns:p="http://schemas.openxmlformats.org/presentationml/2006/main">
  <p:tag name="AS_UNIQUEID" val="2404"/>
</p:tagLst>
</file>

<file path=ppt/tags/tag6.xml><?xml version="1.0" encoding="utf-8"?>
<p:tagLst xmlns:a="http://schemas.openxmlformats.org/drawingml/2006/main" xmlns:r="http://schemas.openxmlformats.org/officeDocument/2006/relationships" xmlns:p="http://schemas.openxmlformats.org/presentationml/2006/main">
  <p:tag name="AS_UNIQUEID" val="2221"/>
</p:tagLst>
</file>

<file path=ppt/tags/tag7.xml><?xml version="1.0" encoding="utf-8"?>
<p:tagLst xmlns:a="http://schemas.openxmlformats.org/drawingml/2006/main" xmlns:r="http://schemas.openxmlformats.org/officeDocument/2006/relationships" xmlns:p="http://schemas.openxmlformats.org/presentationml/2006/main">
  <p:tag name="AS_UNIQUEID" val="2221"/>
</p:tagLst>
</file>

<file path=ppt/tags/tag8.xml><?xml version="1.0" encoding="utf-8"?>
<p:tagLst xmlns:a="http://schemas.openxmlformats.org/drawingml/2006/main" xmlns:r="http://schemas.openxmlformats.org/officeDocument/2006/relationships" xmlns:p="http://schemas.openxmlformats.org/presentationml/2006/main">
  <p:tag name="AS_UNIQUEID" val="2221"/>
</p:tagLst>
</file>

<file path=ppt/tags/tag9.xml><?xml version="1.0" encoding="utf-8"?>
<p:tagLst xmlns:a="http://schemas.openxmlformats.org/drawingml/2006/main" xmlns:r="http://schemas.openxmlformats.org/officeDocument/2006/relationships" xmlns:p="http://schemas.openxmlformats.org/presentationml/2006/main">
  <p:tag name="AS_UNIQUEID" val="2221"/>
</p:tagLst>
</file>

<file path=ppt/theme/theme1.xml><?xml version="1.0" encoding="utf-8"?>
<a:theme xmlns:a="http://schemas.openxmlformats.org/drawingml/2006/main" name="Office 主题​​">
  <a:themeElements>
    <a:clrScheme name="自定义 616">
      <a:dk1>
        <a:sysClr val="windowText" lastClr="000000"/>
      </a:dk1>
      <a:lt1>
        <a:sysClr val="window" lastClr="FFFFFF"/>
      </a:lt1>
      <a:dk2>
        <a:srgbClr val="44546A"/>
      </a:dk2>
      <a:lt2>
        <a:srgbClr val="E7E6E6"/>
      </a:lt2>
      <a:accent1>
        <a:srgbClr val="6E35A0"/>
      </a:accent1>
      <a:accent2>
        <a:srgbClr val="FF5748"/>
      </a:accent2>
      <a:accent3>
        <a:srgbClr val="63ADAB"/>
      </a:accent3>
      <a:accent4>
        <a:srgbClr val="F9C9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5">
      <a:majorFont>
        <a:latin typeface="思源宋体 CN Heavy"/>
        <a:ea typeface="思源宋体 CN Heavy"/>
        <a:cs typeface=""/>
      </a:majorFont>
      <a:minorFont>
        <a:latin typeface="思源黑体 CN Light"/>
        <a:ea typeface="思源黑体 CN Light"/>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581</TotalTime>
  <Words>2962</Words>
  <Application>Microsoft Office PowerPoint</Application>
  <PresentationFormat>宽屏</PresentationFormat>
  <Paragraphs>349</Paragraphs>
  <Slides>36</Slides>
  <Notes>20</Notes>
  <HiddenSlides>1</HiddenSlides>
  <MMClips>0</MMClips>
  <ScaleCrop>false</ScaleCrop>
  <HeadingPairs>
    <vt:vector size="6" baseType="variant">
      <vt:variant>
        <vt:lpstr>已用的字体</vt:lpstr>
      </vt:variant>
      <vt:variant>
        <vt:i4>16</vt:i4>
      </vt:variant>
      <vt:variant>
        <vt:lpstr>主题</vt:lpstr>
      </vt:variant>
      <vt:variant>
        <vt:i4>5</vt:i4>
      </vt:variant>
      <vt:variant>
        <vt:lpstr>幻灯片标题</vt:lpstr>
      </vt:variant>
      <vt:variant>
        <vt:i4>36</vt:i4>
      </vt:variant>
    </vt:vector>
  </HeadingPairs>
  <TitlesOfParts>
    <vt:vector size="57" baseType="lpstr">
      <vt:lpstr>等线</vt:lpstr>
      <vt:lpstr>等线 Light</vt:lpstr>
      <vt:lpstr>华文楷体</vt:lpstr>
      <vt:lpstr>楷体</vt:lpstr>
      <vt:lpstr>思源黑体 CN Light</vt:lpstr>
      <vt:lpstr>思源宋体 CN Heavy</vt:lpstr>
      <vt:lpstr>微软雅黑</vt:lpstr>
      <vt:lpstr>造字工房童心（非商用）常规体</vt:lpstr>
      <vt:lpstr>Arial</vt:lpstr>
      <vt:lpstr>Arial Narrow</vt:lpstr>
      <vt:lpstr>Calibri</vt:lpstr>
      <vt:lpstr>Calibri Light</vt:lpstr>
      <vt:lpstr>Elephant</vt:lpstr>
      <vt:lpstr>Impact</vt:lpstr>
      <vt:lpstr>Times New Roman</vt:lpstr>
      <vt:lpstr>Wingdings</vt:lpstr>
      <vt:lpstr>Office 主题​​</vt:lpstr>
      <vt:lpstr>3_Office 主题</vt:lpstr>
      <vt:lpstr>3_Office 主题​​</vt:lpstr>
      <vt:lpstr>Office 主题</vt:lpstr>
      <vt:lpstr>5_Office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Zhou xiaofan</dc:creator>
  <cp:lastModifiedBy>佩 唐</cp:lastModifiedBy>
  <cp:revision>39</cp:revision>
  <dcterms:created xsi:type="dcterms:W3CDTF">2022-03-20T08:46:00Z</dcterms:created>
  <dcterms:modified xsi:type="dcterms:W3CDTF">2025-03-03T06:26:08Z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2052-11.1.0.11365</vt:lpwstr>
  </property>
  <property fmtid="{D5CDD505-2E9C-101B-9397-08002B2CF9AE}" pid="3" name="KSOTemplateUUID">
    <vt:lpwstr>v1.0_mb_FUyLf5nOKCu+cJ7FGQm98g==</vt:lpwstr>
  </property>
  <property fmtid="{D5CDD505-2E9C-101B-9397-08002B2CF9AE}" pid="4" name="ICV">
    <vt:lpwstr>effddc24ca7d4c44b2cda19f04628db2</vt:lpwstr>
  </property>
</Properties>
</file>