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65" r:id="rId4"/>
    <p:sldMasterId id="2147483677" r:id="rId5"/>
  </p:sldMasterIdLst>
  <p:notesMasterIdLst>
    <p:notesMasterId r:id="rId7"/>
  </p:notesMasterIdLst>
  <p:handoutMasterIdLst>
    <p:handoutMasterId r:id="rId34"/>
  </p:handoutMasterIdLst>
  <p:sldIdLst>
    <p:sldId id="778" r:id="rId6"/>
    <p:sldId id="3276" r:id="rId8"/>
    <p:sldId id="803" r:id="rId9"/>
    <p:sldId id="804" r:id="rId10"/>
    <p:sldId id="817" r:id="rId11"/>
    <p:sldId id="816" r:id="rId12"/>
    <p:sldId id="815" r:id="rId13"/>
    <p:sldId id="819" r:id="rId14"/>
    <p:sldId id="820" r:id="rId15"/>
    <p:sldId id="877" r:id="rId16"/>
    <p:sldId id="878" r:id="rId17"/>
    <p:sldId id="822" r:id="rId18"/>
    <p:sldId id="844" r:id="rId19"/>
    <p:sldId id="16292621" r:id="rId20"/>
    <p:sldId id="16292622" r:id="rId21"/>
    <p:sldId id="16292623" r:id="rId22"/>
    <p:sldId id="825" r:id="rId23"/>
    <p:sldId id="823" r:id="rId24"/>
    <p:sldId id="847" r:id="rId25"/>
    <p:sldId id="16292624" r:id="rId26"/>
    <p:sldId id="16292625" r:id="rId27"/>
    <p:sldId id="802" r:id="rId28"/>
    <p:sldId id="16292638" r:id="rId29"/>
    <p:sldId id="843" r:id="rId30"/>
    <p:sldId id="16292635" r:id="rId31"/>
    <p:sldId id="16292636" r:id="rId32"/>
    <p:sldId id="16292637" r:id="rId33"/>
  </p:sldIdLst>
  <p:sldSz cx="12192000" cy="6858000"/>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0" userDrawn="1">
          <p15:clr>
            <a:srgbClr val="A4A3A4"/>
          </p15:clr>
        </p15:guide>
        <p15:guide id="2" pos="38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800"/>
    <a:srgbClr val="205394"/>
    <a:srgbClr val="F4C843"/>
    <a:srgbClr val="9A272F"/>
    <a:srgbClr val="F9FBFE"/>
    <a:srgbClr val="E3EDFA"/>
    <a:srgbClr val="C6DAF3"/>
    <a:srgbClr val="FFFFFF"/>
    <a:srgbClr val="00B050"/>
    <a:srgbClr val="CFFF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78" autoAdjust="0"/>
    <p:restoredTop sz="94660"/>
  </p:normalViewPr>
  <p:slideViewPr>
    <p:cSldViewPr snapToGrid="0" showGuides="1">
      <p:cViewPr varScale="1">
        <p:scale>
          <a:sx n="107" d="100"/>
          <a:sy n="107" d="100"/>
        </p:scale>
        <p:origin x="624" y="54"/>
      </p:cViewPr>
      <p:guideLst>
        <p:guide orient="horz" pos="2140"/>
        <p:guide pos="3862"/>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8" Type="http://schemas.openxmlformats.org/officeDocument/2006/relationships/tags" Target="tags/tag238.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handoutMaster" Target="handoutMasters/handoutMaster1.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919"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pitchFamily="34" charset="-122"/>
              <a:ea typeface="微软雅黑" panose="020B0503020204020204" pitchFamily="34" charset="-122"/>
            </a:endParaRPr>
          </a:p>
        </p:txBody>
      </p:sp>
      <p:sp>
        <p:nvSpPr>
          <p:cNvPr id="1048920"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pitchFamily="34" charset="-122"/>
                <a:ea typeface="微软雅黑" panose="020B0503020204020204" pitchFamily="34" charset="-122"/>
              </a:rPr>
            </a:fld>
            <a:endParaRPr lang="zh-CN" altLang="en-US">
              <a:latin typeface="微软雅黑" panose="020B0503020204020204" pitchFamily="34" charset="-122"/>
              <a:ea typeface="微软雅黑" panose="020B0503020204020204" pitchFamily="34" charset="-122"/>
            </a:endParaRPr>
          </a:p>
        </p:txBody>
      </p:sp>
      <p:sp>
        <p:nvSpPr>
          <p:cNvPr id="1048921"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pitchFamily="34" charset="-122"/>
              <a:ea typeface="微软雅黑" panose="020B0503020204020204" pitchFamily="34" charset="-122"/>
            </a:endParaRPr>
          </a:p>
        </p:txBody>
      </p:sp>
      <p:sp>
        <p:nvSpPr>
          <p:cNvPr id="1048922"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pitchFamily="34" charset="-122"/>
                <a:ea typeface="微软雅黑" panose="020B0503020204020204" pitchFamily="34" charset="-122"/>
              </a:rPr>
            </a:fld>
            <a:endParaRPr lang="zh-CN" altLang="en-US">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913"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1048914"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1AC49D05-6128-4D0D-A32A-06A5E73B386C}" type="datetimeFigureOut">
              <a:rPr lang="zh-CN" altLang="en-US" smtClean="0"/>
            </a:fld>
            <a:endParaRPr lang="zh-CN" altLang="en-US"/>
          </a:p>
        </p:txBody>
      </p:sp>
      <p:sp>
        <p:nvSpPr>
          <p:cNvPr id="1048915"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1048916"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917"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1048918"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3" name="幻灯片图像占位符 1"/>
          <p:cNvSpPr>
            <a:spLocks noGrp="1" noRot="1" noChangeAspect="1"/>
          </p:cNvSpPr>
          <p:nvPr>
            <p:ph type="sldImg"/>
          </p:nvPr>
        </p:nvSpPr>
        <p:spPr/>
      </p:sp>
      <p:sp>
        <p:nvSpPr>
          <p:cNvPr id="1048594" name="备注占位符 2"/>
          <p:cNvSpPr>
            <a:spLocks noGrp="1"/>
          </p:cNvSpPr>
          <p:nvPr>
            <p:ph type="body" idx="1"/>
          </p:nvPr>
        </p:nvSpPr>
        <p:spPr/>
        <p:txBody>
          <a:bodyPr/>
          <a:lstStyle/>
          <a:p>
            <a:endParaRPr lang="zh-CN" altLang="en-US"/>
          </a:p>
        </p:txBody>
      </p:sp>
      <p:sp>
        <p:nvSpPr>
          <p:cNvPr id="1048595"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4" name="幻灯片图像占位符 1"/>
          <p:cNvSpPr>
            <a:spLocks noGrp="1" noRot="1" noChangeAspect="1"/>
          </p:cNvSpPr>
          <p:nvPr>
            <p:ph type="sldImg"/>
          </p:nvPr>
        </p:nvSpPr>
        <p:spPr/>
      </p:sp>
      <p:sp>
        <p:nvSpPr>
          <p:cNvPr id="1048645"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endParaRPr lang="zh-CN" altLang="en-US" dirty="0"/>
          </a:p>
          <a:p>
            <a:endParaRPr lang="zh-CN" altLang="en-US" dirty="0"/>
          </a:p>
        </p:txBody>
      </p:sp>
      <p:sp>
        <p:nvSpPr>
          <p:cNvPr id="1048646"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4" name="幻灯片图像占位符 1"/>
          <p:cNvSpPr>
            <a:spLocks noGrp="1" noRot="1" noChangeAspect="1"/>
          </p:cNvSpPr>
          <p:nvPr>
            <p:ph type="sldImg"/>
          </p:nvPr>
        </p:nvSpPr>
        <p:spPr/>
      </p:sp>
      <p:sp>
        <p:nvSpPr>
          <p:cNvPr id="1048625"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endParaRPr lang="zh-CN" altLang="en-US" dirty="0"/>
          </a:p>
          <a:p>
            <a:endParaRPr lang="zh-CN" altLang="en-US" dirty="0"/>
          </a:p>
        </p:txBody>
      </p:sp>
      <p:sp>
        <p:nvSpPr>
          <p:cNvPr id="1048626"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4" name="幻灯片图像占位符 1"/>
          <p:cNvSpPr>
            <a:spLocks noGrp="1" noRot="1" noChangeAspect="1"/>
          </p:cNvSpPr>
          <p:nvPr>
            <p:ph type="sldImg"/>
          </p:nvPr>
        </p:nvSpPr>
        <p:spPr/>
      </p:sp>
      <p:sp>
        <p:nvSpPr>
          <p:cNvPr id="1048625" name="备注占位符 2"/>
          <p:cNvSpPr>
            <a:spLocks noGrp="1"/>
          </p:cNvSpPr>
          <p:nvPr>
            <p:ph type="body" idx="1"/>
          </p:nvPr>
        </p:nvSpPr>
        <p:spPr/>
        <p:txBody>
          <a:bodyPr/>
          <a:lstStyle/>
          <a:p>
            <a:endParaRPr lang="zh-CN" altLang="en-US"/>
          </a:p>
        </p:txBody>
      </p:sp>
      <p:sp>
        <p:nvSpPr>
          <p:cNvPr id="1048626"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4" name="幻灯片图像占位符 1"/>
          <p:cNvSpPr>
            <a:spLocks noGrp="1" noRot="1" noChangeAspect="1"/>
          </p:cNvSpPr>
          <p:nvPr>
            <p:ph type="sldImg"/>
          </p:nvPr>
        </p:nvSpPr>
        <p:spPr/>
      </p:sp>
      <p:sp>
        <p:nvSpPr>
          <p:cNvPr id="1048625" name="备注占位符 2"/>
          <p:cNvSpPr>
            <a:spLocks noGrp="1"/>
          </p:cNvSpPr>
          <p:nvPr>
            <p:ph type="body" idx="1"/>
          </p:nvPr>
        </p:nvSpPr>
        <p:spPr/>
        <p:txBody>
          <a:bodyPr/>
          <a:lstStyle/>
          <a:p>
            <a:r>
              <a:rPr lang="en-US" altLang="zh-CN" dirty="0"/>
              <a:t>Tang</a:t>
            </a:r>
            <a:r>
              <a:rPr lang="zh-CN" altLang="en-US" dirty="0"/>
              <a:t>原创英语课件</a:t>
            </a:r>
            <a:endParaRPr lang="en-US" altLang="zh-CN" dirty="0"/>
          </a:p>
          <a:p>
            <a:r>
              <a:rPr lang="zh-CN" altLang="en-US" dirty="0"/>
              <a:t>小红书：</a:t>
            </a:r>
            <a:r>
              <a:rPr lang="en-US" altLang="zh-CN" dirty="0"/>
              <a:t>Tang</a:t>
            </a:r>
            <a:endParaRPr lang="zh-CN" altLang="en-US" dirty="0"/>
          </a:p>
          <a:p>
            <a:endParaRPr lang="zh-CN" altLang="en-US" dirty="0"/>
          </a:p>
        </p:txBody>
      </p:sp>
      <p:sp>
        <p:nvSpPr>
          <p:cNvPr id="1048626"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3" name="幻灯片图像占位符 1"/>
          <p:cNvSpPr>
            <a:spLocks noGrp="1" noRot="1" noChangeAspect="1"/>
          </p:cNvSpPr>
          <p:nvPr>
            <p:ph type="sldImg"/>
          </p:nvPr>
        </p:nvSpPr>
        <p:spPr/>
      </p:sp>
      <p:sp>
        <p:nvSpPr>
          <p:cNvPr id="1048594" name="备注占位符 2"/>
          <p:cNvSpPr>
            <a:spLocks noGrp="1"/>
          </p:cNvSpPr>
          <p:nvPr>
            <p:ph type="body" idx="1"/>
          </p:nvPr>
        </p:nvSpPr>
        <p:spPr/>
        <p:txBody>
          <a:bodyPr/>
          <a:lstStyle/>
          <a:p>
            <a:r>
              <a:rPr lang="en-US" altLang="zh-CN" dirty="0"/>
              <a:t>Tang</a:t>
            </a:r>
            <a:r>
              <a:rPr lang="zh-CN" altLang="en-US" dirty="0"/>
              <a:t>原创英语课件</a:t>
            </a:r>
            <a:endParaRPr lang="en-US" altLang="zh-CN" dirty="0"/>
          </a:p>
          <a:p>
            <a:r>
              <a:rPr lang="zh-CN" altLang="en-US" dirty="0"/>
              <a:t>小红书：</a:t>
            </a:r>
            <a:r>
              <a:rPr lang="en-US" altLang="zh-CN" dirty="0"/>
              <a:t>Tang</a:t>
            </a:r>
            <a:endParaRPr lang="zh-CN" altLang="en-US" dirty="0"/>
          </a:p>
          <a:p>
            <a:endParaRPr lang="zh-CN" altLang="en-US" dirty="0"/>
          </a:p>
        </p:txBody>
      </p:sp>
      <p:sp>
        <p:nvSpPr>
          <p:cNvPr id="1048595"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4" name="幻灯片图像占位符 1"/>
          <p:cNvSpPr>
            <a:spLocks noGrp="1" noRot="1" noChangeAspect="1"/>
          </p:cNvSpPr>
          <p:nvPr>
            <p:ph type="sldImg"/>
          </p:nvPr>
        </p:nvSpPr>
        <p:spPr/>
      </p:sp>
      <p:sp>
        <p:nvSpPr>
          <p:cNvPr id="1048645"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endParaRPr lang="zh-CN" altLang="en-US" dirty="0"/>
          </a:p>
          <a:p>
            <a:endParaRPr lang="zh-CN" altLang="en-US" dirty="0"/>
          </a:p>
        </p:txBody>
      </p:sp>
      <p:sp>
        <p:nvSpPr>
          <p:cNvPr id="1048646"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ChangeArrowheads="1" noTextEdit="1"/>
          </p:cNvSpPr>
          <p:nvPr>
            <p:ph type="sldImg"/>
          </p:nvPr>
        </p:nvSpPr>
        <p:spPr/>
      </p:sp>
      <p:sp>
        <p:nvSpPr>
          <p:cNvPr id="4099" name="备注占位符 2"/>
          <p:cNvSpPr>
            <a:spLocks noGrp="1" noChangeArrowheads="1"/>
          </p:cNvSpPr>
          <p:nvPr>
            <p:ph type="body" idx="1"/>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t>Tang</a:t>
            </a:r>
            <a:r>
              <a:rPr lang="zh-CN" altLang="en-US" dirty="0"/>
              <a:t>原创英语课件</a:t>
            </a:r>
            <a:endParaRPr lang="en-US" altLang="zh-CN" dirty="0"/>
          </a:p>
          <a:p>
            <a:r>
              <a:rPr lang="zh-CN" altLang="en-US" dirty="0"/>
              <a:t>小红书：</a:t>
            </a:r>
            <a:r>
              <a:rPr lang="en-US" altLang="zh-CN" dirty="0"/>
              <a:t>Tang</a:t>
            </a:r>
            <a:endParaRPr lang="zh-CN" altLang="en-US" dirty="0"/>
          </a:p>
          <a:p>
            <a:endParaRPr lang="zh-CN" altLang="en-US" dirty="0"/>
          </a:p>
        </p:txBody>
      </p:sp>
      <p:sp>
        <p:nvSpPr>
          <p:cNvPr id="4100" name="日期占位符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6512BFD0-0DDC-45AC-897A-FC390F8FA2F5}" type="datetime1">
              <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101" name="灯片编号占位符 4"/>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2A4FF3BC-496C-4199-8147-B755B47E75B7}" type="slidenum">
              <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4" name="幻灯片图像占位符 1"/>
          <p:cNvSpPr>
            <a:spLocks noGrp="1" noRot="1" noChangeAspect="1"/>
          </p:cNvSpPr>
          <p:nvPr>
            <p:ph type="sldImg"/>
          </p:nvPr>
        </p:nvSpPr>
        <p:spPr/>
      </p:sp>
      <p:sp>
        <p:nvSpPr>
          <p:cNvPr id="1048625" name="备注占位符 2"/>
          <p:cNvSpPr>
            <a:spLocks noGrp="1"/>
          </p:cNvSpPr>
          <p:nvPr>
            <p:ph type="body" idx="1"/>
          </p:nvPr>
        </p:nvSpPr>
        <p:spPr/>
        <p:txBody>
          <a:bodyPr/>
          <a:lstStyle/>
          <a:p>
            <a:endParaRPr lang="zh-CN" altLang="en-US"/>
          </a:p>
        </p:txBody>
      </p:sp>
      <p:sp>
        <p:nvSpPr>
          <p:cNvPr id="1048626"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4" name="幻灯片图像占位符 1"/>
          <p:cNvSpPr>
            <a:spLocks noGrp="1" noRot="1" noChangeAspect="1"/>
          </p:cNvSpPr>
          <p:nvPr>
            <p:ph type="sldImg"/>
          </p:nvPr>
        </p:nvSpPr>
        <p:spPr/>
      </p:sp>
      <p:sp>
        <p:nvSpPr>
          <p:cNvPr id="1048625" name="备注占位符 2"/>
          <p:cNvSpPr>
            <a:spLocks noGrp="1"/>
          </p:cNvSpPr>
          <p:nvPr>
            <p:ph type="body" idx="1"/>
          </p:nvPr>
        </p:nvSpPr>
        <p:spPr/>
        <p:txBody>
          <a:bodyPr/>
          <a:lstStyle/>
          <a:p>
            <a:endParaRPr lang="zh-CN" altLang="en-US"/>
          </a:p>
        </p:txBody>
      </p:sp>
      <p:sp>
        <p:nvSpPr>
          <p:cNvPr id="1048626"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9" name="幻灯片图像占位符 1"/>
          <p:cNvSpPr>
            <a:spLocks noGrp="1" noRot="1" noChangeAspect="1"/>
          </p:cNvSpPr>
          <p:nvPr>
            <p:ph type="sldImg"/>
          </p:nvPr>
        </p:nvSpPr>
        <p:spPr/>
      </p:sp>
      <p:sp>
        <p:nvSpPr>
          <p:cNvPr id="1048630"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endParaRPr lang="zh-CN" altLang="en-US" dirty="0"/>
          </a:p>
          <a:p>
            <a:endParaRPr kumimoji="1" lang="zh-CN" altLang="en-US" dirty="0"/>
          </a:p>
        </p:txBody>
      </p:sp>
      <p:sp>
        <p:nvSpPr>
          <p:cNvPr id="1048631"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Tang</a:t>
            </a:r>
            <a:r>
              <a:rPr lang="zh-CN" altLang="en-US" dirty="0"/>
              <a:t>原创英语课件</a:t>
            </a:r>
            <a:endParaRPr lang="en-US" altLang="zh-CN" dirty="0"/>
          </a:p>
          <a:p>
            <a:r>
              <a:rPr lang="zh-CN" altLang="en-US" dirty="0"/>
              <a:t>小红书：</a:t>
            </a:r>
            <a:r>
              <a:rPr lang="en-US" altLang="zh-CN" dirty="0"/>
              <a:t>Tang</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60" name="幻灯片图像占位符 1"/>
          <p:cNvSpPr>
            <a:spLocks noGrp="1" noRot="1" noChangeAspect="1"/>
          </p:cNvSpPr>
          <p:nvPr>
            <p:ph type="sldImg"/>
          </p:nvPr>
        </p:nvSpPr>
        <p:spPr/>
      </p:sp>
      <p:sp>
        <p:nvSpPr>
          <p:cNvPr id="1048861" name="备注占位符 2"/>
          <p:cNvSpPr>
            <a:spLocks noGrp="1"/>
          </p:cNvSpPr>
          <p:nvPr>
            <p:ph type="body" idx="1"/>
          </p:nvPr>
        </p:nvSpPr>
        <p:spPr/>
        <p:txBody>
          <a:bodyPr/>
          <a:lstStyle/>
          <a:p>
            <a:r>
              <a:rPr lang="en-US" altLang="zh-CN" dirty="0"/>
              <a:t>Tang</a:t>
            </a:r>
            <a:r>
              <a:rPr lang="zh-CN" altLang="en-US" dirty="0"/>
              <a:t>原创英语课件</a:t>
            </a:r>
            <a:endParaRPr lang="en-US" altLang="zh-CN" dirty="0"/>
          </a:p>
          <a:p>
            <a:r>
              <a:rPr lang="zh-CN" altLang="en-US" dirty="0"/>
              <a:t>小红书：</a:t>
            </a:r>
            <a:r>
              <a:rPr lang="en-US" altLang="zh-CN" dirty="0"/>
              <a:t>Tang</a:t>
            </a:r>
            <a:endParaRPr lang="zh-CN" altLang="en-US" dirty="0"/>
          </a:p>
          <a:p>
            <a:endParaRPr lang="zh-CN" altLang="en-US" dirty="0"/>
          </a:p>
        </p:txBody>
      </p:sp>
      <p:sp>
        <p:nvSpPr>
          <p:cNvPr id="1048862"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4" name="幻灯片图像占位符 1"/>
          <p:cNvSpPr>
            <a:spLocks noGrp="1" noRot="1" noChangeAspect="1"/>
          </p:cNvSpPr>
          <p:nvPr>
            <p:ph type="sldImg"/>
          </p:nvPr>
        </p:nvSpPr>
        <p:spPr/>
      </p:sp>
      <p:sp>
        <p:nvSpPr>
          <p:cNvPr id="1048645"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endParaRPr lang="zh-CN" altLang="en-US" dirty="0"/>
          </a:p>
          <a:p>
            <a:endParaRPr lang="zh-CN" altLang="en-US" dirty="0"/>
          </a:p>
        </p:txBody>
      </p:sp>
      <p:sp>
        <p:nvSpPr>
          <p:cNvPr id="1048646"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4" name="幻灯片图像占位符 1"/>
          <p:cNvSpPr>
            <a:spLocks noGrp="1" noRot="1" noChangeAspect="1"/>
          </p:cNvSpPr>
          <p:nvPr>
            <p:ph type="sldImg"/>
          </p:nvPr>
        </p:nvSpPr>
        <p:spPr/>
      </p:sp>
      <p:sp>
        <p:nvSpPr>
          <p:cNvPr id="1048645" name="备注占位符 2"/>
          <p:cNvSpPr>
            <a:spLocks noGrp="1"/>
          </p:cNvSpPr>
          <p:nvPr>
            <p:ph type="body" idx="1"/>
          </p:nvPr>
        </p:nvSpPr>
        <p:spPr/>
        <p:txBody>
          <a:bodyPr/>
          <a:lstStyle/>
          <a:p>
            <a:endParaRPr lang="zh-CN" altLang="en-US"/>
          </a:p>
        </p:txBody>
      </p:sp>
      <p:sp>
        <p:nvSpPr>
          <p:cNvPr id="1048646"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60" name="幻灯片图像占位符 1"/>
          <p:cNvSpPr>
            <a:spLocks noGrp="1" noRot="1" noChangeAspect="1"/>
          </p:cNvSpPr>
          <p:nvPr>
            <p:ph type="sldImg"/>
          </p:nvPr>
        </p:nvSpPr>
        <p:spPr/>
      </p:sp>
      <p:sp>
        <p:nvSpPr>
          <p:cNvPr id="1048861" name="备注占位符 2"/>
          <p:cNvSpPr>
            <a:spLocks noGrp="1"/>
          </p:cNvSpPr>
          <p:nvPr>
            <p:ph type="body" idx="1"/>
          </p:nvPr>
        </p:nvSpPr>
        <p:spPr/>
        <p:txBody>
          <a:bodyPr/>
          <a:lstStyle/>
          <a:p>
            <a:r>
              <a:rPr lang="en-US" altLang="zh-CN" dirty="0"/>
              <a:t>Tang</a:t>
            </a:r>
            <a:r>
              <a:rPr lang="zh-CN" altLang="en-US" dirty="0"/>
              <a:t>原创英语课件</a:t>
            </a:r>
            <a:endParaRPr lang="en-US" altLang="zh-CN" dirty="0"/>
          </a:p>
          <a:p>
            <a:r>
              <a:rPr lang="zh-CN" altLang="en-US" dirty="0"/>
              <a:t>小红书：</a:t>
            </a:r>
            <a:r>
              <a:rPr lang="en-US" altLang="zh-CN" dirty="0"/>
              <a:t>Tang</a:t>
            </a:r>
            <a:endParaRPr lang="zh-CN" altLang="en-US" dirty="0"/>
          </a:p>
          <a:p>
            <a:endParaRPr lang="zh-CN" altLang="en-US" dirty="0"/>
          </a:p>
        </p:txBody>
      </p:sp>
      <p:sp>
        <p:nvSpPr>
          <p:cNvPr id="1048862"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1" name="幻灯片图像占位符 1"/>
          <p:cNvSpPr>
            <a:spLocks noGrp="1" noRot="1" noChangeAspect="1"/>
          </p:cNvSpPr>
          <p:nvPr>
            <p:ph type="sldImg"/>
          </p:nvPr>
        </p:nvSpPr>
        <p:spPr/>
      </p:sp>
      <p:sp>
        <p:nvSpPr>
          <p:cNvPr id="1048672" name="备注占位符 2"/>
          <p:cNvSpPr>
            <a:spLocks noGrp="1"/>
          </p:cNvSpPr>
          <p:nvPr>
            <p:ph type="body" idx="1"/>
          </p:nvPr>
        </p:nvSpPr>
        <p:spPr/>
        <p:txBody>
          <a:bodyPr/>
          <a:lstStyle/>
          <a:p>
            <a:r>
              <a:rPr lang="en-US" altLang="zh-CN" dirty="0"/>
              <a:t>Tang</a:t>
            </a:r>
            <a:r>
              <a:rPr lang="zh-CN" altLang="en-US" dirty="0"/>
              <a:t>原创英语课件</a:t>
            </a:r>
            <a:endParaRPr lang="en-US" altLang="zh-CN" dirty="0"/>
          </a:p>
          <a:p>
            <a:r>
              <a:rPr lang="zh-CN" altLang="en-US" dirty="0"/>
              <a:t>小红书：</a:t>
            </a:r>
            <a:r>
              <a:rPr lang="en-US" altLang="zh-CN" dirty="0"/>
              <a:t>Tang</a:t>
            </a:r>
            <a:endParaRPr lang="zh-CN" altLang="en-US" dirty="0"/>
          </a:p>
          <a:p>
            <a:endParaRPr lang="zh-CN" altLang="en-US" dirty="0"/>
          </a:p>
        </p:txBody>
      </p:sp>
      <p:sp>
        <p:nvSpPr>
          <p:cNvPr id="1048673"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4" name="幻灯片图像占位符 1"/>
          <p:cNvSpPr>
            <a:spLocks noGrp="1" noRot="1" noChangeAspect="1"/>
          </p:cNvSpPr>
          <p:nvPr>
            <p:ph type="sldImg"/>
          </p:nvPr>
        </p:nvSpPr>
        <p:spPr/>
      </p:sp>
      <p:sp>
        <p:nvSpPr>
          <p:cNvPr id="1048645" name="备注占位符 2"/>
          <p:cNvSpPr>
            <a:spLocks noGrp="1"/>
          </p:cNvSpPr>
          <p:nvPr>
            <p:ph type="body" idx="1"/>
          </p:nvPr>
        </p:nvSpPr>
        <p:spPr/>
        <p:txBody>
          <a:bodyPr/>
          <a:lstStyle/>
          <a:p>
            <a:r>
              <a:rPr lang="en-US" altLang="zh-CN" dirty="0"/>
              <a:t>Tang</a:t>
            </a:r>
            <a:r>
              <a:rPr lang="zh-CN" altLang="en-US" dirty="0"/>
              <a:t>原创英语课件</a:t>
            </a:r>
            <a:endParaRPr lang="en-US" altLang="zh-CN" dirty="0"/>
          </a:p>
          <a:p>
            <a:r>
              <a:rPr lang="zh-CN" altLang="en-US" dirty="0"/>
              <a:t>小红书：</a:t>
            </a:r>
            <a:r>
              <a:rPr lang="en-US" altLang="zh-CN" dirty="0"/>
              <a:t>Tang</a:t>
            </a:r>
            <a:endParaRPr lang="zh-CN" altLang="en-US" dirty="0"/>
          </a:p>
          <a:p>
            <a:endParaRPr lang="zh-CN" altLang="en-US" dirty="0"/>
          </a:p>
        </p:txBody>
      </p:sp>
      <p:sp>
        <p:nvSpPr>
          <p:cNvPr id="1048646"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4" name="幻灯片图像占位符 1"/>
          <p:cNvSpPr>
            <a:spLocks noGrp="1" noRot="1" noChangeAspect="1"/>
          </p:cNvSpPr>
          <p:nvPr>
            <p:ph type="sldImg"/>
          </p:nvPr>
        </p:nvSpPr>
        <p:spPr/>
      </p:sp>
      <p:sp>
        <p:nvSpPr>
          <p:cNvPr id="1048645" name="备注占位符 2"/>
          <p:cNvSpPr>
            <a:spLocks noGrp="1"/>
          </p:cNvSpPr>
          <p:nvPr>
            <p:ph type="body" idx="1"/>
          </p:nvPr>
        </p:nvSpPr>
        <p:spPr/>
        <p:txBody>
          <a:bodyPr/>
          <a:lstStyle/>
          <a:p>
            <a:r>
              <a:rPr lang="en-US" altLang="zh-CN" dirty="0"/>
              <a:t>Tang</a:t>
            </a:r>
            <a:r>
              <a:rPr lang="zh-CN" altLang="en-US" dirty="0"/>
              <a:t>原创英语课件</a:t>
            </a:r>
            <a:endParaRPr lang="en-US" altLang="zh-CN" dirty="0"/>
          </a:p>
          <a:p>
            <a:r>
              <a:rPr lang="zh-CN" altLang="en-US" dirty="0"/>
              <a:t>小红书：</a:t>
            </a:r>
            <a:r>
              <a:rPr lang="en-US" altLang="zh-CN" dirty="0"/>
              <a:t>Tang</a:t>
            </a:r>
            <a:endParaRPr lang="zh-CN" altLang="en-US" dirty="0"/>
          </a:p>
          <a:p>
            <a:endParaRPr lang="zh-CN" altLang="en-US" dirty="0"/>
          </a:p>
        </p:txBody>
      </p:sp>
      <p:sp>
        <p:nvSpPr>
          <p:cNvPr id="1048646"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4" name="幻灯片图像占位符 1"/>
          <p:cNvSpPr>
            <a:spLocks noGrp="1" noRot="1" noChangeAspect="1"/>
          </p:cNvSpPr>
          <p:nvPr>
            <p:ph type="sldImg"/>
          </p:nvPr>
        </p:nvSpPr>
        <p:spPr/>
      </p:sp>
      <p:sp>
        <p:nvSpPr>
          <p:cNvPr id="1048645" name="备注占位符 2"/>
          <p:cNvSpPr>
            <a:spLocks noGrp="1"/>
          </p:cNvSpPr>
          <p:nvPr>
            <p:ph type="body" idx="1"/>
          </p:nvPr>
        </p:nvSpPr>
        <p:spPr/>
        <p:txBody>
          <a:bodyPr/>
          <a:lstStyle/>
          <a:p>
            <a:r>
              <a:rPr lang="en-US" altLang="zh-CN" dirty="0"/>
              <a:t>Tang</a:t>
            </a:r>
            <a:r>
              <a:rPr lang="zh-CN" altLang="en-US" dirty="0"/>
              <a:t>原创英语课件</a:t>
            </a:r>
            <a:endParaRPr lang="en-US" altLang="zh-CN" dirty="0"/>
          </a:p>
          <a:p>
            <a:r>
              <a:rPr lang="zh-CN" altLang="en-US" dirty="0"/>
              <a:t>小红书：</a:t>
            </a:r>
            <a:r>
              <a:rPr lang="en-US" altLang="zh-CN" dirty="0"/>
              <a:t>Tang</a:t>
            </a:r>
            <a:endParaRPr lang="zh-CN" altLang="en-US" dirty="0"/>
          </a:p>
          <a:p>
            <a:endParaRPr lang="zh-CN" altLang="en-US" dirty="0"/>
          </a:p>
        </p:txBody>
      </p:sp>
      <p:sp>
        <p:nvSpPr>
          <p:cNvPr id="1048646"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4" name="幻灯片图像占位符 1"/>
          <p:cNvSpPr>
            <a:spLocks noGrp="1" noRot="1" noChangeAspect="1"/>
          </p:cNvSpPr>
          <p:nvPr>
            <p:ph type="sldImg"/>
          </p:nvPr>
        </p:nvSpPr>
        <p:spPr/>
      </p:sp>
      <p:sp>
        <p:nvSpPr>
          <p:cNvPr id="1048645" name="备注占位符 2"/>
          <p:cNvSpPr>
            <a:spLocks noGrp="1"/>
          </p:cNvSpPr>
          <p:nvPr>
            <p:ph type="body" idx="1"/>
          </p:nvPr>
        </p:nvSpPr>
        <p:spPr/>
        <p:txBody>
          <a:bodyPr/>
          <a:lstStyle/>
          <a:p>
            <a:endParaRPr lang="zh-CN" altLang="en-US"/>
          </a:p>
        </p:txBody>
      </p:sp>
      <p:sp>
        <p:nvSpPr>
          <p:cNvPr id="1048646"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4" name="幻灯片图像占位符 1"/>
          <p:cNvSpPr>
            <a:spLocks noGrp="1" noRot="1" noChangeAspect="1"/>
          </p:cNvSpPr>
          <p:nvPr>
            <p:ph type="sldImg"/>
          </p:nvPr>
        </p:nvSpPr>
        <p:spPr/>
      </p:sp>
      <p:sp>
        <p:nvSpPr>
          <p:cNvPr id="1048625" name="备注占位符 2"/>
          <p:cNvSpPr>
            <a:spLocks noGrp="1"/>
          </p:cNvSpPr>
          <p:nvPr>
            <p:ph type="body" idx="1"/>
          </p:nvPr>
        </p:nvSpPr>
        <p:spPr/>
        <p:txBody>
          <a:bodyPr/>
          <a:lstStyle/>
          <a:p>
            <a:r>
              <a:rPr lang="en-US" altLang="zh-CN" dirty="0"/>
              <a:t>Tang</a:t>
            </a:r>
            <a:r>
              <a:rPr lang="zh-CN" altLang="en-US" dirty="0"/>
              <a:t>原创课件</a:t>
            </a:r>
            <a:r>
              <a:rPr lang="en-US" altLang="zh-CN" dirty="0"/>
              <a:t>,</a:t>
            </a:r>
            <a:r>
              <a:rPr lang="zh-CN" altLang="en-US" dirty="0"/>
              <a:t>请勿侵权！</a:t>
            </a:r>
            <a:endParaRPr lang="en-US" altLang="zh-CN" dirty="0"/>
          </a:p>
          <a:p>
            <a:r>
              <a:rPr lang="zh-CN" altLang="en-US" dirty="0"/>
              <a:t>小红书</a:t>
            </a:r>
            <a:r>
              <a:rPr lang="en-US" altLang="zh-CN" dirty="0"/>
              <a:t>/</a:t>
            </a:r>
            <a:r>
              <a:rPr lang="zh-CN" altLang="en-US" dirty="0"/>
              <a:t>抖音：</a:t>
            </a:r>
            <a:r>
              <a:rPr lang="en-US" altLang="zh-CN" dirty="0"/>
              <a:t>Tang</a:t>
            </a:r>
            <a:r>
              <a:rPr lang="zh-CN" altLang="en-US" dirty="0"/>
              <a:t>原创课件</a:t>
            </a:r>
            <a:endParaRPr lang="en-US" altLang="zh-CN" dirty="0"/>
          </a:p>
          <a:p>
            <a:r>
              <a:rPr lang="zh-CN" altLang="en-US" dirty="0"/>
              <a:t>淘宝：</a:t>
            </a:r>
            <a:r>
              <a:rPr lang="en-US" altLang="zh-CN" dirty="0"/>
              <a:t>Tang</a:t>
            </a:r>
            <a:r>
              <a:rPr lang="zh-CN" altLang="en-US" dirty="0"/>
              <a:t>原创课件</a:t>
            </a:r>
            <a:endParaRPr lang="zh-CN" altLang="en-US" dirty="0"/>
          </a:p>
          <a:p>
            <a:endParaRPr lang="zh-CN" altLang="en-US" dirty="0"/>
          </a:p>
        </p:txBody>
      </p:sp>
      <p:sp>
        <p:nvSpPr>
          <p:cNvPr id="1048626"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4" name="幻灯片图像占位符 1"/>
          <p:cNvSpPr>
            <a:spLocks noGrp="1" noRot="1" noChangeAspect="1"/>
          </p:cNvSpPr>
          <p:nvPr>
            <p:ph type="sldImg"/>
          </p:nvPr>
        </p:nvSpPr>
        <p:spPr/>
      </p:sp>
      <p:sp>
        <p:nvSpPr>
          <p:cNvPr id="1048625" name="备注占位符 2"/>
          <p:cNvSpPr>
            <a:spLocks noGrp="1"/>
          </p:cNvSpPr>
          <p:nvPr>
            <p:ph type="body" idx="1"/>
          </p:nvPr>
        </p:nvSpPr>
        <p:spPr/>
        <p:txBody>
          <a:bodyPr/>
          <a:lstStyle/>
          <a:p>
            <a:r>
              <a:rPr lang="en-US" altLang="zh-CN" dirty="0"/>
              <a:t>Tang</a:t>
            </a:r>
            <a:r>
              <a:rPr lang="zh-CN" altLang="en-US" dirty="0"/>
              <a:t>原创英语课件</a:t>
            </a:r>
            <a:endParaRPr lang="en-US" altLang="zh-CN" dirty="0"/>
          </a:p>
          <a:p>
            <a:r>
              <a:rPr lang="zh-CN" altLang="en-US" dirty="0"/>
              <a:t>小红书：</a:t>
            </a:r>
            <a:r>
              <a:rPr lang="en-US" altLang="zh-CN" dirty="0"/>
              <a:t>Tang</a:t>
            </a:r>
            <a:endParaRPr lang="zh-CN" altLang="en-US" dirty="0"/>
          </a:p>
          <a:p>
            <a:endParaRPr lang="zh-CN" altLang="en-US" dirty="0"/>
          </a:p>
        </p:txBody>
      </p:sp>
      <p:sp>
        <p:nvSpPr>
          <p:cNvPr id="1048626"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tags" Target="../tags/tag95.xml"/><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48863" name="标题 1"/>
          <p:cNvSpPr>
            <a:spLocks noGrp="1"/>
          </p:cNvSpPr>
          <p:nvPr>
            <p:ph type="ctrTitle" hasCustomPrompt="1"/>
            <p:custDataLst>
              <p:tags r:id="rId2"/>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1048864" name="副标题 2"/>
          <p:cNvSpPr>
            <a:spLocks noGrp="1"/>
          </p:cNvSpPr>
          <p:nvPr>
            <p:ph type="subTitle" idx="1" hasCustomPrompt="1"/>
            <p:custDataLst>
              <p:tags r:id="rId3"/>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048865"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048866" name="页脚占位符 16"/>
          <p:cNvSpPr>
            <a:spLocks noGrp="1"/>
          </p:cNvSpPr>
          <p:nvPr>
            <p:ph type="ftr" sz="quarter" idx="11"/>
            <p:custDataLst>
              <p:tags r:id="rId5"/>
            </p:custDataLst>
          </p:nvPr>
        </p:nvSpPr>
        <p:spPr/>
        <p:txBody>
          <a:bodyPr/>
          <a:lstStyle/>
          <a:p>
            <a:endParaRPr lang="zh-CN" altLang="en-US" dirty="0"/>
          </a:p>
        </p:txBody>
      </p:sp>
      <p:sp>
        <p:nvSpPr>
          <p:cNvPr id="1048867"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1048881"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1048882" name="页脚占位符 3"/>
          <p:cNvSpPr>
            <a:spLocks noGrp="1"/>
          </p:cNvSpPr>
          <p:nvPr>
            <p:ph type="ftr" sz="quarter" idx="11"/>
            <p:custDataLst>
              <p:tags r:id="rId3"/>
            </p:custDataLst>
          </p:nvPr>
        </p:nvSpPr>
        <p:spPr/>
        <p:txBody>
          <a:bodyPr/>
          <a:lstStyle/>
          <a:p>
            <a:endParaRPr lang="zh-CN" altLang="en-US"/>
          </a:p>
        </p:txBody>
      </p:sp>
      <p:sp>
        <p:nvSpPr>
          <p:cNvPr id="1048883"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1048884" name="内容占位符 6"/>
          <p:cNvSpPr>
            <a:spLocks noGrp="1"/>
          </p:cNvSpPr>
          <p:nvPr>
            <p:ph sz="quarter" idx="13"/>
            <p:custDataLst>
              <p:tags r:id="rId5"/>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1048872"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1048873" name="页脚占位符 3"/>
          <p:cNvSpPr>
            <a:spLocks noGrp="1"/>
          </p:cNvSpPr>
          <p:nvPr>
            <p:ph type="ftr" sz="quarter" idx="11"/>
            <p:custDataLst>
              <p:tags r:id="rId3"/>
            </p:custDataLst>
          </p:nvPr>
        </p:nvSpPr>
        <p:spPr/>
        <p:txBody>
          <a:bodyPr/>
          <a:lstStyle/>
          <a:p>
            <a:endParaRPr lang="zh-CN" altLang="en-US"/>
          </a:p>
        </p:txBody>
      </p:sp>
      <p:sp>
        <p:nvSpPr>
          <p:cNvPr id="1048874"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1048875" name="标题 1"/>
          <p:cNvSpPr>
            <a:spLocks noGrp="1"/>
          </p:cNvSpPr>
          <p:nvPr>
            <p:ph type="title" hasCustomPrompt="1"/>
            <p:custDataLst>
              <p:tags r:id="rId5"/>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3"/>
          <p:cNvSpPr>
            <a:spLocks noGrp="1" noChangeArrowheads="1"/>
          </p:cNvSpPr>
          <p:nvPr>
            <p:ph type="dt" sz="half" idx="10"/>
          </p:nvPr>
        </p:nvSpPr>
        <p:spPr/>
        <p:txBody>
          <a:bodyPr/>
          <a:lstStyle>
            <a:lvl1pPr>
              <a:defRPr/>
            </a:lvl1pPr>
          </a:lstStyle>
          <a:p>
            <a:pPr>
              <a:defRPr/>
            </a:pPr>
            <a:fld id="{701DD96F-D2BD-462A-9C37-E844C106BFB7}" type="datetime1">
              <a:rPr lang="zh-CN" altLang="en-US"/>
            </a:fld>
            <a:endParaRPr lang="zh-CN" altLang="en-US" sz="1800">
              <a:solidFill>
                <a:schemeClr val="tx1"/>
              </a:solidFill>
            </a:endParaRPr>
          </a:p>
        </p:txBody>
      </p:sp>
      <p:sp>
        <p:nvSpPr>
          <p:cNvPr id="4"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5" name="灯片编号占位符 5"/>
          <p:cNvSpPr>
            <a:spLocks noGrp="1" noChangeArrowheads="1"/>
          </p:cNvSpPr>
          <p:nvPr>
            <p:ph type="sldNum" sz="quarter" idx="12"/>
          </p:nvPr>
        </p:nvSpPr>
        <p:spPr/>
        <p:txBody>
          <a:bodyPr/>
          <a:lstStyle>
            <a:lvl1pPr>
              <a:defRPr/>
            </a:lvl1pPr>
          </a:lstStyle>
          <a:p>
            <a:fld id="{DAE95AC0-DEC3-4335-A6C4-B255EEF6E039}" type="slidenum">
              <a:rPr lang="zh-CN" altLang="en-US"/>
            </a:fld>
            <a:endParaRPr lang="zh-CN" altLang="en-US" sz="180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文本框 32"/>
          <p:cNvSpPr txBox="1">
            <a:spLocks noChangeArrowheads="1"/>
          </p:cNvSpPr>
          <p:nvPr/>
        </p:nvSpPr>
        <p:spPr bwMode="auto">
          <a:xfrm rot="1209897">
            <a:off x="1217084" y="5939367"/>
            <a:ext cx="309880" cy="193675"/>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665" b="0" i="0" u="none" strike="noStrike" kern="1200" cap="none" spc="0" normalizeH="0" baseline="0" noProof="0" dirty="0">
              <a:ln>
                <a:noFill/>
              </a:ln>
              <a:solidFill>
                <a:srgbClr val="A9D18E"/>
              </a:solidFill>
              <a:effectLst/>
              <a:uLnTx/>
              <a:uFillTx/>
              <a:latin typeface="Arial" panose="020B0604020202020204" pitchFamily="34" charset="0"/>
              <a:ea typeface="宋体" panose="02010600030101010101" pitchFamily="2" charset="-122"/>
              <a:cs typeface="+mn-cs"/>
            </a:endParaRPr>
          </a:p>
        </p:txBody>
      </p:sp>
      <p:sp>
        <p:nvSpPr>
          <p:cNvPr id="6" name="文本框 51"/>
          <p:cNvSpPr txBox="1">
            <a:spLocks noChangeArrowheads="1"/>
          </p:cNvSpPr>
          <p:nvPr/>
        </p:nvSpPr>
        <p:spPr bwMode="auto">
          <a:xfrm rot="21429897">
            <a:off x="5467351" y="6038851"/>
            <a:ext cx="309880" cy="193675"/>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665" b="1" i="0" u="none" strike="noStrike" kern="1200" cap="none" spc="0" normalizeH="0" baseline="0" noProof="0" dirty="0">
              <a:ln>
                <a:noFill/>
              </a:ln>
              <a:solidFill>
                <a:srgbClr val="A9D18E"/>
              </a:solidFill>
              <a:effectLst/>
              <a:uLnTx/>
              <a:uFillTx/>
              <a:latin typeface="Arial" panose="020B0604020202020204" pitchFamily="34" charset="0"/>
              <a:ea typeface="宋体" panose="02010600030101010101" pitchFamily="2" charset="-122"/>
              <a:cs typeface="+mn-cs"/>
            </a:endParaRPr>
          </a:p>
        </p:txBody>
      </p:sp>
      <p:sp>
        <p:nvSpPr>
          <p:cNvPr id="7" name="文本框 50"/>
          <p:cNvSpPr txBox="1">
            <a:spLocks noChangeArrowheads="1"/>
          </p:cNvSpPr>
          <p:nvPr/>
        </p:nvSpPr>
        <p:spPr bwMode="auto">
          <a:xfrm>
            <a:off x="9273117" y="6038851"/>
            <a:ext cx="309880" cy="193675"/>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665" b="1" i="0" u="none" strike="noStrike" kern="1200" cap="none" spc="0" normalizeH="0" baseline="0" noProof="0">
              <a:ln>
                <a:noFill/>
              </a:ln>
              <a:solidFill>
                <a:srgbClr val="A9D18E"/>
              </a:solidFill>
              <a:effectLst/>
              <a:uLnTx/>
              <a:uFillTx/>
              <a:latin typeface="Arial" panose="020B0604020202020204" pitchFamily="34" charset="0"/>
              <a:ea typeface="宋体" panose="02010600030101010101" pitchFamily="2" charset="-122"/>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文本框 32"/>
          <p:cNvSpPr txBox="1">
            <a:spLocks noChangeArrowheads="1"/>
          </p:cNvSpPr>
          <p:nvPr/>
        </p:nvSpPr>
        <p:spPr bwMode="auto">
          <a:xfrm rot="1209897">
            <a:off x="1217084" y="6515100"/>
            <a:ext cx="309880" cy="193675"/>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665" b="0" i="0" u="none" strike="noStrike" kern="1200" cap="none" spc="0" normalizeH="0" baseline="0" noProof="0" dirty="0">
              <a:ln>
                <a:noFill/>
              </a:ln>
              <a:solidFill>
                <a:srgbClr val="A9D18E"/>
              </a:solidFill>
              <a:effectLst/>
              <a:uLnTx/>
              <a:uFillTx/>
              <a:latin typeface="Arial" panose="020B0604020202020204" pitchFamily="34" charset="0"/>
              <a:ea typeface="宋体" panose="02010600030101010101" pitchFamily="2" charset="-122"/>
              <a:cs typeface="+mn-cs"/>
            </a:endParaRPr>
          </a:p>
        </p:txBody>
      </p:sp>
      <p:sp>
        <p:nvSpPr>
          <p:cNvPr id="6" name="文本框 51"/>
          <p:cNvSpPr txBox="1">
            <a:spLocks noChangeArrowheads="1"/>
          </p:cNvSpPr>
          <p:nvPr/>
        </p:nvSpPr>
        <p:spPr bwMode="auto">
          <a:xfrm rot="21429897">
            <a:off x="5467351" y="6614584"/>
            <a:ext cx="309880" cy="193675"/>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665" b="1" i="0" u="none" strike="noStrike" kern="1200" cap="none" spc="0" normalizeH="0" baseline="0" noProof="0" dirty="0">
              <a:ln>
                <a:noFill/>
              </a:ln>
              <a:solidFill>
                <a:srgbClr val="A9D18E"/>
              </a:solidFill>
              <a:effectLst/>
              <a:uLnTx/>
              <a:uFillTx/>
              <a:latin typeface="Arial" panose="020B0604020202020204" pitchFamily="34" charset="0"/>
              <a:ea typeface="宋体" panose="02010600030101010101" pitchFamily="2" charset="-122"/>
              <a:cs typeface="+mn-cs"/>
            </a:endParaRPr>
          </a:p>
        </p:txBody>
      </p:sp>
      <p:sp>
        <p:nvSpPr>
          <p:cNvPr id="7" name="文本框 50"/>
          <p:cNvSpPr txBox="1">
            <a:spLocks noChangeArrowheads="1"/>
          </p:cNvSpPr>
          <p:nvPr/>
        </p:nvSpPr>
        <p:spPr bwMode="auto">
          <a:xfrm>
            <a:off x="9273117" y="6614584"/>
            <a:ext cx="309880" cy="193675"/>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665" b="1" i="0" u="none" strike="noStrike" kern="1200" cap="none" spc="0" normalizeH="0" baseline="0" noProof="0">
              <a:ln>
                <a:noFill/>
              </a:ln>
              <a:solidFill>
                <a:srgbClr val="A9D18E"/>
              </a:solidFill>
              <a:effectLst/>
              <a:uLnTx/>
              <a:uFillTx/>
              <a:latin typeface="Arial" panose="020B0604020202020204" pitchFamily="34" charset="0"/>
              <a:ea typeface="宋体" panose="02010600030101010101" pitchFamily="2" charset="-122"/>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文本框 32"/>
          <p:cNvSpPr txBox="1">
            <a:spLocks noChangeArrowheads="1"/>
          </p:cNvSpPr>
          <p:nvPr/>
        </p:nvSpPr>
        <p:spPr bwMode="auto">
          <a:xfrm rot="1209897">
            <a:off x="1217084" y="6515100"/>
            <a:ext cx="309880" cy="193675"/>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665" b="0" i="0" u="none" strike="noStrike" kern="1200" cap="none" spc="0" normalizeH="0" baseline="0" noProof="0" dirty="0">
              <a:ln>
                <a:noFill/>
              </a:ln>
              <a:solidFill>
                <a:srgbClr val="A9D18E"/>
              </a:solidFill>
              <a:effectLst/>
              <a:uLnTx/>
              <a:uFillTx/>
              <a:latin typeface="Arial" panose="020B0604020202020204" pitchFamily="34" charset="0"/>
              <a:ea typeface="宋体" panose="02010600030101010101" pitchFamily="2" charset="-122"/>
              <a:cs typeface="+mn-cs"/>
            </a:endParaRPr>
          </a:p>
        </p:txBody>
      </p:sp>
      <p:sp>
        <p:nvSpPr>
          <p:cNvPr id="6" name="文本框 51"/>
          <p:cNvSpPr txBox="1">
            <a:spLocks noChangeArrowheads="1"/>
          </p:cNvSpPr>
          <p:nvPr/>
        </p:nvSpPr>
        <p:spPr bwMode="auto">
          <a:xfrm rot="21429897">
            <a:off x="5467351" y="6614584"/>
            <a:ext cx="309880" cy="193675"/>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665" b="1" i="0" u="none" strike="noStrike" kern="1200" cap="none" spc="0" normalizeH="0" baseline="0" noProof="0" dirty="0">
              <a:ln>
                <a:noFill/>
              </a:ln>
              <a:solidFill>
                <a:srgbClr val="A9D18E"/>
              </a:solidFill>
              <a:effectLst/>
              <a:uLnTx/>
              <a:uFillTx/>
              <a:latin typeface="Arial" panose="020B0604020202020204" pitchFamily="34" charset="0"/>
              <a:ea typeface="宋体" panose="02010600030101010101" pitchFamily="2" charset="-122"/>
              <a:cs typeface="+mn-cs"/>
            </a:endParaRPr>
          </a:p>
        </p:txBody>
      </p:sp>
      <p:sp>
        <p:nvSpPr>
          <p:cNvPr id="7" name="文本框 50"/>
          <p:cNvSpPr txBox="1">
            <a:spLocks noChangeArrowheads="1"/>
          </p:cNvSpPr>
          <p:nvPr/>
        </p:nvSpPr>
        <p:spPr bwMode="auto">
          <a:xfrm>
            <a:off x="9273117" y="6614584"/>
            <a:ext cx="309880" cy="193675"/>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665" b="1" i="0" u="none" strike="noStrike" kern="1200" cap="none" spc="0" normalizeH="0" baseline="0" noProof="0">
              <a:ln>
                <a:noFill/>
              </a:ln>
              <a:solidFill>
                <a:srgbClr val="A9D18E"/>
              </a:solidFill>
              <a:effectLst/>
              <a:uLnTx/>
              <a:uFillTx/>
              <a:latin typeface="Arial" panose="020B0604020202020204" pitchFamily="34" charset="0"/>
              <a:ea typeface="宋体" panose="02010600030101010101" pitchFamily="2" charset="-122"/>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48583"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1048584" name="内容占位符 2"/>
          <p:cNvSpPr>
            <a:spLocks noGrp="1"/>
          </p:cNvSpPr>
          <p:nvPr>
            <p:ph idx="1"/>
            <p:custDataLst>
              <p:tags r:id="rId3"/>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585"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048586" name="页脚占位符 4"/>
          <p:cNvSpPr>
            <a:spLocks noGrp="1"/>
          </p:cNvSpPr>
          <p:nvPr>
            <p:ph type="ftr" sz="quarter" idx="11"/>
            <p:custDataLst>
              <p:tags r:id="rId5"/>
            </p:custDataLst>
          </p:nvPr>
        </p:nvSpPr>
        <p:spPr/>
        <p:txBody>
          <a:bodyPr/>
          <a:lstStyle/>
          <a:p>
            <a:endParaRPr lang="zh-CN" altLang="en-US"/>
          </a:p>
        </p:txBody>
      </p:sp>
      <p:sp>
        <p:nvSpPr>
          <p:cNvPr id="1048587"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
        <p:nvSpPr>
          <p:cNvPr id="1048588" name="矩形 8"/>
          <p:cNvSpPr/>
          <p:nvPr userDrawn="1"/>
        </p:nvSpPr>
        <p:spPr>
          <a:xfrm>
            <a:off x="164465" y="148590"/>
            <a:ext cx="11862435" cy="6561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页脚占位符 2"/>
          <p:cNvSpPr>
            <a:spLocks noGrp="1"/>
          </p:cNvSpPr>
          <p:nvPr>
            <p:ph type="ftr" sz="quarter" idx="11"/>
            <p:custDataLst>
              <p:tags r:id="rId2"/>
            </p:custDataLst>
          </p:nvPr>
        </p:nvSpPr>
        <p:spPr/>
        <p:txBody>
          <a:bodyPr/>
          <a:lstStyle/>
          <a:p>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48581"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dirty="0"/>
              <a:t>单击此处添加标题</a:t>
            </a:r>
            <a:endParaRPr lang="zh-CN" altLang="en-US" dirty="0"/>
          </a:p>
        </p:txBody>
      </p:sp>
      <p:sp>
        <p:nvSpPr>
          <p:cNvPr id="1048582" name="日期占位符 3"/>
          <p:cNvSpPr>
            <a:spLocks noGrp="1"/>
          </p:cNvSpPr>
          <p:nvPr>
            <p:ph type="dt" sz="half" idx="10"/>
          </p:nvPr>
        </p:nvSpPr>
        <p:spPr/>
        <p:txBody>
          <a:bodyPr/>
          <a:lstStyle/>
          <a:p>
            <a:fld id="{760FBDFE-C587-4B4C-A407-44438C67B59E}" type="datetimeFigureOut">
              <a:rPr lang="zh-CN" altLang="en-US" smtClean="0">
                <a:solidFill>
                  <a:prstClr val="black">
                    <a:tint val="75000"/>
                  </a:prstClr>
                </a:solidFill>
              </a:rPr>
            </a:fld>
            <a:endParaRPr lang="zh-CN" altLang="en-US">
              <a:solidFill>
                <a:prstClr val="black">
                  <a:tint val="75000"/>
                </a:prstClr>
              </a:solidFill>
            </a:endParaRPr>
          </a:p>
        </p:txBody>
      </p:sp>
      <p:sp>
        <p:nvSpPr>
          <p:cNvPr id="1048583"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1048584" name="灯片编号占位符 5"/>
          <p:cNvSpPr>
            <a:spLocks noGrp="1"/>
          </p:cNvSpPr>
          <p:nvPr>
            <p:ph type="sldNum" sz="quarter" idx="12"/>
          </p:nvPr>
        </p:nvSpPr>
        <p:spPr/>
        <p:txBody>
          <a:bodyPr/>
          <a:lstStyle/>
          <a:p>
            <a:fld id="{49AE70B2-8BF9-45C0-BB95-33D1B9D3A854}" type="slidenum">
              <a:rPr lang="zh-CN" altLang="en-US" smtClean="0">
                <a:solidFill>
                  <a:prstClr val="black">
                    <a:tint val="75000"/>
                  </a:prstClr>
                </a:solidFill>
              </a:rPr>
            </a:fld>
            <a:endParaRPr lang="zh-CN" altLang="en-US">
              <a:solidFill>
                <a:prstClr val="black">
                  <a:tint val="75000"/>
                </a:prstClr>
              </a:solidFill>
            </a:endParaRPr>
          </a:p>
        </p:txBody>
      </p:sp>
      <p:sp>
        <p:nvSpPr>
          <p:cNvPr id="1048585"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en-US" altLang="zh-CN" dirty="0">
                <a:solidFill>
                  <a:prstClr val="black">
                    <a:tint val="75000"/>
                  </a:prstClr>
                </a:solidFill>
              </a:rPr>
              <a:t>Tang</a:t>
            </a:r>
            <a:r>
              <a:rPr lang="zh-CN" altLang="en-US" dirty="0">
                <a:solidFill>
                  <a:prstClr val="black">
                    <a:tint val="75000"/>
                  </a:prstClr>
                </a:solidFill>
              </a:rPr>
              <a:t>原创课件</a:t>
            </a:r>
            <a:endParaRPr lang="zh-CN" altLang="en-US" dirty="0">
              <a:solidFill>
                <a:prstClr val="black">
                  <a:tint val="75000"/>
                </a:prstClr>
              </a:solidFill>
            </a:endParaRPr>
          </a:p>
        </p:txBody>
      </p:sp>
      <p:pic>
        <p:nvPicPr>
          <p:cNvPr id="6" name="图片 5"/>
          <p:cNvPicPr>
            <a:picLocks noChangeAspect="1"/>
          </p:cNvPicPr>
          <p:nvPr userDrawn="1"/>
        </p:nvPicPr>
        <p:blipFill>
          <a:blip r:embed="rId2"/>
          <a:stretch>
            <a:fillRect/>
          </a:stretch>
        </p:blipFill>
        <p:spPr>
          <a:xfrm>
            <a:off x="0" y="6096"/>
            <a:ext cx="12192000" cy="6845807"/>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48867"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dirty="0"/>
              <a:t>单击此处编辑母版标题样式</a:t>
            </a:r>
            <a:endParaRPr lang="zh-CN" altLang="en-US" dirty="0"/>
          </a:p>
        </p:txBody>
      </p:sp>
      <p:sp>
        <p:nvSpPr>
          <p:cNvPr id="1048868"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48869" name="日期占位符 3"/>
          <p:cNvSpPr>
            <a:spLocks noGrp="1"/>
          </p:cNvSpPr>
          <p:nvPr>
            <p:ph type="dt" sz="half" idx="10"/>
          </p:nvPr>
        </p:nvSpPr>
        <p:spPr/>
        <p:txBody>
          <a:bodyPr/>
          <a:lstStyle/>
          <a:p>
            <a:fld id="{760FBDFE-C587-4B4C-A407-44438C67B59E}" type="datetimeFigureOut">
              <a:rPr lang="zh-CN" altLang="en-US" smtClean="0">
                <a:solidFill>
                  <a:prstClr val="black">
                    <a:tint val="75000"/>
                  </a:prstClr>
                </a:solidFill>
              </a:rPr>
            </a:fld>
            <a:endParaRPr lang="zh-CN" altLang="en-US">
              <a:solidFill>
                <a:prstClr val="black">
                  <a:tint val="75000"/>
                </a:prstClr>
              </a:solidFill>
            </a:endParaRPr>
          </a:p>
        </p:txBody>
      </p:sp>
      <p:sp>
        <p:nvSpPr>
          <p:cNvPr id="1048870"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1048871" name="灯片编号占位符 5"/>
          <p:cNvSpPr>
            <a:spLocks noGrp="1"/>
          </p:cNvSpPr>
          <p:nvPr>
            <p:ph type="sldNum" sz="quarter" idx="12"/>
          </p:nvPr>
        </p:nvSpPr>
        <p:spPr/>
        <p:txBody>
          <a:bodyPr/>
          <a:lstStyle/>
          <a:p>
            <a:fld id="{49AE70B2-8BF9-45C0-BB95-33D1B9D3A85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8885" name="标题 1"/>
          <p:cNvSpPr>
            <a:spLocks noGrp="1"/>
          </p:cNvSpPr>
          <p:nvPr>
            <p:ph type="title"/>
            <p:custDataLst>
              <p:tags r:id="rId2"/>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1048886" name="文本占位符 2"/>
          <p:cNvSpPr>
            <a:spLocks noGrp="1"/>
          </p:cNvSpPr>
          <p:nvPr>
            <p:ph type="body" idx="1"/>
            <p:custDataLst>
              <p:tags r:id="rId3"/>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1048887"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048888" name="页脚占位符 4"/>
          <p:cNvSpPr>
            <a:spLocks noGrp="1"/>
          </p:cNvSpPr>
          <p:nvPr>
            <p:ph type="ftr" sz="quarter" idx="11"/>
            <p:custDataLst>
              <p:tags r:id="rId5"/>
            </p:custDataLst>
          </p:nvPr>
        </p:nvSpPr>
        <p:spPr/>
        <p:txBody>
          <a:bodyPr/>
          <a:lstStyle/>
          <a:p>
            <a:endParaRPr lang="zh-CN" altLang="en-US"/>
          </a:p>
        </p:txBody>
      </p:sp>
      <p:sp>
        <p:nvSpPr>
          <p:cNvPr id="1048889"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8907"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dirty="0"/>
              <a:t>单击此处编辑母版标题样式</a:t>
            </a:r>
            <a:endParaRPr lang="zh-CN" altLang="en-US" dirty="0"/>
          </a:p>
        </p:txBody>
      </p:sp>
      <p:sp>
        <p:nvSpPr>
          <p:cNvPr id="1048908"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1048909" name="日期占位符 3"/>
          <p:cNvSpPr>
            <a:spLocks noGrp="1"/>
          </p:cNvSpPr>
          <p:nvPr>
            <p:ph type="dt" sz="half" idx="10"/>
          </p:nvPr>
        </p:nvSpPr>
        <p:spPr/>
        <p:txBody>
          <a:bodyPr/>
          <a:lstStyle/>
          <a:p>
            <a:fld id="{760FBDFE-C587-4B4C-A407-44438C67B59E}" type="datetimeFigureOut">
              <a:rPr lang="zh-CN" altLang="en-US" smtClean="0">
                <a:solidFill>
                  <a:prstClr val="black">
                    <a:tint val="75000"/>
                  </a:prstClr>
                </a:solidFill>
              </a:rPr>
            </a:fld>
            <a:endParaRPr lang="zh-CN" altLang="en-US">
              <a:solidFill>
                <a:prstClr val="black">
                  <a:tint val="75000"/>
                </a:prstClr>
              </a:solidFill>
            </a:endParaRPr>
          </a:p>
        </p:txBody>
      </p:sp>
      <p:sp>
        <p:nvSpPr>
          <p:cNvPr id="1048910"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1048911" name="灯片编号占位符 5"/>
          <p:cNvSpPr>
            <a:spLocks noGrp="1"/>
          </p:cNvSpPr>
          <p:nvPr>
            <p:ph type="sldNum" sz="quarter" idx="12"/>
          </p:nvPr>
        </p:nvSpPr>
        <p:spPr/>
        <p:txBody>
          <a:bodyPr/>
          <a:lstStyle/>
          <a:p>
            <a:fld id="{49AE70B2-8BF9-45C0-BB95-33D1B9D3A85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891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dirty="0"/>
              <a:t>单击此处编辑母版标题样式</a:t>
            </a:r>
            <a:endParaRPr lang="zh-CN" altLang="en-US" dirty="0"/>
          </a:p>
        </p:txBody>
      </p:sp>
      <p:sp>
        <p:nvSpPr>
          <p:cNvPr id="104891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4891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48915" name="日期占位符 4"/>
          <p:cNvSpPr>
            <a:spLocks noGrp="1"/>
          </p:cNvSpPr>
          <p:nvPr>
            <p:ph type="dt" sz="half" idx="10"/>
          </p:nvPr>
        </p:nvSpPr>
        <p:spPr/>
        <p:txBody>
          <a:bodyPr/>
          <a:lstStyle/>
          <a:p>
            <a:fld id="{760FBDFE-C587-4B4C-A407-44438C67B59E}" type="datetimeFigureOut">
              <a:rPr lang="zh-CN" altLang="en-US" smtClean="0">
                <a:solidFill>
                  <a:prstClr val="black">
                    <a:tint val="75000"/>
                  </a:prstClr>
                </a:solidFill>
              </a:rPr>
            </a:fld>
            <a:endParaRPr lang="zh-CN" altLang="en-US">
              <a:solidFill>
                <a:prstClr val="black">
                  <a:tint val="75000"/>
                </a:prstClr>
              </a:solidFill>
            </a:endParaRPr>
          </a:p>
        </p:txBody>
      </p:sp>
      <p:sp>
        <p:nvSpPr>
          <p:cNvPr id="104891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1048917" name="灯片编号占位符 6"/>
          <p:cNvSpPr>
            <a:spLocks noGrp="1"/>
          </p:cNvSpPr>
          <p:nvPr>
            <p:ph type="sldNum" sz="quarter" idx="12"/>
          </p:nvPr>
        </p:nvSpPr>
        <p:spPr/>
        <p:txBody>
          <a:bodyPr/>
          <a:lstStyle/>
          <a:p>
            <a:fld id="{49AE70B2-8BF9-45C0-BB95-33D1B9D3A85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8918" name="标题 1"/>
          <p:cNvSpPr>
            <a:spLocks noGrp="1"/>
          </p:cNvSpPr>
          <p:nvPr>
            <p:ph type="title"/>
          </p:nvPr>
        </p:nvSpPr>
        <p:spPr>
          <a:xfrm>
            <a:off x="839788" y="365125"/>
            <a:ext cx="10515600" cy="1325563"/>
          </a:xfrm>
        </p:spPr>
        <p:txBody>
          <a:bodyPr/>
          <a:lstStyle/>
          <a:p>
            <a:r>
              <a:rPr lang="zh-CN" altLang="en-US" dirty="0"/>
              <a:t>单击此处编辑母版标题样式</a:t>
            </a:r>
            <a:endParaRPr lang="zh-CN" altLang="en-US" dirty="0"/>
          </a:p>
        </p:txBody>
      </p:sp>
      <p:sp>
        <p:nvSpPr>
          <p:cNvPr id="1048919"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1048920"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48921"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1048922"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48923" name="日期占位符 6"/>
          <p:cNvSpPr>
            <a:spLocks noGrp="1"/>
          </p:cNvSpPr>
          <p:nvPr>
            <p:ph type="dt" sz="half" idx="10"/>
          </p:nvPr>
        </p:nvSpPr>
        <p:spPr/>
        <p:txBody>
          <a:bodyPr/>
          <a:lstStyle/>
          <a:p>
            <a:fld id="{760FBDFE-C587-4B4C-A407-44438C67B59E}" type="datetimeFigureOut">
              <a:rPr lang="zh-CN" altLang="en-US" smtClean="0">
                <a:solidFill>
                  <a:prstClr val="black">
                    <a:tint val="75000"/>
                  </a:prstClr>
                </a:solidFill>
              </a:rPr>
            </a:fld>
            <a:endParaRPr lang="zh-CN" altLang="en-US">
              <a:solidFill>
                <a:prstClr val="black">
                  <a:tint val="75000"/>
                </a:prstClr>
              </a:solidFill>
            </a:endParaRPr>
          </a:p>
        </p:txBody>
      </p:sp>
      <p:sp>
        <p:nvSpPr>
          <p:cNvPr id="1048924"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1048925" name="灯片编号占位符 8"/>
          <p:cNvSpPr>
            <a:spLocks noGrp="1"/>
          </p:cNvSpPr>
          <p:nvPr>
            <p:ph type="sldNum" sz="quarter" idx="12"/>
          </p:nvPr>
        </p:nvSpPr>
        <p:spPr/>
        <p:txBody>
          <a:bodyPr/>
          <a:lstStyle/>
          <a:p>
            <a:fld id="{49AE70B2-8BF9-45C0-BB95-33D1B9D3A85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8894"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dirty="0"/>
              <a:t>单击此处编辑母版标题样式</a:t>
            </a:r>
            <a:endParaRPr lang="zh-CN" altLang="en-US" dirty="0"/>
          </a:p>
        </p:txBody>
      </p:sp>
      <p:sp>
        <p:nvSpPr>
          <p:cNvPr id="1048895" name="日期占位符 2"/>
          <p:cNvSpPr>
            <a:spLocks noGrp="1"/>
          </p:cNvSpPr>
          <p:nvPr>
            <p:ph type="dt" sz="half" idx="10"/>
          </p:nvPr>
        </p:nvSpPr>
        <p:spPr/>
        <p:txBody>
          <a:bodyPr/>
          <a:lstStyle/>
          <a:p>
            <a:fld id="{760FBDFE-C587-4B4C-A407-44438C67B59E}" type="datetimeFigureOut">
              <a:rPr lang="zh-CN" altLang="en-US" smtClean="0">
                <a:solidFill>
                  <a:prstClr val="black">
                    <a:tint val="75000"/>
                  </a:prstClr>
                </a:solidFill>
              </a:rPr>
            </a:fld>
            <a:endParaRPr lang="zh-CN" altLang="en-US">
              <a:solidFill>
                <a:prstClr val="black">
                  <a:tint val="75000"/>
                </a:prstClr>
              </a:solidFill>
            </a:endParaRPr>
          </a:p>
        </p:txBody>
      </p:sp>
      <p:sp>
        <p:nvSpPr>
          <p:cNvPr id="1048896"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1048897" name="灯片编号占位符 4"/>
          <p:cNvSpPr>
            <a:spLocks noGrp="1"/>
          </p:cNvSpPr>
          <p:nvPr>
            <p:ph type="sldNum" sz="quarter" idx="12"/>
          </p:nvPr>
        </p:nvSpPr>
        <p:spPr/>
        <p:txBody>
          <a:bodyPr/>
          <a:lstStyle/>
          <a:p>
            <a:fld id="{49AE70B2-8BF9-45C0-BB95-33D1B9D3A85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8926" name="日期占位符 1"/>
          <p:cNvSpPr>
            <a:spLocks noGrp="1"/>
          </p:cNvSpPr>
          <p:nvPr>
            <p:ph type="dt" sz="half" idx="10"/>
          </p:nvPr>
        </p:nvSpPr>
        <p:spPr/>
        <p:txBody>
          <a:bodyPr/>
          <a:lstStyle/>
          <a:p>
            <a:fld id="{760FBDFE-C587-4B4C-A407-44438C67B59E}" type="datetimeFigureOut">
              <a:rPr lang="zh-CN" altLang="en-US" smtClean="0">
                <a:solidFill>
                  <a:prstClr val="black">
                    <a:tint val="75000"/>
                  </a:prstClr>
                </a:solidFill>
              </a:rPr>
            </a:fld>
            <a:endParaRPr lang="zh-CN" altLang="en-US">
              <a:solidFill>
                <a:prstClr val="black">
                  <a:tint val="75000"/>
                </a:prstClr>
              </a:solidFill>
            </a:endParaRPr>
          </a:p>
        </p:txBody>
      </p:sp>
      <p:sp>
        <p:nvSpPr>
          <p:cNvPr id="1048927"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1048928" name="灯片编号占位符 3"/>
          <p:cNvSpPr>
            <a:spLocks noGrp="1"/>
          </p:cNvSpPr>
          <p:nvPr>
            <p:ph type="sldNum" sz="quarter" idx="12"/>
          </p:nvPr>
        </p:nvSpPr>
        <p:spPr/>
        <p:txBody>
          <a:bodyPr/>
          <a:lstStyle/>
          <a:p>
            <a:fld id="{49AE70B2-8BF9-45C0-BB95-33D1B9D3A85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048929"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dirty="0"/>
              <a:t>单击此处编辑标题</a:t>
            </a:r>
            <a:endParaRPr lang="zh-CN" altLang="en-US" dirty="0"/>
          </a:p>
        </p:txBody>
      </p:sp>
      <p:sp>
        <p:nvSpPr>
          <p:cNvPr id="1048930"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1048931"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1048932" name="日期占位符 4"/>
          <p:cNvSpPr>
            <a:spLocks noGrp="1"/>
          </p:cNvSpPr>
          <p:nvPr>
            <p:ph type="dt" sz="half" idx="10"/>
          </p:nvPr>
        </p:nvSpPr>
        <p:spPr/>
        <p:txBody>
          <a:bodyPr/>
          <a:lstStyle/>
          <a:p>
            <a:fld id="{9EFD9D74-47D9-4702-A33C-335B63B48DBF}" type="datetimeFigureOut">
              <a:rPr lang="zh-CN" altLang="en-US" smtClean="0">
                <a:solidFill>
                  <a:prstClr val="black">
                    <a:tint val="75000"/>
                  </a:prstClr>
                </a:solidFill>
              </a:rPr>
            </a:fld>
            <a:endParaRPr lang="zh-CN" altLang="en-US" dirty="0">
              <a:solidFill>
                <a:prstClr val="black">
                  <a:tint val="75000"/>
                </a:prstClr>
              </a:solidFill>
            </a:endParaRPr>
          </a:p>
        </p:txBody>
      </p:sp>
      <p:sp>
        <p:nvSpPr>
          <p:cNvPr id="1048933" name="页脚占位符 5"/>
          <p:cNvSpPr>
            <a:spLocks noGrp="1"/>
          </p:cNvSpPr>
          <p:nvPr>
            <p:ph type="ftr" sz="quarter" idx="11"/>
          </p:nvPr>
        </p:nvSpPr>
        <p:spPr/>
        <p:txBody>
          <a:bodyPr/>
          <a:lstStyle/>
          <a:p>
            <a:endParaRPr lang="zh-CN" altLang="en-US" dirty="0">
              <a:solidFill>
                <a:prstClr val="black">
                  <a:tint val="75000"/>
                </a:prstClr>
              </a:solidFill>
            </a:endParaRPr>
          </a:p>
        </p:txBody>
      </p:sp>
      <p:sp>
        <p:nvSpPr>
          <p:cNvPr id="1048934" name="灯片编号占位符 6"/>
          <p:cNvSpPr>
            <a:spLocks noGrp="1"/>
          </p:cNvSpPr>
          <p:nvPr>
            <p:ph type="sldNum" sz="quarter" idx="12"/>
          </p:nvPr>
        </p:nvSpPr>
        <p:spPr/>
        <p:txBody>
          <a:bodyPr/>
          <a:lstStyle/>
          <a:p>
            <a:fld id="{FABC47A4-756D-490B-A52F-7D9E2C9FC05F}"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1048898"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dirty="0"/>
              <a:t>单击此处编辑母版标题样式</a:t>
            </a:r>
            <a:endParaRPr lang="zh-CN" altLang="en-US" dirty="0"/>
          </a:p>
        </p:txBody>
      </p:sp>
      <p:sp>
        <p:nvSpPr>
          <p:cNvPr id="1048899"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48900" name="日期占位符 3"/>
          <p:cNvSpPr>
            <a:spLocks noGrp="1"/>
          </p:cNvSpPr>
          <p:nvPr>
            <p:ph type="dt" sz="half" idx="10"/>
          </p:nvPr>
        </p:nvSpPr>
        <p:spPr/>
        <p:txBody>
          <a:bodyPr/>
          <a:lstStyle/>
          <a:p>
            <a:fld id="{760FBDFE-C587-4B4C-A407-44438C67B59E}" type="datetimeFigureOut">
              <a:rPr lang="zh-CN" altLang="en-US" smtClean="0">
                <a:solidFill>
                  <a:prstClr val="black">
                    <a:tint val="75000"/>
                  </a:prstClr>
                </a:solidFill>
              </a:rPr>
            </a:fld>
            <a:endParaRPr lang="zh-CN" altLang="en-US">
              <a:solidFill>
                <a:prstClr val="black">
                  <a:tint val="75000"/>
                </a:prstClr>
              </a:solidFill>
            </a:endParaRPr>
          </a:p>
        </p:txBody>
      </p:sp>
      <p:sp>
        <p:nvSpPr>
          <p:cNvPr id="1048901"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1048902" name="灯片编号占位符 5"/>
          <p:cNvSpPr>
            <a:spLocks noGrp="1"/>
          </p:cNvSpPr>
          <p:nvPr>
            <p:ph type="sldNum" sz="quarter" idx="12"/>
          </p:nvPr>
        </p:nvSpPr>
        <p:spPr/>
        <p:txBody>
          <a:bodyPr/>
          <a:lstStyle/>
          <a:p>
            <a:fld id="{49AE70B2-8BF9-45C0-BB95-33D1B9D3A85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1048903" name="日期占位符 2"/>
          <p:cNvSpPr>
            <a:spLocks noGrp="1"/>
          </p:cNvSpPr>
          <p:nvPr>
            <p:ph type="dt" sz="half" idx="10"/>
          </p:nvPr>
        </p:nvSpPr>
        <p:spPr/>
        <p:txBody>
          <a:bodyPr/>
          <a:lstStyle/>
          <a:p>
            <a:fld id="{760FBDFE-C587-4B4C-A407-44438C67B59E}" type="datetimeFigureOut">
              <a:rPr lang="zh-CN" altLang="en-US" smtClean="0">
                <a:solidFill>
                  <a:prstClr val="black">
                    <a:tint val="75000"/>
                  </a:prstClr>
                </a:solidFill>
              </a:rPr>
            </a:fld>
            <a:endParaRPr lang="zh-CN" altLang="en-US">
              <a:solidFill>
                <a:prstClr val="black">
                  <a:tint val="75000"/>
                </a:prstClr>
              </a:solidFill>
            </a:endParaRPr>
          </a:p>
        </p:txBody>
      </p:sp>
      <p:sp>
        <p:nvSpPr>
          <p:cNvPr id="104890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1048905" name="灯片编号占位符 4"/>
          <p:cNvSpPr>
            <a:spLocks noGrp="1"/>
          </p:cNvSpPr>
          <p:nvPr>
            <p:ph type="sldNum" sz="quarter" idx="12"/>
          </p:nvPr>
        </p:nvSpPr>
        <p:spPr/>
        <p:txBody>
          <a:bodyPr/>
          <a:lstStyle/>
          <a:p>
            <a:fld id="{49AE70B2-8BF9-45C0-BB95-33D1B9D3A854}" type="slidenum">
              <a:rPr lang="zh-CN" altLang="en-US" smtClean="0">
                <a:solidFill>
                  <a:prstClr val="black">
                    <a:tint val="75000"/>
                  </a:prstClr>
                </a:solidFill>
              </a:rPr>
            </a:fld>
            <a:endParaRPr lang="zh-CN" altLang="en-US">
              <a:solidFill>
                <a:prstClr val="black">
                  <a:tint val="75000"/>
                </a:prstClr>
              </a:solidFill>
            </a:endParaRPr>
          </a:p>
        </p:txBody>
      </p:sp>
      <p:sp>
        <p:nvSpPr>
          <p:cNvPr id="1048906"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8890"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1048891" name="内容占位符 2"/>
          <p:cNvSpPr>
            <a:spLocks noGrp="1"/>
          </p:cNvSpPr>
          <p:nvPr>
            <p:ph sz="half" idx="1"/>
            <p:custDataLst>
              <p:tags r:id="rId3"/>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892" name="内容占位符 3"/>
          <p:cNvSpPr>
            <a:spLocks noGrp="1"/>
          </p:cNvSpPr>
          <p:nvPr>
            <p:ph sz="half" idx="2"/>
            <p:custDataLst>
              <p:tags r:id="rId4"/>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48893"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1048894" name="页脚占位符 5"/>
          <p:cNvSpPr>
            <a:spLocks noGrp="1"/>
          </p:cNvSpPr>
          <p:nvPr>
            <p:ph type="ftr" sz="quarter" idx="11"/>
            <p:custDataLst>
              <p:tags r:id="rId6"/>
            </p:custDataLst>
          </p:nvPr>
        </p:nvSpPr>
        <p:spPr/>
        <p:txBody>
          <a:bodyPr/>
          <a:lstStyle/>
          <a:p>
            <a:endParaRPr lang="zh-CN" altLang="en-US"/>
          </a:p>
        </p:txBody>
      </p:sp>
      <p:sp>
        <p:nvSpPr>
          <p:cNvPr id="1048895"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8896"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1048897" name="文本占位符 2"/>
          <p:cNvSpPr>
            <a:spLocks noGrp="1"/>
          </p:cNvSpPr>
          <p:nvPr>
            <p:ph type="body" idx="1" hasCustomPrompt="1"/>
            <p:custDataLst>
              <p:tags r:id="rId3"/>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1048898" name="内容占位符 3"/>
          <p:cNvSpPr>
            <a:spLocks noGrp="1"/>
          </p:cNvSpPr>
          <p:nvPr>
            <p:ph sz="half" idx="2"/>
            <p:custDataLst>
              <p:tags r:id="rId4"/>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899" name="文本占位符 4"/>
          <p:cNvSpPr>
            <a:spLocks noGrp="1"/>
          </p:cNvSpPr>
          <p:nvPr>
            <p:ph type="body" sz="quarter" idx="3" hasCustomPrompt="1"/>
            <p:custDataLst>
              <p:tags r:id="rId5"/>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1048900" name="内容占位符 5"/>
          <p:cNvSpPr>
            <a:spLocks noGrp="1"/>
          </p:cNvSpPr>
          <p:nvPr>
            <p:ph sz="quarter" idx="4"/>
            <p:custDataLst>
              <p:tags r:id="rId6"/>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901"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1048902" name="页脚占位符 7"/>
          <p:cNvSpPr>
            <a:spLocks noGrp="1"/>
          </p:cNvSpPr>
          <p:nvPr>
            <p:ph type="ftr" sz="quarter" idx="11"/>
            <p:custDataLst>
              <p:tags r:id="rId8"/>
            </p:custDataLst>
          </p:nvPr>
        </p:nvSpPr>
        <p:spPr/>
        <p:txBody>
          <a:bodyPr/>
          <a:lstStyle/>
          <a:p>
            <a:endParaRPr lang="zh-CN" altLang="en-US"/>
          </a:p>
        </p:txBody>
      </p:sp>
      <p:sp>
        <p:nvSpPr>
          <p:cNvPr id="1048903"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8868"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latin typeface="+mj-lt"/>
                <a:ea typeface="+mj-ea"/>
                <a:cs typeface="+mj-cs"/>
                <a:sym typeface="+mn-ea"/>
              </a:defRPr>
            </a:lvl1pPr>
          </a:lstStyle>
          <a:p>
            <a:pPr lvl="0"/>
            <a:r>
              <a:rPr>
                <a:sym typeface="+mn-ea"/>
              </a:rPr>
              <a:t>单击此处编辑母版标题样式</a:t>
            </a:r>
            <a:endParaRPr>
              <a:sym typeface="+mn-ea"/>
            </a:endParaRPr>
          </a:p>
        </p:txBody>
      </p:sp>
      <p:sp>
        <p:nvSpPr>
          <p:cNvPr id="1048869"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1048870" name="页脚占位符 3"/>
          <p:cNvSpPr>
            <a:spLocks noGrp="1"/>
          </p:cNvSpPr>
          <p:nvPr>
            <p:ph type="ftr" sz="quarter" idx="11"/>
            <p:custDataLst>
              <p:tags r:id="rId4"/>
            </p:custDataLst>
          </p:nvPr>
        </p:nvSpPr>
        <p:spPr/>
        <p:txBody>
          <a:bodyPr/>
          <a:lstStyle/>
          <a:p>
            <a:endParaRPr lang="zh-CN" altLang="en-US"/>
          </a:p>
        </p:txBody>
      </p:sp>
      <p:sp>
        <p:nvSpPr>
          <p:cNvPr id="1048871"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8904"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1048905" name="页脚占位符 2"/>
          <p:cNvSpPr>
            <a:spLocks noGrp="1"/>
          </p:cNvSpPr>
          <p:nvPr>
            <p:ph type="ftr" sz="quarter" idx="11"/>
            <p:custDataLst>
              <p:tags r:id="rId3"/>
            </p:custDataLst>
          </p:nvPr>
        </p:nvSpPr>
        <p:spPr/>
        <p:txBody>
          <a:bodyPr/>
          <a:lstStyle/>
          <a:p>
            <a:endParaRPr lang="zh-CN" altLang="en-US"/>
          </a:p>
        </p:txBody>
      </p:sp>
      <p:sp>
        <p:nvSpPr>
          <p:cNvPr id="1048906"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1048907" name="图片占位符 2"/>
          <p:cNvSpPr>
            <a:spLocks noGrp="1"/>
          </p:cNvSpPr>
          <p:nvPr>
            <p:ph type="pic" idx="1"/>
            <p:custDataLst>
              <p:tags r:id="rId2"/>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latin typeface="+mn-lt"/>
                <a:ea typeface="+mn-ea"/>
                <a:cs typeface="+mn-cs"/>
                <a:sym typeface="+mn-ea"/>
              </a:defRPr>
            </a:lvl5pPr>
          </a:lstStyle>
          <a:p>
            <a:pPr lvl="0"/>
            <a:endParaRPr dirty="0">
              <a:sym typeface="+mn-ea"/>
            </a:endParaRPr>
          </a:p>
        </p:txBody>
      </p:sp>
      <p:sp>
        <p:nvSpPr>
          <p:cNvPr id="1048908" name="文本占位符 3"/>
          <p:cNvSpPr>
            <a:spLocks noGrp="1"/>
          </p:cNvSpPr>
          <p:nvPr>
            <p:ph type="body" sz="half" idx="2"/>
            <p:custDataLst>
              <p:tags r:id="rId3"/>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1pPr>
          </a:lstStyle>
          <a:p>
            <a:pPr lvl="0"/>
            <a:r>
              <a:rPr>
                <a:sym typeface="+mn-ea"/>
              </a:rPr>
              <a:t>单击此处编辑母版文本样式</a:t>
            </a:r>
            <a:endParaRPr>
              <a:sym typeface="+mn-ea"/>
            </a:endParaRPr>
          </a:p>
        </p:txBody>
      </p:sp>
      <p:sp>
        <p:nvSpPr>
          <p:cNvPr id="1048909"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1048910" name="页脚占位符 5"/>
          <p:cNvSpPr>
            <a:spLocks noGrp="1"/>
          </p:cNvSpPr>
          <p:nvPr>
            <p:ph type="ftr" sz="quarter" idx="11"/>
            <p:custDataLst>
              <p:tags r:id="rId5"/>
            </p:custDataLst>
          </p:nvPr>
        </p:nvSpPr>
        <p:spPr/>
        <p:txBody>
          <a:bodyPr/>
          <a:lstStyle/>
          <a:p>
            <a:endParaRPr lang="zh-CN" altLang="en-US" dirty="0"/>
          </a:p>
        </p:txBody>
      </p:sp>
      <p:sp>
        <p:nvSpPr>
          <p:cNvPr id="1048911"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1048912"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1048876"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latin typeface="+mj-lt"/>
                <a:ea typeface="+mj-ea"/>
                <a:cs typeface="+mj-cs"/>
                <a:sym typeface="+mn-ea"/>
              </a:defRPr>
            </a:lvl1pPr>
          </a:lstStyle>
          <a:p>
            <a:pPr lvl="0"/>
            <a:r>
              <a:rPr>
                <a:sym typeface="+mn-ea"/>
              </a:rPr>
              <a:t>单击此处编辑母版标题样式</a:t>
            </a:r>
            <a:endParaRPr>
              <a:sym typeface="+mn-ea"/>
            </a:endParaRPr>
          </a:p>
        </p:txBody>
      </p:sp>
      <p:sp>
        <p:nvSpPr>
          <p:cNvPr id="1048877"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48878"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048879" name="页脚占位符 4"/>
          <p:cNvSpPr>
            <a:spLocks noGrp="1"/>
          </p:cNvSpPr>
          <p:nvPr>
            <p:ph type="ftr" sz="quarter" idx="11"/>
            <p:custDataLst>
              <p:tags r:id="rId5"/>
            </p:custDataLst>
          </p:nvPr>
        </p:nvSpPr>
        <p:spPr/>
        <p:txBody>
          <a:bodyPr/>
          <a:lstStyle/>
          <a:p>
            <a:endParaRPr lang="zh-CN" altLang="en-US"/>
          </a:p>
        </p:txBody>
      </p:sp>
      <p:sp>
        <p:nvSpPr>
          <p:cNvPr id="1048880"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1.xml"/><Relationship Id="rId17" Type="http://schemas.openxmlformats.org/officeDocument/2006/relationships/tags" Target="../tags/tag60.xml"/><Relationship Id="rId16" Type="http://schemas.openxmlformats.org/officeDocument/2006/relationships/tags" Target="../tags/tag59.xml"/><Relationship Id="rId15" Type="http://schemas.openxmlformats.org/officeDocument/2006/relationships/tags" Target="../tags/tag58.xml"/><Relationship Id="rId14" Type="http://schemas.openxmlformats.org/officeDocument/2006/relationships/tags" Target="../tags/tag57.xml"/><Relationship Id="rId13" Type="http://schemas.openxmlformats.org/officeDocument/2006/relationships/tags" Target="../tags/tag56.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image" Target="../media/image2.png"/><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9" Type="http://schemas.openxmlformats.org/officeDocument/2006/relationships/theme" Target="../theme/theme3.xml"/><Relationship Id="rId18" Type="http://schemas.openxmlformats.org/officeDocument/2006/relationships/tags" Target="../tags/tag121.xml"/><Relationship Id="rId17" Type="http://schemas.openxmlformats.org/officeDocument/2006/relationships/image" Target="../media/image3.png"/><Relationship Id="rId16" Type="http://schemas.openxmlformats.org/officeDocument/2006/relationships/tags" Target="../tags/tag120.xml"/><Relationship Id="rId15" Type="http://schemas.openxmlformats.org/officeDocument/2006/relationships/tags" Target="../tags/tag119.xml"/><Relationship Id="rId14" Type="http://schemas.openxmlformats.org/officeDocument/2006/relationships/tags" Target="../tags/tag118.xml"/><Relationship Id="rId13" Type="http://schemas.openxmlformats.org/officeDocument/2006/relationships/tags" Target="../tags/tag117.xml"/><Relationship Id="rId12" Type="http://schemas.openxmlformats.org/officeDocument/2006/relationships/tags" Target="../tags/tag116.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2" Type="http://schemas.openxmlformats.org/officeDocument/2006/relationships/theme" Target="../theme/theme4.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A272F"/>
        </a:solidFill>
        <a:effectLst/>
      </p:bgPr>
    </p:bg>
    <p:spTree>
      <p:nvGrpSpPr>
        <p:cNvPr id="1" name=""/>
        <p:cNvGrpSpPr/>
        <p:nvPr/>
      </p:nvGrpSpPr>
      <p:grpSpPr>
        <a:xfrm>
          <a:off x="0" y="0"/>
          <a:ext cx="0" cy="0"/>
          <a:chOff x="0" y="0"/>
          <a:chExt cx="0" cy="0"/>
        </a:xfrm>
      </p:grpSpPr>
      <p:sp>
        <p:nvSpPr>
          <p:cNvPr id="1048576" name="标题占位符 1"/>
          <p:cNvSpPr>
            <a:spLocks noGrp="1"/>
          </p:cNvSpPr>
          <p:nvPr>
            <p:ph type="title"/>
            <p:custDataLst>
              <p:tags r:id="rId13"/>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endParaRPr lang="zh-CN" altLang="en-US" dirty="0"/>
          </a:p>
        </p:txBody>
      </p:sp>
      <p:sp>
        <p:nvSpPr>
          <p:cNvPr id="1048577" name="文本占位符 2"/>
          <p:cNvSpPr>
            <a:spLocks noGrp="1"/>
          </p:cNvSpPr>
          <p:nvPr>
            <p:ph type="body" idx="1"/>
            <p:custDataLst>
              <p:tags r:id="rId14"/>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48578"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1048579"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1048580"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1048581" name="KSO_TEMPLATE" hidden="1"/>
          <p:cNvSpPr/>
          <p:nvPr userDrawn="1">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582" name="矩形 10"/>
          <p:cNvSpPr/>
          <p:nvPr userDrawn="1"/>
        </p:nvSpPr>
        <p:spPr>
          <a:xfrm>
            <a:off x="3580130" y="-8890"/>
            <a:ext cx="8608060" cy="6868160"/>
          </a:xfrm>
          <a:prstGeom prst="rect">
            <a:avLst/>
          </a:prstGeom>
          <a:solidFill>
            <a:srgbClr val="205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文本框 32"/>
          <p:cNvSpPr txBox="1">
            <a:spLocks noChangeArrowheads="1"/>
          </p:cNvSpPr>
          <p:nvPr/>
        </p:nvSpPr>
        <p:spPr bwMode="auto">
          <a:xfrm rot="1209897">
            <a:off x="1217084" y="6515100"/>
            <a:ext cx="309880" cy="193675"/>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665" b="0" i="0" u="none" strike="noStrike" kern="1200" cap="none" spc="0" normalizeH="0" baseline="0" noProof="0" dirty="0">
              <a:ln>
                <a:noFill/>
              </a:ln>
              <a:solidFill>
                <a:srgbClr val="A9D18E"/>
              </a:solidFill>
              <a:effectLst/>
              <a:uLnTx/>
              <a:uFillTx/>
              <a:latin typeface="Arial" panose="020B0604020202020204" pitchFamily="34" charset="0"/>
              <a:ea typeface="宋体" panose="02010600030101010101" pitchFamily="2" charset="-122"/>
              <a:cs typeface="+mn-cs"/>
            </a:endParaRPr>
          </a:p>
        </p:txBody>
      </p:sp>
      <p:sp>
        <p:nvSpPr>
          <p:cNvPr id="3" name="文本框 51"/>
          <p:cNvSpPr txBox="1">
            <a:spLocks noChangeArrowheads="1"/>
          </p:cNvSpPr>
          <p:nvPr/>
        </p:nvSpPr>
        <p:spPr bwMode="auto">
          <a:xfrm rot="21429897">
            <a:off x="5467351" y="6614584"/>
            <a:ext cx="309880" cy="193675"/>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665" b="1" i="0" u="none" strike="noStrike" kern="1200" cap="none" spc="0" normalizeH="0" baseline="0" noProof="0" dirty="0">
              <a:ln>
                <a:noFill/>
              </a:ln>
              <a:solidFill>
                <a:srgbClr val="A9D18E"/>
              </a:solidFill>
              <a:effectLst/>
              <a:uLnTx/>
              <a:uFillTx/>
              <a:latin typeface="Arial" panose="020B0604020202020204" pitchFamily="34" charset="0"/>
              <a:ea typeface="宋体" panose="02010600030101010101" pitchFamily="2" charset="-122"/>
              <a:cs typeface="+mn-cs"/>
            </a:endParaRPr>
          </a:p>
        </p:txBody>
      </p:sp>
      <p:sp>
        <p:nvSpPr>
          <p:cNvPr id="4" name="文本框 50"/>
          <p:cNvSpPr txBox="1">
            <a:spLocks noChangeArrowheads="1"/>
          </p:cNvSpPr>
          <p:nvPr/>
        </p:nvSpPr>
        <p:spPr bwMode="auto">
          <a:xfrm>
            <a:off x="9273117" y="6614584"/>
            <a:ext cx="309880" cy="193675"/>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665" b="1" i="0" u="none" strike="noStrike" kern="1200" cap="none" spc="0" normalizeH="0" baseline="0" noProof="0">
              <a:ln>
                <a:noFill/>
              </a:ln>
              <a:solidFill>
                <a:srgbClr val="A9D18E"/>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anose="02020603050405020304" pitchFamily="18" charset="0"/>
          <a:ea typeface="黑体" panose="02010609060101010101" charset="-122"/>
        </a:defRPr>
      </a:lvl2pPr>
      <a:lvl3pPr algn="ctr" rtl="0" eaLnBrk="0" fontAlgn="base" hangingPunct="0">
        <a:spcBef>
          <a:spcPct val="0"/>
        </a:spcBef>
        <a:spcAft>
          <a:spcPct val="0"/>
        </a:spcAft>
        <a:defRPr sz="4400">
          <a:solidFill>
            <a:schemeClr val="tx1"/>
          </a:solidFill>
          <a:latin typeface="Times New Roman" panose="02020603050405020304" pitchFamily="18" charset="0"/>
          <a:ea typeface="黑体" panose="02010609060101010101" charset="-122"/>
        </a:defRPr>
      </a:lvl3pPr>
      <a:lvl4pPr algn="ctr" rtl="0" eaLnBrk="0" fontAlgn="base" hangingPunct="0">
        <a:spcBef>
          <a:spcPct val="0"/>
        </a:spcBef>
        <a:spcAft>
          <a:spcPct val="0"/>
        </a:spcAft>
        <a:defRPr sz="4400">
          <a:solidFill>
            <a:schemeClr val="tx1"/>
          </a:solidFill>
          <a:latin typeface="Times New Roman" panose="02020603050405020304" pitchFamily="18" charset="0"/>
          <a:ea typeface="黑体" panose="02010609060101010101" charset="-122"/>
        </a:defRPr>
      </a:lvl4pPr>
      <a:lvl5pPr algn="ctr" rtl="0" eaLnBrk="0" fontAlgn="base" hangingPunct="0">
        <a:spcBef>
          <a:spcPct val="0"/>
        </a:spcBef>
        <a:spcAft>
          <a:spcPct val="0"/>
        </a:spcAft>
        <a:defRPr sz="4400">
          <a:solidFill>
            <a:schemeClr val="tx1"/>
          </a:solidFill>
          <a:latin typeface="Times New Roman" panose="02020603050405020304" pitchFamily="18" charset="0"/>
          <a:ea typeface="黑体" panose="02010609060101010101"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
        <p:nvSpPr>
          <p:cNvPr id="1048692" name="圆角矩形 15"/>
          <p:cNvSpPr>
            <a:spLocks noChangeArrowheads="1"/>
          </p:cNvSpPr>
          <p:nvPr userDrawn="1"/>
        </p:nvSpPr>
        <p:spPr bwMode="auto">
          <a:xfrm>
            <a:off x="93345" y="5039995"/>
            <a:ext cx="12096750" cy="1767205"/>
          </a:xfrm>
          <a:prstGeom prst="roundRect">
            <a:avLst>
              <a:gd name="adj" fmla="val 4560"/>
            </a:avLst>
          </a:prstGeom>
          <a:solidFill>
            <a:schemeClr val="bg1"/>
          </a:solidFill>
          <a:ln w="25400">
            <a:solidFill>
              <a:schemeClr val="bg1"/>
            </a:solidFill>
            <a:miter lim="800000"/>
          </a:ln>
        </p:spPr>
        <p:txBody>
          <a:bodyPr lIns="101286" tIns="50643" rIns="101286" bIns="50643" anchor="ctr"/>
          <a:lstStyle>
            <a:lvl1pPr>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9pPr>
          </a:lstStyle>
          <a:p>
            <a:pPr algn="ctr" eaLnBrk="1" hangingPunct="1"/>
            <a:endParaRPr lang="zh-CN" altLang="en-US" sz="19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48694" name="TextBox 10"/>
          <p:cNvSpPr>
            <a:spLocks noChangeArrowheads="1"/>
          </p:cNvSpPr>
          <p:nvPr userDrawn="1"/>
        </p:nvSpPr>
        <p:spPr bwMode="auto">
          <a:xfrm>
            <a:off x="8784458" y="6525261"/>
            <a:ext cx="4562767" cy="315595"/>
          </a:xfrm>
          <a:prstGeom prst="rect">
            <a:avLst/>
          </a:prstGeom>
          <a:noFill/>
          <a:ln>
            <a:noFill/>
          </a:ln>
        </p:spPr>
        <p:txBody>
          <a:bodyPr wrap="square" lIns="101286" tIns="50643" rIns="101286" bIns="50643">
            <a:spAutoFit/>
          </a:bodyPr>
          <a:lstStyle>
            <a:lvl1pPr>
              <a:defRPr sz="4400" b="1">
                <a:solidFill>
                  <a:srgbClr val="3333FF"/>
                </a:solidFill>
                <a:latin typeface="Arial" panose="020B0604020202020204" pitchFamily="34" charset="0"/>
                <a:ea typeface="宋体" panose="02010600030101010101" pitchFamily="2" charset="-122"/>
              </a:defRPr>
            </a:lvl1pPr>
            <a:lvl2pPr>
              <a:defRPr sz="4400" b="1">
                <a:solidFill>
                  <a:srgbClr val="3333FF"/>
                </a:solidFill>
                <a:latin typeface="Arial" panose="020B0604020202020204" pitchFamily="34" charset="0"/>
                <a:ea typeface="宋体" panose="02010600030101010101" pitchFamily="2" charset="-122"/>
              </a:defRPr>
            </a:lvl2pPr>
            <a:lvl3pPr>
              <a:defRPr sz="4400" b="1">
                <a:solidFill>
                  <a:srgbClr val="3333FF"/>
                </a:solidFill>
                <a:latin typeface="Arial" panose="020B0604020202020204" pitchFamily="34" charset="0"/>
                <a:ea typeface="宋体" panose="02010600030101010101" pitchFamily="2" charset="-122"/>
              </a:defRPr>
            </a:lvl3pPr>
            <a:lvl4pPr>
              <a:defRPr sz="4400" b="1">
                <a:solidFill>
                  <a:srgbClr val="3333FF"/>
                </a:solidFill>
                <a:latin typeface="Arial" panose="020B0604020202020204" pitchFamily="34" charset="0"/>
                <a:ea typeface="宋体" panose="02010600030101010101" pitchFamily="2" charset="-122"/>
              </a:defRPr>
            </a:lvl4pPr>
            <a:lvl5pPr>
              <a:defRPr sz="4400" b="1">
                <a:solidFill>
                  <a:srgbClr val="3333FF"/>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zh-CN" altLang="en-US" sz="1400" dirty="0">
                <a:solidFill>
                  <a:srgbClr val="3651B4"/>
                </a:solidFill>
                <a:uFillTx/>
                <a:latin typeface="华文行楷" panose="02010800040101010101" pitchFamily="2" charset="-122"/>
                <a:ea typeface="华文行楷" panose="02010800040101010101" pitchFamily="2" charset="-122"/>
                <a:sym typeface="华文行楷" panose="02010800040101010101" pitchFamily="2" charset="-122"/>
              </a:rPr>
              <a:t>青岛西海岸新区实验初级中学教育集团</a:t>
            </a:r>
            <a:endParaRPr lang="zh-CN" altLang="en-US" sz="1400" dirty="0">
              <a:solidFill>
                <a:srgbClr val="0070C0"/>
              </a:solidFill>
              <a:latin typeface="华文行楷" panose="02010800040101010101" pitchFamily="2" charset="-122"/>
              <a:ea typeface="华文行楷" panose="02010800040101010101" pitchFamily="2" charset="-122"/>
            </a:endParaRPr>
          </a:p>
        </p:txBody>
      </p:sp>
      <p:sp>
        <p:nvSpPr>
          <p:cNvPr id="1048695" name="Rectangle 6"/>
          <p:cNvSpPr>
            <a:spLocks noChangeArrowheads="1"/>
          </p:cNvSpPr>
          <p:nvPr userDrawn="1"/>
        </p:nvSpPr>
        <p:spPr bwMode="auto">
          <a:xfrm>
            <a:off x="572771" y="554673"/>
            <a:ext cx="11338983" cy="76200"/>
          </a:xfrm>
          <a:prstGeom prst="rect">
            <a:avLst/>
          </a:prstGeom>
          <a:gradFill rotWithShape="0">
            <a:gsLst>
              <a:gs pos="0">
                <a:schemeClr val="tx1"/>
              </a:gs>
              <a:gs pos="100000">
                <a:schemeClr val="bg1"/>
              </a:gs>
            </a:gsLst>
            <a:lin ang="0" scaled="1"/>
          </a:gradFill>
          <a:ln>
            <a:noFill/>
          </a:ln>
        </p:spPr>
        <p:txBody>
          <a:bodyPr lIns="101286" tIns="50643" rIns="101286" bIns="50643"/>
          <a:lstStyle>
            <a:lvl1pPr>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9pPr>
          </a:lstStyle>
          <a:p>
            <a:endParaRPr lang="en-US" altLang="zh-CN" sz="1900">
              <a:solidFill>
                <a:schemeClr val="tx1"/>
              </a:solidFill>
            </a:endParaRPr>
          </a:p>
        </p:txBody>
      </p:sp>
      <p:sp>
        <p:nvSpPr>
          <p:cNvPr id="1048696" name="Rectangle 7"/>
          <p:cNvSpPr>
            <a:spLocks noChangeArrowheads="1"/>
          </p:cNvSpPr>
          <p:nvPr userDrawn="1"/>
        </p:nvSpPr>
        <p:spPr bwMode="auto">
          <a:xfrm>
            <a:off x="263949" y="6466205"/>
            <a:ext cx="11648017" cy="76200"/>
          </a:xfrm>
          <a:prstGeom prst="rect">
            <a:avLst/>
          </a:prstGeom>
          <a:gradFill rotWithShape="0">
            <a:gsLst>
              <a:gs pos="0">
                <a:schemeClr val="bg1"/>
              </a:gs>
              <a:gs pos="100000">
                <a:schemeClr val="tx1"/>
              </a:gs>
            </a:gsLst>
            <a:lin ang="0" scaled="1"/>
          </a:gradFill>
          <a:ln>
            <a:noFill/>
          </a:ln>
        </p:spPr>
        <p:txBody>
          <a:bodyPr lIns="101286" tIns="50643" rIns="101286" bIns="50643"/>
          <a:lstStyle>
            <a:lvl1pPr>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9pPr>
          </a:lstStyle>
          <a:p>
            <a:endParaRPr lang="en-US" altLang="zh-CN" sz="1900">
              <a:solidFill>
                <a:schemeClr val="tx1"/>
              </a:solidFill>
            </a:endParaRPr>
          </a:p>
        </p:txBody>
      </p:sp>
      <p:grpSp>
        <p:nvGrpSpPr>
          <p:cNvPr id="79" name="组合 1031"/>
          <p:cNvGrpSpPr/>
          <p:nvPr userDrawn="1"/>
        </p:nvGrpSpPr>
        <p:grpSpPr bwMode="auto">
          <a:xfrm>
            <a:off x="10807701" y="528003"/>
            <a:ext cx="994833" cy="125412"/>
            <a:chOff x="0" y="0"/>
            <a:chExt cx="1178" cy="198"/>
          </a:xfrm>
        </p:grpSpPr>
        <p:sp>
          <p:nvSpPr>
            <p:cNvPr id="1048697" name="Rectangle 9"/>
            <p:cNvSpPr>
              <a:spLocks noChangeArrowheads="1"/>
            </p:cNvSpPr>
            <p:nvPr/>
          </p:nvSpPr>
          <p:spPr bwMode="auto">
            <a:xfrm>
              <a:off x="0" y="0"/>
              <a:ext cx="211" cy="198"/>
            </a:xfrm>
            <a:prstGeom prst="rect">
              <a:avLst/>
            </a:prstGeom>
            <a:solidFill>
              <a:srgbClr val="60ABFF"/>
            </a:solidFill>
            <a:ln w="7200">
              <a:solidFill>
                <a:srgbClr val="60ABFF"/>
              </a:solidFill>
              <a:miter lim="800000"/>
            </a:ln>
          </p:spPr>
          <p:txBody>
            <a:bodyPr lIns="101286" tIns="50643" rIns="101286" bIns="50643"/>
            <a:lstStyle>
              <a:lvl1pPr>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9pPr>
            </a:lstStyle>
            <a:p>
              <a:endParaRPr lang="en-US" altLang="zh-CN" sz="1900">
                <a:solidFill>
                  <a:schemeClr val="tx1"/>
                </a:solidFill>
              </a:endParaRPr>
            </a:p>
          </p:txBody>
        </p:sp>
        <p:sp>
          <p:nvSpPr>
            <p:cNvPr id="1048698" name="Rectangle 10"/>
            <p:cNvSpPr>
              <a:spLocks noChangeArrowheads="1"/>
            </p:cNvSpPr>
            <p:nvPr/>
          </p:nvSpPr>
          <p:spPr bwMode="auto">
            <a:xfrm>
              <a:off x="323" y="0"/>
              <a:ext cx="211" cy="198"/>
            </a:xfrm>
            <a:prstGeom prst="rect">
              <a:avLst/>
            </a:prstGeom>
            <a:solidFill>
              <a:srgbClr val="97C9FF"/>
            </a:solidFill>
            <a:ln w="7200">
              <a:solidFill>
                <a:srgbClr val="97C9FF"/>
              </a:solidFill>
              <a:miter lim="800000"/>
            </a:ln>
          </p:spPr>
          <p:txBody>
            <a:bodyPr lIns="101286" tIns="50643" rIns="101286" bIns="50643"/>
            <a:lstStyle>
              <a:lvl1pPr>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9pPr>
            </a:lstStyle>
            <a:p>
              <a:endParaRPr lang="en-US" altLang="zh-CN" sz="1900">
                <a:solidFill>
                  <a:schemeClr val="tx1"/>
                </a:solidFill>
              </a:endParaRPr>
            </a:p>
          </p:txBody>
        </p:sp>
        <p:sp>
          <p:nvSpPr>
            <p:cNvPr id="1048699" name="Rectangle 11"/>
            <p:cNvSpPr>
              <a:spLocks noChangeArrowheads="1"/>
            </p:cNvSpPr>
            <p:nvPr/>
          </p:nvSpPr>
          <p:spPr bwMode="auto">
            <a:xfrm>
              <a:off x="644" y="0"/>
              <a:ext cx="211" cy="198"/>
            </a:xfrm>
            <a:prstGeom prst="rect">
              <a:avLst/>
            </a:prstGeom>
            <a:solidFill>
              <a:srgbClr val="A2CEFF"/>
            </a:solidFill>
            <a:ln w="7200">
              <a:solidFill>
                <a:srgbClr val="A2CEFF"/>
              </a:solidFill>
              <a:miter lim="800000"/>
            </a:ln>
          </p:spPr>
          <p:txBody>
            <a:bodyPr lIns="101286" tIns="50643" rIns="101286" bIns="50643"/>
            <a:lstStyle>
              <a:lvl1pPr>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9pPr>
            </a:lstStyle>
            <a:p>
              <a:endParaRPr lang="en-US" altLang="zh-CN" sz="1900">
                <a:solidFill>
                  <a:schemeClr val="tx1"/>
                </a:solidFill>
              </a:endParaRPr>
            </a:p>
          </p:txBody>
        </p:sp>
        <p:sp>
          <p:nvSpPr>
            <p:cNvPr id="1048700" name="Rectangle 12"/>
            <p:cNvSpPr>
              <a:spLocks noChangeArrowheads="1"/>
            </p:cNvSpPr>
            <p:nvPr/>
          </p:nvSpPr>
          <p:spPr bwMode="auto">
            <a:xfrm>
              <a:off x="970" y="0"/>
              <a:ext cx="208" cy="198"/>
            </a:xfrm>
            <a:prstGeom prst="rect">
              <a:avLst/>
            </a:prstGeom>
            <a:solidFill>
              <a:srgbClr val="AAD2FF"/>
            </a:solidFill>
            <a:ln w="7200">
              <a:solidFill>
                <a:srgbClr val="AAD2FF"/>
              </a:solidFill>
              <a:miter lim="800000"/>
            </a:ln>
          </p:spPr>
          <p:txBody>
            <a:bodyPr lIns="101286" tIns="50643" rIns="101286" bIns="50643"/>
            <a:lstStyle>
              <a:lvl1pPr>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9pPr>
            </a:lstStyle>
            <a:p>
              <a:endParaRPr lang="en-US" altLang="zh-CN" sz="1900">
                <a:solidFill>
                  <a:schemeClr val="tx1"/>
                </a:solidFill>
              </a:endParaRPr>
            </a:p>
          </p:txBody>
        </p:sp>
      </p:grpSp>
      <p:pic>
        <p:nvPicPr>
          <p:cNvPr id="2097160" name="图片 2"/>
          <p:cNvPicPr>
            <a:picLocks noChangeAspect="1" noChangeArrowheads="1"/>
          </p:cNvPicPr>
          <p:nvPr userDrawn="1"/>
        </p:nvPicPr>
        <p:blipFill>
          <a:blip r:embed="rId17"/>
          <a:srcRect/>
          <a:stretch>
            <a:fillRect/>
          </a:stretch>
        </p:blipFill>
        <p:spPr bwMode="auto">
          <a:xfrm>
            <a:off x="9119870" y="141605"/>
            <a:ext cx="415925" cy="389890"/>
          </a:xfrm>
          <a:prstGeom prst="rect">
            <a:avLst/>
          </a:prstGeom>
          <a:noFill/>
          <a:ln>
            <a:noFill/>
          </a:ln>
        </p:spPr>
      </p:pic>
      <p:sp>
        <p:nvSpPr>
          <p:cNvPr id="14" name="TextBox 10"/>
          <p:cNvSpPr>
            <a:spLocks noChangeArrowheads="1"/>
          </p:cNvSpPr>
          <p:nvPr userDrawn="1"/>
        </p:nvSpPr>
        <p:spPr bwMode="auto">
          <a:xfrm>
            <a:off x="9479915" y="186055"/>
            <a:ext cx="2552700" cy="315595"/>
          </a:xfrm>
          <a:prstGeom prst="rect">
            <a:avLst/>
          </a:prstGeom>
          <a:noFill/>
          <a:ln>
            <a:noFill/>
          </a:ln>
        </p:spPr>
        <p:txBody>
          <a:bodyPr wrap="square" lIns="101286" tIns="50643" rIns="101286" bIns="50643">
            <a:spAutoFit/>
          </a:bodyPr>
          <a:lstStyle>
            <a:lvl1pPr>
              <a:defRPr sz="4400" b="1">
                <a:solidFill>
                  <a:srgbClr val="3333FF"/>
                </a:solidFill>
                <a:latin typeface="Arial" panose="020B0604020202020204" pitchFamily="34" charset="0"/>
                <a:ea typeface="宋体" panose="02010600030101010101" pitchFamily="2" charset="-122"/>
              </a:defRPr>
            </a:lvl1pPr>
            <a:lvl2pPr>
              <a:defRPr sz="4400" b="1">
                <a:solidFill>
                  <a:srgbClr val="3333FF"/>
                </a:solidFill>
                <a:latin typeface="Arial" panose="020B0604020202020204" pitchFamily="34" charset="0"/>
                <a:ea typeface="宋体" panose="02010600030101010101" pitchFamily="2" charset="-122"/>
              </a:defRPr>
            </a:lvl2pPr>
            <a:lvl3pPr>
              <a:defRPr sz="4400" b="1">
                <a:solidFill>
                  <a:srgbClr val="3333FF"/>
                </a:solidFill>
                <a:latin typeface="Arial" panose="020B0604020202020204" pitchFamily="34" charset="0"/>
                <a:ea typeface="宋体" panose="02010600030101010101" pitchFamily="2" charset="-122"/>
              </a:defRPr>
            </a:lvl3pPr>
            <a:lvl4pPr>
              <a:defRPr sz="4400" b="1">
                <a:solidFill>
                  <a:srgbClr val="3333FF"/>
                </a:solidFill>
                <a:latin typeface="Arial" panose="020B0604020202020204" pitchFamily="34" charset="0"/>
                <a:ea typeface="宋体" panose="02010600030101010101" pitchFamily="2" charset="-122"/>
              </a:defRPr>
            </a:lvl4pPr>
            <a:lvl5pPr>
              <a:defRPr sz="4400" b="1">
                <a:solidFill>
                  <a:srgbClr val="3333FF"/>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sz="4400" b="1">
                <a:solidFill>
                  <a:srgbClr val="3333FF"/>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zh-CN" altLang="en-US" sz="1400" dirty="0">
                <a:solidFill>
                  <a:srgbClr val="3651B4"/>
                </a:solidFill>
                <a:uFillTx/>
                <a:latin typeface="华文行楷" panose="02010800040101010101" pitchFamily="2" charset="-122"/>
                <a:ea typeface="华文行楷" panose="02010800040101010101" pitchFamily="2" charset="-122"/>
                <a:sym typeface="华文行楷" panose="02010800040101010101" pitchFamily="2" charset="-122"/>
              </a:rPr>
              <a:t>中国石油大学附属初级中学</a:t>
            </a:r>
            <a:endParaRPr lang="zh-CN" altLang="en-US" sz="1400" dirty="0">
              <a:solidFill>
                <a:srgbClr val="3651B4"/>
              </a:solidFill>
              <a:uFillTx/>
              <a:latin typeface="华文行楷" panose="02010800040101010101" pitchFamily="2" charset="-122"/>
              <a:ea typeface="华文行楷" panose="02010800040101010101" pitchFamily="2" charset="-122"/>
              <a:sym typeface="华文行楷" panose="02010800040101010101" pitchFamily="2" charset="-122"/>
            </a:endParaRPr>
          </a:p>
        </p:txBody>
      </p:sp>
    </p:spTree>
    <p:custDataLst>
      <p:tags r:id="rId18"/>
    </p:custData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576"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1048577"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4857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latin typeface="汉仪粗宋简" panose="02010600000101010101" charset="-122"/>
                <a:ea typeface="汉仪粗宋简" panose="02010600000101010101" charset="-122"/>
              </a:defRPr>
            </a:lvl1pPr>
          </a:lstStyle>
          <a:p>
            <a:fld id="{760FBDFE-C587-4B4C-A407-44438C67B59E}" type="datetimeFigureOut">
              <a:rPr lang="zh-CN" altLang="en-US" smtClean="0">
                <a:solidFill>
                  <a:prstClr val="black">
                    <a:tint val="75000"/>
                  </a:prstClr>
                </a:solidFill>
              </a:rPr>
            </a:fld>
            <a:endParaRPr lang="zh-CN" altLang="en-US" dirty="0">
              <a:solidFill>
                <a:prstClr val="black">
                  <a:tint val="75000"/>
                </a:prstClr>
              </a:solidFill>
            </a:endParaRPr>
          </a:p>
        </p:txBody>
      </p:sp>
      <p:sp>
        <p:nvSpPr>
          <p:cNvPr id="104857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latin typeface="汉仪粗宋简" panose="02010600000101010101" charset="-122"/>
                <a:ea typeface="汉仪粗宋简" panose="02010600000101010101" charset="-122"/>
              </a:defRPr>
            </a:lvl1pPr>
          </a:lstStyle>
          <a:p>
            <a:endParaRPr lang="zh-CN" altLang="en-US">
              <a:solidFill>
                <a:prstClr val="black">
                  <a:tint val="75000"/>
                </a:prstClr>
              </a:solidFill>
            </a:endParaRPr>
          </a:p>
        </p:txBody>
      </p:sp>
      <p:sp>
        <p:nvSpPr>
          <p:cNvPr id="1048580"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latin typeface="汉仪粗宋简" panose="02010600000101010101" charset="-122"/>
                <a:ea typeface="汉仪粗宋简" panose="02010600000101010101" charset="-122"/>
              </a:defRPr>
            </a:lvl1pPr>
          </a:lstStyle>
          <a:p>
            <a:fld id="{49AE70B2-8BF9-45C0-BB95-33D1B9D3A854}"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汉仪粗宋简" panose="02010600000101010101" charset="-122"/>
          <a:ea typeface="汉仪粗宋简" panose="02010600000101010101"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汉仪粗宋简" panose="02010600000101010101" charset="-122"/>
          <a:ea typeface="汉仪粗宋简" panose="02010600000101010101"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汉仪粗宋简" panose="02010600000101010101" charset="-122"/>
          <a:ea typeface="汉仪粗宋简" panose="02010600000101010101"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汉仪粗宋简" panose="02010600000101010101" charset="-122"/>
          <a:ea typeface="汉仪粗宋简" panose="02010600000101010101"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汉仪粗宋简" panose="02010600000101010101" charset="-122"/>
          <a:ea typeface="汉仪粗宋简" panose="02010600000101010101"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汉仪粗宋简" panose="02010600000101010101" charset="-122"/>
          <a:ea typeface="汉仪粗宋简" panose="0201060000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tags" Target="../tags/tag122.xml"/><Relationship Id="rId2" Type="http://schemas.openxmlformats.org/officeDocument/2006/relationships/image" Target="../media/image6.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9" Type="http://schemas.openxmlformats.org/officeDocument/2006/relationships/tags" Target="../tags/tag152.xml"/><Relationship Id="rId8" Type="http://schemas.openxmlformats.org/officeDocument/2006/relationships/tags" Target="../tags/tag151.xml"/><Relationship Id="rId7" Type="http://schemas.openxmlformats.org/officeDocument/2006/relationships/tags" Target="../tags/tag150.xml"/><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1" Type="http://schemas.openxmlformats.org/officeDocument/2006/relationships/notesSlide" Target="../notesSlides/notesSlide10.xml"/><Relationship Id="rId10" Type="http://schemas.openxmlformats.org/officeDocument/2006/relationships/slideLayout" Target="../slideLayouts/slideLayout2.xml"/><Relationship Id="rId1"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2.xml"/><Relationship Id="rId6" Type="http://schemas.openxmlformats.org/officeDocument/2006/relationships/tags" Target="../tags/tag157.xml"/><Relationship Id="rId5" Type="http://schemas.openxmlformats.org/officeDocument/2006/relationships/image" Target="../media/image23.png"/><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ags" Target="../tags/tag15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58.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2.xml"/><Relationship Id="rId6" Type="http://schemas.openxmlformats.org/officeDocument/2006/relationships/tags" Target="../tags/tag160.xml"/><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tags" Target="../tags/tag159.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2.xml"/><Relationship Id="rId6" Type="http://schemas.openxmlformats.org/officeDocument/2006/relationships/tags" Target="../tags/tag162.xml"/><Relationship Id="rId5" Type="http://schemas.openxmlformats.org/officeDocument/2006/relationships/image" Target="../media/image30.png"/><Relationship Id="rId4" Type="http://schemas.openxmlformats.org/officeDocument/2006/relationships/image" Target="../media/image25.png"/><Relationship Id="rId3" Type="http://schemas.openxmlformats.org/officeDocument/2006/relationships/image" Target="../media/image29.png"/><Relationship Id="rId2" Type="http://schemas.openxmlformats.org/officeDocument/2006/relationships/tags" Target="../tags/tag161.xml"/><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2.xml"/><Relationship Id="rId7" Type="http://schemas.openxmlformats.org/officeDocument/2006/relationships/tags" Target="../tags/tag167.xml"/><Relationship Id="rId6" Type="http://schemas.openxmlformats.org/officeDocument/2006/relationships/image" Target="../media/image24.png"/><Relationship Id="rId5" Type="http://schemas.openxmlformats.org/officeDocument/2006/relationships/tags" Target="../tags/tag166.xml"/><Relationship Id="rId4" Type="http://schemas.openxmlformats.org/officeDocument/2006/relationships/tags" Target="../tags/tag165.xml"/><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9" Type="http://schemas.openxmlformats.org/officeDocument/2006/relationships/tags" Target="../tags/tag175.xml"/><Relationship Id="rId8" Type="http://schemas.openxmlformats.org/officeDocument/2006/relationships/tags" Target="../tags/tag174.xml"/><Relationship Id="rId7" Type="http://schemas.openxmlformats.org/officeDocument/2006/relationships/tags" Target="../tags/tag173.xml"/><Relationship Id="rId6" Type="http://schemas.openxmlformats.org/officeDocument/2006/relationships/tags" Target="../tags/tag172.xml"/><Relationship Id="rId5" Type="http://schemas.openxmlformats.org/officeDocument/2006/relationships/tags" Target="../tags/tag171.xml"/><Relationship Id="rId4" Type="http://schemas.openxmlformats.org/officeDocument/2006/relationships/tags" Target="../tags/tag170.xml"/><Relationship Id="rId3" Type="http://schemas.openxmlformats.org/officeDocument/2006/relationships/tags" Target="../tags/tag169.xml"/><Relationship Id="rId2" Type="http://schemas.openxmlformats.org/officeDocument/2006/relationships/tags" Target="../tags/tag168.xml"/><Relationship Id="rId18" Type="http://schemas.openxmlformats.org/officeDocument/2006/relationships/notesSlide" Target="../notesSlides/notesSlide16.xml"/><Relationship Id="rId17" Type="http://schemas.openxmlformats.org/officeDocument/2006/relationships/slideLayout" Target="../slideLayouts/slideLayout2.xml"/><Relationship Id="rId16" Type="http://schemas.openxmlformats.org/officeDocument/2006/relationships/tags" Target="../tags/tag182.xml"/><Relationship Id="rId15" Type="http://schemas.openxmlformats.org/officeDocument/2006/relationships/tags" Target="../tags/tag181.xml"/><Relationship Id="rId14" Type="http://schemas.openxmlformats.org/officeDocument/2006/relationships/tags" Target="../tags/tag180.xml"/><Relationship Id="rId13" Type="http://schemas.openxmlformats.org/officeDocument/2006/relationships/tags" Target="../tags/tag179.xml"/><Relationship Id="rId12" Type="http://schemas.openxmlformats.org/officeDocument/2006/relationships/tags" Target="../tags/tag178.xml"/><Relationship Id="rId11" Type="http://schemas.openxmlformats.org/officeDocument/2006/relationships/tags" Target="../tags/tag177.xml"/><Relationship Id="rId10" Type="http://schemas.openxmlformats.org/officeDocument/2006/relationships/tags" Target="../tags/tag176.xml"/><Relationship Id="rId1"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12.xml"/><Relationship Id="rId6" Type="http://schemas.openxmlformats.org/officeDocument/2006/relationships/tags" Target="../tags/tag183.xml"/><Relationship Id="rId5" Type="http://schemas.openxmlformats.org/officeDocument/2006/relationships/image" Target="../media/image33.png"/><Relationship Id="rId4" Type="http://schemas.openxmlformats.org/officeDocument/2006/relationships/image" Target="../media/image32.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8.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tags" Target="../tags/tag184.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2.xml"/><Relationship Id="rId5" Type="http://schemas.openxmlformats.org/officeDocument/2006/relationships/tags" Target="../tags/tag189.xml"/><Relationship Id="rId4" Type="http://schemas.openxmlformats.org/officeDocument/2006/relationships/tags" Target="../tags/tag188.xml"/><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7.xml"/><Relationship Id="rId5" Type="http://schemas.openxmlformats.org/officeDocument/2006/relationships/image" Target="../media/image7.png"/><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s>
</file>

<file path=ppt/slides/_rels/slide20.xml.rels><?xml version="1.0" encoding="UTF-8" standalone="yes"?>
<Relationships xmlns="http://schemas.openxmlformats.org/package/2006/relationships"><Relationship Id="rId9" Type="http://schemas.openxmlformats.org/officeDocument/2006/relationships/tags" Target="../tags/tag198.xml"/><Relationship Id="rId8" Type="http://schemas.openxmlformats.org/officeDocument/2006/relationships/tags" Target="../tags/tag197.xml"/><Relationship Id="rId7" Type="http://schemas.openxmlformats.org/officeDocument/2006/relationships/tags" Target="../tags/tag196.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3" Type="http://schemas.openxmlformats.org/officeDocument/2006/relationships/tags" Target="../tags/tag192.xml"/><Relationship Id="rId2" Type="http://schemas.openxmlformats.org/officeDocument/2006/relationships/tags" Target="../tags/tag191.xml"/><Relationship Id="rId11" Type="http://schemas.openxmlformats.org/officeDocument/2006/relationships/slideLayout" Target="../slideLayouts/slideLayout2.xml"/><Relationship Id="rId10" Type="http://schemas.openxmlformats.org/officeDocument/2006/relationships/image" Target="../media/image37.png"/><Relationship Id="rId1" Type="http://schemas.openxmlformats.org/officeDocument/2006/relationships/tags" Target="../tags/tag190.xml"/></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tags" Target="../tags/tag200.xml"/><Relationship Id="rId1" Type="http://schemas.openxmlformats.org/officeDocument/2006/relationships/tags" Target="../tags/tag199.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1.xml"/><Relationship Id="rId7" Type="http://schemas.openxmlformats.org/officeDocument/2006/relationships/slideLayout" Target="../slideLayouts/slideLayout2.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image" Target="../media/image5.png"/></Relationships>
</file>

<file path=ppt/slides/_rels/slide23.xml.rels><?xml version="1.0" encoding="UTF-8" standalone="yes"?>
<Relationships xmlns="http://schemas.openxmlformats.org/package/2006/relationships"><Relationship Id="rId9" Type="http://schemas.openxmlformats.org/officeDocument/2006/relationships/tags" Target="../tags/tag212.xml"/><Relationship Id="rId8" Type="http://schemas.openxmlformats.org/officeDocument/2006/relationships/tags" Target="../tags/tag211.xml"/><Relationship Id="rId7" Type="http://schemas.openxmlformats.org/officeDocument/2006/relationships/tags" Target="../tags/tag210.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3" Type="http://schemas.openxmlformats.org/officeDocument/2006/relationships/tags" Target="../tags/tag206.xml"/><Relationship Id="rId2" Type="http://schemas.openxmlformats.org/officeDocument/2006/relationships/tags" Target="../tags/tag205.xml"/><Relationship Id="rId17" Type="http://schemas.openxmlformats.org/officeDocument/2006/relationships/notesSlide" Target="../notesSlides/notesSlide22.xml"/><Relationship Id="rId16" Type="http://schemas.openxmlformats.org/officeDocument/2006/relationships/slideLayout" Target="../slideLayouts/slideLayout2.xml"/><Relationship Id="rId15" Type="http://schemas.openxmlformats.org/officeDocument/2006/relationships/tags" Target="../tags/tag215.xml"/><Relationship Id="rId14" Type="http://schemas.openxmlformats.org/officeDocument/2006/relationships/tags" Target="../tags/tag214.xml"/><Relationship Id="rId13" Type="http://schemas.openxmlformats.org/officeDocument/2006/relationships/tags" Target="../tags/tag213.xml"/><Relationship Id="rId12" Type="http://schemas.openxmlformats.org/officeDocument/2006/relationships/image" Target="../media/image41.png"/><Relationship Id="rId11" Type="http://schemas.microsoft.com/office/2007/relationships/media" Target="../media/media3.mp3"/><Relationship Id="rId10" Type="http://schemas.openxmlformats.org/officeDocument/2006/relationships/audio" Target="NULL" TargetMode="External"/><Relationship Id="rId1" Type="http://schemas.openxmlformats.org/officeDocument/2006/relationships/tags" Target="../tags/tag204.xml"/></Relationships>
</file>

<file path=ppt/slides/_rels/slide24.xml.rels><?xml version="1.0" encoding="UTF-8" standalone="yes"?>
<Relationships xmlns="http://schemas.openxmlformats.org/package/2006/relationships"><Relationship Id="rId9" Type="http://schemas.microsoft.com/office/2007/relationships/media" Target="../media/media4.mp3"/><Relationship Id="rId8" Type="http://schemas.openxmlformats.org/officeDocument/2006/relationships/audio" Target="NULL" TargetMode="External"/><Relationship Id="rId7" Type="http://schemas.openxmlformats.org/officeDocument/2006/relationships/tags" Target="../tags/tag222.xml"/><Relationship Id="rId6" Type="http://schemas.openxmlformats.org/officeDocument/2006/relationships/tags" Target="../tags/tag221.xml"/><Relationship Id="rId5" Type="http://schemas.openxmlformats.org/officeDocument/2006/relationships/tags" Target="../tags/tag220.xml"/><Relationship Id="rId4" Type="http://schemas.openxmlformats.org/officeDocument/2006/relationships/tags" Target="../tags/tag219.xml"/><Relationship Id="rId3" Type="http://schemas.openxmlformats.org/officeDocument/2006/relationships/tags" Target="../tags/tag218.xml"/><Relationship Id="rId2" Type="http://schemas.openxmlformats.org/officeDocument/2006/relationships/tags" Target="../tags/tag217.xml"/><Relationship Id="rId14" Type="http://schemas.openxmlformats.org/officeDocument/2006/relationships/notesSlide" Target="../notesSlides/notesSlide23.xml"/><Relationship Id="rId13" Type="http://schemas.openxmlformats.org/officeDocument/2006/relationships/slideLayout" Target="../slideLayouts/slideLayout2.xml"/><Relationship Id="rId12" Type="http://schemas.openxmlformats.org/officeDocument/2006/relationships/tags" Target="../tags/tag224.xml"/><Relationship Id="rId11" Type="http://schemas.openxmlformats.org/officeDocument/2006/relationships/tags" Target="../tags/tag223.xml"/><Relationship Id="rId10" Type="http://schemas.openxmlformats.org/officeDocument/2006/relationships/image" Target="../media/image41.png"/><Relationship Id="rId1" Type="http://schemas.openxmlformats.org/officeDocument/2006/relationships/tags" Target="../tags/tag216.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42.png"/><Relationship Id="rId6" Type="http://schemas.openxmlformats.org/officeDocument/2006/relationships/tags" Target="../tags/tag230.xml"/><Relationship Id="rId5" Type="http://schemas.openxmlformats.org/officeDocument/2006/relationships/tags" Target="../tags/tag229.xml"/><Relationship Id="rId4" Type="http://schemas.openxmlformats.org/officeDocument/2006/relationships/tags" Target="../tags/tag228.xml"/><Relationship Id="rId3" Type="http://schemas.openxmlformats.org/officeDocument/2006/relationships/tags" Target="../tags/tag227.xml"/><Relationship Id="rId2" Type="http://schemas.openxmlformats.org/officeDocument/2006/relationships/tags" Target="../tags/tag226.xml"/><Relationship Id="rId1" Type="http://schemas.openxmlformats.org/officeDocument/2006/relationships/tags" Target="../tags/tag225.xml"/></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tags" Target="../tags/tag235.xml"/><Relationship Id="rId4" Type="http://schemas.openxmlformats.org/officeDocument/2006/relationships/tags" Target="../tags/tag234.xml"/><Relationship Id="rId3" Type="http://schemas.openxmlformats.org/officeDocument/2006/relationships/tags" Target="../tags/tag233.xml"/><Relationship Id="rId2" Type="http://schemas.openxmlformats.org/officeDocument/2006/relationships/tags" Target="../tags/tag232.xml"/><Relationship Id="rId1" Type="http://schemas.openxmlformats.org/officeDocument/2006/relationships/tags" Target="../tags/tag231.xml"/></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2.xml"/><Relationship Id="rId5" Type="http://schemas.openxmlformats.org/officeDocument/2006/relationships/tags" Target="../tags/tag237.xml"/><Relationship Id="rId4" Type="http://schemas.openxmlformats.org/officeDocument/2006/relationships/image" Target="../media/image43.png"/><Relationship Id="rId3" Type="http://schemas.openxmlformats.org/officeDocument/2006/relationships/tags" Target="../tags/tag236.xml"/><Relationship Id="rId2" Type="http://schemas.openxmlformats.org/officeDocument/2006/relationships/image" Target="../media/image6.png"/><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9" Type="http://schemas.openxmlformats.org/officeDocument/2006/relationships/tags" Target="../tags/tag130.xml"/><Relationship Id="rId8" Type="http://schemas.openxmlformats.org/officeDocument/2006/relationships/tags" Target="../tags/tag129.xml"/><Relationship Id="rId7" Type="http://schemas.openxmlformats.org/officeDocument/2006/relationships/tags" Target="../tags/tag128.xml"/><Relationship Id="rId6" Type="http://schemas.openxmlformats.org/officeDocument/2006/relationships/tags" Target="../tags/tag127.xml"/><Relationship Id="rId5" Type="http://schemas.openxmlformats.org/officeDocument/2006/relationships/image" Target="../media/image10.png"/><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9.png"/><Relationship Id="rId14" Type="http://schemas.openxmlformats.org/officeDocument/2006/relationships/notesSlide" Target="../notesSlides/notesSlide3.xml"/><Relationship Id="rId13" Type="http://schemas.openxmlformats.org/officeDocument/2006/relationships/slideLayout" Target="../slideLayouts/slideLayout2.xml"/><Relationship Id="rId12" Type="http://schemas.openxmlformats.org/officeDocument/2006/relationships/tags" Target="../tags/tag132.xml"/><Relationship Id="rId11" Type="http://schemas.openxmlformats.org/officeDocument/2006/relationships/image" Target="../media/image11.png"/><Relationship Id="rId10" Type="http://schemas.openxmlformats.org/officeDocument/2006/relationships/tags" Target="../tags/tag131.xml"/><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tags" Target="../tags/tag133.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tags" Target="../tags/tag135.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tags" Target="../tags/tag134.xml"/></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38.xml"/><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image" Target="../media/image21.png"/><Relationship Id="rId3" Type="http://schemas.openxmlformats.org/officeDocument/2006/relationships/tags" Target="../tags/tag137.xml"/><Relationship Id="rId2" Type="http://schemas.openxmlformats.org/officeDocument/2006/relationships/image" Target="../media/image20.png"/><Relationship Id="rId10" Type="http://schemas.openxmlformats.org/officeDocument/2006/relationships/notesSlide" Target="../notesSlides/notesSlide6.xml"/><Relationship Id="rId1" Type="http://schemas.openxmlformats.org/officeDocument/2006/relationships/tags" Target="../tags/tag136.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tags" Target="../tags/tag139.xml"/><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141.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tags" Target="../tags/tag140.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44.xml"/><Relationship Id="rId7" Type="http://schemas.openxmlformats.org/officeDocument/2006/relationships/image" Target="../media/image22.png"/><Relationship Id="rId6" Type="http://schemas.openxmlformats.org/officeDocument/2006/relationships/image" Target="../media/image17.png"/><Relationship Id="rId5" Type="http://schemas.openxmlformats.org/officeDocument/2006/relationships/image" Target="../media/image23.png"/><Relationship Id="rId4" Type="http://schemas.openxmlformats.org/officeDocument/2006/relationships/image" Target="../media/image21.png"/><Relationship Id="rId3" Type="http://schemas.openxmlformats.org/officeDocument/2006/relationships/tags" Target="../tags/tag143.xml"/><Relationship Id="rId2" Type="http://schemas.openxmlformats.org/officeDocument/2006/relationships/image" Target="../media/image20.png"/><Relationship Id="rId10" Type="http://schemas.openxmlformats.org/officeDocument/2006/relationships/notesSlide" Target="../notesSlides/notesSlide9.xml"/><Relationship Id="rId1" Type="http://schemas.openxmlformats.org/officeDocument/2006/relationships/tags" Target="../tags/tag1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9" name="矩形 5"/>
          <p:cNvSpPr/>
          <p:nvPr userDrawn="1"/>
        </p:nvSpPr>
        <p:spPr>
          <a:xfrm>
            <a:off x="-2540" y="-9525"/>
            <a:ext cx="8608060" cy="6868795"/>
          </a:xfrm>
          <a:prstGeom prst="rect">
            <a:avLst/>
          </a:prstGeom>
          <a:solidFill>
            <a:srgbClr val="9A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590" name="矩形 10"/>
          <p:cNvSpPr/>
          <p:nvPr userDrawn="1"/>
        </p:nvSpPr>
        <p:spPr>
          <a:xfrm>
            <a:off x="3580130" y="-9525"/>
            <a:ext cx="8608060" cy="6868795"/>
          </a:xfrm>
          <a:prstGeom prst="rect">
            <a:avLst/>
          </a:prstGeom>
          <a:solidFill>
            <a:srgbClr val="205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97152" name="图片 8" descr="401353325"/>
          <p:cNvPicPr>
            <a:picLocks noChangeAspect="1"/>
          </p:cNvPicPr>
          <p:nvPr/>
        </p:nvPicPr>
        <p:blipFill>
          <a:blip r:embed="rId1"/>
          <a:stretch>
            <a:fillRect/>
          </a:stretch>
        </p:blipFill>
        <p:spPr>
          <a:xfrm rot="5040000">
            <a:off x="1778635" y="-1915160"/>
            <a:ext cx="7930515" cy="11077575"/>
          </a:xfrm>
          <a:prstGeom prst="rect">
            <a:avLst/>
          </a:prstGeom>
        </p:spPr>
      </p:pic>
      <p:pic>
        <p:nvPicPr>
          <p:cNvPr id="2097153" name="图片 7" descr="401353325"/>
          <p:cNvPicPr>
            <a:picLocks noChangeAspect="1"/>
          </p:cNvPicPr>
          <p:nvPr/>
        </p:nvPicPr>
        <p:blipFill>
          <a:blip r:embed="rId2"/>
          <a:srcRect t="9035" b="30703"/>
          <a:stretch>
            <a:fillRect/>
          </a:stretch>
        </p:blipFill>
        <p:spPr>
          <a:xfrm>
            <a:off x="6247765" y="1887220"/>
            <a:ext cx="7544435" cy="6061075"/>
          </a:xfrm>
          <a:prstGeom prst="rect">
            <a:avLst/>
          </a:prstGeom>
        </p:spPr>
      </p:pic>
      <p:sp>
        <p:nvSpPr>
          <p:cNvPr id="6" name="TextBox 1"/>
          <p:cNvSpPr txBox="1"/>
          <p:nvPr/>
        </p:nvSpPr>
        <p:spPr>
          <a:xfrm rot="21420000">
            <a:off x="439384" y="1266806"/>
            <a:ext cx="9791114" cy="1660525"/>
          </a:xfrm>
          <a:prstGeom prst="rect">
            <a:avLst/>
          </a:prstGeom>
          <a:noFill/>
        </p:spPr>
        <p:txBody>
          <a:bodyPr wrap="square">
            <a:spAutoFit/>
          </a:bodyPr>
          <a:lstStyle/>
          <a:p>
            <a:pPr algn="ctr" eaLnBrk="1" fontAlgn="auto" hangingPunct="1">
              <a:spcBef>
                <a:spcPts val="0"/>
              </a:spcBef>
              <a:spcAft>
                <a:spcPts val="0"/>
              </a:spcAft>
              <a:defRPr/>
            </a:pPr>
            <a:r>
              <a:rPr lang="en-US" altLang="zh-CN" sz="5400" b="1" kern="0" dirty="0">
                <a:ln>
                  <a:solidFill>
                    <a:sysClr val="windowText" lastClr="000000"/>
                  </a:solidFill>
                </a:ln>
                <a:solidFill>
                  <a:schemeClr val="bg1"/>
                </a:solidFill>
                <a:effectLst>
                  <a:outerShdw blurRad="38100" dist="38100" dir="2700000" algn="tl">
                    <a:srgbClr val="000000">
                      <a:alpha val="43137"/>
                    </a:srgbClr>
                  </a:outerShdw>
                </a:effectLst>
                <a:latin typeface="Cooper Black" panose="0208090404030B020404" charset="0"/>
                <a:ea typeface="黑体" panose="02010609060101010101" charset="-122"/>
                <a:cs typeface="Arial" panose="020B0604020202020204" pitchFamily="34" charset="0"/>
              </a:rPr>
              <a:t>Unit 4</a:t>
            </a:r>
            <a:r>
              <a:rPr lang="en-US" altLang="zh-CN" sz="4800" b="1" kern="0" dirty="0">
                <a:ln>
                  <a:solidFill>
                    <a:sysClr val="windowText" lastClr="000000"/>
                  </a:solidFill>
                </a:ln>
                <a:solidFill>
                  <a:schemeClr val="bg1"/>
                </a:solidFill>
                <a:effectLst>
                  <a:outerShdw blurRad="38100" dist="38100" dir="2700000" algn="tl">
                    <a:srgbClr val="000000">
                      <a:alpha val="43137"/>
                    </a:srgbClr>
                  </a:outerShdw>
                </a:effectLst>
                <a:latin typeface="Cooper Black" panose="0208090404030B020404" charset="0"/>
                <a:ea typeface="黑体" panose="02010609060101010101" charset="-122"/>
                <a:cs typeface="Cooper Black" panose="0208090404030B020404" charset="0"/>
              </a:rPr>
              <a:t>  </a:t>
            </a:r>
            <a:endParaRPr lang="en-US" altLang="zh-CN" sz="4800" b="1" kern="0" dirty="0">
              <a:ln>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ea typeface="黑体" panose="02010609060101010101" charset="-122"/>
              <a:cs typeface="Times New Roman" panose="02020603050405020304" pitchFamily="18" charset="0"/>
            </a:endParaRPr>
          </a:p>
          <a:p>
            <a:pPr algn="ctr" eaLnBrk="1" fontAlgn="auto" hangingPunct="1">
              <a:spcBef>
                <a:spcPts val="0"/>
              </a:spcBef>
              <a:spcAft>
                <a:spcPts val="0"/>
              </a:spcAft>
              <a:defRPr/>
            </a:pPr>
            <a:r>
              <a:rPr lang="en-US" altLang="zh-CN" sz="4800" b="1" kern="0" dirty="0">
                <a:ln>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ea typeface="黑体" panose="02010609060101010101" charset="-122"/>
                <a:cs typeface="Times New Roman" panose="02020603050405020304" pitchFamily="18" charset="0"/>
              </a:rPr>
              <a:t>Why don’t you talk to your parents?</a:t>
            </a:r>
            <a:endParaRPr lang="en-US" altLang="zh-CN" sz="4800" b="1" kern="0" dirty="0">
              <a:ln>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ea typeface="黑体" panose="02010609060101010101" charset="-122"/>
              <a:cs typeface="Times New Roman" panose="02020603050405020304" pitchFamily="18" charset="0"/>
            </a:endParaRPr>
          </a:p>
        </p:txBody>
      </p:sp>
      <p:sp>
        <p:nvSpPr>
          <p:cNvPr id="7" name="矩形 6"/>
          <p:cNvSpPr/>
          <p:nvPr/>
        </p:nvSpPr>
        <p:spPr>
          <a:xfrm rot="21420000">
            <a:off x="4159298" y="3393067"/>
            <a:ext cx="3011805" cy="614045"/>
          </a:xfrm>
          <a:prstGeom prst="rect">
            <a:avLst/>
          </a:prstGeom>
          <a:solidFill>
            <a:srgbClr val="F4C843"/>
          </a:solidFill>
          <a:ln>
            <a:solidFill>
              <a:schemeClr val="accent1">
                <a:lumMod val="50000"/>
              </a:schemeClr>
            </a:solidFill>
          </a:ln>
          <a:effectLst>
            <a:outerShdw blurRad="50800" dist="38100" dir="2700000" algn="tl" rotWithShape="0">
              <a:prstClr val="black">
                <a:alpha val="40000"/>
              </a:prstClr>
            </a:outerShdw>
          </a:effectLst>
        </p:spPr>
        <p:txBody>
          <a:bodyPr wrap="none">
            <a:spAutoFit/>
          </a:bodyPr>
          <a:lstStyle/>
          <a:p>
            <a:pPr algn="ctr">
              <a:defRPr/>
            </a:pPr>
            <a:r>
              <a:rPr lang="en-US" altLang="zh-CN" sz="3400" b="1" kern="0" dirty="0">
                <a:ln>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ea typeface="黑体" panose="02010609060101010101" charset="-122"/>
                <a:cs typeface="Times New Roman" panose="02020603050405020304" pitchFamily="18" charset="0"/>
              </a:rPr>
              <a:t>Section A  3a-3c</a:t>
            </a:r>
            <a:endParaRPr lang="zh-CN" altLang="en-US" sz="3400" b="1" kern="0" dirty="0">
              <a:ln>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ea typeface="黑体" panose="02010609060101010101" charset="-122"/>
              <a:cs typeface="Times New Roman" panose="02020603050405020304" pitchFamily="18" charset="0"/>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A272F"/>
        </a:solidFill>
        <a:effectLst/>
      </p:bgPr>
    </p:bg>
    <p:spTree>
      <p:nvGrpSpPr>
        <p:cNvPr id="1" name=""/>
        <p:cNvGrpSpPr/>
        <p:nvPr/>
      </p:nvGrpSpPr>
      <p:grpSpPr>
        <a:xfrm>
          <a:off x="0" y="0"/>
          <a:ext cx="0" cy="0"/>
          <a:chOff x="0" y="0"/>
          <a:chExt cx="0" cy="0"/>
        </a:xfrm>
      </p:grpSpPr>
      <p:sp>
        <p:nvSpPr>
          <p:cNvPr id="3" name="矩形 2"/>
          <p:cNvSpPr/>
          <p:nvPr/>
        </p:nvSpPr>
        <p:spPr>
          <a:xfrm>
            <a:off x="547794" y="1048174"/>
            <a:ext cx="10545233" cy="5541645"/>
          </a:xfrm>
          <a:prstGeom prst="rect">
            <a:avLst/>
          </a:prstGeom>
          <a:ln>
            <a:solidFill>
              <a:schemeClr val="tx1"/>
            </a:solidFill>
            <a:prstDash val="sysDash"/>
          </a:ln>
        </p:spPr>
        <p:txBody>
          <a:bodyPr>
            <a:spAutoFit/>
          </a:bodyPr>
          <a:lstStyle/>
          <a:p>
            <a:pPr marL="0" marR="0" lvl="0" indent="0" algn="l"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2800" i="0" u="none" strike="noStrike" kern="0" cap="none" spc="0" normalizeH="0" baseline="0" noProof="0" dirty="0">
                <a:ln>
                  <a:noFill/>
                </a:ln>
                <a:solidFill>
                  <a:schemeClr val="tx1"/>
                </a:solidFill>
                <a:effectLst/>
                <a:uLnTx/>
                <a:uFillTx/>
                <a:latin typeface="Times New Roman" panose="02020603050405020304"/>
                <a:ea typeface="宋体" panose="02010600030101010101" pitchFamily="2" charset="-122"/>
                <a:cs typeface="+mn-cs"/>
              </a:rPr>
              <a:t>Dear Sad and Thirteen,</a:t>
            </a:r>
            <a:endParaRPr kumimoji="0" lang="en-US" altLang="zh-CN" sz="2800" i="0" u="none" strike="noStrike" kern="0" cap="none" spc="0" normalizeH="0" baseline="0" noProof="0" dirty="0">
              <a:ln>
                <a:noFill/>
              </a:ln>
              <a:solidFill>
                <a:schemeClr val="tx1"/>
              </a:solidFill>
              <a:effectLst/>
              <a:uLnTx/>
              <a:uFillTx/>
              <a:latin typeface="Times New Roman" panose="02020603050405020304"/>
              <a:ea typeface="宋体" panose="02010600030101010101" pitchFamily="2" charset="-122"/>
              <a:cs typeface="+mn-cs"/>
            </a:endParaRPr>
          </a:p>
          <a:p>
            <a:pPr marL="0" marR="0" lvl="0" algn="just" defTabSz="914400" rtl="0" eaLnBrk="1" fontAlgn="auto" latinLnBrk="0" hangingPunct="1">
              <a:lnSpc>
                <a:spcPct val="114000"/>
              </a:lnSpc>
              <a:spcBef>
                <a:spcPts val="0"/>
              </a:spcBef>
              <a:spcAft>
                <a:spcPts val="0"/>
              </a:spcAft>
              <a:buClrTx/>
              <a:buSzTx/>
              <a:buFontTx/>
              <a:buNone/>
              <a:defRPr/>
            </a:pPr>
            <a:r>
              <a:rPr kumimoji="0" lang="en-US" altLang="zh-CN" sz="2800" i="0" u="none" strike="noStrike" kern="0" cap="none" spc="0" normalizeH="0" baseline="0" noProof="0" dirty="0">
                <a:ln>
                  <a:noFill/>
                </a:ln>
                <a:solidFill>
                  <a:schemeClr val="tx1"/>
                </a:solidFill>
                <a:effectLst/>
                <a:uLnTx/>
                <a:uFillTx/>
                <a:latin typeface="Times New Roman" panose="02020603050405020304"/>
                <a:ea typeface="宋体" panose="02010600030101010101" pitchFamily="2" charset="-122"/>
                <a:cs typeface="+mn-cs"/>
              </a:rPr>
              <a:t>It’s not easy being your age, and it’s normal to have these feelings. Why don’t you talk about these feelings with your family? If your parents are having problems, you should </a:t>
            </a:r>
            <a:r>
              <a:rPr kumimoji="0" lang="en-US" altLang="zh-CN" sz="2800"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offer </a:t>
            </a:r>
            <a:r>
              <a:rPr kumimoji="0" lang="en-US" altLang="zh-CN" sz="2800" i="0" u="none" strike="noStrike" kern="0" cap="none" spc="0" normalizeH="0" baseline="0" noProof="0" dirty="0">
                <a:ln>
                  <a:noFill/>
                </a:ln>
                <a:solidFill>
                  <a:schemeClr val="tx1"/>
                </a:solidFill>
                <a:effectLst/>
                <a:uLnTx/>
                <a:uFillTx/>
                <a:latin typeface="Times New Roman" panose="02020603050405020304"/>
                <a:ea typeface="宋体" panose="02010600030101010101" pitchFamily="2" charset="-122"/>
                <a:cs typeface="+mn-cs"/>
              </a:rPr>
              <a:t>to help. Maybe you could do more jobs around the house </a:t>
            </a:r>
            <a:r>
              <a:rPr lang="en-US" altLang="zh-CN" sz="2800" kern="0" noProof="0" dirty="0">
                <a:ln>
                  <a:noFill/>
                </a:ln>
                <a:effectLst/>
                <a:uLnTx/>
                <a:uFillTx/>
                <a:latin typeface="Times New Roman" panose="02020603050405020304"/>
                <a:ea typeface="宋体" panose="02010600030101010101" pitchFamily="2" charset="-122"/>
                <a:sym typeface="+mn-ea"/>
              </a:rPr>
              <a:t>so that they have more time for </a:t>
            </a:r>
            <a:r>
              <a:rPr lang="en-US" altLang="zh-CN" sz="2800" kern="0" noProof="0" dirty="0">
                <a:ln>
                  <a:noFill/>
                </a:ln>
                <a:solidFill>
                  <a:srgbClr val="FF0000"/>
                </a:solidFill>
                <a:effectLst/>
                <a:uLnTx/>
                <a:uFillTx/>
                <a:latin typeface="Times New Roman" panose="02020603050405020304"/>
                <a:ea typeface="宋体" panose="02010600030101010101" pitchFamily="2" charset="-122"/>
                <a:sym typeface="+mn-ea"/>
              </a:rPr>
              <a:t>proper</a:t>
            </a:r>
            <a:r>
              <a:rPr lang="en-US" altLang="zh-CN" sz="2800" kern="0" noProof="0" dirty="0">
                <a:ln>
                  <a:noFill/>
                </a:ln>
                <a:effectLst/>
                <a:uLnTx/>
                <a:uFillTx/>
                <a:latin typeface="Times New Roman" panose="02020603050405020304"/>
                <a:ea typeface="宋体" panose="02010600030101010101" pitchFamily="2" charset="-122"/>
                <a:sym typeface="+mn-ea"/>
              </a:rPr>
              <a:t> communication. </a:t>
            </a:r>
            <a:endParaRPr kumimoji="0" lang="en-US" altLang="zh-CN" sz="2800" i="0" u="none" strike="noStrike" kern="0" cap="none" spc="0" normalizeH="0" baseline="0" noProof="0" dirty="0">
              <a:ln>
                <a:noFill/>
              </a:ln>
              <a:solidFill>
                <a:schemeClr val="tx1"/>
              </a:solidFill>
              <a:effectLst/>
              <a:uLnTx/>
              <a:uFillTx/>
              <a:latin typeface="Times New Roman" panose="02020603050405020304"/>
              <a:ea typeface="宋体" panose="02010600030101010101" pitchFamily="2" charset="-122"/>
              <a:cs typeface="+mn-cs"/>
            </a:endParaRPr>
          </a:p>
          <a:p>
            <a:pPr marL="0" marR="0" lvl="0" algn="just" defTabSz="914400" rtl="0" eaLnBrk="1" fontAlgn="auto" latinLnBrk="0" hangingPunct="1">
              <a:lnSpc>
                <a:spcPct val="114000"/>
              </a:lnSpc>
              <a:spcBef>
                <a:spcPts val="0"/>
              </a:spcBef>
              <a:spcAft>
                <a:spcPts val="0"/>
              </a:spcAft>
              <a:buClrTx/>
              <a:buSzTx/>
              <a:buFontTx/>
              <a:buNone/>
              <a:defRPr/>
            </a:pPr>
            <a:r>
              <a:rPr lang="en-US" altLang="zh-CN" sz="2800" kern="0" noProof="0" dirty="0">
                <a:ln>
                  <a:noFill/>
                </a:ln>
                <a:solidFill>
                  <a:srgbClr val="FF0000"/>
                </a:solidFill>
                <a:effectLst/>
                <a:uLnTx/>
                <a:uFillTx/>
                <a:latin typeface="Times New Roman" panose="02020603050405020304"/>
                <a:ea typeface="宋体" panose="02010600030101010101" pitchFamily="2" charset="-122"/>
                <a:sym typeface="+mn-ea"/>
              </a:rPr>
              <a:t>Secondly</a:t>
            </a:r>
            <a:r>
              <a:rPr lang="en-US" altLang="zh-CN" sz="2800" kern="0" noProof="0" dirty="0">
                <a:ln>
                  <a:noFill/>
                </a:ln>
                <a:effectLst/>
                <a:uLnTx/>
                <a:uFillTx/>
                <a:latin typeface="Times New Roman" panose="02020603050405020304"/>
                <a:ea typeface="宋体" panose="02010600030101010101" pitchFamily="2" charset="-122"/>
                <a:sym typeface="+mn-ea"/>
              </a:rPr>
              <a:t>, why don’t you sit down and </a:t>
            </a:r>
            <a:r>
              <a:rPr lang="en-US" altLang="zh-CN" sz="2800" kern="0" noProof="0" dirty="0">
                <a:ln>
                  <a:noFill/>
                </a:ln>
                <a:solidFill>
                  <a:srgbClr val="FF0000"/>
                </a:solidFill>
                <a:effectLst/>
                <a:uLnTx/>
                <a:uFillTx/>
                <a:latin typeface="Times New Roman" panose="02020603050405020304"/>
                <a:ea typeface="宋体" panose="02010600030101010101" pitchFamily="2" charset="-122"/>
                <a:sym typeface="+mn-ea"/>
              </a:rPr>
              <a:t>communicate</a:t>
            </a:r>
            <a:r>
              <a:rPr lang="en-US" altLang="zh-CN" sz="2800" kern="0" noProof="0" dirty="0">
                <a:ln>
                  <a:noFill/>
                </a:ln>
                <a:effectLst/>
                <a:uLnTx/>
                <a:uFillTx/>
                <a:latin typeface="Times New Roman" panose="02020603050405020304"/>
                <a:ea typeface="宋体" panose="02010600030101010101" pitchFamily="2" charset="-122"/>
                <a:sym typeface="+mn-ea"/>
              </a:rPr>
              <a:t> with your brother? You should </a:t>
            </a:r>
            <a:r>
              <a:rPr lang="en-US" altLang="zh-CN" sz="2800" kern="0" noProof="0" dirty="0">
                <a:ln>
                  <a:noFill/>
                </a:ln>
                <a:solidFill>
                  <a:srgbClr val="FF0000"/>
                </a:solidFill>
                <a:effectLst/>
                <a:uLnTx/>
                <a:uFillTx/>
                <a:latin typeface="Times New Roman" panose="02020603050405020304"/>
                <a:ea typeface="宋体" panose="02010600030101010101" pitchFamily="2" charset="-122"/>
                <a:sym typeface="+mn-ea"/>
              </a:rPr>
              <a:t>explain</a:t>
            </a:r>
            <a:r>
              <a:rPr lang="en-US" altLang="zh-CN" sz="2800" kern="0" noProof="0" dirty="0">
                <a:ln>
                  <a:noFill/>
                </a:ln>
                <a:effectLst/>
                <a:uLnTx/>
                <a:uFillTx/>
                <a:latin typeface="Times New Roman" panose="02020603050405020304"/>
                <a:ea typeface="宋体" panose="02010600030101010101" pitchFamily="2" charset="-122"/>
                <a:sym typeface="+mn-ea"/>
              </a:rPr>
              <a:t> that you don’t mind him watching TV all the time. However, he should let you watch your favorite show. I hope things will be better for you soon. </a:t>
            </a:r>
            <a:endParaRPr kumimoji="0" lang="en-US" altLang="zh-CN" sz="2800" i="0" u="none" strike="noStrike" kern="0" cap="none" spc="0" normalizeH="0" baseline="0" noProof="0" dirty="0">
              <a:ln>
                <a:noFill/>
              </a:ln>
              <a:solidFill>
                <a:schemeClr val="tx1"/>
              </a:solidFill>
              <a:effectLst/>
              <a:uLnTx/>
              <a:uFillTx/>
              <a:latin typeface="Times New Roman" panose="02020603050405020304"/>
              <a:ea typeface="宋体" panose="02010600030101010101" pitchFamily="2" charset="-122"/>
              <a:cs typeface="+mn-cs"/>
            </a:endParaRPr>
          </a:p>
          <a:p>
            <a:pPr marL="0" marR="0" lvl="0" algn="l" defTabSz="914400" rtl="0" eaLnBrk="1" fontAlgn="auto" latinLnBrk="0" hangingPunct="1">
              <a:lnSpc>
                <a:spcPct val="114000"/>
              </a:lnSpc>
              <a:spcBef>
                <a:spcPts val="0"/>
              </a:spcBef>
              <a:spcAft>
                <a:spcPts val="0"/>
              </a:spcAft>
              <a:buClrTx/>
              <a:buSzTx/>
              <a:buFontTx/>
              <a:buNone/>
              <a:defRPr/>
            </a:pPr>
            <a:r>
              <a:rPr lang="en-US" altLang="zh-CN" sz="2800" kern="0" noProof="0" dirty="0">
                <a:ln>
                  <a:noFill/>
                </a:ln>
                <a:effectLst/>
                <a:uLnTx/>
                <a:uFillTx/>
                <a:latin typeface="Times New Roman" panose="02020603050405020304"/>
                <a:ea typeface="宋体" panose="02010600030101010101" pitchFamily="2" charset="-122"/>
                <a:sym typeface="+mn-ea"/>
              </a:rPr>
              <a:t>Robert Hunt </a:t>
            </a:r>
            <a:endParaRPr kumimoji="0" lang="en-US" altLang="zh-CN" sz="2800" i="0" u="none" strike="noStrike" kern="0" cap="none" spc="0" normalizeH="0" baseline="0" noProof="0" dirty="0">
              <a:ln>
                <a:noFill/>
              </a:ln>
              <a:solidFill>
                <a:schemeClr val="tx1"/>
              </a:solidFill>
              <a:effectLst/>
              <a:uLnTx/>
              <a:uFillTx/>
              <a:latin typeface="Times New Roman" panose="02020603050405020304"/>
              <a:ea typeface="宋体" panose="02010600030101010101" pitchFamily="2" charset="-122"/>
              <a:cs typeface="+mn-cs"/>
            </a:endParaRPr>
          </a:p>
        </p:txBody>
      </p:sp>
      <p:sp>
        <p:nvSpPr>
          <p:cNvPr id="110595" name="文本框 6"/>
          <p:cNvSpPr txBox="1"/>
          <p:nvPr/>
        </p:nvSpPr>
        <p:spPr>
          <a:xfrm>
            <a:off x="548006" y="291465"/>
            <a:ext cx="7650054" cy="584775"/>
          </a:xfrm>
          <a:prstGeom prst="rect">
            <a:avLst/>
          </a:prstGeom>
          <a:solidFill>
            <a:schemeClr val="accent4">
              <a:lumMod val="60000"/>
              <a:lumOff val="40000"/>
            </a:schemeClr>
          </a:solidFill>
          <a:ln w="9525">
            <a:noFill/>
          </a:ln>
        </p:spPr>
        <p:txBody>
          <a:bodyPr wrap="square" anchor="t" anchorCtr="0">
            <a:spAutoFit/>
          </a:bodyPr>
          <a:lstStyle/>
          <a:p>
            <a:pPr indent="0" algn="l">
              <a:spcBef>
                <a:spcPct val="50000"/>
              </a:spcBef>
              <a:buClrTx/>
              <a:buSzTx/>
              <a:buFont typeface="Wingdings" panose="05000000000000000000" pitchFamily="2" charset="2"/>
              <a:buNone/>
            </a:pPr>
            <a:r>
              <a:rPr lang="en-US" altLang="zh-CN" sz="3200" dirty="0">
                <a:latin typeface="Impact" panose="020B0806030902050204" pitchFamily="34" charset="0"/>
                <a:cs typeface="Arial" panose="020B0604020202020204" pitchFamily="34" charset="0"/>
                <a:sym typeface="微软雅黑" panose="020B0503020204020204" pitchFamily="34" charset="-122"/>
              </a:rPr>
              <a:t>Read the letter and find out Mr. Hunt's </a:t>
            </a:r>
            <a:r>
              <a:rPr lang="en-US" altLang="zh-CN" sz="3200" u="sng" dirty="0">
                <a:latin typeface="Impact" panose="020B0806030902050204" pitchFamily="34" charset="0"/>
                <a:cs typeface="Arial" panose="020B0604020202020204" pitchFamily="34" charset="0"/>
                <a:sym typeface="微软雅黑" panose="020B0503020204020204" pitchFamily="34" charset="-122"/>
              </a:rPr>
              <a:t>advice</a:t>
            </a:r>
            <a:r>
              <a:rPr lang="en-US" altLang="zh-CN" sz="3200" dirty="0">
                <a:latin typeface="Impact" panose="020B0806030902050204" pitchFamily="34" charset="0"/>
                <a:cs typeface="Arial" panose="020B0604020202020204" pitchFamily="34" charset="0"/>
                <a:sym typeface="微软雅黑" panose="020B0503020204020204" pitchFamily="34" charset="-122"/>
              </a:rPr>
              <a:t>.</a:t>
            </a:r>
            <a:endParaRPr lang="en-US" altLang="zh-CN" sz="3200" dirty="0">
              <a:latin typeface="Impact" panose="020B0806030902050204" pitchFamily="34" charset="0"/>
              <a:cs typeface="Arial" panose="020B0604020202020204" pitchFamily="34" charset="0"/>
              <a:sym typeface="微软雅黑" panose="020B0503020204020204" pitchFamily="34" charset="-122"/>
            </a:endParaRPr>
          </a:p>
        </p:txBody>
      </p:sp>
      <p:pic>
        <p:nvPicPr>
          <p:cNvPr id="7" name="图片 6" descr="retouch_2022031416105858"/>
          <p:cNvPicPr>
            <a:picLocks noChangeAspect="1"/>
          </p:cNvPicPr>
          <p:nvPr/>
        </p:nvPicPr>
        <p:blipFill>
          <a:blip r:embed="rId1"/>
          <a:stretch>
            <a:fillRect/>
          </a:stretch>
        </p:blipFill>
        <p:spPr>
          <a:xfrm>
            <a:off x="10908030" y="144145"/>
            <a:ext cx="1413510" cy="2057400"/>
          </a:xfrm>
          <a:prstGeom prst="rect">
            <a:avLst/>
          </a:prstGeom>
        </p:spPr>
      </p:pic>
      <p:sp>
        <p:nvSpPr>
          <p:cNvPr id="6" name="矩形 5"/>
          <p:cNvSpPr/>
          <p:nvPr>
            <p:custDataLst>
              <p:tags r:id="rId2"/>
            </p:custDataLst>
          </p:nvPr>
        </p:nvSpPr>
        <p:spPr>
          <a:xfrm>
            <a:off x="10273188" y="1727094"/>
            <a:ext cx="879475" cy="327025"/>
          </a:xfrm>
          <a:prstGeom prst="rect">
            <a:avLst/>
          </a:prstGeom>
          <a:solidFill>
            <a:srgbClr val="FFC0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OPPOSans R"/>
              <a:cs typeface="Arial" panose="020B0604020202020204"/>
            </a:endParaRPr>
          </a:p>
        </p:txBody>
      </p:sp>
      <p:sp>
        <p:nvSpPr>
          <p:cNvPr id="8" name="矩形 7"/>
          <p:cNvSpPr/>
          <p:nvPr>
            <p:custDataLst>
              <p:tags r:id="rId3"/>
            </p:custDataLst>
          </p:nvPr>
        </p:nvSpPr>
        <p:spPr>
          <a:xfrm>
            <a:off x="588645" y="2227580"/>
            <a:ext cx="1490345" cy="327025"/>
          </a:xfrm>
          <a:prstGeom prst="rect">
            <a:avLst/>
          </a:prstGeom>
          <a:solidFill>
            <a:srgbClr val="FFC0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OPPOSans R"/>
              <a:cs typeface="Arial" panose="020B0604020202020204"/>
            </a:endParaRPr>
          </a:p>
        </p:txBody>
      </p:sp>
      <p:sp>
        <p:nvSpPr>
          <p:cNvPr id="9" name="矩形 8"/>
          <p:cNvSpPr/>
          <p:nvPr>
            <p:custDataLst>
              <p:tags r:id="rId4"/>
            </p:custDataLst>
          </p:nvPr>
        </p:nvSpPr>
        <p:spPr>
          <a:xfrm>
            <a:off x="3246755" y="2697957"/>
            <a:ext cx="1755140" cy="327025"/>
          </a:xfrm>
          <a:prstGeom prst="rect">
            <a:avLst/>
          </a:prstGeom>
          <a:solidFill>
            <a:srgbClr val="FFC0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OPPOSans R"/>
              <a:cs typeface="Arial" panose="020B0604020202020204"/>
            </a:endParaRPr>
          </a:p>
        </p:txBody>
      </p:sp>
      <p:sp>
        <p:nvSpPr>
          <p:cNvPr id="10" name="矩形 9"/>
          <p:cNvSpPr/>
          <p:nvPr>
            <p:custDataLst>
              <p:tags r:id="rId5"/>
            </p:custDataLst>
          </p:nvPr>
        </p:nvSpPr>
        <p:spPr>
          <a:xfrm>
            <a:off x="8133080" y="2697957"/>
            <a:ext cx="1755140" cy="327025"/>
          </a:xfrm>
          <a:prstGeom prst="rect">
            <a:avLst/>
          </a:prstGeom>
          <a:solidFill>
            <a:srgbClr val="FFC0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OPPOSans R"/>
              <a:cs typeface="Arial" panose="020B0604020202020204"/>
            </a:endParaRPr>
          </a:p>
        </p:txBody>
      </p:sp>
      <p:sp>
        <p:nvSpPr>
          <p:cNvPr id="11" name="矩形 10"/>
          <p:cNvSpPr/>
          <p:nvPr>
            <p:custDataLst>
              <p:tags r:id="rId6"/>
            </p:custDataLst>
          </p:nvPr>
        </p:nvSpPr>
        <p:spPr>
          <a:xfrm>
            <a:off x="2078354" y="4152583"/>
            <a:ext cx="2244725" cy="352738"/>
          </a:xfrm>
          <a:prstGeom prst="rect">
            <a:avLst/>
          </a:prstGeom>
          <a:solidFill>
            <a:srgbClr val="FFC0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OPPOSans R"/>
              <a:cs typeface="Arial" panose="020B0604020202020204"/>
            </a:endParaRPr>
          </a:p>
        </p:txBody>
      </p:sp>
      <p:sp>
        <p:nvSpPr>
          <p:cNvPr id="12" name="矩形 11"/>
          <p:cNvSpPr/>
          <p:nvPr>
            <p:custDataLst>
              <p:tags r:id="rId7"/>
            </p:custDataLst>
          </p:nvPr>
        </p:nvSpPr>
        <p:spPr>
          <a:xfrm>
            <a:off x="599413" y="4595282"/>
            <a:ext cx="1755140" cy="327025"/>
          </a:xfrm>
          <a:prstGeom prst="rect">
            <a:avLst/>
          </a:prstGeom>
          <a:solidFill>
            <a:srgbClr val="FFC0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OPPOSans R"/>
              <a:cs typeface="Arial" panose="020B0604020202020204"/>
            </a:endParaRPr>
          </a:p>
        </p:txBody>
      </p:sp>
      <p:sp>
        <p:nvSpPr>
          <p:cNvPr id="13" name="矩形 12"/>
          <p:cNvSpPr/>
          <p:nvPr>
            <p:custDataLst>
              <p:tags r:id="rId8"/>
            </p:custDataLst>
          </p:nvPr>
        </p:nvSpPr>
        <p:spPr>
          <a:xfrm>
            <a:off x="2078354" y="5128576"/>
            <a:ext cx="1755140" cy="327025"/>
          </a:xfrm>
          <a:prstGeom prst="rect">
            <a:avLst/>
          </a:prstGeom>
          <a:solidFill>
            <a:srgbClr val="FFC0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OPPOSans R"/>
              <a:cs typeface="Arial" panose="020B0604020202020204"/>
            </a:endParaRPr>
          </a:p>
        </p:txBody>
      </p:sp>
      <p:sp>
        <p:nvSpPr>
          <p:cNvPr id="14" name="文本框 30"/>
          <p:cNvSpPr txBox="1">
            <a:spLocks noChangeArrowheads="1"/>
          </p:cNvSpPr>
          <p:nvPr/>
        </p:nvSpPr>
        <p:spPr bwMode="auto">
          <a:xfrm>
            <a:off x="8261559" y="5018833"/>
            <a:ext cx="3575191" cy="1569660"/>
          </a:xfrm>
          <a:prstGeom prst="rect">
            <a:avLst/>
          </a:prstGeom>
          <a:solidFill>
            <a:schemeClr val="accent4">
              <a:lumMod val="40000"/>
              <a:lumOff val="60000"/>
            </a:schemeClr>
          </a:solidFill>
          <a:ln>
            <a:noFill/>
          </a:ln>
          <a:effectLst>
            <a:glow rad="139700">
              <a:schemeClr val="accent2">
                <a:satMod val="175000"/>
                <a:alpha val="40000"/>
              </a:schemeClr>
            </a:glow>
            <a:outerShdw blurRad="50800" dist="38100" dir="2700000" algn="tl" rotWithShape="0">
              <a:prstClr val="black">
                <a:alpha val="40000"/>
              </a:prstClr>
            </a:outerShdw>
          </a:effec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4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运用不同的提建议句型：</a:t>
            </a:r>
            <a:endParaRPr lang="zh-CN" altLang="en-US" sz="24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400" b="1" dirty="0">
                <a:solidFill>
                  <a:srgbClr val="C00000"/>
                </a:solidFill>
                <a:latin typeface="Times New Roman" panose="02020603050405020304" pitchFamily="18" charset="0"/>
                <a:cs typeface="Times New Roman" panose="02020603050405020304" pitchFamily="18" charset="0"/>
              </a:rPr>
              <a:t>1.Why don’t you do </a:t>
            </a:r>
            <a:r>
              <a:rPr lang="en-US" altLang="zh-CN" sz="2400" b="1" dirty="0" err="1">
                <a:solidFill>
                  <a:srgbClr val="C00000"/>
                </a:solidFill>
                <a:latin typeface="Times New Roman" panose="02020603050405020304" pitchFamily="18" charset="0"/>
                <a:cs typeface="Times New Roman" panose="02020603050405020304" pitchFamily="18" charset="0"/>
              </a:rPr>
              <a:t>sth</a:t>
            </a:r>
            <a:r>
              <a:rPr lang="en-US" altLang="zh-CN" sz="2400" b="1" dirty="0">
                <a:solidFill>
                  <a:srgbClr val="C00000"/>
                </a:solidFill>
                <a:latin typeface="Times New Roman" panose="02020603050405020304" pitchFamily="18" charset="0"/>
                <a:cs typeface="Times New Roman" panose="02020603050405020304" pitchFamily="18" charset="0"/>
              </a:rPr>
              <a:t>.?</a:t>
            </a:r>
            <a:endParaRPr lang="en-US" altLang="zh-CN" sz="2400" b="1" dirty="0">
              <a:solidFill>
                <a:srgbClr val="C00000"/>
              </a:solidFill>
              <a:latin typeface="Times New Roman" panose="02020603050405020304" pitchFamily="18" charset="0"/>
              <a:cs typeface="Times New Roman" panose="02020603050405020304" pitchFamily="18" charset="0"/>
            </a:endParaRPr>
          </a:p>
          <a:p>
            <a:r>
              <a:rPr lang="en-US" altLang="zh-CN" sz="2400" b="1" dirty="0">
                <a:solidFill>
                  <a:srgbClr val="C00000"/>
                </a:solidFill>
                <a:latin typeface="Times New Roman" panose="02020603050405020304" pitchFamily="18" charset="0"/>
                <a:cs typeface="Times New Roman" panose="02020603050405020304" pitchFamily="18" charset="0"/>
              </a:rPr>
              <a:t> 2.You should do </a:t>
            </a:r>
            <a:r>
              <a:rPr lang="en-US" altLang="zh-CN" sz="2400" b="1" dirty="0" err="1">
                <a:solidFill>
                  <a:srgbClr val="C00000"/>
                </a:solidFill>
                <a:latin typeface="Times New Roman" panose="02020603050405020304" pitchFamily="18" charset="0"/>
                <a:cs typeface="Times New Roman" panose="02020603050405020304" pitchFamily="18" charset="0"/>
              </a:rPr>
              <a:t>sth</a:t>
            </a:r>
            <a:r>
              <a:rPr lang="en-US" altLang="zh-CN" sz="2400" b="1" dirty="0">
                <a:solidFill>
                  <a:srgbClr val="C00000"/>
                </a:solidFill>
                <a:latin typeface="Times New Roman" panose="02020603050405020304" pitchFamily="18" charset="0"/>
                <a:cs typeface="Times New Roman" panose="02020603050405020304" pitchFamily="18" charset="0"/>
              </a:rPr>
              <a:t>.</a:t>
            </a:r>
            <a:endParaRPr lang="en-US" altLang="zh-CN" sz="2400" b="1" dirty="0">
              <a:solidFill>
                <a:srgbClr val="C00000"/>
              </a:solidFill>
              <a:latin typeface="Times New Roman" panose="02020603050405020304" pitchFamily="18" charset="0"/>
              <a:cs typeface="Times New Roman" panose="02020603050405020304" pitchFamily="18" charset="0"/>
            </a:endParaRPr>
          </a:p>
          <a:p>
            <a:r>
              <a:rPr lang="zh-CN" altLang="en-US" sz="2400" b="1" dirty="0">
                <a:solidFill>
                  <a:srgbClr val="C00000"/>
                </a:solidFill>
                <a:latin typeface="Times New Roman" panose="02020603050405020304" pitchFamily="18" charset="0"/>
                <a:cs typeface="Times New Roman" panose="02020603050405020304" pitchFamily="18" charset="0"/>
              </a:rPr>
              <a:t> </a:t>
            </a:r>
            <a:r>
              <a:rPr lang="en-US" altLang="zh-CN" sz="2400" b="1" dirty="0">
                <a:solidFill>
                  <a:srgbClr val="C00000"/>
                </a:solidFill>
                <a:latin typeface="Times New Roman" panose="02020603050405020304" pitchFamily="18" charset="0"/>
                <a:cs typeface="Times New Roman" panose="02020603050405020304" pitchFamily="18" charset="0"/>
              </a:rPr>
              <a:t>3.You could do </a:t>
            </a:r>
            <a:r>
              <a:rPr lang="en-US" altLang="zh-CN" sz="2400" b="1" dirty="0" err="1">
                <a:solidFill>
                  <a:srgbClr val="C00000"/>
                </a:solidFill>
                <a:latin typeface="Times New Roman" panose="02020603050405020304" pitchFamily="18" charset="0"/>
                <a:cs typeface="Times New Roman" panose="02020603050405020304" pitchFamily="18" charset="0"/>
              </a:rPr>
              <a:t>sth</a:t>
            </a:r>
            <a:r>
              <a:rPr lang="en-US" altLang="zh-CN" sz="2400" b="1" dirty="0">
                <a:solidFill>
                  <a:srgbClr val="C00000"/>
                </a:solidFill>
                <a:latin typeface="Times New Roman" panose="02020603050405020304" pitchFamily="18" charset="0"/>
                <a:cs typeface="Times New Roman" panose="02020603050405020304" pitchFamily="18" charset="0"/>
              </a:rPr>
              <a:t>.</a:t>
            </a:r>
            <a:endParaRPr lang="en-US" altLang="zh-CN" sz="2400" b="1" dirty="0">
              <a:solidFill>
                <a:srgbClr val="C00000"/>
              </a:solidFill>
              <a:latin typeface="Times New Roman" panose="02020603050405020304" pitchFamily="18" charset="0"/>
              <a:cs typeface="Times New Roman" panose="02020603050405020304" pitchFamily="18" charset="0"/>
            </a:endParaRPr>
          </a:p>
        </p:txBody>
      </p:sp>
    </p:spTree>
    <p:custDataLst>
      <p:tags r:id="rId9"/>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P spid="14" grpId="0" bldLvl="0" animBg="1"/>
      <p:bldP spid="1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A272F"/>
        </a:solidFill>
        <a:effectLst/>
      </p:bgPr>
    </p:bg>
    <p:spTree>
      <p:nvGrpSpPr>
        <p:cNvPr id="1" name=""/>
        <p:cNvGrpSpPr/>
        <p:nvPr/>
      </p:nvGrpSpPr>
      <p:grpSpPr>
        <a:xfrm>
          <a:off x="0" y="0"/>
          <a:ext cx="0" cy="0"/>
          <a:chOff x="0" y="0"/>
          <a:chExt cx="0" cy="0"/>
        </a:xfrm>
      </p:grpSpPr>
      <p:sp>
        <p:nvSpPr>
          <p:cNvPr id="1048617" name="矩形 10"/>
          <p:cNvSpPr/>
          <p:nvPr/>
        </p:nvSpPr>
        <p:spPr>
          <a:xfrm>
            <a:off x="165100" y="148590"/>
            <a:ext cx="11862435" cy="6561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10595" name="文本框 6"/>
          <p:cNvSpPr txBox="1"/>
          <p:nvPr/>
        </p:nvSpPr>
        <p:spPr>
          <a:xfrm>
            <a:off x="250190" y="213360"/>
            <a:ext cx="7241584" cy="584775"/>
          </a:xfrm>
          <a:prstGeom prst="rect">
            <a:avLst/>
          </a:prstGeom>
          <a:solidFill>
            <a:schemeClr val="accent2">
              <a:lumMod val="20000"/>
              <a:lumOff val="80000"/>
            </a:schemeClr>
          </a:solidFill>
          <a:ln w="9525">
            <a:solidFill>
              <a:schemeClr val="tx1"/>
            </a:solidFill>
            <a:prstDash val="dashDot"/>
          </a:ln>
        </p:spPr>
        <p:txBody>
          <a:bodyPr wrap="square" anchor="t" anchorCtr="0">
            <a:spAutoFit/>
          </a:bodyPr>
          <a:lstStyle/>
          <a:p>
            <a:pPr indent="0" algn="l">
              <a:spcBef>
                <a:spcPct val="50000"/>
              </a:spcBef>
              <a:buClrTx/>
              <a:buSzTx/>
              <a:buFont typeface="Wingdings" panose="05000000000000000000" pitchFamily="2" charset="2"/>
              <a:buNone/>
            </a:pPr>
            <a:r>
              <a:rPr lang="en-US" altLang="zh-CN" sz="3200" dirty="0">
                <a:latin typeface="Impact" panose="020B0806030902050204" pitchFamily="34" charset="0"/>
                <a:cs typeface="Arial" panose="020B0604020202020204" pitchFamily="34" charset="0"/>
                <a:sym typeface="微软雅黑" panose="020B0503020204020204" pitchFamily="34" charset="-122"/>
              </a:rPr>
              <a:t>Read the letter again and fill in the blanks.</a:t>
            </a:r>
            <a:endParaRPr lang="en-US" altLang="zh-CN" sz="3200" dirty="0">
              <a:latin typeface="Impact" panose="020B0806030902050204" pitchFamily="34" charset="0"/>
              <a:cs typeface="Arial" panose="020B0604020202020204" pitchFamily="34" charset="0"/>
              <a:sym typeface="微软雅黑" panose="020B0503020204020204" pitchFamily="34" charset="-122"/>
            </a:endParaRPr>
          </a:p>
        </p:txBody>
      </p:sp>
      <p:sp>
        <p:nvSpPr>
          <p:cNvPr id="16388" name="Text Box 5"/>
          <p:cNvSpPr/>
          <p:nvPr>
            <p:custDataLst>
              <p:tags r:id="rId1"/>
            </p:custDataLst>
          </p:nvPr>
        </p:nvSpPr>
        <p:spPr>
          <a:xfrm>
            <a:off x="2970689" y="875665"/>
            <a:ext cx="6183630" cy="640539"/>
          </a:xfrm>
          <a:prstGeom prst="roundRect">
            <a:avLst/>
          </a:prstGeom>
          <a:solidFill>
            <a:schemeClr val="accent4">
              <a:lumMod val="60000"/>
              <a:lumOff val="40000"/>
            </a:schemeClr>
          </a:solidFill>
          <a:ln w="9525">
            <a:noFill/>
          </a:ln>
        </p:spPr>
        <p:txBody>
          <a:bodyPr wrap="square">
            <a:spAutoFit/>
          </a:bodyPr>
          <a:lstStyle/>
          <a:p>
            <a:pPr algn="ctr" eaLnBrk="1" hangingPunct="1"/>
            <a:r>
              <a:rPr lang="en-US" altLang="zh-CN" sz="32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It’s _______ to have these feelings.</a:t>
            </a:r>
            <a:endParaRPr lang="en-US" altLang="zh-CN" sz="32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6396" name="Text Box 13"/>
          <p:cNvSpPr/>
          <p:nvPr>
            <p:custDataLst>
              <p:tags r:id="rId2"/>
            </p:custDataLst>
          </p:nvPr>
        </p:nvSpPr>
        <p:spPr>
          <a:xfrm>
            <a:off x="137795" y="2981325"/>
            <a:ext cx="6030595" cy="3538220"/>
          </a:xfrm>
          <a:prstGeom prst="rect">
            <a:avLst/>
          </a:prstGeom>
          <a:solidFill>
            <a:schemeClr val="accent1">
              <a:lumMod val="20000"/>
              <a:lumOff val="80000"/>
            </a:schemeClr>
          </a:solidFill>
          <a:ln w="28575" cap="flat" cmpd="sng">
            <a:noFill/>
            <a:prstDash val="solid"/>
            <a:miter/>
            <a:headEnd type="none" w="med" len="med"/>
            <a:tailEnd type="none" w="med" len="med"/>
          </a:ln>
        </p:spPr>
        <p:txBody>
          <a:bodyPr wrap="square">
            <a:spAutoFit/>
          </a:bodyPr>
          <a:lstStyle/>
          <a:p>
            <a:pPr eaLnBrk="1" hangingPunct="1"/>
            <a:r>
              <a:rPr lang="en-US" altLang="zh-CN" sz="32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1.Why don’t you_________these </a:t>
            </a:r>
            <a:endParaRPr lang="en-US" altLang="zh-CN" sz="32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eaLnBrk="1" hangingPunct="1"/>
            <a:r>
              <a:rPr lang="en-US" altLang="zh-CN" sz="32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feelings with your family?</a:t>
            </a:r>
            <a:endParaRPr lang="en-US" altLang="zh-CN" sz="32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eaLnBrk="1" hangingPunct="1"/>
            <a:r>
              <a:rPr lang="en-US" altLang="zh-CN" sz="32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2. You should___________if your </a:t>
            </a:r>
            <a:endParaRPr lang="en-US" altLang="zh-CN" sz="32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eaLnBrk="1" hangingPunct="1"/>
            <a:r>
              <a:rPr lang="en-US" altLang="zh-CN" sz="32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parents are having problems.</a:t>
            </a:r>
            <a:endParaRPr lang="en-US" altLang="zh-CN" sz="32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eaLnBrk="1" hangingPunct="1"/>
            <a:r>
              <a:rPr lang="en-US" altLang="zh-CN" sz="32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3. Maybe you could____________ </a:t>
            </a:r>
            <a:endParaRPr lang="en-US" altLang="zh-CN" sz="32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eaLnBrk="1" hangingPunct="1"/>
            <a:r>
              <a:rPr lang="en-US" altLang="zh-CN" sz="32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so that they have more time for </a:t>
            </a:r>
            <a:endParaRPr lang="en-US" altLang="zh-CN" sz="32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eaLnBrk="1" hangingPunct="1"/>
            <a:r>
              <a:rPr lang="en-US" altLang="zh-CN" sz="32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____________________.</a:t>
            </a:r>
            <a:endParaRPr lang="en-US" altLang="zh-CN" sz="3200" b="1" dirty="0">
              <a:solidFill>
                <a:srgbClr val="000000"/>
              </a:solidFill>
              <a:latin typeface="Times New Roman" panose="02020603050405020304" pitchFamily="18" charset="0"/>
              <a:cs typeface="Times New Roman" panose="02020603050405020304" pitchFamily="18" charset="0"/>
            </a:endParaRPr>
          </a:p>
        </p:txBody>
      </p:sp>
      <p:sp>
        <p:nvSpPr>
          <p:cNvPr id="117773" name="Text Box 14"/>
          <p:cNvSpPr/>
          <p:nvPr>
            <p:custDataLst>
              <p:tags r:id="rId3"/>
            </p:custDataLst>
          </p:nvPr>
        </p:nvSpPr>
        <p:spPr>
          <a:xfrm>
            <a:off x="6337300" y="2980690"/>
            <a:ext cx="5690235" cy="3538220"/>
          </a:xfrm>
          <a:prstGeom prst="rect">
            <a:avLst/>
          </a:prstGeom>
          <a:solidFill>
            <a:schemeClr val="bg1">
              <a:lumMod val="95000"/>
            </a:schemeClr>
          </a:solidFill>
          <a:ln w="28575" cap="flat" cmpd="sng">
            <a:noFill/>
            <a:prstDash val="solid"/>
            <a:miter/>
            <a:headEnd type="none" w="med" len="med"/>
            <a:tailEnd type="none" w="med" len="med"/>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rgbClr val="000000"/>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rgbClr val="000000"/>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rgbClr val="000000"/>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rgbClr val="000000"/>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rgbClr val="000000"/>
                </a:solidFill>
                <a:effectLst/>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a:rPr>
              <a:t>1. Why don’t you sit down and </a:t>
            </a:r>
            <a:endParaRPr kumimoji="0" lang="en-US" altLang="zh-CN" sz="3200" b="1"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a:rPr>
              <a:t>    __________</a:t>
            </a:r>
            <a:r>
              <a:rPr lang="en-US" altLang="zh-CN" sz="3200" b="1" noProof="0" dirty="0">
                <a:ln w="9525" cap="flat" cmpd="sng" algn="ctr">
                  <a:noFill/>
                  <a:prstDash val="solid"/>
                  <a:round/>
                  <a:headEnd type="none" w="med" len="med"/>
                  <a:tailEnd type="none" w="med" len="med"/>
                </a:ln>
                <a:uLnTx/>
                <a:uFillTx/>
                <a:latin typeface="Times New Roman" panose="02020603050405020304" pitchFamily="18" charset="0"/>
                <a:cs typeface="Times New Roman" panose="02020603050405020304" pitchFamily="18" charset="0"/>
                <a:sym typeface="Wingdings" panose="05000000000000000000"/>
              </a:rPr>
              <a:t>______</a:t>
            </a:r>
            <a:r>
              <a:rPr kumimoji="0" lang="en-US" altLang="zh-CN" sz="3200" b="1"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a:rPr>
              <a:t> him?</a:t>
            </a:r>
            <a:r>
              <a:rPr kumimoji="0" lang="en-US" altLang="zh-CN" sz="3200" b="1" i="1" u="sng" strike="noStrike" kern="1200" cap="none" spc="0" normalizeH="0" baseline="0" noProof="0" dirty="0">
                <a:ln w="9525" cap="flat" cmpd="sng" algn="ctr">
                  <a:noFill/>
                  <a:prstDash val="solid"/>
                  <a:round/>
                  <a:headEnd type="none" w="med" len="med"/>
                  <a:tailEnd type="none" w="med" len="med"/>
                </a:ln>
                <a:solidFill>
                  <a:srgbClr val="F96419"/>
                </a:solidFill>
                <a:effectLst>
                  <a:outerShdw blurRad="38100" dist="38100" dir="2700000" algn="tl">
                    <a:srgbClr val="000000"/>
                  </a:outerShdw>
                </a:effectLst>
                <a:uLnTx/>
                <a:uFillTx/>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a:rPr>
              <a:t> </a:t>
            </a:r>
            <a:r>
              <a:rPr kumimoji="0" lang="en-US" altLang="zh-CN" sz="3200" b="1"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a:rPr>
              <a:t>        </a:t>
            </a:r>
            <a:endParaRPr kumimoji="0" lang="en-US" altLang="zh-CN" sz="3200" b="1"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a:endParaRPr>
          </a:p>
          <a:p>
            <a:pPr marL="257175" marR="0" lvl="0" indent="-257175" algn="l" defTabSz="914400" rtl="0" eaLnBrk="1" fontAlgn="base"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dirty="0">
                <a:ln w="9525" cap="flat" cmpd="sng" algn="ctr">
                  <a:noFill/>
                  <a:prstDash val="solid"/>
                  <a:round/>
                  <a:headEnd type="none" w="med" len="med"/>
                  <a:tailEnd type="none" w="med" len="med"/>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a:rPr>
              <a:t>2. Y</a:t>
            </a:r>
            <a:r>
              <a:rPr kumimoji="0" lang="en-US" altLang="zh-CN" sz="3200" b="1"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a:rPr>
              <a:t>ou should _______ that you       </a:t>
            </a:r>
            <a:endParaRPr kumimoji="0" lang="en-US" altLang="zh-CN" sz="3200" b="1"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a:endParaRPr>
          </a:p>
          <a:p>
            <a:pPr marL="257175" marR="0" lvl="0" indent="-257175" algn="l" defTabSz="914400" rtl="0" eaLnBrk="1" fontAlgn="base"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a:rPr>
              <a:t>    don’t ____ him watching TV </a:t>
            </a:r>
            <a:endParaRPr kumimoji="0" lang="en-US" altLang="zh-CN" sz="3200" b="1"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a:endParaRPr>
          </a:p>
          <a:p>
            <a:pPr marL="257175" marR="0" lvl="0" indent="-257175" algn="l" defTabSz="914400" rtl="0" eaLnBrk="1" fontAlgn="base"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a:rPr>
              <a:t>    all the time.</a:t>
            </a:r>
            <a:endParaRPr kumimoji="0" lang="en-US" altLang="zh-CN" sz="3200" b="1"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a:endParaRPr>
          </a:p>
          <a:p>
            <a:pPr marL="257175" marR="0" lvl="0" indent="-257175" algn="l" defTabSz="914400" rtl="0" eaLnBrk="1" fontAlgn="base"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dirty="0">
                <a:ln w="9525" cap="flat" cmpd="sng" algn="ctr">
                  <a:noFill/>
                  <a:prstDash val="solid"/>
                  <a:round/>
                  <a:headEnd type="none" w="med" len="med"/>
                  <a:tailEnd type="none" w="med" len="med"/>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a:rPr>
              <a:t>3. H</a:t>
            </a:r>
            <a:r>
              <a:rPr kumimoji="0" lang="en-US" altLang="zh-CN" sz="3200" b="1"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a:rPr>
              <a:t>e should ___ you _______ your favorite show.</a:t>
            </a: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5" name="Text Box 5"/>
          <p:cNvSpPr txBox="1">
            <a:spLocks noChangeArrowheads="1"/>
          </p:cNvSpPr>
          <p:nvPr/>
        </p:nvSpPr>
        <p:spPr bwMode="auto">
          <a:xfrm>
            <a:off x="3693795" y="854710"/>
            <a:ext cx="1503680" cy="681990"/>
          </a:xfrm>
          <a:prstGeom prst="rect">
            <a:avLst/>
          </a:prstGeom>
          <a:noFill/>
          <a:ln>
            <a:noFill/>
          </a:ln>
        </p:spPr>
        <p:txBody>
          <a:bodyPr wrap="square">
            <a:spAutoFit/>
          </a:bodyPr>
          <a:lstStyle>
            <a:lvl1pPr marL="92075" indent="-92075"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marL="92075" marR="0" lvl="0" indent="-92075" algn="l" defTabSz="914400" rtl="0" eaLnBrk="1" fontAlgn="base" latinLnBrk="0" hangingPunct="1">
              <a:lnSpc>
                <a:spcPct val="120000"/>
              </a:lnSpc>
              <a:spcBef>
                <a:spcPct val="0"/>
              </a:spcBef>
              <a:spcAft>
                <a:spcPct val="0"/>
              </a:spcAft>
              <a:buClrTx/>
              <a:buSzTx/>
              <a:buFontTx/>
              <a:buNone/>
              <a:defRPr/>
            </a:pPr>
            <a:r>
              <a:rPr kumimoji="0" lang="en-US" altLang="zh-CN" b="1" i="0" u="none" strike="noStrike" kern="0" cap="none" spc="0" normalizeH="0" baseline="0" noProof="0" dirty="0">
                <a:ln>
                  <a:noFill/>
                </a:ln>
                <a:solidFill>
                  <a:srgbClr val="C00000"/>
                </a:solidFill>
                <a:effectLst/>
                <a:uLnTx/>
                <a:uFillTx/>
                <a:ea typeface="宋体" panose="02010600030101010101" pitchFamily="2" charset="-122"/>
                <a:cs typeface="Times New Roman" panose="02020603050405020304" pitchFamily="18" charset="0"/>
              </a:rPr>
              <a:t>normal</a:t>
            </a:r>
            <a:endParaRPr kumimoji="0" lang="en-US" altLang="zh-CN" b="1" i="0" u="none" strike="noStrike" kern="0" cap="none" spc="0" normalizeH="0" baseline="0" noProof="0" dirty="0">
              <a:ln>
                <a:noFill/>
              </a:ln>
              <a:solidFill>
                <a:srgbClr val="C00000"/>
              </a:solidFill>
              <a:effectLst/>
              <a:uLnTx/>
              <a:uFillTx/>
              <a:ea typeface="宋体" panose="02010600030101010101" pitchFamily="2" charset="-122"/>
              <a:cs typeface="Times New Roman" panose="02020603050405020304" pitchFamily="18" charset="0"/>
            </a:endParaRPr>
          </a:p>
        </p:txBody>
      </p:sp>
      <p:sp>
        <p:nvSpPr>
          <p:cNvPr id="56" name="Text Box 5"/>
          <p:cNvSpPr txBox="1">
            <a:spLocks noChangeArrowheads="1"/>
          </p:cNvSpPr>
          <p:nvPr/>
        </p:nvSpPr>
        <p:spPr bwMode="auto">
          <a:xfrm>
            <a:off x="3163570" y="2945765"/>
            <a:ext cx="2037080" cy="681990"/>
          </a:xfrm>
          <a:prstGeom prst="rect">
            <a:avLst/>
          </a:prstGeom>
          <a:noFill/>
          <a:ln>
            <a:noFill/>
          </a:ln>
        </p:spPr>
        <p:txBody>
          <a:bodyPr wrap="square">
            <a:spAutoFit/>
          </a:bodyPr>
          <a:lstStyle>
            <a:lvl1pPr marL="92075" indent="-92075"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marL="92075" marR="0" lvl="0" indent="-92075" algn="l" defTabSz="914400" rtl="0" eaLnBrk="1" fontAlgn="base" latinLnBrk="0" hangingPunct="1">
              <a:lnSpc>
                <a:spcPct val="120000"/>
              </a:lnSpc>
              <a:spcBef>
                <a:spcPct val="0"/>
              </a:spcBef>
              <a:spcAft>
                <a:spcPct val="0"/>
              </a:spcAft>
              <a:buClrTx/>
              <a:buSzTx/>
              <a:buFontTx/>
              <a:buNone/>
              <a:defRPr/>
            </a:pPr>
            <a:r>
              <a:rPr kumimoji="0" lang="en-US" altLang="zh-CN" b="1" i="1" u="none" strike="noStrike" kern="0" cap="none" spc="0" normalizeH="0" baseline="0" noProof="0" dirty="0">
                <a:ln>
                  <a:noFill/>
                </a:ln>
                <a:solidFill>
                  <a:srgbClr val="C00000"/>
                </a:solidFill>
                <a:effectLst/>
                <a:uLnTx/>
                <a:uFillTx/>
                <a:ea typeface="宋体" panose="02010600030101010101" pitchFamily="2" charset="-122"/>
                <a:cs typeface="Times New Roman" panose="02020603050405020304" pitchFamily="18" charset="0"/>
              </a:rPr>
              <a:t>talk about</a:t>
            </a:r>
            <a:endParaRPr kumimoji="0" lang="en-US" altLang="zh-CN" b="1" i="1" u="none" strike="noStrike" kern="0" cap="none" spc="0" normalizeH="0" baseline="0" noProof="0" dirty="0">
              <a:ln>
                <a:noFill/>
              </a:ln>
              <a:solidFill>
                <a:srgbClr val="C00000"/>
              </a:solidFill>
              <a:effectLst/>
              <a:uLnTx/>
              <a:uFillTx/>
              <a:ea typeface="宋体" panose="02010600030101010101" pitchFamily="2" charset="-122"/>
              <a:cs typeface="Times New Roman" panose="02020603050405020304" pitchFamily="18" charset="0"/>
            </a:endParaRPr>
          </a:p>
        </p:txBody>
      </p:sp>
      <p:sp>
        <p:nvSpPr>
          <p:cNvPr id="57" name="Text Box 5"/>
          <p:cNvSpPr txBox="1">
            <a:spLocks noChangeArrowheads="1"/>
          </p:cNvSpPr>
          <p:nvPr/>
        </p:nvSpPr>
        <p:spPr bwMode="auto">
          <a:xfrm>
            <a:off x="2499995" y="3851910"/>
            <a:ext cx="2480945" cy="681990"/>
          </a:xfrm>
          <a:prstGeom prst="rect">
            <a:avLst/>
          </a:prstGeom>
          <a:noFill/>
          <a:ln>
            <a:noFill/>
          </a:ln>
        </p:spPr>
        <p:txBody>
          <a:bodyPr wrap="square">
            <a:spAutoFit/>
          </a:bodyPr>
          <a:lstStyle>
            <a:lvl1pPr marL="92075" indent="-92075"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marL="92075" marR="0" lvl="0" indent="-92075" algn="l" defTabSz="914400" rtl="0" eaLnBrk="1" fontAlgn="base" latinLnBrk="0" hangingPunct="1">
              <a:lnSpc>
                <a:spcPct val="120000"/>
              </a:lnSpc>
              <a:spcBef>
                <a:spcPct val="0"/>
              </a:spcBef>
              <a:spcAft>
                <a:spcPct val="0"/>
              </a:spcAft>
              <a:buClrTx/>
              <a:buSzTx/>
              <a:buFontTx/>
              <a:buNone/>
              <a:defRPr/>
            </a:pPr>
            <a:r>
              <a:rPr kumimoji="0" lang="en-US" altLang="zh-CN" b="1" i="1" u="none" strike="noStrike" kern="0" cap="none" spc="0" normalizeH="0" baseline="0" noProof="0" dirty="0">
                <a:ln>
                  <a:noFill/>
                </a:ln>
                <a:solidFill>
                  <a:srgbClr val="C00000"/>
                </a:solidFill>
                <a:effectLst/>
                <a:uLnTx/>
                <a:uFillTx/>
                <a:ea typeface="宋体" panose="02010600030101010101" pitchFamily="2" charset="-122"/>
                <a:cs typeface="Times New Roman" panose="02020603050405020304" pitchFamily="18" charset="0"/>
              </a:rPr>
              <a:t>offer to help</a:t>
            </a:r>
            <a:endParaRPr kumimoji="0" lang="en-US" altLang="zh-CN" b="1" i="1" u="none" strike="noStrike" kern="0" cap="none" spc="0" normalizeH="0" baseline="0" noProof="0" dirty="0">
              <a:ln>
                <a:noFill/>
              </a:ln>
              <a:solidFill>
                <a:srgbClr val="C00000"/>
              </a:solidFill>
              <a:effectLst/>
              <a:uLnTx/>
              <a:uFillTx/>
              <a:ea typeface="宋体" panose="02010600030101010101" pitchFamily="2" charset="-122"/>
              <a:cs typeface="Times New Roman" panose="02020603050405020304" pitchFamily="18" charset="0"/>
            </a:endParaRPr>
          </a:p>
        </p:txBody>
      </p:sp>
      <p:sp>
        <p:nvSpPr>
          <p:cNvPr id="58" name="Text Box 5"/>
          <p:cNvSpPr txBox="1">
            <a:spLocks noChangeArrowheads="1"/>
          </p:cNvSpPr>
          <p:nvPr/>
        </p:nvSpPr>
        <p:spPr bwMode="auto">
          <a:xfrm>
            <a:off x="3594735" y="4865370"/>
            <a:ext cx="2480945" cy="681990"/>
          </a:xfrm>
          <a:prstGeom prst="rect">
            <a:avLst/>
          </a:prstGeom>
          <a:noFill/>
          <a:ln>
            <a:noFill/>
          </a:ln>
        </p:spPr>
        <p:txBody>
          <a:bodyPr wrap="square">
            <a:spAutoFit/>
          </a:bodyPr>
          <a:lstStyle>
            <a:lvl1pPr marL="92075" indent="-92075"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marL="92075" marR="0" lvl="0" indent="-92075" algn="l" defTabSz="914400" rtl="0" eaLnBrk="1" fontAlgn="base" latinLnBrk="0" hangingPunct="1">
              <a:lnSpc>
                <a:spcPct val="120000"/>
              </a:lnSpc>
              <a:spcBef>
                <a:spcPct val="0"/>
              </a:spcBef>
              <a:spcAft>
                <a:spcPct val="0"/>
              </a:spcAft>
              <a:buClrTx/>
              <a:buSzTx/>
              <a:buFontTx/>
              <a:buNone/>
              <a:defRPr/>
            </a:pPr>
            <a:r>
              <a:rPr kumimoji="0" lang="en-US" altLang="zh-CN" b="1" i="1" u="none" strike="noStrike" kern="0" cap="none" spc="0" normalizeH="0" baseline="0" noProof="0" dirty="0">
                <a:ln>
                  <a:noFill/>
                </a:ln>
                <a:solidFill>
                  <a:srgbClr val="C00000"/>
                </a:solidFill>
                <a:effectLst/>
                <a:uLnTx/>
                <a:uFillTx/>
                <a:ea typeface="宋体" panose="02010600030101010101" pitchFamily="2" charset="-122"/>
                <a:cs typeface="Times New Roman" panose="02020603050405020304" pitchFamily="18" charset="0"/>
              </a:rPr>
              <a:t>do more jobs</a:t>
            </a:r>
            <a:endParaRPr kumimoji="0" lang="en-US" altLang="zh-CN" b="1" i="1" u="none" strike="noStrike" kern="0" cap="none" spc="0" normalizeH="0" baseline="0" noProof="0" dirty="0">
              <a:ln>
                <a:noFill/>
              </a:ln>
              <a:solidFill>
                <a:srgbClr val="C00000"/>
              </a:solidFill>
              <a:effectLst/>
              <a:uLnTx/>
              <a:uFillTx/>
              <a:ea typeface="宋体" panose="02010600030101010101" pitchFamily="2" charset="-122"/>
              <a:cs typeface="Times New Roman" panose="02020603050405020304" pitchFamily="18" charset="0"/>
            </a:endParaRPr>
          </a:p>
        </p:txBody>
      </p:sp>
      <p:sp>
        <p:nvSpPr>
          <p:cNvPr id="59" name="Text Box 5"/>
          <p:cNvSpPr txBox="1">
            <a:spLocks noChangeArrowheads="1"/>
          </p:cNvSpPr>
          <p:nvPr/>
        </p:nvSpPr>
        <p:spPr bwMode="auto">
          <a:xfrm>
            <a:off x="621030" y="5789930"/>
            <a:ext cx="4280535" cy="681990"/>
          </a:xfrm>
          <a:prstGeom prst="rect">
            <a:avLst/>
          </a:prstGeom>
          <a:noFill/>
          <a:ln>
            <a:noFill/>
          </a:ln>
        </p:spPr>
        <p:txBody>
          <a:bodyPr wrap="square">
            <a:spAutoFit/>
          </a:bodyPr>
          <a:lstStyle>
            <a:lvl1pPr marL="92075" indent="-92075"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marL="92075" marR="0" lvl="0" indent="-92075" algn="l" defTabSz="914400" rtl="0" eaLnBrk="1" fontAlgn="base" latinLnBrk="0" hangingPunct="1">
              <a:lnSpc>
                <a:spcPct val="120000"/>
              </a:lnSpc>
              <a:spcBef>
                <a:spcPct val="0"/>
              </a:spcBef>
              <a:spcAft>
                <a:spcPct val="0"/>
              </a:spcAft>
              <a:buClrTx/>
              <a:buSzTx/>
              <a:buFontTx/>
              <a:buNone/>
              <a:defRPr/>
            </a:pPr>
            <a:r>
              <a:rPr kumimoji="0" lang="en-US" altLang="zh-CN" b="1" i="1" u="none" strike="noStrike" kern="0" cap="none" spc="0" normalizeH="0" baseline="0" noProof="0" dirty="0">
                <a:ln>
                  <a:noFill/>
                </a:ln>
                <a:solidFill>
                  <a:srgbClr val="C00000"/>
                </a:solidFill>
                <a:effectLst/>
                <a:uLnTx/>
                <a:uFillTx/>
                <a:ea typeface="宋体" panose="02010600030101010101" pitchFamily="2" charset="-122"/>
                <a:cs typeface="Times New Roman" panose="02020603050405020304" pitchFamily="18" charset="0"/>
              </a:rPr>
              <a:t>proper communication</a:t>
            </a:r>
            <a:endParaRPr kumimoji="0" lang="en-US" altLang="zh-CN" b="1" i="1" u="none" strike="noStrike" kern="0" cap="none" spc="0" normalizeH="0" baseline="0" noProof="0" dirty="0">
              <a:ln>
                <a:noFill/>
              </a:ln>
              <a:solidFill>
                <a:srgbClr val="C00000"/>
              </a:solidFill>
              <a:effectLst/>
              <a:uLnTx/>
              <a:uFillTx/>
              <a:ea typeface="宋体" panose="02010600030101010101" pitchFamily="2" charset="-122"/>
              <a:cs typeface="Times New Roman" panose="02020603050405020304" pitchFamily="18" charset="0"/>
            </a:endParaRPr>
          </a:p>
        </p:txBody>
      </p:sp>
      <p:sp>
        <p:nvSpPr>
          <p:cNvPr id="60" name="Text Box 5"/>
          <p:cNvSpPr txBox="1">
            <a:spLocks noChangeArrowheads="1"/>
          </p:cNvSpPr>
          <p:nvPr/>
        </p:nvSpPr>
        <p:spPr bwMode="auto">
          <a:xfrm>
            <a:off x="6918960" y="3355975"/>
            <a:ext cx="3341370" cy="681990"/>
          </a:xfrm>
          <a:prstGeom prst="rect">
            <a:avLst/>
          </a:prstGeom>
          <a:noFill/>
          <a:ln>
            <a:noFill/>
          </a:ln>
        </p:spPr>
        <p:txBody>
          <a:bodyPr wrap="square">
            <a:spAutoFit/>
          </a:bodyPr>
          <a:lstStyle>
            <a:lvl1pPr marL="92075" indent="-92075"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marL="92075" marR="0" lvl="0" indent="-92075" algn="l" defTabSz="914400" rtl="0" eaLnBrk="1" fontAlgn="base" latinLnBrk="0" hangingPunct="1">
              <a:lnSpc>
                <a:spcPct val="120000"/>
              </a:lnSpc>
              <a:spcBef>
                <a:spcPct val="0"/>
              </a:spcBef>
              <a:spcAft>
                <a:spcPct val="0"/>
              </a:spcAft>
              <a:buClrTx/>
              <a:buSzTx/>
              <a:buFontTx/>
              <a:buNone/>
              <a:defRPr/>
            </a:pPr>
            <a:r>
              <a:rPr kumimoji="0" lang="en-US" altLang="zh-CN" b="1" i="1" u="none" strike="noStrike" kern="0" cap="none" spc="0" normalizeH="0" baseline="0" noProof="0" dirty="0">
                <a:ln>
                  <a:noFill/>
                </a:ln>
                <a:solidFill>
                  <a:srgbClr val="C00000"/>
                </a:solidFill>
                <a:effectLst/>
                <a:uLnTx/>
                <a:uFillTx/>
                <a:ea typeface="宋体" panose="02010600030101010101" pitchFamily="2" charset="-122"/>
                <a:cs typeface="Times New Roman" panose="02020603050405020304" pitchFamily="18" charset="0"/>
              </a:rPr>
              <a:t>communicate with</a:t>
            </a:r>
            <a:endParaRPr kumimoji="0" lang="en-US" altLang="zh-CN" b="1" i="1" u="none" strike="noStrike" kern="0" cap="none" spc="0" normalizeH="0" baseline="0" noProof="0" dirty="0">
              <a:ln>
                <a:noFill/>
              </a:ln>
              <a:solidFill>
                <a:srgbClr val="C00000"/>
              </a:solidFill>
              <a:effectLst/>
              <a:uLnTx/>
              <a:uFillTx/>
              <a:ea typeface="宋体" panose="02010600030101010101" pitchFamily="2" charset="-122"/>
              <a:cs typeface="Times New Roman" panose="02020603050405020304" pitchFamily="18" charset="0"/>
            </a:endParaRPr>
          </a:p>
        </p:txBody>
      </p:sp>
      <p:sp>
        <p:nvSpPr>
          <p:cNvPr id="61" name="Text Box 5"/>
          <p:cNvSpPr txBox="1">
            <a:spLocks noChangeArrowheads="1"/>
          </p:cNvSpPr>
          <p:nvPr/>
        </p:nvSpPr>
        <p:spPr bwMode="auto">
          <a:xfrm>
            <a:off x="8853170" y="3851910"/>
            <a:ext cx="1654175" cy="681990"/>
          </a:xfrm>
          <a:prstGeom prst="rect">
            <a:avLst/>
          </a:prstGeom>
          <a:noFill/>
          <a:ln>
            <a:noFill/>
          </a:ln>
        </p:spPr>
        <p:txBody>
          <a:bodyPr wrap="square">
            <a:spAutoFit/>
          </a:bodyPr>
          <a:lstStyle>
            <a:lvl1pPr marL="92075" indent="-92075"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marL="92075" marR="0" lvl="0" indent="-92075" algn="l" defTabSz="914400" rtl="0" eaLnBrk="1" fontAlgn="base" latinLnBrk="0" hangingPunct="1">
              <a:lnSpc>
                <a:spcPct val="120000"/>
              </a:lnSpc>
              <a:spcBef>
                <a:spcPct val="0"/>
              </a:spcBef>
              <a:spcAft>
                <a:spcPct val="0"/>
              </a:spcAft>
              <a:buClrTx/>
              <a:buSzTx/>
              <a:buFontTx/>
              <a:buNone/>
              <a:defRPr/>
            </a:pPr>
            <a:r>
              <a:rPr kumimoji="0" lang="en-US" altLang="zh-CN" b="1" i="1" u="none" strike="noStrike" kern="0" cap="none" spc="0" normalizeH="0" baseline="0" noProof="0" dirty="0">
                <a:ln>
                  <a:noFill/>
                </a:ln>
                <a:solidFill>
                  <a:srgbClr val="C00000"/>
                </a:solidFill>
                <a:effectLst/>
                <a:uLnTx/>
                <a:uFillTx/>
                <a:ea typeface="宋体" panose="02010600030101010101" pitchFamily="2" charset="-122"/>
                <a:cs typeface="Times New Roman" panose="02020603050405020304" pitchFamily="18" charset="0"/>
              </a:rPr>
              <a:t>explain</a:t>
            </a:r>
            <a:endParaRPr kumimoji="0" lang="en-US" altLang="zh-CN" b="1" i="1" u="none" strike="noStrike" kern="0" cap="none" spc="0" normalizeH="0" baseline="0" noProof="0" dirty="0">
              <a:ln>
                <a:noFill/>
              </a:ln>
              <a:solidFill>
                <a:srgbClr val="C00000"/>
              </a:solidFill>
              <a:effectLst/>
              <a:uLnTx/>
              <a:uFillTx/>
              <a:ea typeface="宋体" panose="02010600030101010101" pitchFamily="2" charset="-122"/>
              <a:cs typeface="Times New Roman" panose="02020603050405020304" pitchFamily="18" charset="0"/>
            </a:endParaRPr>
          </a:p>
        </p:txBody>
      </p:sp>
      <p:sp>
        <p:nvSpPr>
          <p:cNvPr id="64" name="左大括号 63"/>
          <p:cNvSpPr/>
          <p:nvPr/>
        </p:nvSpPr>
        <p:spPr>
          <a:xfrm rot="5400000">
            <a:off x="5805805" y="-1130935"/>
            <a:ext cx="342265" cy="6354445"/>
          </a:xfrm>
          <a:prstGeom prst="leftBrace">
            <a:avLst>
              <a:gd name="adj1" fmla="val 0"/>
              <a:gd name="adj2" fmla="val 41885"/>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7" name="Text Box 6"/>
          <p:cNvSpPr>
            <a:spLocks noChangeArrowheads="1"/>
          </p:cNvSpPr>
          <p:nvPr>
            <p:custDataLst>
              <p:tags r:id="rId4"/>
            </p:custDataLst>
          </p:nvPr>
        </p:nvSpPr>
        <p:spPr bwMode="auto">
          <a:xfrm>
            <a:off x="5597296" y="1656715"/>
            <a:ext cx="1353009" cy="640539"/>
          </a:xfrm>
          <a:prstGeom prst="roundRect">
            <a:avLst/>
          </a:prstGeom>
          <a:solidFill>
            <a:schemeClr val="accent2">
              <a:lumMod val="60000"/>
              <a:lumOff val="40000"/>
            </a:schemeClr>
          </a:solid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Advice </a:t>
            </a:r>
            <a:endParaRPr kumimoji="0" lang="en-US" altLang="zh-CN" sz="32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1" name="Text Box 5"/>
          <p:cNvSpPr txBox="1">
            <a:spLocks noChangeArrowheads="1"/>
          </p:cNvSpPr>
          <p:nvPr/>
        </p:nvSpPr>
        <p:spPr bwMode="auto">
          <a:xfrm>
            <a:off x="7762240" y="4397375"/>
            <a:ext cx="1090930" cy="681990"/>
          </a:xfrm>
          <a:prstGeom prst="rect">
            <a:avLst/>
          </a:prstGeom>
          <a:noFill/>
          <a:ln>
            <a:noFill/>
          </a:ln>
        </p:spPr>
        <p:txBody>
          <a:bodyPr wrap="square">
            <a:spAutoFit/>
          </a:bodyPr>
          <a:lstStyle>
            <a:lvl1pPr marL="92075" indent="-92075"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marL="92075" marR="0" lvl="0" indent="-92075" algn="l" defTabSz="914400" rtl="0" eaLnBrk="1" fontAlgn="base" latinLnBrk="0" hangingPunct="1">
              <a:lnSpc>
                <a:spcPct val="120000"/>
              </a:lnSpc>
              <a:spcBef>
                <a:spcPct val="0"/>
              </a:spcBef>
              <a:spcAft>
                <a:spcPct val="0"/>
              </a:spcAft>
              <a:buClrTx/>
              <a:buSzTx/>
              <a:buFontTx/>
              <a:buNone/>
              <a:defRPr/>
            </a:pPr>
            <a:r>
              <a:rPr kumimoji="0" lang="en-US" altLang="zh-CN" b="1" i="1" u="none" strike="noStrike" kern="0" cap="none" spc="0" normalizeH="0" baseline="0" noProof="0" dirty="0">
                <a:ln>
                  <a:noFill/>
                </a:ln>
                <a:solidFill>
                  <a:srgbClr val="C00000"/>
                </a:solidFill>
                <a:effectLst/>
                <a:uLnTx/>
                <a:uFillTx/>
                <a:ea typeface="宋体" panose="02010600030101010101" pitchFamily="2" charset="-122"/>
                <a:cs typeface="Times New Roman" panose="02020603050405020304" pitchFamily="18" charset="0"/>
              </a:rPr>
              <a:t>mind</a:t>
            </a:r>
            <a:endParaRPr kumimoji="0" lang="en-US" altLang="zh-CN" b="1" i="1" u="none" strike="noStrike" kern="0" cap="none" spc="0" normalizeH="0" baseline="0" noProof="0" dirty="0">
              <a:ln>
                <a:noFill/>
              </a:ln>
              <a:solidFill>
                <a:srgbClr val="C00000"/>
              </a:solidFill>
              <a:effectLst/>
              <a:uLnTx/>
              <a:uFillTx/>
              <a:ea typeface="宋体" panose="02010600030101010101" pitchFamily="2" charset="-122"/>
              <a:cs typeface="Times New Roman" panose="02020603050405020304" pitchFamily="18" charset="0"/>
            </a:endParaRPr>
          </a:p>
        </p:txBody>
      </p:sp>
      <p:sp>
        <p:nvSpPr>
          <p:cNvPr id="72" name="Text Box 5"/>
          <p:cNvSpPr txBox="1">
            <a:spLocks noChangeArrowheads="1"/>
          </p:cNvSpPr>
          <p:nvPr/>
        </p:nvSpPr>
        <p:spPr bwMode="auto">
          <a:xfrm>
            <a:off x="8717280" y="5323205"/>
            <a:ext cx="794385" cy="681990"/>
          </a:xfrm>
          <a:prstGeom prst="rect">
            <a:avLst/>
          </a:prstGeom>
          <a:noFill/>
          <a:ln>
            <a:noFill/>
          </a:ln>
        </p:spPr>
        <p:txBody>
          <a:bodyPr wrap="square">
            <a:spAutoFit/>
          </a:bodyPr>
          <a:lstStyle>
            <a:lvl1pPr marL="92075" indent="-92075"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marL="92075" marR="0" lvl="0" indent="-92075" algn="l" defTabSz="914400" rtl="0" eaLnBrk="1" fontAlgn="base" latinLnBrk="0" hangingPunct="1">
              <a:lnSpc>
                <a:spcPct val="120000"/>
              </a:lnSpc>
              <a:spcBef>
                <a:spcPct val="0"/>
              </a:spcBef>
              <a:spcAft>
                <a:spcPct val="0"/>
              </a:spcAft>
              <a:buClrTx/>
              <a:buSzTx/>
              <a:buFontTx/>
              <a:buNone/>
              <a:defRPr/>
            </a:pPr>
            <a:r>
              <a:rPr kumimoji="0" lang="en-US" altLang="zh-CN" b="1" i="1" u="none" strike="noStrike" kern="0" cap="none" spc="0" normalizeH="0" baseline="0" noProof="0" dirty="0">
                <a:ln>
                  <a:noFill/>
                </a:ln>
                <a:solidFill>
                  <a:srgbClr val="C00000"/>
                </a:solidFill>
                <a:effectLst/>
                <a:uLnTx/>
                <a:uFillTx/>
                <a:ea typeface="宋体" panose="02010600030101010101" pitchFamily="2" charset="-122"/>
                <a:cs typeface="Times New Roman" panose="02020603050405020304" pitchFamily="18" charset="0"/>
              </a:rPr>
              <a:t>let</a:t>
            </a:r>
            <a:endParaRPr kumimoji="0" lang="en-US" altLang="zh-CN" b="1" i="1" u="none" strike="noStrike" kern="0" cap="none" spc="0" normalizeH="0" baseline="0" noProof="0" dirty="0">
              <a:ln>
                <a:noFill/>
              </a:ln>
              <a:solidFill>
                <a:srgbClr val="C00000"/>
              </a:solidFill>
              <a:effectLst/>
              <a:uLnTx/>
              <a:uFillTx/>
              <a:ea typeface="宋体" panose="02010600030101010101" pitchFamily="2" charset="-122"/>
              <a:cs typeface="Times New Roman" panose="02020603050405020304" pitchFamily="18" charset="0"/>
            </a:endParaRPr>
          </a:p>
        </p:txBody>
      </p:sp>
      <p:sp>
        <p:nvSpPr>
          <p:cNvPr id="73" name="Text Box 5"/>
          <p:cNvSpPr txBox="1">
            <a:spLocks noChangeArrowheads="1"/>
          </p:cNvSpPr>
          <p:nvPr/>
        </p:nvSpPr>
        <p:spPr bwMode="auto">
          <a:xfrm>
            <a:off x="10180955" y="5323205"/>
            <a:ext cx="1320800" cy="681990"/>
          </a:xfrm>
          <a:prstGeom prst="rect">
            <a:avLst/>
          </a:prstGeom>
          <a:noFill/>
          <a:ln>
            <a:noFill/>
          </a:ln>
        </p:spPr>
        <p:txBody>
          <a:bodyPr wrap="square">
            <a:spAutoFit/>
          </a:bodyPr>
          <a:lstStyle>
            <a:lvl1pPr marL="92075" indent="-92075"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marL="92075" marR="0" lvl="0" indent="-92075" algn="l" defTabSz="914400" rtl="0" eaLnBrk="1" fontAlgn="base" latinLnBrk="0" hangingPunct="1">
              <a:lnSpc>
                <a:spcPct val="120000"/>
              </a:lnSpc>
              <a:buClrTx/>
              <a:buSzTx/>
              <a:buFontTx/>
              <a:buNone/>
              <a:defRPr/>
            </a:pPr>
            <a:r>
              <a:rPr lang="en-US" altLang="zh-CN" b="1" i="1" kern="0" noProof="0" dirty="0">
                <a:ln>
                  <a:noFill/>
                </a:ln>
                <a:solidFill>
                  <a:srgbClr val="C00000"/>
                </a:solidFill>
                <a:effectLst/>
                <a:uLnTx/>
                <a:uFillTx/>
                <a:cs typeface="Times New Roman" panose="02020603050405020304" pitchFamily="18" charset="0"/>
                <a:sym typeface="Wingdings" panose="05000000000000000000"/>
              </a:rPr>
              <a:t>watch</a:t>
            </a:r>
            <a:endParaRPr kumimoji="0" lang="en-US" altLang="zh-CN" b="1" i="1" u="none" strike="noStrike" kern="0" cap="none" spc="0" normalizeH="0" baseline="0" noProof="0" dirty="0">
              <a:ln>
                <a:noFill/>
              </a:ln>
              <a:solidFill>
                <a:srgbClr val="C00000"/>
              </a:solidFill>
              <a:effectLst/>
              <a:uLnTx/>
              <a:uFillTx/>
              <a:ea typeface="宋体" panose="02010600030101010101" pitchFamily="2" charset="-122"/>
              <a:cs typeface="Times New Roman" panose="02020603050405020304" pitchFamily="18" charset="0"/>
            </a:endParaRPr>
          </a:p>
        </p:txBody>
      </p:sp>
      <p:sp>
        <p:nvSpPr>
          <p:cNvPr id="75" name="下箭头 74"/>
          <p:cNvSpPr/>
          <p:nvPr/>
        </p:nvSpPr>
        <p:spPr>
          <a:xfrm>
            <a:off x="2675890" y="2675890"/>
            <a:ext cx="294640" cy="3536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下箭头 75"/>
          <p:cNvSpPr/>
          <p:nvPr/>
        </p:nvSpPr>
        <p:spPr>
          <a:xfrm>
            <a:off x="9064625" y="2675890"/>
            <a:ext cx="294640" cy="3536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圆角矩形 45"/>
          <p:cNvSpPr/>
          <p:nvPr/>
        </p:nvSpPr>
        <p:spPr>
          <a:xfrm>
            <a:off x="7700011" y="2127885"/>
            <a:ext cx="2716530" cy="61722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about brother</a:t>
            </a:r>
            <a:endParaRPr kumimoji="0" lang="en-US" altLang="zh-C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5" name="圆角矩形 44"/>
          <p:cNvSpPr/>
          <p:nvPr/>
        </p:nvSpPr>
        <p:spPr>
          <a:xfrm>
            <a:off x="1424940" y="2163445"/>
            <a:ext cx="2716530" cy="61658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indent="0" algn="l" defTabSz="914400" rtl="0" eaLnBrk="1" fontAlgn="base" latinLnBrk="0" hangingPunct="1">
              <a:lnSpc>
                <a:spcPct val="100000"/>
              </a:lnSpc>
              <a:spcBef>
                <a:spcPct val="0"/>
              </a:spcBef>
              <a:spcAft>
                <a:spcPct val="0"/>
              </a:spcAft>
              <a:buClrTx/>
              <a:buSzTx/>
              <a:buNone/>
              <a:defRPr/>
            </a:pPr>
            <a:r>
              <a:rPr kumimoji="0" lang="en-US" altLang="zh-C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about parents</a:t>
            </a:r>
            <a:endParaRPr kumimoji="0" lang="en-US" altLang="zh-C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7" name="图片 76" descr="retouch_2022031416105858"/>
          <p:cNvPicPr>
            <a:picLocks noChangeAspect="1"/>
          </p:cNvPicPr>
          <p:nvPr/>
        </p:nvPicPr>
        <p:blipFill>
          <a:blip r:embed="rId5"/>
          <a:stretch>
            <a:fillRect/>
          </a:stretch>
        </p:blipFill>
        <p:spPr>
          <a:xfrm>
            <a:off x="10778490" y="148590"/>
            <a:ext cx="1413510" cy="2057400"/>
          </a:xfrm>
          <a:prstGeom prst="rect">
            <a:avLst/>
          </a:prstGeom>
        </p:spPr>
      </p:pic>
    </p:spTree>
    <p:custDataLst>
      <p:tags r:id="rId6"/>
    </p:custData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p:tgtEl>
                                          <p:spTgt spid="55"/>
                                        </p:tgtEl>
                                        <p:attrNameLst>
                                          <p:attrName>ppt_y</p:attrName>
                                        </p:attrNameLst>
                                      </p:cBhvr>
                                      <p:tavLst>
                                        <p:tav tm="0">
                                          <p:val>
                                            <p:strVal val="#ppt_y+#ppt_h*1.125000"/>
                                          </p:val>
                                        </p:tav>
                                        <p:tav tm="100000">
                                          <p:val>
                                            <p:strVal val="#ppt_y"/>
                                          </p:val>
                                        </p:tav>
                                      </p:tavLst>
                                    </p:anim>
                                    <p:animEffect transition="in" filter="wipe(up)">
                                      <p:cBhvr>
                                        <p:cTn id="8" dur="500"/>
                                        <p:tgtEl>
                                          <p:spTgt spid="5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p:tgtEl>
                                          <p:spTgt spid="56"/>
                                        </p:tgtEl>
                                        <p:attrNameLst>
                                          <p:attrName>ppt_y</p:attrName>
                                        </p:attrNameLst>
                                      </p:cBhvr>
                                      <p:tavLst>
                                        <p:tav tm="0">
                                          <p:val>
                                            <p:strVal val="#ppt_y+#ppt_h*1.125000"/>
                                          </p:val>
                                        </p:tav>
                                        <p:tav tm="100000">
                                          <p:val>
                                            <p:strVal val="#ppt_y"/>
                                          </p:val>
                                        </p:tav>
                                      </p:tavLst>
                                    </p:anim>
                                    <p:animEffect transition="in" filter="wipe(up)">
                                      <p:cBhvr>
                                        <p:cTn id="14" dur="500"/>
                                        <p:tgtEl>
                                          <p:spTgt spid="5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additive="base">
                                        <p:cTn id="19" dur="500"/>
                                        <p:tgtEl>
                                          <p:spTgt spid="57"/>
                                        </p:tgtEl>
                                        <p:attrNameLst>
                                          <p:attrName>ppt_y</p:attrName>
                                        </p:attrNameLst>
                                      </p:cBhvr>
                                      <p:tavLst>
                                        <p:tav tm="0">
                                          <p:val>
                                            <p:strVal val="#ppt_y+#ppt_h*1.125000"/>
                                          </p:val>
                                        </p:tav>
                                        <p:tav tm="100000">
                                          <p:val>
                                            <p:strVal val="#ppt_y"/>
                                          </p:val>
                                        </p:tav>
                                      </p:tavLst>
                                    </p:anim>
                                    <p:animEffect transition="in" filter="wipe(up)">
                                      <p:cBhvr>
                                        <p:cTn id="20" dur="500"/>
                                        <p:tgtEl>
                                          <p:spTgt spid="5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58"/>
                                        </p:tgtEl>
                                        <p:attrNameLst>
                                          <p:attrName>style.visibility</p:attrName>
                                        </p:attrNameLst>
                                      </p:cBhvr>
                                      <p:to>
                                        <p:strVal val="visible"/>
                                      </p:to>
                                    </p:set>
                                    <p:anim calcmode="lin" valueType="num">
                                      <p:cBhvr additive="base">
                                        <p:cTn id="25" dur="500"/>
                                        <p:tgtEl>
                                          <p:spTgt spid="58"/>
                                        </p:tgtEl>
                                        <p:attrNameLst>
                                          <p:attrName>ppt_y</p:attrName>
                                        </p:attrNameLst>
                                      </p:cBhvr>
                                      <p:tavLst>
                                        <p:tav tm="0">
                                          <p:val>
                                            <p:strVal val="#ppt_y+#ppt_h*1.125000"/>
                                          </p:val>
                                        </p:tav>
                                        <p:tav tm="100000">
                                          <p:val>
                                            <p:strVal val="#ppt_y"/>
                                          </p:val>
                                        </p:tav>
                                      </p:tavLst>
                                    </p:anim>
                                    <p:animEffect transition="in" filter="wipe(up)">
                                      <p:cBhvr>
                                        <p:cTn id="26" dur="500"/>
                                        <p:tgtEl>
                                          <p:spTgt spid="5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additive="base">
                                        <p:cTn id="31" dur="500"/>
                                        <p:tgtEl>
                                          <p:spTgt spid="59"/>
                                        </p:tgtEl>
                                        <p:attrNameLst>
                                          <p:attrName>ppt_y</p:attrName>
                                        </p:attrNameLst>
                                      </p:cBhvr>
                                      <p:tavLst>
                                        <p:tav tm="0">
                                          <p:val>
                                            <p:strVal val="#ppt_y+#ppt_h*1.125000"/>
                                          </p:val>
                                        </p:tav>
                                        <p:tav tm="100000">
                                          <p:val>
                                            <p:strVal val="#ppt_y"/>
                                          </p:val>
                                        </p:tav>
                                      </p:tavLst>
                                    </p:anim>
                                    <p:animEffect transition="in" filter="wipe(up)">
                                      <p:cBhvr>
                                        <p:cTn id="32" dur="500"/>
                                        <p:tgtEl>
                                          <p:spTgt spid="59"/>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60"/>
                                        </p:tgtEl>
                                        <p:attrNameLst>
                                          <p:attrName>style.visibility</p:attrName>
                                        </p:attrNameLst>
                                      </p:cBhvr>
                                      <p:to>
                                        <p:strVal val="visible"/>
                                      </p:to>
                                    </p:set>
                                    <p:anim calcmode="lin" valueType="num">
                                      <p:cBhvr additive="base">
                                        <p:cTn id="37" dur="500"/>
                                        <p:tgtEl>
                                          <p:spTgt spid="60"/>
                                        </p:tgtEl>
                                        <p:attrNameLst>
                                          <p:attrName>ppt_y</p:attrName>
                                        </p:attrNameLst>
                                      </p:cBhvr>
                                      <p:tavLst>
                                        <p:tav tm="0">
                                          <p:val>
                                            <p:strVal val="#ppt_y+#ppt_h*1.125000"/>
                                          </p:val>
                                        </p:tav>
                                        <p:tav tm="100000">
                                          <p:val>
                                            <p:strVal val="#ppt_y"/>
                                          </p:val>
                                        </p:tav>
                                      </p:tavLst>
                                    </p:anim>
                                    <p:animEffect transition="in" filter="wipe(up)">
                                      <p:cBhvr>
                                        <p:cTn id="38" dur="500"/>
                                        <p:tgtEl>
                                          <p:spTgt spid="60"/>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anim calcmode="lin" valueType="num">
                                      <p:cBhvr additive="base">
                                        <p:cTn id="43" dur="500"/>
                                        <p:tgtEl>
                                          <p:spTgt spid="61"/>
                                        </p:tgtEl>
                                        <p:attrNameLst>
                                          <p:attrName>ppt_y</p:attrName>
                                        </p:attrNameLst>
                                      </p:cBhvr>
                                      <p:tavLst>
                                        <p:tav tm="0">
                                          <p:val>
                                            <p:strVal val="#ppt_y+#ppt_h*1.125000"/>
                                          </p:val>
                                        </p:tav>
                                        <p:tav tm="100000">
                                          <p:val>
                                            <p:strVal val="#ppt_y"/>
                                          </p:val>
                                        </p:tav>
                                      </p:tavLst>
                                    </p:anim>
                                    <p:animEffect transition="in" filter="wipe(up)">
                                      <p:cBhvr>
                                        <p:cTn id="44" dur="5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71"/>
                                        </p:tgtEl>
                                        <p:attrNameLst>
                                          <p:attrName>style.visibility</p:attrName>
                                        </p:attrNameLst>
                                      </p:cBhvr>
                                      <p:to>
                                        <p:strVal val="visible"/>
                                      </p:to>
                                    </p:set>
                                    <p:anim calcmode="lin" valueType="num">
                                      <p:cBhvr additive="base">
                                        <p:cTn id="49" dur="500"/>
                                        <p:tgtEl>
                                          <p:spTgt spid="71"/>
                                        </p:tgtEl>
                                        <p:attrNameLst>
                                          <p:attrName>ppt_y</p:attrName>
                                        </p:attrNameLst>
                                      </p:cBhvr>
                                      <p:tavLst>
                                        <p:tav tm="0">
                                          <p:val>
                                            <p:strVal val="#ppt_y+#ppt_h*1.125000"/>
                                          </p:val>
                                        </p:tav>
                                        <p:tav tm="100000">
                                          <p:val>
                                            <p:strVal val="#ppt_y"/>
                                          </p:val>
                                        </p:tav>
                                      </p:tavLst>
                                    </p:anim>
                                    <p:animEffect transition="in" filter="wipe(up)">
                                      <p:cBhvr>
                                        <p:cTn id="50" dur="500"/>
                                        <p:tgtEl>
                                          <p:spTgt spid="71"/>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72"/>
                                        </p:tgtEl>
                                        <p:attrNameLst>
                                          <p:attrName>style.visibility</p:attrName>
                                        </p:attrNameLst>
                                      </p:cBhvr>
                                      <p:to>
                                        <p:strVal val="visible"/>
                                      </p:to>
                                    </p:set>
                                    <p:anim calcmode="lin" valueType="num">
                                      <p:cBhvr additive="base">
                                        <p:cTn id="55" dur="500"/>
                                        <p:tgtEl>
                                          <p:spTgt spid="72"/>
                                        </p:tgtEl>
                                        <p:attrNameLst>
                                          <p:attrName>ppt_y</p:attrName>
                                        </p:attrNameLst>
                                      </p:cBhvr>
                                      <p:tavLst>
                                        <p:tav tm="0">
                                          <p:val>
                                            <p:strVal val="#ppt_y+#ppt_h*1.125000"/>
                                          </p:val>
                                        </p:tav>
                                        <p:tav tm="100000">
                                          <p:val>
                                            <p:strVal val="#ppt_y"/>
                                          </p:val>
                                        </p:tav>
                                      </p:tavLst>
                                    </p:anim>
                                    <p:animEffect transition="in" filter="wipe(up)">
                                      <p:cBhvr>
                                        <p:cTn id="56" dur="500"/>
                                        <p:tgtEl>
                                          <p:spTgt spid="72"/>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73"/>
                                        </p:tgtEl>
                                        <p:attrNameLst>
                                          <p:attrName>style.visibility</p:attrName>
                                        </p:attrNameLst>
                                      </p:cBhvr>
                                      <p:to>
                                        <p:strVal val="visible"/>
                                      </p:to>
                                    </p:set>
                                    <p:anim calcmode="lin" valueType="num">
                                      <p:cBhvr additive="base">
                                        <p:cTn id="61" dur="500"/>
                                        <p:tgtEl>
                                          <p:spTgt spid="73"/>
                                        </p:tgtEl>
                                        <p:attrNameLst>
                                          <p:attrName>ppt_y</p:attrName>
                                        </p:attrNameLst>
                                      </p:cBhvr>
                                      <p:tavLst>
                                        <p:tav tm="0">
                                          <p:val>
                                            <p:strVal val="#ppt_y+#ppt_h*1.125000"/>
                                          </p:val>
                                        </p:tav>
                                        <p:tav tm="100000">
                                          <p:val>
                                            <p:strVal val="#ppt_y"/>
                                          </p:val>
                                        </p:tav>
                                      </p:tavLst>
                                    </p:anim>
                                    <p:animEffect transition="in" filter="wipe(up)">
                                      <p:cBhvr>
                                        <p:cTn id="6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71" grpId="0"/>
      <p:bldP spid="72" grpId="0"/>
      <p:bldP spid="7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A272F"/>
        </a:solidFill>
        <a:effectLst/>
      </p:bgPr>
    </p:bg>
    <p:spTree>
      <p:nvGrpSpPr>
        <p:cNvPr id="1" name=""/>
        <p:cNvGrpSpPr/>
        <p:nvPr/>
      </p:nvGrpSpPr>
      <p:grpSpPr>
        <a:xfrm>
          <a:off x="0" y="0"/>
          <a:ext cx="0" cy="0"/>
          <a:chOff x="0" y="0"/>
          <a:chExt cx="0" cy="0"/>
        </a:xfrm>
      </p:grpSpPr>
      <p:sp>
        <p:nvSpPr>
          <p:cNvPr id="1048617" name="矩形 10"/>
          <p:cNvSpPr/>
          <p:nvPr/>
        </p:nvSpPr>
        <p:spPr>
          <a:xfrm>
            <a:off x="165100" y="147955"/>
            <a:ext cx="11862435" cy="6561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Rectangle 15"/>
          <p:cNvSpPr>
            <a:spLocks noChangeArrowheads="1"/>
          </p:cNvSpPr>
          <p:nvPr/>
        </p:nvSpPr>
        <p:spPr bwMode="auto">
          <a:xfrm>
            <a:off x="875665" y="1104265"/>
            <a:ext cx="10634345" cy="1370965"/>
          </a:xfrm>
          <a:prstGeom prst="rect">
            <a:avLst/>
          </a:prstGeom>
          <a:noFill/>
          <a:ln>
            <a:noFill/>
          </a:ln>
          <a:effectLst/>
        </p:spPr>
        <p:txBody>
          <a:bodyPr wrap="square">
            <a:spAutoFit/>
          </a:bodyPr>
          <a:lstStyle/>
          <a:p>
            <a:pPr marL="92075" marR="0" lvl="0" indent="-92075" algn="l" defTabSz="914400" rtl="0" eaLnBrk="1" fontAlgn="auto" latinLnBrk="0" hangingPunct="1">
              <a:lnSpc>
                <a:spcPct val="130000"/>
              </a:lnSpc>
              <a:spcBef>
                <a:spcPts val="0"/>
              </a:spcBef>
              <a:spcAft>
                <a:spcPts val="0"/>
              </a:spcAft>
              <a:buClrTx/>
              <a:buSzTx/>
              <a:buFont typeface="Arial" panose="020B0604020202020204" pitchFamily="34" charset="0"/>
              <a:buNone/>
              <a:defRPr/>
            </a:pPr>
            <a:r>
              <a:rPr kumimoji="0" lang="en-US" altLang="zh-CN" sz="3200" b="1" i="0" u="none" strike="noStrike" kern="0" cap="none" spc="0" normalizeH="0" baseline="0" noProof="0" dirty="0">
                <a:ln>
                  <a:noFill/>
                </a:ln>
                <a:solidFill>
                  <a:schemeClr val="tx1"/>
                </a:solidFill>
                <a:effectLst/>
                <a:uLnTx/>
                <a:uFillTx/>
                <a:latin typeface="Times New Roman" panose="02020603050405020304"/>
                <a:ea typeface="宋体" panose="02010600030101010101" pitchFamily="2" charset="-122"/>
                <a:cs typeface="+mn-cs"/>
              </a:rPr>
              <a:t>Robert Hunt thinks Sad and Thirteen should __________ these feelings with his family. He should _____ to help.</a:t>
            </a:r>
            <a:endParaRPr kumimoji="0" lang="en-US" altLang="zh-CN" sz="3200" b="1" i="0" u="none" strike="noStrike" kern="0" cap="none" spc="0" normalizeH="0" baseline="0" noProof="0" dirty="0">
              <a:ln>
                <a:noFill/>
              </a:ln>
              <a:solidFill>
                <a:schemeClr val="tx1"/>
              </a:solidFill>
              <a:effectLst/>
              <a:uLnTx/>
              <a:uFillTx/>
              <a:latin typeface="Times New Roman" panose="02020603050405020304"/>
              <a:ea typeface="宋体" panose="02010600030101010101" pitchFamily="2" charset="-122"/>
              <a:cs typeface="+mn-cs"/>
            </a:endParaRPr>
          </a:p>
        </p:txBody>
      </p:sp>
      <p:sp>
        <p:nvSpPr>
          <p:cNvPr id="29" name="Text Box 5"/>
          <p:cNvSpPr txBox="1">
            <a:spLocks noChangeArrowheads="1"/>
          </p:cNvSpPr>
          <p:nvPr/>
        </p:nvSpPr>
        <p:spPr bwMode="auto">
          <a:xfrm>
            <a:off x="8002905" y="1863725"/>
            <a:ext cx="1335405" cy="58356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zh-CN" sz="3200"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offer</a:t>
            </a:r>
            <a:r>
              <a:rPr kumimoji="0" lang="en-US" altLang="zh-CN" sz="3200" b="1" i="1"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endParaRPr kumimoji="0" lang="en-US" altLang="zh-CN" sz="3200" b="1" i="1"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endParaRPr>
          </a:p>
        </p:txBody>
      </p:sp>
      <p:sp>
        <p:nvSpPr>
          <p:cNvPr id="30" name="Text Box 6"/>
          <p:cNvSpPr txBox="1">
            <a:spLocks noChangeArrowheads="1"/>
          </p:cNvSpPr>
          <p:nvPr/>
        </p:nvSpPr>
        <p:spPr bwMode="auto">
          <a:xfrm>
            <a:off x="8987155" y="1219198"/>
            <a:ext cx="2522855" cy="58356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zh-CN" sz="3200"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talk</a:t>
            </a:r>
            <a:r>
              <a:rPr kumimoji="0" lang="en-US" altLang="zh-CN" sz="3200" b="1" i="1"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3200"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about</a:t>
            </a:r>
            <a:endParaRPr kumimoji="0" lang="en-US" altLang="zh-CN" sz="3200"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endParaRPr>
          </a:p>
        </p:txBody>
      </p:sp>
      <p:sp>
        <p:nvSpPr>
          <p:cNvPr id="26625" name="Text Box 5"/>
          <p:cNvSpPr txBox="1"/>
          <p:nvPr/>
        </p:nvSpPr>
        <p:spPr>
          <a:xfrm>
            <a:off x="875665" y="2381885"/>
            <a:ext cx="10307955" cy="3930650"/>
          </a:xfrm>
          <a:prstGeom prst="rect">
            <a:avLst/>
          </a:prstGeom>
          <a:noFill/>
          <a:ln w="9525">
            <a:noFill/>
          </a:ln>
        </p:spPr>
        <p:txBody>
          <a:bodyPr wrap="square" anchor="t" anchorCtr="0">
            <a:spAutoFit/>
          </a:bodyPr>
          <a:lstStyle/>
          <a:p>
            <a:pPr marL="92075" indent="-92075" algn="l">
              <a:lnSpc>
                <a:spcPct val="130000"/>
              </a:lnSpc>
              <a:spcBef>
                <a:spcPts val="0"/>
              </a:spcBef>
              <a:spcAft>
                <a:spcPts val="0"/>
              </a:spcAft>
              <a:buClrTx/>
              <a:buSzTx/>
              <a:buFont typeface="Arial" panose="020B0604020202020204" pitchFamily="34" charset="0"/>
              <a:defRPr/>
            </a:pPr>
            <a:r>
              <a:rPr lang="en-US" altLang="zh-CN" sz="3200" b="1" kern="0" noProof="0" dirty="0">
                <a:ln>
                  <a:noFill/>
                </a:ln>
                <a:effectLst/>
                <a:uLnTx/>
                <a:uFillTx/>
                <a:latin typeface="Times New Roman" panose="02020603050405020304"/>
                <a:ea typeface="宋体" panose="02010600030101010101" pitchFamily="2" charset="-122"/>
              </a:rPr>
              <a:t>Maybe he _____________ jobs around the house so that</a:t>
            </a:r>
            <a:endParaRPr lang="en-US" altLang="zh-CN" sz="3200" b="1" kern="0" noProof="0" dirty="0">
              <a:ln>
                <a:noFill/>
              </a:ln>
              <a:effectLst/>
              <a:uLnTx/>
              <a:uFillTx/>
              <a:latin typeface="Times New Roman" panose="02020603050405020304"/>
              <a:ea typeface="宋体" panose="02010600030101010101" pitchFamily="2" charset="-122"/>
            </a:endParaRPr>
          </a:p>
          <a:p>
            <a:pPr marL="92075" indent="-92075" algn="l">
              <a:lnSpc>
                <a:spcPct val="130000"/>
              </a:lnSpc>
              <a:spcBef>
                <a:spcPts val="0"/>
              </a:spcBef>
              <a:spcAft>
                <a:spcPts val="0"/>
              </a:spcAft>
              <a:buClrTx/>
              <a:buSzTx/>
              <a:buFont typeface="Arial" panose="020B0604020202020204" pitchFamily="34" charset="0"/>
              <a:defRPr/>
            </a:pPr>
            <a:r>
              <a:rPr lang="en-US" altLang="zh-CN" sz="3200" b="1" kern="0" noProof="0" dirty="0">
                <a:ln>
                  <a:noFill/>
                </a:ln>
                <a:effectLst/>
                <a:uLnTx/>
                <a:uFillTx/>
                <a:latin typeface="Times New Roman" panose="02020603050405020304"/>
                <a:ea typeface="宋体" panose="02010600030101010101" pitchFamily="2" charset="-122"/>
              </a:rPr>
              <a:t>they have more time_____________________________</a:t>
            </a:r>
            <a:endParaRPr lang="en-US" altLang="zh-CN" sz="3200" b="1" kern="0" noProof="0" dirty="0">
              <a:ln>
                <a:noFill/>
              </a:ln>
              <a:effectLst/>
              <a:uLnTx/>
              <a:uFillTx/>
              <a:latin typeface="Times New Roman" panose="02020603050405020304"/>
              <a:ea typeface="宋体" panose="02010600030101010101" pitchFamily="2" charset="-122"/>
            </a:endParaRPr>
          </a:p>
          <a:p>
            <a:pPr marL="92075" indent="-92075" algn="l">
              <a:lnSpc>
                <a:spcPct val="130000"/>
              </a:lnSpc>
              <a:spcBef>
                <a:spcPts val="0"/>
              </a:spcBef>
              <a:spcAft>
                <a:spcPts val="0"/>
              </a:spcAft>
              <a:buClrTx/>
              <a:buSzTx/>
              <a:buFont typeface="Arial" panose="020B0604020202020204" pitchFamily="34" charset="0"/>
              <a:defRPr/>
            </a:pPr>
            <a:r>
              <a:rPr lang="en-US" altLang="zh-CN" sz="3200" b="1" kern="0" noProof="0" dirty="0">
                <a:ln>
                  <a:noFill/>
                </a:ln>
                <a:effectLst/>
                <a:uLnTx/>
                <a:uFillTx/>
                <a:latin typeface="Times New Roman" panose="02020603050405020304"/>
                <a:ea typeface="宋体" panose="02010600030101010101" pitchFamily="2" charset="-122"/>
              </a:rPr>
              <a:t> Secondly, he could sit down and ________________ his brother. He could ________ that he ____________ his brother watching TV all the time, however, his brother should let him watch his _____________. </a:t>
            </a:r>
            <a:endParaRPr lang="en-US" altLang="zh-CN" sz="3200" b="1" kern="0" noProof="0" dirty="0">
              <a:ln>
                <a:noFill/>
              </a:ln>
              <a:effectLst/>
              <a:uLnTx/>
              <a:uFillTx/>
              <a:latin typeface="Times New Roman" panose="02020603050405020304"/>
              <a:ea typeface="宋体" panose="02010600030101010101" pitchFamily="2" charset="-122"/>
            </a:endParaRPr>
          </a:p>
        </p:txBody>
      </p:sp>
      <p:sp>
        <p:nvSpPr>
          <p:cNvPr id="31" name="Text Box 8"/>
          <p:cNvSpPr txBox="1">
            <a:spLocks noChangeArrowheads="1"/>
          </p:cNvSpPr>
          <p:nvPr/>
        </p:nvSpPr>
        <p:spPr bwMode="auto">
          <a:xfrm>
            <a:off x="7278370" y="4398643"/>
            <a:ext cx="3130550" cy="58356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zh-CN" sz="3200"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doesn’t</a:t>
            </a:r>
            <a:r>
              <a:rPr kumimoji="0" lang="en-US" altLang="zh-CN" sz="3200" b="1" i="1"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3200"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mind</a:t>
            </a:r>
            <a:endParaRPr kumimoji="0" lang="en-US" altLang="zh-CN" sz="3200"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endParaRPr>
          </a:p>
        </p:txBody>
      </p:sp>
      <p:sp>
        <p:nvSpPr>
          <p:cNvPr id="32" name="Text Box 9"/>
          <p:cNvSpPr txBox="1">
            <a:spLocks noChangeArrowheads="1"/>
          </p:cNvSpPr>
          <p:nvPr/>
        </p:nvSpPr>
        <p:spPr bwMode="auto">
          <a:xfrm>
            <a:off x="2785745" y="2486023"/>
            <a:ext cx="3288030" cy="58356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could do more</a:t>
            </a:r>
            <a:endParaRPr kumimoji="0" lang="en-US" altLang="zh-CN" sz="3200"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endParaRPr>
          </a:p>
        </p:txBody>
      </p:sp>
      <p:sp>
        <p:nvSpPr>
          <p:cNvPr id="33" name="Text Box 6"/>
          <p:cNvSpPr txBox="1">
            <a:spLocks noChangeArrowheads="1"/>
          </p:cNvSpPr>
          <p:nvPr/>
        </p:nvSpPr>
        <p:spPr bwMode="auto">
          <a:xfrm>
            <a:off x="4747260" y="3126105"/>
            <a:ext cx="5269865" cy="58356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for proper </a:t>
            </a:r>
            <a:r>
              <a:rPr lang="en-US" altLang="zh-CN" sz="3200" b="1" i="1" kern="0" noProof="0" dirty="0">
                <a:ln>
                  <a:noFill/>
                </a:ln>
                <a:solidFill>
                  <a:srgbClr val="FF0000"/>
                </a:solidFill>
                <a:effectLst/>
                <a:uLnTx/>
                <a:uFillTx/>
                <a:latin typeface="Times New Roman" panose="02020603050405020304"/>
                <a:sym typeface="+mn-ea"/>
              </a:rPr>
              <a:t>communication</a:t>
            </a:r>
            <a:endParaRPr kumimoji="0" lang="en-US" altLang="zh-CN" sz="3200"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endParaRPr>
          </a:p>
        </p:txBody>
      </p:sp>
      <p:sp>
        <p:nvSpPr>
          <p:cNvPr id="34" name="Text Box 8"/>
          <p:cNvSpPr txBox="1">
            <a:spLocks noChangeArrowheads="1"/>
          </p:cNvSpPr>
          <p:nvPr/>
        </p:nvSpPr>
        <p:spPr bwMode="auto">
          <a:xfrm>
            <a:off x="6676390" y="3743325"/>
            <a:ext cx="3988435" cy="58356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zh-CN" sz="3200"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communicate</a:t>
            </a:r>
            <a:r>
              <a:rPr kumimoji="0" lang="en-US" altLang="zh-CN" sz="3200" b="1" i="1"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3200"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with</a:t>
            </a:r>
            <a:endParaRPr kumimoji="0" lang="en-US" altLang="zh-CN" sz="3200"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endParaRPr>
          </a:p>
        </p:txBody>
      </p:sp>
      <p:sp>
        <p:nvSpPr>
          <p:cNvPr id="35" name="矩形 10"/>
          <p:cNvSpPr>
            <a:spLocks noChangeArrowheads="1"/>
          </p:cNvSpPr>
          <p:nvPr/>
        </p:nvSpPr>
        <p:spPr bwMode="auto">
          <a:xfrm>
            <a:off x="4398645" y="4370703"/>
            <a:ext cx="1886585" cy="583565"/>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explain</a:t>
            </a:r>
            <a:endParaRPr kumimoji="0" lang="en-US" altLang="zh-CN" sz="3200"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endParaRPr>
          </a:p>
        </p:txBody>
      </p:sp>
      <p:sp>
        <p:nvSpPr>
          <p:cNvPr id="36" name="矩形 35"/>
          <p:cNvSpPr>
            <a:spLocks noChangeArrowheads="1"/>
          </p:cNvSpPr>
          <p:nvPr/>
        </p:nvSpPr>
        <p:spPr bwMode="auto">
          <a:xfrm>
            <a:off x="5364480" y="5657215"/>
            <a:ext cx="3029585" cy="583565"/>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favorite</a:t>
            </a:r>
            <a:r>
              <a:rPr kumimoji="0" lang="en-US" altLang="zh-CN" sz="3200" b="1" i="1" u="none" strike="noStrike" kern="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 </a:t>
            </a:r>
            <a:r>
              <a:rPr kumimoji="0" lang="en-US" altLang="zh-CN" sz="3200"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show</a:t>
            </a:r>
            <a:endParaRPr kumimoji="0" lang="en-US" altLang="zh-CN" sz="3200"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endParaRPr>
          </a:p>
        </p:txBody>
      </p:sp>
      <p:sp>
        <p:nvSpPr>
          <p:cNvPr id="38" name="圆角矩形 37"/>
          <p:cNvSpPr/>
          <p:nvPr/>
        </p:nvSpPr>
        <p:spPr>
          <a:xfrm>
            <a:off x="1922145" y="287099"/>
            <a:ext cx="7857649" cy="783193"/>
          </a:xfrm>
          <a:prstGeom prst="roundRect">
            <a:avLst/>
          </a:prstGeom>
          <a:solidFill>
            <a:srgbClr val="205394"/>
          </a:solidFill>
          <a:ln>
            <a:noFill/>
          </a:ln>
          <a:effectLst>
            <a:outerShdw blurRad="50800" dist="38100" dir="2700000" algn="tl" rotWithShape="0">
              <a:prstClr val="black">
                <a:alpha val="40000"/>
              </a:prstClr>
            </a:outerShdw>
          </a:effectLst>
        </p:spPr>
        <p:txBody>
          <a:bodyPr wrap="square" rtlCol="0" anchor="t">
            <a:spAutoFit/>
            <a:scene3d>
              <a:camera prst="orthographicFront"/>
              <a:lightRig rig="threePt" dir="t"/>
            </a:scene3d>
          </a:bodyPr>
          <a:lstStyle/>
          <a:p>
            <a:pPr algn="ctr"/>
            <a:r>
              <a:rPr lang="en-US" altLang="zh-CN" sz="4000" b="1" noProof="0" dirty="0">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rPr>
              <a:t>Try to retell Robert Hunt’s advice.</a:t>
            </a:r>
            <a:r>
              <a:rPr lang="en-US" altLang="zh-CN" sz="3200" b="1" noProof="0" dirty="0">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lang="en-US" altLang="zh-CN" sz="4800" b="1">
              <a:ln w="22225">
                <a:solidFill>
                  <a:schemeClr val="bg1"/>
                </a:solidFill>
                <a:prstDash val="solid"/>
              </a:ln>
              <a:solidFill>
                <a:schemeClr val="bg1"/>
              </a:solidFill>
              <a:effectLst/>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left)">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A272F"/>
        </a:solidFill>
        <a:effectLst/>
      </p:bgPr>
    </p:bg>
    <p:spTree>
      <p:nvGrpSpPr>
        <p:cNvPr id="1" name=""/>
        <p:cNvGrpSpPr/>
        <p:nvPr/>
      </p:nvGrpSpPr>
      <p:grpSpPr>
        <a:xfrm>
          <a:off x="0" y="0"/>
          <a:ext cx="0" cy="0"/>
          <a:chOff x="0" y="0"/>
          <a:chExt cx="0" cy="0"/>
        </a:xfrm>
      </p:grpSpPr>
      <p:sp>
        <p:nvSpPr>
          <p:cNvPr id="10" name="矩形 9"/>
          <p:cNvSpPr/>
          <p:nvPr/>
        </p:nvSpPr>
        <p:spPr>
          <a:xfrm>
            <a:off x="4199276" y="265147"/>
            <a:ext cx="6502357" cy="1060868"/>
          </a:xfrm>
          <a:prstGeom prst="rect">
            <a:avLst/>
          </a:prstGeom>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defRPr/>
            </a:pPr>
            <a:r>
              <a:rPr kumimoji="0" lang="en-US" altLang="zh-CN" sz="3000" i="0" u="none" strike="noStrike" kern="0" cap="none" spc="0" normalizeH="0" baseline="0" noProof="0" dirty="0">
                <a:ln>
                  <a:noFill/>
                </a:ln>
                <a:solidFill>
                  <a:schemeClr val="tx1"/>
                </a:solidFill>
                <a:effectLst/>
                <a:uLnTx/>
                <a:uFillTx/>
                <a:latin typeface="Impact" panose="020B0806030902050204" pitchFamily="34" charset="0"/>
                <a:ea typeface="+mj-ea"/>
                <a:cs typeface="Arial" panose="020B0604020202020204" pitchFamily="34" charset="0"/>
              </a:rPr>
              <a:t>Do you agree or disagree with Mr. Hunt’s advice? Why?</a:t>
            </a:r>
            <a:endParaRPr kumimoji="0" lang="zh-CN" altLang="en-US" sz="3000" i="0" u="none" strike="noStrike" kern="0" cap="none" spc="0" normalizeH="0" baseline="0" noProof="0" dirty="0">
              <a:ln>
                <a:noFill/>
              </a:ln>
              <a:solidFill>
                <a:schemeClr val="tx1"/>
              </a:solidFill>
              <a:effectLst/>
              <a:uLnTx/>
              <a:uFillTx/>
              <a:latin typeface="Impact" panose="020B0806030902050204" pitchFamily="34" charset="0"/>
              <a:ea typeface="+mj-ea"/>
              <a:cs typeface="Arial" panose="020B0604020202020204" pitchFamily="34" charset="0"/>
            </a:endParaRPr>
          </a:p>
        </p:txBody>
      </p:sp>
      <p:sp>
        <p:nvSpPr>
          <p:cNvPr id="14" name="Text Box 3"/>
          <p:cNvSpPr txBox="1">
            <a:spLocks noChangeArrowheads="1"/>
          </p:cNvSpPr>
          <p:nvPr/>
        </p:nvSpPr>
        <p:spPr bwMode="auto">
          <a:xfrm>
            <a:off x="4264819" y="1472245"/>
            <a:ext cx="6985000" cy="538163"/>
          </a:xfrm>
          <a:prstGeom prst="rect">
            <a:avLst/>
          </a:prstGeom>
          <a:solidFill>
            <a:srgbClr val="205394"/>
          </a:solidFill>
          <a:ln>
            <a:solidFill>
              <a:schemeClr val="accent4">
                <a:lumMod val="50000"/>
              </a:schemeClr>
            </a:solid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2900" b="1" i="0" u="none" strike="noStrike" kern="0" cap="none" spc="0" normalizeH="0" baseline="0" noProof="0" dirty="0">
                <a:ln>
                  <a:noFill/>
                </a:ln>
                <a:solidFill>
                  <a:schemeClr val="bg1"/>
                </a:solidFill>
                <a:effectLst/>
                <a:uLnTx/>
                <a:uFillTx/>
                <a:latin typeface="Times New Roman" panose="02020603050405020304"/>
                <a:ea typeface="宋体" panose="02010600030101010101" pitchFamily="2" charset="-122"/>
                <a:cs typeface="+mn-cs"/>
              </a:rPr>
              <a:t>I agree / disagree with his advice because ...</a:t>
            </a:r>
            <a:endParaRPr kumimoji="0" lang="zh-CN" altLang="en-US" sz="2900" b="1" i="0" u="none" strike="noStrike" kern="0" cap="none" spc="0" normalizeH="0" baseline="0" noProof="0" dirty="0">
              <a:ln>
                <a:noFill/>
              </a:ln>
              <a:solidFill>
                <a:schemeClr val="bg1"/>
              </a:solidFill>
              <a:effectLst/>
              <a:uLnTx/>
              <a:uFillTx/>
              <a:latin typeface="Times New Roman" panose="02020603050405020304"/>
              <a:ea typeface="宋体" panose="02010600030101010101" pitchFamily="2" charset="-122"/>
              <a:cs typeface="+mn-cs"/>
            </a:endParaRPr>
          </a:p>
        </p:txBody>
      </p:sp>
      <p:grpSp>
        <p:nvGrpSpPr>
          <p:cNvPr id="47107" name="组合 1"/>
          <p:cNvGrpSpPr/>
          <p:nvPr/>
        </p:nvGrpSpPr>
        <p:grpSpPr>
          <a:xfrm>
            <a:off x="3444834" y="487679"/>
            <a:ext cx="674687" cy="560388"/>
            <a:chOff x="7166135" y="2536774"/>
            <a:chExt cx="674687" cy="560672"/>
          </a:xfrm>
        </p:grpSpPr>
        <p:sp>
          <p:nvSpPr>
            <p:cNvPr id="8" name="椭圆 7"/>
            <p:cNvSpPr/>
            <p:nvPr/>
          </p:nvSpPr>
          <p:spPr>
            <a:xfrm>
              <a:off x="7197885" y="2565363"/>
              <a:ext cx="533400" cy="532083"/>
            </a:xfrm>
            <a:prstGeom prst="ellipse">
              <a:avLst/>
            </a:prstGeom>
            <a:solidFill>
              <a:srgbClr val="F79646"/>
            </a:solidFill>
            <a:ln w="9525">
              <a:solidFill>
                <a:schemeClr val="bg2">
                  <a:lumMod val="90000"/>
                </a:schemeClr>
              </a:solidFill>
            </a:ln>
            <a:effectLst>
              <a:outerShdw blurRad="508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3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7109" name="TextBox 3"/>
            <p:cNvSpPr txBox="1"/>
            <p:nvPr/>
          </p:nvSpPr>
          <p:spPr>
            <a:xfrm>
              <a:off x="7166135" y="2536774"/>
              <a:ext cx="674687" cy="553998"/>
            </a:xfrm>
            <a:prstGeom prst="rect">
              <a:avLst/>
            </a:prstGeom>
            <a:noFill/>
            <a:ln w="9525">
              <a:noFill/>
            </a:ln>
          </p:spPr>
          <p:txBody>
            <a:bodyPr anchor="t" anchorCtr="0">
              <a:spAutoFit/>
            </a:bodyPr>
            <a:lstStyle/>
            <a:p>
              <a:r>
                <a:rPr lang="en-US" altLang="zh-CN" sz="3000" b="1" dirty="0">
                  <a:solidFill>
                    <a:srgbClr val="0033CC"/>
                  </a:solidFill>
                  <a:latin typeface="Arial" panose="020B0604020202020204" pitchFamily="34" charset="0"/>
                  <a:ea typeface="宋体" panose="02010600030101010101" pitchFamily="2" charset="-122"/>
                </a:rPr>
                <a:t>3b</a:t>
              </a:r>
              <a:endParaRPr lang="zh-CN" altLang="en-US" sz="3000" b="1" dirty="0">
                <a:solidFill>
                  <a:srgbClr val="0033CC"/>
                </a:solidFill>
                <a:latin typeface="Arial" panose="020B0604020202020204" pitchFamily="34" charset="0"/>
                <a:ea typeface="宋体" panose="02010600030101010101" pitchFamily="2" charset="-122"/>
              </a:endParaRPr>
            </a:p>
          </p:txBody>
        </p:sp>
      </p:grpSp>
      <p:sp>
        <p:nvSpPr>
          <p:cNvPr id="2" name="圆角矩形标注 1"/>
          <p:cNvSpPr/>
          <p:nvPr/>
        </p:nvSpPr>
        <p:spPr>
          <a:xfrm>
            <a:off x="1931511" y="2179002"/>
            <a:ext cx="8998427" cy="1964055"/>
          </a:xfrm>
          <a:prstGeom prst="wedgeRoundRectCallout">
            <a:avLst>
              <a:gd name="adj1" fmla="val -56952"/>
              <a:gd name="adj2" fmla="val -9702"/>
              <a:gd name="adj3" fmla="val 16667"/>
            </a:avLst>
          </a:prstGeom>
          <a:solidFill>
            <a:schemeClr val="accent2">
              <a:lumMod val="40000"/>
              <a:lumOff val="60000"/>
            </a:schemeClr>
          </a:solidFill>
          <a:ln>
            <a:solidFill>
              <a:schemeClr val="accent3">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I agree with Mr. Hunt’s advice because the parents will understand their kids and will not fight anymore after proper communication. And also, the brother will be nice to him if he explains his idea to his brother.</a:t>
            </a:r>
            <a:endParaRPr kumimoji="0" lang="en-US" altLang="zh-CN" sz="2800" b="1"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9" name="文本框 8"/>
          <p:cNvSpPr txBox="1"/>
          <p:nvPr/>
        </p:nvSpPr>
        <p:spPr>
          <a:xfrm>
            <a:off x="1435735" y="4486910"/>
            <a:ext cx="9199880" cy="2011172"/>
          </a:xfrm>
          <a:prstGeom prst="wedgeRoundRectCallout">
            <a:avLst>
              <a:gd name="adj1" fmla="val 55185"/>
              <a:gd name="adj2" fmla="val 10892"/>
              <a:gd name="adj3" fmla="val 16667"/>
            </a:avLst>
          </a:prstGeom>
          <a:solidFill>
            <a:schemeClr val="accent6">
              <a:lumMod val="20000"/>
              <a:lumOff val="80000"/>
            </a:schemeClr>
          </a:solidFill>
          <a:ln>
            <a:solidFill>
              <a:schemeClr val="accent6">
                <a:lumMod val="50000"/>
              </a:schemeClr>
            </a:solidFill>
          </a:ln>
          <a:effectLst>
            <a:outerShdw blurRad="50800" dist="38100" dir="2700000" algn="tl" rotWithShape="0">
              <a:prstClr val="black">
                <a:alpha val="40000"/>
              </a:prstClr>
            </a:outerShdw>
          </a:effectLst>
        </p:spPr>
        <p:txBody>
          <a:bodyPr wrap="square" rtlCol="0">
            <a:spAutoFit/>
          </a:bodyPr>
          <a:lstStyle/>
          <a:p>
            <a:r>
              <a:rPr lang="en-US" altLang="zh-CN" sz="2800" b="1" kern="0" dirty="0">
                <a:latin typeface="Times New Roman" panose="02020603050405020304" pitchFamily="18" charset="0"/>
                <a:cs typeface="Times New Roman" panose="02020603050405020304" pitchFamily="18" charset="0"/>
              </a:rPr>
              <a:t>I disagree. The parents and elder brother may get even angrier as they may think that the writer is being disrespectful(</a:t>
            </a:r>
            <a:r>
              <a:rPr lang="zh-CN" altLang="en-US" sz="2000" b="1" kern="0" dirty="0">
                <a:latin typeface="Times New Roman" panose="02020603050405020304" pitchFamily="18" charset="0"/>
                <a:cs typeface="Times New Roman" panose="02020603050405020304" pitchFamily="18" charset="0"/>
              </a:rPr>
              <a:t>不尊重的</a:t>
            </a:r>
            <a:r>
              <a:rPr lang="en-US" altLang="zh-CN" sz="2800" b="1" kern="0" dirty="0">
                <a:latin typeface="Times New Roman" panose="02020603050405020304" pitchFamily="18" charset="0"/>
                <a:cs typeface="Times New Roman" panose="02020603050405020304" pitchFamily="18" charset="0"/>
              </a:rPr>
              <a:t>). They may feel that children should not comment(</a:t>
            </a:r>
            <a:r>
              <a:rPr lang="zh-CN" altLang="en-US" sz="2000" b="1" kern="0" dirty="0">
                <a:latin typeface="Times New Roman" panose="02020603050405020304" pitchFamily="18" charset="0"/>
                <a:cs typeface="Times New Roman" panose="02020603050405020304" pitchFamily="18" charset="0"/>
              </a:rPr>
              <a:t>评论</a:t>
            </a:r>
            <a:r>
              <a:rPr lang="en-US" altLang="zh-CN" sz="2800" b="1" kern="0" dirty="0">
                <a:latin typeface="Times New Roman" panose="02020603050405020304" pitchFamily="18" charset="0"/>
                <a:cs typeface="Times New Roman" panose="02020603050405020304" pitchFamily="18" charset="0"/>
              </a:rPr>
              <a:t>) on the behavior of their seniors(</a:t>
            </a:r>
            <a:r>
              <a:rPr lang="zh-CN" altLang="en-US" sz="2000" b="1" kern="0" dirty="0">
                <a:latin typeface="Times New Roman" panose="02020603050405020304" pitchFamily="18" charset="0"/>
                <a:cs typeface="Times New Roman" panose="02020603050405020304" pitchFamily="18" charset="0"/>
              </a:rPr>
              <a:t>长辈</a:t>
            </a:r>
            <a:r>
              <a:rPr lang="en-US" altLang="zh-CN" sz="2800" b="1" kern="0" dirty="0">
                <a:latin typeface="Times New Roman" panose="02020603050405020304" pitchFamily="18" charset="0"/>
                <a:cs typeface="Times New Roman" panose="02020603050405020304" pitchFamily="18" charset="0"/>
              </a:rPr>
              <a:t>).</a:t>
            </a:r>
            <a:endParaRPr lang="zh-CN" altLang="en-US" sz="2800" b="1" kern="0" dirty="0">
              <a:latin typeface="Times New Roman" panose="02020603050405020304" pitchFamily="18" charset="0"/>
              <a:cs typeface="Times New Roman" panose="02020603050405020304" pitchFamily="18" charset="0"/>
            </a:endParaRPr>
          </a:p>
        </p:txBody>
      </p:sp>
      <p:grpSp>
        <p:nvGrpSpPr>
          <p:cNvPr id="11" name="组合 10"/>
          <p:cNvGrpSpPr/>
          <p:nvPr/>
        </p:nvGrpSpPr>
        <p:grpSpPr>
          <a:xfrm>
            <a:off x="7312025" y="327342"/>
            <a:ext cx="4700905" cy="5929895"/>
            <a:chOff x="3214213" y="824600"/>
            <a:chExt cx="4700905" cy="5929895"/>
          </a:xfrm>
        </p:grpSpPr>
        <p:pic>
          <p:nvPicPr>
            <p:cNvPr id="12" name="图片 11"/>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3790950" y="3049270"/>
              <a:ext cx="2747010" cy="3705225"/>
            </a:xfrm>
            <a:prstGeom prst="rect">
              <a:avLst/>
            </a:prstGeom>
          </p:spPr>
        </p:pic>
        <p:grpSp>
          <p:nvGrpSpPr>
            <p:cNvPr id="13" name="Group 21"/>
            <p:cNvGrpSpPr/>
            <p:nvPr/>
          </p:nvGrpSpPr>
          <p:grpSpPr>
            <a:xfrm>
              <a:off x="3214213" y="824600"/>
              <a:ext cx="4700905" cy="2359660"/>
              <a:chOff x="4859905" y="3167572"/>
              <a:chExt cx="2521505" cy="1753261"/>
            </a:xfrm>
            <a:solidFill>
              <a:srgbClr val="205394"/>
            </a:solidFill>
          </p:grpSpPr>
          <p:sp>
            <p:nvSpPr>
              <p:cNvPr id="16" name="Freeform 40"/>
              <p:cNvSpPr/>
              <p:nvPr/>
            </p:nvSpPr>
            <p:spPr bwMode="auto">
              <a:xfrm>
                <a:off x="4859905" y="3167572"/>
                <a:ext cx="2521505" cy="1753261"/>
              </a:xfrm>
              <a:custGeom>
                <a:avLst/>
                <a:gdLst>
                  <a:gd name="T0" fmla="*/ 1413 w 1454"/>
                  <a:gd name="T1" fmla="*/ 410 h 1042"/>
                  <a:gd name="T2" fmla="*/ 1224 w 1454"/>
                  <a:gd name="T3" fmla="*/ 327 h 1042"/>
                  <a:gd name="T4" fmla="*/ 1197 w 1454"/>
                  <a:gd name="T5" fmla="*/ 328 h 1042"/>
                  <a:gd name="T6" fmla="*/ 1119 w 1454"/>
                  <a:gd name="T7" fmla="*/ 150 h 1042"/>
                  <a:gd name="T8" fmla="*/ 984 w 1454"/>
                  <a:gd name="T9" fmla="*/ 101 h 1042"/>
                  <a:gd name="T10" fmla="*/ 875 w 1454"/>
                  <a:gd name="T11" fmla="*/ 122 h 1042"/>
                  <a:gd name="T12" fmla="*/ 641 w 1454"/>
                  <a:gd name="T13" fmla="*/ 0 h 1042"/>
                  <a:gd name="T14" fmla="*/ 627 w 1454"/>
                  <a:gd name="T15" fmla="*/ 0 h 1042"/>
                  <a:gd name="T16" fmla="*/ 386 w 1454"/>
                  <a:gd name="T17" fmla="*/ 202 h 1042"/>
                  <a:gd name="T18" fmla="*/ 343 w 1454"/>
                  <a:gd name="T19" fmla="*/ 198 h 1042"/>
                  <a:gd name="T20" fmla="*/ 205 w 1454"/>
                  <a:gd name="T21" fmla="*/ 300 h 1042"/>
                  <a:gd name="T22" fmla="*/ 188 w 1454"/>
                  <a:gd name="T23" fmla="*/ 299 h 1042"/>
                  <a:gd name="T24" fmla="*/ 42 w 1454"/>
                  <a:gd name="T25" fmla="*/ 393 h 1042"/>
                  <a:gd name="T26" fmla="*/ 37 w 1454"/>
                  <a:gd name="T27" fmla="*/ 610 h 1042"/>
                  <a:gd name="T28" fmla="*/ 240 w 1454"/>
                  <a:gd name="T29" fmla="*/ 721 h 1042"/>
                  <a:gd name="T30" fmla="*/ 317 w 1454"/>
                  <a:gd name="T31" fmla="*/ 712 h 1042"/>
                  <a:gd name="T32" fmla="*/ 453 w 1454"/>
                  <a:gd name="T33" fmla="*/ 841 h 1042"/>
                  <a:gd name="T34" fmla="*/ 489 w 1454"/>
                  <a:gd name="T35" fmla="*/ 844 h 1042"/>
                  <a:gd name="T36" fmla="*/ 644 w 1454"/>
                  <a:gd name="T37" fmla="*/ 770 h 1042"/>
                  <a:gd name="T38" fmla="*/ 791 w 1454"/>
                  <a:gd name="T39" fmla="*/ 873 h 1042"/>
                  <a:gd name="T40" fmla="*/ 673 w 1454"/>
                  <a:gd name="T41" fmla="*/ 1042 h 1042"/>
                  <a:gd name="T42" fmla="*/ 1099 w 1454"/>
                  <a:gd name="T43" fmla="*/ 761 h 1042"/>
                  <a:gd name="T44" fmla="*/ 1102 w 1454"/>
                  <a:gd name="T45" fmla="*/ 757 h 1042"/>
                  <a:gd name="T46" fmla="*/ 1162 w 1454"/>
                  <a:gd name="T47" fmla="*/ 766 h 1042"/>
                  <a:gd name="T48" fmla="*/ 1285 w 1454"/>
                  <a:gd name="T49" fmla="*/ 700 h 1042"/>
                  <a:gd name="T50" fmla="*/ 1420 w 1454"/>
                  <a:gd name="T51" fmla="*/ 601 h 1042"/>
                  <a:gd name="T52" fmla="*/ 1413 w 1454"/>
                  <a:gd name="T53" fmla="*/ 41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4" h="1042">
                    <a:moveTo>
                      <a:pt x="1413" y="410"/>
                    </a:moveTo>
                    <a:cubicBezTo>
                      <a:pt x="1359" y="338"/>
                      <a:pt x="1272" y="327"/>
                      <a:pt x="1224" y="327"/>
                    </a:cubicBezTo>
                    <a:cubicBezTo>
                      <a:pt x="1214" y="327"/>
                      <a:pt x="1204" y="328"/>
                      <a:pt x="1197" y="328"/>
                    </a:cubicBezTo>
                    <a:cubicBezTo>
                      <a:pt x="1201" y="297"/>
                      <a:pt x="1200" y="224"/>
                      <a:pt x="1119" y="150"/>
                    </a:cubicBezTo>
                    <a:cubicBezTo>
                      <a:pt x="1082" y="117"/>
                      <a:pt x="1037" y="101"/>
                      <a:pt x="984" y="101"/>
                    </a:cubicBezTo>
                    <a:cubicBezTo>
                      <a:pt x="935" y="101"/>
                      <a:pt x="893" y="115"/>
                      <a:pt x="875" y="122"/>
                    </a:cubicBezTo>
                    <a:cubicBezTo>
                      <a:pt x="859" y="91"/>
                      <a:pt x="799" y="0"/>
                      <a:pt x="641" y="0"/>
                    </a:cubicBezTo>
                    <a:cubicBezTo>
                      <a:pt x="637" y="0"/>
                      <a:pt x="632" y="0"/>
                      <a:pt x="627" y="0"/>
                    </a:cubicBezTo>
                    <a:cubicBezTo>
                      <a:pt x="437" y="6"/>
                      <a:pt x="395" y="158"/>
                      <a:pt x="386" y="202"/>
                    </a:cubicBezTo>
                    <a:cubicBezTo>
                      <a:pt x="371" y="199"/>
                      <a:pt x="357" y="198"/>
                      <a:pt x="343" y="198"/>
                    </a:cubicBezTo>
                    <a:cubicBezTo>
                      <a:pt x="246" y="198"/>
                      <a:pt x="214" y="273"/>
                      <a:pt x="205" y="300"/>
                    </a:cubicBezTo>
                    <a:cubicBezTo>
                      <a:pt x="200" y="300"/>
                      <a:pt x="194" y="299"/>
                      <a:pt x="188" y="299"/>
                    </a:cubicBezTo>
                    <a:cubicBezTo>
                      <a:pt x="132" y="299"/>
                      <a:pt x="76" y="335"/>
                      <a:pt x="42" y="393"/>
                    </a:cubicBezTo>
                    <a:cubicBezTo>
                      <a:pt x="2" y="461"/>
                      <a:pt x="0" y="542"/>
                      <a:pt x="37" y="610"/>
                    </a:cubicBezTo>
                    <a:cubicBezTo>
                      <a:pt x="88" y="702"/>
                      <a:pt x="175" y="721"/>
                      <a:pt x="240" y="721"/>
                    </a:cubicBezTo>
                    <a:cubicBezTo>
                      <a:pt x="274" y="721"/>
                      <a:pt x="302" y="716"/>
                      <a:pt x="317" y="712"/>
                    </a:cubicBezTo>
                    <a:cubicBezTo>
                      <a:pt x="322" y="744"/>
                      <a:pt x="347" y="823"/>
                      <a:pt x="453" y="841"/>
                    </a:cubicBezTo>
                    <a:cubicBezTo>
                      <a:pt x="465" y="843"/>
                      <a:pt x="477" y="844"/>
                      <a:pt x="489" y="844"/>
                    </a:cubicBezTo>
                    <a:cubicBezTo>
                      <a:pt x="568" y="844"/>
                      <a:pt x="621" y="797"/>
                      <a:pt x="644" y="770"/>
                    </a:cubicBezTo>
                    <a:cubicBezTo>
                      <a:pt x="655" y="799"/>
                      <a:pt x="689" y="847"/>
                      <a:pt x="791" y="873"/>
                    </a:cubicBezTo>
                    <a:cubicBezTo>
                      <a:pt x="778" y="928"/>
                      <a:pt x="746" y="1003"/>
                      <a:pt x="673" y="1042"/>
                    </a:cubicBezTo>
                    <a:cubicBezTo>
                      <a:pt x="673" y="1042"/>
                      <a:pt x="966" y="1042"/>
                      <a:pt x="1099" y="761"/>
                    </a:cubicBezTo>
                    <a:cubicBezTo>
                      <a:pt x="1100" y="760"/>
                      <a:pt x="1101" y="758"/>
                      <a:pt x="1102" y="757"/>
                    </a:cubicBezTo>
                    <a:cubicBezTo>
                      <a:pt x="1123" y="763"/>
                      <a:pt x="1143" y="766"/>
                      <a:pt x="1162" y="766"/>
                    </a:cubicBezTo>
                    <a:cubicBezTo>
                      <a:pt x="1238" y="766"/>
                      <a:pt x="1274" y="717"/>
                      <a:pt x="1285" y="700"/>
                    </a:cubicBezTo>
                    <a:cubicBezTo>
                      <a:pt x="1339" y="699"/>
                      <a:pt x="1390" y="661"/>
                      <a:pt x="1420" y="601"/>
                    </a:cubicBezTo>
                    <a:cubicBezTo>
                      <a:pt x="1454" y="534"/>
                      <a:pt x="1451" y="461"/>
                      <a:pt x="1413" y="410"/>
                    </a:cubicBezTo>
                  </a:path>
                </a:pathLst>
              </a:custGeom>
              <a:grpFill/>
              <a:ln>
                <a:noFill/>
              </a:ln>
            </p:spPr>
            <p:txBody>
              <a:bodyPr vert="horz" wrap="square" lIns="91440" tIns="45720" rIns="91440" bIns="45720" numCol="1" anchor="t" anchorCtr="0" compatLnSpc="1"/>
              <a:lstStyle/>
              <a:p>
                <a:endParaRPr lang="en-US">
                  <a:solidFill>
                    <a:schemeClr val="tx2">
                      <a:lumMod val="50000"/>
                      <a:lumOff val="50000"/>
                    </a:schemeClr>
                  </a:solidFill>
                  <a:cs typeface="+mn-ea"/>
                  <a:sym typeface="+mn-lt"/>
                </a:endParaRPr>
              </a:p>
            </p:txBody>
          </p:sp>
          <p:sp>
            <p:nvSpPr>
              <p:cNvPr id="17" name="Freeform 41"/>
              <p:cNvSpPr/>
              <p:nvPr/>
            </p:nvSpPr>
            <p:spPr bwMode="auto">
              <a:xfrm>
                <a:off x="5064321" y="3280688"/>
                <a:ext cx="2187593" cy="1500814"/>
              </a:xfrm>
              <a:custGeom>
                <a:avLst/>
                <a:gdLst>
                  <a:gd name="T0" fmla="*/ 1263 w 1300"/>
                  <a:gd name="T1" fmla="*/ 334 h 892"/>
                  <a:gd name="T2" fmla="*/ 1095 w 1300"/>
                  <a:gd name="T3" fmla="*/ 267 h 892"/>
                  <a:gd name="T4" fmla="*/ 1070 w 1300"/>
                  <a:gd name="T5" fmla="*/ 268 h 892"/>
                  <a:gd name="T6" fmla="*/ 1000 w 1300"/>
                  <a:gd name="T7" fmla="*/ 123 h 892"/>
                  <a:gd name="T8" fmla="*/ 880 w 1300"/>
                  <a:gd name="T9" fmla="*/ 82 h 892"/>
                  <a:gd name="T10" fmla="*/ 782 w 1300"/>
                  <a:gd name="T11" fmla="*/ 100 h 892"/>
                  <a:gd name="T12" fmla="*/ 573 w 1300"/>
                  <a:gd name="T13" fmla="*/ 0 h 892"/>
                  <a:gd name="T14" fmla="*/ 561 w 1300"/>
                  <a:gd name="T15" fmla="*/ 1 h 892"/>
                  <a:gd name="T16" fmla="*/ 346 w 1300"/>
                  <a:gd name="T17" fmla="*/ 165 h 892"/>
                  <a:gd name="T18" fmla="*/ 307 w 1300"/>
                  <a:gd name="T19" fmla="*/ 161 h 892"/>
                  <a:gd name="T20" fmla="*/ 183 w 1300"/>
                  <a:gd name="T21" fmla="*/ 245 h 892"/>
                  <a:gd name="T22" fmla="*/ 168 w 1300"/>
                  <a:gd name="T23" fmla="*/ 244 h 892"/>
                  <a:gd name="T24" fmla="*/ 38 w 1300"/>
                  <a:gd name="T25" fmla="*/ 320 h 892"/>
                  <a:gd name="T26" fmla="*/ 33 w 1300"/>
                  <a:gd name="T27" fmla="*/ 496 h 892"/>
                  <a:gd name="T28" fmla="*/ 214 w 1300"/>
                  <a:gd name="T29" fmla="*/ 587 h 892"/>
                  <a:gd name="T30" fmla="*/ 283 w 1300"/>
                  <a:gd name="T31" fmla="*/ 580 h 892"/>
                  <a:gd name="T32" fmla="*/ 405 w 1300"/>
                  <a:gd name="T33" fmla="*/ 685 h 892"/>
                  <a:gd name="T34" fmla="*/ 437 w 1300"/>
                  <a:gd name="T35" fmla="*/ 687 h 892"/>
                  <a:gd name="T36" fmla="*/ 576 w 1300"/>
                  <a:gd name="T37" fmla="*/ 627 h 892"/>
                  <a:gd name="T38" fmla="*/ 792 w 1300"/>
                  <a:gd name="T39" fmla="*/ 752 h 892"/>
                  <a:gd name="T40" fmla="*/ 702 w 1300"/>
                  <a:gd name="T41" fmla="*/ 892 h 892"/>
                  <a:gd name="T42" fmla="*/ 983 w 1300"/>
                  <a:gd name="T43" fmla="*/ 619 h 892"/>
                  <a:gd name="T44" fmla="*/ 985 w 1300"/>
                  <a:gd name="T45" fmla="*/ 616 h 892"/>
                  <a:gd name="T46" fmla="*/ 1039 w 1300"/>
                  <a:gd name="T47" fmla="*/ 623 h 892"/>
                  <a:gd name="T48" fmla="*/ 1149 w 1300"/>
                  <a:gd name="T49" fmla="*/ 570 h 892"/>
                  <a:gd name="T50" fmla="*/ 1270 w 1300"/>
                  <a:gd name="T51" fmla="*/ 489 h 892"/>
                  <a:gd name="T52" fmla="*/ 1263 w 1300"/>
                  <a:gd name="T53" fmla="*/ 334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0" h="892">
                    <a:moveTo>
                      <a:pt x="1263" y="334"/>
                    </a:moveTo>
                    <a:cubicBezTo>
                      <a:pt x="1215" y="275"/>
                      <a:pt x="1137" y="267"/>
                      <a:pt x="1095" y="267"/>
                    </a:cubicBezTo>
                    <a:cubicBezTo>
                      <a:pt x="1085" y="267"/>
                      <a:pt x="1077" y="267"/>
                      <a:pt x="1070" y="268"/>
                    </a:cubicBezTo>
                    <a:cubicBezTo>
                      <a:pt x="1074" y="242"/>
                      <a:pt x="1073" y="183"/>
                      <a:pt x="1000" y="123"/>
                    </a:cubicBezTo>
                    <a:cubicBezTo>
                      <a:pt x="968" y="96"/>
                      <a:pt x="927" y="82"/>
                      <a:pt x="880" y="82"/>
                    </a:cubicBezTo>
                    <a:cubicBezTo>
                      <a:pt x="836" y="82"/>
                      <a:pt x="799" y="94"/>
                      <a:pt x="782" y="100"/>
                    </a:cubicBezTo>
                    <a:cubicBezTo>
                      <a:pt x="768" y="75"/>
                      <a:pt x="714" y="0"/>
                      <a:pt x="573" y="0"/>
                    </a:cubicBezTo>
                    <a:cubicBezTo>
                      <a:pt x="569" y="0"/>
                      <a:pt x="565" y="0"/>
                      <a:pt x="561" y="1"/>
                    </a:cubicBezTo>
                    <a:cubicBezTo>
                      <a:pt x="391" y="6"/>
                      <a:pt x="353" y="129"/>
                      <a:pt x="346" y="165"/>
                    </a:cubicBezTo>
                    <a:cubicBezTo>
                      <a:pt x="332" y="162"/>
                      <a:pt x="319" y="161"/>
                      <a:pt x="307" y="161"/>
                    </a:cubicBezTo>
                    <a:cubicBezTo>
                      <a:pt x="220" y="161"/>
                      <a:pt x="191" y="222"/>
                      <a:pt x="183" y="245"/>
                    </a:cubicBezTo>
                    <a:cubicBezTo>
                      <a:pt x="178" y="244"/>
                      <a:pt x="173" y="244"/>
                      <a:pt x="168" y="244"/>
                    </a:cubicBezTo>
                    <a:cubicBezTo>
                      <a:pt x="118" y="244"/>
                      <a:pt x="68" y="273"/>
                      <a:pt x="38" y="320"/>
                    </a:cubicBezTo>
                    <a:cubicBezTo>
                      <a:pt x="2" y="376"/>
                      <a:pt x="0" y="442"/>
                      <a:pt x="33" y="496"/>
                    </a:cubicBezTo>
                    <a:cubicBezTo>
                      <a:pt x="78" y="571"/>
                      <a:pt x="157" y="587"/>
                      <a:pt x="214" y="587"/>
                    </a:cubicBezTo>
                    <a:cubicBezTo>
                      <a:pt x="245" y="587"/>
                      <a:pt x="270" y="582"/>
                      <a:pt x="283" y="580"/>
                    </a:cubicBezTo>
                    <a:cubicBezTo>
                      <a:pt x="288" y="605"/>
                      <a:pt x="310" y="669"/>
                      <a:pt x="405" y="685"/>
                    </a:cubicBezTo>
                    <a:cubicBezTo>
                      <a:pt x="416" y="686"/>
                      <a:pt x="426" y="687"/>
                      <a:pt x="437" y="687"/>
                    </a:cubicBezTo>
                    <a:cubicBezTo>
                      <a:pt x="508" y="687"/>
                      <a:pt x="555" y="649"/>
                      <a:pt x="576" y="627"/>
                    </a:cubicBezTo>
                    <a:cubicBezTo>
                      <a:pt x="586" y="650"/>
                      <a:pt x="654" y="737"/>
                      <a:pt x="792" y="752"/>
                    </a:cubicBezTo>
                    <a:cubicBezTo>
                      <a:pt x="780" y="798"/>
                      <a:pt x="763" y="849"/>
                      <a:pt x="702" y="892"/>
                    </a:cubicBezTo>
                    <a:cubicBezTo>
                      <a:pt x="702" y="892"/>
                      <a:pt x="864" y="847"/>
                      <a:pt x="983" y="619"/>
                    </a:cubicBezTo>
                    <a:cubicBezTo>
                      <a:pt x="984" y="618"/>
                      <a:pt x="984" y="617"/>
                      <a:pt x="985" y="616"/>
                    </a:cubicBezTo>
                    <a:cubicBezTo>
                      <a:pt x="1004" y="621"/>
                      <a:pt x="1022" y="623"/>
                      <a:pt x="1039" y="623"/>
                    </a:cubicBezTo>
                    <a:cubicBezTo>
                      <a:pt x="1107" y="623"/>
                      <a:pt x="1139" y="584"/>
                      <a:pt x="1149" y="570"/>
                    </a:cubicBezTo>
                    <a:cubicBezTo>
                      <a:pt x="1197" y="569"/>
                      <a:pt x="1243" y="538"/>
                      <a:pt x="1270" y="489"/>
                    </a:cubicBezTo>
                    <a:cubicBezTo>
                      <a:pt x="1300" y="435"/>
                      <a:pt x="1297" y="375"/>
                      <a:pt x="1263" y="334"/>
                    </a:cubicBezTo>
                  </a:path>
                </a:pathLst>
              </a:custGeom>
              <a:solidFill>
                <a:schemeClr val="bg1"/>
              </a:solidFill>
              <a:ln>
                <a:noFill/>
              </a:ln>
            </p:spPr>
            <p:txBody>
              <a:bodyPr vert="horz" wrap="square" lIns="91440" tIns="45720" rIns="91440" bIns="45720" numCol="1" anchor="t" anchorCtr="0" compatLnSpc="1"/>
              <a:lstStyle/>
              <a:p>
                <a:endParaRPr lang="en-US">
                  <a:solidFill>
                    <a:schemeClr val="tx2">
                      <a:lumMod val="50000"/>
                      <a:lumOff val="50000"/>
                    </a:schemeClr>
                  </a:solidFill>
                  <a:cs typeface="+mn-ea"/>
                  <a:sym typeface="+mn-lt"/>
                </a:endParaRPr>
              </a:p>
            </p:txBody>
          </p:sp>
        </p:grpSp>
        <p:sp>
          <p:nvSpPr>
            <p:cNvPr id="15" name="文本框 14"/>
            <p:cNvSpPr txBox="1"/>
            <p:nvPr/>
          </p:nvSpPr>
          <p:spPr>
            <a:xfrm>
              <a:off x="3907315" y="1383560"/>
              <a:ext cx="3314700" cy="1076325"/>
            </a:xfrm>
            <a:prstGeom prst="rect">
              <a:avLst/>
            </a:prstGeom>
            <a:noFill/>
          </p:spPr>
          <p:txBody>
            <a:bodyPr wrap="square" rtlCol="0">
              <a:spAutoFit/>
            </a:bodyPr>
            <a:lstStyle/>
            <a:p>
              <a:pPr algn="ctr"/>
              <a:r>
                <a:rPr lang="en-US" altLang="zh-CN" sz="3200" b="1" dirty="0">
                  <a:solidFill>
                    <a:srgbClr val="C00000"/>
                  </a:solidFill>
                  <a:latin typeface="Calibri" panose="020F0502020204030204" pitchFamily="34" charset="0"/>
                  <a:ea typeface="Calibri" panose="020F0502020204030204" pitchFamily="34" charset="0"/>
                  <a:cs typeface="Calibri" panose="020F0502020204030204" pitchFamily="34" charset="0"/>
                  <a:sym typeface="+mn-ea"/>
                </a:rPr>
                <a:t>Can you give him some advice?</a:t>
              </a:r>
              <a:endParaRPr lang="zh-CN" altLang="en-US" sz="3200" b="1" dirty="0">
                <a:solidFill>
                  <a:srgbClr val="C00000"/>
                </a:solidFill>
                <a:latin typeface="Calibri" panose="020F0502020204030204" pitchFamily="34" charset="0"/>
                <a:cs typeface="Calibri" panose="020F0502020204030204" pitchFamily="34" charset="0"/>
                <a:sym typeface="+mn-ea"/>
              </a:endParaRPr>
            </a:p>
          </p:txBody>
        </p:sp>
      </p:grpSp>
      <p:pic>
        <p:nvPicPr>
          <p:cNvPr id="3" name="图片 2"/>
          <p:cNvPicPr>
            <a:picLocks noChangeAspect="1"/>
          </p:cNvPicPr>
          <p:nvPr/>
        </p:nvPicPr>
        <p:blipFill>
          <a:blip r:embed="rId3"/>
          <a:stretch>
            <a:fillRect/>
          </a:stretch>
        </p:blipFill>
        <p:spPr>
          <a:xfrm>
            <a:off x="136047" y="3161029"/>
            <a:ext cx="1731414" cy="2219136"/>
          </a:xfrm>
          <a:prstGeom prst="rect">
            <a:avLst/>
          </a:prstGeom>
        </p:spPr>
      </p:pic>
      <p:pic>
        <p:nvPicPr>
          <p:cNvPr id="4" name="图片 3"/>
          <p:cNvPicPr>
            <a:picLocks noChangeAspect="1"/>
          </p:cNvPicPr>
          <p:nvPr/>
        </p:nvPicPr>
        <p:blipFill>
          <a:blip r:embed="rId4"/>
          <a:stretch>
            <a:fillRect/>
          </a:stretch>
        </p:blipFill>
        <p:spPr>
          <a:xfrm>
            <a:off x="10256921" y="4403672"/>
            <a:ext cx="1795464" cy="2175678"/>
          </a:xfrm>
          <a:prstGeom prst="rect">
            <a:avLst/>
          </a:prstGeom>
        </p:spPr>
      </p:pic>
      <p:pic>
        <p:nvPicPr>
          <p:cNvPr id="20" name="图片 19"/>
          <p:cNvPicPr>
            <a:picLocks noChangeAspect="1"/>
          </p:cNvPicPr>
          <p:nvPr/>
        </p:nvPicPr>
        <p:blipFill>
          <a:blip r:embed="rId5"/>
          <a:stretch>
            <a:fillRect/>
          </a:stretch>
        </p:blipFill>
        <p:spPr>
          <a:xfrm>
            <a:off x="168061" y="272290"/>
            <a:ext cx="3236896" cy="141660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1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6"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1+#ppt_w/2"/>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2" grpId="0" animBg="1"/>
      <p:bldP spid="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9" name="矩形 5"/>
          <p:cNvSpPr/>
          <p:nvPr userDrawn="1"/>
        </p:nvSpPr>
        <p:spPr>
          <a:xfrm>
            <a:off x="-2540" y="-9525"/>
            <a:ext cx="8608060" cy="6868795"/>
          </a:xfrm>
          <a:prstGeom prst="rect">
            <a:avLst/>
          </a:prstGeom>
          <a:solidFill>
            <a:srgbClr val="9A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048590" name="矩形 10"/>
          <p:cNvSpPr/>
          <p:nvPr userDrawn="1"/>
        </p:nvSpPr>
        <p:spPr>
          <a:xfrm>
            <a:off x="3580130" y="-9525"/>
            <a:ext cx="8608060" cy="6868795"/>
          </a:xfrm>
          <a:prstGeom prst="rect">
            <a:avLst/>
          </a:prstGeom>
          <a:solidFill>
            <a:srgbClr val="205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pic>
        <p:nvPicPr>
          <p:cNvPr id="2097152" name="图片 8" descr="401353325"/>
          <p:cNvPicPr>
            <a:picLocks noChangeAspect="1"/>
          </p:cNvPicPr>
          <p:nvPr/>
        </p:nvPicPr>
        <p:blipFill>
          <a:blip r:embed="rId1"/>
          <a:stretch>
            <a:fillRect/>
          </a:stretch>
        </p:blipFill>
        <p:spPr>
          <a:xfrm rot="5400000">
            <a:off x="1990294" y="-2266184"/>
            <a:ext cx="7930515" cy="11791577"/>
          </a:xfrm>
          <a:prstGeom prst="rect">
            <a:avLst/>
          </a:prstGeom>
        </p:spPr>
      </p:pic>
      <p:sp>
        <p:nvSpPr>
          <p:cNvPr id="2" name="文本框 1"/>
          <p:cNvSpPr txBox="1"/>
          <p:nvPr>
            <p:custDataLst>
              <p:tags r:id="rId2"/>
            </p:custDataLst>
          </p:nvPr>
        </p:nvSpPr>
        <p:spPr>
          <a:xfrm>
            <a:off x="2630216" y="845961"/>
            <a:ext cx="6109240" cy="5157822"/>
          </a:xfrm>
          <a:prstGeom prst="rect">
            <a:avLst/>
          </a:prstGeom>
          <a:noFill/>
        </p:spPr>
        <p:txBody>
          <a:bodyPr wrap="square" rtlCol="0">
            <a:spAutoFit/>
          </a:bodyPr>
          <a:lstStyle/>
          <a:p>
            <a:pPr marL="0" marR="0" lvl="0" indent="0" algn="l" defTabSz="914400" rtl="0" eaLnBrk="1" fontAlgn="auto" latinLnBrk="0" hangingPunct="1">
              <a:lnSpc>
                <a:spcPts val="5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Tell your parents to keep cool</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communicate with each other</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ts val="5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Ask your grandparents for help.</a:t>
            </a:r>
            <a:endPar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ts val="5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 </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Tell your elder brother to share something with others in life.</a:t>
            </a:r>
            <a:endPar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ts val="5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4. </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Tell your feelings to him. He should be nice to you.</a:t>
            </a:r>
            <a:endPar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ts val="5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5.......</a:t>
            </a:r>
            <a:endPar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10"/>
          <p:cNvPicPr>
            <a:picLocks noChangeAspect="1"/>
          </p:cNvPicPr>
          <p:nvPr/>
        </p:nvPicPr>
        <p:blipFill>
          <a:blip r:embed="rId3"/>
          <a:stretch>
            <a:fillRect/>
          </a:stretch>
        </p:blipFill>
        <p:spPr>
          <a:xfrm>
            <a:off x="8905484" y="2655924"/>
            <a:ext cx="3286516" cy="4202076"/>
          </a:xfrm>
          <a:prstGeom prst="rect">
            <a:avLst/>
          </a:prstGeom>
        </p:spPr>
      </p:pic>
      <p:pic>
        <p:nvPicPr>
          <p:cNvPr id="13" name="图片 12"/>
          <p:cNvPicPr>
            <a:picLocks noChangeAspect="1"/>
          </p:cNvPicPr>
          <p:nvPr/>
        </p:nvPicPr>
        <p:blipFill>
          <a:blip r:embed="rId4"/>
          <a:stretch>
            <a:fillRect/>
          </a:stretch>
        </p:blipFill>
        <p:spPr>
          <a:xfrm>
            <a:off x="982925" y="461487"/>
            <a:ext cx="1172334" cy="1803082"/>
          </a:xfrm>
          <a:prstGeom prst="rect">
            <a:avLst/>
          </a:prstGeom>
        </p:spPr>
      </p:pic>
      <p:grpSp>
        <p:nvGrpSpPr>
          <p:cNvPr id="20" name="组合 19"/>
          <p:cNvGrpSpPr/>
          <p:nvPr/>
        </p:nvGrpSpPr>
        <p:grpSpPr>
          <a:xfrm>
            <a:off x="2703784" y="-114300"/>
            <a:ext cx="6858000" cy="6858000"/>
            <a:chOff x="2703784" y="-114300"/>
            <a:chExt cx="6858000" cy="6858000"/>
          </a:xfrm>
        </p:grpSpPr>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3784" y="-114300"/>
              <a:ext cx="6858000" cy="6858000"/>
            </a:xfrm>
            <a:prstGeom prst="rect">
              <a:avLst/>
            </a:prstGeom>
          </p:spPr>
        </p:pic>
        <p:grpSp>
          <p:nvGrpSpPr>
            <p:cNvPr id="19" name="组合 18"/>
            <p:cNvGrpSpPr/>
            <p:nvPr/>
          </p:nvGrpSpPr>
          <p:grpSpPr>
            <a:xfrm>
              <a:off x="4505128" y="2372388"/>
              <a:ext cx="3648798" cy="2062103"/>
              <a:chOff x="4505128" y="2372388"/>
              <a:chExt cx="3648798" cy="2062103"/>
            </a:xfrm>
          </p:grpSpPr>
          <p:sp>
            <p:nvSpPr>
              <p:cNvPr id="17" name="文本框 16"/>
              <p:cNvSpPr txBox="1"/>
              <p:nvPr/>
            </p:nvSpPr>
            <p:spPr>
              <a:xfrm>
                <a:off x="4505128" y="2372388"/>
                <a:ext cx="3648798" cy="2062103"/>
              </a:xfrm>
              <a:prstGeom prst="rect">
                <a:avLst/>
              </a:prstGeom>
              <a:noFill/>
            </p:spPr>
            <p:txBody>
              <a:bodyPr wrap="square" rtlCol="0">
                <a:spAutoFit/>
              </a:bodyPr>
              <a:lstStyle/>
              <a:p>
                <a:pPr algn="ctr"/>
                <a:r>
                  <a:rPr lang="en-US" altLang="zh-CN" sz="3200" b="1" dirty="0">
                    <a:ln w="152400">
                      <a:solidFill>
                        <a:schemeClr val="bg1"/>
                      </a:solidFill>
                    </a:ln>
                    <a:solidFill>
                      <a:schemeClr val="bg1"/>
                    </a:solidFill>
                    <a:latin typeface="+mj-ea"/>
                    <a:ea typeface="+mj-ea"/>
                    <a:cs typeface="Arial" panose="020B0604020202020204" pitchFamily="34" charset="0"/>
                  </a:rPr>
                  <a:t>A good relation depends on good communication.</a:t>
                </a:r>
                <a:endParaRPr lang="zh-CN" altLang="en-US" sz="3200" b="1" dirty="0">
                  <a:ln w="152400">
                    <a:solidFill>
                      <a:schemeClr val="bg1"/>
                    </a:solidFill>
                  </a:ln>
                  <a:solidFill>
                    <a:schemeClr val="bg1"/>
                  </a:solidFill>
                  <a:latin typeface="+mj-ea"/>
                  <a:ea typeface="+mj-ea"/>
                  <a:cs typeface="Arial" panose="020B0604020202020204" pitchFamily="34" charset="0"/>
                </a:endParaRPr>
              </a:p>
            </p:txBody>
          </p:sp>
          <p:sp>
            <p:nvSpPr>
              <p:cNvPr id="18" name="文本框 17"/>
              <p:cNvSpPr txBox="1"/>
              <p:nvPr/>
            </p:nvSpPr>
            <p:spPr>
              <a:xfrm>
                <a:off x="4578014" y="2372388"/>
                <a:ext cx="3537480" cy="2062103"/>
              </a:xfrm>
              <a:prstGeom prst="rect">
                <a:avLst/>
              </a:prstGeom>
              <a:noFill/>
            </p:spPr>
            <p:txBody>
              <a:bodyPr wrap="square" rtlCol="0">
                <a:spAutoFit/>
              </a:bodyPr>
              <a:lstStyle/>
              <a:p>
                <a:pPr algn="ctr"/>
                <a:r>
                  <a:rPr lang="en-US" altLang="zh-CN" sz="3200" b="1" dirty="0">
                    <a:latin typeface="+mj-ea"/>
                    <a:ea typeface="+mj-ea"/>
                    <a:cs typeface="Arial" panose="020B0604020202020204" pitchFamily="34" charset="0"/>
                  </a:rPr>
                  <a:t>A good relation depends on good communication.</a:t>
                </a:r>
                <a:endParaRPr lang="zh-CN" altLang="en-US" sz="3200" b="1" dirty="0">
                  <a:latin typeface="+mj-ea"/>
                  <a:ea typeface="+mj-ea"/>
                  <a:cs typeface="Arial" panose="020B0604020202020204" pitchFamily="34" charset="0"/>
                </a:endParaRPr>
              </a:p>
            </p:txBody>
          </p:sp>
        </p:grpSp>
      </p:grpSp>
    </p:spTree>
    <p:custDataLst>
      <p:tags r:id="rId6"/>
    </p:custDataLst>
  </p:cSld>
  <p:clrMapOvr>
    <a:masterClrMapping/>
  </p:clrMapOvr>
  <mc:AlternateContent xmlns:mc="http://schemas.openxmlformats.org/markup-compatibility/2006">
    <mc:Choice xmlns:p14="http://schemas.microsoft.com/office/powerpoint/2010/main" Requires="p14">
      <p:transition spd="slow">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
                                            <p:txEl>
                                              <p:pRg st="3" end="3"/>
                                            </p:txEl>
                                          </p:spTgt>
                                        </p:tgtEl>
                                      </p:cBhvr>
                                    </p:animEffect>
                                  </p:childTnLst>
                                </p:cTn>
                              </p:par>
                              <p:par>
                                <p:cTn id="31" presetID="53" presetClass="entr" presetSubtype="16" fill="hold" nodeType="with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 calcmode="lin" valueType="num">
                                      <p:cBhvr>
                                        <p:cTn id="33"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900" decel="100000" fill="hold"/>
                                        <p:tgtEl>
                                          <p:spTgt spid="20"/>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A272F"/>
        </a:solidFill>
        <a:effectLst/>
      </p:bgPr>
    </p:bg>
    <p:spTree>
      <p:nvGrpSpPr>
        <p:cNvPr id="1" name=""/>
        <p:cNvGrpSpPr/>
        <p:nvPr/>
      </p:nvGrpSpPr>
      <p:grpSpPr>
        <a:xfrm>
          <a:off x="0" y="0"/>
          <a:ext cx="0" cy="0"/>
          <a:chOff x="0" y="0"/>
          <a:chExt cx="0" cy="0"/>
        </a:xfrm>
      </p:grpSpPr>
      <p:pic>
        <p:nvPicPr>
          <p:cNvPr id="8" name="图片 7" descr="retouch_2022031415550997"/>
          <p:cNvPicPr>
            <a:picLocks noChangeAspect="1"/>
          </p:cNvPicPr>
          <p:nvPr/>
        </p:nvPicPr>
        <p:blipFill>
          <a:blip r:embed="rId1"/>
          <a:stretch>
            <a:fillRect/>
          </a:stretch>
        </p:blipFill>
        <p:spPr>
          <a:xfrm>
            <a:off x="1443196" y="411247"/>
            <a:ext cx="1750062" cy="2766778"/>
          </a:xfrm>
          <a:prstGeom prst="rect">
            <a:avLst/>
          </a:prstGeom>
        </p:spPr>
      </p:pic>
      <p:sp>
        <p:nvSpPr>
          <p:cNvPr id="11" name="文本框 10"/>
          <p:cNvSpPr txBox="1"/>
          <p:nvPr/>
        </p:nvSpPr>
        <p:spPr>
          <a:xfrm>
            <a:off x="438324" y="3227430"/>
            <a:ext cx="5136039" cy="803553"/>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defRPr/>
            </a:pPr>
            <a:r>
              <a:rPr kumimoji="0" lang="en-US" altLang="zh-CN" sz="4400" b="1" i="0" u="none" strike="noStrike" kern="0" cap="none" spc="0" normalizeH="0" baseline="0" noProof="0" dirty="0">
                <a:ln>
                  <a:noFill/>
                </a:ln>
                <a:solidFill>
                  <a:sysClr val="windowText" lastClr="000000"/>
                </a:solidFill>
                <a:effectLst/>
                <a:uLnTx/>
                <a:uFillTx/>
                <a:latin typeface="Times New Roman" panose="02020603050405020304"/>
                <a:ea typeface="宋体" panose="02010600030101010101" pitchFamily="2" charset="-122"/>
                <a:cs typeface="+mn-ea"/>
              </a:rPr>
              <a:t>Sad and Thirteen</a:t>
            </a:r>
            <a:endParaRPr kumimoji="0" lang="zh-CN" altLang="en-US" sz="4400" b="1" i="0" u="none" strike="noStrike" kern="0" cap="none" spc="0" normalizeH="0" baseline="0" noProof="0" dirty="0">
              <a:ln>
                <a:noFill/>
              </a:ln>
              <a:solidFill>
                <a:sysClr val="windowText" lastClr="000000"/>
              </a:solidFill>
              <a:effectLst/>
              <a:uLnTx/>
              <a:uFillTx/>
              <a:latin typeface="Times New Roman" panose="02020603050405020304"/>
              <a:ea typeface="宋体" panose="02010600030101010101" pitchFamily="2" charset="-122"/>
              <a:cs typeface="+mn-ea"/>
            </a:endParaRPr>
          </a:p>
        </p:txBody>
      </p:sp>
      <p:sp>
        <p:nvSpPr>
          <p:cNvPr id="12" name="文本框 11"/>
          <p:cNvSpPr txBox="1"/>
          <p:nvPr>
            <p:custDataLst>
              <p:tags r:id="rId2"/>
            </p:custDataLst>
          </p:nvPr>
        </p:nvSpPr>
        <p:spPr>
          <a:xfrm>
            <a:off x="3573879" y="392935"/>
            <a:ext cx="8024496" cy="70675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Arial" panose="020B0604020202020204"/>
              </a:rPr>
              <a:t>Is “Sad and thirteen” a real name?</a:t>
            </a:r>
            <a:endPar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Arial" panose="020B0604020202020204"/>
            </a:endParaRPr>
          </a:p>
        </p:txBody>
      </p:sp>
      <p:sp>
        <p:nvSpPr>
          <p:cNvPr id="13" name="文本框 12"/>
          <p:cNvSpPr txBox="1"/>
          <p:nvPr>
            <p:custDataLst>
              <p:tags r:id="rId3"/>
            </p:custDataLst>
          </p:nvPr>
        </p:nvSpPr>
        <p:spPr>
          <a:xfrm>
            <a:off x="341733" y="4047133"/>
            <a:ext cx="1656080" cy="645160"/>
          </a:xfrm>
          <a:prstGeom prst="rect">
            <a:avLst/>
          </a:prstGeom>
          <a:solidFill>
            <a:schemeClr val="accent4">
              <a:lumMod val="60000"/>
              <a:lumOff val="4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Arial" panose="020B0604020202020204"/>
              </a:rPr>
              <a:t>feelings</a:t>
            </a:r>
            <a:endPar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Arial" panose="020B0604020202020204"/>
            </a:endParaRPr>
          </a:p>
        </p:txBody>
      </p:sp>
      <p:sp>
        <p:nvSpPr>
          <p:cNvPr id="15" name="文本框 14"/>
          <p:cNvSpPr txBox="1"/>
          <p:nvPr>
            <p:custDataLst>
              <p:tags r:id="rId4"/>
            </p:custDataLst>
          </p:nvPr>
        </p:nvSpPr>
        <p:spPr>
          <a:xfrm>
            <a:off x="3006343" y="4080388"/>
            <a:ext cx="843280" cy="645160"/>
          </a:xfrm>
          <a:prstGeom prst="rect">
            <a:avLst/>
          </a:prstGeom>
          <a:solidFill>
            <a:schemeClr val="accent4">
              <a:lumMod val="60000"/>
              <a:lumOff val="40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Arial" panose="020B0604020202020204"/>
              </a:rPr>
              <a:t>age</a:t>
            </a:r>
            <a:endPar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Arial" panose="020B0604020202020204"/>
            </a:endParaRPr>
          </a:p>
        </p:txBody>
      </p:sp>
      <p:grpSp>
        <p:nvGrpSpPr>
          <p:cNvPr id="18" name="组合 17"/>
          <p:cNvGrpSpPr/>
          <p:nvPr/>
        </p:nvGrpSpPr>
        <p:grpSpPr>
          <a:xfrm>
            <a:off x="7205029" y="1336040"/>
            <a:ext cx="4700905" cy="5929895"/>
            <a:chOff x="3214213" y="824600"/>
            <a:chExt cx="4700905" cy="5929895"/>
          </a:xfrm>
        </p:grpSpPr>
        <p:pic>
          <p:nvPicPr>
            <p:cNvPr id="19" name="图片 18"/>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3790950" y="3049270"/>
              <a:ext cx="2747010" cy="3705225"/>
            </a:xfrm>
            <a:prstGeom prst="rect">
              <a:avLst/>
            </a:prstGeom>
          </p:spPr>
        </p:pic>
        <p:grpSp>
          <p:nvGrpSpPr>
            <p:cNvPr id="20" name="Group 21"/>
            <p:cNvGrpSpPr/>
            <p:nvPr/>
          </p:nvGrpSpPr>
          <p:grpSpPr>
            <a:xfrm>
              <a:off x="3214213" y="824600"/>
              <a:ext cx="4700905" cy="2359660"/>
              <a:chOff x="4859905" y="3167572"/>
              <a:chExt cx="2521505" cy="1753261"/>
            </a:xfrm>
            <a:solidFill>
              <a:srgbClr val="205394"/>
            </a:solidFill>
          </p:grpSpPr>
          <p:sp>
            <p:nvSpPr>
              <p:cNvPr id="22" name="Freeform 40"/>
              <p:cNvSpPr/>
              <p:nvPr/>
            </p:nvSpPr>
            <p:spPr bwMode="auto">
              <a:xfrm>
                <a:off x="4859905" y="3167572"/>
                <a:ext cx="2521505" cy="1753261"/>
              </a:xfrm>
              <a:custGeom>
                <a:avLst/>
                <a:gdLst>
                  <a:gd name="T0" fmla="*/ 1413 w 1454"/>
                  <a:gd name="T1" fmla="*/ 410 h 1042"/>
                  <a:gd name="T2" fmla="*/ 1224 w 1454"/>
                  <a:gd name="T3" fmla="*/ 327 h 1042"/>
                  <a:gd name="T4" fmla="*/ 1197 w 1454"/>
                  <a:gd name="T5" fmla="*/ 328 h 1042"/>
                  <a:gd name="T6" fmla="*/ 1119 w 1454"/>
                  <a:gd name="T7" fmla="*/ 150 h 1042"/>
                  <a:gd name="T8" fmla="*/ 984 w 1454"/>
                  <a:gd name="T9" fmla="*/ 101 h 1042"/>
                  <a:gd name="T10" fmla="*/ 875 w 1454"/>
                  <a:gd name="T11" fmla="*/ 122 h 1042"/>
                  <a:gd name="T12" fmla="*/ 641 w 1454"/>
                  <a:gd name="T13" fmla="*/ 0 h 1042"/>
                  <a:gd name="T14" fmla="*/ 627 w 1454"/>
                  <a:gd name="T15" fmla="*/ 0 h 1042"/>
                  <a:gd name="T16" fmla="*/ 386 w 1454"/>
                  <a:gd name="T17" fmla="*/ 202 h 1042"/>
                  <a:gd name="T18" fmla="*/ 343 w 1454"/>
                  <a:gd name="T19" fmla="*/ 198 h 1042"/>
                  <a:gd name="T20" fmla="*/ 205 w 1454"/>
                  <a:gd name="T21" fmla="*/ 300 h 1042"/>
                  <a:gd name="T22" fmla="*/ 188 w 1454"/>
                  <a:gd name="T23" fmla="*/ 299 h 1042"/>
                  <a:gd name="T24" fmla="*/ 42 w 1454"/>
                  <a:gd name="T25" fmla="*/ 393 h 1042"/>
                  <a:gd name="T26" fmla="*/ 37 w 1454"/>
                  <a:gd name="T27" fmla="*/ 610 h 1042"/>
                  <a:gd name="T28" fmla="*/ 240 w 1454"/>
                  <a:gd name="T29" fmla="*/ 721 h 1042"/>
                  <a:gd name="T30" fmla="*/ 317 w 1454"/>
                  <a:gd name="T31" fmla="*/ 712 h 1042"/>
                  <a:gd name="T32" fmla="*/ 453 w 1454"/>
                  <a:gd name="T33" fmla="*/ 841 h 1042"/>
                  <a:gd name="T34" fmla="*/ 489 w 1454"/>
                  <a:gd name="T35" fmla="*/ 844 h 1042"/>
                  <a:gd name="T36" fmla="*/ 644 w 1454"/>
                  <a:gd name="T37" fmla="*/ 770 h 1042"/>
                  <a:gd name="T38" fmla="*/ 791 w 1454"/>
                  <a:gd name="T39" fmla="*/ 873 h 1042"/>
                  <a:gd name="T40" fmla="*/ 673 w 1454"/>
                  <a:gd name="T41" fmla="*/ 1042 h 1042"/>
                  <a:gd name="T42" fmla="*/ 1099 w 1454"/>
                  <a:gd name="T43" fmla="*/ 761 h 1042"/>
                  <a:gd name="T44" fmla="*/ 1102 w 1454"/>
                  <a:gd name="T45" fmla="*/ 757 h 1042"/>
                  <a:gd name="T46" fmla="*/ 1162 w 1454"/>
                  <a:gd name="T47" fmla="*/ 766 h 1042"/>
                  <a:gd name="T48" fmla="*/ 1285 w 1454"/>
                  <a:gd name="T49" fmla="*/ 700 h 1042"/>
                  <a:gd name="T50" fmla="*/ 1420 w 1454"/>
                  <a:gd name="T51" fmla="*/ 601 h 1042"/>
                  <a:gd name="T52" fmla="*/ 1413 w 1454"/>
                  <a:gd name="T53" fmla="*/ 41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4" h="1042">
                    <a:moveTo>
                      <a:pt x="1413" y="410"/>
                    </a:moveTo>
                    <a:cubicBezTo>
                      <a:pt x="1359" y="338"/>
                      <a:pt x="1272" y="327"/>
                      <a:pt x="1224" y="327"/>
                    </a:cubicBezTo>
                    <a:cubicBezTo>
                      <a:pt x="1214" y="327"/>
                      <a:pt x="1204" y="328"/>
                      <a:pt x="1197" y="328"/>
                    </a:cubicBezTo>
                    <a:cubicBezTo>
                      <a:pt x="1201" y="297"/>
                      <a:pt x="1200" y="224"/>
                      <a:pt x="1119" y="150"/>
                    </a:cubicBezTo>
                    <a:cubicBezTo>
                      <a:pt x="1082" y="117"/>
                      <a:pt x="1037" y="101"/>
                      <a:pt x="984" y="101"/>
                    </a:cubicBezTo>
                    <a:cubicBezTo>
                      <a:pt x="935" y="101"/>
                      <a:pt x="893" y="115"/>
                      <a:pt x="875" y="122"/>
                    </a:cubicBezTo>
                    <a:cubicBezTo>
                      <a:pt x="859" y="91"/>
                      <a:pt x="799" y="0"/>
                      <a:pt x="641" y="0"/>
                    </a:cubicBezTo>
                    <a:cubicBezTo>
                      <a:pt x="637" y="0"/>
                      <a:pt x="632" y="0"/>
                      <a:pt x="627" y="0"/>
                    </a:cubicBezTo>
                    <a:cubicBezTo>
                      <a:pt x="437" y="6"/>
                      <a:pt x="395" y="158"/>
                      <a:pt x="386" y="202"/>
                    </a:cubicBezTo>
                    <a:cubicBezTo>
                      <a:pt x="371" y="199"/>
                      <a:pt x="357" y="198"/>
                      <a:pt x="343" y="198"/>
                    </a:cubicBezTo>
                    <a:cubicBezTo>
                      <a:pt x="246" y="198"/>
                      <a:pt x="214" y="273"/>
                      <a:pt x="205" y="300"/>
                    </a:cubicBezTo>
                    <a:cubicBezTo>
                      <a:pt x="200" y="300"/>
                      <a:pt x="194" y="299"/>
                      <a:pt x="188" y="299"/>
                    </a:cubicBezTo>
                    <a:cubicBezTo>
                      <a:pt x="132" y="299"/>
                      <a:pt x="76" y="335"/>
                      <a:pt x="42" y="393"/>
                    </a:cubicBezTo>
                    <a:cubicBezTo>
                      <a:pt x="2" y="461"/>
                      <a:pt x="0" y="542"/>
                      <a:pt x="37" y="610"/>
                    </a:cubicBezTo>
                    <a:cubicBezTo>
                      <a:pt x="88" y="702"/>
                      <a:pt x="175" y="721"/>
                      <a:pt x="240" y="721"/>
                    </a:cubicBezTo>
                    <a:cubicBezTo>
                      <a:pt x="274" y="721"/>
                      <a:pt x="302" y="716"/>
                      <a:pt x="317" y="712"/>
                    </a:cubicBezTo>
                    <a:cubicBezTo>
                      <a:pt x="322" y="744"/>
                      <a:pt x="347" y="823"/>
                      <a:pt x="453" y="841"/>
                    </a:cubicBezTo>
                    <a:cubicBezTo>
                      <a:pt x="465" y="843"/>
                      <a:pt x="477" y="844"/>
                      <a:pt x="489" y="844"/>
                    </a:cubicBezTo>
                    <a:cubicBezTo>
                      <a:pt x="568" y="844"/>
                      <a:pt x="621" y="797"/>
                      <a:pt x="644" y="770"/>
                    </a:cubicBezTo>
                    <a:cubicBezTo>
                      <a:pt x="655" y="799"/>
                      <a:pt x="689" y="847"/>
                      <a:pt x="791" y="873"/>
                    </a:cubicBezTo>
                    <a:cubicBezTo>
                      <a:pt x="778" y="928"/>
                      <a:pt x="746" y="1003"/>
                      <a:pt x="673" y="1042"/>
                    </a:cubicBezTo>
                    <a:cubicBezTo>
                      <a:pt x="673" y="1042"/>
                      <a:pt x="966" y="1042"/>
                      <a:pt x="1099" y="761"/>
                    </a:cubicBezTo>
                    <a:cubicBezTo>
                      <a:pt x="1100" y="760"/>
                      <a:pt x="1101" y="758"/>
                      <a:pt x="1102" y="757"/>
                    </a:cubicBezTo>
                    <a:cubicBezTo>
                      <a:pt x="1123" y="763"/>
                      <a:pt x="1143" y="766"/>
                      <a:pt x="1162" y="766"/>
                    </a:cubicBezTo>
                    <a:cubicBezTo>
                      <a:pt x="1238" y="766"/>
                      <a:pt x="1274" y="717"/>
                      <a:pt x="1285" y="700"/>
                    </a:cubicBezTo>
                    <a:cubicBezTo>
                      <a:pt x="1339" y="699"/>
                      <a:pt x="1390" y="661"/>
                      <a:pt x="1420" y="601"/>
                    </a:cubicBezTo>
                    <a:cubicBezTo>
                      <a:pt x="1454" y="534"/>
                      <a:pt x="1451" y="461"/>
                      <a:pt x="1413" y="410"/>
                    </a:cubicBezTo>
                  </a:path>
                </a:pathLst>
              </a:custGeom>
              <a:grpFill/>
              <a:ln>
                <a:noFill/>
              </a:ln>
            </p:spPr>
            <p:txBody>
              <a:bodyPr vert="horz" wrap="square" lIns="91440" tIns="45720" rIns="91440" bIns="45720" numCol="1" anchor="t" anchorCtr="0" compatLnSpc="1"/>
              <a:lstStyle/>
              <a:p>
                <a:endParaRPr lang="en-US">
                  <a:solidFill>
                    <a:schemeClr val="tx2">
                      <a:lumMod val="50000"/>
                      <a:lumOff val="50000"/>
                    </a:schemeClr>
                  </a:solidFill>
                  <a:cs typeface="+mn-ea"/>
                  <a:sym typeface="+mn-lt"/>
                </a:endParaRPr>
              </a:p>
            </p:txBody>
          </p:sp>
          <p:sp>
            <p:nvSpPr>
              <p:cNvPr id="25" name="Freeform 41"/>
              <p:cNvSpPr/>
              <p:nvPr/>
            </p:nvSpPr>
            <p:spPr bwMode="auto">
              <a:xfrm>
                <a:off x="5064321" y="3280688"/>
                <a:ext cx="2187593" cy="1500814"/>
              </a:xfrm>
              <a:custGeom>
                <a:avLst/>
                <a:gdLst>
                  <a:gd name="T0" fmla="*/ 1263 w 1300"/>
                  <a:gd name="T1" fmla="*/ 334 h 892"/>
                  <a:gd name="T2" fmla="*/ 1095 w 1300"/>
                  <a:gd name="T3" fmla="*/ 267 h 892"/>
                  <a:gd name="T4" fmla="*/ 1070 w 1300"/>
                  <a:gd name="T5" fmla="*/ 268 h 892"/>
                  <a:gd name="T6" fmla="*/ 1000 w 1300"/>
                  <a:gd name="T7" fmla="*/ 123 h 892"/>
                  <a:gd name="T8" fmla="*/ 880 w 1300"/>
                  <a:gd name="T9" fmla="*/ 82 h 892"/>
                  <a:gd name="T10" fmla="*/ 782 w 1300"/>
                  <a:gd name="T11" fmla="*/ 100 h 892"/>
                  <a:gd name="T12" fmla="*/ 573 w 1300"/>
                  <a:gd name="T13" fmla="*/ 0 h 892"/>
                  <a:gd name="T14" fmla="*/ 561 w 1300"/>
                  <a:gd name="T15" fmla="*/ 1 h 892"/>
                  <a:gd name="T16" fmla="*/ 346 w 1300"/>
                  <a:gd name="T17" fmla="*/ 165 h 892"/>
                  <a:gd name="T18" fmla="*/ 307 w 1300"/>
                  <a:gd name="T19" fmla="*/ 161 h 892"/>
                  <a:gd name="T20" fmla="*/ 183 w 1300"/>
                  <a:gd name="T21" fmla="*/ 245 h 892"/>
                  <a:gd name="T22" fmla="*/ 168 w 1300"/>
                  <a:gd name="T23" fmla="*/ 244 h 892"/>
                  <a:gd name="T24" fmla="*/ 38 w 1300"/>
                  <a:gd name="T25" fmla="*/ 320 h 892"/>
                  <a:gd name="T26" fmla="*/ 33 w 1300"/>
                  <a:gd name="T27" fmla="*/ 496 h 892"/>
                  <a:gd name="T28" fmla="*/ 214 w 1300"/>
                  <a:gd name="T29" fmla="*/ 587 h 892"/>
                  <a:gd name="T30" fmla="*/ 283 w 1300"/>
                  <a:gd name="T31" fmla="*/ 580 h 892"/>
                  <a:gd name="T32" fmla="*/ 405 w 1300"/>
                  <a:gd name="T33" fmla="*/ 685 h 892"/>
                  <a:gd name="T34" fmla="*/ 437 w 1300"/>
                  <a:gd name="T35" fmla="*/ 687 h 892"/>
                  <a:gd name="T36" fmla="*/ 576 w 1300"/>
                  <a:gd name="T37" fmla="*/ 627 h 892"/>
                  <a:gd name="T38" fmla="*/ 792 w 1300"/>
                  <a:gd name="T39" fmla="*/ 752 h 892"/>
                  <a:gd name="T40" fmla="*/ 702 w 1300"/>
                  <a:gd name="T41" fmla="*/ 892 h 892"/>
                  <a:gd name="T42" fmla="*/ 983 w 1300"/>
                  <a:gd name="T43" fmla="*/ 619 h 892"/>
                  <a:gd name="T44" fmla="*/ 985 w 1300"/>
                  <a:gd name="T45" fmla="*/ 616 h 892"/>
                  <a:gd name="T46" fmla="*/ 1039 w 1300"/>
                  <a:gd name="T47" fmla="*/ 623 h 892"/>
                  <a:gd name="T48" fmla="*/ 1149 w 1300"/>
                  <a:gd name="T49" fmla="*/ 570 h 892"/>
                  <a:gd name="T50" fmla="*/ 1270 w 1300"/>
                  <a:gd name="T51" fmla="*/ 489 h 892"/>
                  <a:gd name="T52" fmla="*/ 1263 w 1300"/>
                  <a:gd name="T53" fmla="*/ 334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0" h="892">
                    <a:moveTo>
                      <a:pt x="1263" y="334"/>
                    </a:moveTo>
                    <a:cubicBezTo>
                      <a:pt x="1215" y="275"/>
                      <a:pt x="1137" y="267"/>
                      <a:pt x="1095" y="267"/>
                    </a:cubicBezTo>
                    <a:cubicBezTo>
                      <a:pt x="1085" y="267"/>
                      <a:pt x="1077" y="267"/>
                      <a:pt x="1070" y="268"/>
                    </a:cubicBezTo>
                    <a:cubicBezTo>
                      <a:pt x="1074" y="242"/>
                      <a:pt x="1073" y="183"/>
                      <a:pt x="1000" y="123"/>
                    </a:cubicBezTo>
                    <a:cubicBezTo>
                      <a:pt x="968" y="96"/>
                      <a:pt x="927" y="82"/>
                      <a:pt x="880" y="82"/>
                    </a:cubicBezTo>
                    <a:cubicBezTo>
                      <a:pt x="836" y="82"/>
                      <a:pt x="799" y="94"/>
                      <a:pt x="782" y="100"/>
                    </a:cubicBezTo>
                    <a:cubicBezTo>
                      <a:pt x="768" y="75"/>
                      <a:pt x="714" y="0"/>
                      <a:pt x="573" y="0"/>
                    </a:cubicBezTo>
                    <a:cubicBezTo>
                      <a:pt x="569" y="0"/>
                      <a:pt x="565" y="0"/>
                      <a:pt x="561" y="1"/>
                    </a:cubicBezTo>
                    <a:cubicBezTo>
                      <a:pt x="391" y="6"/>
                      <a:pt x="353" y="129"/>
                      <a:pt x="346" y="165"/>
                    </a:cubicBezTo>
                    <a:cubicBezTo>
                      <a:pt x="332" y="162"/>
                      <a:pt x="319" y="161"/>
                      <a:pt x="307" y="161"/>
                    </a:cubicBezTo>
                    <a:cubicBezTo>
                      <a:pt x="220" y="161"/>
                      <a:pt x="191" y="222"/>
                      <a:pt x="183" y="245"/>
                    </a:cubicBezTo>
                    <a:cubicBezTo>
                      <a:pt x="178" y="244"/>
                      <a:pt x="173" y="244"/>
                      <a:pt x="168" y="244"/>
                    </a:cubicBezTo>
                    <a:cubicBezTo>
                      <a:pt x="118" y="244"/>
                      <a:pt x="68" y="273"/>
                      <a:pt x="38" y="320"/>
                    </a:cubicBezTo>
                    <a:cubicBezTo>
                      <a:pt x="2" y="376"/>
                      <a:pt x="0" y="442"/>
                      <a:pt x="33" y="496"/>
                    </a:cubicBezTo>
                    <a:cubicBezTo>
                      <a:pt x="78" y="571"/>
                      <a:pt x="157" y="587"/>
                      <a:pt x="214" y="587"/>
                    </a:cubicBezTo>
                    <a:cubicBezTo>
                      <a:pt x="245" y="587"/>
                      <a:pt x="270" y="582"/>
                      <a:pt x="283" y="580"/>
                    </a:cubicBezTo>
                    <a:cubicBezTo>
                      <a:pt x="288" y="605"/>
                      <a:pt x="310" y="669"/>
                      <a:pt x="405" y="685"/>
                    </a:cubicBezTo>
                    <a:cubicBezTo>
                      <a:pt x="416" y="686"/>
                      <a:pt x="426" y="687"/>
                      <a:pt x="437" y="687"/>
                    </a:cubicBezTo>
                    <a:cubicBezTo>
                      <a:pt x="508" y="687"/>
                      <a:pt x="555" y="649"/>
                      <a:pt x="576" y="627"/>
                    </a:cubicBezTo>
                    <a:cubicBezTo>
                      <a:pt x="586" y="650"/>
                      <a:pt x="654" y="737"/>
                      <a:pt x="792" y="752"/>
                    </a:cubicBezTo>
                    <a:cubicBezTo>
                      <a:pt x="780" y="798"/>
                      <a:pt x="763" y="849"/>
                      <a:pt x="702" y="892"/>
                    </a:cubicBezTo>
                    <a:cubicBezTo>
                      <a:pt x="702" y="892"/>
                      <a:pt x="864" y="847"/>
                      <a:pt x="983" y="619"/>
                    </a:cubicBezTo>
                    <a:cubicBezTo>
                      <a:pt x="984" y="618"/>
                      <a:pt x="984" y="617"/>
                      <a:pt x="985" y="616"/>
                    </a:cubicBezTo>
                    <a:cubicBezTo>
                      <a:pt x="1004" y="621"/>
                      <a:pt x="1022" y="623"/>
                      <a:pt x="1039" y="623"/>
                    </a:cubicBezTo>
                    <a:cubicBezTo>
                      <a:pt x="1107" y="623"/>
                      <a:pt x="1139" y="584"/>
                      <a:pt x="1149" y="570"/>
                    </a:cubicBezTo>
                    <a:cubicBezTo>
                      <a:pt x="1197" y="569"/>
                      <a:pt x="1243" y="538"/>
                      <a:pt x="1270" y="489"/>
                    </a:cubicBezTo>
                    <a:cubicBezTo>
                      <a:pt x="1300" y="435"/>
                      <a:pt x="1297" y="375"/>
                      <a:pt x="1263" y="334"/>
                    </a:cubicBezTo>
                  </a:path>
                </a:pathLst>
              </a:custGeom>
              <a:solidFill>
                <a:schemeClr val="bg1"/>
              </a:solidFill>
              <a:ln>
                <a:noFill/>
              </a:ln>
            </p:spPr>
            <p:txBody>
              <a:bodyPr vert="horz" wrap="square" lIns="91440" tIns="45720" rIns="91440" bIns="45720" numCol="1" anchor="t" anchorCtr="0" compatLnSpc="1"/>
              <a:lstStyle/>
              <a:p>
                <a:endParaRPr lang="en-US">
                  <a:solidFill>
                    <a:schemeClr val="tx2">
                      <a:lumMod val="50000"/>
                      <a:lumOff val="50000"/>
                    </a:schemeClr>
                  </a:solidFill>
                  <a:cs typeface="+mn-ea"/>
                  <a:sym typeface="+mn-lt"/>
                </a:endParaRPr>
              </a:p>
            </p:txBody>
          </p:sp>
        </p:grpSp>
        <p:sp>
          <p:nvSpPr>
            <p:cNvPr id="21" name="文本框 20"/>
            <p:cNvSpPr txBox="1"/>
            <p:nvPr/>
          </p:nvSpPr>
          <p:spPr>
            <a:xfrm>
              <a:off x="3907315" y="1349507"/>
              <a:ext cx="3314700" cy="707886"/>
            </a:xfrm>
            <a:prstGeom prst="rect">
              <a:avLst/>
            </a:prstGeom>
            <a:noFill/>
          </p:spPr>
          <p:txBody>
            <a:bodyPr wrap="square" rtlCol="0">
              <a:spAutoFit/>
            </a:bodyPr>
            <a:lstStyle/>
            <a:p>
              <a:pPr algn="ctr"/>
              <a:r>
                <a:rPr lang="en-US" altLang="zh-CN" sz="4000" b="1" dirty="0">
                  <a:solidFill>
                    <a:srgbClr val="C00000"/>
                  </a:solidFill>
                  <a:latin typeface="Arial Narrow" panose="020B0606020202030204" pitchFamily="34" charset="0"/>
                  <a:cs typeface="Times New Roman" panose="02020603050405020304" pitchFamily="18" charset="0"/>
                  <a:sym typeface="+mn-ea"/>
                </a:rPr>
                <a:t>How about you?</a:t>
              </a:r>
              <a:endParaRPr lang="zh-CN" altLang="en-US" sz="4000" b="1" dirty="0">
                <a:solidFill>
                  <a:srgbClr val="C00000"/>
                </a:solidFill>
                <a:latin typeface="Arial Narrow" panose="020B0606020202030204" pitchFamily="34" charset="0"/>
                <a:cs typeface="Times New Roman" panose="02020603050405020304" pitchFamily="18" charset="0"/>
                <a:sym typeface="+mn-ea"/>
              </a:endParaRPr>
            </a:p>
          </p:txBody>
        </p:sp>
      </p:grpSp>
      <p:sp>
        <p:nvSpPr>
          <p:cNvPr id="27" name="文本框 26"/>
          <p:cNvSpPr txBox="1"/>
          <p:nvPr/>
        </p:nvSpPr>
        <p:spPr>
          <a:xfrm>
            <a:off x="988709" y="4940451"/>
            <a:ext cx="5950427" cy="1575431"/>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defRPr/>
            </a:pPr>
            <a:r>
              <a:rPr lang="en-US" altLang="zh-CN" sz="4400" b="1" kern="0" dirty="0">
                <a:solidFill>
                  <a:sysClr val="windowText" lastClr="000000"/>
                </a:solidFill>
                <a:latin typeface="Times New Roman" panose="02020603050405020304"/>
                <a:ea typeface="宋体" panose="02010600030101010101" pitchFamily="2" charset="-122"/>
                <a:cs typeface="+mn-ea"/>
              </a:rPr>
              <a:t>Happy/Worried/Lonely</a:t>
            </a:r>
            <a:r>
              <a:rPr kumimoji="0" lang="en-US" altLang="zh-CN" sz="4400" b="1" i="0" u="none" strike="noStrike" kern="0" cap="none" spc="0" normalizeH="0" baseline="0" noProof="0" dirty="0">
                <a:ln>
                  <a:noFill/>
                </a:ln>
                <a:solidFill>
                  <a:sysClr val="windowText" lastClr="000000"/>
                </a:solidFill>
                <a:effectLst/>
                <a:uLnTx/>
                <a:uFillTx/>
                <a:latin typeface="Times New Roman" panose="02020603050405020304"/>
                <a:ea typeface="宋体" panose="02010600030101010101" pitchFamily="2" charset="-122"/>
                <a:cs typeface="+mn-ea"/>
              </a:rPr>
              <a:t> and Thirteen?</a:t>
            </a:r>
            <a:endParaRPr kumimoji="0" lang="zh-CN" altLang="en-US" sz="4400" b="1" i="0" u="none" strike="noStrike" kern="0" cap="none" spc="0" normalizeH="0" baseline="0" noProof="0" dirty="0">
              <a:ln>
                <a:noFill/>
              </a:ln>
              <a:solidFill>
                <a:sysClr val="windowText" lastClr="000000"/>
              </a:solidFill>
              <a:effectLst/>
              <a:uLnTx/>
              <a:uFillTx/>
              <a:latin typeface="Times New Roman" panose="02020603050405020304"/>
              <a:ea typeface="宋体" panose="02010600030101010101" pitchFamily="2" charset="-122"/>
              <a:cs typeface="+mn-ea"/>
            </a:endParaRPr>
          </a:p>
        </p:txBody>
      </p:sp>
    </p:spTree>
    <p:custDataLst>
      <p:tags r:id="rId7"/>
    </p:custData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1+#ppt_w/2"/>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5725" y="139832"/>
            <a:ext cx="3444834" cy="1098920"/>
          </a:xfrm>
          <a:prstGeom prst="rect">
            <a:avLst/>
          </a:prstGeom>
        </p:spPr>
      </p:pic>
      <p:sp>
        <p:nvSpPr>
          <p:cNvPr id="5" name="文本框 4"/>
          <p:cNvSpPr txBox="1"/>
          <p:nvPr>
            <p:custDataLst>
              <p:tags r:id="rId2"/>
            </p:custDataLst>
          </p:nvPr>
        </p:nvSpPr>
        <p:spPr>
          <a:xfrm>
            <a:off x="4040028" y="197510"/>
            <a:ext cx="7297103" cy="1782445"/>
          </a:xfrm>
          <a:prstGeom prst="rect">
            <a:avLst/>
          </a:prstGeom>
          <a:noFill/>
        </p:spPr>
        <p:txBody>
          <a:bodyPr wrap="square">
            <a:spAutoFit/>
          </a:bodyPr>
          <a:lstStyle/>
          <a:p>
            <a:pPr fontAlgn="base">
              <a:lnSpc>
                <a:spcPct val="110000"/>
              </a:lnSpc>
              <a:spcBef>
                <a:spcPct val="0"/>
              </a:spcBef>
              <a:spcAft>
                <a:spcPct val="0"/>
              </a:spcAft>
              <a:defRPr/>
            </a:pPr>
            <a:r>
              <a:rPr lang="en-US" sz="3600" dirty="0">
                <a:solidFill>
                  <a:srgbClr val="FF0000"/>
                </a:solidFill>
                <a:latin typeface="Impact" panose="020B0806030902050204" pitchFamily="34" charset="0"/>
                <a:cs typeface="+mn-ea"/>
                <a:sym typeface="+mn-lt"/>
              </a:rPr>
              <a:t>What problems do you have?</a:t>
            </a:r>
            <a:endParaRPr lang="en-US" sz="3600" dirty="0">
              <a:solidFill>
                <a:srgbClr val="FF0000"/>
              </a:solidFill>
              <a:latin typeface="Impact" panose="020B0806030902050204" pitchFamily="34" charset="0"/>
              <a:cs typeface="+mn-ea"/>
              <a:sym typeface="+mn-lt"/>
            </a:endParaRPr>
          </a:p>
          <a:p>
            <a:pPr fontAlgn="base">
              <a:lnSpc>
                <a:spcPct val="110000"/>
              </a:lnSpc>
              <a:spcBef>
                <a:spcPct val="0"/>
              </a:spcBef>
              <a:spcAft>
                <a:spcPct val="0"/>
              </a:spcAft>
              <a:defRPr/>
            </a:pPr>
            <a:r>
              <a:rPr lang="en-US" sz="3200" dirty="0">
                <a:solidFill>
                  <a:prstClr val="black"/>
                </a:solidFill>
                <a:latin typeface="Impact" panose="020B0806030902050204" pitchFamily="34" charset="0"/>
                <a:cs typeface="+mn-ea"/>
                <a:sym typeface="+mn-lt"/>
              </a:rPr>
              <a:t>Please discuss them in groups and give your advice. Then give a report. </a:t>
            </a:r>
            <a:endParaRPr lang="en-US" sz="3200" dirty="0">
              <a:solidFill>
                <a:prstClr val="black"/>
              </a:solidFill>
              <a:latin typeface="Impact" panose="020B0806030902050204" pitchFamily="34" charset="0"/>
              <a:cs typeface="+mn-ea"/>
              <a:sym typeface="+mn-lt"/>
            </a:endParaRPr>
          </a:p>
        </p:txBody>
      </p:sp>
      <p:graphicFrame>
        <p:nvGraphicFramePr>
          <p:cNvPr id="7" name="表格 6"/>
          <p:cNvGraphicFramePr>
            <a:graphicFrameLocks noGrp="1"/>
          </p:cNvGraphicFramePr>
          <p:nvPr>
            <p:custDataLst>
              <p:tags r:id="rId3"/>
            </p:custDataLst>
          </p:nvPr>
        </p:nvGraphicFramePr>
        <p:xfrm>
          <a:off x="458629" y="2121377"/>
          <a:ext cx="11111865" cy="3646805"/>
        </p:xfrm>
        <a:graphic>
          <a:graphicData uri="http://schemas.openxmlformats.org/drawingml/2006/table">
            <a:tbl>
              <a:tblPr firstRow="1" bandRow="1"/>
              <a:tblGrid>
                <a:gridCol w="1802765"/>
                <a:gridCol w="4288155"/>
                <a:gridCol w="5020945"/>
              </a:tblGrid>
              <a:tr h="708025">
                <a:tc>
                  <a:txBody>
                    <a:bodyPr/>
                    <a:lstStyle>
                      <a:lvl1pPr marL="0" algn="l" defTabSz="914400" rtl="0" eaLnBrk="1" latinLnBrk="0" hangingPunct="1">
                        <a:defRPr sz="1800" b="1" kern="1200">
                          <a:solidFill>
                            <a:schemeClr val="lt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b="1" kern="1200">
                          <a:solidFill>
                            <a:schemeClr val="lt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b="1" kern="1200">
                          <a:solidFill>
                            <a:schemeClr val="lt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b="1" kern="1200">
                          <a:solidFill>
                            <a:schemeClr val="lt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b="1" kern="1200">
                          <a:solidFill>
                            <a:schemeClr val="lt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b="1" kern="1200">
                          <a:solidFill>
                            <a:schemeClr val="lt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b="1" kern="1200">
                          <a:solidFill>
                            <a:schemeClr val="lt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b="1" kern="1200">
                          <a:solidFill>
                            <a:schemeClr val="lt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b="1" kern="1200">
                          <a:solidFill>
                            <a:schemeClr val="lt1"/>
                          </a:solidFill>
                          <a:latin typeface="Arial" panose="020B0604020202020204"/>
                          <a:ea typeface="微软雅黑" panose="020B0503020204020204" pitchFamily="34" charset="-122"/>
                          <a:cs typeface="Arial" panose="020B0604020202020204"/>
                        </a:defRPr>
                      </a:lvl9pPr>
                    </a:lstStyle>
                    <a:p>
                      <a:pPr algn="ctr">
                        <a:buNone/>
                      </a:pPr>
                      <a:r>
                        <a:rPr lang="en-US" altLang="zh-CN" sz="3200" dirty="0">
                          <a:solidFill>
                            <a:srgbClr val="FFFF00"/>
                          </a:solidFill>
                          <a:latin typeface="Times New Roman" panose="02020603050405020304" pitchFamily="18" charset="0"/>
                          <a:cs typeface="Times New Roman" panose="02020603050405020304" pitchFamily="18" charset="0"/>
                        </a:rPr>
                        <a:t>Name</a:t>
                      </a:r>
                      <a:endParaRPr lang="en-US" altLang="zh-CN" sz="3200" dirty="0">
                        <a:solidFill>
                          <a:srgbClr val="FFFF00"/>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05394"/>
                    </a:solidFill>
                  </a:tcPr>
                </a:tc>
                <a:tc>
                  <a:txBody>
                    <a:bodyPr/>
                    <a:lstStyle>
                      <a:lvl1pPr marL="0" algn="l" defTabSz="914400" rtl="0" eaLnBrk="1" latinLnBrk="0" hangingPunct="1">
                        <a:defRPr sz="1800" b="1" kern="1200">
                          <a:solidFill>
                            <a:schemeClr val="lt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b="1" kern="1200">
                          <a:solidFill>
                            <a:schemeClr val="lt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b="1" kern="1200">
                          <a:solidFill>
                            <a:schemeClr val="lt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b="1" kern="1200">
                          <a:solidFill>
                            <a:schemeClr val="lt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b="1" kern="1200">
                          <a:solidFill>
                            <a:schemeClr val="lt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b="1" kern="1200">
                          <a:solidFill>
                            <a:schemeClr val="lt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b="1" kern="1200">
                          <a:solidFill>
                            <a:schemeClr val="lt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b="1" kern="1200">
                          <a:solidFill>
                            <a:schemeClr val="lt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b="1" kern="1200">
                          <a:solidFill>
                            <a:schemeClr val="lt1"/>
                          </a:solidFill>
                          <a:latin typeface="Arial" panose="020B0604020202020204"/>
                          <a:ea typeface="微软雅黑" panose="020B0503020204020204" pitchFamily="34" charset="-122"/>
                          <a:cs typeface="Arial" panose="020B0604020202020204"/>
                        </a:defRPr>
                      </a:lvl9pPr>
                    </a:lstStyle>
                    <a:p>
                      <a:pPr algn="ctr">
                        <a:buNone/>
                      </a:pPr>
                      <a:r>
                        <a:rPr lang="en-US" altLang="zh-CN" sz="3200" dirty="0">
                          <a:solidFill>
                            <a:srgbClr val="FFFF00"/>
                          </a:solidFill>
                          <a:latin typeface="Times New Roman" panose="02020603050405020304" pitchFamily="18" charset="0"/>
                          <a:cs typeface="Times New Roman" panose="02020603050405020304" pitchFamily="18" charset="0"/>
                        </a:rPr>
                        <a:t>Problems</a:t>
                      </a:r>
                      <a:endParaRPr lang="en-US" altLang="zh-CN" sz="3200" dirty="0">
                        <a:solidFill>
                          <a:srgbClr val="FFFF00"/>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05394"/>
                    </a:solidFill>
                  </a:tcPr>
                </a:tc>
                <a:tc>
                  <a:txBody>
                    <a:bodyPr/>
                    <a:lstStyle>
                      <a:lvl1pPr marL="0" algn="l" defTabSz="914400" rtl="0" eaLnBrk="1" latinLnBrk="0" hangingPunct="1">
                        <a:defRPr sz="1800" b="1" kern="1200">
                          <a:solidFill>
                            <a:schemeClr val="lt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b="1" kern="1200">
                          <a:solidFill>
                            <a:schemeClr val="lt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b="1" kern="1200">
                          <a:solidFill>
                            <a:schemeClr val="lt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b="1" kern="1200">
                          <a:solidFill>
                            <a:schemeClr val="lt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b="1" kern="1200">
                          <a:solidFill>
                            <a:schemeClr val="lt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b="1" kern="1200">
                          <a:solidFill>
                            <a:schemeClr val="lt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b="1" kern="1200">
                          <a:solidFill>
                            <a:schemeClr val="lt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b="1" kern="1200">
                          <a:solidFill>
                            <a:schemeClr val="lt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b="1" kern="1200">
                          <a:solidFill>
                            <a:schemeClr val="lt1"/>
                          </a:solidFill>
                          <a:latin typeface="Arial" panose="020B0604020202020204"/>
                          <a:ea typeface="微软雅黑" panose="020B0503020204020204" pitchFamily="34" charset="-122"/>
                          <a:cs typeface="Arial" panose="020B0604020202020204"/>
                        </a:defRPr>
                      </a:lvl9pPr>
                    </a:lstStyle>
                    <a:p>
                      <a:pPr algn="ctr">
                        <a:buNone/>
                      </a:pPr>
                      <a:r>
                        <a:rPr lang="en-US" altLang="zh-CN" sz="3200" dirty="0">
                          <a:solidFill>
                            <a:srgbClr val="FFFF00"/>
                          </a:solidFill>
                          <a:latin typeface="Times New Roman" panose="02020603050405020304" pitchFamily="18" charset="0"/>
                          <a:cs typeface="Times New Roman" panose="02020603050405020304" pitchFamily="18" charset="0"/>
                        </a:rPr>
                        <a:t>Advice</a:t>
                      </a:r>
                      <a:endParaRPr lang="en-US" altLang="zh-CN" sz="3200" dirty="0">
                        <a:solidFill>
                          <a:srgbClr val="FFFF00"/>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05394"/>
                    </a:solidFill>
                  </a:tcPr>
                </a:tc>
              </a:tr>
              <a:tr h="815340">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9pPr>
                    </a:lstStyle>
                    <a:p>
                      <a:pPr algn="ctr">
                        <a:buNone/>
                      </a:pPr>
                      <a:endParaRPr lang="en-US" altLang="zh-CN" sz="2400" b="1" dirty="0">
                        <a:solidFill>
                          <a:schemeClr val="tx1"/>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9pPr>
                    </a:lstStyle>
                    <a:p>
                      <a:pPr algn="ctr">
                        <a:buNone/>
                      </a:pPr>
                      <a:endParaRPr lang="en-US" altLang="zh-CN" sz="2400" b="1" dirty="0">
                        <a:solidFill>
                          <a:schemeClr val="tx1"/>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9pPr>
                    </a:lstStyle>
                    <a:p>
                      <a:pPr algn="ctr">
                        <a:buNone/>
                      </a:pPr>
                      <a:endParaRPr lang="en-US" altLang="zh-CN" sz="2400" b="1" dirty="0">
                        <a:solidFill>
                          <a:schemeClr val="tx1"/>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40000"/>
                        <a:lumOff val="60000"/>
                      </a:schemeClr>
                    </a:solidFill>
                  </a:tcPr>
                </a:tc>
              </a:tr>
              <a:tr h="708025">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9pPr>
                    </a:lstStyle>
                    <a:p>
                      <a:pPr algn="ctr">
                        <a:buNone/>
                      </a:pPr>
                      <a:endParaRPr lang="en-US" altLang="zh-CN" sz="2400" b="1">
                        <a:solidFill>
                          <a:schemeClr val="tx1"/>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9pPr>
                    </a:lstStyle>
                    <a:p>
                      <a:pPr algn="ctr">
                        <a:buNone/>
                      </a:pPr>
                      <a:endParaRPr lang="en-US" altLang="zh-CN" sz="2400" b="1" dirty="0">
                        <a:solidFill>
                          <a:schemeClr val="tx1"/>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9pPr>
                    </a:lstStyle>
                    <a:p>
                      <a:pPr algn="ctr">
                        <a:buNone/>
                      </a:pPr>
                      <a:endParaRPr lang="en-US" altLang="zh-CN" sz="2400" b="1" dirty="0">
                        <a:solidFill>
                          <a:schemeClr val="tx1"/>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40000"/>
                        <a:lumOff val="60000"/>
                      </a:schemeClr>
                    </a:solidFill>
                  </a:tcPr>
                </a:tc>
              </a:tr>
              <a:tr h="707390">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9pPr>
                    </a:lstStyle>
                    <a:p>
                      <a:pPr algn="ctr">
                        <a:buNone/>
                      </a:pPr>
                      <a:endParaRPr lang="en-US" altLang="zh-CN" sz="2400" b="1">
                        <a:solidFill>
                          <a:schemeClr val="tx1"/>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9pPr>
                    </a:lstStyle>
                    <a:p>
                      <a:pPr algn="ctr">
                        <a:buNone/>
                      </a:pPr>
                      <a:endParaRPr lang="en-US" altLang="zh-CN" sz="2400" b="1">
                        <a:solidFill>
                          <a:schemeClr val="tx1"/>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9pPr>
                    </a:lstStyle>
                    <a:p>
                      <a:pPr algn="ctr">
                        <a:buNone/>
                      </a:pPr>
                      <a:endParaRPr lang="en-US" altLang="zh-CN" sz="2400" b="1" dirty="0">
                        <a:solidFill>
                          <a:schemeClr val="tx1"/>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40000"/>
                        <a:lumOff val="60000"/>
                      </a:schemeClr>
                    </a:solidFill>
                  </a:tcPr>
                </a:tc>
              </a:tr>
              <a:tr h="708025">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9pPr>
                    </a:lstStyle>
                    <a:p>
                      <a:pPr algn="ctr">
                        <a:buNone/>
                      </a:pPr>
                      <a:endParaRPr lang="en-US" altLang="zh-CN" sz="2400" b="1">
                        <a:solidFill>
                          <a:schemeClr val="tx1"/>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9pPr>
                    </a:lstStyle>
                    <a:p>
                      <a:pPr algn="ctr">
                        <a:buNone/>
                      </a:pPr>
                      <a:endParaRPr lang="en-US" altLang="zh-CN" sz="2400" b="1">
                        <a:solidFill>
                          <a:schemeClr val="tx1"/>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cs typeface="Arial" panose="020B0604020202020204"/>
                        </a:defRPr>
                      </a:lvl9pPr>
                    </a:lstStyle>
                    <a:p>
                      <a:pPr algn="ctr">
                        <a:buNone/>
                      </a:pPr>
                      <a:endParaRPr lang="en-US" altLang="zh-CN" sz="2400" b="1" dirty="0">
                        <a:solidFill>
                          <a:schemeClr val="tx1"/>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40000"/>
                        <a:lumOff val="60000"/>
                      </a:schemeClr>
                    </a:solidFill>
                  </a:tcPr>
                </a:tc>
              </a:tr>
            </a:tbl>
          </a:graphicData>
        </a:graphic>
      </p:graphicFrame>
      <p:sp>
        <p:nvSpPr>
          <p:cNvPr id="9" name="文本框 8"/>
          <p:cNvSpPr txBox="1"/>
          <p:nvPr>
            <p:custDataLst>
              <p:tags r:id="rId4"/>
            </p:custDataLst>
          </p:nvPr>
        </p:nvSpPr>
        <p:spPr>
          <a:xfrm>
            <a:off x="670084" y="2923382"/>
            <a:ext cx="1445260" cy="521970"/>
          </a:xfrm>
          <a:prstGeom prst="rect">
            <a:avLst/>
          </a:prstGeom>
          <a:noFill/>
        </p:spPr>
        <p:txBody>
          <a:bodyPr wrap="square" rtlCol="0">
            <a:spAutoFit/>
          </a:bodyPr>
          <a:lstStyle/>
          <a:p>
            <a:pPr algn="ctr">
              <a:defRPr/>
            </a:pPr>
            <a:r>
              <a:rPr lang="en-US" altLang="zh-CN" sz="2800" b="1" dirty="0">
                <a:solidFill>
                  <a:prstClr val="black"/>
                </a:solidFill>
                <a:latin typeface="Times New Roman" panose="02020603050405020304" pitchFamily="18" charset="0"/>
                <a:cs typeface="Times New Roman" panose="02020603050405020304" pitchFamily="18" charset="0"/>
                <a:sym typeface="+mn-ea"/>
              </a:rPr>
              <a:t>John</a:t>
            </a:r>
            <a:endParaRPr lang="en-US" altLang="zh-CN" sz="2800" b="1" dirty="0">
              <a:solidFill>
                <a:prstClr val="black"/>
              </a:solidFill>
              <a:latin typeface="Times New Roman" panose="02020603050405020304" pitchFamily="18" charset="0"/>
              <a:cs typeface="Times New Roman" panose="02020603050405020304" pitchFamily="18" charset="0"/>
              <a:sym typeface="+mn-ea"/>
            </a:endParaRPr>
          </a:p>
        </p:txBody>
      </p:sp>
      <p:sp>
        <p:nvSpPr>
          <p:cNvPr id="10" name="文本框 9"/>
          <p:cNvSpPr txBox="1"/>
          <p:nvPr>
            <p:custDataLst>
              <p:tags r:id="rId5"/>
            </p:custDataLst>
          </p:nvPr>
        </p:nvSpPr>
        <p:spPr>
          <a:xfrm>
            <a:off x="2588419" y="2911952"/>
            <a:ext cx="3860800" cy="521970"/>
          </a:xfrm>
          <a:prstGeom prst="rect">
            <a:avLst/>
          </a:prstGeom>
          <a:noFill/>
        </p:spPr>
        <p:txBody>
          <a:bodyPr wrap="square" rtlCol="0">
            <a:spAutoFit/>
          </a:bodyPr>
          <a:lstStyle/>
          <a:p>
            <a:pPr>
              <a:defRPr/>
            </a:pPr>
            <a:r>
              <a:rPr lang="en-US" altLang="zh-CN" sz="2800" b="1" dirty="0">
                <a:solidFill>
                  <a:prstClr val="black"/>
                </a:solidFill>
                <a:latin typeface="Times New Roman" panose="02020603050405020304" pitchFamily="18" charset="0"/>
                <a:cs typeface="Times New Roman" panose="02020603050405020304" pitchFamily="18" charset="0"/>
                <a:sym typeface="+mn-ea"/>
              </a:rPr>
              <a:t>not good at English</a:t>
            </a:r>
            <a:endParaRPr lang="en-US" altLang="zh-CN" sz="2800" b="1" dirty="0">
              <a:solidFill>
                <a:prstClr val="black"/>
              </a:solidFill>
              <a:latin typeface="Times New Roman" panose="02020603050405020304" pitchFamily="18" charset="0"/>
              <a:cs typeface="Times New Roman" panose="02020603050405020304" pitchFamily="18" charset="0"/>
              <a:sym typeface="+mn-ea"/>
            </a:endParaRPr>
          </a:p>
        </p:txBody>
      </p:sp>
      <p:sp>
        <p:nvSpPr>
          <p:cNvPr id="11" name="文本框 10"/>
          <p:cNvSpPr txBox="1"/>
          <p:nvPr>
            <p:custDataLst>
              <p:tags r:id="rId6"/>
            </p:custDataLst>
          </p:nvPr>
        </p:nvSpPr>
        <p:spPr>
          <a:xfrm>
            <a:off x="6614954" y="2804954"/>
            <a:ext cx="4763770" cy="829945"/>
          </a:xfrm>
          <a:prstGeom prst="rect">
            <a:avLst/>
          </a:prstGeom>
          <a:noFill/>
        </p:spPr>
        <p:txBody>
          <a:bodyPr wrap="square" rtlCol="0">
            <a:spAutoFit/>
          </a:bodyPr>
          <a:lstStyle/>
          <a:p>
            <a:pPr algn="ctr">
              <a:defRPr/>
            </a:pPr>
            <a:r>
              <a:rPr lang="en-US" altLang="zh-CN" sz="2400" b="1" dirty="0">
                <a:solidFill>
                  <a:prstClr val="black"/>
                </a:solidFill>
                <a:latin typeface="Times New Roman" panose="02020603050405020304" pitchFamily="18" charset="0"/>
                <a:cs typeface="Times New Roman" panose="02020603050405020304" pitchFamily="18" charset="0"/>
                <a:sym typeface="+mn-ea"/>
              </a:rPr>
              <a:t>practice reading English and work harder at school</a:t>
            </a:r>
            <a:endParaRPr lang="en-US" altLang="zh-CN" sz="2400" b="1" dirty="0">
              <a:solidFill>
                <a:prstClr val="black"/>
              </a:solidFill>
              <a:latin typeface="Times New Roman" panose="02020603050405020304" pitchFamily="18" charset="0"/>
              <a:cs typeface="Times New Roman" panose="02020603050405020304" pitchFamily="18" charset="0"/>
              <a:sym typeface="+mn-ea"/>
            </a:endParaRPr>
          </a:p>
        </p:txBody>
      </p:sp>
      <p:sp>
        <p:nvSpPr>
          <p:cNvPr id="12" name="文本框 11"/>
          <p:cNvSpPr txBox="1"/>
          <p:nvPr>
            <p:custDataLst>
              <p:tags r:id="rId7"/>
            </p:custDataLst>
          </p:nvPr>
        </p:nvSpPr>
        <p:spPr>
          <a:xfrm>
            <a:off x="975519" y="3667602"/>
            <a:ext cx="1139825" cy="521970"/>
          </a:xfrm>
          <a:prstGeom prst="rect">
            <a:avLst/>
          </a:prstGeom>
          <a:noFill/>
        </p:spPr>
        <p:txBody>
          <a:bodyPr wrap="square" rtlCol="0">
            <a:spAutoFit/>
          </a:bodyPr>
          <a:lstStyle/>
          <a:p>
            <a:pPr>
              <a:defRPr/>
            </a:pPr>
            <a:r>
              <a:rPr lang="en-US" altLang="zh-CN" sz="2800" b="1">
                <a:solidFill>
                  <a:prstClr val="black"/>
                </a:solidFill>
                <a:latin typeface="Times New Roman" panose="02020603050405020304" pitchFamily="18" charset="0"/>
                <a:cs typeface="Times New Roman" panose="02020603050405020304" pitchFamily="18" charset="0"/>
                <a:sym typeface="+mn-ea"/>
              </a:rPr>
              <a:t>Lily</a:t>
            </a:r>
            <a:endParaRPr lang="en-US" altLang="zh-CN" sz="2800" b="1">
              <a:solidFill>
                <a:prstClr val="black"/>
              </a:solidFill>
              <a:latin typeface="Times New Roman" panose="02020603050405020304" pitchFamily="18" charset="0"/>
              <a:cs typeface="Times New Roman" panose="02020603050405020304" pitchFamily="18" charset="0"/>
              <a:sym typeface="+mn-ea"/>
            </a:endParaRPr>
          </a:p>
        </p:txBody>
      </p:sp>
      <p:sp>
        <p:nvSpPr>
          <p:cNvPr id="13" name="文本框 12"/>
          <p:cNvSpPr txBox="1"/>
          <p:nvPr>
            <p:custDataLst>
              <p:tags r:id="rId8"/>
            </p:custDataLst>
          </p:nvPr>
        </p:nvSpPr>
        <p:spPr>
          <a:xfrm>
            <a:off x="2262029" y="3646012"/>
            <a:ext cx="4352925" cy="491490"/>
          </a:xfrm>
          <a:prstGeom prst="rect">
            <a:avLst/>
          </a:prstGeom>
          <a:noFill/>
        </p:spPr>
        <p:txBody>
          <a:bodyPr wrap="square" rtlCol="0">
            <a:spAutoFit/>
          </a:bodyPr>
          <a:lstStyle/>
          <a:p>
            <a:pPr>
              <a:defRPr/>
            </a:pPr>
            <a:r>
              <a:rPr lang="en-US" altLang="zh-CN" sz="2600" b="1">
                <a:solidFill>
                  <a:prstClr val="black"/>
                </a:solidFill>
                <a:latin typeface="Times New Roman" panose="02020603050405020304" pitchFamily="18" charset="0"/>
                <a:cs typeface="Times New Roman" panose="02020603050405020304" pitchFamily="18" charset="0"/>
                <a:sym typeface="+mn-ea"/>
              </a:rPr>
              <a:t>argue with her his brother</a:t>
            </a:r>
            <a:endParaRPr lang="en-US" altLang="zh-CN" sz="2600" b="1">
              <a:solidFill>
                <a:prstClr val="black"/>
              </a:solidFill>
              <a:latin typeface="Times New Roman" panose="02020603050405020304" pitchFamily="18" charset="0"/>
              <a:cs typeface="Times New Roman" panose="02020603050405020304" pitchFamily="18" charset="0"/>
              <a:sym typeface="+mn-ea"/>
            </a:endParaRPr>
          </a:p>
        </p:txBody>
      </p:sp>
      <p:sp>
        <p:nvSpPr>
          <p:cNvPr id="14" name="文本框 13"/>
          <p:cNvSpPr txBox="1"/>
          <p:nvPr>
            <p:custDataLst>
              <p:tags r:id="rId9"/>
            </p:custDataLst>
          </p:nvPr>
        </p:nvSpPr>
        <p:spPr>
          <a:xfrm>
            <a:off x="6449219" y="3668237"/>
            <a:ext cx="5229860" cy="491490"/>
          </a:xfrm>
          <a:prstGeom prst="rect">
            <a:avLst/>
          </a:prstGeom>
          <a:noFill/>
        </p:spPr>
        <p:txBody>
          <a:bodyPr wrap="square" rtlCol="0">
            <a:spAutoFit/>
          </a:bodyPr>
          <a:lstStyle/>
          <a:p>
            <a:pPr algn="ctr">
              <a:defRPr/>
            </a:pPr>
            <a:r>
              <a:rPr lang="en-US" altLang="zh-CN" sz="2600" b="1">
                <a:solidFill>
                  <a:prstClr val="black"/>
                </a:solidFill>
                <a:latin typeface="Times New Roman" panose="02020603050405020304" pitchFamily="18" charset="0"/>
                <a:cs typeface="Times New Roman" panose="02020603050405020304" pitchFamily="18" charset="0"/>
                <a:sym typeface="+mn-ea"/>
              </a:rPr>
              <a:t>communicate with your brother</a:t>
            </a:r>
            <a:endParaRPr lang="en-US" altLang="zh-CN" sz="2600" b="1">
              <a:solidFill>
                <a:prstClr val="black"/>
              </a:solidFill>
              <a:latin typeface="Times New Roman" panose="02020603050405020304" pitchFamily="18" charset="0"/>
              <a:cs typeface="Times New Roman" panose="02020603050405020304" pitchFamily="18" charset="0"/>
              <a:sym typeface="+mn-ea"/>
            </a:endParaRPr>
          </a:p>
        </p:txBody>
      </p:sp>
      <p:sp>
        <p:nvSpPr>
          <p:cNvPr id="15" name="文本框 14"/>
          <p:cNvSpPr txBox="1"/>
          <p:nvPr>
            <p:custDataLst>
              <p:tags r:id="rId10"/>
            </p:custDataLst>
          </p:nvPr>
        </p:nvSpPr>
        <p:spPr>
          <a:xfrm>
            <a:off x="907574" y="4411822"/>
            <a:ext cx="1275715" cy="491490"/>
          </a:xfrm>
          <a:prstGeom prst="rect">
            <a:avLst/>
          </a:prstGeom>
          <a:noFill/>
        </p:spPr>
        <p:txBody>
          <a:bodyPr wrap="square" rtlCol="0">
            <a:spAutoFit/>
          </a:bodyPr>
          <a:lstStyle/>
          <a:p>
            <a:pPr>
              <a:defRPr/>
            </a:pPr>
            <a:r>
              <a:rPr lang="en-US" altLang="zh-CN" sz="2600" b="1">
                <a:solidFill>
                  <a:prstClr val="black"/>
                </a:solidFill>
                <a:latin typeface="Times New Roman" panose="02020603050405020304" pitchFamily="18" charset="0"/>
                <a:cs typeface="Times New Roman" panose="02020603050405020304" pitchFamily="18" charset="0"/>
                <a:sym typeface="+mn-ea"/>
              </a:rPr>
              <a:t>Jack</a:t>
            </a:r>
            <a:endParaRPr lang="en-US" altLang="zh-CN" sz="2600" b="1">
              <a:solidFill>
                <a:prstClr val="black"/>
              </a:solidFill>
              <a:latin typeface="Times New Roman" panose="02020603050405020304" pitchFamily="18" charset="0"/>
              <a:cs typeface="Times New Roman" panose="02020603050405020304" pitchFamily="18" charset="0"/>
              <a:sym typeface="+mn-ea"/>
            </a:endParaRPr>
          </a:p>
        </p:txBody>
      </p:sp>
      <p:sp>
        <p:nvSpPr>
          <p:cNvPr id="16" name="文本框 15"/>
          <p:cNvSpPr txBox="1"/>
          <p:nvPr>
            <p:custDataLst>
              <p:tags r:id="rId11"/>
            </p:custDataLst>
          </p:nvPr>
        </p:nvSpPr>
        <p:spPr>
          <a:xfrm>
            <a:off x="2363629" y="4424522"/>
            <a:ext cx="4142740" cy="521970"/>
          </a:xfrm>
          <a:prstGeom prst="rect">
            <a:avLst/>
          </a:prstGeom>
          <a:noFill/>
        </p:spPr>
        <p:txBody>
          <a:bodyPr wrap="square" rtlCol="0">
            <a:spAutoFit/>
          </a:bodyPr>
          <a:lstStyle/>
          <a:p>
            <a:pPr>
              <a:defRPr/>
            </a:pPr>
            <a:r>
              <a:rPr lang="en-US" altLang="zh-CN" sz="2800" b="1">
                <a:solidFill>
                  <a:prstClr val="black"/>
                </a:solidFill>
                <a:latin typeface="Times New Roman" panose="02020603050405020304" pitchFamily="18" charset="0"/>
                <a:cs typeface="Times New Roman" panose="02020603050405020304" pitchFamily="18" charset="0"/>
                <a:sym typeface="+mn-ea"/>
              </a:rPr>
              <a:t>not have enough sleep</a:t>
            </a:r>
            <a:endParaRPr lang="en-US" altLang="zh-CN" sz="2800" b="1">
              <a:solidFill>
                <a:prstClr val="black"/>
              </a:solidFill>
              <a:latin typeface="Times New Roman" panose="02020603050405020304" pitchFamily="18" charset="0"/>
              <a:cs typeface="Times New Roman" panose="02020603050405020304" pitchFamily="18" charset="0"/>
              <a:sym typeface="+mn-ea"/>
            </a:endParaRPr>
          </a:p>
        </p:txBody>
      </p:sp>
      <p:sp>
        <p:nvSpPr>
          <p:cNvPr id="17" name="文本框 16"/>
          <p:cNvSpPr txBox="1"/>
          <p:nvPr>
            <p:custDataLst>
              <p:tags r:id="rId12"/>
            </p:custDataLst>
          </p:nvPr>
        </p:nvSpPr>
        <p:spPr>
          <a:xfrm>
            <a:off x="6743859" y="4435952"/>
            <a:ext cx="4617085" cy="521970"/>
          </a:xfrm>
          <a:prstGeom prst="rect">
            <a:avLst/>
          </a:prstGeom>
          <a:noFill/>
        </p:spPr>
        <p:txBody>
          <a:bodyPr wrap="square" rtlCol="0">
            <a:spAutoFit/>
          </a:bodyPr>
          <a:lstStyle/>
          <a:p>
            <a:pPr>
              <a:defRPr/>
            </a:pPr>
            <a:r>
              <a:rPr lang="en-US" altLang="zh-CN" sz="2800" b="1">
                <a:solidFill>
                  <a:prstClr val="black"/>
                </a:solidFill>
                <a:latin typeface="Times New Roman" panose="02020603050405020304" pitchFamily="18" charset="0"/>
                <a:cs typeface="Times New Roman" panose="02020603050405020304" pitchFamily="18" charset="0"/>
                <a:sym typeface="+mn-ea"/>
              </a:rPr>
              <a:t>go to bed early</a:t>
            </a:r>
            <a:endParaRPr lang="en-US" altLang="zh-CN" sz="2800" b="1">
              <a:solidFill>
                <a:prstClr val="black"/>
              </a:solidFill>
              <a:latin typeface="Times New Roman" panose="02020603050405020304" pitchFamily="18" charset="0"/>
              <a:cs typeface="Times New Roman" panose="02020603050405020304" pitchFamily="18" charset="0"/>
              <a:sym typeface="+mn-ea"/>
            </a:endParaRPr>
          </a:p>
        </p:txBody>
      </p:sp>
      <p:sp>
        <p:nvSpPr>
          <p:cNvPr id="18" name="文本框 17"/>
          <p:cNvSpPr txBox="1"/>
          <p:nvPr>
            <p:custDataLst>
              <p:tags r:id="rId13"/>
            </p:custDataLst>
          </p:nvPr>
        </p:nvSpPr>
        <p:spPr>
          <a:xfrm>
            <a:off x="941229" y="5170012"/>
            <a:ext cx="812800" cy="583565"/>
          </a:xfrm>
          <a:prstGeom prst="rect">
            <a:avLst/>
          </a:prstGeom>
          <a:noFill/>
        </p:spPr>
        <p:txBody>
          <a:bodyPr wrap="square" rtlCol="0">
            <a:spAutoFit/>
          </a:bodyPr>
          <a:lstStyle/>
          <a:p>
            <a:pPr algn="ctr">
              <a:defRPr/>
            </a:pPr>
            <a:r>
              <a:rPr lang="en-US" altLang="zh-CN" sz="3200" b="1">
                <a:solidFill>
                  <a:prstClr val="black"/>
                </a:solidFill>
                <a:latin typeface="Times New Roman" panose="02020603050405020304" pitchFamily="18" charset="0"/>
                <a:cs typeface="Times New Roman" panose="02020603050405020304" pitchFamily="18" charset="0"/>
                <a:sym typeface="+mn-ea"/>
              </a:rPr>
              <a:t>I</a:t>
            </a:r>
            <a:endParaRPr lang="en-US" altLang="zh-CN" sz="3200" b="1">
              <a:solidFill>
                <a:prstClr val="black"/>
              </a:solidFill>
              <a:latin typeface="Times New Roman" panose="02020603050405020304" pitchFamily="18" charset="0"/>
              <a:cs typeface="Times New Roman" panose="02020603050405020304" pitchFamily="18" charset="0"/>
              <a:sym typeface="+mn-ea"/>
            </a:endParaRPr>
          </a:p>
        </p:txBody>
      </p:sp>
      <p:sp>
        <p:nvSpPr>
          <p:cNvPr id="19" name="文本框 18"/>
          <p:cNvSpPr txBox="1"/>
          <p:nvPr>
            <p:custDataLst>
              <p:tags r:id="rId14"/>
            </p:custDataLst>
          </p:nvPr>
        </p:nvSpPr>
        <p:spPr>
          <a:xfrm>
            <a:off x="2815114" y="5158582"/>
            <a:ext cx="3262630" cy="368300"/>
          </a:xfrm>
          <a:prstGeom prst="rect">
            <a:avLst/>
          </a:prstGeom>
          <a:noFill/>
        </p:spPr>
        <p:txBody>
          <a:bodyPr wrap="square" rtlCol="0">
            <a:spAutoFit/>
          </a:bodyPr>
          <a:lstStyle/>
          <a:p>
            <a:pPr algn="ctr">
              <a:defRPr/>
            </a:pPr>
            <a:r>
              <a:rPr lang="en-US" altLang="zh-CN" b="1">
                <a:solidFill>
                  <a:prstClr val="black"/>
                </a:solidFill>
                <a:latin typeface="Times New Roman" panose="02020603050405020304" pitchFamily="18" charset="0"/>
                <a:cs typeface="Times New Roman" panose="02020603050405020304" pitchFamily="18" charset="0"/>
                <a:sym typeface="+mn-ea"/>
              </a:rPr>
              <a:t>......</a:t>
            </a:r>
            <a:endParaRPr lang="zh-CN" altLang="en-US">
              <a:solidFill>
                <a:prstClr val="black"/>
              </a:solidFill>
              <a:latin typeface="Times New Roman" panose="02020603050405020304" pitchFamily="18" charset="0"/>
              <a:cs typeface="Times New Roman" panose="02020603050405020304" pitchFamily="18" charset="0"/>
            </a:endParaRPr>
          </a:p>
        </p:txBody>
      </p:sp>
      <p:sp>
        <p:nvSpPr>
          <p:cNvPr id="20" name="文本框 19"/>
          <p:cNvSpPr txBox="1"/>
          <p:nvPr>
            <p:custDataLst>
              <p:tags r:id="rId15"/>
            </p:custDataLst>
          </p:nvPr>
        </p:nvSpPr>
        <p:spPr>
          <a:xfrm>
            <a:off x="7150259" y="5158582"/>
            <a:ext cx="3769995" cy="368300"/>
          </a:xfrm>
          <a:prstGeom prst="rect">
            <a:avLst/>
          </a:prstGeom>
          <a:noFill/>
        </p:spPr>
        <p:txBody>
          <a:bodyPr wrap="square" rtlCol="0">
            <a:spAutoFit/>
          </a:bodyPr>
          <a:lstStyle/>
          <a:p>
            <a:pPr algn="ctr">
              <a:defRPr/>
            </a:pPr>
            <a:r>
              <a:rPr lang="en-US" altLang="zh-CN" b="1">
                <a:solidFill>
                  <a:prstClr val="black"/>
                </a:solidFill>
                <a:latin typeface="Times New Roman" panose="02020603050405020304" pitchFamily="18" charset="0"/>
                <a:cs typeface="Times New Roman" panose="02020603050405020304" pitchFamily="18" charset="0"/>
                <a:sym typeface="+mn-ea"/>
              </a:rPr>
              <a:t>......</a:t>
            </a:r>
            <a:endParaRPr lang="zh-CN" altLang="en-US">
              <a:solidFill>
                <a:prstClr val="black"/>
              </a:solidFill>
              <a:latin typeface="Times New Roman" panose="02020603050405020304" pitchFamily="18" charset="0"/>
              <a:cs typeface="Times New Roman" panose="02020603050405020304" pitchFamily="18" charset="0"/>
            </a:endParaRPr>
          </a:p>
        </p:txBody>
      </p:sp>
      <p:sp>
        <p:nvSpPr>
          <p:cNvPr id="21" name="文本框 20"/>
          <p:cNvSpPr txBox="1"/>
          <p:nvPr>
            <p:custDataLst>
              <p:tags r:id="rId16"/>
            </p:custDataLst>
          </p:nvPr>
        </p:nvSpPr>
        <p:spPr>
          <a:xfrm>
            <a:off x="1935852" y="4929106"/>
            <a:ext cx="9671050" cy="1678152"/>
          </a:xfrm>
          <a:prstGeom prst="rect">
            <a:avLst/>
          </a:prstGeom>
          <a:solidFill>
            <a:schemeClr val="accent4">
              <a:lumMod val="20000"/>
              <a:lumOff val="80000"/>
            </a:schemeClr>
          </a:solidFill>
          <a:effectLst>
            <a:glow rad="139700">
              <a:schemeClr val="accent2">
                <a:satMod val="175000"/>
                <a:alpha val="40000"/>
              </a:schemeClr>
            </a:glow>
            <a:outerShdw blurRad="50800" dist="38100" dir="2700000" algn="tl" rotWithShape="0">
              <a:prstClr val="black">
                <a:alpha val="40000"/>
              </a:prstClr>
            </a:outerShdw>
          </a:effectLst>
        </p:spPr>
        <p:txBody>
          <a:bodyPr wrap="square">
            <a:spAutoFit/>
          </a:bodyPr>
          <a:lstStyle/>
          <a:p>
            <a:pPr fontAlgn="base">
              <a:lnSpc>
                <a:spcPct val="110000"/>
              </a:lnSpc>
              <a:spcBef>
                <a:spcPct val="0"/>
              </a:spcBef>
              <a:spcAft>
                <a:spcPct val="0"/>
              </a:spcAft>
              <a:defRPr/>
            </a:pPr>
            <a:r>
              <a:rPr lang="en-US" sz="3200" b="1" dirty="0">
                <a:solidFill>
                  <a:srgbClr val="C00000"/>
                </a:solidFill>
                <a:latin typeface="Times New Roman" panose="02020603050405020304" pitchFamily="18" charset="0"/>
                <a:ea typeface="宋体" panose="02010600030101010101" pitchFamily="2" charset="-122"/>
                <a:cs typeface="Arial" panose="020B0604020202020204"/>
                <a:sym typeface="+mn-lt"/>
              </a:rPr>
              <a:t>Sample: In my group, John is not good at English. Lily   </a:t>
            </a:r>
            <a:endParaRPr lang="en-US" sz="3200" b="1" dirty="0">
              <a:solidFill>
                <a:srgbClr val="C00000"/>
              </a:solidFill>
              <a:latin typeface="Times New Roman" panose="02020603050405020304" pitchFamily="18" charset="0"/>
              <a:ea typeface="宋体" panose="02010600030101010101" pitchFamily="2" charset="-122"/>
              <a:cs typeface="Arial" panose="020B0604020202020204"/>
              <a:sym typeface="+mn-lt"/>
            </a:endParaRPr>
          </a:p>
          <a:p>
            <a:pPr fontAlgn="base">
              <a:lnSpc>
                <a:spcPct val="110000"/>
              </a:lnSpc>
              <a:spcBef>
                <a:spcPct val="0"/>
              </a:spcBef>
              <a:spcAft>
                <a:spcPct val="0"/>
              </a:spcAft>
              <a:defRPr/>
            </a:pPr>
            <a:r>
              <a:rPr lang="en-US" sz="3200" b="1" dirty="0">
                <a:solidFill>
                  <a:srgbClr val="C00000"/>
                </a:solidFill>
                <a:latin typeface="Times New Roman" panose="02020603050405020304" pitchFamily="18" charset="0"/>
                <a:ea typeface="宋体" panose="02010600030101010101" pitchFamily="2" charset="-122"/>
                <a:cs typeface="Arial" panose="020B0604020202020204"/>
                <a:sym typeface="+mn-lt"/>
              </a:rPr>
              <a:t>               .... As for me....  </a:t>
            </a:r>
            <a:endParaRPr lang="en-US" sz="3200" b="1" dirty="0">
              <a:solidFill>
                <a:srgbClr val="C00000"/>
              </a:solidFill>
              <a:latin typeface="Times New Roman" panose="02020603050405020304" pitchFamily="18" charset="0"/>
              <a:ea typeface="宋体" panose="02010600030101010101" pitchFamily="2" charset="-122"/>
              <a:cs typeface="Arial" panose="020B0604020202020204"/>
              <a:sym typeface="+mn-lt"/>
            </a:endParaRPr>
          </a:p>
          <a:p>
            <a:pPr fontAlgn="base">
              <a:lnSpc>
                <a:spcPct val="110000"/>
              </a:lnSpc>
              <a:spcBef>
                <a:spcPct val="0"/>
              </a:spcBef>
              <a:spcAft>
                <a:spcPct val="0"/>
              </a:spcAft>
              <a:defRPr/>
            </a:pPr>
            <a:r>
              <a:rPr lang="en-US" sz="3200" b="1" dirty="0">
                <a:solidFill>
                  <a:srgbClr val="C00000"/>
                </a:solidFill>
                <a:latin typeface="Times New Roman" panose="02020603050405020304" pitchFamily="18" charset="0"/>
                <a:ea typeface="宋体" panose="02010600030101010101" pitchFamily="2" charset="-122"/>
                <a:cs typeface="Arial" panose="020B0604020202020204"/>
                <a:sym typeface="+mn-lt"/>
              </a:rPr>
              <a:t>               In my opinion, John should practice.... Lily.....  </a:t>
            </a:r>
            <a:endParaRPr lang="en-US" sz="3200" b="1" dirty="0">
              <a:solidFill>
                <a:srgbClr val="C00000"/>
              </a:solidFill>
              <a:latin typeface="Times New Roman" panose="02020603050405020304" pitchFamily="18" charset="0"/>
              <a:ea typeface="宋体" panose="02010600030101010101" pitchFamily="2" charset="-122"/>
              <a:cs typeface="Arial" panose="020B0604020202020204"/>
              <a:sym typeface="+mn-lt"/>
            </a:endParaRPr>
          </a:p>
        </p:txBody>
      </p:sp>
      <p:graphicFrame>
        <p:nvGraphicFramePr>
          <p:cNvPr id="2" name="表格 1"/>
          <p:cNvGraphicFramePr>
            <a:graphicFrameLocks noGrp="1"/>
          </p:cNvGraphicFramePr>
          <p:nvPr/>
        </p:nvGraphicFramePr>
        <p:xfrm>
          <a:off x="4088289" y="3102058"/>
          <a:ext cx="7828436" cy="3505200"/>
        </p:xfrm>
        <a:graphic>
          <a:graphicData uri="http://schemas.openxmlformats.org/drawingml/2006/table">
            <a:tbl>
              <a:tblPr firstRow="1" bandRow="1"/>
              <a:tblGrid>
                <a:gridCol w="1818146"/>
                <a:gridCol w="4559549"/>
                <a:gridCol w="1450741"/>
              </a:tblGrid>
              <a:tr h="370840">
                <a:tc gridSpan="3">
                  <a:txBody>
                    <a:bodyPr/>
                    <a:lstStyle>
                      <a:lvl1pPr marL="0" algn="l" defTabSz="1219200" rtl="0" eaLnBrk="1" latinLnBrk="0" hangingPunct="1">
                        <a:defRPr sz="2400" b="1" kern="1200">
                          <a:solidFill>
                            <a:schemeClr val="lt1"/>
                          </a:solidFill>
                          <a:latin typeface="等线" panose="02010600030101010101" charset="-122"/>
                          <a:ea typeface="宋体" panose="02010600030101010101" pitchFamily="2" charset="-122"/>
                        </a:defRPr>
                      </a:lvl1pPr>
                      <a:lvl2pPr marL="609600" algn="l" defTabSz="1219200" rtl="0" eaLnBrk="1" latinLnBrk="0" hangingPunct="1">
                        <a:defRPr sz="2400" b="1" kern="1200">
                          <a:solidFill>
                            <a:schemeClr val="lt1"/>
                          </a:solidFill>
                          <a:latin typeface="等线" panose="02010600030101010101" charset="-122"/>
                          <a:ea typeface="宋体" panose="02010600030101010101" pitchFamily="2" charset="-122"/>
                        </a:defRPr>
                      </a:lvl2pPr>
                      <a:lvl3pPr marL="1219200" algn="l" defTabSz="1219200" rtl="0" eaLnBrk="1" latinLnBrk="0" hangingPunct="1">
                        <a:defRPr sz="2400" b="1" kern="1200">
                          <a:solidFill>
                            <a:schemeClr val="lt1"/>
                          </a:solidFill>
                          <a:latin typeface="等线" panose="02010600030101010101" charset="-122"/>
                          <a:ea typeface="宋体" panose="02010600030101010101" pitchFamily="2" charset="-122"/>
                        </a:defRPr>
                      </a:lvl3pPr>
                      <a:lvl4pPr marL="1828800" algn="l" defTabSz="1219200" rtl="0" eaLnBrk="1" latinLnBrk="0" hangingPunct="1">
                        <a:defRPr sz="2400" b="1" kern="1200">
                          <a:solidFill>
                            <a:schemeClr val="lt1"/>
                          </a:solidFill>
                          <a:latin typeface="等线" panose="02010600030101010101" charset="-122"/>
                          <a:ea typeface="宋体" panose="02010600030101010101" pitchFamily="2" charset="-122"/>
                        </a:defRPr>
                      </a:lvl4pPr>
                      <a:lvl5pPr marL="2438400" algn="l" defTabSz="1219200" rtl="0" eaLnBrk="1" latinLnBrk="0" hangingPunct="1">
                        <a:defRPr sz="2400" b="1" kern="1200">
                          <a:solidFill>
                            <a:schemeClr val="lt1"/>
                          </a:solidFill>
                          <a:latin typeface="等线" panose="02010600030101010101" charset="-122"/>
                          <a:ea typeface="宋体" panose="02010600030101010101" pitchFamily="2" charset="-122"/>
                        </a:defRPr>
                      </a:lvl5pPr>
                      <a:lvl6pPr marL="3048000" algn="l" defTabSz="1219200" rtl="0" eaLnBrk="1" latinLnBrk="0" hangingPunct="1">
                        <a:defRPr sz="2400" b="1" kern="1200">
                          <a:solidFill>
                            <a:schemeClr val="lt1"/>
                          </a:solidFill>
                          <a:latin typeface="等线" panose="02010600030101010101" charset="-122"/>
                          <a:ea typeface="宋体" panose="02010600030101010101" pitchFamily="2" charset="-122"/>
                        </a:defRPr>
                      </a:lvl6pPr>
                      <a:lvl7pPr marL="3657600" algn="l" defTabSz="1219200" rtl="0" eaLnBrk="1" latinLnBrk="0" hangingPunct="1">
                        <a:defRPr sz="2400" b="1" kern="1200">
                          <a:solidFill>
                            <a:schemeClr val="lt1"/>
                          </a:solidFill>
                          <a:latin typeface="等线" panose="02010600030101010101" charset="-122"/>
                          <a:ea typeface="宋体" panose="02010600030101010101" pitchFamily="2" charset="-122"/>
                        </a:defRPr>
                      </a:lvl7pPr>
                      <a:lvl8pPr marL="4267200" algn="l" defTabSz="1219200" rtl="0" eaLnBrk="1" latinLnBrk="0" hangingPunct="1">
                        <a:defRPr sz="2400" b="1" kern="1200">
                          <a:solidFill>
                            <a:schemeClr val="lt1"/>
                          </a:solidFill>
                          <a:latin typeface="等线" panose="02010600030101010101" charset="-122"/>
                          <a:ea typeface="宋体" panose="02010600030101010101" pitchFamily="2" charset="-122"/>
                        </a:defRPr>
                      </a:lvl8pPr>
                      <a:lvl9pPr marL="4876800" algn="l" defTabSz="1219200" rtl="0" eaLnBrk="1" latinLnBrk="0" hangingPunct="1">
                        <a:defRPr sz="2400" b="1" kern="1200">
                          <a:solidFill>
                            <a:schemeClr val="lt1"/>
                          </a:solidFill>
                          <a:latin typeface="等线" panose="02010600030101010101" charset="-122"/>
                          <a:ea typeface="宋体" panose="02010600030101010101" pitchFamily="2" charset="-122"/>
                        </a:defRPr>
                      </a:lvl9pPr>
                    </a:lstStyle>
                    <a:p>
                      <a:pPr algn="ctr"/>
                      <a:r>
                        <a:rPr lang="en-US" altLang="zh-CN" sz="2800" dirty="0">
                          <a:latin typeface="微软雅黑" panose="020B0503020204020204" pitchFamily="34" charset="-122"/>
                          <a:ea typeface="微软雅黑" panose="020B0503020204020204" pitchFamily="34" charset="-122"/>
                        </a:rPr>
                        <a:t>Checklist</a:t>
                      </a:r>
                      <a:endParaRPr lang="zh-CN" altLang="en-US" sz="2800" dirty="0">
                        <a:latin typeface="微软雅黑" panose="020B0503020204020204" pitchFamily="34" charset="-122"/>
                        <a:ea typeface="微软雅黑" panose="020B0503020204020204" pitchFamily="3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4037"/>
                    </a:solidFill>
                  </a:tcPr>
                </a:tc>
                <a:tc hMerge="1">
                  <a:tcPr/>
                </a:tc>
                <a:tc hMerge="1">
                  <a:tcPr/>
                </a:tc>
              </a:tr>
              <a:tr h="370840">
                <a:tc gridSpan="2">
                  <a:txBody>
                    <a:bodyPr/>
                    <a:lstStyle>
                      <a:lvl1pPr marL="0" algn="l" defTabSz="1219200" rtl="0" eaLnBrk="1" latinLnBrk="0" hangingPunct="1">
                        <a:defRPr sz="2400" kern="1200">
                          <a:solidFill>
                            <a:schemeClr val="dk1"/>
                          </a:solidFill>
                          <a:latin typeface="等线" panose="02010600030101010101" charset="-122"/>
                          <a:ea typeface="宋体" panose="02010600030101010101" pitchFamily="2" charset="-122"/>
                        </a:defRPr>
                      </a:lvl1pPr>
                      <a:lvl2pPr marL="609600" algn="l" defTabSz="1219200" rtl="0" eaLnBrk="1" latinLnBrk="0" hangingPunct="1">
                        <a:defRPr sz="2400" kern="1200">
                          <a:solidFill>
                            <a:schemeClr val="dk1"/>
                          </a:solidFill>
                          <a:latin typeface="等线" panose="02010600030101010101" charset="-122"/>
                          <a:ea typeface="宋体" panose="02010600030101010101" pitchFamily="2" charset="-122"/>
                        </a:defRPr>
                      </a:lvl2pPr>
                      <a:lvl3pPr marL="1219200" algn="l" defTabSz="1219200" rtl="0" eaLnBrk="1" latinLnBrk="0" hangingPunct="1">
                        <a:defRPr sz="2400" kern="1200">
                          <a:solidFill>
                            <a:schemeClr val="dk1"/>
                          </a:solidFill>
                          <a:latin typeface="等线" panose="02010600030101010101" charset="-122"/>
                          <a:ea typeface="宋体" panose="02010600030101010101" pitchFamily="2" charset="-122"/>
                        </a:defRPr>
                      </a:lvl3pPr>
                      <a:lvl4pPr marL="1828800" algn="l" defTabSz="1219200" rtl="0" eaLnBrk="1" latinLnBrk="0" hangingPunct="1">
                        <a:defRPr sz="2400" kern="1200">
                          <a:solidFill>
                            <a:schemeClr val="dk1"/>
                          </a:solidFill>
                          <a:latin typeface="等线" panose="02010600030101010101" charset="-122"/>
                          <a:ea typeface="宋体" panose="02010600030101010101" pitchFamily="2" charset="-122"/>
                        </a:defRPr>
                      </a:lvl4pPr>
                      <a:lvl5pPr marL="2438400" algn="l" defTabSz="1219200" rtl="0" eaLnBrk="1" latinLnBrk="0" hangingPunct="1">
                        <a:defRPr sz="2400" kern="1200">
                          <a:solidFill>
                            <a:schemeClr val="dk1"/>
                          </a:solidFill>
                          <a:latin typeface="等线" panose="02010600030101010101" charset="-122"/>
                          <a:ea typeface="宋体" panose="02010600030101010101" pitchFamily="2" charset="-122"/>
                        </a:defRPr>
                      </a:lvl5pPr>
                      <a:lvl6pPr marL="3048000" algn="l" defTabSz="1219200" rtl="0" eaLnBrk="1" latinLnBrk="0" hangingPunct="1">
                        <a:defRPr sz="2400" kern="1200">
                          <a:solidFill>
                            <a:schemeClr val="dk1"/>
                          </a:solidFill>
                          <a:latin typeface="等线" panose="02010600030101010101" charset="-122"/>
                          <a:ea typeface="宋体" panose="02010600030101010101" pitchFamily="2" charset="-122"/>
                        </a:defRPr>
                      </a:lvl6pPr>
                      <a:lvl7pPr marL="3657600" algn="l" defTabSz="1219200" rtl="0" eaLnBrk="1" latinLnBrk="0" hangingPunct="1">
                        <a:defRPr sz="2400" kern="1200">
                          <a:solidFill>
                            <a:schemeClr val="dk1"/>
                          </a:solidFill>
                          <a:latin typeface="等线" panose="02010600030101010101" charset="-122"/>
                          <a:ea typeface="宋体" panose="02010600030101010101" pitchFamily="2" charset="-122"/>
                        </a:defRPr>
                      </a:lvl7pPr>
                      <a:lvl8pPr marL="4267200" algn="l" defTabSz="1219200" rtl="0" eaLnBrk="1" latinLnBrk="0" hangingPunct="1">
                        <a:defRPr sz="2400" kern="1200">
                          <a:solidFill>
                            <a:schemeClr val="dk1"/>
                          </a:solidFill>
                          <a:latin typeface="等线" panose="02010600030101010101" charset="-122"/>
                          <a:ea typeface="宋体" panose="02010600030101010101" pitchFamily="2" charset="-122"/>
                        </a:defRPr>
                      </a:lvl8pPr>
                      <a:lvl9pPr marL="4876800" algn="l" defTabSz="1219200" rtl="0" eaLnBrk="1" latinLnBrk="0" hangingPunct="1">
                        <a:defRPr sz="2400" kern="1200">
                          <a:solidFill>
                            <a:schemeClr val="dk1"/>
                          </a:solidFill>
                          <a:latin typeface="等线" panose="02010600030101010101" charset="-122"/>
                          <a:ea typeface="宋体" panose="02010600030101010101" pitchFamily="2" charset="-122"/>
                        </a:defRPr>
                      </a:lvl9pPr>
                    </a:lstStyle>
                    <a:p>
                      <a:pPr algn="ctr"/>
                      <a:r>
                        <a:rPr lang="en-US" altLang="zh-CN" sz="2400" b="1" kern="1200" dirty="0">
                          <a:solidFill>
                            <a:schemeClr val="tx1"/>
                          </a:solidFill>
                          <a:latin typeface="Times New Roman" panose="02020603050405020304" pitchFamily="18" charset="0"/>
                          <a:ea typeface="黑体" panose="02010609060101010101" charset="-122"/>
                          <a:cs typeface="Arial" panose="020B0604020202020204"/>
                        </a:rPr>
                        <a:t>Activities: Group work</a:t>
                      </a:r>
                      <a:endParaRPr lang="zh-CN" altLang="en-US" sz="2400" b="1" kern="1200" dirty="0">
                        <a:solidFill>
                          <a:schemeClr val="tx1"/>
                        </a:solidFill>
                        <a:latin typeface="Times New Roman" panose="02020603050405020304" pitchFamily="18" charset="0"/>
                        <a:ea typeface="黑体" panose="02010609060101010101" charset="-122"/>
                        <a:cs typeface="Arial" panose="020B0604020202020204"/>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4037">
                        <a:tint val="40000"/>
                      </a:srgbClr>
                    </a:solidFill>
                  </a:tcPr>
                </a:tc>
                <a:tc hMerge="1">
                  <a:tcPr/>
                </a:tc>
                <a:tc>
                  <a:txBody>
                    <a:bodyPr/>
                    <a:lstStyle>
                      <a:lvl1pPr marL="0" algn="l" defTabSz="1219200" rtl="0" eaLnBrk="1" latinLnBrk="0" hangingPunct="1">
                        <a:defRPr sz="2400" kern="1200">
                          <a:solidFill>
                            <a:schemeClr val="dk1"/>
                          </a:solidFill>
                          <a:latin typeface="等线" panose="02010600030101010101" charset="-122"/>
                          <a:ea typeface="宋体" panose="02010600030101010101" pitchFamily="2" charset="-122"/>
                        </a:defRPr>
                      </a:lvl1pPr>
                      <a:lvl2pPr marL="609600" algn="l" defTabSz="1219200" rtl="0" eaLnBrk="1" latinLnBrk="0" hangingPunct="1">
                        <a:defRPr sz="2400" kern="1200">
                          <a:solidFill>
                            <a:schemeClr val="dk1"/>
                          </a:solidFill>
                          <a:latin typeface="等线" panose="02010600030101010101" charset="-122"/>
                          <a:ea typeface="宋体" panose="02010600030101010101" pitchFamily="2" charset="-122"/>
                        </a:defRPr>
                      </a:lvl2pPr>
                      <a:lvl3pPr marL="1219200" algn="l" defTabSz="1219200" rtl="0" eaLnBrk="1" latinLnBrk="0" hangingPunct="1">
                        <a:defRPr sz="2400" kern="1200">
                          <a:solidFill>
                            <a:schemeClr val="dk1"/>
                          </a:solidFill>
                          <a:latin typeface="等线" panose="02010600030101010101" charset="-122"/>
                          <a:ea typeface="宋体" panose="02010600030101010101" pitchFamily="2" charset="-122"/>
                        </a:defRPr>
                      </a:lvl3pPr>
                      <a:lvl4pPr marL="1828800" algn="l" defTabSz="1219200" rtl="0" eaLnBrk="1" latinLnBrk="0" hangingPunct="1">
                        <a:defRPr sz="2400" kern="1200">
                          <a:solidFill>
                            <a:schemeClr val="dk1"/>
                          </a:solidFill>
                          <a:latin typeface="等线" panose="02010600030101010101" charset="-122"/>
                          <a:ea typeface="宋体" panose="02010600030101010101" pitchFamily="2" charset="-122"/>
                        </a:defRPr>
                      </a:lvl4pPr>
                      <a:lvl5pPr marL="2438400" algn="l" defTabSz="1219200" rtl="0" eaLnBrk="1" latinLnBrk="0" hangingPunct="1">
                        <a:defRPr sz="2400" kern="1200">
                          <a:solidFill>
                            <a:schemeClr val="dk1"/>
                          </a:solidFill>
                          <a:latin typeface="等线" panose="02010600030101010101" charset="-122"/>
                          <a:ea typeface="宋体" panose="02010600030101010101" pitchFamily="2" charset="-122"/>
                        </a:defRPr>
                      </a:lvl5pPr>
                      <a:lvl6pPr marL="3048000" algn="l" defTabSz="1219200" rtl="0" eaLnBrk="1" latinLnBrk="0" hangingPunct="1">
                        <a:defRPr sz="2400" kern="1200">
                          <a:solidFill>
                            <a:schemeClr val="dk1"/>
                          </a:solidFill>
                          <a:latin typeface="等线" panose="02010600030101010101" charset="-122"/>
                          <a:ea typeface="宋体" panose="02010600030101010101" pitchFamily="2" charset="-122"/>
                        </a:defRPr>
                      </a:lvl6pPr>
                      <a:lvl7pPr marL="3657600" algn="l" defTabSz="1219200" rtl="0" eaLnBrk="1" latinLnBrk="0" hangingPunct="1">
                        <a:defRPr sz="2400" kern="1200">
                          <a:solidFill>
                            <a:schemeClr val="dk1"/>
                          </a:solidFill>
                          <a:latin typeface="等线" panose="02010600030101010101" charset="-122"/>
                          <a:ea typeface="宋体" panose="02010600030101010101" pitchFamily="2" charset="-122"/>
                        </a:defRPr>
                      </a:lvl7pPr>
                      <a:lvl8pPr marL="4267200" algn="l" defTabSz="1219200" rtl="0" eaLnBrk="1" latinLnBrk="0" hangingPunct="1">
                        <a:defRPr sz="2400" kern="1200">
                          <a:solidFill>
                            <a:schemeClr val="dk1"/>
                          </a:solidFill>
                          <a:latin typeface="等线" panose="02010600030101010101" charset="-122"/>
                          <a:ea typeface="宋体" panose="02010600030101010101" pitchFamily="2" charset="-122"/>
                        </a:defRPr>
                      </a:lvl8pPr>
                      <a:lvl9pPr marL="4876800" algn="l" defTabSz="1219200" rtl="0" eaLnBrk="1" latinLnBrk="0" hangingPunct="1">
                        <a:defRPr sz="2400" kern="1200">
                          <a:solidFill>
                            <a:schemeClr val="dk1"/>
                          </a:solidFill>
                          <a:latin typeface="等线" panose="02010600030101010101" charset="-122"/>
                          <a:ea typeface="宋体" panose="02010600030101010101" pitchFamily="2" charset="-122"/>
                        </a:defRPr>
                      </a:lvl9pPr>
                    </a:lstStyle>
                    <a:p>
                      <a:pPr algn="ctr"/>
                      <a:r>
                        <a:rPr lang="zh-CN" altLang="en-US" sz="2400" b="1" kern="1200" dirty="0">
                          <a:solidFill>
                            <a:schemeClr val="tx1"/>
                          </a:solidFill>
                          <a:latin typeface="Times New Roman" panose="02020603050405020304" pitchFamily="18" charset="0"/>
                          <a:ea typeface="黑体" panose="02010609060101010101" charset="-122"/>
                          <a:cs typeface="Arial" panose="020B0604020202020204"/>
                        </a:rPr>
                        <a:t>小组互评</a:t>
                      </a:r>
                      <a:endParaRPr lang="zh-CN" altLang="en-US" sz="2400" b="1" kern="1200" dirty="0">
                        <a:solidFill>
                          <a:schemeClr val="tx1"/>
                        </a:solidFill>
                        <a:latin typeface="Times New Roman" panose="02020603050405020304" pitchFamily="18" charset="0"/>
                        <a:ea typeface="黑体" panose="02010609060101010101" charset="-122"/>
                        <a:cs typeface="Arial" panose="020B0604020202020204"/>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4037">
                        <a:tint val="40000"/>
                      </a:srgbClr>
                    </a:solidFill>
                  </a:tcPr>
                </a:tc>
              </a:tr>
              <a:tr h="370840">
                <a:tc rowSpan="2">
                  <a:txBody>
                    <a:bodyPr/>
                    <a:lstStyle>
                      <a:lvl1pPr marL="0" algn="l" defTabSz="1219200" rtl="0" eaLnBrk="1" latinLnBrk="0" hangingPunct="1">
                        <a:defRPr sz="2400" kern="1200">
                          <a:solidFill>
                            <a:schemeClr val="dk1"/>
                          </a:solidFill>
                          <a:latin typeface="等线" panose="02010600030101010101" charset="-122"/>
                          <a:ea typeface="宋体" panose="02010600030101010101" pitchFamily="2" charset="-122"/>
                        </a:defRPr>
                      </a:lvl1pPr>
                      <a:lvl2pPr marL="609600" algn="l" defTabSz="1219200" rtl="0" eaLnBrk="1" latinLnBrk="0" hangingPunct="1">
                        <a:defRPr sz="2400" kern="1200">
                          <a:solidFill>
                            <a:schemeClr val="dk1"/>
                          </a:solidFill>
                          <a:latin typeface="等线" panose="02010600030101010101" charset="-122"/>
                          <a:ea typeface="宋体" panose="02010600030101010101" pitchFamily="2" charset="-122"/>
                        </a:defRPr>
                      </a:lvl2pPr>
                      <a:lvl3pPr marL="1219200" algn="l" defTabSz="1219200" rtl="0" eaLnBrk="1" latinLnBrk="0" hangingPunct="1">
                        <a:defRPr sz="2400" kern="1200">
                          <a:solidFill>
                            <a:schemeClr val="dk1"/>
                          </a:solidFill>
                          <a:latin typeface="等线" panose="02010600030101010101" charset="-122"/>
                          <a:ea typeface="宋体" panose="02010600030101010101" pitchFamily="2" charset="-122"/>
                        </a:defRPr>
                      </a:lvl3pPr>
                      <a:lvl4pPr marL="1828800" algn="l" defTabSz="1219200" rtl="0" eaLnBrk="1" latinLnBrk="0" hangingPunct="1">
                        <a:defRPr sz="2400" kern="1200">
                          <a:solidFill>
                            <a:schemeClr val="dk1"/>
                          </a:solidFill>
                          <a:latin typeface="等线" panose="02010600030101010101" charset="-122"/>
                          <a:ea typeface="宋体" panose="02010600030101010101" pitchFamily="2" charset="-122"/>
                        </a:defRPr>
                      </a:lvl4pPr>
                      <a:lvl5pPr marL="2438400" algn="l" defTabSz="1219200" rtl="0" eaLnBrk="1" latinLnBrk="0" hangingPunct="1">
                        <a:defRPr sz="2400" kern="1200">
                          <a:solidFill>
                            <a:schemeClr val="dk1"/>
                          </a:solidFill>
                          <a:latin typeface="等线" panose="02010600030101010101" charset="-122"/>
                          <a:ea typeface="宋体" panose="02010600030101010101" pitchFamily="2" charset="-122"/>
                        </a:defRPr>
                      </a:lvl5pPr>
                      <a:lvl6pPr marL="3048000" algn="l" defTabSz="1219200" rtl="0" eaLnBrk="1" latinLnBrk="0" hangingPunct="1">
                        <a:defRPr sz="2400" kern="1200">
                          <a:solidFill>
                            <a:schemeClr val="dk1"/>
                          </a:solidFill>
                          <a:latin typeface="等线" panose="02010600030101010101" charset="-122"/>
                          <a:ea typeface="宋体" panose="02010600030101010101" pitchFamily="2" charset="-122"/>
                        </a:defRPr>
                      </a:lvl6pPr>
                      <a:lvl7pPr marL="3657600" algn="l" defTabSz="1219200" rtl="0" eaLnBrk="1" latinLnBrk="0" hangingPunct="1">
                        <a:defRPr sz="2400" kern="1200">
                          <a:solidFill>
                            <a:schemeClr val="dk1"/>
                          </a:solidFill>
                          <a:latin typeface="等线" panose="02010600030101010101" charset="-122"/>
                          <a:ea typeface="宋体" panose="02010600030101010101" pitchFamily="2" charset="-122"/>
                        </a:defRPr>
                      </a:lvl7pPr>
                      <a:lvl8pPr marL="4267200" algn="l" defTabSz="1219200" rtl="0" eaLnBrk="1" latinLnBrk="0" hangingPunct="1">
                        <a:defRPr sz="2400" kern="1200">
                          <a:solidFill>
                            <a:schemeClr val="dk1"/>
                          </a:solidFill>
                          <a:latin typeface="等线" panose="02010600030101010101" charset="-122"/>
                          <a:ea typeface="宋体" panose="02010600030101010101" pitchFamily="2" charset="-122"/>
                        </a:defRPr>
                      </a:lvl8pPr>
                      <a:lvl9pPr marL="4876800" algn="l" defTabSz="1219200" rtl="0" eaLnBrk="1" latinLnBrk="0" hangingPunct="1">
                        <a:defRPr sz="2400" kern="1200">
                          <a:solidFill>
                            <a:schemeClr val="dk1"/>
                          </a:solidFill>
                          <a:latin typeface="等线" panose="02010600030101010101" charset="-122"/>
                          <a:ea typeface="宋体" panose="02010600030101010101" pitchFamily="2" charset="-122"/>
                        </a:defRPr>
                      </a:lvl9pPr>
                    </a:lstStyle>
                    <a:p>
                      <a:pPr algn="l"/>
                      <a:r>
                        <a:rPr lang="en-US" altLang="zh-CN" sz="2800" b="1" kern="1200" dirty="0">
                          <a:solidFill>
                            <a:schemeClr val="tx1"/>
                          </a:solidFill>
                          <a:latin typeface="Times New Roman" panose="02020603050405020304" pitchFamily="18" charset="0"/>
                          <a:ea typeface="黑体" panose="02010609060101010101" charset="-122"/>
                          <a:cs typeface="Arial" panose="020B0604020202020204"/>
                        </a:rPr>
                        <a:t>Contents</a:t>
                      </a:r>
                      <a:endParaRPr lang="zh-CN" altLang="en-US" sz="2800" b="1" kern="1200" dirty="0">
                        <a:solidFill>
                          <a:schemeClr val="tx1"/>
                        </a:solidFill>
                        <a:latin typeface="Times New Roman" panose="02020603050405020304" pitchFamily="18" charset="0"/>
                        <a:ea typeface="黑体" panose="02010609060101010101" charset="-122"/>
                        <a:cs typeface="Arial" panose="020B0604020202020204"/>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4037">
                        <a:tint val="20000"/>
                      </a:srgbClr>
                    </a:solidFill>
                  </a:tcPr>
                </a:tc>
                <a:tc>
                  <a:txBody>
                    <a:bodyPr/>
                    <a:lstStyle>
                      <a:lvl1pPr marL="0" algn="l" defTabSz="1219200" rtl="0" eaLnBrk="1" latinLnBrk="0" hangingPunct="1">
                        <a:defRPr sz="2400" kern="1200">
                          <a:solidFill>
                            <a:schemeClr val="dk1"/>
                          </a:solidFill>
                          <a:latin typeface="等线" panose="02010600030101010101" charset="-122"/>
                          <a:ea typeface="宋体" panose="02010600030101010101" pitchFamily="2" charset="-122"/>
                        </a:defRPr>
                      </a:lvl1pPr>
                      <a:lvl2pPr marL="609600" algn="l" defTabSz="1219200" rtl="0" eaLnBrk="1" latinLnBrk="0" hangingPunct="1">
                        <a:defRPr sz="2400" kern="1200">
                          <a:solidFill>
                            <a:schemeClr val="dk1"/>
                          </a:solidFill>
                          <a:latin typeface="等线" panose="02010600030101010101" charset="-122"/>
                          <a:ea typeface="宋体" panose="02010600030101010101" pitchFamily="2" charset="-122"/>
                        </a:defRPr>
                      </a:lvl2pPr>
                      <a:lvl3pPr marL="1219200" algn="l" defTabSz="1219200" rtl="0" eaLnBrk="1" latinLnBrk="0" hangingPunct="1">
                        <a:defRPr sz="2400" kern="1200">
                          <a:solidFill>
                            <a:schemeClr val="dk1"/>
                          </a:solidFill>
                          <a:latin typeface="等线" panose="02010600030101010101" charset="-122"/>
                          <a:ea typeface="宋体" panose="02010600030101010101" pitchFamily="2" charset="-122"/>
                        </a:defRPr>
                      </a:lvl3pPr>
                      <a:lvl4pPr marL="1828800" algn="l" defTabSz="1219200" rtl="0" eaLnBrk="1" latinLnBrk="0" hangingPunct="1">
                        <a:defRPr sz="2400" kern="1200">
                          <a:solidFill>
                            <a:schemeClr val="dk1"/>
                          </a:solidFill>
                          <a:latin typeface="等线" panose="02010600030101010101" charset="-122"/>
                          <a:ea typeface="宋体" panose="02010600030101010101" pitchFamily="2" charset="-122"/>
                        </a:defRPr>
                      </a:lvl4pPr>
                      <a:lvl5pPr marL="2438400" algn="l" defTabSz="1219200" rtl="0" eaLnBrk="1" latinLnBrk="0" hangingPunct="1">
                        <a:defRPr sz="2400" kern="1200">
                          <a:solidFill>
                            <a:schemeClr val="dk1"/>
                          </a:solidFill>
                          <a:latin typeface="等线" panose="02010600030101010101" charset="-122"/>
                          <a:ea typeface="宋体" panose="02010600030101010101" pitchFamily="2" charset="-122"/>
                        </a:defRPr>
                      </a:lvl5pPr>
                      <a:lvl6pPr marL="3048000" algn="l" defTabSz="1219200" rtl="0" eaLnBrk="1" latinLnBrk="0" hangingPunct="1">
                        <a:defRPr sz="2400" kern="1200">
                          <a:solidFill>
                            <a:schemeClr val="dk1"/>
                          </a:solidFill>
                          <a:latin typeface="等线" panose="02010600030101010101" charset="-122"/>
                          <a:ea typeface="宋体" panose="02010600030101010101" pitchFamily="2" charset="-122"/>
                        </a:defRPr>
                      </a:lvl6pPr>
                      <a:lvl7pPr marL="3657600" algn="l" defTabSz="1219200" rtl="0" eaLnBrk="1" latinLnBrk="0" hangingPunct="1">
                        <a:defRPr sz="2400" kern="1200">
                          <a:solidFill>
                            <a:schemeClr val="dk1"/>
                          </a:solidFill>
                          <a:latin typeface="等线" panose="02010600030101010101" charset="-122"/>
                          <a:ea typeface="宋体" panose="02010600030101010101" pitchFamily="2" charset="-122"/>
                        </a:defRPr>
                      </a:lvl7pPr>
                      <a:lvl8pPr marL="4267200" algn="l" defTabSz="1219200" rtl="0" eaLnBrk="1" latinLnBrk="0" hangingPunct="1">
                        <a:defRPr sz="2400" kern="1200">
                          <a:solidFill>
                            <a:schemeClr val="dk1"/>
                          </a:solidFill>
                          <a:latin typeface="等线" panose="02010600030101010101" charset="-122"/>
                          <a:ea typeface="宋体" panose="02010600030101010101" pitchFamily="2" charset="-122"/>
                        </a:defRPr>
                      </a:lvl8pPr>
                      <a:lvl9pPr marL="4876800" algn="l" defTabSz="1219200" rtl="0" eaLnBrk="1" latinLnBrk="0" hangingPunct="1">
                        <a:defRPr sz="2400" kern="1200">
                          <a:solidFill>
                            <a:schemeClr val="dk1"/>
                          </a:solidFill>
                          <a:latin typeface="等线" panose="02010600030101010101" charset="-122"/>
                          <a:ea typeface="宋体" panose="02010600030101010101" pitchFamily="2" charset="-122"/>
                        </a:defRPr>
                      </a:lvl9pPr>
                    </a:lstStyle>
                    <a:p>
                      <a:r>
                        <a:rPr lang="en-US" altLang="zh-CN" sz="2000" b="1" kern="1200" dirty="0">
                          <a:solidFill>
                            <a:srgbClr val="C00000"/>
                          </a:solidFill>
                          <a:latin typeface="Times New Roman" panose="02020603050405020304" pitchFamily="18" charset="0"/>
                          <a:ea typeface="黑体" panose="02010609060101010101" charset="-122"/>
                          <a:cs typeface="Arial" panose="020B0604020202020204"/>
                        </a:rPr>
                        <a:t>Write down your problems and give advice</a:t>
                      </a:r>
                      <a:endParaRPr lang="zh-CN" altLang="en-US" sz="2000" b="1" kern="1200" dirty="0">
                        <a:solidFill>
                          <a:srgbClr val="C00000"/>
                        </a:solidFill>
                        <a:latin typeface="Times New Roman" panose="02020603050405020304" pitchFamily="18" charset="0"/>
                        <a:ea typeface="黑体" panose="02010609060101010101" charset="-122"/>
                        <a:cs typeface="Arial" panose="020B0604020202020204"/>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4037">
                        <a:tint val="20000"/>
                      </a:srgbClr>
                    </a:solidFill>
                  </a:tcPr>
                </a:tc>
                <a:tc>
                  <a:txBody>
                    <a:bodyPr/>
                    <a:lstStyle>
                      <a:lvl1pPr marL="0" algn="l" defTabSz="1219200" rtl="0" eaLnBrk="1" latinLnBrk="0" hangingPunct="1">
                        <a:defRPr sz="2400" kern="1200">
                          <a:solidFill>
                            <a:schemeClr val="dk1"/>
                          </a:solidFill>
                          <a:latin typeface="等线" panose="02010600030101010101" charset="-122"/>
                          <a:ea typeface="宋体" panose="02010600030101010101" pitchFamily="2" charset="-122"/>
                        </a:defRPr>
                      </a:lvl1pPr>
                      <a:lvl2pPr marL="609600" algn="l" defTabSz="1219200" rtl="0" eaLnBrk="1" latinLnBrk="0" hangingPunct="1">
                        <a:defRPr sz="2400" kern="1200">
                          <a:solidFill>
                            <a:schemeClr val="dk1"/>
                          </a:solidFill>
                          <a:latin typeface="等线" panose="02010600030101010101" charset="-122"/>
                          <a:ea typeface="宋体" panose="02010600030101010101" pitchFamily="2" charset="-122"/>
                        </a:defRPr>
                      </a:lvl2pPr>
                      <a:lvl3pPr marL="1219200" algn="l" defTabSz="1219200" rtl="0" eaLnBrk="1" latinLnBrk="0" hangingPunct="1">
                        <a:defRPr sz="2400" kern="1200">
                          <a:solidFill>
                            <a:schemeClr val="dk1"/>
                          </a:solidFill>
                          <a:latin typeface="等线" panose="02010600030101010101" charset="-122"/>
                          <a:ea typeface="宋体" panose="02010600030101010101" pitchFamily="2" charset="-122"/>
                        </a:defRPr>
                      </a:lvl3pPr>
                      <a:lvl4pPr marL="1828800" algn="l" defTabSz="1219200" rtl="0" eaLnBrk="1" latinLnBrk="0" hangingPunct="1">
                        <a:defRPr sz="2400" kern="1200">
                          <a:solidFill>
                            <a:schemeClr val="dk1"/>
                          </a:solidFill>
                          <a:latin typeface="等线" panose="02010600030101010101" charset="-122"/>
                          <a:ea typeface="宋体" panose="02010600030101010101" pitchFamily="2" charset="-122"/>
                        </a:defRPr>
                      </a:lvl4pPr>
                      <a:lvl5pPr marL="2438400" algn="l" defTabSz="1219200" rtl="0" eaLnBrk="1" latinLnBrk="0" hangingPunct="1">
                        <a:defRPr sz="2400" kern="1200">
                          <a:solidFill>
                            <a:schemeClr val="dk1"/>
                          </a:solidFill>
                          <a:latin typeface="等线" panose="02010600030101010101" charset="-122"/>
                          <a:ea typeface="宋体" panose="02010600030101010101" pitchFamily="2" charset="-122"/>
                        </a:defRPr>
                      </a:lvl5pPr>
                      <a:lvl6pPr marL="3048000" algn="l" defTabSz="1219200" rtl="0" eaLnBrk="1" latinLnBrk="0" hangingPunct="1">
                        <a:defRPr sz="2400" kern="1200">
                          <a:solidFill>
                            <a:schemeClr val="dk1"/>
                          </a:solidFill>
                          <a:latin typeface="等线" panose="02010600030101010101" charset="-122"/>
                          <a:ea typeface="宋体" panose="02010600030101010101" pitchFamily="2" charset="-122"/>
                        </a:defRPr>
                      </a:lvl6pPr>
                      <a:lvl7pPr marL="3657600" algn="l" defTabSz="1219200" rtl="0" eaLnBrk="1" latinLnBrk="0" hangingPunct="1">
                        <a:defRPr sz="2400" kern="1200">
                          <a:solidFill>
                            <a:schemeClr val="dk1"/>
                          </a:solidFill>
                          <a:latin typeface="等线" panose="02010600030101010101" charset="-122"/>
                          <a:ea typeface="宋体" panose="02010600030101010101" pitchFamily="2" charset="-122"/>
                        </a:defRPr>
                      </a:lvl7pPr>
                      <a:lvl8pPr marL="4267200" algn="l" defTabSz="1219200" rtl="0" eaLnBrk="1" latinLnBrk="0" hangingPunct="1">
                        <a:defRPr sz="2400" kern="1200">
                          <a:solidFill>
                            <a:schemeClr val="dk1"/>
                          </a:solidFill>
                          <a:latin typeface="等线" panose="02010600030101010101" charset="-122"/>
                          <a:ea typeface="宋体" panose="02010600030101010101" pitchFamily="2" charset="-122"/>
                        </a:defRPr>
                      </a:lvl8pPr>
                      <a:lvl9pPr marL="4876800" algn="l" defTabSz="1219200" rtl="0" eaLnBrk="1" latinLnBrk="0" hangingPunct="1">
                        <a:defRPr sz="2400" kern="1200">
                          <a:solidFill>
                            <a:schemeClr val="dk1"/>
                          </a:solidFill>
                          <a:latin typeface="等线" panose="02010600030101010101" charset="-122"/>
                          <a:ea typeface="宋体" panose="02010600030101010101" pitchFamily="2" charset="-122"/>
                        </a:defRPr>
                      </a:lvl9pPr>
                    </a:lstStyle>
                    <a:p>
                      <a:endParaRPr lang="zh-CN" altLang="en-US"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4037">
                        <a:tint val="20000"/>
                      </a:srgbClr>
                    </a:solidFill>
                  </a:tcPr>
                </a:tc>
              </a:tr>
              <a:tr h="370840">
                <a:tc vMerge="1">
                  <a:tcPr/>
                </a:tc>
                <a:tc>
                  <a:txBody>
                    <a:bodyPr/>
                    <a:lstStyle>
                      <a:lvl1pPr marL="0" algn="l" defTabSz="1219200" rtl="0" eaLnBrk="1" latinLnBrk="0" hangingPunct="1">
                        <a:defRPr sz="2400" kern="1200">
                          <a:solidFill>
                            <a:schemeClr val="dk1"/>
                          </a:solidFill>
                          <a:latin typeface="等线" panose="02010600030101010101" charset="-122"/>
                          <a:ea typeface="宋体" panose="02010600030101010101" pitchFamily="2" charset="-122"/>
                        </a:defRPr>
                      </a:lvl1pPr>
                      <a:lvl2pPr marL="609600" algn="l" defTabSz="1219200" rtl="0" eaLnBrk="1" latinLnBrk="0" hangingPunct="1">
                        <a:defRPr sz="2400" kern="1200">
                          <a:solidFill>
                            <a:schemeClr val="dk1"/>
                          </a:solidFill>
                          <a:latin typeface="等线" panose="02010600030101010101" charset="-122"/>
                          <a:ea typeface="宋体" panose="02010600030101010101" pitchFamily="2" charset="-122"/>
                        </a:defRPr>
                      </a:lvl2pPr>
                      <a:lvl3pPr marL="1219200" algn="l" defTabSz="1219200" rtl="0" eaLnBrk="1" latinLnBrk="0" hangingPunct="1">
                        <a:defRPr sz="2400" kern="1200">
                          <a:solidFill>
                            <a:schemeClr val="dk1"/>
                          </a:solidFill>
                          <a:latin typeface="等线" panose="02010600030101010101" charset="-122"/>
                          <a:ea typeface="宋体" panose="02010600030101010101" pitchFamily="2" charset="-122"/>
                        </a:defRPr>
                      </a:lvl3pPr>
                      <a:lvl4pPr marL="1828800" algn="l" defTabSz="1219200" rtl="0" eaLnBrk="1" latinLnBrk="0" hangingPunct="1">
                        <a:defRPr sz="2400" kern="1200">
                          <a:solidFill>
                            <a:schemeClr val="dk1"/>
                          </a:solidFill>
                          <a:latin typeface="等线" panose="02010600030101010101" charset="-122"/>
                          <a:ea typeface="宋体" panose="02010600030101010101" pitchFamily="2" charset="-122"/>
                        </a:defRPr>
                      </a:lvl4pPr>
                      <a:lvl5pPr marL="2438400" algn="l" defTabSz="1219200" rtl="0" eaLnBrk="1" latinLnBrk="0" hangingPunct="1">
                        <a:defRPr sz="2400" kern="1200">
                          <a:solidFill>
                            <a:schemeClr val="dk1"/>
                          </a:solidFill>
                          <a:latin typeface="等线" panose="02010600030101010101" charset="-122"/>
                          <a:ea typeface="宋体" panose="02010600030101010101" pitchFamily="2" charset="-122"/>
                        </a:defRPr>
                      </a:lvl5pPr>
                      <a:lvl6pPr marL="3048000" algn="l" defTabSz="1219200" rtl="0" eaLnBrk="1" latinLnBrk="0" hangingPunct="1">
                        <a:defRPr sz="2400" kern="1200">
                          <a:solidFill>
                            <a:schemeClr val="dk1"/>
                          </a:solidFill>
                          <a:latin typeface="等线" panose="02010600030101010101" charset="-122"/>
                          <a:ea typeface="宋体" panose="02010600030101010101" pitchFamily="2" charset="-122"/>
                        </a:defRPr>
                      </a:lvl6pPr>
                      <a:lvl7pPr marL="3657600" algn="l" defTabSz="1219200" rtl="0" eaLnBrk="1" latinLnBrk="0" hangingPunct="1">
                        <a:defRPr sz="2400" kern="1200">
                          <a:solidFill>
                            <a:schemeClr val="dk1"/>
                          </a:solidFill>
                          <a:latin typeface="等线" panose="02010600030101010101" charset="-122"/>
                          <a:ea typeface="宋体" panose="02010600030101010101" pitchFamily="2" charset="-122"/>
                        </a:defRPr>
                      </a:lvl7pPr>
                      <a:lvl8pPr marL="4267200" algn="l" defTabSz="1219200" rtl="0" eaLnBrk="1" latinLnBrk="0" hangingPunct="1">
                        <a:defRPr sz="2400" kern="1200">
                          <a:solidFill>
                            <a:schemeClr val="dk1"/>
                          </a:solidFill>
                          <a:latin typeface="等线" panose="02010600030101010101" charset="-122"/>
                          <a:ea typeface="宋体" panose="02010600030101010101" pitchFamily="2" charset="-122"/>
                        </a:defRPr>
                      </a:lvl8pPr>
                      <a:lvl9pPr marL="4876800" algn="l" defTabSz="1219200" rtl="0" eaLnBrk="1" latinLnBrk="0" hangingPunct="1">
                        <a:defRPr sz="2400" kern="1200">
                          <a:solidFill>
                            <a:schemeClr val="dk1"/>
                          </a:solidFill>
                          <a:latin typeface="等线" panose="02010600030101010101" charset="-122"/>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000" b="1" kern="1200" dirty="0">
                          <a:solidFill>
                            <a:srgbClr val="C00000"/>
                          </a:solidFill>
                          <a:latin typeface="Times New Roman" panose="02020603050405020304" pitchFamily="18" charset="0"/>
                          <a:ea typeface="黑体" panose="02010609060101010101" charset="-122"/>
                          <a:cs typeface="Arial" panose="020B0604020202020204"/>
                        </a:rPr>
                        <a:t>Use the phrases we have learned today</a:t>
                      </a:r>
                      <a:endParaRPr lang="zh-CN" altLang="en-US" sz="2000" b="1" kern="1200" dirty="0">
                        <a:solidFill>
                          <a:srgbClr val="C00000"/>
                        </a:solidFill>
                        <a:latin typeface="Times New Roman" panose="02020603050405020304" pitchFamily="18" charset="0"/>
                        <a:ea typeface="黑体" panose="02010609060101010101" charset="-122"/>
                        <a:cs typeface="Arial" panose="020B0604020202020204"/>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4037">
                        <a:tint val="40000"/>
                      </a:srgbClr>
                    </a:solidFill>
                  </a:tcPr>
                </a:tc>
                <a:tc>
                  <a:txBody>
                    <a:bodyPr/>
                    <a:lstStyle>
                      <a:lvl1pPr marL="0" algn="l" defTabSz="1219200" rtl="0" eaLnBrk="1" latinLnBrk="0" hangingPunct="1">
                        <a:defRPr sz="2400" kern="1200">
                          <a:solidFill>
                            <a:schemeClr val="dk1"/>
                          </a:solidFill>
                          <a:latin typeface="等线" panose="02010600030101010101" charset="-122"/>
                          <a:ea typeface="宋体" panose="02010600030101010101" pitchFamily="2" charset="-122"/>
                        </a:defRPr>
                      </a:lvl1pPr>
                      <a:lvl2pPr marL="609600" algn="l" defTabSz="1219200" rtl="0" eaLnBrk="1" latinLnBrk="0" hangingPunct="1">
                        <a:defRPr sz="2400" kern="1200">
                          <a:solidFill>
                            <a:schemeClr val="dk1"/>
                          </a:solidFill>
                          <a:latin typeface="等线" panose="02010600030101010101" charset="-122"/>
                          <a:ea typeface="宋体" panose="02010600030101010101" pitchFamily="2" charset="-122"/>
                        </a:defRPr>
                      </a:lvl2pPr>
                      <a:lvl3pPr marL="1219200" algn="l" defTabSz="1219200" rtl="0" eaLnBrk="1" latinLnBrk="0" hangingPunct="1">
                        <a:defRPr sz="2400" kern="1200">
                          <a:solidFill>
                            <a:schemeClr val="dk1"/>
                          </a:solidFill>
                          <a:latin typeface="等线" panose="02010600030101010101" charset="-122"/>
                          <a:ea typeface="宋体" panose="02010600030101010101" pitchFamily="2" charset="-122"/>
                        </a:defRPr>
                      </a:lvl3pPr>
                      <a:lvl4pPr marL="1828800" algn="l" defTabSz="1219200" rtl="0" eaLnBrk="1" latinLnBrk="0" hangingPunct="1">
                        <a:defRPr sz="2400" kern="1200">
                          <a:solidFill>
                            <a:schemeClr val="dk1"/>
                          </a:solidFill>
                          <a:latin typeface="等线" panose="02010600030101010101" charset="-122"/>
                          <a:ea typeface="宋体" panose="02010600030101010101" pitchFamily="2" charset="-122"/>
                        </a:defRPr>
                      </a:lvl4pPr>
                      <a:lvl5pPr marL="2438400" algn="l" defTabSz="1219200" rtl="0" eaLnBrk="1" latinLnBrk="0" hangingPunct="1">
                        <a:defRPr sz="2400" kern="1200">
                          <a:solidFill>
                            <a:schemeClr val="dk1"/>
                          </a:solidFill>
                          <a:latin typeface="等线" panose="02010600030101010101" charset="-122"/>
                          <a:ea typeface="宋体" panose="02010600030101010101" pitchFamily="2" charset="-122"/>
                        </a:defRPr>
                      </a:lvl5pPr>
                      <a:lvl6pPr marL="3048000" algn="l" defTabSz="1219200" rtl="0" eaLnBrk="1" latinLnBrk="0" hangingPunct="1">
                        <a:defRPr sz="2400" kern="1200">
                          <a:solidFill>
                            <a:schemeClr val="dk1"/>
                          </a:solidFill>
                          <a:latin typeface="等线" panose="02010600030101010101" charset="-122"/>
                          <a:ea typeface="宋体" panose="02010600030101010101" pitchFamily="2" charset="-122"/>
                        </a:defRPr>
                      </a:lvl6pPr>
                      <a:lvl7pPr marL="3657600" algn="l" defTabSz="1219200" rtl="0" eaLnBrk="1" latinLnBrk="0" hangingPunct="1">
                        <a:defRPr sz="2400" kern="1200">
                          <a:solidFill>
                            <a:schemeClr val="dk1"/>
                          </a:solidFill>
                          <a:latin typeface="等线" panose="02010600030101010101" charset="-122"/>
                          <a:ea typeface="宋体" panose="02010600030101010101" pitchFamily="2" charset="-122"/>
                        </a:defRPr>
                      </a:lvl7pPr>
                      <a:lvl8pPr marL="4267200" algn="l" defTabSz="1219200" rtl="0" eaLnBrk="1" latinLnBrk="0" hangingPunct="1">
                        <a:defRPr sz="2400" kern="1200">
                          <a:solidFill>
                            <a:schemeClr val="dk1"/>
                          </a:solidFill>
                          <a:latin typeface="等线" panose="02010600030101010101" charset="-122"/>
                          <a:ea typeface="宋体" panose="02010600030101010101" pitchFamily="2" charset="-122"/>
                        </a:defRPr>
                      </a:lvl8pPr>
                      <a:lvl9pPr marL="4876800" algn="l" defTabSz="1219200" rtl="0" eaLnBrk="1" latinLnBrk="0" hangingPunct="1">
                        <a:defRPr sz="2400" kern="1200">
                          <a:solidFill>
                            <a:schemeClr val="dk1"/>
                          </a:solidFill>
                          <a:latin typeface="等线" panose="02010600030101010101" charset="-122"/>
                          <a:ea typeface="宋体" panose="02010600030101010101" pitchFamily="2" charset="-122"/>
                        </a:defRPr>
                      </a:lvl9pPr>
                    </a:lstStyle>
                    <a:p>
                      <a:endParaRPr lang="zh-CN" altLang="en-US"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4037">
                        <a:tint val="40000"/>
                      </a:srgbClr>
                    </a:solidFill>
                  </a:tcPr>
                </a:tc>
              </a:tr>
              <a:tr h="370840">
                <a:tc rowSpan="2">
                  <a:txBody>
                    <a:bodyPr/>
                    <a:lstStyle>
                      <a:lvl1pPr marL="0" algn="l" defTabSz="1219200" rtl="0" eaLnBrk="1" latinLnBrk="0" hangingPunct="1">
                        <a:defRPr sz="2400" kern="1200">
                          <a:solidFill>
                            <a:schemeClr val="dk1"/>
                          </a:solidFill>
                          <a:latin typeface="等线" panose="02010600030101010101" charset="-122"/>
                          <a:ea typeface="宋体" panose="02010600030101010101" pitchFamily="2" charset="-122"/>
                        </a:defRPr>
                      </a:lvl1pPr>
                      <a:lvl2pPr marL="609600" algn="l" defTabSz="1219200" rtl="0" eaLnBrk="1" latinLnBrk="0" hangingPunct="1">
                        <a:defRPr sz="2400" kern="1200">
                          <a:solidFill>
                            <a:schemeClr val="dk1"/>
                          </a:solidFill>
                          <a:latin typeface="等线" panose="02010600030101010101" charset="-122"/>
                          <a:ea typeface="宋体" panose="02010600030101010101" pitchFamily="2" charset="-122"/>
                        </a:defRPr>
                      </a:lvl2pPr>
                      <a:lvl3pPr marL="1219200" algn="l" defTabSz="1219200" rtl="0" eaLnBrk="1" latinLnBrk="0" hangingPunct="1">
                        <a:defRPr sz="2400" kern="1200">
                          <a:solidFill>
                            <a:schemeClr val="dk1"/>
                          </a:solidFill>
                          <a:latin typeface="等线" panose="02010600030101010101" charset="-122"/>
                          <a:ea typeface="宋体" panose="02010600030101010101" pitchFamily="2" charset="-122"/>
                        </a:defRPr>
                      </a:lvl3pPr>
                      <a:lvl4pPr marL="1828800" algn="l" defTabSz="1219200" rtl="0" eaLnBrk="1" latinLnBrk="0" hangingPunct="1">
                        <a:defRPr sz="2400" kern="1200">
                          <a:solidFill>
                            <a:schemeClr val="dk1"/>
                          </a:solidFill>
                          <a:latin typeface="等线" panose="02010600030101010101" charset="-122"/>
                          <a:ea typeface="宋体" panose="02010600030101010101" pitchFamily="2" charset="-122"/>
                        </a:defRPr>
                      </a:lvl4pPr>
                      <a:lvl5pPr marL="2438400" algn="l" defTabSz="1219200" rtl="0" eaLnBrk="1" latinLnBrk="0" hangingPunct="1">
                        <a:defRPr sz="2400" kern="1200">
                          <a:solidFill>
                            <a:schemeClr val="dk1"/>
                          </a:solidFill>
                          <a:latin typeface="等线" panose="02010600030101010101" charset="-122"/>
                          <a:ea typeface="宋体" panose="02010600030101010101" pitchFamily="2" charset="-122"/>
                        </a:defRPr>
                      </a:lvl5pPr>
                      <a:lvl6pPr marL="3048000" algn="l" defTabSz="1219200" rtl="0" eaLnBrk="1" latinLnBrk="0" hangingPunct="1">
                        <a:defRPr sz="2400" kern="1200">
                          <a:solidFill>
                            <a:schemeClr val="dk1"/>
                          </a:solidFill>
                          <a:latin typeface="等线" panose="02010600030101010101" charset="-122"/>
                          <a:ea typeface="宋体" panose="02010600030101010101" pitchFamily="2" charset="-122"/>
                        </a:defRPr>
                      </a:lvl6pPr>
                      <a:lvl7pPr marL="3657600" algn="l" defTabSz="1219200" rtl="0" eaLnBrk="1" latinLnBrk="0" hangingPunct="1">
                        <a:defRPr sz="2400" kern="1200">
                          <a:solidFill>
                            <a:schemeClr val="dk1"/>
                          </a:solidFill>
                          <a:latin typeface="等线" panose="02010600030101010101" charset="-122"/>
                          <a:ea typeface="宋体" panose="02010600030101010101" pitchFamily="2" charset="-122"/>
                        </a:defRPr>
                      </a:lvl7pPr>
                      <a:lvl8pPr marL="4267200" algn="l" defTabSz="1219200" rtl="0" eaLnBrk="1" latinLnBrk="0" hangingPunct="1">
                        <a:defRPr sz="2400" kern="1200">
                          <a:solidFill>
                            <a:schemeClr val="dk1"/>
                          </a:solidFill>
                          <a:latin typeface="等线" panose="02010600030101010101" charset="-122"/>
                          <a:ea typeface="宋体" panose="02010600030101010101" pitchFamily="2" charset="-122"/>
                        </a:defRPr>
                      </a:lvl8pPr>
                      <a:lvl9pPr marL="4876800" algn="l" defTabSz="1219200" rtl="0" eaLnBrk="1" latinLnBrk="0" hangingPunct="1">
                        <a:defRPr sz="2400" kern="1200">
                          <a:solidFill>
                            <a:schemeClr val="dk1"/>
                          </a:solidFill>
                          <a:latin typeface="等线" panose="02010600030101010101" charset="-122"/>
                          <a:ea typeface="宋体" panose="02010600030101010101" pitchFamily="2" charset="-122"/>
                        </a:defRPr>
                      </a:lvl9pPr>
                    </a:lstStyle>
                    <a:p>
                      <a:pPr algn="l"/>
                      <a:r>
                        <a:rPr lang="en-US" altLang="zh-CN" sz="2800" b="1" kern="1200" dirty="0">
                          <a:solidFill>
                            <a:schemeClr val="tx1"/>
                          </a:solidFill>
                          <a:latin typeface="Times New Roman" panose="02020603050405020304" pitchFamily="18" charset="0"/>
                          <a:ea typeface="黑体" panose="02010609060101010101" charset="-122"/>
                          <a:cs typeface="Arial" panose="020B0604020202020204"/>
                        </a:rPr>
                        <a:t>Speaking</a:t>
                      </a:r>
                      <a:endParaRPr lang="zh-CN" altLang="en-US" sz="2800" b="1" kern="1200" dirty="0">
                        <a:solidFill>
                          <a:schemeClr val="tx1"/>
                        </a:solidFill>
                        <a:latin typeface="Times New Roman" panose="02020603050405020304" pitchFamily="18" charset="0"/>
                        <a:ea typeface="黑体" panose="02010609060101010101" charset="-122"/>
                        <a:cs typeface="Arial" panose="020B0604020202020204"/>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4037">
                        <a:tint val="20000"/>
                      </a:srgbClr>
                    </a:solidFill>
                  </a:tcPr>
                </a:tc>
                <a:tc>
                  <a:txBody>
                    <a:bodyPr/>
                    <a:lstStyle>
                      <a:lvl1pPr marL="0" algn="l" defTabSz="1219200" rtl="0" eaLnBrk="1" latinLnBrk="0" hangingPunct="1">
                        <a:defRPr sz="2400" kern="1200">
                          <a:solidFill>
                            <a:schemeClr val="dk1"/>
                          </a:solidFill>
                          <a:latin typeface="等线" panose="02010600030101010101" charset="-122"/>
                          <a:ea typeface="宋体" panose="02010600030101010101" pitchFamily="2" charset="-122"/>
                        </a:defRPr>
                      </a:lvl1pPr>
                      <a:lvl2pPr marL="609600" algn="l" defTabSz="1219200" rtl="0" eaLnBrk="1" latinLnBrk="0" hangingPunct="1">
                        <a:defRPr sz="2400" kern="1200">
                          <a:solidFill>
                            <a:schemeClr val="dk1"/>
                          </a:solidFill>
                          <a:latin typeface="等线" panose="02010600030101010101" charset="-122"/>
                          <a:ea typeface="宋体" panose="02010600030101010101" pitchFamily="2" charset="-122"/>
                        </a:defRPr>
                      </a:lvl2pPr>
                      <a:lvl3pPr marL="1219200" algn="l" defTabSz="1219200" rtl="0" eaLnBrk="1" latinLnBrk="0" hangingPunct="1">
                        <a:defRPr sz="2400" kern="1200">
                          <a:solidFill>
                            <a:schemeClr val="dk1"/>
                          </a:solidFill>
                          <a:latin typeface="等线" panose="02010600030101010101" charset="-122"/>
                          <a:ea typeface="宋体" panose="02010600030101010101" pitchFamily="2" charset="-122"/>
                        </a:defRPr>
                      </a:lvl3pPr>
                      <a:lvl4pPr marL="1828800" algn="l" defTabSz="1219200" rtl="0" eaLnBrk="1" latinLnBrk="0" hangingPunct="1">
                        <a:defRPr sz="2400" kern="1200">
                          <a:solidFill>
                            <a:schemeClr val="dk1"/>
                          </a:solidFill>
                          <a:latin typeface="等线" panose="02010600030101010101" charset="-122"/>
                          <a:ea typeface="宋体" panose="02010600030101010101" pitchFamily="2" charset="-122"/>
                        </a:defRPr>
                      </a:lvl4pPr>
                      <a:lvl5pPr marL="2438400" algn="l" defTabSz="1219200" rtl="0" eaLnBrk="1" latinLnBrk="0" hangingPunct="1">
                        <a:defRPr sz="2400" kern="1200">
                          <a:solidFill>
                            <a:schemeClr val="dk1"/>
                          </a:solidFill>
                          <a:latin typeface="等线" panose="02010600030101010101" charset="-122"/>
                          <a:ea typeface="宋体" panose="02010600030101010101" pitchFamily="2" charset="-122"/>
                        </a:defRPr>
                      </a:lvl5pPr>
                      <a:lvl6pPr marL="3048000" algn="l" defTabSz="1219200" rtl="0" eaLnBrk="1" latinLnBrk="0" hangingPunct="1">
                        <a:defRPr sz="2400" kern="1200">
                          <a:solidFill>
                            <a:schemeClr val="dk1"/>
                          </a:solidFill>
                          <a:latin typeface="等线" panose="02010600030101010101" charset="-122"/>
                          <a:ea typeface="宋体" panose="02010600030101010101" pitchFamily="2" charset="-122"/>
                        </a:defRPr>
                      </a:lvl6pPr>
                      <a:lvl7pPr marL="3657600" algn="l" defTabSz="1219200" rtl="0" eaLnBrk="1" latinLnBrk="0" hangingPunct="1">
                        <a:defRPr sz="2400" kern="1200">
                          <a:solidFill>
                            <a:schemeClr val="dk1"/>
                          </a:solidFill>
                          <a:latin typeface="等线" panose="02010600030101010101" charset="-122"/>
                          <a:ea typeface="宋体" panose="02010600030101010101" pitchFamily="2" charset="-122"/>
                        </a:defRPr>
                      </a:lvl7pPr>
                      <a:lvl8pPr marL="4267200" algn="l" defTabSz="1219200" rtl="0" eaLnBrk="1" latinLnBrk="0" hangingPunct="1">
                        <a:defRPr sz="2400" kern="1200">
                          <a:solidFill>
                            <a:schemeClr val="dk1"/>
                          </a:solidFill>
                          <a:latin typeface="等线" panose="02010600030101010101" charset="-122"/>
                          <a:ea typeface="宋体" panose="02010600030101010101" pitchFamily="2" charset="-122"/>
                        </a:defRPr>
                      </a:lvl8pPr>
                      <a:lvl9pPr marL="4876800" algn="l" defTabSz="1219200" rtl="0" eaLnBrk="1" latinLnBrk="0" hangingPunct="1">
                        <a:defRPr sz="2400" kern="1200">
                          <a:solidFill>
                            <a:schemeClr val="dk1"/>
                          </a:solidFill>
                          <a:latin typeface="等线" panose="02010600030101010101" charset="-122"/>
                          <a:ea typeface="宋体" panose="02010600030101010101" pitchFamily="2" charset="-122"/>
                        </a:defRPr>
                      </a:lvl9pPr>
                    </a:lstStyle>
                    <a:p>
                      <a:r>
                        <a:rPr lang="en-US" altLang="zh-CN" sz="2000" b="1" kern="1200" noProof="1">
                          <a:solidFill>
                            <a:srgbClr val="C00000"/>
                          </a:solidFill>
                          <a:latin typeface="Times New Roman" panose="02020603050405020304" pitchFamily="18" charset="0"/>
                          <a:ea typeface="黑体" panose="02010609060101010101" charset="-122"/>
                          <a:cs typeface="Arial" panose="020B0604020202020204"/>
                        </a:rPr>
                        <a:t>Speak clearly and fluently</a:t>
                      </a:r>
                      <a:endParaRPr lang="zh-CN" altLang="en-US" sz="2000" b="1" kern="1200" dirty="0">
                        <a:solidFill>
                          <a:srgbClr val="C00000"/>
                        </a:solidFill>
                        <a:latin typeface="Times New Roman" panose="02020603050405020304" pitchFamily="18" charset="0"/>
                        <a:ea typeface="黑体" panose="02010609060101010101" charset="-122"/>
                        <a:cs typeface="Arial" panose="020B0604020202020204"/>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4037">
                        <a:tint val="20000"/>
                      </a:srgbClr>
                    </a:solidFill>
                  </a:tcPr>
                </a:tc>
                <a:tc>
                  <a:txBody>
                    <a:bodyPr/>
                    <a:lstStyle>
                      <a:lvl1pPr marL="0" algn="l" defTabSz="1219200" rtl="0" eaLnBrk="1" latinLnBrk="0" hangingPunct="1">
                        <a:defRPr sz="2400" kern="1200">
                          <a:solidFill>
                            <a:schemeClr val="dk1"/>
                          </a:solidFill>
                          <a:latin typeface="等线" panose="02010600030101010101" charset="-122"/>
                          <a:ea typeface="宋体" panose="02010600030101010101" pitchFamily="2" charset="-122"/>
                        </a:defRPr>
                      </a:lvl1pPr>
                      <a:lvl2pPr marL="609600" algn="l" defTabSz="1219200" rtl="0" eaLnBrk="1" latinLnBrk="0" hangingPunct="1">
                        <a:defRPr sz="2400" kern="1200">
                          <a:solidFill>
                            <a:schemeClr val="dk1"/>
                          </a:solidFill>
                          <a:latin typeface="等线" panose="02010600030101010101" charset="-122"/>
                          <a:ea typeface="宋体" panose="02010600030101010101" pitchFamily="2" charset="-122"/>
                        </a:defRPr>
                      </a:lvl2pPr>
                      <a:lvl3pPr marL="1219200" algn="l" defTabSz="1219200" rtl="0" eaLnBrk="1" latinLnBrk="0" hangingPunct="1">
                        <a:defRPr sz="2400" kern="1200">
                          <a:solidFill>
                            <a:schemeClr val="dk1"/>
                          </a:solidFill>
                          <a:latin typeface="等线" panose="02010600030101010101" charset="-122"/>
                          <a:ea typeface="宋体" panose="02010600030101010101" pitchFamily="2" charset="-122"/>
                        </a:defRPr>
                      </a:lvl3pPr>
                      <a:lvl4pPr marL="1828800" algn="l" defTabSz="1219200" rtl="0" eaLnBrk="1" latinLnBrk="0" hangingPunct="1">
                        <a:defRPr sz="2400" kern="1200">
                          <a:solidFill>
                            <a:schemeClr val="dk1"/>
                          </a:solidFill>
                          <a:latin typeface="等线" panose="02010600030101010101" charset="-122"/>
                          <a:ea typeface="宋体" panose="02010600030101010101" pitchFamily="2" charset="-122"/>
                        </a:defRPr>
                      </a:lvl4pPr>
                      <a:lvl5pPr marL="2438400" algn="l" defTabSz="1219200" rtl="0" eaLnBrk="1" latinLnBrk="0" hangingPunct="1">
                        <a:defRPr sz="2400" kern="1200">
                          <a:solidFill>
                            <a:schemeClr val="dk1"/>
                          </a:solidFill>
                          <a:latin typeface="等线" panose="02010600030101010101" charset="-122"/>
                          <a:ea typeface="宋体" panose="02010600030101010101" pitchFamily="2" charset="-122"/>
                        </a:defRPr>
                      </a:lvl5pPr>
                      <a:lvl6pPr marL="3048000" algn="l" defTabSz="1219200" rtl="0" eaLnBrk="1" latinLnBrk="0" hangingPunct="1">
                        <a:defRPr sz="2400" kern="1200">
                          <a:solidFill>
                            <a:schemeClr val="dk1"/>
                          </a:solidFill>
                          <a:latin typeface="等线" panose="02010600030101010101" charset="-122"/>
                          <a:ea typeface="宋体" panose="02010600030101010101" pitchFamily="2" charset="-122"/>
                        </a:defRPr>
                      </a:lvl6pPr>
                      <a:lvl7pPr marL="3657600" algn="l" defTabSz="1219200" rtl="0" eaLnBrk="1" latinLnBrk="0" hangingPunct="1">
                        <a:defRPr sz="2400" kern="1200">
                          <a:solidFill>
                            <a:schemeClr val="dk1"/>
                          </a:solidFill>
                          <a:latin typeface="等线" panose="02010600030101010101" charset="-122"/>
                          <a:ea typeface="宋体" panose="02010600030101010101" pitchFamily="2" charset="-122"/>
                        </a:defRPr>
                      </a:lvl7pPr>
                      <a:lvl8pPr marL="4267200" algn="l" defTabSz="1219200" rtl="0" eaLnBrk="1" latinLnBrk="0" hangingPunct="1">
                        <a:defRPr sz="2400" kern="1200">
                          <a:solidFill>
                            <a:schemeClr val="dk1"/>
                          </a:solidFill>
                          <a:latin typeface="等线" panose="02010600030101010101" charset="-122"/>
                          <a:ea typeface="宋体" panose="02010600030101010101" pitchFamily="2" charset="-122"/>
                        </a:defRPr>
                      </a:lvl8pPr>
                      <a:lvl9pPr marL="4876800" algn="l" defTabSz="1219200" rtl="0" eaLnBrk="1" latinLnBrk="0" hangingPunct="1">
                        <a:defRPr sz="2400" kern="1200">
                          <a:solidFill>
                            <a:schemeClr val="dk1"/>
                          </a:solidFill>
                          <a:latin typeface="等线" panose="02010600030101010101" charset="-122"/>
                          <a:ea typeface="宋体" panose="02010600030101010101" pitchFamily="2" charset="-122"/>
                        </a:defRPr>
                      </a:lvl9pPr>
                    </a:lstStyle>
                    <a:p>
                      <a:endParaRPr lang="zh-CN" altLang="en-US"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4037">
                        <a:tint val="20000"/>
                      </a:srgbClr>
                    </a:solidFill>
                  </a:tcPr>
                </a:tc>
              </a:tr>
              <a:tr h="370840">
                <a:tc vMerge="1">
                  <a:tcPr/>
                </a:tc>
                <a:tc>
                  <a:txBody>
                    <a:bodyPr/>
                    <a:lstStyle>
                      <a:lvl1pPr marL="0" algn="l" defTabSz="1219200" rtl="0" eaLnBrk="1" latinLnBrk="0" hangingPunct="1">
                        <a:defRPr sz="2400" kern="1200">
                          <a:solidFill>
                            <a:schemeClr val="dk1"/>
                          </a:solidFill>
                          <a:latin typeface="等线" panose="02010600030101010101" charset="-122"/>
                          <a:ea typeface="宋体" panose="02010600030101010101" pitchFamily="2" charset="-122"/>
                        </a:defRPr>
                      </a:lvl1pPr>
                      <a:lvl2pPr marL="609600" algn="l" defTabSz="1219200" rtl="0" eaLnBrk="1" latinLnBrk="0" hangingPunct="1">
                        <a:defRPr sz="2400" kern="1200">
                          <a:solidFill>
                            <a:schemeClr val="dk1"/>
                          </a:solidFill>
                          <a:latin typeface="等线" panose="02010600030101010101" charset="-122"/>
                          <a:ea typeface="宋体" panose="02010600030101010101" pitchFamily="2" charset="-122"/>
                        </a:defRPr>
                      </a:lvl2pPr>
                      <a:lvl3pPr marL="1219200" algn="l" defTabSz="1219200" rtl="0" eaLnBrk="1" latinLnBrk="0" hangingPunct="1">
                        <a:defRPr sz="2400" kern="1200">
                          <a:solidFill>
                            <a:schemeClr val="dk1"/>
                          </a:solidFill>
                          <a:latin typeface="等线" panose="02010600030101010101" charset="-122"/>
                          <a:ea typeface="宋体" panose="02010600030101010101" pitchFamily="2" charset="-122"/>
                        </a:defRPr>
                      </a:lvl3pPr>
                      <a:lvl4pPr marL="1828800" algn="l" defTabSz="1219200" rtl="0" eaLnBrk="1" latinLnBrk="0" hangingPunct="1">
                        <a:defRPr sz="2400" kern="1200">
                          <a:solidFill>
                            <a:schemeClr val="dk1"/>
                          </a:solidFill>
                          <a:latin typeface="等线" panose="02010600030101010101" charset="-122"/>
                          <a:ea typeface="宋体" panose="02010600030101010101" pitchFamily="2" charset="-122"/>
                        </a:defRPr>
                      </a:lvl4pPr>
                      <a:lvl5pPr marL="2438400" algn="l" defTabSz="1219200" rtl="0" eaLnBrk="1" latinLnBrk="0" hangingPunct="1">
                        <a:defRPr sz="2400" kern="1200">
                          <a:solidFill>
                            <a:schemeClr val="dk1"/>
                          </a:solidFill>
                          <a:latin typeface="等线" panose="02010600030101010101" charset="-122"/>
                          <a:ea typeface="宋体" panose="02010600030101010101" pitchFamily="2" charset="-122"/>
                        </a:defRPr>
                      </a:lvl5pPr>
                      <a:lvl6pPr marL="3048000" algn="l" defTabSz="1219200" rtl="0" eaLnBrk="1" latinLnBrk="0" hangingPunct="1">
                        <a:defRPr sz="2400" kern="1200">
                          <a:solidFill>
                            <a:schemeClr val="dk1"/>
                          </a:solidFill>
                          <a:latin typeface="等线" panose="02010600030101010101" charset="-122"/>
                          <a:ea typeface="宋体" panose="02010600030101010101" pitchFamily="2" charset="-122"/>
                        </a:defRPr>
                      </a:lvl6pPr>
                      <a:lvl7pPr marL="3657600" algn="l" defTabSz="1219200" rtl="0" eaLnBrk="1" latinLnBrk="0" hangingPunct="1">
                        <a:defRPr sz="2400" kern="1200">
                          <a:solidFill>
                            <a:schemeClr val="dk1"/>
                          </a:solidFill>
                          <a:latin typeface="等线" panose="02010600030101010101" charset="-122"/>
                          <a:ea typeface="宋体" panose="02010600030101010101" pitchFamily="2" charset="-122"/>
                        </a:defRPr>
                      </a:lvl7pPr>
                      <a:lvl8pPr marL="4267200" algn="l" defTabSz="1219200" rtl="0" eaLnBrk="1" latinLnBrk="0" hangingPunct="1">
                        <a:defRPr sz="2400" kern="1200">
                          <a:solidFill>
                            <a:schemeClr val="dk1"/>
                          </a:solidFill>
                          <a:latin typeface="等线" panose="02010600030101010101" charset="-122"/>
                          <a:ea typeface="宋体" panose="02010600030101010101" pitchFamily="2" charset="-122"/>
                        </a:defRPr>
                      </a:lvl8pPr>
                      <a:lvl9pPr marL="4876800" algn="l" defTabSz="1219200" rtl="0" eaLnBrk="1" latinLnBrk="0" hangingPunct="1">
                        <a:defRPr sz="2400" kern="1200">
                          <a:solidFill>
                            <a:schemeClr val="dk1"/>
                          </a:solidFill>
                          <a:latin typeface="等线" panose="02010600030101010101" charset="-122"/>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000" b="1" kern="1200" dirty="0">
                          <a:solidFill>
                            <a:srgbClr val="C00000"/>
                          </a:solidFill>
                          <a:latin typeface="Times New Roman" panose="02020603050405020304" pitchFamily="18" charset="0"/>
                          <a:ea typeface="黑体" panose="02010609060101010101" charset="-122"/>
                          <a:cs typeface="Arial" panose="020B0604020202020204"/>
                        </a:rPr>
                        <a:t>Use tone and body language properly</a:t>
                      </a:r>
                      <a:endParaRPr lang="zh-CN" altLang="en-US" sz="2000" b="1" kern="1200" dirty="0">
                        <a:solidFill>
                          <a:srgbClr val="C00000"/>
                        </a:solidFill>
                        <a:latin typeface="Times New Roman" panose="02020603050405020304" pitchFamily="18" charset="0"/>
                        <a:ea typeface="黑体" panose="02010609060101010101" charset="-122"/>
                        <a:cs typeface="Arial" panose="020B0604020202020204"/>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4037">
                        <a:tint val="40000"/>
                      </a:srgbClr>
                    </a:solidFill>
                  </a:tcPr>
                </a:tc>
                <a:tc>
                  <a:txBody>
                    <a:bodyPr/>
                    <a:lstStyle>
                      <a:lvl1pPr marL="0" algn="l" defTabSz="1219200" rtl="0" eaLnBrk="1" latinLnBrk="0" hangingPunct="1">
                        <a:defRPr sz="2400" kern="1200">
                          <a:solidFill>
                            <a:schemeClr val="dk1"/>
                          </a:solidFill>
                          <a:latin typeface="等线" panose="02010600030101010101" charset="-122"/>
                          <a:ea typeface="宋体" panose="02010600030101010101" pitchFamily="2" charset="-122"/>
                        </a:defRPr>
                      </a:lvl1pPr>
                      <a:lvl2pPr marL="609600" algn="l" defTabSz="1219200" rtl="0" eaLnBrk="1" latinLnBrk="0" hangingPunct="1">
                        <a:defRPr sz="2400" kern="1200">
                          <a:solidFill>
                            <a:schemeClr val="dk1"/>
                          </a:solidFill>
                          <a:latin typeface="等线" panose="02010600030101010101" charset="-122"/>
                          <a:ea typeface="宋体" panose="02010600030101010101" pitchFamily="2" charset="-122"/>
                        </a:defRPr>
                      </a:lvl2pPr>
                      <a:lvl3pPr marL="1219200" algn="l" defTabSz="1219200" rtl="0" eaLnBrk="1" latinLnBrk="0" hangingPunct="1">
                        <a:defRPr sz="2400" kern="1200">
                          <a:solidFill>
                            <a:schemeClr val="dk1"/>
                          </a:solidFill>
                          <a:latin typeface="等线" panose="02010600030101010101" charset="-122"/>
                          <a:ea typeface="宋体" panose="02010600030101010101" pitchFamily="2" charset="-122"/>
                        </a:defRPr>
                      </a:lvl3pPr>
                      <a:lvl4pPr marL="1828800" algn="l" defTabSz="1219200" rtl="0" eaLnBrk="1" latinLnBrk="0" hangingPunct="1">
                        <a:defRPr sz="2400" kern="1200">
                          <a:solidFill>
                            <a:schemeClr val="dk1"/>
                          </a:solidFill>
                          <a:latin typeface="等线" panose="02010600030101010101" charset="-122"/>
                          <a:ea typeface="宋体" panose="02010600030101010101" pitchFamily="2" charset="-122"/>
                        </a:defRPr>
                      </a:lvl4pPr>
                      <a:lvl5pPr marL="2438400" algn="l" defTabSz="1219200" rtl="0" eaLnBrk="1" latinLnBrk="0" hangingPunct="1">
                        <a:defRPr sz="2400" kern="1200">
                          <a:solidFill>
                            <a:schemeClr val="dk1"/>
                          </a:solidFill>
                          <a:latin typeface="等线" panose="02010600030101010101" charset="-122"/>
                          <a:ea typeface="宋体" panose="02010600030101010101" pitchFamily="2" charset="-122"/>
                        </a:defRPr>
                      </a:lvl5pPr>
                      <a:lvl6pPr marL="3048000" algn="l" defTabSz="1219200" rtl="0" eaLnBrk="1" latinLnBrk="0" hangingPunct="1">
                        <a:defRPr sz="2400" kern="1200">
                          <a:solidFill>
                            <a:schemeClr val="dk1"/>
                          </a:solidFill>
                          <a:latin typeface="等线" panose="02010600030101010101" charset="-122"/>
                          <a:ea typeface="宋体" panose="02010600030101010101" pitchFamily="2" charset="-122"/>
                        </a:defRPr>
                      </a:lvl6pPr>
                      <a:lvl7pPr marL="3657600" algn="l" defTabSz="1219200" rtl="0" eaLnBrk="1" latinLnBrk="0" hangingPunct="1">
                        <a:defRPr sz="2400" kern="1200">
                          <a:solidFill>
                            <a:schemeClr val="dk1"/>
                          </a:solidFill>
                          <a:latin typeface="等线" panose="02010600030101010101" charset="-122"/>
                          <a:ea typeface="宋体" panose="02010600030101010101" pitchFamily="2" charset="-122"/>
                        </a:defRPr>
                      </a:lvl7pPr>
                      <a:lvl8pPr marL="4267200" algn="l" defTabSz="1219200" rtl="0" eaLnBrk="1" latinLnBrk="0" hangingPunct="1">
                        <a:defRPr sz="2400" kern="1200">
                          <a:solidFill>
                            <a:schemeClr val="dk1"/>
                          </a:solidFill>
                          <a:latin typeface="等线" panose="02010600030101010101" charset="-122"/>
                          <a:ea typeface="宋体" panose="02010600030101010101" pitchFamily="2" charset="-122"/>
                        </a:defRPr>
                      </a:lvl8pPr>
                      <a:lvl9pPr marL="4876800" algn="l" defTabSz="1219200" rtl="0" eaLnBrk="1" latinLnBrk="0" hangingPunct="1">
                        <a:defRPr sz="2400" kern="1200">
                          <a:solidFill>
                            <a:schemeClr val="dk1"/>
                          </a:solidFill>
                          <a:latin typeface="等线" panose="02010600030101010101" charset="-122"/>
                          <a:ea typeface="宋体" panose="02010600030101010101" pitchFamily="2" charset="-122"/>
                        </a:defRPr>
                      </a:lvl9pPr>
                    </a:lstStyle>
                    <a:p>
                      <a:endParaRPr lang="zh-CN" altLang="en-US"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4037">
                        <a:tint val="40000"/>
                      </a:srgbClr>
                    </a:solidFill>
                  </a:tcPr>
                </a:tc>
              </a:tr>
              <a:tr h="370840">
                <a:tc gridSpan="3">
                  <a:txBody>
                    <a:bodyPr/>
                    <a:lstStyle>
                      <a:lvl1pPr marL="0" algn="l" defTabSz="1219200" rtl="0" eaLnBrk="1" latinLnBrk="0" hangingPunct="1">
                        <a:defRPr sz="2400" kern="1200">
                          <a:solidFill>
                            <a:schemeClr val="dk1"/>
                          </a:solidFill>
                          <a:latin typeface="等线" panose="02010600030101010101" charset="-122"/>
                          <a:ea typeface="宋体" panose="02010600030101010101" pitchFamily="2" charset="-122"/>
                        </a:defRPr>
                      </a:lvl1pPr>
                      <a:lvl2pPr marL="609600" algn="l" defTabSz="1219200" rtl="0" eaLnBrk="1" latinLnBrk="0" hangingPunct="1">
                        <a:defRPr sz="2400" kern="1200">
                          <a:solidFill>
                            <a:schemeClr val="dk1"/>
                          </a:solidFill>
                          <a:latin typeface="等线" panose="02010600030101010101" charset="-122"/>
                          <a:ea typeface="宋体" panose="02010600030101010101" pitchFamily="2" charset="-122"/>
                        </a:defRPr>
                      </a:lvl2pPr>
                      <a:lvl3pPr marL="1219200" algn="l" defTabSz="1219200" rtl="0" eaLnBrk="1" latinLnBrk="0" hangingPunct="1">
                        <a:defRPr sz="2400" kern="1200">
                          <a:solidFill>
                            <a:schemeClr val="dk1"/>
                          </a:solidFill>
                          <a:latin typeface="等线" panose="02010600030101010101" charset="-122"/>
                          <a:ea typeface="宋体" panose="02010600030101010101" pitchFamily="2" charset="-122"/>
                        </a:defRPr>
                      </a:lvl3pPr>
                      <a:lvl4pPr marL="1828800" algn="l" defTabSz="1219200" rtl="0" eaLnBrk="1" latinLnBrk="0" hangingPunct="1">
                        <a:defRPr sz="2400" kern="1200">
                          <a:solidFill>
                            <a:schemeClr val="dk1"/>
                          </a:solidFill>
                          <a:latin typeface="等线" panose="02010600030101010101" charset="-122"/>
                          <a:ea typeface="宋体" panose="02010600030101010101" pitchFamily="2" charset="-122"/>
                        </a:defRPr>
                      </a:lvl4pPr>
                      <a:lvl5pPr marL="2438400" algn="l" defTabSz="1219200" rtl="0" eaLnBrk="1" latinLnBrk="0" hangingPunct="1">
                        <a:defRPr sz="2400" kern="1200">
                          <a:solidFill>
                            <a:schemeClr val="dk1"/>
                          </a:solidFill>
                          <a:latin typeface="等线" panose="02010600030101010101" charset="-122"/>
                          <a:ea typeface="宋体" panose="02010600030101010101" pitchFamily="2" charset="-122"/>
                        </a:defRPr>
                      </a:lvl5pPr>
                      <a:lvl6pPr marL="3048000" algn="l" defTabSz="1219200" rtl="0" eaLnBrk="1" latinLnBrk="0" hangingPunct="1">
                        <a:defRPr sz="2400" kern="1200">
                          <a:solidFill>
                            <a:schemeClr val="dk1"/>
                          </a:solidFill>
                          <a:latin typeface="等线" panose="02010600030101010101" charset="-122"/>
                          <a:ea typeface="宋体" panose="02010600030101010101" pitchFamily="2" charset="-122"/>
                        </a:defRPr>
                      </a:lvl6pPr>
                      <a:lvl7pPr marL="3657600" algn="l" defTabSz="1219200" rtl="0" eaLnBrk="1" latinLnBrk="0" hangingPunct="1">
                        <a:defRPr sz="2400" kern="1200">
                          <a:solidFill>
                            <a:schemeClr val="dk1"/>
                          </a:solidFill>
                          <a:latin typeface="等线" panose="02010600030101010101" charset="-122"/>
                          <a:ea typeface="宋体" panose="02010600030101010101" pitchFamily="2" charset="-122"/>
                        </a:defRPr>
                      </a:lvl7pPr>
                      <a:lvl8pPr marL="4267200" algn="l" defTabSz="1219200" rtl="0" eaLnBrk="1" latinLnBrk="0" hangingPunct="1">
                        <a:defRPr sz="2400" kern="1200">
                          <a:solidFill>
                            <a:schemeClr val="dk1"/>
                          </a:solidFill>
                          <a:latin typeface="等线" panose="02010600030101010101" charset="-122"/>
                          <a:ea typeface="宋体" panose="02010600030101010101" pitchFamily="2" charset="-122"/>
                        </a:defRPr>
                      </a:lvl8pPr>
                      <a:lvl9pPr marL="4876800" algn="l" defTabSz="1219200" rtl="0" eaLnBrk="1" latinLnBrk="0" hangingPunct="1">
                        <a:defRPr sz="2400" kern="1200">
                          <a:solidFill>
                            <a:schemeClr val="dk1"/>
                          </a:solidFill>
                          <a:latin typeface="等线" panose="02010600030101010101" charset="-122"/>
                          <a:ea typeface="宋体" panose="02010600030101010101" pitchFamily="2" charset="-122"/>
                        </a:defRPr>
                      </a:lvl9pPr>
                    </a:lstStyle>
                    <a:p>
                      <a:pPr algn="l"/>
                      <a:r>
                        <a:rPr lang="en-US" altLang="zh-CN" sz="2400" b="1" kern="1200" dirty="0">
                          <a:solidFill>
                            <a:schemeClr val="tx1"/>
                          </a:solidFill>
                          <a:latin typeface="Times New Roman" panose="02020603050405020304" pitchFamily="18" charset="0"/>
                          <a:ea typeface="黑体" panose="02010609060101010101" charset="-122"/>
                          <a:cs typeface="Arial" panose="020B0604020202020204"/>
                        </a:rPr>
                        <a:t>Excellent                    Good               To</a:t>
                      </a:r>
                      <a:r>
                        <a:rPr lang="zh-CN" altLang="en-US" sz="2400" b="1" kern="1200" dirty="0">
                          <a:solidFill>
                            <a:schemeClr val="tx1"/>
                          </a:solidFill>
                          <a:latin typeface="Times New Roman" panose="02020603050405020304" pitchFamily="18" charset="0"/>
                          <a:ea typeface="黑体" panose="02010609060101010101" charset="-122"/>
                          <a:cs typeface="Arial" panose="020B0604020202020204"/>
                        </a:rPr>
                        <a:t> </a:t>
                      </a:r>
                      <a:r>
                        <a:rPr lang="en-US" altLang="zh-CN" sz="2400" b="1" kern="1200" dirty="0">
                          <a:solidFill>
                            <a:schemeClr val="tx1"/>
                          </a:solidFill>
                          <a:latin typeface="Times New Roman" panose="02020603050405020304" pitchFamily="18" charset="0"/>
                          <a:ea typeface="黑体" panose="02010609060101010101" charset="-122"/>
                          <a:cs typeface="Arial" panose="020B0604020202020204"/>
                        </a:rPr>
                        <a:t>be</a:t>
                      </a:r>
                      <a:r>
                        <a:rPr lang="zh-CN" altLang="en-US" sz="2400" b="1" kern="1200" dirty="0">
                          <a:solidFill>
                            <a:schemeClr val="tx1"/>
                          </a:solidFill>
                          <a:latin typeface="Times New Roman" panose="02020603050405020304" pitchFamily="18" charset="0"/>
                          <a:ea typeface="黑体" panose="02010609060101010101" charset="-122"/>
                          <a:cs typeface="Arial" panose="020B0604020202020204"/>
                        </a:rPr>
                        <a:t> </a:t>
                      </a:r>
                      <a:r>
                        <a:rPr lang="en-US" altLang="zh-CN" sz="2400" b="1" kern="1200" dirty="0">
                          <a:solidFill>
                            <a:schemeClr val="tx1"/>
                          </a:solidFill>
                          <a:latin typeface="Times New Roman" panose="02020603050405020304" pitchFamily="18" charset="0"/>
                          <a:ea typeface="黑体" panose="02010609060101010101" charset="-122"/>
                          <a:cs typeface="Arial" panose="020B0604020202020204"/>
                        </a:rPr>
                        <a:t>improved</a:t>
                      </a:r>
                      <a:endParaRPr lang="zh-CN" altLang="en-US" sz="2400" b="1" kern="1200" dirty="0">
                        <a:solidFill>
                          <a:schemeClr val="tx1"/>
                        </a:solidFill>
                        <a:latin typeface="Times New Roman" panose="02020603050405020304" pitchFamily="18" charset="0"/>
                        <a:ea typeface="黑体" panose="02010609060101010101" charset="-122"/>
                        <a:cs typeface="Arial" panose="020B0604020202020204"/>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8CECE"/>
                    </a:solidFill>
                  </a:tcPr>
                </a:tc>
                <a:tc hMerge="1">
                  <a:tcPr/>
                </a:tc>
                <a:tc hMerge="1">
                  <a:tcPr/>
                </a:tc>
              </a:tr>
            </a:tbl>
          </a:graphicData>
        </a:graphic>
      </p:graphicFrame>
      <p:sp>
        <p:nvSpPr>
          <p:cNvPr id="3" name="星形: 五角 2"/>
          <p:cNvSpPr/>
          <p:nvPr/>
        </p:nvSpPr>
        <p:spPr>
          <a:xfrm>
            <a:off x="5493833" y="6213585"/>
            <a:ext cx="387665" cy="337711"/>
          </a:xfrm>
          <a:prstGeom prst="star5">
            <a:avLst/>
          </a:prstGeom>
          <a:solidFill>
            <a:srgbClr val="FFC000">
              <a:lumMod val="60000"/>
              <a:lumOff val="40000"/>
            </a:srgbClr>
          </a:solidFill>
          <a:ln w="12700" cap="flat" cmpd="sng" algn="ctr">
            <a:solidFill>
              <a:srgbClr val="FF997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6" name="星形: 五角 5"/>
          <p:cNvSpPr/>
          <p:nvPr/>
        </p:nvSpPr>
        <p:spPr>
          <a:xfrm>
            <a:off x="5959556" y="6213585"/>
            <a:ext cx="387665" cy="337711"/>
          </a:xfrm>
          <a:prstGeom prst="star5">
            <a:avLst/>
          </a:prstGeom>
          <a:solidFill>
            <a:srgbClr val="FFC000">
              <a:lumMod val="60000"/>
              <a:lumOff val="40000"/>
            </a:srgbClr>
          </a:solidFill>
          <a:ln w="12700" cap="flat" cmpd="sng" algn="ctr">
            <a:solidFill>
              <a:srgbClr val="FF997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 name="星形: 五角 7"/>
          <p:cNvSpPr/>
          <p:nvPr/>
        </p:nvSpPr>
        <p:spPr>
          <a:xfrm>
            <a:off x="6426572" y="6213585"/>
            <a:ext cx="387665" cy="337711"/>
          </a:xfrm>
          <a:prstGeom prst="star5">
            <a:avLst/>
          </a:prstGeom>
          <a:solidFill>
            <a:srgbClr val="FFC000">
              <a:lumMod val="60000"/>
              <a:lumOff val="40000"/>
            </a:srgbClr>
          </a:solidFill>
          <a:ln w="12700" cap="flat" cmpd="sng" algn="ctr">
            <a:solidFill>
              <a:srgbClr val="FF997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2" name="星形: 五角 21"/>
          <p:cNvSpPr/>
          <p:nvPr/>
        </p:nvSpPr>
        <p:spPr>
          <a:xfrm>
            <a:off x="7737102" y="6210207"/>
            <a:ext cx="387665" cy="337711"/>
          </a:xfrm>
          <a:prstGeom prst="star5">
            <a:avLst/>
          </a:prstGeom>
          <a:solidFill>
            <a:srgbClr val="FFC000">
              <a:lumMod val="60000"/>
              <a:lumOff val="40000"/>
            </a:srgbClr>
          </a:solidFill>
          <a:ln w="12700" cap="flat" cmpd="sng" algn="ctr">
            <a:solidFill>
              <a:srgbClr val="FF997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3" name="星形: 五角 22"/>
          <p:cNvSpPr/>
          <p:nvPr/>
        </p:nvSpPr>
        <p:spPr>
          <a:xfrm>
            <a:off x="8202825" y="6210207"/>
            <a:ext cx="387665" cy="337711"/>
          </a:xfrm>
          <a:prstGeom prst="star5">
            <a:avLst/>
          </a:prstGeom>
          <a:solidFill>
            <a:srgbClr val="FFC000">
              <a:lumMod val="60000"/>
              <a:lumOff val="40000"/>
            </a:srgbClr>
          </a:solidFill>
          <a:ln w="12700" cap="flat" cmpd="sng" algn="ctr">
            <a:solidFill>
              <a:srgbClr val="FF997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4" name="星形: 五角 23"/>
          <p:cNvSpPr/>
          <p:nvPr/>
        </p:nvSpPr>
        <p:spPr>
          <a:xfrm>
            <a:off x="10890413" y="6210207"/>
            <a:ext cx="387665" cy="337711"/>
          </a:xfrm>
          <a:prstGeom prst="star5">
            <a:avLst/>
          </a:prstGeom>
          <a:solidFill>
            <a:srgbClr val="FFC000">
              <a:lumMod val="60000"/>
              <a:lumOff val="40000"/>
            </a:srgbClr>
          </a:solidFill>
          <a:ln w="12700" cap="flat" cmpd="sng" algn="ctr">
            <a:solidFill>
              <a:srgbClr val="FF997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nodeType="clickEffect">
                                  <p:stCondLst>
                                    <p:cond delay="0"/>
                                  </p:stCondLst>
                                  <p:childTnLst>
                                    <p:anim calcmode="lin" valueType="num">
                                      <p:cBhvr>
                                        <p:cTn id="42" dur="500"/>
                                        <p:tgtEl>
                                          <p:spTgt spid="2"/>
                                        </p:tgtEl>
                                        <p:attrNameLst>
                                          <p:attrName>ppt_w</p:attrName>
                                        </p:attrNameLst>
                                      </p:cBhvr>
                                      <p:tavLst>
                                        <p:tav tm="0">
                                          <p:val>
                                            <p:strVal val="ppt_w"/>
                                          </p:val>
                                        </p:tav>
                                        <p:tav tm="100000">
                                          <p:val>
                                            <p:fltVal val="0"/>
                                          </p:val>
                                        </p:tav>
                                      </p:tavLst>
                                    </p:anim>
                                    <p:anim calcmode="lin" valueType="num">
                                      <p:cBhvr>
                                        <p:cTn id="43" dur="500"/>
                                        <p:tgtEl>
                                          <p:spTgt spid="2"/>
                                        </p:tgtEl>
                                        <p:attrNameLst>
                                          <p:attrName>ppt_h</p:attrName>
                                        </p:attrNameLst>
                                      </p:cBhvr>
                                      <p:tavLst>
                                        <p:tav tm="0">
                                          <p:val>
                                            <p:strVal val="ppt_h"/>
                                          </p:val>
                                        </p:tav>
                                        <p:tav tm="100000">
                                          <p:val>
                                            <p:fltVal val="0"/>
                                          </p:val>
                                        </p:tav>
                                      </p:tavLst>
                                    </p:anim>
                                    <p:animEffect transition="out" filter="fade">
                                      <p:cBhvr>
                                        <p:cTn id="44" dur="500"/>
                                        <p:tgtEl>
                                          <p:spTgt spid="2"/>
                                        </p:tgtEl>
                                      </p:cBhvr>
                                    </p:animEffect>
                                    <p:set>
                                      <p:cBhvr>
                                        <p:cTn id="45" dur="1" fill="hold">
                                          <p:stCondLst>
                                            <p:cond delay="499"/>
                                          </p:stCondLst>
                                        </p:cTn>
                                        <p:tgtEl>
                                          <p:spTgt spid="2"/>
                                        </p:tgtEl>
                                        <p:attrNameLst>
                                          <p:attrName>style.visibility</p:attrName>
                                        </p:attrNameLst>
                                      </p:cBhvr>
                                      <p:to>
                                        <p:strVal val="hidden"/>
                                      </p:to>
                                    </p:set>
                                  </p:childTnLst>
                                </p:cTn>
                              </p:par>
                              <p:par>
                                <p:cTn id="46" presetID="53" presetClass="exit" presetSubtype="32" fill="hold" grpId="1" nodeType="withEffect">
                                  <p:stCondLst>
                                    <p:cond delay="0"/>
                                  </p:stCondLst>
                                  <p:childTnLst>
                                    <p:anim calcmode="lin" valueType="num">
                                      <p:cBhvr>
                                        <p:cTn id="47" dur="500"/>
                                        <p:tgtEl>
                                          <p:spTgt spid="3"/>
                                        </p:tgtEl>
                                        <p:attrNameLst>
                                          <p:attrName>ppt_w</p:attrName>
                                        </p:attrNameLst>
                                      </p:cBhvr>
                                      <p:tavLst>
                                        <p:tav tm="0">
                                          <p:val>
                                            <p:strVal val="ppt_w"/>
                                          </p:val>
                                        </p:tav>
                                        <p:tav tm="100000">
                                          <p:val>
                                            <p:fltVal val="0"/>
                                          </p:val>
                                        </p:tav>
                                      </p:tavLst>
                                    </p:anim>
                                    <p:anim calcmode="lin" valueType="num">
                                      <p:cBhvr>
                                        <p:cTn id="48" dur="500"/>
                                        <p:tgtEl>
                                          <p:spTgt spid="3"/>
                                        </p:tgtEl>
                                        <p:attrNameLst>
                                          <p:attrName>ppt_h</p:attrName>
                                        </p:attrNameLst>
                                      </p:cBhvr>
                                      <p:tavLst>
                                        <p:tav tm="0">
                                          <p:val>
                                            <p:strVal val="ppt_h"/>
                                          </p:val>
                                        </p:tav>
                                        <p:tav tm="100000">
                                          <p:val>
                                            <p:fltVal val="0"/>
                                          </p:val>
                                        </p:tav>
                                      </p:tavLst>
                                    </p:anim>
                                    <p:animEffect transition="out" filter="fade">
                                      <p:cBhvr>
                                        <p:cTn id="49" dur="500"/>
                                        <p:tgtEl>
                                          <p:spTgt spid="3"/>
                                        </p:tgtEl>
                                      </p:cBhvr>
                                    </p:animEffect>
                                    <p:set>
                                      <p:cBhvr>
                                        <p:cTn id="50" dur="1" fill="hold">
                                          <p:stCondLst>
                                            <p:cond delay="499"/>
                                          </p:stCondLst>
                                        </p:cTn>
                                        <p:tgtEl>
                                          <p:spTgt spid="3"/>
                                        </p:tgtEl>
                                        <p:attrNameLst>
                                          <p:attrName>style.visibility</p:attrName>
                                        </p:attrNameLst>
                                      </p:cBhvr>
                                      <p:to>
                                        <p:strVal val="hidden"/>
                                      </p:to>
                                    </p:set>
                                  </p:childTnLst>
                                </p:cTn>
                              </p:par>
                              <p:par>
                                <p:cTn id="51" presetID="53" presetClass="exit" presetSubtype="32" fill="hold" grpId="1" nodeType="withEffect">
                                  <p:stCondLst>
                                    <p:cond delay="0"/>
                                  </p:stCondLst>
                                  <p:childTnLst>
                                    <p:anim calcmode="lin" valueType="num">
                                      <p:cBhvr>
                                        <p:cTn id="52" dur="500"/>
                                        <p:tgtEl>
                                          <p:spTgt spid="6"/>
                                        </p:tgtEl>
                                        <p:attrNameLst>
                                          <p:attrName>ppt_w</p:attrName>
                                        </p:attrNameLst>
                                      </p:cBhvr>
                                      <p:tavLst>
                                        <p:tav tm="0">
                                          <p:val>
                                            <p:strVal val="ppt_w"/>
                                          </p:val>
                                        </p:tav>
                                        <p:tav tm="100000">
                                          <p:val>
                                            <p:fltVal val="0"/>
                                          </p:val>
                                        </p:tav>
                                      </p:tavLst>
                                    </p:anim>
                                    <p:anim calcmode="lin" valueType="num">
                                      <p:cBhvr>
                                        <p:cTn id="53" dur="500"/>
                                        <p:tgtEl>
                                          <p:spTgt spid="6"/>
                                        </p:tgtEl>
                                        <p:attrNameLst>
                                          <p:attrName>ppt_h</p:attrName>
                                        </p:attrNameLst>
                                      </p:cBhvr>
                                      <p:tavLst>
                                        <p:tav tm="0">
                                          <p:val>
                                            <p:strVal val="ppt_h"/>
                                          </p:val>
                                        </p:tav>
                                        <p:tav tm="100000">
                                          <p:val>
                                            <p:fltVal val="0"/>
                                          </p:val>
                                        </p:tav>
                                      </p:tavLst>
                                    </p:anim>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53" presetClass="exit" presetSubtype="32" fill="hold" grpId="1" nodeType="withEffect">
                                  <p:stCondLst>
                                    <p:cond delay="0"/>
                                  </p:stCondLst>
                                  <p:childTnLst>
                                    <p:anim calcmode="lin" valueType="num">
                                      <p:cBhvr>
                                        <p:cTn id="57" dur="500"/>
                                        <p:tgtEl>
                                          <p:spTgt spid="8"/>
                                        </p:tgtEl>
                                        <p:attrNameLst>
                                          <p:attrName>ppt_w</p:attrName>
                                        </p:attrNameLst>
                                      </p:cBhvr>
                                      <p:tavLst>
                                        <p:tav tm="0">
                                          <p:val>
                                            <p:strVal val="ppt_w"/>
                                          </p:val>
                                        </p:tav>
                                        <p:tav tm="100000">
                                          <p:val>
                                            <p:fltVal val="0"/>
                                          </p:val>
                                        </p:tav>
                                      </p:tavLst>
                                    </p:anim>
                                    <p:anim calcmode="lin" valueType="num">
                                      <p:cBhvr>
                                        <p:cTn id="58" dur="500"/>
                                        <p:tgtEl>
                                          <p:spTgt spid="8"/>
                                        </p:tgtEl>
                                        <p:attrNameLst>
                                          <p:attrName>ppt_h</p:attrName>
                                        </p:attrNameLst>
                                      </p:cBhvr>
                                      <p:tavLst>
                                        <p:tav tm="0">
                                          <p:val>
                                            <p:strVal val="ppt_h"/>
                                          </p:val>
                                        </p:tav>
                                        <p:tav tm="100000">
                                          <p:val>
                                            <p:fltVal val="0"/>
                                          </p:val>
                                        </p:tav>
                                      </p:tavLst>
                                    </p:anim>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53" presetClass="exit" presetSubtype="32" fill="hold" grpId="1" nodeType="withEffect">
                                  <p:stCondLst>
                                    <p:cond delay="0"/>
                                  </p:stCondLst>
                                  <p:childTnLst>
                                    <p:anim calcmode="lin" valueType="num">
                                      <p:cBhvr>
                                        <p:cTn id="62" dur="500"/>
                                        <p:tgtEl>
                                          <p:spTgt spid="22"/>
                                        </p:tgtEl>
                                        <p:attrNameLst>
                                          <p:attrName>ppt_w</p:attrName>
                                        </p:attrNameLst>
                                      </p:cBhvr>
                                      <p:tavLst>
                                        <p:tav tm="0">
                                          <p:val>
                                            <p:strVal val="ppt_w"/>
                                          </p:val>
                                        </p:tav>
                                        <p:tav tm="100000">
                                          <p:val>
                                            <p:fltVal val="0"/>
                                          </p:val>
                                        </p:tav>
                                      </p:tavLst>
                                    </p:anim>
                                    <p:anim calcmode="lin" valueType="num">
                                      <p:cBhvr>
                                        <p:cTn id="63" dur="500"/>
                                        <p:tgtEl>
                                          <p:spTgt spid="22"/>
                                        </p:tgtEl>
                                        <p:attrNameLst>
                                          <p:attrName>ppt_h</p:attrName>
                                        </p:attrNameLst>
                                      </p:cBhvr>
                                      <p:tavLst>
                                        <p:tav tm="0">
                                          <p:val>
                                            <p:strVal val="ppt_h"/>
                                          </p:val>
                                        </p:tav>
                                        <p:tav tm="100000">
                                          <p:val>
                                            <p:fltVal val="0"/>
                                          </p:val>
                                        </p:tav>
                                      </p:tavLst>
                                    </p:anim>
                                    <p:animEffect transition="out" filter="fade">
                                      <p:cBhvr>
                                        <p:cTn id="64" dur="500"/>
                                        <p:tgtEl>
                                          <p:spTgt spid="22"/>
                                        </p:tgtEl>
                                      </p:cBhvr>
                                    </p:animEffect>
                                    <p:set>
                                      <p:cBhvr>
                                        <p:cTn id="65" dur="1" fill="hold">
                                          <p:stCondLst>
                                            <p:cond delay="499"/>
                                          </p:stCondLst>
                                        </p:cTn>
                                        <p:tgtEl>
                                          <p:spTgt spid="22"/>
                                        </p:tgtEl>
                                        <p:attrNameLst>
                                          <p:attrName>style.visibility</p:attrName>
                                        </p:attrNameLst>
                                      </p:cBhvr>
                                      <p:to>
                                        <p:strVal val="hidden"/>
                                      </p:to>
                                    </p:set>
                                  </p:childTnLst>
                                </p:cTn>
                              </p:par>
                              <p:par>
                                <p:cTn id="66" presetID="53" presetClass="exit" presetSubtype="32" fill="hold" grpId="1" nodeType="withEffect">
                                  <p:stCondLst>
                                    <p:cond delay="0"/>
                                  </p:stCondLst>
                                  <p:childTnLst>
                                    <p:anim calcmode="lin" valueType="num">
                                      <p:cBhvr>
                                        <p:cTn id="67" dur="500"/>
                                        <p:tgtEl>
                                          <p:spTgt spid="23"/>
                                        </p:tgtEl>
                                        <p:attrNameLst>
                                          <p:attrName>ppt_w</p:attrName>
                                        </p:attrNameLst>
                                      </p:cBhvr>
                                      <p:tavLst>
                                        <p:tav tm="0">
                                          <p:val>
                                            <p:strVal val="ppt_w"/>
                                          </p:val>
                                        </p:tav>
                                        <p:tav tm="100000">
                                          <p:val>
                                            <p:fltVal val="0"/>
                                          </p:val>
                                        </p:tav>
                                      </p:tavLst>
                                    </p:anim>
                                    <p:anim calcmode="lin" valueType="num">
                                      <p:cBhvr>
                                        <p:cTn id="68" dur="500"/>
                                        <p:tgtEl>
                                          <p:spTgt spid="23"/>
                                        </p:tgtEl>
                                        <p:attrNameLst>
                                          <p:attrName>ppt_h</p:attrName>
                                        </p:attrNameLst>
                                      </p:cBhvr>
                                      <p:tavLst>
                                        <p:tav tm="0">
                                          <p:val>
                                            <p:strVal val="ppt_h"/>
                                          </p:val>
                                        </p:tav>
                                        <p:tav tm="100000">
                                          <p:val>
                                            <p:fltVal val="0"/>
                                          </p:val>
                                        </p:tav>
                                      </p:tavLst>
                                    </p:anim>
                                    <p:animEffect transition="out" filter="fade">
                                      <p:cBhvr>
                                        <p:cTn id="69" dur="500"/>
                                        <p:tgtEl>
                                          <p:spTgt spid="23"/>
                                        </p:tgtEl>
                                      </p:cBhvr>
                                    </p:animEffect>
                                    <p:set>
                                      <p:cBhvr>
                                        <p:cTn id="70" dur="1" fill="hold">
                                          <p:stCondLst>
                                            <p:cond delay="499"/>
                                          </p:stCondLst>
                                        </p:cTn>
                                        <p:tgtEl>
                                          <p:spTgt spid="23"/>
                                        </p:tgtEl>
                                        <p:attrNameLst>
                                          <p:attrName>style.visibility</p:attrName>
                                        </p:attrNameLst>
                                      </p:cBhvr>
                                      <p:to>
                                        <p:strVal val="hidden"/>
                                      </p:to>
                                    </p:set>
                                  </p:childTnLst>
                                </p:cTn>
                              </p:par>
                              <p:par>
                                <p:cTn id="71" presetID="53" presetClass="exit" presetSubtype="32" fill="hold" grpId="1" nodeType="withEffect">
                                  <p:stCondLst>
                                    <p:cond delay="0"/>
                                  </p:stCondLst>
                                  <p:childTnLst>
                                    <p:anim calcmode="lin" valueType="num">
                                      <p:cBhvr>
                                        <p:cTn id="72" dur="500"/>
                                        <p:tgtEl>
                                          <p:spTgt spid="24"/>
                                        </p:tgtEl>
                                        <p:attrNameLst>
                                          <p:attrName>ppt_w</p:attrName>
                                        </p:attrNameLst>
                                      </p:cBhvr>
                                      <p:tavLst>
                                        <p:tav tm="0">
                                          <p:val>
                                            <p:strVal val="ppt_w"/>
                                          </p:val>
                                        </p:tav>
                                        <p:tav tm="100000">
                                          <p:val>
                                            <p:fltVal val="0"/>
                                          </p:val>
                                        </p:tav>
                                      </p:tavLst>
                                    </p:anim>
                                    <p:anim calcmode="lin" valueType="num">
                                      <p:cBhvr>
                                        <p:cTn id="73" dur="500"/>
                                        <p:tgtEl>
                                          <p:spTgt spid="24"/>
                                        </p:tgtEl>
                                        <p:attrNameLst>
                                          <p:attrName>ppt_h</p:attrName>
                                        </p:attrNameLst>
                                      </p:cBhvr>
                                      <p:tavLst>
                                        <p:tav tm="0">
                                          <p:val>
                                            <p:strVal val="ppt_h"/>
                                          </p:val>
                                        </p:tav>
                                        <p:tav tm="100000">
                                          <p:val>
                                            <p:fltVal val="0"/>
                                          </p:val>
                                        </p:tav>
                                      </p:tavLst>
                                    </p:anim>
                                    <p:animEffect transition="out" filter="fade">
                                      <p:cBhvr>
                                        <p:cTn id="74" dur="500"/>
                                        <p:tgtEl>
                                          <p:spTgt spid="24"/>
                                        </p:tgtEl>
                                      </p:cBhvr>
                                    </p:animEffect>
                                    <p:set>
                                      <p:cBhvr>
                                        <p:cTn id="75"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animBg="1"/>
      <p:bldP spid="3" grpId="1" animBg="1"/>
      <p:bldP spid="6" grpId="0" animBg="1"/>
      <p:bldP spid="6" grpId="1" animBg="1"/>
      <p:bldP spid="8" grpId="0" animBg="1"/>
      <p:bldP spid="8" grpId="1" animBg="1"/>
      <p:bldP spid="22" grpId="0" animBg="1"/>
      <p:bldP spid="22" grpId="1" animBg="1"/>
      <p:bldP spid="23" grpId="0" animBg="1"/>
      <p:bldP spid="23" grpId="1" animBg="1"/>
      <p:bldP spid="24" grpId="0" animBg="1"/>
      <p:bldP spid="2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0" name="图片 6"/>
          <p:cNvPicPr>
            <a:picLocks noChangeAspect="1"/>
          </p:cNvPicPr>
          <p:nvPr/>
        </p:nvPicPr>
        <p:blipFill>
          <a:blip r:embed="rId1" cstate="screen"/>
          <a:stretch>
            <a:fillRect/>
          </a:stretch>
        </p:blipFill>
        <p:spPr>
          <a:xfrm>
            <a:off x="3862070" y="1216025"/>
            <a:ext cx="8329930" cy="4775200"/>
          </a:xfrm>
          <a:prstGeom prst="rect">
            <a:avLst/>
          </a:prstGeom>
        </p:spPr>
      </p:pic>
      <p:pic>
        <p:nvPicPr>
          <p:cNvPr id="4" name="Family">
            <a:hlinkClick r:id="" action="ppaction://media"/>
          </p:cNvPr>
          <p:cNvPicPr/>
          <p:nvPr>
            <a:videoFile r:link="rId2"/>
            <p:extLst>
              <p:ext uri="{DAA4B4D4-6D71-4841-9C94-3DE7FCFB9230}">
                <p14:media xmlns:p14="http://schemas.microsoft.com/office/powerpoint/2010/main" r:embed="rId3"/>
              </p:ext>
            </p:extLst>
          </p:nvPr>
        </p:nvPicPr>
        <p:blipFill>
          <a:blip r:embed="rId4"/>
          <a:stretch>
            <a:fillRect/>
          </a:stretch>
        </p:blipFill>
        <p:spPr>
          <a:xfrm>
            <a:off x="4908550" y="2025650"/>
            <a:ext cx="6236970" cy="2806700"/>
          </a:xfrm>
          <a:prstGeom prst="rect">
            <a:avLst/>
          </a:prstGeom>
        </p:spPr>
      </p:pic>
      <p:sp>
        <p:nvSpPr>
          <p:cNvPr id="6" name="矩形 2"/>
          <p:cNvSpPr/>
          <p:nvPr/>
        </p:nvSpPr>
        <p:spPr>
          <a:xfrm>
            <a:off x="3667760" y="279400"/>
            <a:ext cx="7809230" cy="645160"/>
          </a:xfrm>
          <a:prstGeom prst="rect">
            <a:avLst/>
          </a:prstGeom>
          <a:solidFill>
            <a:schemeClr val="bg1"/>
          </a:solidFill>
          <a:ln w="9525">
            <a:solidFill>
              <a:srgbClr val="C00000"/>
            </a:solidFill>
          </a:ln>
        </p:spPr>
        <p:txBody>
          <a:bodyPr wrap="square" anchor="t" anchorCtr="0">
            <a:spAutoFit/>
          </a:bodyPr>
          <a:lstStyle/>
          <a:p>
            <a:r>
              <a:rPr lang="en-US" altLang="zh-CN" sz="3600" dirty="0">
                <a:solidFill>
                  <a:srgbClr val="FF0000"/>
                </a:solidFill>
                <a:latin typeface="Elephant" panose="02020904090505020303" charset="0"/>
                <a:ea typeface="宋体" panose="02010600030101010101" pitchFamily="2" charset="-122"/>
                <a:cs typeface="Elephant" panose="02020904090505020303" charset="0"/>
              </a:rPr>
              <a:t>F</a:t>
            </a:r>
            <a:r>
              <a:rPr lang="en-US" altLang="zh-CN" sz="3600" dirty="0">
                <a:latin typeface="Elephant" panose="02020904090505020303" charset="0"/>
                <a:ea typeface="宋体" panose="02010600030101010101" pitchFamily="2" charset="-122"/>
                <a:cs typeface="Elephant" panose="02020904090505020303" charset="0"/>
              </a:rPr>
              <a:t>ather </a:t>
            </a:r>
            <a:r>
              <a:rPr lang="en-US" altLang="zh-CN" sz="3600" dirty="0">
                <a:solidFill>
                  <a:srgbClr val="FF0000"/>
                </a:solidFill>
                <a:latin typeface="Elephant" panose="02020904090505020303" charset="0"/>
                <a:ea typeface="宋体" panose="02010600030101010101" pitchFamily="2" charset="-122"/>
                <a:cs typeface="Elephant" panose="02020904090505020303" charset="0"/>
              </a:rPr>
              <a:t>a</a:t>
            </a:r>
            <a:r>
              <a:rPr lang="en-US" altLang="zh-CN" sz="3600" dirty="0">
                <a:latin typeface="Elephant" panose="02020904090505020303" charset="0"/>
                <a:ea typeface="宋体" panose="02010600030101010101" pitchFamily="2" charset="-122"/>
                <a:cs typeface="Elephant" panose="02020904090505020303" charset="0"/>
              </a:rPr>
              <a:t>nd </a:t>
            </a:r>
            <a:r>
              <a:rPr lang="en-US" altLang="zh-CN" sz="3600" dirty="0">
                <a:solidFill>
                  <a:srgbClr val="FF0000"/>
                </a:solidFill>
                <a:latin typeface="Elephant" panose="02020904090505020303" charset="0"/>
                <a:ea typeface="宋体" panose="02010600030101010101" pitchFamily="2" charset="-122"/>
                <a:cs typeface="Elephant" panose="02020904090505020303" charset="0"/>
              </a:rPr>
              <a:t>m</a:t>
            </a:r>
            <a:r>
              <a:rPr lang="en-US" altLang="zh-CN" sz="3600" dirty="0">
                <a:latin typeface="Elephant" panose="02020904090505020303" charset="0"/>
                <a:ea typeface="宋体" panose="02010600030101010101" pitchFamily="2" charset="-122"/>
                <a:cs typeface="Elephant" panose="02020904090505020303" charset="0"/>
              </a:rPr>
              <a:t>other </a:t>
            </a:r>
            <a:r>
              <a:rPr lang="en-US" altLang="zh-CN" sz="3600" dirty="0">
                <a:solidFill>
                  <a:srgbClr val="FF0000"/>
                </a:solidFill>
                <a:latin typeface="Elephant" panose="02020904090505020303" charset="0"/>
                <a:ea typeface="宋体" panose="02010600030101010101" pitchFamily="2" charset="-122"/>
                <a:cs typeface="Elephant" panose="02020904090505020303" charset="0"/>
              </a:rPr>
              <a:t>I</a:t>
            </a:r>
            <a:r>
              <a:rPr lang="en-US" altLang="zh-CN" sz="3600" dirty="0">
                <a:latin typeface="Elephant" panose="02020904090505020303" charset="0"/>
                <a:ea typeface="宋体" panose="02010600030101010101" pitchFamily="2" charset="-122"/>
                <a:cs typeface="Elephant" panose="02020904090505020303" charset="0"/>
              </a:rPr>
              <a:t> </a:t>
            </a:r>
            <a:r>
              <a:rPr lang="en-US" altLang="zh-CN" sz="3600" dirty="0">
                <a:solidFill>
                  <a:srgbClr val="FF0000"/>
                </a:solidFill>
                <a:latin typeface="Elephant" panose="02020904090505020303" charset="0"/>
                <a:ea typeface="宋体" panose="02010600030101010101" pitchFamily="2" charset="-122"/>
                <a:cs typeface="Elephant" panose="02020904090505020303" charset="0"/>
              </a:rPr>
              <a:t>l</a:t>
            </a:r>
            <a:r>
              <a:rPr lang="en-US" altLang="zh-CN" sz="3600" dirty="0">
                <a:latin typeface="Elephant" panose="02020904090505020303" charset="0"/>
                <a:ea typeface="宋体" panose="02010600030101010101" pitchFamily="2" charset="-122"/>
                <a:cs typeface="Elephant" panose="02020904090505020303" charset="0"/>
              </a:rPr>
              <a:t>ove </a:t>
            </a:r>
            <a:r>
              <a:rPr lang="en-US" altLang="zh-CN" sz="3600" dirty="0">
                <a:solidFill>
                  <a:srgbClr val="FF0000"/>
                </a:solidFill>
                <a:latin typeface="Elephant" panose="02020904090505020303" charset="0"/>
                <a:ea typeface="宋体" panose="02010600030101010101" pitchFamily="2" charset="-122"/>
                <a:cs typeface="Elephant" panose="02020904090505020303" charset="0"/>
              </a:rPr>
              <a:t>y</a:t>
            </a:r>
            <a:r>
              <a:rPr lang="en-US" altLang="zh-CN" sz="3600" dirty="0">
                <a:latin typeface="Elephant" panose="02020904090505020303" charset="0"/>
                <a:ea typeface="宋体" panose="02010600030101010101" pitchFamily="2" charset="-122"/>
                <a:cs typeface="Elephant" panose="02020904090505020303" charset="0"/>
              </a:rPr>
              <a:t>ou.</a:t>
            </a:r>
            <a:endParaRPr lang="en-US" altLang="zh-CN" sz="3600" dirty="0">
              <a:latin typeface="Elephant" panose="02020904090505020303" charset="0"/>
              <a:ea typeface="宋体" panose="02010600030101010101" pitchFamily="2" charset="-122"/>
              <a:cs typeface="Elephant" panose="02020904090505020303" charset="0"/>
            </a:endParaRPr>
          </a:p>
        </p:txBody>
      </p:sp>
      <p:pic>
        <p:nvPicPr>
          <p:cNvPr id="2" name="图片 1"/>
          <p:cNvPicPr>
            <a:picLocks noChangeAspect="1"/>
          </p:cNvPicPr>
          <p:nvPr/>
        </p:nvPicPr>
        <p:blipFill>
          <a:blip r:embed="rId5"/>
          <a:stretch>
            <a:fillRect/>
          </a:stretch>
        </p:blipFill>
        <p:spPr>
          <a:xfrm>
            <a:off x="192242" y="3488405"/>
            <a:ext cx="3749365" cy="2895851"/>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70" decel="100000"/>
                                        <p:tgtEl>
                                          <p:spTgt spid="6"/>
                                        </p:tgtEl>
                                      </p:cBhvr>
                                    </p:animEffect>
                                    <p:animScale>
                                      <p:cBhvr>
                                        <p:cTn id="8" dur="770" decel="100000"/>
                                        <p:tgtEl>
                                          <p:spTgt spid="6"/>
                                        </p:tgtEl>
                                      </p:cBhvr>
                                      <p:from x="10000" y="10000"/>
                                      <p:to x="200000" y="450000"/>
                                    </p:animScale>
                                    <p:animScale>
                                      <p:cBhvr>
                                        <p:cTn id="9" dur="1230" accel="100000" fill="hold">
                                          <p:stCondLst>
                                            <p:cond delay="770"/>
                                          </p:stCondLst>
                                        </p:cTn>
                                        <p:tgtEl>
                                          <p:spTgt spid="6"/>
                                        </p:tgtEl>
                                      </p:cBhvr>
                                      <p:from x="200000" y="450000"/>
                                      <p:to x="100000" y="100000"/>
                                    </p:animScale>
                                    <p:set>
                                      <p:cBhvr>
                                        <p:cTn id="10" dur="770" fill="hold"/>
                                        <p:tgtEl>
                                          <p:spTgt spid="6"/>
                                        </p:tgtEl>
                                        <p:attrNameLst>
                                          <p:attrName>ppt_x</p:attrName>
                                        </p:attrNameLst>
                                      </p:cBhvr>
                                      <p:to>
                                        <p:strVal val="(0.5)"/>
                                      </p:to>
                                    </p:set>
                                    <p:anim from="(0.5)" to="(#ppt_x)" calcmode="lin" valueType="num">
                                      <p:cBhvr>
                                        <p:cTn id="11" dur="1230" accel="100000" fill="hold">
                                          <p:stCondLst>
                                            <p:cond delay="770"/>
                                          </p:stCondLst>
                                        </p:cTn>
                                        <p:tgtEl>
                                          <p:spTgt spid="6"/>
                                        </p:tgtEl>
                                        <p:attrNameLst>
                                          <p:attrName>ppt_x</p:attrName>
                                        </p:attrNameLst>
                                      </p:cBhvr>
                                    </p:anim>
                                    <p:set>
                                      <p:cBhvr>
                                        <p:cTn id="12" dur="770" fill="hold"/>
                                        <p:tgtEl>
                                          <p:spTgt spid="6"/>
                                        </p:tgtEl>
                                        <p:attrNameLst>
                                          <p:attrName>ppt_y</p:attrName>
                                        </p:attrNameLst>
                                      </p:cBhvr>
                                      <p:to>
                                        <p:strVal val="(#ppt_y+0.4)"/>
                                      </p:to>
                                    </p:set>
                                    <p:anim from="(#ppt_y+0.4)" to="(#ppt_y)" calcmode="lin" valueType="num">
                                      <p:cBhvr>
                                        <p:cTn id="13" dur="1230" accel="100000" fill="hold">
                                          <p:stCondLst>
                                            <p:cond delay="770"/>
                                          </p:stCondLst>
                                        </p:cTn>
                                        <p:tgtEl>
                                          <p:spTgt spid="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video fullScrn="1">
              <p:cMediaNode>
                <p:cTn id="14" fill="hold" display="1">
                  <p:stCondLst>
                    <p:cond delay="indefinite"/>
                  </p:stCondLst>
                </p:cTn>
                <p:tgtEl>
                  <p:spTgt spid="4"/>
                </p:tgtEl>
              </p:cMediaNode>
            </p:video>
          </p:childTnLst>
        </p:cTn>
      </p:par>
    </p:tnLst>
    <p:bldLst>
      <p:bldP spid="6" grpId="0" bldLvl="0" animBg="1"/>
      <p:bldP spid="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A272F"/>
        </a:solidFill>
        <a:effectLst/>
      </p:bgPr>
    </p:bg>
    <p:spTree>
      <p:nvGrpSpPr>
        <p:cNvPr id="1" name=""/>
        <p:cNvGrpSpPr/>
        <p:nvPr/>
      </p:nvGrpSpPr>
      <p:grpSpPr>
        <a:xfrm>
          <a:off x="0" y="0"/>
          <a:ext cx="0" cy="0"/>
          <a:chOff x="0" y="0"/>
          <a:chExt cx="0" cy="0"/>
        </a:xfrm>
      </p:grpSpPr>
      <p:sp>
        <p:nvSpPr>
          <p:cNvPr id="1048617" name="矩形 10"/>
          <p:cNvSpPr/>
          <p:nvPr/>
        </p:nvSpPr>
        <p:spPr>
          <a:xfrm>
            <a:off x="165100" y="147955"/>
            <a:ext cx="11862435" cy="6561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2"/>
          <p:cNvSpPr/>
          <p:nvPr/>
        </p:nvSpPr>
        <p:spPr>
          <a:xfrm>
            <a:off x="866140" y="660666"/>
            <a:ext cx="8794074" cy="646331"/>
          </a:xfrm>
          <a:prstGeom prst="rect">
            <a:avLst/>
          </a:prstGeom>
          <a:solidFill>
            <a:schemeClr val="accent4">
              <a:lumMod val="60000"/>
              <a:lumOff val="40000"/>
            </a:schemeClr>
          </a:solidFill>
          <a:ln w="9525">
            <a:noFill/>
          </a:ln>
        </p:spPr>
        <p:txBody>
          <a:bodyPr wrap="none" anchor="t" anchorCtr="0">
            <a:spAutoFit/>
          </a:bodyPr>
          <a:lstStyle/>
          <a:p>
            <a:r>
              <a:rPr lang="en-US" altLang="zh-CN" sz="3600" b="1" dirty="0">
                <a:latin typeface="Times New Roman" panose="02020603050405020304" pitchFamily="18" charset="0"/>
                <a:ea typeface="宋体" panose="02010600030101010101" pitchFamily="2" charset="-122"/>
              </a:rPr>
              <a:t>How should we get on well with our family?</a:t>
            </a:r>
            <a:endParaRPr lang="zh-CN" altLang="en-US" sz="3600" dirty="0">
              <a:latin typeface="Times New Roman" panose="02020603050405020304" pitchFamily="18" charset="0"/>
              <a:ea typeface="宋体" panose="02010600030101010101" pitchFamily="2" charset="-122"/>
            </a:endParaRPr>
          </a:p>
        </p:txBody>
      </p:sp>
      <p:sp>
        <p:nvSpPr>
          <p:cNvPr id="4" name="矩形 4"/>
          <p:cNvSpPr/>
          <p:nvPr/>
        </p:nvSpPr>
        <p:spPr>
          <a:xfrm>
            <a:off x="866140" y="1976755"/>
            <a:ext cx="6290310" cy="3046095"/>
          </a:xfrm>
          <a:prstGeom prst="rect">
            <a:avLst/>
          </a:prstGeom>
          <a:noFill/>
          <a:ln w="9525">
            <a:noFill/>
          </a:ln>
        </p:spPr>
        <p:txBody>
          <a:bodyPr wrap="square" anchor="t" anchorCtr="0">
            <a:spAutoFit/>
          </a:bodyPr>
          <a:lstStyle/>
          <a:p>
            <a:pPr>
              <a:lnSpc>
                <a:spcPct val="150000"/>
              </a:lnSpc>
            </a:pPr>
            <a:r>
              <a:rPr lang="en-US" altLang="zh-CN" sz="3200" b="1" dirty="0">
                <a:latin typeface="Times New Roman" panose="02020603050405020304" pitchFamily="18" charset="0"/>
                <a:ea typeface="宋体" panose="02010600030101010101" pitchFamily="2" charset="-122"/>
              </a:rPr>
              <a:t>First, </a:t>
            </a:r>
            <a:r>
              <a:rPr lang="en-US" altLang="zh-CN" sz="3200" b="1" dirty="0">
                <a:solidFill>
                  <a:srgbClr val="FF0000"/>
                </a:solidFill>
                <a:latin typeface="Times New Roman" panose="02020603050405020304" pitchFamily="18" charset="0"/>
                <a:ea typeface="宋体" panose="02010600030101010101" pitchFamily="2" charset="-122"/>
              </a:rPr>
              <a:t>l</a:t>
            </a:r>
            <a:r>
              <a:rPr lang="en-US" altLang="zh-CN" sz="3200" b="1" dirty="0">
                <a:latin typeface="Times New Roman" panose="02020603050405020304" pitchFamily="18" charset="0"/>
                <a:ea typeface="宋体" panose="02010600030101010101" pitchFamily="2" charset="-122"/>
              </a:rPr>
              <a:t>isten to each other.</a:t>
            </a:r>
            <a:endParaRPr lang="en-US" altLang="zh-CN" sz="3200" b="1" dirty="0">
              <a:latin typeface="Times New Roman" panose="02020603050405020304" pitchFamily="18" charset="0"/>
              <a:ea typeface="宋体" panose="02010600030101010101" pitchFamily="2" charset="-122"/>
            </a:endParaRPr>
          </a:p>
          <a:p>
            <a:pPr>
              <a:lnSpc>
                <a:spcPct val="150000"/>
              </a:lnSpc>
            </a:pPr>
            <a:r>
              <a:rPr lang="en-US" altLang="zh-CN" sz="3200" b="1" dirty="0">
                <a:latin typeface="Times New Roman" panose="02020603050405020304" pitchFamily="18" charset="0"/>
                <a:ea typeface="宋体" panose="02010600030101010101" pitchFamily="2" charset="-122"/>
              </a:rPr>
              <a:t>Then, </a:t>
            </a:r>
            <a:r>
              <a:rPr lang="en-US" altLang="zh-CN" sz="3200" b="1" dirty="0">
                <a:solidFill>
                  <a:srgbClr val="FF0000"/>
                </a:solidFill>
                <a:latin typeface="Times New Roman" panose="02020603050405020304" pitchFamily="18" charset="0"/>
                <a:ea typeface="宋体" panose="02010600030101010101" pitchFamily="2" charset="-122"/>
              </a:rPr>
              <a:t>o</a:t>
            </a:r>
            <a:r>
              <a:rPr lang="en-US" altLang="zh-CN" sz="3200" b="1" dirty="0">
                <a:latin typeface="Times New Roman" panose="02020603050405020304" pitchFamily="18" charset="0"/>
                <a:ea typeface="宋体" panose="02010600030101010101" pitchFamily="2" charset="-122"/>
              </a:rPr>
              <a:t>pen your mind.</a:t>
            </a:r>
            <a:endParaRPr lang="en-US" altLang="zh-CN" sz="3200" b="1" dirty="0">
              <a:latin typeface="Times New Roman" panose="02020603050405020304" pitchFamily="18" charset="0"/>
              <a:ea typeface="宋体" panose="02010600030101010101" pitchFamily="2" charset="-122"/>
            </a:endParaRPr>
          </a:p>
          <a:p>
            <a:pPr>
              <a:lnSpc>
                <a:spcPct val="150000"/>
              </a:lnSpc>
            </a:pPr>
            <a:r>
              <a:rPr lang="en-US" altLang="zh-CN" sz="3200" b="1" dirty="0">
                <a:latin typeface="Times New Roman" panose="02020603050405020304" pitchFamily="18" charset="0"/>
                <a:ea typeface="宋体" panose="02010600030101010101" pitchFamily="2" charset="-122"/>
              </a:rPr>
              <a:t>Next, </a:t>
            </a:r>
            <a:r>
              <a:rPr lang="en-US" altLang="zh-CN" sz="3200" b="1" dirty="0">
                <a:solidFill>
                  <a:srgbClr val="FF0000"/>
                </a:solidFill>
                <a:latin typeface="Times New Roman" panose="02020603050405020304" pitchFamily="18" charset="0"/>
                <a:ea typeface="宋体" panose="02010600030101010101" pitchFamily="2" charset="-122"/>
              </a:rPr>
              <a:t>v</a:t>
            </a:r>
            <a:r>
              <a:rPr lang="en-US" altLang="zh-CN" sz="3200" b="1" dirty="0">
                <a:latin typeface="Times New Roman" panose="02020603050405020304" pitchFamily="18" charset="0"/>
                <a:ea typeface="宋体" panose="02010600030101010101" pitchFamily="2" charset="-122"/>
              </a:rPr>
              <a:t>oice your true feelings.</a:t>
            </a:r>
            <a:endParaRPr lang="en-US" altLang="zh-CN" sz="3200" b="1" dirty="0">
              <a:latin typeface="Times New Roman" panose="02020603050405020304" pitchFamily="18" charset="0"/>
              <a:ea typeface="宋体" panose="02010600030101010101" pitchFamily="2" charset="-122"/>
            </a:endParaRPr>
          </a:p>
          <a:p>
            <a:pPr>
              <a:lnSpc>
                <a:spcPct val="150000"/>
              </a:lnSpc>
            </a:pPr>
            <a:r>
              <a:rPr lang="en-US" altLang="zh-CN" sz="3200" b="1" dirty="0">
                <a:latin typeface="Times New Roman" panose="02020603050405020304" pitchFamily="18" charset="0"/>
                <a:ea typeface="宋体" panose="02010600030101010101" pitchFamily="2" charset="-122"/>
              </a:rPr>
              <a:t>Finally, </a:t>
            </a:r>
            <a:r>
              <a:rPr lang="en-US" altLang="zh-CN" sz="3200" b="1" dirty="0">
                <a:solidFill>
                  <a:srgbClr val="FF0000"/>
                </a:solidFill>
                <a:latin typeface="Times New Roman" panose="02020603050405020304" pitchFamily="18" charset="0"/>
                <a:ea typeface="宋体" panose="02010600030101010101" pitchFamily="2" charset="-122"/>
              </a:rPr>
              <a:t>e</a:t>
            </a:r>
            <a:r>
              <a:rPr lang="en-US" altLang="zh-CN" sz="3200" b="1" dirty="0">
                <a:latin typeface="Times New Roman" panose="02020603050405020304" pitchFamily="18" charset="0"/>
                <a:ea typeface="宋体" panose="02010600030101010101" pitchFamily="2" charset="-122"/>
              </a:rPr>
              <a:t>qual(</a:t>
            </a:r>
            <a:r>
              <a:rPr lang="zh-CN" altLang="en-US" sz="3200" b="1" dirty="0">
                <a:latin typeface="Times New Roman" panose="02020603050405020304" pitchFamily="18" charset="0"/>
                <a:ea typeface="宋体" panose="02010600030101010101" pitchFamily="2" charset="-122"/>
              </a:rPr>
              <a:t>平等</a:t>
            </a:r>
            <a:r>
              <a:rPr lang="en-US" altLang="zh-CN" sz="3200" b="1" dirty="0">
                <a:latin typeface="Times New Roman" panose="02020603050405020304" pitchFamily="18" charset="0"/>
                <a:ea typeface="宋体" panose="02010600030101010101" pitchFamily="2" charset="-122"/>
              </a:rPr>
              <a:t>) to each other.</a:t>
            </a:r>
            <a:endParaRPr lang="zh-CN" altLang="en-US" sz="3200" dirty="0">
              <a:latin typeface="Times New Roman" panose="02020603050405020304" pitchFamily="18" charset="0"/>
              <a:ea typeface="宋体" panose="02010600030101010101" pitchFamily="2" charset="-122"/>
            </a:endParaRPr>
          </a:p>
        </p:txBody>
      </p:sp>
      <p:sp>
        <p:nvSpPr>
          <p:cNvPr id="3" name="矩形 2"/>
          <p:cNvSpPr/>
          <p:nvPr/>
        </p:nvSpPr>
        <p:spPr>
          <a:xfrm>
            <a:off x="6118225" y="2341563"/>
            <a:ext cx="311150" cy="646112"/>
          </a:xfrm>
          <a:prstGeom prst="rect">
            <a:avLst/>
          </a:prstGeom>
          <a:noFill/>
          <a:ln w="9525">
            <a:noFill/>
          </a:ln>
        </p:spPr>
        <p:txBody>
          <a:bodyPr wrap="none" anchor="t" anchorCtr="0">
            <a:spAutoFit/>
          </a:bodyPr>
          <a:lstStyle/>
          <a:p>
            <a:r>
              <a:rPr lang="en-US" altLang="zh-CN" sz="3600" b="1" dirty="0">
                <a:solidFill>
                  <a:srgbClr val="FF0000"/>
                </a:solidFill>
                <a:latin typeface="Comic Sans MS" panose="030F0702030302020204" charset="0"/>
                <a:ea typeface="宋体" panose="02010600030101010101" pitchFamily="2" charset="-122"/>
              </a:rPr>
              <a:t>l</a:t>
            </a:r>
            <a:endParaRPr lang="en-US" altLang="zh-CN" sz="3600" b="1" dirty="0">
              <a:solidFill>
                <a:srgbClr val="FF0000"/>
              </a:solidFill>
              <a:latin typeface="Comic Sans MS" panose="030F0702030302020204" charset="0"/>
              <a:ea typeface="宋体" panose="02010600030101010101" pitchFamily="2" charset="-122"/>
            </a:endParaRPr>
          </a:p>
        </p:txBody>
      </p:sp>
      <p:sp>
        <p:nvSpPr>
          <p:cNvPr id="6" name="矩形 5"/>
          <p:cNvSpPr/>
          <p:nvPr/>
        </p:nvSpPr>
        <p:spPr>
          <a:xfrm>
            <a:off x="6423025" y="2316163"/>
            <a:ext cx="427038" cy="646112"/>
          </a:xfrm>
          <a:prstGeom prst="rect">
            <a:avLst/>
          </a:prstGeom>
          <a:noFill/>
          <a:ln w="9525">
            <a:noFill/>
          </a:ln>
        </p:spPr>
        <p:txBody>
          <a:bodyPr wrap="none" anchor="t" anchorCtr="0">
            <a:spAutoFit/>
          </a:bodyPr>
          <a:lstStyle/>
          <a:p>
            <a:r>
              <a:rPr lang="en-US" altLang="zh-CN" sz="3600" b="1" dirty="0">
                <a:solidFill>
                  <a:srgbClr val="FF0000"/>
                </a:solidFill>
                <a:latin typeface="Comic Sans MS" panose="030F0702030302020204" charset="0"/>
                <a:ea typeface="宋体" panose="02010600030101010101" pitchFamily="2" charset="-122"/>
              </a:rPr>
              <a:t>o</a:t>
            </a:r>
            <a:endParaRPr lang="en-US" altLang="zh-CN" sz="3600" b="1" dirty="0">
              <a:solidFill>
                <a:srgbClr val="FF0000"/>
              </a:solidFill>
              <a:latin typeface="Comic Sans MS" panose="030F0702030302020204" charset="0"/>
              <a:ea typeface="宋体" panose="02010600030101010101" pitchFamily="2" charset="-122"/>
            </a:endParaRPr>
          </a:p>
        </p:txBody>
      </p:sp>
      <p:sp>
        <p:nvSpPr>
          <p:cNvPr id="7" name="矩形 6"/>
          <p:cNvSpPr/>
          <p:nvPr/>
        </p:nvSpPr>
        <p:spPr>
          <a:xfrm>
            <a:off x="6831013" y="2338388"/>
            <a:ext cx="409575" cy="646112"/>
          </a:xfrm>
          <a:prstGeom prst="rect">
            <a:avLst/>
          </a:prstGeom>
          <a:noFill/>
          <a:ln w="9525">
            <a:noFill/>
          </a:ln>
        </p:spPr>
        <p:txBody>
          <a:bodyPr wrap="none" anchor="t" anchorCtr="0">
            <a:spAutoFit/>
          </a:bodyPr>
          <a:lstStyle/>
          <a:p>
            <a:r>
              <a:rPr lang="en-US" altLang="zh-CN" sz="3600" b="1" dirty="0">
                <a:solidFill>
                  <a:srgbClr val="FF0000"/>
                </a:solidFill>
                <a:latin typeface="Comic Sans MS" panose="030F0702030302020204" charset="0"/>
                <a:ea typeface="宋体" panose="02010600030101010101" pitchFamily="2" charset="-122"/>
              </a:rPr>
              <a:t>v</a:t>
            </a:r>
            <a:endParaRPr lang="en-US" altLang="zh-CN" sz="3600" b="1" dirty="0">
              <a:solidFill>
                <a:srgbClr val="FF0000"/>
              </a:solidFill>
              <a:latin typeface="Comic Sans MS" panose="030F0702030302020204" charset="0"/>
              <a:ea typeface="宋体" panose="02010600030101010101" pitchFamily="2" charset="-122"/>
            </a:endParaRPr>
          </a:p>
        </p:txBody>
      </p:sp>
      <p:sp>
        <p:nvSpPr>
          <p:cNvPr id="8" name="矩形 7"/>
          <p:cNvSpPr/>
          <p:nvPr/>
        </p:nvSpPr>
        <p:spPr>
          <a:xfrm>
            <a:off x="7250113" y="2338388"/>
            <a:ext cx="442912" cy="646112"/>
          </a:xfrm>
          <a:prstGeom prst="rect">
            <a:avLst/>
          </a:prstGeom>
          <a:noFill/>
          <a:ln w="9525">
            <a:noFill/>
          </a:ln>
        </p:spPr>
        <p:txBody>
          <a:bodyPr wrap="none" anchor="t" anchorCtr="0">
            <a:spAutoFit/>
          </a:bodyPr>
          <a:lstStyle/>
          <a:p>
            <a:r>
              <a:rPr lang="en-US" altLang="zh-CN" sz="3600" b="1" dirty="0">
                <a:solidFill>
                  <a:srgbClr val="FF0000"/>
                </a:solidFill>
                <a:latin typeface="Comic Sans MS" panose="030F0702030302020204" charset="0"/>
                <a:ea typeface="宋体" panose="02010600030101010101" pitchFamily="2" charset="-122"/>
              </a:rPr>
              <a:t>e</a:t>
            </a:r>
            <a:endParaRPr lang="en-US" altLang="zh-CN" sz="3600" b="1" dirty="0">
              <a:solidFill>
                <a:srgbClr val="FF0000"/>
              </a:solidFill>
              <a:latin typeface="Comic Sans MS" panose="030F0702030302020204" charset="0"/>
              <a:ea typeface="宋体" panose="02010600030101010101" pitchFamily="2" charset="-122"/>
            </a:endParaRPr>
          </a:p>
        </p:txBody>
      </p:sp>
      <p:pic>
        <p:nvPicPr>
          <p:cNvPr id="5" name="Picture 4"/>
          <p:cNvPicPr>
            <a:picLocks noChangeAspect="1"/>
          </p:cNvPicPr>
          <p:nvPr/>
        </p:nvPicPr>
        <p:blipFill>
          <a:blip r:embed="rId1"/>
          <a:stretch>
            <a:fillRect/>
          </a:stretch>
        </p:blipFill>
        <p:spPr>
          <a:xfrm>
            <a:off x="5875973" y="1627188"/>
            <a:ext cx="2319337" cy="2217737"/>
          </a:xfrm>
          <a:prstGeom prst="rect">
            <a:avLst/>
          </a:prstGeom>
          <a:noFill/>
          <a:ln w="9525">
            <a:noFill/>
          </a:ln>
        </p:spPr>
      </p:pic>
      <p:pic>
        <p:nvPicPr>
          <p:cNvPr id="2097154" name="图片 17"/>
          <p:cNvPicPr>
            <a:picLocks noChangeAspect="1"/>
          </p:cNvPicPr>
          <p:nvPr/>
        </p:nvPicPr>
        <p:blipFill>
          <a:blip r:embed="rId2"/>
          <a:stretch>
            <a:fillRect/>
          </a:stretch>
        </p:blipFill>
        <p:spPr>
          <a:xfrm>
            <a:off x="6700872" y="4519059"/>
            <a:ext cx="5422232" cy="2259098"/>
          </a:xfrm>
          <a:prstGeom prst="rect">
            <a:avLst/>
          </a:prstGeom>
        </p:spPr>
      </p:pic>
      <p:pic>
        <p:nvPicPr>
          <p:cNvPr id="2097156" name="图片 13"/>
          <p:cNvPicPr>
            <a:picLocks noChangeAspect="1"/>
          </p:cNvPicPr>
          <p:nvPr/>
        </p:nvPicPr>
        <p:blipFill>
          <a:blip r:embed="rId3"/>
          <a:stretch>
            <a:fillRect/>
          </a:stretch>
        </p:blipFill>
        <p:spPr>
          <a:xfrm>
            <a:off x="7421880" y="3193415"/>
            <a:ext cx="3980180" cy="2849880"/>
          </a:xfrm>
          <a:prstGeom prst="rect">
            <a:avLst/>
          </a:prstGeom>
        </p:spPr>
      </p:pic>
    </p:spTree>
    <p:custDataLst>
      <p:tags r:id="rId4"/>
    </p:custData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51"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770" decel="100000"/>
                                        <p:tgtEl>
                                          <p:spTgt spid="3"/>
                                        </p:tgtEl>
                                      </p:cBhvr>
                                    </p:animEffect>
                                    <p:animScale>
                                      <p:cBhvr>
                                        <p:cTn id="20" dur="770" decel="100000"/>
                                        <p:tgtEl>
                                          <p:spTgt spid="3"/>
                                        </p:tgtEl>
                                      </p:cBhvr>
                                      <p:from x="10000" y="10000"/>
                                      <p:to x="200000" y="450000"/>
                                    </p:animScale>
                                    <p:animScale>
                                      <p:cBhvr>
                                        <p:cTn id="21" dur="1230" accel="100000" fill="hold">
                                          <p:stCondLst>
                                            <p:cond delay="770"/>
                                          </p:stCondLst>
                                        </p:cTn>
                                        <p:tgtEl>
                                          <p:spTgt spid="3"/>
                                        </p:tgtEl>
                                      </p:cBhvr>
                                      <p:from x="200000" y="450000"/>
                                      <p:to x="100000" y="100000"/>
                                    </p:animScale>
                                    <p:set>
                                      <p:cBhvr>
                                        <p:cTn id="22" dur="770" fill="hold"/>
                                        <p:tgtEl>
                                          <p:spTgt spid="3"/>
                                        </p:tgtEl>
                                        <p:attrNameLst>
                                          <p:attrName>ppt_x</p:attrName>
                                        </p:attrNameLst>
                                      </p:cBhvr>
                                      <p:to>
                                        <p:strVal val="(0.5)"/>
                                      </p:to>
                                    </p:set>
                                    <p:anim from="(0.5)" to="(#ppt_x)" calcmode="lin" valueType="num">
                                      <p:cBhvr>
                                        <p:cTn id="23" dur="1230" accel="100000" fill="hold">
                                          <p:stCondLst>
                                            <p:cond delay="770"/>
                                          </p:stCondLst>
                                        </p:cTn>
                                        <p:tgtEl>
                                          <p:spTgt spid="3"/>
                                        </p:tgtEl>
                                        <p:attrNameLst>
                                          <p:attrName>ppt_x</p:attrName>
                                        </p:attrNameLst>
                                      </p:cBhvr>
                                    </p:anim>
                                    <p:set>
                                      <p:cBhvr>
                                        <p:cTn id="24" dur="770" fill="hold"/>
                                        <p:tgtEl>
                                          <p:spTgt spid="3"/>
                                        </p:tgtEl>
                                        <p:attrNameLst>
                                          <p:attrName>ppt_y</p:attrName>
                                        </p:attrNameLst>
                                      </p:cBhvr>
                                      <p:to>
                                        <p:strVal val="(#ppt_y+0.4)"/>
                                      </p:to>
                                    </p:set>
                                    <p:anim from="(#ppt_y+0.4)" to="(#ppt_y)" calcmode="lin" valueType="num">
                                      <p:cBhvr>
                                        <p:cTn id="25" dur="1230" accel="100000" fill="hold">
                                          <p:stCondLst>
                                            <p:cond delay="770"/>
                                          </p:stCondLst>
                                        </p:cTn>
                                        <p:tgtEl>
                                          <p:spTgt spid="3"/>
                                        </p:tgtEl>
                                        <p:attrNameLst>
                                          <p:attrName>ppt_y</p:attrName>
                                        </p:attrNameLst>
                                      </p:cBhvr>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 calcmode="lin" valueType="num">
                                      <p:cBhvr additive="base">
                                        <p:cTn id="3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51"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770" decel="100000"/>
                                        <p:tgtEl>
                                          <p:spTgt spid="6"/>
                                        </p:tgtEl>
                                      </p:cBhvr>
                                    </p:animEffect>
                                    <p:animScale>
                                      <p:cBhvr>
                                        <p:cTn id="36" dur="770" decel="100000"/>
                                        <p:tgtEl>
                                          <p:spTgt spid="6"/>
                                        </p:tgtEl>
                                      </p:cBhvr>
                                      <p:from x="10000" y="10000"/>
                                      <p:to x="200000" y="450000"/>
                                    </p:animScale>
                                    <p:animScale>
                                      <p:cBhvr>
                                        <p:cTn id="37" dur="1230" accel="100000" fill="hold">
                                          <p:stCondLst>
                                            <p:cond delay="770"/>
                                          </p:stCondLst>
                                        </p:cTn>
                                        <p:tgtEl>
                                          <p:spTgt spid="6"/>
                                        </p:tgtEl>
                                      </p:cBhvr>
                                      <p:from x="200000" y="450000"/>
                                      <p:to x="100000" y="100000"/>
                                    </p:animScale>
                                    <p:set>
                                      <p:cBhvr>
                                        <p:cTn id="38" dur="770" fill="hold"/>
                                        <p:tgtEl>
                                          <p:spTgt spid="6"/>
                                        </p:tgtEl>
                                        <p:attrNameLst>
                                          <p:attrName>ppt_x</p:attrName>
                                        </p:attrNameLst>
                                      </p:cBhvr>
                                      <p:to>
                                        <p:strVal val="(0.5)"/>
                                      </p:to>
                                    </p:set>
                                    <p:anim from="(0.5)" to="(#ppt_x)" calcmode="lin" valueType="num">
                                      <p:cBhvr>
                                        <p:cTn id="39" dur="1230" accel="100000" fill="hold">
                                          <p:stCondLst>
                                            <p:cond delay="770"/>
                                          </p:stCondLst>
                                        </p:cTn>
                                        <p:tgtEl>
                                          <p:spTgt spid="6"/>
                                        </p:tgtEl>
                                        <p:attrNameLst>
                                          <p:attrName>ppt_x</p:attrName>
                                        </p:attrNameLst>
                                      </p:cBhvr>
                                    </p:anim>
                                    <p:set>
                                      <p:cBhvr>
                                        <p:cTn id="40" dur="770" fill="hold"/>
                                        <p:tgtEl>
                                          <p:spTgt spid="6"/>
                                        </p:tgtEl>
                                        <p:attrNameLst>
                                          <p:attrName>ppt_y</p:attrName>
                                        </p:attrNameLst>
                                      </p:cBhvr>
                                      <p:to>
                                        <p:strVal val="(#ppt_y+0.4)"/>
                                      </p:to>
                                    </p:set>
                                    <p:anim from="(#ppt_y+0.4)" to="(#ppt_y)" calcmode="lin" valueType="num">
                                      <p:cBhvr>
                                        <p:cTn id="41" dur="1230" accel="100000" fill="hold">
                                          <p:stCondLst>
                                            <p:cond delay="770"/>
                                          </p:stCondLst>
                                        </p:cTn>
                                        <p:tgtEl>
                                          <p:spTgt spid="6"/>
                                        </p:tgtEl>
                                        <p:attrNameLst>
                                          <p:attrName>ppt_y</p:attrName>
                                        </p:attrNameLst>
                                      </p:cBhvr>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 calcmode="lin" valueType="num">
                                      <p:cBhvr additive="base">
                                        <p:cTn id="4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48" fill="hold">
                            <p:stCondLst>
                              <p:cond delay="500"/>
                            </p:stCondLst>
                            <p:childTnLst>
                              <p:par>
                                <p:cTn id="49" presetID="51" presetClass="entr" presetSubtype="0"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770" decel="100000"/>
                                        <p:tgtEl>
                                          <p:spTgt spid="7"/>
                                        </p:tgtEl>
                                      </p:cBhvr>
                                    </p:animEffect>
                                    <p:animScale>
                                      <p:cBhvr>
                                        <p:cTn id="52" dur="770" decel="100000"/>
                                        <p:tgtEl>
                                          <p:spTgt spid="7"/>
                                        </p:tgtEl>
                                      </p:cBhvr>
                                      <p:from x="10000" y="10000"/>
                                      <p:to x="200000" y="450000"/>
                                    </p:animScale>
                                    <p:animScale>
                                      <p:cBhvr>
                                        <p:cTn id="53" dur="1230" accel="100000" fill="hold">
                                          <p:stCondLst>
                                            <p:cond delay="770"/>
                                          </p:stCondLst>
                                        </p:cTn>
                                        <p:tgtEl>
                                          <p:spTgt spid="7"/>
                                        </p:tgtEl>
                                      </p:cBhvr>
                                      <p:from x="200000" y="450000"/>
                                      <p:to x="100000" y="100000"/>
                                    </p:animScale>
                                    <p:set>
                                      <p:cBhvr>
                                        <p:cTn id="54" dur="770" fill="hold"/>
                                        <p:tgtEl>
                                          <p:spTgt spid="7"/>
                                        </p:tgtEl>
                                        <p:attrNameLst>
                                          <p:attrName>ppt_x</p:attrName>
                                        </p:attrNameLst>
                                      </p:cBhvr>
                                      <p:to>
                                        <p:strVal val="(0.5)"/>
                                      </p:to>
                                    </p:set>
                                    <p:anim from="(0.5)" to="(#ppt_x)" calcmode="lin" valueType="num">
                                      <p:cBhvr>
                                        <p:cTn id="55" dur="1230" accel="100000" fill="hold">
                                          <p:stCondLst>
                                            <p:cond delay="770"/>
                                          </p:stCondLst>
                                        </p:cTn>
                                        <p:tgtEl>
                                          <p:spTgt spid="7"/>
                                        </p:tgtEl>
                                        <p:attrNameLst>
                                          <p:attrName>ppt_x</p:attrName>
                                        </p:attrNameLst>
                                      </p:cBhvr>
                                    </p:anim>
                                    <p:set>
                                      <p:cBhvr>
                                        <p:cTn id="56" dur="770" fill="hold"/>
                                        <p:tgtEl>
                                          <p:spTgt spid="7"/>
                                        </p:tgtEl>
                                        <p:attrNameLst>
                                          <p:attrName>ppt_y</p:attrName>
                                        </p:attrNameLst>
                                      </p:cBhvr>
                                      <p:to>
                                        <p:strVal val="(#ppt_y+0.4)"/>
                                      </p:to>
                                    </p:set>
                                    <p:anim from="(#ppt_y+0.4)" to="(#ppt_y)" calcmode="lin" valueType="num">
                                      <p:cBhvr>
                                        <p:cTn id="57" dur="1230" accel="100000" fill="hold">
                                          <p:stCondLst>
                                            <p:cond delay="770"/>
                                          </p:stCondLst>
                                        </p:cTn>
                                        <p:tgtEl>
                                          <p:spTgt spid="7"/>
                                        </p:tgtEl>
                                        <p:attrNameLst>
                                          <p:attrName>ppt_y</p:attrName>
                                        </p:attrNameLst>
                                      </p:cBhvr>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4">
                                            <p:txEl>
                                              <p:pRg st="3" end="3"/>
                                            </p:txEl>
                                          </p:spTgt>
                                        </p:tgtEl>
                                        <p:attrNameLst>
                                          <p:attrName>style.visibility</p:attrName>
                                        </p:attrNameLst>
                                      </p:cBhvr>
                                      <p:to>
                                        <p:strVal val="visible"/>
                                      </p:to>
                                    </p:set>
                                    <p:anim calcmode="lin" valueType="num">
                                      <p:cBhvr additive="base">
                                        <p:cTn id="62"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64" fill="hold">
                            <p:stCondLst>
                              <p:cond delay="500"/>
                            </p:stCondLst>
                            <p:childTnLst>
                              <p:par>
                                <p:cTn id="65" presetID="51" presetClass="entr" presetSubtype="0" fill="hold" grpId="0" nodeType="after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770" decel="100000"/>
                                        <p:tgtEl>
                                          <p:spTgt spid="8"/>
                                        </p:tgtEl>
                                      </p:cBhvr>
                                    </p:animEffect>
                                    <p:animScale>
                                      <p:cBhvr>
                                        <p:cTn id="68" dur="770" decel="100000"/>
                                        <p:tgtEl>
                                          <p:spTgt spid="8"/>
                                        </p:tgtEl>
                                      </p:cBhvr>
                                      <p:from x="10000" y="10000"/>
                                      <p:to x="200000" y="450000"/>
                                    </p:animScale>
                                    <p:animScale>
                                      <p:cBhvr>
                                        <p:cTn id="69" dur="1230" accel="100000" fill="hold">
                                          <p:stCondLst>
                                            <p:cond delay="770"/>
                                          </p:stCondLst>
                                        </p:cTn>
                                        <p:tgtEl>
                                          <p:spTgt spid="8"/>
                                        </p:tgtEl>
                                      </p:cBhvr>
                                      <p:from x="200000" y="450000"/>
                                      <p:to x="100000" y="100000"/>
                                    </p:animScale>
                                    <p:set>
                                      <p:cBhvr>
                                        <p:cTn id="70" dur="770" fill="hold"/>
                                        <p:tgtEl>
                                          <p:spTgt spid="8"/>
                                        </p:tgtEl>
                                        <p:attrNameLst>
                                          <p:attrName>ppt_x</p:attrName>
                                        </p:attrNameLst>
                                      </p:cBhvr>
                                      <p:to>
                                        <p:strVal val="(0.5)"/>
                                      </p:to>
                                    </p:set>
                                    <p:anim from="(0.5)" to="(#ppt_x)" calcmode="lin" valueType="num">
                                      <p:cBhvr>
                                        <p:cTn id="71" dur="1230" accel="100000" fill="hold">
                                          <p:stCondLst>
                                            <p:cond delay="770"/>
                                          </p:stCondLst>
                                        </p:cTn>
                                        <p:tgtEl>
                                          <p:spTgt spid="8"/>
                                        </p:tgtEl>
                                        <p:attrNameLst>
                                          <p:attrName>ppt_x</p:attrName>
                                        </p:attrNameLst>
                                      </p:cBhvr>
                                    </p:anim>
                                    <p:set>
                                      <p:cBhvr>
                                        <p:cTn id="72" dur="770" fill="hold"/>
                                        <p:tgtEl>
                                          <p:spTgt spid="8"/>
                                        </p:tgtEl>
                                        <p:attrNameLst>
                                          <p:attrName>ppt_y</p:attrName>
                                        </p:attrNameLst>
                                      </p:cBhvr>
                                      <p:to>
                                        <p:strVal val="(#ppt_y+0.4)"/>
                                      </p:to>
                                    </p:set>
                                    <p:anim from="(#ppt_y+0.4)" to="(#ppt_y)" calcmode="lin" valueType="num">
                                      <p:cBhvr>
                                        <p:cTn id="73" dur="1230" accel="100000" fill="hold">
                                          <p:stCondLst>
                                            <p:cond delay="770"/>
                                          </p:stCondLst>
                                        </p:cTn>
                                        <p:tgtEl>
                                          <p:spTgt spid="8"/>
                                        </p:tgtEl>
                                        <p:attrNameLst>
                                          <p:attrName>ppt_y</p:attrName>
                                        </p:attrNameLst>
                                      </p:cBhvr>
                                    </p:anim>
                                  </p:childTnLst>
                                </p:cTn>
                              </p:par>
                            </p:childTnLst>
                          </p:cTn>
                        </p:par>
                        <p:par>
                          <p:cTn id="74" fill="hold">
                            <p:stCondLst>
                              <p:cond delay="2500"/>
                            </p:stCondLst>
                            <p:childTnLst>
                              <p:par>
                                <p:cTn id="75" presetID="21" presetClass="entr" presetSubtype="1" fill="hold" nodeType="after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wheel(1)">
                                      <p:cBhvr>
                                        <p:cTn id="7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A272F"/>
        </a:solidFill>
        <a:effectLst/>
      </p:bgPr>
    </p:bg>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921544" y="262561"/>
            <a:ext cx="11099006" cy="954107"/>
          </a:xfrm>
          <a:prstGeom prst="rect">
            <a:avLst/>
          </a:prstGeom>
          <a:noFill/>
          <a:ln w="9525">
            <a:noFill/>
            <a:miter lim="800000"/>
          </a:ln>
        </p:spPr>
        <p:txBody>
          <a:bodyPr wrap="square">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2800" b="1" i="0" u="none" strike="noStrike" kern="0" cap="none" spc="0" normalizeH="0" baseline="0" noProof="0" dirty="0">
                <a:ln>
                  <a:noFill/>
                </a:ln>
                <a:solidFill>
                  <a:schemeClr val="tx1"/>
                </a:solidFill>
                <a:effectLst/>
                <a:uLnTx/>
                <a:uFillTx/>
                <a:latin typeface="Times New Roman" panose="02020603050405020304"/>
                <a:ea typeface="宋体" panose="02010600030101010101" pitchFamily="2" charset="-122"/>
                <a:cs typeface="+mn-cs"/>
              </a:rPr>
              <a:t>Which words or phrases in the letters have the same or similar meanings as the following? Write a sentence using each word or phrase. </a:t>
            </a:r>
            <a:endParaRPr kumimoji="0" lang="en-US" altLang="zh-CN" sz="2800" b="1" i="0" u="none" strike="noStrike" kern="0" cap="none" spc="0" normalizeH="0" baseline="0" noProof="0" dirty="0">
              <a:ln>
                <a:noFill/>
              </a:ln>
              <a:solidFill>
                <a:schemeClr val="tx1"/>
              </a:solidFill>
              <a:effectLst/>
              <a:uLnTx/>
              <a:uFillTx/>
              <a:latin typeface="Times New Roman" panose="02020603050405020304"/>
              <a:ea typeface="宋体" panose="02010600030101010101" pitchFamily="2" charset="-122"/>
              <a:cs typeface="+mn-cs"/>
            </a:endParaRPr>
          </a:p>
        </p:txBody>
      </p:sp>
      <p:grpSp>
        <p:nvGrpSpPr>
          <p:cNvPr id="48131" name="组合 1"/>
          <p:cNvGrpSpPr/>
          <p:nvPr/>
        </p:nvGrpSpPr>
        <p:grpSpPr>
          <a:xfrm>
            <a:off x="246857" y="462757"/>
            <a:ext cx="674687" cy="560388"/>
            <a:chOff x="7166135" y="2536774"/>
            <a:chExt cx="674687" cy="560672"/>
          </a:xfrm>
        </p:grpSpPr>
        <p:sp>
          <p:nvSpPr>
            <p:cNvPr id="9" name="椭圆 8"/>
            <p:cNvSpPr/>
            <p:nvPr/>
          </p:nvSpPr>
          <p:spPr>
            <a:xfrm>
              <a:off x="7197885" y="2565363"/>
              <a:ext cx="533400" cy="532083"/>
            </a:xfrm>
            <a:prstGeom prst="ellipse">
              <a:avLst/>
            </a:prstGeom>
            <a:solidFill>
              <a:srgbClr val="F79646"/>
            </a:solidFill>
            <a:ln w="9525">
              <a:solidFill>
                <a:schemeClr val="bg2">
                  <a:lumMod val="90000"/>
                </a:schemeClr>
              </a:solidFill>
            </a:ln>
            <a:effectLst>
              <a:outerShdw blurRad="508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3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8133" name="TextBox 3"/>
            <p:cNvSpPr txBox="1"/>
            <p:nvPr/>
          </p:nvSpPr>
          <p:spPr>
            <a:xfrm>
              <a:off x="7166135" y="2536774"/>
              <a:ext cx="674687" cy="553998"/>
            </a:xfrm>
            <a:prstGeom prst="rect">
              <a:avLst/>
            </a:prstGeom>
            <a:noFill/>
            <a:ln w="9525">
              <a:noFill/>
            </a:ln>
          </p:spPr>
          <p:txBody>
            <a:bodyPr anchor="t" anchorCtr="0">
              <a:spAutoFit/>
            </a:bodyPr>
            <a:lstStyle/>
            <a:p>
              <a:r>
                <a:rPr lang="en-US" altLang="zh-CN" sz="3000" b="1" dirty="0">
                  <a:solidFill>
                    <a:srgbClr val="0033CC"/>
                  </a:solidFill>
                  <a:latin typeface="Arial" panose="020B0604020202020204" pitchFamily="34" charset="0"/>
                  <a:ea typeface="宋体" panose="02010600030101010101" pitchFamily="2" charset="-122"/>
                </a:rPr>
                <a:t>3c</a:t>
              </a:r>
              <a:endParaRPr lang="zh-CN" altLang="en-US" sz="3000" b="1" dirty="0">
                <a:solidFill>
                  <a:srgbClr val="0033CC"/>
                </a:solidFill>
                <a:latin typeface="Arial" panose="020B0604020202020204" pitchFamily="34" charset="0"/>
                <a:ea typeface="宋体" panose="02010600030101010101" pitchFamily="2" charset="-122"/>
              </a:endParaRPr>
            </a:p>
          </p:txBody>
        </p:sp>
      </p:grpSp>
      <p:sp>
        <p:nvSpPr>
          <p:cNvPr id="4" name="矩形 8"/>
          <p:cNvSpPr/>
          <p:nvPr>
            <p:custDataLst>
              <p:tags r:id="rId1"/>
            </p:custDataLst>
          </p:nvPr>
        </p:nvSpPr>
        <p:spPr>
          <a:xfrm>
            <a:off x="1135539" y="1595597"/>
            <a:ext cx="9199562" cy="1568450"/>
          </a:xfrm>
          <a:prstGeom prst="rect">
            <a:avLst/>
          </a:prstGeom>
          <a:noFill/>
          <a:ln w="19050">
            <a:solidFill>
              <a:srgbClr val="205394"/>
            </a:solidFill>
          </a:ln>
        </p:spPr>
        <p:txBody>
          <a:bodyPr wrap="square"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0D0D0D"/>
                </a:solidFill>
                <a:effectLst/>
                <a:uLnTx/>
                <a:uFillTx/>
                <a:latin typeface="Times New Roman" panose="02020603050405020304" pitchFamily="18" charset="0"/>
                <a:ea typeface="微软雅黑" panose="020B0503020204020204" pitchFamily="34" charset="-122"/>
                <a:cs typeface="Arial" panose="020B0604020202020204"/>
              </a:rPr>
              <a:t>make </a:t>
            </a:r>
            <a:r>
              <a:rPr kumimoji="0" lang="en-US" altLang="zh-CN" sz="3200" b="0" i="0" u="none" strike="noStrike" kern="1200" cap="none" spc="0" normalizeH="0" baseline="0" noProof="0" dirty="0" err="1">
                <a:ln>
                  <a:noFill/>
                </a:ln>
                <a:solidFill>
                  <a:srgbClr val="0D0D0D"/>
                </a:solidFill>
                <a:effectLst/>
                <a:uLnTx/>
                <a:uFillTx/>
                <a:latin typeface="Times New Roman" panose="02020603050405020304" pitchFamily="18" charset="0"/>
                <a:ea typeface="微软雅黑" panose="020B0503020204020204" pitchFamily="34" charset="-122"/>
                <a:cs typeface="Arial" panose="020B0604020202020204"/>
              </a:rPr>
              <a:t>sth</a:t>
            </a:r>
            <a:r>
              <a:rPr kumimoji="0" lang="en-US" altLang="zh-CN" sz="3200" b="0" i="0" u="none" strike="noStrike" kern="1200" cap="none" spc="0" normalizeH="0" baseline="0" noProof="0" dirty="0">
                <a:ln>
                  <a:noFill/>
                </a:ln>
                <a:solidFill>
                  <a:srgbClr val="0D0D0D"/>
                </a:solidFill>
                <a:effectLst/>
                <a:uLnTx/>
                <a:uFillTx/>
                <a:latin typeface="Times New Roman" panose="02020603050405020304" pitchFamily="18" charset="0"/>
                <a:ea typeface="微软雅黑" panose="020B0503020204020204" pitchFamily="34" charset="-122"/>
                <a:cs typeface="Arial" panose="020B0604020202020204"/>
              </a:rPr>
              <a:t>. </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Arial" panose="020B0604020202020204"/>
              </a:rPr>
              <a:t>clear</a:t>
            </a:r>
            <a:r>
              <a:rPr kumimoji="0" lang="en-US" altLang="zh-CN" sz="3200" b="0" i="0" u="none" strike="noStrike" kern="1200" cap="none" spc="0" normalizeH="0" baseline="0" noProof="0" dirty="0">
                <a:ln>
                  <a:noFill/>
                </a:ln>
                <a:solidFill>
                  <a:srgbClr val="0D0D0D"/>
                </a:solidFill>
                <a:effectLst/>
                <a:uLnTx/>
                <a:uFillTx/>
                <a:latin typeface="Times New Roman" panose="02020603050405020304" pitchFamily="18" charset="0"/>
                <a:ea typeface="微软雅黑" panose="020B0503020204020204" pitchFamily="34" charset="-122"/>
                <a:cs typeface="Arial" panose="020B0604020202020204"/>
              </a:rPr>
              <a:t>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Arial" panose="020B0604020202020204"/>
                <a:sym typeface="宋体" panose="02010600030101010101" pitchFamily="2" charset="-122"/>
              </a:rPr>
              <a:t>— </a:t>
            </a:r>
            <a:r>
              <a:rPr kumimoji="0" lang="en-US" altLang="zh-CN" sz="3200" b="0" i="0" u="none" strike="noStrike" kern="1200" cap="none" spc="0" normalizeH="0" baseline="0" noProof="0" dirty="0">
                <a:ln>
                  <a:noFill/>
                </a:ln>
                <a:solidFill>
                  <a:srgbClr val="0D0D0D"/>
                </a:solidFill>
                <a:effectLst/>
                <a:uLnTx/>
                <a:uFillTx/>
                <a:latin typeface="Times New Roman" panose="02020603050405020304" pitchFamily="18" charset="0"/>
                <a:ea typeface="微软雅黑" panose="020B0503020204020204" pitchFamily="34" charset="-122"/>
                <a:cs typeface="Arial" panose="020B0604020202020204"/>
              </a:rPr>
              <a:t> </a:t>
            </a:r>
            <a:r>
              <a:rPr kumimoji="0" lang="en-US" altLang="zh-CN" sz="3200" b="0" i="0" u="sng" strike="noStrike" kern="1200" cap="none" spc="0" normalizeH="0" baseline="0" noProof="0" dirty="0">
                <a:ln>
                  <a:noFill/>
                </a:ln>
                <a:solidFill>
                  <a:srgbClr val="0D0D0D"/>
                </a:solidFill>
                <a:effectLst/>
                <a:uLnTx/>
                <a:uFillTx/>
                <a:latin typeface="Times New Roman" panose="02020603050405020304" pitchFamily="18" charset="0"/>
                <a:ea typeface="微软雅黑" panose="020B0503020204020204" pitchFamily="34" charset="-122"/>
                <a:cs typeface="Arial" panose="020B0604020202020204"/>
              </a:rPr>
              <a:t>explain</a:t>
            </a:r>
            <a:r>
              <a:rPr kumimoji="0" lang="en-US" altLang="zh-CN" sz="3200" b="0" i="0" u="none" strike="noStrike" kern="1200" cap="none" spc="0" normalizeH="0" baseline="0" noProof="0" dirty="0">
                <a:ln>
                  <a:noFill/>
                </a:ln>
                <a:solidFill>
                  <a:srgbClr val="0D0D0D"/>
                </a:solidFill>
                <a:effectLst/>
                <a:uLnTx/>
                <a:uFillTx/>
                <a:latin typeface="Times New Roman" panose="02020603050405020304" pitchFamily="18" charset="0"/>
                <a:ea typeface="微软雅黑" panose="020B0503020204020204" pitchFamily="34" charset="-122"/>
                <a:cs typeface="Arial" panose="020B0604020202020204"/>
              </a:rPr>
              <a:t>  </a:t>
            </a:r>
            <a:endParaRPr kumimoji="0" lang="en-US" altLang="zh-CN" sz="3200" b="0" i="0" u="none" strike="noStrike" kern="1200" cap="none" spc="0" normalizeH="0" baseline="0" noProof="0" dirty="0">
              <a:ln>
                <a:noFill/>
              </a:ln>
              <a:solidFill>
                <a:srgbClr val="0D0D0D"/>
              </a:solidFill>
              <a:effectLst/>
              <a:uLnTx/>
              <a:uFillTx/>
              <a:latin typeface="Times New Roman" panose="02020603050405020304" pitchFamily="18" charset="0"/>
              <a:ea typeface="微软雅黑" panose="020B0503020204020204" pitchFamily="34" charset="-122"/>
              <a:cs typeface="Arial" panose="020B0604020202020204"/>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3200" b="0" i="0" u="sng" strike="noStrike" kern="1200" cap="none" spc="0" normalizeH="0" baseline="0" noProof="0" dirty="0">
                <a:ln>
                  <a:noFill/>
                </a:ln>
                <a:solidFill>
                  <a:srgbClr val="0D0D0D"/>
                </a:solidFill>
                <a:effectLst/>
                <a:uLnTx/>
                <a:uFillTx/>
                <a:latin typeface="Times New Roman" panose="02020603050405020304" pitchFamily="18" charset="0"/>
                <a:ea typeface="微软雅黑" panose="020B0503020204020204" pitchFamily="34" charset="-122"/>
                <a:cs typeface="Arial" panose="020B0604020202020204"/>
              </a:rPr>
              <a:t>Can you explain to me how to do this math problem?</a:t>
            </a:r>
            <a:endParaRPr kumimoji="0" lang="en-US" altLang="zh-CN" sz="3200" b="0" i="0" u="none" strike="noStrike" kern="1200" cap="none" spc="0" normalizeH="0" baseline="0" noProof="0" dirty="0">
              <a:ln>
                <a:noFill/>
              </a:ln>
              <a:solidFill>
                <a:srgbClr val="0D0D0D"/>
              </a:solidFill>
              <a:effectLst/>
              <a:uLnTx/>
              <a:uFillTx/>
              <a:latin typeface="Times New Roman" panose="02020603050405020304" pitchFamily="18" charset="0"/>
              <a:ea typeface="微软雅黑" panose="020B0503020204020204" pitchFamily="34" charset="-122"/>
              <a:cs typeface="Arial" panose="020B0604020202020204"/>
            </a:endParaRPr>
          </a:p>
        </p:txBody>
      </p:sp>
      <p:sp>
        <p:nvSpPr>
          <p:cNvPr id="7" name="矩形 8"/>
          <p:cNvSpPr/>
          <p:nvPr>
            <p:custDataLst>
              <p:tags r:id="rId2"/>
            </p:custDataLst>
          </p:nvPr>
        </p:nvSpPr>
        <p:spPr>
          <a:xfrm>
            <a:off x="1135539" y="3754438"/>
            <a:ext cx="10186670" cy="2306955"/>
          </a:xfrm>
          <a:prstGeom prst="rect">
            <a:avLst/>
          </a:prstGeom>
          <a:noFill/>
          <a:ln w="19050">
            <a:solidFill>
              <a:srgbClr val="205394"/>
            </a:solidFill>
          </a:ln>
        </p:spPr>
        <p:txBody>
          <a:bodyPr wrap="square" anchor="t" anchorCtr="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a:rPr>
              <a:t>talk</a:t>
            </a:r>
            <a:r>
              <a:rPr kumimoji="0" lang="en-US" altLang="zh-CN" sz="3200" b="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a:rPr>
              <a:t> </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a:rPr>
              <a:t>                   </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a:sym typeface="宋体" panose="02010600030101010101" pitchFamily="2" charset="-122"/>
              </a:rPr>
              <a:t>— ________________</a:t>
            </a:r>
            <a:endPar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a:sym typeface="宋体" panose="02010600030101010101" pitchFamily="2" charset="-122"/>
            </a:endParaRPr>
          </a:p>
          <a:p>
            <a:pPr marL="0" marR="0" lvl="0" indent="0" defTabSz="914400" eaLnBrk="1" fontAlgn="auto" latinLnBrk="0" hangingPunct="1">
              <a:lnSpc>
                <a:spcPct val="150000"/>
              </a:lnSpc>
              <a:spcBef>
                <a:spcPts val="0"/>
              </a:spcBef>
              <a:spcAft>
                <a:spcPts val="0"/>
              </a:spcAft>
              <a:buClrTx/>
              <a:buSzTx/>
              <a:buFontTx/>
              <a:buNone/>
              <a:defRPr/>
            </a:pP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a:sym typeface="宋体" panose="02010600030101010101" pitchFamily="2" charset="-122"/>
              </a:rPr>
              <a:t>________________________________________________</a:t>
            </a:r>
            <a:endPar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a:sym typeface="宋体" panose="02010600030101010101" pitchFamily="2" charset="-122"/>
            </a:endParaRPr>
          </a:p>
          <a:p>
            <a:pPr marL="0" marR="0" lvl="0" indent="0" defTabSz="914400" eaLnBrk="1" fontAlgn="auto" latinLnBrk="0" hangingPunct="1">
              <a:lnSpc>
                <a:spcPct val="150000"/>
              </a:lnSpc>
              <a:spcBef>
                <a:spcPts val="0"/>
              </a:spcBef>
              <a:spcAft>
                <a:spcPts val="0"/>
              </a:spcAft>
              <a:buClrTx/>
              <a:buSzTx/>
              <a:buFontTx/>
              <a:buNone/>
              <a:defRPr/>
            </a:pP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a:sym typeface="宋体" panose="02010600030101010101" pitchFamily="2" charset="-122"/>
              </a:rPr>
              <a:t>________________________________________________</a:t>
            </a:r>
            <a:endParaRPr kumimoji="0" lang="en-US" altLang="zh-CN" sz="3200" b="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a:sym typeface="宋体" panose="02010600030101010101" pitchFamily="2" charset="-122"/>
            </a:endParaRPr>
          </a:p>
        </p:txBody>
      </p:sp>
      <p:sp>
        <p:nvSpPr>
          <p:cNvPr id="8" name="文本框 7"/>
          <p:cNvSpPr txBox="1"/>
          <p:nvPr>
            <p:custDataLst>
              <p:tags r:id="rId3"/>
            </p:custDataLst>
          </p:nvPr>
        </p:nvSpPr>
        <p:spPr>
          <a:xfrm>
            <a:off x="4570889" y="3936683"/>
            <a:ext cx="2660650" cy="583565"/>
          </a:xfrm>
          <a:prstGeom prst="rect">
            <a:avLst/>
          </a:prstGeom>
          <a:noFill/>
          <a:ln w="9525">
            <a:noFill/>
          </a:ln>
        </p:spPr>
        <p:txBody>
          <a:bodyPr wrap="square" anchor="t" anchorCtr="0">
            <a:spAutoFit/>
          </a:bodyPr>
          <a:lstStyle/>
          <a:p>
            <a:pPr>
              <a:defRPr/>
            </a:pPr>
            <a:r>
              <a:rPr lang="en-US" altLang="zh-CN" sz="3200">
                <a:solidFill>
                  <a:srgbClr val="FF0000"/>
                </a:solidFill>
                <a:latin typeface="Times New Roman" panose="02020603050405020304" pitchFamily="18" charset="0"/>
                <a:cs typeface="Arial" panose="020B0604020202020204"/>
                <a:sym typeface="宋体" panose="02010600030101010101" pitchFamily="2" charset="-122"/>
              </a:rPr>
              <a:t>communicate</a:t>
            </a:r>
            <a:endParaRPr lang="en-US" altLang="zh-CN" sz="3200">
              <a:solidFill>
                <a:srgbClr val="FF0000"/>
              </a:solidFill>
              <a:latin typeface="Times New Roman" panose="02020603050405020304" pitchFamily="18" charset="0"/>
              <a:cs typeface="Arial" panose="020B0604020202020204"/>
              <a:sym typeface="宋体" panose="02010600030101010101" pitchFamily="2" charset="-122"/>
            </a:endParaRPr>
          </a:p>
        </p:txBody>
      </p:sp>
      <p:sp>
        <p:nvSpPr>
          <p:cNvPr id="10" name="文本框 9"/>
          <p:cNvSpPr txBox="1"/>
          <p:nvPr>
            <p:custDataLst>
              <p:tags r:id="rId4"/>
            </p:custDataLst>
          </p:nvPr>
        </p:nvSpPr>
        <p:spPr>
          <a:xfrm>
            <a:off x="1151414" y="4400233"/>
            <a:ext cx="9956800" cy="1568450"/>
          </a:xfrm>
          <a:prstGeom prst="rect">
            <a:avLst/>
          </a:prstGeom>
          <a:noFill/>
          <a:ln w="9525">
            <a:noFill/>
          </a:ln>
        </p:spPr>
        <p:txBody>
          <a:bodyPr wrap="square" anchor="t" anchorCtr="0">
            <a:spAutoFit/>
          </a:bodyPr>
          <a:lstStyle/>
          <a:p>
            <a:pPr>
              <a:lnSpc>
                <a:spcPct val="150000"/>
              </a:lnSpc>
              <a:defRPr/>
            </a:pPr>
            <a:r>
              <a:rPr lang="en-US" altLang="zh-CN" sz="3200" dirty="0">
                <a:solidFill>
                  <a:srgbClr val="FF0000"/>
                </a:solidFill>
                <a:latin typeface="Times New Roman" panose="02020603050405020304" pitchFamily="18" charset="0"/>
                <a:cs typeface="Arial" panose="020B0604020202020204"/>
              </a:rPr>
              <a:t>Family members should communicate with each other so that they can understand each other better.</a:t>
            </a:r>
            <a:endParaRPr lang="en-US" altLang="zh-CN" sz="3200" dirty="0">
              <a:solidFill>
                <a:srgbClr val="FF0000"/>
              </a:solidFill>
              <a:latin typeface="Times New Roman" panose="02020603050405020304" pitchFamily="18" charset="0"/>
              <a:cs typeface="Arial" panose="020B0604020202020204"/>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0"/>
          <p:cNvGrpSpPr/>
          <p:nvPr/>
        </p:nvGrpSpPr>
        <p:grpSpPr>
          <a:xfrm>
            <a:off x="437960" y="2028986"/>
            <a:ext cx="751874" cy="750206"/>
            <a:chOff x="1064741" y="1843186"/>
            <a:chExt cx="752008" cy="750378"/>
          </a:xfrm>
        </p:grpSpPr>
        <p:sp>
          <p:nvSpPr>
            <p:cNvPr id="4" name="Oval 68"/>
            <p:cNvSpPr>
              <a:spLocks noChangeArrowheads="1"/>
            </p:cNvSpPr>
            <p:nvPr/>
          </p:nvSpPr>
          <p:spPr bwMode="auto">
            <a:xfrm flipH="1">
              <a:off x="1064741" y="1843186"/>
              <a:ext cx="752008" cy="750378"/>
            </a:xfrm>
            <a:prstGeom prst="ellipse">
              <a:avLst/>
            </a:prstGeom>
            <a:solidFill>
              <a:srgbClr val="0A8C69"/>
            </a:solidFill>
            <a:ln w="57150">
              <a:noFill/>
              <a:round/>
            </a:ln>
            <a:effectLst>
              <a:outerShdw blurRad="76200" dir="18900000" sy="23000" kx="-1200000" algn="bl" rotWithShape="0">
                <a:prstClr val="black">
                  <a:alpha val="20000"/>
                </a:prstClr>
              </a:outerShdw>
            </a:effectLst>
          </p:spPr>
          <p:txBody>
            <a:bodyPr vert="horz" wrap="square" lIns="121883" tIns="60941" rIns="121883"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1" i="0" u="none" strike="noStrike" kern="1200" cap="none" spc="0" normalizeH="0" baseline="0" noProof="0" dirty="0">
                <a:ln>
                  <a:noFill/>
                </a:ln>
                <a:solidFill>
                  <a:srgbClr val="000000">
                    <a:lumMod val="50000"/>
                    <a:lumOff val="50000"/>
                  </a:srgbClr>
                </a:solidFill>
                <a:effectLst/>
                <a:uLnTx/>
                <a:uFillTx/>
                <a:latin typeface="微软雅黑" panose="020B0503020204020204" pitchFamily="34" charset="-122"/>
                <a:ea typeface="微软雅黑" panose="020B0503020204020204" pitchFamily="34" charset="-122"/>
                <a:cs typeface="+mn-cs"/>
                <a:sym typeface="字魂59号-创粗黑" panose="00000500000000000000" pitchFamily="2" charset="-122"/>
              </a:endParaRPr>
            </a:p>
          </p:txBody>
        </p:sp>
        <p:sp>
          <p:nvSpPr>
            <p:cNvPr id="5" name="Rectangle 2"/>
            <p:cNvSpPr/>
            <p:nvPr/>
          </p:nvSpPr>
          <p:spPr bwMode="auto">
            <a:xfrm>
              <a:off x="1200777" y="1887962"/>
              <a:ext cx="479934" cy="641350"/>
            </a:xfrm>
            <a:prstGeom prst="rect">
              <a:avLst/>
            </a:prstGeom>
            <a:noFill/>
            <a:ln>
              <a:noFill/>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2665"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Lato" panose="020F0502020204030203" pitchFamily="34" charset="0"/>
                  <a:sym typeface="字魂59号-创粗黑" panose="00000500000000000000" pitchFamily="2" charset="-122"/>
                </a:rPr>
                <a:t>1</a:t>
              </a:r>
              <a:endParaRPr kumimoji="0" lang="id-ID" sz="2665"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Lato" panose="020F0502020204030203" pitchFamily="34" charset="0"/>
                <a:sym typeface="字魂59号-创粗黑" panose="00000500000000000000" pitchFamily="2" charset="-122"/>
              </a:endParaRPr>
            </a:p>
          </p:txBody>
        </p:sp>
      </p:grpSp>
      <p:grpSp>
        <p:nvGrpSpPr>
          <p:cNvPr id="6" name="组合 32"/>
          <p:cNvGrpSpPr/>
          <p:nvPr/>
        </p:nvGrpSpPr>
        <p:grpSpPr>
          <a:xfrm>
            <a:off x="437959" y="3838409"/>
            <a:ext cx="751874" cy="750206"/>
            <a:chOff x="1064741" y="1843186"/>
            <a:chExt cx="752008" cy="750378"/>
          </a:xfrm>
        </p:grpSpPr>
        <p:sp>
          <p:nvSpPr>
            <p:cNvPr id="7" name="Oval 68"/>
            <p:cNvSpPr>
              <a:spLocks noChangeArrowheads="1"/>
            </p:cNvSpPr>
            <p:nvPr/>
          </p:nvSpPr>
          <p:spPr bwMode="auto">
            <a:xfrm flipH="1">
              <a:off x="1064741" y="1843186"/>
              <a:ext cx="752008" cy="750378"/>
            </a:xfrm>
            <a:prstGeom prst="ellipse">
              <a:avLst/>
            </a:prstGeom>
            <a:solidFill>
              <a:srgbClr val="0A8C69"/>
            </a:solidFill>
            <a:ln w="57150">
              <a:noFill/>
              <a:round/>
            </a:ln>
            <a:effectLst>
              <a:outerShdw blurRad="76200" dir="18900000" sy="23000" kx="-1200000" algn="bl" rotWithShape="0">
                <a:prstClr val="black">
                  <a:alpha val="20000"/>
                </a:prstClr>
              </a:outerShdw>
            </a:effectLst>
          </p:spPr>
          <p:txBody>
            <a:bodyPr vert="horz" wrap="square" lIns="121883" tIns="60941" rIns="121883"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1" i="0" u="none" strike="noStrike" kern="1200" cap="none" spc="0" normalizeH="0" baseline="0" noProof="0" dirty="0">
                <a:ln>
                  <a:noFill/>
                </a:ln>
                <a:solidFill>
                  <a:srgbClr val="000000">
                    <a:lumMod val="50000"/>
                    <a:lumOff val="50000"/>
                  </a:srgbClr>
                </a:solidFill>
                <a:effectLst/>
                <a:uLnTx/>
                <a:uFillTx/>
                <a:latin typeface="微软雅黑" panose="020B0503020204020204" pitchFamily="34" charset="-122"/>
                <a:ea typeface="微软雅黑" panose="020B0503020204020204" pitchFamily="34" charset="-122"/>
                <a:cs typeface="+mn-cs"/>
                <a:sym typeface="字魂59号-创粗黑" panose="00000500000000000000" pitchFamily="2" charset="-122"/>
              </a:endParaRPr>
            </a:p>
          </p:txBody>
        </p:sp>
        <p:sp>
          <p:nvSpPr>
            <p:cNvPr id="8" name="Rectangle 2"/>
            <p:cNvSpPr/>
            <p:nvPr/>
          </p:nvSpPr>
          <p:spPr bwMode="auto">
            <a:xfrm>
              <a:off x="1200777" y="1906283"/>
              <a:ext cx="479934" cy="641350"/>
            </a:xfrm>
            <a:prstGeom prst="rect">
              <a:avLst/>
            </a:prstGeom>
            <a:noFill/>
            <a:ln>
              <a:noFill/>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665"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Lato" panose="020F0502020204030203" pitchFamily="34" charset="0"/>
                  <a:sym typeface="字魂59号-创粗黑" panose="00000500000000000000" pitchFamily="2" charset="-122"/>
                </a:rPr>
                <a:t>2</a:t>
              </a:r>
              <a:endParaRPr kumimoji="0" lang="en-US" sz="2665"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Lato" panose="020F0502020204030203" pitchFamily="34" charset="0"/>
                <a:sym typeface="字魂59号-创粗黑" panose="00000500000000000000" pitchFamily="2" charset="-122"/>
              </a:endParaRPr>
            </a:p>
          </p:txBody>
        </p:sp>
      </p:grpSp>
      <p:grpSp>
        <p:nvGrpSpPr>
          <p:cNvPr id="9" name="组合 44"/>
          <p:cNvGrpSpPr/>
          <p:nvPr/>
        </p:nvGrpSpPr>
        <p:grpSpPr>
          <a:xfrm>
            <a:off x="437960" y="5595580"/>
            <a:ext cx="751874" cy="750206"/>
            <a:chOff x="1064741" y="1821591"/>
            <a:chExt cx="752008" cy="750378"/>
          </a:xfrm>
        </p:grpSpPr>
        <p:sp>
          <p:nvSpPr>
            <p:cNvPr id="10" name="Oval 68"/>
            <p:cNvSpPr>
              <a:spLocks noChangeArrowheads="1"/>
            </p:cNvSpPr>
            <p:nvPr/>
          </p:nvSpPr>
          <p:spPr bwMode="auto">
            <a:xfrm flipH="1">
              <a:off x="1064741" y="1821591"/>
              <a:ext cx="752008" cy="750378"/>
            </a:xfrm>
            <a:prstGeom prst="ellipse">
              <a:avLst/>
            </a:prstGeom>
            <a:solidFill>
              <a:srgbClr val="0A8C69"/>
            </a:solidFill>
            <a:ln w="57150">
              <a:noFill/>
              <a:round/>
            </a:ln>
            <a:effectLst>
              <a:outerShdw blurRad="76200" dir="18900000" sy="23000" kx="-1200000" algn="bl" rotWithShape="0">
                <a:prstClr val="black">
                  <a:alpha val="20000"/>
                </a:prstClr>
              </a:outerShdw>
            </a:effectLst>
          </p:spPr>
          <p:txBody>
            <a:bodyPr vert="horz" wrap="square" lIns="121883" tIns="60941" rIns="121883"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1" i="0" u="none" strike="noStrike" kern="1200" cap="none" spc="0" normalizeH="0" baseline="0" noProof="0" dirty="0">
                <a:ln>
                  <a:noFill/>
                </a:ln>
                <a:solidFill>
                  <a:srgbClr val="000000">
                    <a:lumMod val="50000"/>
                    <a:lumOff val="50000"/>
                  </a:srgbClr>
                </a:solidFill>
                <a:effectLst/>
                <a:uLnTx/>
                <a:uFillTx/>
                <a:latin typeface="微软雅黑" panose="020B0503020204020204" pitchFamily="34" charset="-122"/>
                <a:ea typeface="微软雅黑" panose="020B0503020204020204" pitchFamily="34" charset="-122"/>
                <a:cs typeface="+mn-cs"/>
                <a:sym typeface="字魂59号-创粗黑" panose="00000500000000000000" pitchFamily="2" charset="-122"/>
              </a:endParaRPr>
            </a:p>
          </p:txBody>
        </p:sp>
        <p:sp>
          <p:nvSpPr>
            <p:cNvPr id="11" name="Rectangle 2"/>
            <p:cNvSpPr/>
            <p:nvPr/>
          </p:nvSpPr>
          <p:spPr bwMode="auto">
            <a:xfrm>
              <a:off x="1200777" y="1909229"/>
              <a:ext cx="479934" cy="641350"/>
            </a:xfrm>
            <a:prstGeom prst="rect">
              <a:avLst/>
            </a:prstGeom>
            <a:noFill/>
            <a:ln>
              <a:noFill/>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665"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Lato" panose="020F0502020204030203" pitchFamily="34" charset="0"/>
                  <a:sym typeface="字魂59号-创粗黑" panose="00000500000000000000" pitchFamily="2" charset="-122"/>
                </a:rPr>
                <a:t>3</a:t>
              </a:r>
              <a:endParaRPr kumimoji="0" lang="en-US" sz="2665"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Lato" panose="020F0502020204030203" pitchFamily="34" charset="0"/>
                <a:sym typeface="字魂59号-创粗黑" panose="00000500000000000000" pitchFamily="2" charset="-122"/>
              </a:endParaRPr>
            </a:p>
          </p:txBody>
        </p:sp>
      </p:grpSp>
      <p:sp>
        <p:nvSpPr>
          <p:cNvPr id="12" name="矩形 11"/>
          <p:cNvSpPr/>
          <p:nvPr>
            <p:custDataLst>
              <p:tags r:id="rId1"/>
            </p:custDataLst>
          </p:nvPr>
        </p:nvSpPr>
        <p:spPr>
          <a:xfrm>
            <a:off x="1416323" y="1620573"/>
            <a:ext cx="10401509" cy="1640044"/>
          </a:xfrm>
          <a:prstGeom prst="rect">
            <a:avLst/>
          </a:prstGeom>
        </p:spPr>
        <p:txBody>
          <a:bodyPr wrap="square">
            <a:no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通过学习阅读文本，在掌握书信阅读技巧的同时，进一步熟悉本单元目标语言；并通过梳理阅读中人物所遇到的问题，理解家庭关系对于孩子健康成长的重要性，思考如何通过共同努力去营造良好的家庭关系。 </a:t>
            </a:r>
            <a:r>
              <a:rPr kumimoji="0" lang="zh-CN" altLang="en-US" sz="2400" b="1" i="0" u="none" strike="noStrike" kern="1200" cap="none" spc="0" normalizeH="0" baseline="0" noProof="0" dirty="0">
                <a:ln>
                  <a:noFill/>
                </a:ln>
                <a:solidFill>
                  <a:srgbClr val="2A3B93"/>
                </a:solidFill>
                <a:effectLst/>
                <a:uLnTx/>
                <a:uFillTx/>
                <a:latin typeface="微软雅黑" panose="020B0503020204020204" pitchFamily="34" charset="-122"/>
                <a:ea typeface="微软雅黑" panose="020B0503020204020204" pitchFamily="34" charset="-122"/>
                <a:cs typeface="华文中宋" panose="02010600040101010101" charset="-122"/>
              </a:rPr>
              <a:t>（学习理解）</a:t>
            </a:r>
            <a:endParaRPr kumimoji="0" lang="zh-CN" altLang="en-US" sz="2400" b="1" i="0" u="none" strike="noStrike" kern="1200" cap="none" spc="0" normalizeH="0" baseline="0" noProof="0" dirty="0">
              <a:ln>
                <a:noFill/>
              </a:ln>
              <a:solidFill>
                <a:srgbClr val="2A3B93"/>
              </a:solidFill>
              <a:effectLst/>
              <a:uLnTx/>
              <a:uFillTx/>
              <a:latin typeface="微软雅黑" panose="020B0503020204020204" pitchFamily="34" charset="-122"/>
              <a:ea typeface="微软雅黑" panose="020B0503020204020204" pitchFamily="34" charset="-122"/>
              <a:cs typeface="华文中宋" panose="02010600040101010101" charset="-122"/>
            </a:endParaRPr>
          </a:p>
        </p:txBody>
      </p:sp>
      <p:sp>
        <p:nvSpPr>
          <p:cNvPr id="13" name="矩形 12"/>
          <p:cNvSpPr/>
          <p:nvPr>
            <p:custDataLst>
              <p:tags r:id="rId2"/>
            </p:custDataLst>
          </p:nvPr>
        </p:nvSpPr>
        <p:spPr>
          <a:xfrm>
            <a:off x="1416323" y="3448105"/>
            <a:ext cx="10401509" cy="1428320"/>
          </a:xfrm>
          <a:prstGeom prst="rect">
            <a:avLst/>
          </a:prstGeom>
        </p:spPr>
        <p:txBody>
          <a:bodyPr wrap="square">
            <a:noAutofit/>
          </a:bodyPr>
          <a:lstStyle/>
          <a:p>
            <a:pPr marL="0" marR="0" lvl="0" indent="0" algn="l" defTabSz="1219200" rtl="0" eaLnBrk="1" fontAlgn="auto" latinLnBrk="0" hangingPunct="1">
              <a:lnSpc>
                <a:spcPct val="130000"/>
              </a:lnSpc>
              <a:spcBef>
                <a:spcPts val="0"/>
              </a:spcBef>
              <a:spcAft>
                <a:spcPts val="0"/>
              </a:spcAft>
              <a:buClrTx/>
              <a:buSzTx/>
              <a:buFontTx/>
              <a:buNone/>
              <a:defRPr/>
            </a:pPr>
            <a:r>
              <a:rPr lang="zh-CN" altLang="en-US" sz="2400" b="1" dirty="0">
                <a:solidFill>
                  <a:prstClr val="black"/>
                </a:solidFill>
                <a:latin typeface="微软雅黑" panose="020B0503020204020204" pitchFamily="34" charset="-122"/>
                <a:ea typeface="微软雅黑" panose="020B0503020204020204" pitchFamily="34" charset="-122"/>
              </a:rPr>
              <a:t>对</a:t>
            </a: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文中所谈及的问题提出自己的看法，并分析问题中所涉及到的家人的做法、观点进行评论；能够用目标语言对两封信的内容进行归纳，并对</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Mr. Hunt</a:t>
            </a: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的建议进行评价。</a:t>
            </a:r>
            <a:r>
              <a:rPr kumimoji="0" lang="zh-CN" altLang="en-US" sz="2400" b="1" i="0" u="none" strike="noStrike" kern="1200" cap="none" spc="0" normalizeH="0" baseline="0" noProof="0" dirty="0">
                <a:ln>
                  <a:noFill/>
                </a:ln>
                <a:solidFill>
                  <a:srgbClr val="2A3B93"/>
                </a:solidFill>
                <a:effectLst/>
                <a:uLnTx/>
                <a:uFillTx/>
                <a:latin typeface="微软雅黑" panose="020B0503020204020204" pitchFamily="34" charset="-122"/>
                <a:ea typeface="微软雅黑" panose="020B0503020204020204" pitchFamily="34" charset="-122"/>
                <a:cs typeface="华文中宋" panose="02010600040101010101" charset="-122"/>
              </a:rPr>
              <a:t>（应用实践）</a:t>
            </a:r>
            <a:endParaRPr kumimoji="0" lang="en-US" altLang="zh-CN" sz="2400" b="1" i="0" u="none" strike="noStrike" kern="1200" cap="none" spc="0" normalizeH="0" baseline="0" noProof="0" dirty="0">
              <a:ln>
                <a:noFill/>
              </a:ln>
              <a:solidFill>
                <a:srgbClr val="2A3B93"/>
              </a:solidFill>
              <a:effectLst/>
              <a:uLnTx/>
              <a:uFillTx/>
              <a:latin typeface="微软雅黑" panose="020B0503020204020204" pitchFamily="34" charset="-122"/>
              <a:ea typeface="微软雅黑" panose="020B0503020204020204" pitchFamily="34" charset="-122"/>
              <a:cs typeface="华文中宋" panose="02010600040101010101" charset="-122"/>
            </a:endParaRPr>
          </a:p>
        </p:txBody>
      </p:sp>
      <p:sp>
        <p:nvSpPr>
          <p:cNvPr id="14" name="矩形 13"/>
          <p:cNvSpPr/>
          <p:nvPr>
            <p:custDataLst>
              <p:tags r:id="rId3"/>
            </p:custDataLst>
          </p:nvPr>
        </p:nvSpPr>
        <p:spPr>
          <a:xfrm>
            <a:off x="1416323" y="5256523"/>
            <a:ext cx="10337717" cy="1428320"/>
          </a:xfrm>
          <a:prstGeom prst="rect">
            <a:avLst/>
          </a:prstGeom>
        </p:spPr>
        <p:txBody>
          <a:bodyPr wrap="square">
            <a:noAutofit/>
          </a:bodyPr>
          <a:lstStyle/>
          <a:p>
            <a:pPr marL="0" marR="0" lvl="0" indent="0" algn="l" defTabSz="1219200" rtl="0" eaLnBrk="1" fontAlgn="auto" latinLnBrk="0" hangingPunct="1">
              <a:lnSpc>
                <a:spcPct val="13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拓展了解到家庭关系对青少年生活和学习的影响，同时能够通过课外查询资料了解青少年常遇到的家庭问题（如父母吵架、二孩问题等），并了解有效的处理方式。</a:t>
            </a:r>
            <a:r>
              <a:rPr kumimoji="0" lang="zh-CN" altLang="en-US" sz="2400" b="1" i="0" u="none" strike="noStrike" kern="1200" cap="none" spc="0" normalizeH="0" baseline="0" noProof="0" dirty="0">
                <a:ln>
                  <a:noFill/>
                </a:ln>
                <a:solidFill>
                  <a:srgbClr val="2A3B93"/>
                </a:solidFill>
                <a:effectLst/>
                <a:uLnTx/>
                <a:uFillTx/>
                <a:latin typeface="微软雅黑" panose="020B0503020204020204" pitchFamily="34" charset="-122"/>
                <a:ea typeface="微软雅黑" panose="020B0503020204020204" pitchFamily="34" charset="-122"/>
                <a:cs typeface="华文中宋" panose="02010600040101010101" charset="-122"/>
                <a:sym typeface="+mn-ea"/>
              </a:rPr>
              <a:t>（迁移创新）</a:t>
            </a:r>
            <a:endParaRPr kumimoji="0" lang="zh-CN" altLang="en-US" sz="2400" b="1" i="0" u="none" strike="noStrike" kern="1200" cap="none" spc="0" normalizeH="0" baseline="0" noProof="0" dirty="0">
              <a:ln>
                <a:noFill/>
              </a:ln>
              <a:solidFill>
                <a:srgbClr val="2A3B93"/>
              </a:solidFill>
              <a:effectLst/>
              <a:uLnTx/>
              <a:uFillTx/>
              <a:latin typeface="微软雅黑" panose="020B0503020204020204" pitchFamily="34" charset="-122"/>
              <a:ea typeface="微软雅黑" panose="020B0503020204020204" pitchFamily="34" charset="-122"/>
              <a:cs typeface="华文中宋" panose="02010600040101010101" charset="-122"/>
            </a:endParaRPr>
          </a:p>
        </p:txBody>
      </p:sp>
      <p:sp>
        <p:nvSpPr>
          <p:cNvPr id="15" name="矩形 14"/>
          <p:cNvSpPr/>
          <p:nvPr>
            <p:custDataLst>
              <p:tags r:id="rId4"/>
            </p:custDataLst>
          </p:nvPr>
        </p:nvSpPr>
        <p:spPr>
          <a:xfrm>
            <a:off x="437960" y="827213"/>
            <a:ext cx="4826961" cy="663688"/>
          </a:xfrm>
          <a:prstGeom prst="rect">
            <a:avLst/>
          </a:prstGeom>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华文中宋" panose="02010600040101010101" charset="-122"/>
              </a:rPr>
              <a:t> </a:t>
            </a:r>
            <a:r>
              <a:rPr kumimoji="0" lang="zh-CN" altLang="en-US"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华文中宋" panose="02010600040101010101" charset="-122"/>
              </a:rPr>
              <a:t>通过本课时学习，我们能够：</a:t>
            </a:r>
            <a:endParaRPr kumimoji="0" lang="en-US" altLang="zh-CN" sz="2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华文中宋" panose="02010600040101010101" charset="-122"/>
            </a:endParaRPr>
          </a:p>
        </p:txBody>
      </p:sp>
      <p:pic>
        <p:nvPicPr>
          <p:cNvPr id="2" name="图片 1"/>
          <p:cNvPicPr>
            <a:picLocks noChangeAspect="1"/>
          </p:cNvPicPr>
          <p:nvPr/>
        </p:nvPicPr>
        <p:blipFill rotWithShape="1">
          <a:blip r:embed="rId5"/>
          <a:srcRect b="15883"/>
          <a:stretch>
            <a:fillRect/>
          </a:stretch>
        </p:blipFill>
        <p:spPr>
          <a:xfrm>
            <a:off x="2977564" y="-182696"/>
            <a:ext cx="5872688" cy="1120151"/>
          </a:xfrm>
          <a:prstGeom prst="rect">
            <a:avLst/>
          </a:prstGeom>
          <a:effectLst>
            <a:outerShdw blurRad="50800" dist="38100" dir="5400000" algn="t" rotWithShape="0">
              <a:prstClr val="black">
                <a:alpha val="40000"/>
              </a:prst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p:cNvSpPr/>
          <p:nvPr>
            <p:custDataLst>
              <p:tags r:id="rId1"/>
            </p:custDataLst>
          </p:nvPr>
        </p:nvSpPr>
        <p:spPr>
          <a:xfrm>
            <a:off x="633095" y="422910"/>
            <a:ext cx="10880090" cy="1568450"/>
          </a:xfrm>
          <a:prstGeom prst="rect">
            <a:avLst/>
          </a:prstGeom>
          <a:noFill/>
          <a:ln w="28575">
            <a:solidFill>
              <a:srgbClr val="205394"/>
            </a:solidFill>
          </a:ln>
        </p:spPr>
        <p:txBody>
          <a:bodyPr wrap="square" anchor="t" anchorCtr="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a:rPr>
              <a:t>not allow</a:t>
            </a:r>
            <a:r>
              <a:rPr kumimoji="0" lang="en-US" altLang="zh-CN" sz="3200" b="0" i="0" u="none" strike="noStrike" kern="0" cap="none" spc="0" normalizeH="0" baseline="0" noProof="0" dirty="0">
                <a:ln>
                  <a:noFill/>
                </a:ln>
                <a:solidFill>
                  <a:srgbClr val="FF0000"/>
                </a:solidFill>
                <a:effectLst/>
                <a:uLnTx/>
                <a:uFillTx/>
                <a:latin typeface="Times New Roman" panose="02020603050405020304" pitchFamily="18" charset="0"/>
                <a:cs typeface="Arial" panose="020B0604020202020204"/>
              </a:rPr>
              <a:t> </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a:rPr>
              <a:t>           </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a:sym typeface="宋体" panose="02010600030101010101" pitchFamily="2" charset="-122"/>
              </a:rPr>
              <a:t>— ________________</a:t>
            </a:r>
            <a:endPar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a:sym typeface="宋体" panose="02010600030101010101" pitchFamily="2" charset="-122"/>
            </a:endParaRPr>
          </a:p>
          <a:p>
            <a:pPr marL="0" marR="0" lvl="0" indent="0" defTabSz="914400" eaLnBrk="1" fontAlgn="auto" latinLnBrk="0" hangingPunct="1">
              <a:lnSpc>
                <a:spcPct val="150000"/>
              </a:lnSpc>
              <a:spcBef>
                <a:spcPts val="0"/>
              </a:spcBef>
              <a:spcAft>
                <a:spcPts val="0"/>
              </a:spcAft>
              <a:buClrTx/>
              <a:buSzTx/>
              <a:buFontTx/>
              <a:buNone/>
              <a:defRPr/>
            </a:pP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a:sym typeface="宋体" panose="02010600030101010101" pitchFamily="2" charset="-122"/>
              </a:rPr>
              <a:t>____________________________________________________</a:t>
            </a:r>
            <a:endPar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a:sym typeface="宋体" panose="02010600030101010101" pitchFamily="2" charset="-122"/>
            </a:endParaRPr>
          </a:p>
        </p:txBody>
      </p:sp>
      <p:sp>
        <p:nvSpPr>
          <p:cNvPr id="5" name="文本框 4"/>
          <p:cNvSpPr txBox="1"/>
          <p:nvPr>
            <p:custDataLst>
              <p:tags r:id="rId2"/>
            </p:custDataLst>
          </p:nvPr>
        </p:nvSpPr>
        <p:spPr>
          <a:xfrm>
            <a:off x="5008245" y="600075"/>
            <a:ext cx="1392238" cy="583565"/>
          </a:xfrm>
          <a:prstGeom prst="rect">
            <a:avLst/>
          </a:prstGeom>
          <a:noFill/>
          <a:ln w="9525">
            <a:noFill/>
          </a:ln>
        </p:spPr>
        <p:txBody>
          <a:bodyPr wrap="square" anchor="t" anchorCtr="0">
            <a:spAutoFit/>
          </a:bodyPr>
          <a:lstStyle/>
          <a:p>
            <a:pPr>
              <a:defRPr/>
            </a:pPr>
            <a:r>
              <a:rPr lang="en-US" altLang="zh-CN" sz="3200">
                <a:solidFill>
                  <a:srgbClr val="FF0000"/>
                </a:solidFill>
                <a:latin typeface="Times New Roman" panose="02020603050405020304" pitchFamily="18" charset="0"/>
                <a:cs typeface="Arial" panose="020B0604020202020204"/>
                <a:sym typeface="宋体" panose="02010600030101010101" pitchFamily="2" charset="-122"/>
              </a:rPr>
              <a:t>refuse</a:t>
            </a:r>
            <a:endParaRPr lang="en-US" altLang="zh-CN" sz="3200">
              <a:solidFill>
                <a:srgbClr val="FF0000"/>
              </a:solidFill>
              <a:latin typeface="Times New Roman" panose="02020603050405020304" pitchFamily="18" charset="0"/>
              <a:cs typeface="Arial" panose="020B0604020202020204"/>
              <a:sym typeface="宋体" panose="02010600030101010101" pitchFamily="2" charset="-122"/>
            </a:endParaRPr>
          </a:p>
        </p:txBody>
      </p:sp>
      <p:sp>
        <p:nvSpPr>
          <p:cNvPr id="6" name="文本框 5"/>
          <p:cNvSpPr txBox="1"/>
          <p:nvPr>
            <p:custDataLst>
              <p:tags r:id="rId3"/>
            </p:custDataLst>
          </p:nvPr>
        </p:nvSpPr>
        <p:spPr>
          <a:xfrm>
            <a:off x="652145" y="1100455"/>
            <a:ext cx="10733088" cy="829945"/>
          </a:xfrm>
          <a:prstGeom prst="rect">
            <a:avLst/>
          </a:prstGeom>
          <a:noFill/>
          <a:ln w="9525">
            <a:noFill/>
          </a:ln>
        </p:spPr>
        <p:txBody>
          <a:bodyPr wrap="square" anchor="t" anchorCtr="0">
            <a:spAutoFit/>
          </a:bodyPr>
          <a:lstStyle/>
          <a:p>
            <a:pPr>
              <a:lnSpc>
                <a:spcPct val="150000"/>
              </a:lnSpc>
              <a:defRPr/>
            </a:pPr>
            <a:r>
              <a:rPr lang="en-US" altLang="zh-CN" sz="3200">
                <a:solidFill>
                  <a:srgbClr val="FF0000"/>
                </a:solidFill>
                <a:latin typeface="Times New Roman" panose="02020603050405020304" pitchFamily="18" charset="0"/>
                <a:cs typeface="Arial" panose="020B0604020202020204"/>
                <a:sym typeface="宋体" panose="02010600030101010101" pitchFamily="2" charset="-122"/>
              </a:rPr>
              <a:t>Tom refuses to let her younger brother use her computer.</a:t>
            </a:r>
            <a:endParaRPr lang="en-US" altLang="zh-CN" sz="3200">
              <a:solidFill>
                <a:srgbClr val="FF0000"/>
              </a:solidFill>
              <a:latin typeface="Times New Roman" panose="02020603050405020304" pitchFamily="18" charset="0"/>
              <a:cs typeface="Arial" panose="020B0604020202020204"/>
              <a:sym typeface="宋体" panose="02010600030101010101" pitchFamily="2" charset="-122"/>
            </a:endParaRPr>
          </a:p>
        </p:txBody>
      </p:sp>
      <p:sp>
        <p:nvSpPr>
          <p:cNvPr id="7" name="矩形 8"/>
          <p:cNvSpPr/>
          <p:nvPr>
            <p:custDataLst>
              <p:tags r:id="rId4"/>
            </p:custDataLst>
          </p:nvPr>
        </p:nvSpPr>
        <p:spPr>
          <a:xfrm>
            <a:off x="633095" y="2358866"/>
            <a:ext cx="10908665" cy="1568450"/>
          </a:xfrm>
          <a:prstGeom prst="rect">
            <a:avLst/>
          </a:prstGeom>
          <a:noFill/>
          <a:ln w="28575">
            <a:solidFill>
              <a:srgbClr val="205394"/>
            </a:solidFill>
          </a:ln>
        </p:spPr>
        <p:txBody>
          <a:bodyPr wrap="square" anchor="t" anchorCtr="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a:rPr>
              <a:t>worried               </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a:sym typeface="宋体" panose="02010600030101010101" pitchFamily="2" charset="-122"/>
              </a:rPr>
              <a:t>— ________________</a:t>
            </a:r>
            <a:endPar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a:sym typeface="宋体" panose="02010600030101010101" pitchFamily="2" charset="-122"/>
            </a:endParaRPr>
          </a:p>
          <a:p>
            <a:pPr marL="0" marR="0" lvl="0" indent="0" defTabSz="914400" eaLnBrk="1" fontAlgn="auto" latinLnBrk="0" hangingPunct="1">
              <a:lnSpc>
                <a:spcPct val="150000"/>
              </a:lnSpc>
              <a:spcBef>
                <a:spcPts val="0"/>
              </a:spcBef>
              <a:spcAft>
                <a:spcPts val="0"/>
              </a:spcAft>
              <a:buClrTx/>
              <a:buSzTx/>
              <a:buFontTx/>
              <a:buNone/>
              <a:defRPr/>
            </a:pP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a:sym typeface="宋体" panose="02010600030101010101" pitchFamily="2" charset="-122"/>
              </a:rPr>
              <a:t>____________________________________________________</a:t>
            </a:r>
            <a:endPar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a:sym typeface="宋体" panose="02010600030101010101" pitchFamily="2" charset="-122"/>
            </a:endParaRPr>
          </a:p>
        </p:txBody>
      </p:sp>
      <p:sp>
        <p:nvSpPr>
          <p:cNvPr id="8" name="文本框 7"/>
          <p:cNvSpPr txBox="1"/>
          <p:nvPr>
            <p:custDataLst>
              <p:tags r:id="rId5"/>
            </p:custDataLst>
          </p:nvPr>
        </p:nvSpPr>
        <p:spPr>
          <a:xfrm>
            <a:off x="4935220" y="2514441"/>
            <a:ext cx="1870075" cy="583565"/>
          </a:xfrm>
          <a:prstGeom prst="rect">
            <a:avLst/>
          </a:prstGeom>
          <a:noFill/>
          <a:ln w="9525">
            <a:noFill/>
          </a:ln>
        </p:spPr>
        <p:txBody>
          <a:bodyPr wrap="square" anchor="t" anchorCtr="0">
            <a:spAutoFit/>
          </a:bodyPr>
          <a:lstStyle/>
          <a:p>
            <a:pPr>
              <a:defRPr/>
            </a:pPr>
            <a:r>
              <a:rPr lang="en-US" altLang="zh-CN" sz="3200">
                <a:solidFill>
                  <a:srgbClr val="FF0000"/>
                </a:solidFill>
                <a:latin typeface="Times New Roman" panose="02020603050405020304" pitchFamily="18" charset="0"/>
                <a:cs typeface="Arial" panose="020B0604020202020204"/>
                <a:sym typeface="宋体" panose="02010600030101010101" pitchFamily="2" charset="-122"/>
              </a:rPr>
              <a:t>nervous</a:t>
            </a:r>
            <a:endParaRPr lang="en-US" altLang="zh-CN" sz="3200">
              <a:solidFill>
                <a:srgbClr val="FF0000"/>
              </a:solidFill>
              <a:latin typeface="Times New Roman" panose="02020603050405020304" pitchFamily="18" charset="0"/>
              <a:cs typeface="Arial" panose="020B0604020202020204"/>
              <a:sym typeface="宋体" panose="02010600030101010101" pitchFamily="2" charset="-122"/>
            </a:endParaRPr>
          </a:p>
        </p:txBody>
      </p:sp>
      <p:sp>
        <p:nvSpPr>
          <p:cNvPr id="9" name="文本框 8"/>
          <p:cNvSpPr txBox="1"/>
          <p:nvPr>
            <p:custDataLst>
              <p:tags r:id="rId6"/>
            </p:custDataLst>
          </p:nvPr>
        </p:nvSpPr>
        <p:spPr>
          <a:xfrm>
            <a:off x="779145" y="3036729"/>
            <a:ext cx="6945313" cy="829945"/>
          </a:xfrm>
          <a:prstGeom prst="rect">
            <a:avLst/>
          </a:prstGeom>
          <a:noFill/>
          <a:ln w="9525">
            <a:noFill/>
          </a:ln>
        </p:spPr>
        <p:txBody>
          <a:bodyPr wrap="square" anchor="t" anchorCtr="0">
            <a:spAutoFit/>
          </a:bodyPr>
          <a:lstStyle/>
          <a:p>
            <a:pPr>
              <a:lnSpc>
                <a:spcPct val="150000"/>
              </a:lnSpc>
              <a:defRPr/>
            </a:pPr>
            <a:r>
              <a:rPr lang="en-US" altLang="zh-CN" sz="3200">
                <a:solidFill>
                  <a:srgbClr val="FF0000"/>
                </a:solidFill>
                <a:latin typeface="Times New Roman" panose="02020603050405020304" pitchFamily="18" charset="0"/>
                <a:cs typeface="Arial" panose="020B0604020202020204"/>
              </a:rPr>
              <a:t>I'm always very nervous before a test.</a:t>
            </a:r>
            <a:endParaRPr lang="en-US" altLang="zh-CN" sz="3200">
              <a:solidFill>
                <a:srgbClr val="FF0000"/>
              </a:solidFill>
              <a:latin typeface="Times New Roman" panose="02020603050405020304" pitchFamily="18" charset="0"/>
              <a:cs typeface="Arial" panose="020B0604020202020204"/>
            </a:endParaRPr>
          </a:p>
        </p:txBody>
      </p:sp>
      <p:sp>
        <p:nvSpPr>
          <p:cNvPr id="10" name="矩形 8"/>
          <p:cNvSpPr/>
          <p:nvPr>
            <p:custDataLst>
              <p:tags r:id="rId7"/>
            </p:custDataLst>
          </p:nvPr>
        </p:nvSpPr>
        <p:spPr>
          <a:xfrm>
            <a:off x="633095" y="4260853"/>
            <a:ext cx="10925810" cy="2306955"/>
          </a:xfrm>
          <a:prstGeom prst="rect">
            <a:avLst/>
          </a:prstGeom>
          <a:noFill/>
          <a:ln w="28575">
            <a:solidFill>
              <a:srgbClr val="205394"/>
            </a:solidFill>
          </a:ln>
        </p:spPr>
        <p:txBody>
          <a:bodyPr wrap="square" anchor="t" anchorCtr="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3200" b="0" i="0" u="none" strike="noStrike" kern="0" cap="none" spc="0" normalizeH="0" baseline="0" noProof="0">
                <a:ln>
                  <a:noFill/>
                </a:ln>
                <a:solidFill>
                  <a:prstClr val="black"/>
                </a:solidFill>
                <a:effectLst/>
                <a:uLnTx/>
                <a:uFillTx/>
                <a:latin typeface="Times New Roman" panose="02020603050405020304" pitchFamily="18" charset="0"/>
                <a:cs typeface="Arial" panose="020B0604020202020204"/>
              </a:rPr>
              <a:t>get along with    </a:t>
            </a:r>
            <a:r>
              <a:rPr kumimoji="0" lang="en-US" altLang="zh-CN" sz="3200" b="0" i="0" u="none" strike="noStrike" kern="0" cap="none" spc="0" normalizeH="0" baseline="0" noProof="0">
                <a:ln>
                  <a:noFill/>
                </a:ln>
                <a:solidFill>
                  <a:prstClr val="black"/>
                </a:solidFill>
                <a:effectLst/>
                <a:uLnTx/>
                <a:uFillTx/>
                <a:latin typeface="Times New Roman" panose="02020603050405020304" pitchFamily="18" charset="0"/>
                <a:cs typeface="Arial" panose="020B0604020202020204"/>
                <a:sym typeface="宋体" panose="02010600030101010101" pitchFamily="2" charset="-122"/>
              </a:rPr>
              <a:t>— ________________</a:t>
            </a:r>
            <a:endParaRPr kumimoji="0" lang="en-US" altLang="zh-CN" sz="3200" b="0" i="0" u="none" strike="noStrike" kern="0" cap="none" spc="0" normalizeH="0" baseline="0" noProof="0">
              <a:ln>
                <a:noFill/>
              </a:ln>
              <a:solidFill>
                <a:prstClr val="black"/>
              </a:solidFill>
              <a:effectLst/>
              <a:uLnTx/>
              <a:uFillTx/>
              <a:latin typeface="Times New Roman" panose="02020603050405020304" pitchFamily="18" charset="0"/>
              <a:cs typeface="Arial" panose="020B0604020202020204"/>
              <a:sym typeface="宋体" panose="02010600030101010101" pitchFamily="2" charset="-122"/>
            </a:endParaRPr>
          </a:p>
          <a:p>
            <a:pPr marL="0" marR="0" lvl="0" indent="0" defTabSz="914400" eaLnBrk="1" fontAlgn="auto" latinLnBrk="0" hangingPunct="1">
              <a:lnSpc>
                <a:spcPct val="150000"/>
              </a:lnSpc>
              <a:spcBef>
                <a:spcPts val="0"/>
              </a:spcBef>
              <a:spcAft>
                <a:spcPts val="0"/>
              </a:spcAft>
              <a:buClrTx/>
              <a:buSzTx/>
              <a:buFontTx/>
              <a:buNone/>
              <a:defRPr/>
            </a:pPr>
            <a:r>
              <a:rPr kumimoji="0" lang="en-US" altLang="zh-CN" sz="3200" b="0" i="0" u="none" strike="noStrike" kern="0" cap="none" spc="0" normalizeH="0" baseline="0" noProof="0">
                <a:ln>
                  <a:noFill/>
                </a:ln>
                <a:solidFill>
                  <a:prstClr val="black"/>
                </a:solidFill>
                <a:effectLst/>
                <a:uLnTx/>
                <a:uFillTx/>
                <a:latin typeface="Times New Roman" panose="02020603050405020304" pitchFamily="18" charset="0"/>
                <a:cs typeface="Arial" panose="020B0604020202020204"/>
                <a:sym typeface="宋体" panose="02010600030101010101" pitchFamily="2" charset="-122"/>
              </a:rPr>
              <a:t>____________________________________________________</a:t>
            </a:r>
            <a:endParaRPr kumimoji="0" lang="en-US" altLang="zh-CN" sz="3200" b="0" i="0" u="none" strike="noStrike" kern="0" cap="none" spc="0" normalizeH="0" baseline="0" noProof="0">
              <a:ln>
                <a:noFill/>
              </a:ln>
              <a:solidFill>
                <a:prstClr val="black"/>
              </a:solidFill>
              <a:effectLst/>
              <a:uLnTx/>
              <a:uFillTx/>
              <a:latin typeface="Times New Roman" panose="02020603050405020304" pitchFamily="18" charset="0"/>
              <a:cs typeface="Arial" panose="020B0604020202020204"/>
              <a:sym typeface="宋体" panose="02010600030101010101" pitchFamily="2" charset="-122"/>
            </a:endParaRPr>
          </a:p>
          <a:p>
            <a:pPr marL="0" marR="0" lvl="0" indent="0" defTabSz="914400" eaLnBrk="1" fontAlgn="auto" latinLnBrk="0" hangingPunct="1">
              <a:lnSpc>
                <a:spcPct val="150000"/>
              </a:lnSpc>
              <a:spcBef>
                <a:spcPts val="0"/>
              </a:spcBef>
              <a:spcAft>
                <a:spcPts val="0"/>
              </a:spcAft>
              <a:buClrTx/>
              <a:buSzTx/>
              <a:buFontTx/>
              <a:buNone/>
              <a:defRPr/>
            </a:pPr>
            <a:r>
              <a:rPr kumimoji="0" lang="en-US" altLang="zh-CN" sz="3200" b="0" i="0" u="none" strike="noStrike" kern="0" cap="none" spc="0" normalizeH="0" baseline="0" noProof="0">
                <a:ln>
                  <a:noFill/>
                </a:ln>
                <a:solidFill>
                  <a:prstClr val="black"/>
                </a:solidFill>
                <a:effectLst/>
                <a:uLnTx/>
                <a:uFillTx/>
                <a:latin typeface="Times New Roman" panose="02020603050405020304" pitchFamily="18" charset="0"/>
                <a:cs typeface="Arial" panose="020B0604020202020204"/>
                <a:sym typeface="宋体" panose="02010600030101010101" pitchFamily="2" charset="-122"/>
              </a:rPr>
              <a:t>____________________________________________________</a:t>
            </a:r>
            <a:endParaRPr kumimoji="0" lang="en-US" altLang="zh-CN" sz="3200" b="0" i="0" u="none" strike="noStrike" kern="0" cap="none" spc="0" normalizeH="0" baseline="0" noProof="0">
              <a:ln>
                <a:noFill/>
              </a:ln>
              <a:solidFill>
                <a:prstClr val="black"/>
              </a:solidFill>
              <a:effectLst/>
              <a:uLnTx/>
              <a:uFillTx/>
              <a:latin typeface="Times New Roman" panose="02020603050405020304" pitchFamily="18" charset="0"/>
              <a:cs typeface="Arial" panose="020B0604020202020204"/>
              <a:sym typeface="宋体" panose="02010600030101010101" pitchFamily="2" charset="-122"/>
            </a:endParaRPr>
          </a:p>
        </p:txBody>
      </p:sp>
      <p:sp>
        <p:nvSpPr>
          <p:cNvPr id="11" name="文本框 10"/>
          <p:cNvSpPr txBox="1"/>
          <p:nvPr>
            <p:custDataLst>
              <p:tags r:id="rId8"/>
            </p:custDataLst>
          </p:nvPr>
        </p:nvSpPr>
        <p:spPr>
          <a:xfrm>
            <a:off x="4522470" y="4400553"/>
            <a:ext cx="2281238" cy="583565"/>
          </a:xfrm>
          <a:prstGeom prst="rect">
            <a:avLst/>
          </a:prstGeom>
          <a:noFill/>
          <a:ln w="9525">
            <a:noFill/>
          </a:ln>
        </p:spPr>
        <p:txBody>
          <a:bodyPr wrap="square" anchor="t" anchorCtr="0">
            <a:spAutoFit/>
          </a:bodyPr>
          <a:lstStyle/>
          <a:p>
            <a:pPr>
              <a:defRPr/>
            </a:pPr>
            <a:r>
              <a:rPr lang="en-US" altLang="zh-CN" sz="3200" dirty="0">
                <a:solidFill>
                  <a:srgbClr val="FF0000"/>
                </a:solidFill>
                <a:latin typeface="Times New Roman" panose="02020603050405020304" pitchFamily="18" charset="0"/>
                <a:cs typeface="Arial" panose="020B0604020202020204"/>
                <a:sym typeface="宋体" panose="02010600030101010101" pitchFamily="2" charset="-122"/>
              </a:rPr>
              <a:t>get on with</a:t>
            </a:r>
            <a:endParaRPr lang="en-US" altLang="zh-CN" sz="3200" dirty="0">
              <a:solidFill>
                <a:srgbClr val="FF0000"/>
              </a:solidFill>
              <a:latin typeface="Times New Roman" panose="02020603050405020304" pitchFamily="18" charset="0"/>
              <a:cs typeface="Arial" panose="020B0604020202020204"/>
              <a:sym typeface="宋体" panose="02010600030101010101" pitchFamily="2" charset="-122"/>
            </a:endParaRPr>
          </a:p>
        </p:txBody>
      </p:sp>
      <p:sp>
        <p:nvSpPr>
          <p:cNvPr id="12" name="文本框 11"/>
          <p:cNvSpPr txBox="1"/>
          <p:nvPr>
            <p:custDataLst>
              <p:tags r:id="rId9"/>
            </p:custDataLst>
          </p:nvPr>
        </p:nvSpPr>
        <p:spPr>
          <a:xfrm>
            <a:off x="652145" y="4911728"/>
            <a:ext cx="10741025" cy="1568450"/>
          </a:xfrm>
          <a:prstGeom prst="rect">
            <a:avLst/>
          </a:prstGeom>
          <a:noFill/>
          <a:ln w="9525">
            <a:noFill/>
          </a:ln>
        </p:spPr>
        <p:txBody>
          <a:bodyPr wrap="square" anchor="t" anchorCtr="0">
            <a:spAutoFit/>
          </a:bodyPr>
          <a:lstStyle/>
          <a:p>
            <a:pPr>
              <a:lnSpc>
                <a:spcPct val="150000"/>
              </a:lnSpc>
              <a:defRPr/>
            </a:pPr>
            <a:r>
              <a:rPr lang="en-US" altLang="zh-CN" sz="3200">
                <a:solidFill>
                  <a:srgbClr val="FF0000"/>
                </a:solidFill>
                <a:latin typeface="Times New Roman" panose="02020603050405020304" pitchFamily="18" charset="0"/>
                <a:cs typeface="Arial" panose="020B0604020202020204"/>
              </a:rPr>
              <a:t>John and I get on with each other because we have a lot in common.</a:t>
            </a:r>
            <a:endParaRPr lang="en-US" altLang="zh-CN" sz="3200">
              <a:solidFill>
                <a:srgbClr val="FF0000"/>
              </a:solidFill>
              <a:latin typeface="Times New Roman" panose="02020603050405020304" pitchFamily="18" charset="0"/>
              <a:cs typeface="Arial" panose="020B0604020202020204"/>
            </a:endParaRPr>
          </a:p>
        </p:txBody>
      </p:sp>
      <p:pic>
        <p:nvPicPr>
          <p:cNvPr id="2" name="图片 1"/>
          <p:cNvPicPr>
            <a:picLocks noChangeAspect="1"/>
          </p:cNvPicPr>
          <p:nvPr/>
        </p:nvPicPr>
        <p:blipFill>
          <a:blip r:embed="rId10"/>
          <a:stretch>
            <a:fillRect/>
          </a:stretch>
        </p:blipFill>
        <p:spPr>
          <a:xfrm>
            <a:off x="10186483" y="1930400"/>
            <a:ext cx="1786283" cy="312751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p:cNvSpPr>
            <a:spLocks noChangeArrowheads="1"/>
          </p:cNvSpPr>
          <p:nvPr>
            <p:custDataLst>
              <p:tags r:id="rId1"/>
            </p:custDataLst>
          </p:nvPr>
        </p:nvSpPr>
        <p:spPr bwMode="auto">
          <a:xfrm>
            <a:off x="601867" y="501966"/>
            <a:ext cx="3491502" cy="6124754"/>
          </a:xfrm>
          <a:prstGeom prst="rect">
            <a:avLst/>
          </a:prstGeom>
          <a:noFill/>
          <a:ln w="9525">
            <a:noFill/>
            <a:miter lim="800000"/>
          </a:ln>
        </p:spPr>
        <p:txBody>
          <a:bodyPr wrap="square">
            <a:spAutoFit/>
          </a:bodyPr>
          <a:lstStyle/>
          <a:p>
            <a:pPr>
              <a:defRPr/>
            </a:pPr>
            <a:r>
              <a:rPr lang="en-US" altLang="zh-CN" sz="2800" dirty="0">
                <a:solidFill>
                  <a:prstClr val="black"/>
                </a:solidFill>
                <a:latin typeface="Times New Roman" panose="02020603050405020304" pitchFamily="18" charset="0"/>
                <a:cs typeface="Times New Roman" panose="02020603050405020304" pitchFamily="18" charset="0"/>
              </a:rPr>
              <a:t>1.</a:t>
            </a:r>
            <a:r>
              <a:rPr lang="zh-CN" altLang="en-US" sz="2800" dirty="0">
                <a:solidFill>
                  <a:prstClr val="black"/>
                </a:solidFill>
                <a:latin typeface="Times New Roman" panose="02020603050405020304" pitchFamily="18" charset="0"/>
                <a:cs typeface="Times New Roman" panose="02020603050405020304" pitchFamily="18" charset="0"/>
              </a:rPr>
              <a:t>与某人相处得好</a:t>
            </a:r>
            <a:endParaRPr lang="en-US" sz="2800" dirty="0">
              <a:solidFill>
                <a:prstClr val="black"/>
              </a:solidFill>
              <a:latin typeface="Times New Roman" panose="02020603050405020304" pitchFamily="18" charset="0"/>
              <a:cs typeface="Times New Roman" panose="02020603050405020304" pitchFamily="18" charset="0"/>
            </a:endParaRPr>
          </a:p>
          <a:p>
            <a:pPr>
              <a:defRPr/>
            </a:pPr>
            <a:r>
              <a:rPr lang="en-US" altLang="zh-CN" sz="2800" dirty="0">
                <a:solidFill>
                  <a:prstClr val="black"/>
                </a:solidFill>
                <a:latin typeface="Times New Roman" panose="02020603050405020304" pitchFamily="18" charset="0"/>
                <a:cs typeface="Times New Roman" panose="02020603050405020304" pitchFamily="18" charset="0"/>
              </a:rPr>
              <a:t>2.</a:t>
            </a:r>
            <a:r>
              <a:rPr lang="zh-CN" altLang="en-US" sz="2800" dirty="0">
                <a:solidFill>
                  <a:prstClr val="black"/>
                </a:solidFill>
                <a:latin typeface="Times New Roman" panose="02020603050405020304" pitchFamily="18" charset="0"/>
                <a:cs typeface="Times New Roman" panose="02020603050405020304" pitchFamily="18" charset="0"/>
              </a:rPr>
              <a:t>已变得很僵</a:t>
            </a:r>
            <a:endParaRPr lang="zh-CN" altLang="en-US" sz="2800" dirty="0">
              <a:solidFill>
                <a:prstClr val="black"/>
              </a:solidFill>
              <a:latin typeface="Times New Roman" panose="02020603050405020304" pitchFamily="18" charset="0"/>
              <a:cs typeface="Times New Roman" panose="02020603050405020304" pitchFamily="18" charset="0"/>
            </a:endParaRPr>
          </a:p>
          <a:p>
            <a:pPr>
              <a:defRPr/>
            </a:pPr>
            <a:r>
              <a:rPr lang="en-US" altLang="zh-CN" sz="2800" dirty="0">
                <a:solidFill>
                  <a:prstClr val="black"/>
                </a:solidFill>
                <a:latin typeface="Times New Roman" panose="02020603050405020304" pitchFamily="18" charset="0"/>
                <a:cs typeface="Times New Roman" panose="02020603050405020304" pitchFamily="18" charset="0"/>
              </a:rPr>
              <a:t>3.</a:t>
            </a:r>
            <a:r>
              <a:rPr lang="zh-CN" altLang="en-US" sz="2800" dirty="0">
                <a:solidFill>
                  <a:prstClr val="black"/>
                </a:solidFill>
                <a:latin typeface="Times New Roman" panose="02020603050405020304" pitchFamily="18" charset="0"/>
                <a:cs typeface="Times New Roman" panose="02020603050405020304" pitchFamily="18" charset="0"/>
              </a:rPr>
              <a:t>经常争吵</a:t>
            </a:r>
            <a:endParaRPr lang="en-US" sz="2800" dirty="0">
              <a:solidFill>
                <a:prstClr val="black"/>
              </a:solidFill>
              <a:latin typeface="Times New Roman" panose="02020603050405020304" pitchFamily="18" charset="0"/>
              <a:cs typeface="Times New Roman" panose="02020603050405020304" pitchFamily="18" charset="0"/>
            </a:endParaRPr>
          </a:p>
          <a:p>
            <a:pPr>
              <a:defRPr/>
            </a:pPr>
            <a:r>
              <a:rPr lang="en-US" altLang="zh-CN" sz="2800" dirty="0">
                <a:solidFill>
                  <a:prstClr val="black"/>
                </a:solidFill>
                <a:latin typeface="Times New Roman" panose="02020603050405020304" pitchFamily="18" charset="0"/>
                <a:cs typeface="Times New Roman" panose="02020603050405020304" pitchFamily="18" charset="0"/>
              </a:rPr>
              <a:t>4.</a:t>
            </a:r>
            <a:r>
              <a:rPr lang="zh-CN" altLang="en-US" sz="2800" dirty="0">
                <a:solidFill>
                  <a:prstClr val="black"/>
                </a:solidFill>
                <a:latin typeface="Times New Roman" panose="02020603050405020304" pitchFamily="18" charset="0"/>
                <a:cs typeface="Times New Roman" panose="02020603050405020304" pitchFamily="18" charset="0"/>
              </a:rPr>
              <a:t>与某人争吵</a:t>
            </a:r>
            <a:endParaRPr lang="zh-CN" altLang="en-US" sz="2800" dirty="0">
              <a:solidFill>
                <a:prstClr val="black"/>
              </a:solidFill>
              <a:latin typeface="Times New Roman" panose="02020603050405020304" pitchFamily="18" charset="0"/>
              <a:cs typeface="Times New Roman" panose="02020603050405020304" pitchFamily="18" charset="0"/>
            </a:endParaRPr>
          </a:p>
          <a:p>
            <a:pPr>
              <a:defRPr/>
            </a:pPr>
            <a:r>
              <a:rPr lang="en-US" altLang="zh-CN" sz="2800" dirty="0">
                <a:solidFill>
                  <a:prstClr val="black"/>
                </a:solidFill>
                <a:latin typeface="Times New Roman" panose="02020603050405020304" pitchFamily="18" charset="0"/>
                <a:cs typeface="Times New Roman" panose="02020603050405020304" pitchFamily="18" charset="0"/>
              </a:rPr>
              <a:t>5.</a:t>
            </a:r>
            <a:r>
              <a:rPr lang="zh-CN" altLang="en-US" sz="2800" dirty="0">
                <a:solidFill>
                  <a:prstClr val="black"/>
                </a:solidFill>
                <a:latin typeface="Times New Roman" panose="02020603050405020304" pitchFamily="18" charset="0"/>
                <a:cs typeface="Times New Roman" panose="02020603050405020304" pitchFamily="18" charset="0"/>
              </a:rPr>
              <a:t>悬挂在上方</a:t>
            </a:r>
            <a:r>
              <a:rPr lang="en-US" altLang="zh-CN" sz="2800" dirty="0">
                <a:solidFill>
                  <a:prstClr val="black"/>
                </a:solidFill>
                <a:latin typeface="Times New Roman" panose="02020603050405020304" pitchFamily="18" charset="0"/>
                <a:cs typeface="Times New Roman" panose="02020603050405020304" pitchFamily="18" charset="0"/>
              </a:rPr>
              <a:t>/</a:t>
            </a:r>
            <a:r>
              <a:rPr lang="zh-CN" altLang="zh-CN" sz="2800" dirty="0">
                <a:solidFill>
                  <a:prstClr val="black"/>
                </a:solidFill>
                <a:latin typeface="Times New Roman" panose="02020603050405020304" pitchFamily="18" charset="0"/>
                <a:cs typeface="Times New Roman" panose="02020603050405020304" pitchFamily="18" charset="0"/>
                <a:sym typeface="+mn-ea"/>
              </a:rPr>
              <a:t>笼罩</a:t>
            </a:r>
            <a:endParaRPr lang="en-US" sz="2800" dirty="0">
              <a:solidFill>
                <a:prstClr val="black"/>
              </a:solidFill>
              <a:latin typeface="Times New Roman" panose="02020603050405020304" pitchFamily="18" charset="0"/>
              <a:cs typeface="Times New Roman" panose="02020603050405020304" pitchFamily="18" charset="0"/>
            </a:endParaRPr>
          </a:p>
          <a:p>
            <a:pPr>
              <a:defRPr/>
            </a:pPr>
            <a:r>
              <a:rPr lang="en-US" altLang="zh-CN" sz="2800" dirty="0">
                <a:solidFill>
                  <a:prstClr val="black"/>
                </a:solidFill>
                <a:latin typeface="Times New Roman" panose="02020603050405020304" pitchFamily="18" charset="0"/>
                <a:cs typeface="Times New Roman" panose="02020603050405020304" pitchFamily="18" charset="0"/>
              </a:rPr>
              <a:t>6.</a:t>
            </a:r>
            <a:r>
              <a:rPr lang="zh-CN" altLang="en-US" sz="2800" dirty="0">
                <a:solidFill>
                  <a:prstClr val="black"/>
                </a:solidFill>
                <a:latin typeface="Times New Roman" panose="02020603050405020304" pitchFamily="18" charset="0"/>
                <a:cs typeface="Times New Roman" panose="02020603050405020304" pitchFamily="18" charset="0"/>
              </a:rPr>
              <a:t>对某人（不）好</a:t>
            </a:r>
            <a:endParaRPr lang="zh-CN" altLang="en-US" sz="2800" dirty="0">
              <a:solidFill>
                <a:prstClr val="black"/>
              </a:solidFill>
              <a:latin typeface="Times New Roman" panose="02020603050405020304" pitchFamily="18" charset="0"/>
              <a:cs typeface="Times New Roman" panose="02020603050405020304" pitchFamily="18" charset="0"/>
            </a:endParaRPr>
          </a:p>
          <a:p>
            <a:pPr>
              <a:defRPr/>
            </a:pPr>
            <a:r>
              <a:rPr lang="en-US" altLang="zh-CN" sz="2800" dirty="0">
                <a:solidFill>
                  <a:prstClr val="black"/>
                </a:solidFill>
                <a:latin typeface="Times New Roman" panose="02020603050405020304" pitchFamily="18" charset="0"/>
                <a:cs typeface="Times New Roman" panose="02020603050405020304" pitchFamily="18" charset="0"/>
              </a:rPr>
              <a:t>7.</a:t>
            </a:r>
            <a:r>
              <a:rPr lang="zh-CN" altLang="en-US" sz="2800" dirty="0">
                <a:solidFill>
                  <a:prstClr val="black"/>
                </a:solidFill>
                <a:latin typeface="Times New Roman" panose="02020603050405020304" pitchFamily="18" charset="0"/>
                <a:cs typeface="Times New Roman" panose="02020603050405020304" pitchFamily="18" charset="0"/>
              </a:rPr>
              <a:t>拒绝做某事</a:t>
            </a:r>
            <a:endParaRPr lang="zh-CN" altLang="en-US" sz="2800" dirty="0">
              <a:solidFill>
                <a:prstClr val="black"/>
              </a:solidFill>
              <a:latin typeface="Times New Roman" panose="02020603050405020304" pitchFamily="18" charset="0"/>
              <a:cs typeface="Times New Roman" panose="02020603050405020304" pitchFamily="18" charset="0"/>
            </a:endParaRPr>
          </a:p>
          <a:p>
            <a:pPr>
              <a:defRPr/>
            </a:pPr>
            <a:r>
              <a:rPr lang="en-US" altLang="zh-CN" sz="2800" dirty="0">
                <a:solidFill>
                  <a:prstClr val="black"/>
                </a:solidFill>
                <a:latin typeface="Times New Roman" panose="02020603050405020304" pitchFamily="18" charset="0"/>
                <a:cs typeface="Times New Roman" panose="02020603050405020304" pitchFamily="18" charset="0"/>
              </a:rPr>
              <a:t>8.</a:t>
            </a:r>
            <a:r>
              <a:rPr lang="zh-CN" altLang="en-US" sz="2800" dirty="0">
                <a:solidFill>
                  <a:prstClr val="black"/>
                </a:solidFill>
                <a:latin typeface="Times New Roman" panose="02020603050405020304" pitchFamily="18" charset="0"/>
                <a:cs typeface="Times New Roman" panose="02020603050405020304" pitchFamily="18" charset="0"/>
              </a:rPr>
              <a:t>代替</a:t>
            </a:r>
            <a:r>
              <a:rPr lang="en-US" altLang="zh-CN" sz="2800" dirty="0">
                <a:solidFill>
                  <a:prstClr val="black"/>
                </a:solidFill>
                <a:latin typeface="Times New Roman" panose="02020603050405020304" pitchFamily="18" charset="0"/>
                <a:cs typeface="Times New Roman" panose="02020603050405020304" pitchFamily="18" charset="0"/>
              </a:rPr>
              <a:t>/</a:t>
            </a:r>
            <a:r>
              <a:rPr lang="zh-CN" altLang="en-US" sz="2800" dirty="0">
                <a:solidFill>
                  <a:prstClr val="black"/>
                </a:solidFill>
                <a:latin typeface="Times New Roman" panose="02020603050405020304" pitchFamily="18" charset="0"/>
                <a:cs typeface="Times New Roman" panose="02020603050405020304" pitchFamily="18" charset="0"/>
              </a:rPr>
              <a:t>而不是做某事</a:t>
            </a:r>
            <a:endParaRPr lang="en-US" sz="2800" dirty="0">
              <a:solidFill>
                <a:prstClr val="black"/>
              </a:solidFill>
              <a:latin typeface="Times New Roman" panose="02020603050405020304" pitchFamily="18" charset="0"/>
              <a:cs typeface="Times New Roman" panose="02020603050405020304" pitchFamily="18" charset="0"/>
            </a:endParaRPr>
          </a:p>
          <a:p>
            <a:pPr>
              <a:defRPr/>
            </a:pPr>
            <a:r>
              <a:rPr lang="en-US" altLang="zh-CN" sz="2800" dirty="0">
                <a:solidFill>
                  <a:prstClr val="black"/>
                </a:solidFill>
                <a:latin typeface="Times New Roman" panose="02020603050405020304" pitchFamily="18" charset="0"/>
                <a:cs typeface="Times New Roman" panose="02020603050405020304" pitchFamily="18" charset="0"/>
              </a:rPr>
              <a:t>9.</a:t>
            </a:r>
            <a:r>
              <a:rPr lang="zh-CN" altLang="en-US" sz="2800" dirty="0">
                <a:solidFill>
                  <a:prstClr val="black"/>
                </a:solidFill>
                <a:latin typeface="Times New Roman" panose="02020603050405020304" pitchFamily="18" charset="0"/>
                <a:cs typeface="Times New Roman" panose="02020603050405020304" pitchFamily="18" charset="0"/>
              </a:rPr>
              <a:t>感觉孤单和紧张</a:t>
            </a:r>
            <a:endParaRPr lang="zh-CN" altLang="en-US" sz="2800" dirty="0">
              <a:solidFill>
                <a:prstClr val="black"/>
              </a:solidFill>
              <a:latin typeface="Times New Roman" panose="02020603050405020304" pitchFamily="18" charset="0"/>
              <a:cs typeface="Times New Roman" panose="02020603050405020304" pitchFamily="18" charset="0"/>
            </a:endParaRPr>
          </a:p>
          <a:p>
            <a:pPr>
              <a:defRPr/>
            </a:pPr>
            <a:r>
              <a:rPr lang="en-US" altLang="zh-CN" sz="2800" dirty="0">
                <a:solidFill>
                  <a:prstClr val="black"/>
                </a:solidFill>
                <a:latin typeface="Times New Roman" panose="02020603050405020304" pitchFamily="18" charset="0"/>
                <a:cs typeface="Times New Roman" panose="02020603050405020304" pitchFamily="18" charset="0"/>
                <a:sym typeface="+mn-ea"/>
              </a:rPr>
              <a:t>10.</a:t>
            </a:r>
            <a:r>
              <a:rPr lang="zh-CN" altLang="zh-CN" sz="2800" dirty="0">
                <a:solidFill>
                  <a:prstClr val="black"/>
                </a:solidFill>
                <a:latin typeface="Times New Roman" panose="02020603050405020304" pitchFamily="18" charset="0"/>
                <a:cs typeface="Times New Roman" panose="02020603050405020304" pitchFamily="18" charset="0"/>
                <a:sym typeface="+mn-ea"/>
              </a:rPr>
              <a:t>主动提供帮助</a:t>
            </a:r>
            <a:endParaRPr lang="en-US" altLang="zh-CN" sz="2800" dirty="0">
              <a:solidFill>
                <a:prstClr val="black"/>
              </a:solidFill>
              <a:latin typeface="Times New Roman" panose="02020603050405020304" pitchFamily="18" charset="0"/>
              <a:cs typeface="Times New Roman" panose="02020603050405020304" pitchFamily="18" charset="0"/>
              <a:sym typeface="+mn-ea"/>
            </a:endParaRPr>
          </a:p>
          <a:p>
            <a:pPr>
              <a:defRPr/>
            </a:pPr>
            <a:r>
              <a:rPr lang="en-US" altLang="zh-CN" sz="2800" dirty="0">
                <a:solidFill>
                  <a:prstClr val="black"/>
                </a:solidFill>
                <a:latin typeface="Times New Roman" panose="02020603050405020304" pitchFamily="18" charset="0"/>
                <a:cs typeface="Times New Roman" panose="02020603050405020304" pitchFamily="18" charset="0"/>
              </a:rPr>
              <a:t>11.</a:t>
            </a:r>
            <a:r>
              <a:rPr lang="zh-CN" altLang="en-US" sz="2800" dirty="0">
                <a:solidFill>
                  <a:prstClr val="black"/>
                </a:solidFill>
                <a:latin typeface="Times New Roman" panose="02020603050405020304" pitchFamily="18" charset="0"/>
                <a:cs typeface="Times New Roman" panose="02020603050405020304" pitchFamily="18" charset="0"/>
              </a:rPr>
              <a:t>以便</a:t>
            </a:r>
            <a:endParaRPr lang="zh-CN" altLang="zh-CN" sz="2800" dirty="0">
              <a:solidFill>
                <a:prstClr val="black"/>
              </a:solidFill>
              <a:latin typeface="Times New Roman" panose="02020603050405020304" pitchFamily="18" charset="0"/>
              <a:cs typeface="Times New Roman" panose="02020603050405020304" pitchFamily="18" charset="0"/>
              <a:sym typeface="+mn-ea"/>
            </a:endParaRPr>
          </a:p>
          <a:p>
            <a:pPr>
              <a:defRPr/>
            </a:pPr>
            <a:r>
              <a:rPr lang="en-US" altLang="zh-CN" sz="2800" dirty="0">
                <a:solidFill>
                  <a:prstClr val="black"/>
                </a:solidFill>
                <a:latin typeface="Times New Roman" panose="02020603050405020304" pitchFamily="18" charset="0"/>
                <a:cs typeface="Times New Roman" panose="02020603050405020304" pitchFamily="18" charset="0"/>
                <a:sym typeface="+mn-ea"/>
              </a:rPr>
              <a:t>12.</a:t>
            </a:r>
            <a:r>
              <a:rPr lang="zh-CN" altLang="en-US" sz="2800" dirty="0">
                <a:solidFill>
                  <a:prstClr val="black"/>
                </a:solidFill>
                <a:latin typeface="Times New Roman" panose="02020603050405020304" pitchFamily="18" charset="0"/>
                <a:cs typeface="Times New Roman" panose="02020603050405020304" pitchFamily="18" charset="0"/>
                <a:sym typeface="+mn-ea"/>
              </a:rPr>
              <a:t>向某人解释某</a:t>
            </a:r>
            <a:r>
              <a:rPr lang="zh-CN" altLang="en-US" sz="2800" dirty="0">
                <a:solidFill>
                  <a:srgbClr val="000000"/>
                </a:solidFill>
                <a:latin typeface="Times New Roman" panose="02020603050405020304" pitchFamily="18" charset="0"/>
                <a:cs typeface="Times New Roman" panose="02020603050405020304" pitchFamily="18" charset="0"/>
                <a:sym typeface="+mn-ea"/>
              </a:rPr>
              <a:t>事</a:t>
            </a:r>
            <a:endParaRPr lang="en-US" altLang="zh-CN" sz="2800" dirty="0">
              <a:solidFill>
                <a:srgbClr val="000000"/>
              </a:solidFill>
              <a:latin typeface="Times New Roman" panose="02020603050405020304" pitchFamily="18" charset="0"/>
              <a:cs typeface="Times New Roman" panose="02020603050405020304" pitchFamily="18" charset="0"/>
              <a:sym typeface="+mn-ea"/>
            </a:endParaRPr>
          </a:p>
          <a:p>
            <a:pPr>
              <a:defRPr/>
            </a:pPr>
            <a:r>
              <a:rPr lang="en-US" altLang="zh-CN" sz="2800" dirty="0">
                <a:solidFill>
                  <a:prstClr val="black"/>
                </a:solidFill>
                <a:latin typeface="Times New Roman" panose="02020603050405020304" pitchFamily="18" charset="0"/>
                <a:cs typeface="Times New Roman" panose="02020603050405020304" pitchFamily="18" charset="0"/>
              </a:rPr>
              <a:t>13.</a:t>
            </a:r>
            <a:r>
              <a:rPr lang="zh-CN" altLang="en-US" sz="2800" dirty="0">
                <a:solidFill>
                  <a:prstClr val="black"/>
                </a:solidFill>
                <a:latin typeface="Times New Roman" panose="02020603050405020304" pitchFamily="18" charset="0"/>
                <a:cs typeface="Times New Roman" panose="02020603050405020304" pitchFamily="18" charset="0"/>
              </a:rPr>
              <a:t>介意某人做某事</a:t>
            </a:r>
            <a:endParaRPr lang="en-US" altLang="zh-CN" sz="2800" dirty="0">
              <a:solidFill>
                <a:prstClr val="black"/>
              </a:solidFill>
              <a:latin typeface="Times New Roman" panose="02020603050405020304" pitchFamily="18" charset="0"/>
              <a:cs typeface="Times New Roman" panose="02020603050405020304" pitchFamily="18" charset="0"/>
            </a:endParaRPr>
          </a:p>
          <a:p>
            <a:pPr>
              <a:defRPr/>
            </a:pPr>
            <a:r>
              <a:rPr lang="en-US" altLang="zh-CN" sz="2800" dirty="0">
                <a:solidFill>
                  <a:prstClr val="black"/>
                </a:solidFill>
                <a:latin typeface="Times New Roman" panose="02020603050405020304" pitchFamily="18" charset="0"/>
                <a:cs typeface="Times New Roman" panose="02020603050405020304" pitchFamily="18" charset="0"/>
              </a:rPr>
              <a:t>14.</a:t>
            </a:r>
            <a:r>
              <a:rPr lang="zh-CN" altLang="en-US" sz="2800" dirty="0">
                <a:solidFill>
                  <a:prstClr val="black"/>
                </a:solidFill>
                <a:latin typeface="Times New Roman" panose="02020603050405020304" pitchFamily="18" charset="0"/>
                <a:cs typeface="Times New Roman" panose="02020603050405020304" pitchFamily="18" charset="0"/>
              </a:rPr>
              <a:t>一直</a:t>
            </a:r>
            <a:endParaRPr lang="zh-CN" altLang="en-US" sz="2800" dirty="0">
              <a:solidFill>
                <a:prstClr val="black"/>
              </a:solidFill>
              <a:latin typeface="Times New Roman" panose="02020603050405020304" pitchFamily="18" charset="0"/>
              <a:cs typeface="Times New Roman" panose="02020603050405020304" pitchFamily="18" charset="0"/>
            </a:endParaRPr>
          </a:p>
        </p:txBody>
      </p:sp>
      <p:sp>
        <p:nvSpPr>
          <p:cNvPr id="5" name="Text Box 3"/>
          <p:cNvSpPr txBox="1">
            <a:spLocks noChangeArrowheads="1"/>
          </p:cNvSpPr>
          <p:nvPr>
            <p:custDataLst>
              <p:tags r:id="rId2"/>
            </p:custDataLst>
          </p:nvPr>
        </p:nvSpPr>
        <p:spPr bwMode="auto">
          <a:xfrm>
            <a:off x="4680232" y="421485"/>
            <a:ext cx="3810659" cy="6124754"/>
          </a:xfrm>
          <a:prstGeom prst="rect">
            <a:avLst/>
          </a:prstGeom>
          <a:noFill/>
          <a:ln w="9525">
            <a:noFill/>
            <a:miter lim="800000"/>
          </a:ln>
        </p:spPr>
        <p:txBody>
          <a:bodyPr wrap="none">
            <a:spAutoFit/>
          </a:bodyPr>
          <a:lstStyle/>
          <a:p>
            <a:pPr>
              <a:defRPr/>
            </a:pPr>
            <a:r>
              <a:rPr lang="en-US" altLang="zh-CN" sz="2800" dirty="0">
                <a:solidFill>
                  <a:srgbClr val="FF0000"/>
                </a:solidFill>
                <a:latin typeface="Times New Roman" panose="02020603050405020304" pitchFamily="18" charset="0"/>
                <a:cs typeface="Times New Roman" panose="02020603050405020304" pitchFamily="18" charset="0"/>
              </a:rPr>
              <a:t>get on/along</a:t>
            </a:r>
            <a:r>
              <a:rPr lang="zh-CN" altLang="en-US" sz="2800" dirty="0">
                <a:solidFill>
                  <a:srgbClr val="FF0000"/>
                </a:solidFill>
                <a:latin typeface="Times New Roman" panose="02020603050405020304" pitchFamily="18" charset="0"/>
                <a:cs typeface="Times New Roman" panose="02020603050405020304" pitchFamily="18" charset="0"/>
              </a:rPr>
              <a:t> </a:t>
            </a:r>
            <a:r>
              <a:rPr lang="en-US" altLang="zh-CN" sz="2800" dirty="0">
                <a:solidFill>
                  <a:srgbClr val="FF0000"/>
                </a:solidFill>
                <a:latin typeface="Times New Roman" panose="02020603050405020304" pitchFamily="18" charset="0"/>
                <a:cs typeface="Times New Roman" panose="02020603050405020304" pitchFamily="18" charset="0"/>
              </a:rPr>
              <a:t>well with sb</a:t>
            </a:r>
            <a:endParaRPr lang="en-US" altLang="zh-CN" sz="2800" dirty="0">
              <a:solidFill>
                <a:srgbClr val="FF0000"/>
              </a:solidFill>
              <a:latin typeface="Times New Roman" panose="02020603050405020304" pitchFamily="18" charset="0"/>
              <a:cs typeface="Times New Roman" panose="02020603050405020304" pitchFamily="18" charset="0"/>
            </a:endParaRPr>
          </a:p>
          <a:p>
            <a:pPr>
              <a:defRPr/>
            </a:pPr>
            <a:r>
              <a:rPr lang="en-US" altLang="zh-CN" sz="2800" dirty="0">
                <a:solidFill>
                  <a:srgbClr val="FF0000"/>
                </a:solidFill>
                <a:latin typeface="Times New Roman" panose="02020603050405020304" pitchFamily="18" charset="0"/>
                <a:cs typeface="Times New Roman" panose="02020603050405020304" pitchFamily="18" charset="0"/>
              </a:rPr>
              <a:t>have become difficult</a:t>
            </a:r>
            <a:endParaRPr lang="en-US" altLang="zh-CN" sz="2800" dirty="0">
              <a:solidFill>
                <a:srgbClr val="FF0000"/>
              </a:solidFill>
              <a:latin typeface="Times New Roman" panose="02020603050405020304" pitchFamily="18" charset="0"/>
              <a:cs typeface="Times New Roman" panose="02020603050405020304" pitchFamily="18" charset="0"/>
            </a:endParaRPr>
          </a:p>
          <a:p>
            <a:pPr>
              <a:defRPr/>
            </a:pPr>
            <a:r>
              <a:rPr lang="en-US" altLang="zh-CN" sz="2800" dirty="0">
                <a:solidFill>
                  <a:srgbClr val="FF0000"/>
                </a:solidFill>
                <a:latin typeface="Times New Roman" panose="02020603050405020304" pitchFamily="18" charset="0"/>
                <a:cs typeface="Times New Roman" panose="02020603050405020304" pitchFamily="18" charset="0"/>
              </a:rPr>
              <a:t>fight a lot</a:t>
            </a:r>
            <a:endParaRPr lang="en-US" altLang="zh-CN" sz="2800" dirty="0">
              <a:solidFill>
                <a:srgbClr val="FF0000"/>
              </a:solidFill>
              <a:latin typeface="Times New Roman" panose="02020603050405020304" pitchFamily="18" charset="0"/>
              <a:cs typeface="Times New Roman" panose="02020603050405020304" pitchFamily="18" charset="0"/>
            </a:endParaRPr>
          </a:p>
          <a:p>
            <a:pPr>
              <a:defRPr/>
            </a:pPr>
            <a:r>
              <a:rPr lang="en-US" altLang="zh-CN" sz="2800" dirty="0">
                <a:solidFill>
                  <a:srgbClr val="FF0000"/>
                </a:solidFill>
                <a:latin typeface="Times New Roman" panose="02020603050405020304" pitchFamily="18" charset="0"/>
                <a:cs typeface="Times New Roman" panose="02020603050405020304" pitchFamily="18" charset="0"/>
              </a:rPr>
              <a:t>argue with sb</a:t>
            </a:r>
            <a:endParaRPr lang="en-US" altLang="zh-CN" sz="2800" dirty="0">
              <a:solidFill>
                <a:srgbClr val="FF0000"/>
              </a:solidFill>
              <a:latin typeface="Times New Roman" panose="02020603050405020304" pitchFamily="18" charset="0"/>
              <a:cs typeface="Times New Roman" panose="02020603050405020304" pitchFamily="18" charset="0"/>
            </a:endParaRPr>
          </a:p>
          <a:p>
            <a:pPr>
              <a:defRPr/>
            </a:pPr>
            <a:r>
              <a:rPr lang="en-US" altLang="zh-CN" sz="2800" dirty="0">
                <a:solidFill>
                  <a:srgbClr val="FF0000"/>
                </a:solidFill>
                <a:latin typeface="Times New Roman" panose="02020603050405020304" pitchFamily="18" charset="0"/>
                <a:cs typeface="Times New Roman" panose="02020603050405020304" pitchFamily="18" charset="0"/>
              </a:rPr>
              <a:t>hang over</a:t>
            </a:r>
            <a:endParaRPr lang="en-US" altLang="zh-CN" sz="2800" dirty="0">
              <a:solidFill>
                <a:srgbClr val="FF0000"/>
              </a:solidFill>
              <a:latin typeface="Times New Roman" panose="02020603050405020304" pitchFamily="18" charset="0"/>
              <a:cs typeface="Times New Roman" panose="02020603050405020304" pitchFamily="18" charset="0"/>
            </a:endParaRPr>
          </a:p>
          <a:p>
            <a:pPr>
              <a:defRPr/>
            </a:pPr>
            <a:r>
              <a:rPr lang="en-US" altLang="zh-CN" sz="2800" dirty="0">
                <a:solidFill>
                  <a:srgbClr val="FF0000"/>
                </a:solidFill>
                <a:latin typeface="Times New Roman" panose="02020603050405020304" pitchFamily="18" charset="0"/>
                <a:cs typeface="Times New Roman" panose="02020603050405020304" pitchFamily="18" charset="0"/>
              </a:rPr>
              <a:t>be (not) nice to sb</a:t>
            </a:r>
            <a:endParaRPr lang="en-US" altLang="zh-CN" sz="2800" dirty="0">
              <a:solidFill>
                <a:srgbClr val="FF0000"/>
              </a:solidFill>
              <a:latin typeface="Times New Roman" panose="02020603050405020304" pitchFamily="18" charset="0"/>
              <a:cs typeface="Times New Roman" panose="02020603050405020304" pitchFamily="18" charset="0"/>
            </a:endParaRPr>
          </a:p>
          <a:p>
            <a:pPr>
              <a:defRPr/>
            </a:pPr>
            <a:r>
              <a:rPr lang="en-US" altLang="zh-CN" sz="2800" dirty="0">
                <a:solidFill>
                  <a:srgbClr val="FF0000"/>
                </a:solidFill>
                <a:latin typeface="Times New Roman" panose="02020603050405020304" pitchFamily="18" charset="0"/>
                <a:cs typeface="Times New Roman" panose="02020603050405020304" pitchFamily="18" charset="0"/>
              </a:rPr>
              <a:t>refuse to do </a:t>
            </a:r>
            <a:r>
              <a:rPr lang="en-US" altLang="zh-CN" sz="2800" dirty="0" err="1">
                <a:solidFill>
                  <a:srgbClr val="FF0000"/>
                </a:solidFill>
                <a:latin typeface="Times New Roman" panose="02020603050405020304" pitchFamily="18" charset="0"/>
                <a:cs typeface="Times New Roman" panose="02020603050405020304" pitchFamily="18" charset="0"/>
              </a:rPr>
              <a:t>sth</a:t>
            </a:r>
            <a:r>
              <a:rPr lang="en-US" altLang="zh-CN" sz="2800" dirty="0">
                <a:solidFill>
                  <a:srgbClr val="FF0000"/>
                </a:solidFill>
                <a:latin typeface="Times New Roman" panose="02020603050405020304" pitchFamily="18" charset="0"/>
                <a:cs typeface="Times New Roman" panose="02020603050405020304" pitchFamily="18" charset="0"/>
              </a:rPr>
              <a:t>.</a:t>
            </a:r>
            <a:endParaRPr lang="en-US" altLang="zh-CN" sz="2800" dirty="0">
              <a:solidFill>
                <a:srgbClr val="FF0000"/>
              </a:solidFill>
              <a:latin typeface="Times New Roman" panose="02020603050405020304" pitchFamily="18" charset="0"/>
              <a:cs typeface="Times New Roman" panose="02020603050405020304" pitchFamily="18" charset="0"/>
            </a:endParaRPr>
          </a:p>
          <a:p>
            <a:pPr>
              <a:defRPr/>
            </a:pPr>
            <a:r>
              <a:rPr lang="en-US" altLang="zh-CN" sz="2800" dirty="0">
                <a:solidFill>
                  <a:srgbClr val="FF0000"/>
                </a:solidFill>
                <a:latin typeface="Times New Roman" panose="02020603050405020304" pitchFamily="18" charset="0"/>
                <a:cs typeface="Times New Roman" panose="02020603050405020304" pitchFamily="18" charset="0"/>
              </a:rPr>
              <a:t>instead of doing </a:t>
            </a:r>
            <a:r>
              <a:rPr lang="en-US" altLang="zh-CN" sz="2800" dirty="0" err="1">
                <a:solidFill>
                  <a:srgbClr val="FF0000"/>
                </a:solidFill>
                <a:latin typeface="Times New Roman" panose="02020603050405020304" pitchFamily="18" charset="0"/>
                <a:cs typeface="Times New Roman" panose="02020603050405020304" pitchFamily="18" charset="0"/>
              </a:rPr>
              <a:t>sth</a:t>
            </a:r>
            <a:r>
              <a:rPr lang="en-US" altLang="zh-CN" sz="2800" dirty="0">
                <a:solidFill>
                  <a:srgbClr val="FF0000"/>
                </a:solidFill>
                <a:latin typeface="Times New Roman" panose="02020603050405020304" pitchFamily="18" charset="0"/>
                <a:cs typeface="Times New Roman" panose="02020603050405020304" pitchFamily="18" charset="0"/>
              </a:rPr>
              <a:t>.</a:t>
            </a:r>
            <a:endParaRPr lang="en-US" altLang="zh-CN" sz="2800" dirty="0">
              <a:solidFill>
                <a:srgbClr val="FF0000"/>
              </a:solidFill>
              <a:latin typeface="Times New Roman" panose="02020603050405020304" pitchFamily="18" charset="0"/>
              <a:cs typeface="Times New Roman" panose="02020603050405020304" pitchFamily="18" charset="0"/>
            </a:endParaRPr>
          </a:p>
          <a:p>
            <a:pPr>
              <a:defRPr/>
            </a:pPr>
            <a:r>
              <a:rPr lang="en-US" altLang="zh-CN" sz="2800" dirty="0">
                <a:solidFill>
                  <a:srgbClr val="FF0000"/>
                </a:solidFill>
                <a:latin typeface="Times New Roman" panose="02020603050405020304" pitchFamily="18" charset="0"/>
                <a:cs typeface="Times New Roman" panose="02020603050405020304" pitchFamily="18" charset="0"/>
              </a:rPr>
              <a:t>feel lonely and nervous</a:t>
            </a:r>
            <a:endParaRPr lang="en-US" altLang="zh-CN" sz="2800" dirty="0">
              <a:solidFill>
                <a:srgbClr val="FF0000"/>
              </a:solidFill>
              <a:latin typeface="Times New Roman" panose="02020603050405020304" pitchFamily="18" charset="0"/>
              <a:cs typeface="Times New Roman" panose="02020603050405020304" pitchFamily="18" charset="0"/>
            </a:endParaRPr>
          </a:p>
          <a:p>
            <a:pPr>
              <a:defRPr/>
            </a:pPr>
            <a:r>
              <a:rPr lang="en-US" altLang="zh-CN" sz="2800" dirty="0">
                <a:solidFill>
                  <a:srgbClr val="FF0000"/>
                </a:solidFill>
                <a:latin typeface="Times New Roman" panose="02020603050405020304" pitchFamily="18" charset="0"/>
                <a:ea typeface="仿宋" panose="02010609060101010101" charset="-122"/>
                <a:cs typeface="Times New Roman" panose="02020603050405020304" pitchFamily="18" charset="0"/>
                <a:sym typeface="+mn-ea"/>
              </a:rPr>
              <a:t>offer to help</a:t>
            </a:r>
            <a:endParaRPr lang="en-US" altLang="zh-CN" sz="2800" dirty="0">
              <a:solidFill>
                <a:srgbClr val="FF0000"/>
              </a:solidFill>
              <a:latin typeface="Times New Roman" panose="02020603050405020304" pitchFamily="18" charset="0"/>
              <a:ea typeface="仿宋" panose="02010609060101010101" charset="-122"/>
              <a:cs typeface="Times New Roman" panose="02020603050405020304" pitchFamily="18" charset="0"/>
              <a:sym typeface="+mn-ea"/>
            </a:endParaRPr>
          </a:p>
          <a:p>
            <a:pPr>
              <a:defRPr/>
            </a:pPr>
            <a:r>
              <a:rPr lang="en-US" altLang="zh-CN" sz="2800" dirty="0">
                <a:solidFill>
                  <a:srgbClr val="FF0000"/>
                </a:solidFill>
                <a:latin typeface="Times New Roman" panose="02020603050405020304" pitchFamily="18" charset="0"/>
                <a:cs typeface="Times New Roman" panose="02020603050405020304" pitchFamily="18" charset="0"/>
                <a:sym typeface="+mn-ea"/>
              </a:rPr>
              <a:t>so that</a:t>
            </a:r>
            <a:endParaRPr lang="en-US" altLang="zh-CN" sz="2800" dirty="0">
              <a:solidFill>
                <a:srgbClr val="FF0000"/>
              </a:solidFill>
              <a:latin typeface="Times New Roman" panose="02020603050405020304" pitchFamily="18" charset="0"/>
              <a:cs typeface="Times New Roman" panose="02020603050405020304" pitchFamily="18" charset="0"/>
              <a:sym typeface="+mn-ea"/>
            </a:endParaRPr>
          </a:p>
          <a:p>
            <a:pPr>
              <a:defRPr/>
            </a:pPr>
            <a:r>
              <a:rPr lang="en-US" altLang="zh-CN" sz="2800" dirty="0">
                <a:solidFill>
                  <a:srgbClr val="FF0000"/>
                </a:solidFill>
                <a:latin typeface="Times New Roman" panose="02020603050405020304" pitchFamily="18" charset="0"/>
                <a:cs typeface="Times New Roman" panose="02020603050405020304" pitchFamily="18" charset="0"/>
                <a:sym typeface="+mn-ea"/>
              </a:rPr>
              <a:t>explain </a:t>
            </a:r>
            <a:r>
              <a:rPr lang="en-US" altLang="zh-CN" sz="2800" dirty="0" err="1">
                <a:solidFill>
                  <a:srgbClr val="FF0000"/>
                </a:solidFill>
                <a:latin typeface="Times New Roman" panose="02020603050405020304" pitchFamily="18" charset="0"/>
                <a:cs typeface="Times New Roman" panose="02020603050405020304" pitchFamily="18" charset="0"/>
                <a:sym typeface="+mn-ea"/>
              </a:rPr>
              <a:t>sth</a:t>
            </a:r>
            <a:r>
              <a:rPr lang="en-US" altLang="zh-CN" sz="2800" dirty="0">
                <a:solidFill>
                  <a:srgbClr val="FF0000"/>
                </a:solidFill>
                <a:latin typeface="Times New Roman" panose="02020603050405020304" pitchFamily="18" charset="0"/>
                <a:cs typeface="Times New Roman" panose="02020603050405020304" pitchFamily="18" charset="0"/>
                <a:sym typeface="+mn-ea"/>
              </a:rPr>
              <a:t>. to sb.</a:t>
            </a:r>
            <a:endParaRPr lang="en-US" altLang="zh-CN" sz="2800" dirty="0">
              <a:solidFill>
                <a:srgbClr val="FF0000"/>
              </a:solidFill>
              <a:latin typeface="Times New Roman" panose="02020603050405020304" pitchFamily="18" charset="0"/>
              <a:cs typeface="Times New Roman" panose="02020603050405020304" pitchFamily="18" charset="0"/>
              <a:sym typeface="+mn-ea"/>
            </a:endParaRPr>
          </a:p>
          <a:p>
            <a:pPr>
              <a:defRPr/>
            </a:pPr>
            <a:r>
              <a:rPr lang="en-US" altLang="zh-CN" sz="2800" dirty="0">
                <a:solidFill>
                  <a:srgbClr val="FF0000"/>
                </a:solidFill>
                <a:latin typeface="Times New Roman" panose="02020603050405020304" pitchFamily="18" charset="0"/>
                <a:cs typeface="Times New Roman" panose="02020603050405020304" pitchFamily="18" charset="0"/>
              </a:rPr>
              <a:t>mind sb. doing </a:t>
            </a:r>
            <a:r>
              <a:rPr lang="en-US" altLang="zh-CN" sz="2800" dirty="0" err="1">
                <a:solidFill>
                  <a:srgbClr val="FF0000"/>
                </a:solidFill>
                <a:latin typeface="Times New Roman" panose="02020603050405020304" pitchFamily="18" charset="0"/>
                <a:cs typeface="Times New Roman" panose="02020603050405020304" pitchFamily="18" charset="0"/>
              </a:rPr>
              <a:t>sth</a:t>
            </a:r>
            <a:r>
              <a:rPr lang="en-US" altLang="zh-CN" sz="2800" dirty="0">
                <a:solidFill>
                  <a:srgbClr val="FF0000"/>
                </a:solidFill>
                <a:latin typeface="Times New Roman" panose="02020603050405020304" pitchFamily="18" charset="0"/>
                <a:cs typeface="Times New Roman" panose="02020603050405020304" pitchFamily="18" charset="0"/>
              </a:rPr>
              <a:t>.</a:t>
            </a:r>
            <a:endParaRPr lang="en-US" altLang="zh-CN" sz="2800" dirty="0">
              <a:solidFill>
                <a:srgbClr val="FF0000"/>
              </a:solidFill>
              <a:latin typeface="Times New Roman" panose="02020603050405020304" pitchFamily="18" charset="0"/>
              <a:cs typeface="Times New Roman" panose="02020603050405020304" pitchFamily="18" charset="0"/>
            </a:endParaRPr>
          </a:p>
          <a:p>
            <a:pPr>
              <a:defRPr/>
            </a:pPr>
            <a:r>
              <a:rPr lang="en-US" altLang="zh-CN" sz="2800" dirty="0">
                <a:solidFill>
                  <a:srgbClr val="FF0000"/>
                </a:solidFill>
                <a:latin typeface="Times New Roman" panose="02020603050405020304" pitchFamily="18" charset="0"/>
                <a:cs typeface="Times New Roman" panose="02020603050405020304" pitchFamily="18" charset="0"/>
              </a:rPr>
              <a:t>all the time</a:t>
            </a:r>
            <a:endParaRPr lang="en-US" altLang="zh-CN" sz="2800" dirty="0">
              <a:solidFill>
                <a:srgbClr val="FF0000"/>
              </a:solidFill>
              <a:latin typeface="Times New Roman" panose="02020603050405020304" pitchFamily="18" charset="0"/>
              <a:ea typeface="仿宋" panose="02010609060101010101" charset="-122"/>
              <a:cs typeface="Times New Roman" panose="02020603050405020304" pitchFamily="18" charset="0"/>
              <a:sym typeface="+mn-ea"/>
            </a:endParaRPr>
          </a:p>
        </p:txBody>
      </p:sp>
      <p:pic>
        <p:nvPicPr>
          <p:cNvPr id="9" name="图片 8"/>
          <p:cNvPicPr>
            <a:picLocks noChangeAspect="1"/>
          </p:cNvPicPr>
          <p:nvPr/>
        </p:nvPicPr>
        <p:blipFill>
          <a:blip r:embed="rId3"/>
          <a:stretch>
            <a:fillRect/>
          </a:stretch>
        </p:blipFill>
        <p:spPr>
          <a:xfrm>
            <a:off x="7791578" y="2007393"/>
            <a:ext cx="4595556" cy="1900238"/>
          </a:xfrm>
          <a:prstGeom prst="rect">
            <a:avLst/>
          </a:prstGeom>
        </p:spPr>
      </p:pic>
      <p:pic>
        <p:nvPicPr>
          <p:cNvPr id="2" name="图片 1"/>
          <p:cNvPicPr>
            <a:picLocks noChangeAspect="1"/>
          </p:cNvPicPr>
          <p:nvPr/>
        </p:nvPicPr>
        <p:blipFill>
          <a:blip r:embed="rId4"/>
          <a:stretch>
            <a:fillRect/>
          </a:stretch>
        </p:blipFill>
        <p:spPr>
          <a:xfrm>
            <a:off x="8864909" y="4412272"/>
            <a:ext cx="3034682" cy="2305418"/>
          </a:xfrm>
          <a:prstGeom prst="rect">
            <a:avLst/>
          </a:prstGeom>
        </p:spPr>
      </p:pic>
      <p:pic>
        <p:nvPicPr>
          <p:cNvPr id="3" name="图片 2"/>
          <p:cNvPicPr>
            <a:picLocks noChangeAspect="1"/>
          </p:cNvPicPr>
          <p:nvPr/>
        </p:nvPicPr>
        <p:blipFill>
          <a:blip r:embed="rId3"/>
          <a:stretch>
            <a:fillRect/>
          </a:stretch>
        </p:blipFill>
        <p:spPr>
          <a:xfrm>
            <a:off x="8934449" y="4728041"/>
            <a:ext cx="2024064" cy="83694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left)">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wipe(left)">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wipe(left)">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wipe(left)">
                                      <p:cBhvr>
                                        <p:cTn id="52" dur="500"/>
                                        <p:tgtEl>
                                          <p:spTgt spid="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
                                            <p:txEl>
                                              <p:pRg st="10" end="10"/>
                                            </p:txEl>
                                          </p:spTgt>
                                        </p:tgtEl>
                                        <p:attrNameLst>
                                          <p:attrName>style.visibility</p:attrName>
                                        </p:attrNameLst>
                                      </p:cBhvr>
                                      <p:to>
                                        <p:strVal val="visible"/>
                                      </p:to>
                                    </p:set>
                                    <p:animEffect transition="in" filter="wipe(left)">
                                      <p:cBhvr>
                                        <p:cTn id="57" dur="500"/>
                                        <p:tgtEl>
                                          <p:spTgt spid="5">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5">
                                            <p:txEl>
                                              <p:pRg st="11" end="11"/>
                                            </p:txEl>
                                          </p:spTgt>
                                        </p:tgtEl>
                                        <p:attrNameLst>
                                          <p:attrName>style.visibility</p:attrName>
                                        </p:attrNameLst>
                                      </p:cBhvr>
                                      <p:to>
                                        <p:strVal val="visible"/>
                                      </p:to>
                                    </p:set>
                                    <p:animEffect transition="in" filter="wipe(left)">
                                      <p:cBhvr>
                                        <p:cTn id="62" dur="500"/>
                                        <p:tgtEl>
                                          <p:spTgt spid="5">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5">
                                            <p:txEl>
                                              <p:pRg st="12" end="12"/>
                                            </p:txEl>
                                          </p:spTgt>
                                        </p:tgtEl>
                                        <p:attrNameLst>
                                          <p:attrName>style.visibility</p:attrName>
                                        </p:attrNameLst>
                                      </p:cBhvr>
                                      <p:to>
                                        <p:strVal val="visible"/>
                                      </p:to>
                                    </p:set>
                                    <p:animEffect transition="in" filter="wipe(left)">
                                      <p:cBhvr>
                                        <p:cTn id="67" dur="500"/>
                                        <p:tgtEl>
                                          <p:spTgt spid="5">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5">
                                            <p:txEl>
                                              <p:pRg st="13" end="13"/>
                                            </p:txEl>
                                          </p:spTgt>
                                        </p:tgtEl>
                                        <p:attrNameLst>
                                          <p:attrName>style.visibility</p:attrName>
                                        </p:attrNameLst>
                                      </p:cBhvr>
                                      <p:to>
                                        <p:strVal val="visible"/>
                                      </p:to>
                                    </p:set>
                                    <p:animEffect transition="in" filter="wipe(left)">
                                      <p:cBhvr>
                                        <p:cTn id="72" dur="5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8856" name="矩形 5"/>
          <p:cNvSpPr/>
          <p:nvPr userDrawn="1"/>
        </p:nvSpPr>
        <p:spPr>
          <a:xfrm>
            <a:off x="-2540" y="-9525"/>
            <a:ext cx="8608060" cy="6868795"/>
          </a:xfrm>
          <a:prstGeom prst="rect">
            <a:avLst/>
          </a:prstGeom>
          <a:solidFill>
            <a:srgbClr val="9A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857" name="矩形 10"/>
          <p:cNvSpPr/>
          <p:nvPr userDrawn="1"/>
        </p:nvSpPr>
        <p:spPr>
          <a:xfrm>
            <a:off x="3580130" y="-9525"/>
            <a:ext cx="8608060" cy="6868795"/>
          </a:xfrm>
          <a:prstGeom prst="rect">
            <a:avLst/>
          </a:prstGeom>
          <a:solidFill>
            <a:srgbClr val="205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97177" name="图片 8" descr="401353325"/>
          <p:cNvPicPr>
            <a:picLocks noChangeAspect="1"/>
          </p:cNvPicPr>
          <p:nvPr/>
        </p:nvPicPr>
        <p:blipFill>
          <a:blip r:embed="rId1"/>
          <a:stretch>
            <a:fillRect/>
          </a:stretch>
        </p:blipFill>
        <p:spPr>
          <a:xfrm rot="5040000">
            <a:off x="1778635" y="-1915160"/>
            <a:ext cx="7930515" cy="11077575"/>
          </a:xfrm>
          <a:prstGeom prst="rect">
            <a:avLst/>
          </a:prstGeom>
        </p:spPr>
      </p:pic>
      <p:pic>
        <p:nvPicPr>
          <p:cNvPr id="2097178" name="图片 7" descr="401353325"/>
          <p:cNvPicPr>
            <a:picLocks noChangeAspect="1"/>
          </p:cNvPicPr>
          <p:nvPr/>
        </p:nvPicPr>
        <p:blipFill>
          <a:blip r:embed="rId2"/>
          <a:srcRect t="9035" b="30703"/>
          <a:stretch>
            <a:fillRect/>
          </a:stretch>
        </p:blipFill>
        <p:spPr>
          <a:xfrm>
            <a:off x="7479507" y="3058310"/>
            <a:ext cx="5838188" cy="4690304"/>
          </a:xfrm>
          <a:prstGeom prst="rect">
            <a:avLst/>
          </a:prstGeom>
        </p:spPr>
      </p:pic>
      <p:pic>
        <p:nvPicPr>
          <p:cNvPr id="2" name="图片 1"/>
          <p:cNvPicPr>
            <a:picLocks noChangeAspect="1"/>
          </p:cNvPicPr>
          <p:nvPr/>
        </p:nvPicPr>
        <p:blipFill>
          <a:blip r:embed="rId3"/>
          <a:stretch>
            <a:fillRect/>
          </a:stretch>
        </p:blipFill>
        <p:spPr>
          <a:xfrm>
            <a:off x="1976702" y="360020"/>
            <a:ext cx="7023201" cy="2139881"/>
          </a:xfrm>
          <a:prstGeom prst="rect">
            <a:avLst/>
          </a:prstGeom>
        </p:spPr>
      </p:pic>
      <p:sp>
        <p:nvSpPr>
          <p:cNvPr id="4" name="TextBox 10"/>
          <p:cNvSpPr/>
          <p:nvPr>
            <p:custDataLst>
              <p:tags r:id="rId4"/>
            </p:custDataLst>
          </p:nvPr>
        </p:nvSpPr>
        <p:spPr>
          <a:xfrm>
            <a:off x="1576079" y="1969608"/>
            <a:ext cx="7626225" cy="1546577"/>
          </a:xfrm>
          <a:prstGeom prst="rect">
            <a:avLst/>
          </a:prstGeom>
          <a:noFill/>
          <a:ln>
            <a:noFill/>
            <a:miter lim="800000"/>
          </a:ln>
        </p:spPr>
        <p:txBody>
          <a:bodyPr wrap="square" lIns="68580" tIns="34290" rIns="68580" bIns="34290"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alibri" panose="020F050202020403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dirty="0">
                <a:ln>
                  <a:noFill/>
                </a:ln>
                <a:solidFill>
                  <a:srgbClr val="000000"/>
                </a:solidFill>
                <a:effectLst/>
                <a:uLnTx/>
                <a:uFillTx/>
                <a:latin typeface="Times New Roman" panose="02020603050405020304"/>
                <a:ea typeface="黑体" panose="02010609060101010101" charset="-122"/>
                <a:cs typeface="Arial" panose="020B0604020202020204"/>
              </a:rPr>
              <a:t>Must do: </a:t>
            </a:r>
            <a:r>
              <a:rPr kumimoji="0" lang="en-US" altLang="zh-CN" sz="3200" b="0" i="0" u="none" strike="noStrike" kern="1200" cap="none" spc="0" normalizeH="0" baseline="0" noProof="0" dirty="0">
                <a:ln>
                  <a:noFill/>
                </a:ln>
                <a:solidFill>
                  <a:srgbClr val="000000"/>
                </a:solidFill>
                <a:effectLst/>
                <a:uLnTx/>
                <a:uFillTx/>
                <a:latin typeface="Times New Roman" panose="02020603050405020304"/>
                <a:ea typeface="黑体" panose="02010609060101010101" charset="-122"/>
                <a:cs typeface="Arial" panose="020B0604020202020204"/>
              </a:rPr>
              <a:t>1.</a:t>
            </a:r>
            <a:r>
              <a:rPr lang="en-US" altLang="zh-CN" sz="3200" dirty="0">
                <a:solidFill>
                  <a:srgbClr val="000000"/>
                </a:solidFill>
                <a:latin typeface="Times New Roman" panose="02020603050405020304"/>
                <a:ea typeface="黑体" panose="02010609060101010101" charset="-122"/>
                <a:cs typeface="Arial" panose="020B0604020202020204"/>
              </a:rPr>
              <a:t>Retell the two letters according to the mind map</a:t>
            </a:r>
            <a:r>
              <a:rPr kumimoji="0" lang="en-US" altLang="zh-CN" sz="3200" b="0" i="0" u="none" strike="noStrike" kern="0" cap="none" spc="0" normalizeH="0" baseline="0" noProof="0" dirty="0">
                <a:ln>
                  <a:noFill/>
                </a:ln>
                <a:solidFill>
                  <a:srgbClr val="000000"/>
                </a:solidFill>
                <a:effectLst/>
                <a:uLnTx/>
                <a:uFillTx/>
                <a:latin typeface="Times New Roman" panose="02020603050405020304" pitchFamily="18" charset="0"/>
                <a:ea typeface="楷体" panose="02010609060101010101" pitchFamily="49" charset="-122"/>
                <a:cs typeface="Times New Roman" panose="02020603050405020304" pitchFamily="18" charset="0"/>
              </a:rPr>
              <a:t>;</a:t>
            </a:r>
            <a:r>
              <a:rPr kumimoji="0" lang="en-US" altLang="zh-CN" sz="3200" b="0" i="0" u="none" strike="noStrike" kern="1200" cap="none" spc="0" normalizeH="0" baseline="0" noProof="0" dirty="0">
                <a:ln>
                  <a:noFill/>
                </a:ln>
                <a:solidFill>
                  <a:srgbClr val="000000"/>
                </a:solidFill>
                <a:effectLst/>
                <a:uLnTx/>
                <a:uFillTx/>
                <a:latin typeface="Times New Roman" panose="02020603050405020304"/>
                <a:ea typeface="黑体" panose="02010609060101010101" charset="-122"/>
                <a:cs typeface="Arial" panose="020B0604020202020204"/>
              </a:rPr>
              <a:t>   </a:t>
            </a: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a:ea typeface="黑体" panose="02010609060101010101" charset="-122"/>
              <a:cs typeface="Arial" panose="020B0604020202020204"/>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0" i="0" u="none" strike="noStrike" kern="1200" cap="none" spc="0" normalizeH="0" baseline="0" noProof="0" dirty="0">
                <a:ln>
                  <a:noFill/>
                </a:ln>
                <a:solidFill>
                  <a:srgbClr val="000000"/>
                </a:solidFill>
                <a:effectLst/>
                <a:uLnTx/>
                <a:uFillTx/>
                <a:latin typeface="Times New Roman" panose="02020603050405020304"/>
                <a:ea typeface="黑体" panose="02010609060101010101" charset="-122"/>
                <a:cs typeface="Arial" panose="020B0604020202020204"/>
              </a:rPr>
              <a:t>2.Preview Section B 1a-1d.</a:t>
            </a: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a:ea typeface="黑体" panose="02010609060101010101" charset="-122"/>
              <a:cs typeface="Arial" panose="020B0604020202020204"/>
            </a:endParaRPr>
          </a:p>
        </p:txBody>
      </p:sp>
      <p:sp>
        <p:nvSpPr>
          <p:cNvPr id="5" name="Text Box 2"/>
          <p:cNvSpPr txBox="1"/>
          <p:nvPr>
            <p:custDataLst>
              <p:tags r:id="rId5"/>
            </p:custDataLst>
          </p:nvPr>
        </p:nvSpPr>
        <p:spPr>
          <a:xfrm>
            <a:off x="2279205" y="3632241"/>
            <a:ext cx="7028471" cy="2062103"/>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a:solidFill>
                  <a:srgbClr val="000000"/>
                </a:solidFill>
                <a:latin typeface="Arial" panose="020B0604020202020204" pitchFamily="34" charset="0"/>
                <a:ea typeface="微软雅黑" panose="020B0503020204020204" pitchFamily="34" charset="-122"/>
                <a:cs typeface="+mn-ea"/>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0000"/>
                </a:solidFill>
                <a:latin typeface="Arial" panose="020B0604020202020204" pitchFamily="34" charset="0"/>
                <a:ea typeface="微软雅黑" panose="020B0503020204020204" pitchFamily="34" charset="-122"/>
                <a:cs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0000"/>
                </a:solidFill>
                <a:latin typeface="Arial" panose="020B0604020202020204" pitchFamily="34" charset="0"/>
                <a:ea typeface="微软雅黑" panose="020B0503020204020204" pitchFamily="34" charset="-122"/>
                <a:cs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0000"/>
                </a:solidFill>
                <a:latin typeface="Arial" panose="020B0604020202020204" pitchFamily="34" charset="0"/>
                <a:ea typeface="微软雅黑" panose="020B0503020204020204" pitchFamily="34" charset="-122"/>
                <a:cs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0000"/>
                </a:solidFill>
                <a:latin typeface="Arial" panose="020B0604020202020204" pitchFamily="34" charset="0"/>
                <a:ea typeface="微软雅黑" panose="020B0503020204020204" pitchFamily="34" charset="-122"/>
                <a:cs typeface="+mn-ea"/>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srgbClr val="000000"/>
                </a:solidFill>
                <a:effectLst/>
                <a:uLnTx/>
                <a:uFillTx/>
                <a:latin typeface="Times New Roman" panose="02020603050405020304"/>
                <a:ea typeface="黑体" panose="02010609060101010101" charset="-122"/>
                <a:cs typeface="Arial" panose="020B0604020202020204"/>
              </a:rPr>
              <a:t>Try to do: </a:t>
            </a:r>
            <a:r>
              <a:rPr kumimoji="0" lang="en-US" altLang="zh-CN" sz="3200" b="0" i="0" u="none" strike="noStrike" kern="1200" cap="none" spc="0" normalizeH="0" baseline="0" noProof="0" dirty="0">
                <a:ln>
                  <a:noFill/>
                </a:ln>
                <a:solidFill>
                  <a:srgbClr val="000000"/>
                </a:solidFill>
                <a:effectLst/>
                <a:uLnTx/>
                <a:uFillTx/>
                <a:latin typeface="Times New Roman" panose="02020603050405020304"/>
                <a:ea typeface="黑体" panose="02010609060101010101" charset="-122"/>
                <a:cs typeface="Arial" panose="020B0604020202020204"/>
              </a:rPr>
              <a:t>1.Recite </a:t>
            </a:r>
            <a:r>
              <a:rPr kumimoji="0" lang="en-US" altLang="zh-CN" sz="3200" b="0" i="0" u="none" strike="noStrike" kern="100" cap="none" spc="0" normalizeH="0" baseline="0" noProof="0" dirty="0">
                <a:ln>
                  <a:noFill/>
                </a:ln>
                <a:solidFill>
                  <a:srgbClr val="000000"/>
                </a:solidFill>
                <a:effectLst/>
                <a:uLnTx/>
                <a:uFillTx/>
                <a:latin typeface="Times New Roman" panose="02020603050405020304"/>
                <a:ea typeface="楷体" panose="02010609060101010101" pitchFamily="49" charset="-122"/>
                <a:cs typeface="Times New Roman" panose="02020603050405020304" pitchFamily="18" charset="0"/>
              </a:rPr>
              <a:t>the article and review the key language points; </a:t>
            </a:r>
            <a:endParaRPr kumimoji="0" lang="en-US" altLang="zh-CN" sz="3200" b="0" i="0" u="none" strike="noStrike" kern="100" cap="none" spc="0" normalizeH="0" baseline="0" noProof="0" dirty="0">
              <a:ln>
                <a:noFill/>
              </a:ln>
              <a:solidFill>
                <a:srgbClr val="000000"/>
              </a:solidFill>
              <a:effectLst/>
              <a:uLnTx/>
              <a:uFillTx/>
              <a:latin typeface="Times New Roman" panose="02020603050405020304"/>
              <a:ea typeface="楷体" panose="02010609060101010101" pitchFamily="49"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楷体" panose="02010609060101010101" pitchFamily="49" charset="-122"/>
                <a:cs typeface="Times New Roman" panose="02020603050405020304" pitchFamily="18" charset="0"/>
                <a:sym typeface="微软雅黑" panose="020B0503020204020204" pitchFamily="34" charset="-122"/>
              </a:rPr>
              <a:t>2.</a:t>
            </a:r>
            <a:r>
              <a:rPr lang="en-US" altLang="zh-CN" sz="3200" dirty="0">
                <a:latin typeface="Times New Roman" panose="02020603050405020304"/>
                <a:ea typeface="黑体" panose="02010609060101010101" charset="-122"/>
                <a:cs typeface="Arial" panose="020B0604020202020204"/>
              </a:rPr>
              <a:t>Write down more advice for Sad and Thirteen</a:t>
            </a:r>
            <a:r>
              <a:rPr lang="en-US" altLang="zh-CN" sz="3200" dirty="0">
                <a:latin typeface="Times New Roman" panose="02020603050405020304"/>
                <a:ea typeface="黑体" panose="02010609060101010101" charset="-122"/>
                <a:cs typeface="Arial" panose="020B0604020202020204"/>
                <a:sym typeface="微软雅黑" panose="020B0503020204020204" pitchFamily="34" charset="-122"/>
              </a:rPr>
              <a:t>.</a:t>
            </a:r>
            <a:endParaRPr lang="en-US" altLang="zh-CN" sz="3200" dirty="0">
              <a:latin typeface="Times New Roman" panose="02020603050405020304"/>
              <a:ea typeface="黑体" panose="02010609060101010101" charset="-122"/>
              <a:cs typeface="Arial" panose="020B0604020202020204"/>
            </a:endParaRPr>
          </a:p>
        </p:txBody>
      </p:sp>
    </p:spTree>
    <p:custDataLst>
      <p:tags r:id="rId6"/>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A272F"/>
        </a:solidFill>
        <a:effectLst/>
      </p:bgPr>
    </p:bg>
    <p:spTree>
      <p:nvGrpSpPr>
        <p:cNvPr id="1" name=""/>
        <p:cNvGrpSpPr/>
        <p:nvPr/>
      </p:nvGrpSpPr>
      <p:grpSpPr>
        <a:xfrm>
          <a:off x="0" y="0"/>
          <a:ext cx="0" cy="0"/>
          <a:chOff x="0" y="0"/>
          <a:chExt cx="0" cy="0"/>
        </a:xfrm>
      </p:grpSpPr>
      <p:sp>
        <p:nvSpPr>
          <p:cNvPr id="12292" name="文本框 5"/>
          <p:cNvSpPr txBox="1">
            <a:spLocks noChangeArrowheads="1"/>
          </p:cNvSpPr>
          <p:nvPr/>
        </p:nvSpPr>
        <p:spPr bwMode="auto">
          <a:xfrm>
            <a:off x="1051560" y="1113790"/>
            <a:ext cx="9780905" cy="5262245"/>
          </a:xfrm>
          <a:prstGeom prst="rect">
            <a:avLst/>
          </a:prstGeom>
          <a:noFill/>
          <a:ln>
            <a:solidFill>
              <a:schemeClr val="tx1"/>
            </a:solidFill>
            <a:prstDash val="sysDash"/>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Dear Mr. Hunt,</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My problem is </a:t>
            </a:r>
            <a:r>
              <a:rPr kumimoji="0" lang="en-US" altLang="zh-CN"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that I can’t </a:t>
            </a:r>
            <a:r>
              <a:rPr kumimoji="0" lang="en-US" altLang="zh-CN" sz="2800" b="1" i="0" u="sng"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get on with</a:t>
            </a:r>
            <a:r>
              <a:rPr kumimoji="0" lang="en-US" altLang="zh-CN"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my family</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Relation</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 between my parents have become difficult. They fight a lot, and I really don’t like it. It's the only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communication</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they have</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I don’t know </a:t>
            </a:r>
            <a:r>
              <a:rPr kumimoji="0" lang="en-US" altLang="zh-CN"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if I should say anything to them about this</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When they </a:t>
            </a:r>
            <a:r>
              <a:rPr kumimoji="0" lang="en-US" altLang="zh-CN" sz="2800" b="1" i="0" u="sng"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argue</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it’s like a big, black cloud </a:t>
            </a: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hanging over</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our home. Also, my </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elder</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brother </a:t>
            </a: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is</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not very </a:t>
            </a: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nice to</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me. He always </a:t>
            </a:r>
            <a:r>
              <a:rPr kumimoji="0" lang="en-US" altLang="zh-CN" sz="2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refuses to</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let me watch my favorite TV show. </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Instead</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he watches </a:t>
            </a:r>
            <a:r>
              <a:rPr kumimoji="0" lang="en-US" altLang="zh-CN" sz="2800" b="0" i="0" u="sng"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whatever</a:t>
            </a:r>
            <a:r>
              <a:rPr kumimoji="0" lang="en-US" altLang="zh-CN"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he wants</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until late at night. I don’t think </a:t>
            </a:r>
            <a:r>
              <a:rPr kumimoji="0" lang="en-US" altLang="zh-CN"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this is </a:t>
            </a:r>
            <a:r>
              <a:rPr kumimoji="0" lang="en-US" altLang="zh-CN" sz="2800" b="0" i="0" u="sng"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宋体" panose="02010600030101010101" pitchFamily="2" charset="-122"/>
                <a:cs typeface="Times New Roman" panose="02020603050405020304" pitchFamily="18" charset="0"/>
              </a:rPr>
              <a:t>fair</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home I always feel lonely and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nervous</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Is that normal? </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What can I do?</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Sad and Thirteen</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圆角矩形 1"/>
          <p:cNvSpPr/>
          <p:nvPr/>
        </p:nvSpPr>
        <p:spPr>
          <a:xfrm>
            <a:off x="1169670" y="232410"/>
            <a:ext cx="8895715" cy="783221"/>
          </a:xfrm>
          <a:prstGeom prst="roundRect">
            <a:avLst/>
          </a:prstGeom>
          <a:solidFill>
            <a:schemeClr val="accent1">
              <a:lumMod val="40000"/>
              <a:lumOff val="60000"/>
            </a:schemeClr>
          </a:solidFill>
          <a:ln>
            <a:solidFill>
              <a:schemeClr val="accent4">
                <a:lumMod val="50000"/>
              </a:schemeClr>
            </a:solidFill>
          </a:ln>
        </p:spPr>
        <p:txBody>
          <a:bodyPr wrap="square" rtlCol="0" anchor="ctr">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Read and underline the language points.</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4800" b="1" i="0" u="none" strike="noStrike" kern="1200" cap="none" spc="0" normalizeH="0" baseline="0" noProof="0" dirty="0">
              <a:ln w="22225">
                <a:solidFill>
                  <a:prstClr val="white"/>
                </a:solidFill>
                <a:prstDash val="solid"/>
              </a:ln>
              <a:solidFill>
                <a:srgbClr val="5B9BD5">
                  <a:lumMod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矩形 2"/>
          <p:cNvSpPr/>
          <p:nvPr>
            <p:custDataLst>
              <p:tags r:id="rId1"/>
            </p:custDataLst>
          </p:nvPr>
        </p:nvSpPr>
        <p:spPr>
          <a:xfrm>
            <a:off x="3661092" y="1245501"/>
            <a:ext cx="1597660" cy="368300"/>
          </a:xfrm>
          <a:prstGeom prst="rect">
            <a:avLst/>
          </a:prstGeom>
          <a:solidFill>
            <a:srgbClr val="205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OPPOSans R"/>
                <a:ea typeface="微软雅黑" panose="020B0503020204020204" pitchFamily="34" charset="-122"/>
                <a:cs typeface="Arial" panose="020B0604020202020204"/>
              </a:rPr>
              <a:t>表语从句</a:t>
            </a:r>
            <a:endParaRPr kumimoji="0" lang="zh-CN" altLang="en-US" sz="2400" b="1" i="0" u="none" strike="noStrike" kern="1200" cap="none" spc="0" normalizeH="0" baseline="0" noProof="0" dirty="0">
              <a:ln>
                <a:noFill/>
              </a:ln>
              <a:solidFill>
                <a:prstClr val="white"/>
              </a:solidFill>
              <a:effectLst/>
              <a:uLnTx/>
              <a:uFillTx/>
              <a:latin typeface="OPPOSans R"/>
              <a:ea typeface="微软雅黑" panose="020B0503020204020204" pitchFamily="34" charset="-122"/>
              <a:cs typeface="Arial" panose="020B0604020202020204"/>
            </a:endParaRPr>
          </a:p>
        </p:txBody>
      </p:sp>
      <p:sp>
        <p:nvSpPr>
          <p:cNvPr id="5" name="矩形 4"/>
          <p:cNvSpPr/>
          <p:nvPr>
            <p:custDataLst>
              <p:tags r:id="rId2"/>
            </p:custDataLst>
          </p:nvPr>
        </p:nvSpPr>
        <p:spPr>
          <a:xfrm>
            <a:off x="8068310" y="2140902"/>
            <a:ext cx="1597660" cy="343535"/>
          </a:xfrm>
          <a:prstGeom prst="rect">
            <a:avLst/>
          </a:prstGeom>
          <a:solidFill>
            <a:srgbClr val="205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OPPOSans R"/>
                <a:ea typeface="微软雅黑" panose="020B0503020204020204" pitchFamily="34" charset="-122"/>
                <a:cs typeface="Arial" panose="020B0604020202020204"/>
              </a:rPr>
              <a:t>定语从句</a:t>
            </a:r>
            <a:endParaRPr kumimoji="0" lang="zh-CN" altLang="en-US" sz="2400" b="1" i="0" u="none" strike="noStrike" kern="1200" cap="none" spc="0" normalizeH="0" baseline="0" noProof="0" dirty="0">
              <a:ln>
                <a:noFill/>
              </a:ln>
              <a:solidFill>
                <a:prstClr val="white"/>
              </a:solidFill>
              <a:effectLst/>
              <a:uLnTx/>
              <a:uFillTx/>
              <a:latin typeface="OPPOSans R"/>
              <a:ea typeface="微软雅黑" panose="020B0503020204020204" pitchFamily="34" charset="-122"/>
              <a:cs typeface="Arial" panose="020B0604020202020204"/>
            </a:endParaRPr>
          </a:p>
        </p:txBody>
      </p:sp>
      <p:sp>
        <p:nvSpPr>
          <p:cNvPr id="6" name="矩形 5"/>
          <p:cNvSpPr/>
          <p:nvPr>
            <p:custDataLst>
              <p:tags r:id="rId3"/>
            </p:custDataLst>
          </p:nvPr>
        </p:nvSpPr>
        <p:spPr>
          <a:xfrm>
            <a:off x="9674066" y="2625090"/>
            <a:ext cx="2175510" cy="343535"/>
          </a:xfrm>
          <a:prstGeom prst="rect">
            <a:avLst/>
          </a:prstGeom>
          <a:solidFill>
            <a:srgbClr val="205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OPPOSans R"/>
                <a:ea typeface="微软雅黑" panose="020B0503020204020204" pitchFamily="34" charset="-122"/>
                <a:cs typeface="Arial" panose="020B0604020202020204"/>
              </a:rPr>
              <a:t>时间状语从句</a:t>
            </a:r>
            <a:endParaRPr kumimoji="0" lang="zh-CN" altLang="en-US" sz="2400" b="1" i="0" u="none" strike="noStrike" kern="1200" cap="none" spc="0" normalizeH="0" baseline="0" noProof="0" dirty="0">
              <a:ln>
                <a:noFill/>
              </a:ln>
              <a:solidFill>
                <a:prstClr val="white"/>
              </a:solidFill>
              <a:effectLst/>
              <a:uLnTx/>
              <a:uFillTx/>
              <a:latin typeface="OPPOSans R"/>
              <a:ea typeface="微软雅黑" panose="020B0503020204020204" pitchFamily="34" charset="-122"/>
              <a:cs typeface="Arial" panose="020B0604020202020204"/>
            </a:endParaRPr>
          </a:p>
        </p:txBody>
      </p:sp>
      <p:sp>
        <p:nvSpPr>
          <p:cNvPr id="8" name="矩形 7"/>
          <p:cNvSpPr/>
          <p:nvPr>
            <p:custDataLst>
              <p:tags r:id="rId4"/>
            </p:custDataLst>
          </p:nvPr>
        </p:nvSpPr>
        <p:spPr>
          <a:xfrm>
            <a:off x="1936195" y="3468636"/>
            <a:ext cx="3639185" cy="336550"/>
          </a:xfrm>
          <a:prstGeom prst="rect">
            <a:avLst/>
          </a:prstGeom>
          <a:solidFill>
            <a:srgbClr val="FFD8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be nice to sb. 对某人友好</a:t>
            </a:r>
            <a:endPar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9" name="矩形 8"/>
          <p:cNvSpPr/>
          <p:nvPr>
            <p:custDataLst>
              <p:tags r:id="rId5"/>
            </p:custDataLst>
          </p:nvPr>
        </p:nvSpPr>
        <p:spPr>
          <a:xfrm>
            <a:off x="6831885" y="3518375"/>
            <a:ext cx="3423920" cy="336550"/>
          </a:xfrm>
          <a:prstGeom prst="rect">
            <a:avLst/>
          </a:prstGeom>
          <a:solidFill>
            <a:srgbClr val="FFD8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refuse to do </a:t>
            </a:r>
            <a:r>
              <a:rPr kumimoji="0" lang="en-US" altLang="zh-CN" sz="24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sth</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 拒绝做</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1" name="矩形 10"/>
          <p:cNvSpPr/>
          <p:nvPr>
            <p:custDataLst>
              <p:tags r:id="rId6"/>
            </p:custDataLst>
          </p:nvPr>
        </p:nvSpPr>
        <p:spPr>
          <a:xfrm>
            <a:off x="2517934" y="2648585"/>
            <a:ext cx="1597660" cy="320040"/>
          </a:xfrm>
          <a:prstGeom prst="rect">
            <a:avLst/>
          </a:prstGeom>
          <a:solidFill>
            <a:srgbClr val="205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OPPOSans R"/>
                <a:ea typeface="微软雅黑" panose="020B0503020204020204" pitchFamily="34" charset="-122"/>
                <a:cs typeface="Arial" panose="020B0604020202020204"/>
              </a:rPr>
              <a:t>宾语从句</a:t>
            </a:r>
            <a:endParaRPr kumimoji="0" lang="zh-CN" altLang="en-US" sz="2400" b="1" i="0" u="none" strike="noStrike" kern="1200" cap="none" spc="0" normalizeH="0" baseline="0" noProof="0" dirty="0">
              <a:ln>
                <a:noFill/>
              </a:ln>
              <a:solidFill>
                <a:prstClr val="white"/>
              </a:solidFill>
              <a:effectLst/>
              <a:uLnTx/>
              <a:uFillTx/>
              <a:latin typeface="OPPOSans R"/>
              <a:ea typeface="微软雅黑" panose="020B0503020204020204" pitchFamily="34" charset="-122"/>
              <a:cs typeface="Arial" panose="020B0604020202020204"/>
            </a:endParaRPr>
          </a:p>
        </p:txBody>
      </p:sp>
      <p:sp>
        <p:nvSpPr>
          <p:cNvPr id="12" name="圆角矩形标注 2"/>
          <p:cNvSpPr/>
          <p:nvPr>
            <p:custDataLst>
              <p:tags r:id="rId7"/>
            </p:custDataLst>
          </p:nvPr>
        </p:nvSpPr>
        <p:spPr>
          <a:xfrm>
            <a:off x="5351780" y="1099185"/>
            <a:ext cx="4505325" cy="492760"/>
          </a:xfrm>
          <a:prstGeom prst="wedgeRoundRectCallout">
            <a:avLst>
              <a:gd name="adj1" fmla="val -312"/>
              <a:gd name="adj2" fmla="val 61645"/>
              <a:gd name="adj3" fmla="val 16667"/>
            </a:avLst>
          </a:prstGeom>
          <a:solidFill>
            <a:srgbClr val="FFD8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get along with </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与某人相处</a:t>
            </a:r>
            <a:endPar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圆角矩形标注 10"/>
          <p:cNvSpPr/>
          <p:nvPr>
            <p:custDataLst>
              <p:tags r:id="rId8"/>
            </p:custDataLst>
          </p:nvPr>
        </p:nvSpPr>
        <p:spPr>
          <a:xfrm>
            <a:off x="5671664" y="2942056"/>
            <a:ext cx="1160221" cy="433475"/>
          </a:xfrm>
          <a:prstGeom prst="wedgeRoundRectCallout">
            <a:avLst>
              <a:gd name="adj1" fmla="val -312"/>
              <a:gd name="adj2" fmla="val 61645"/>
              <a:gd name="adj3" fmla="val 16667"/>
            </a:avLst>
          </a:prstGeom>
          <a:solidFill>
            <a:srgbClr val="FFD8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Arial" panose="020B0604020202020204"/>
              </a:rPr>
              <a:t>笼罩</a:t>
            </a:r>
            <a:endParaRPr kumimoji="0" lang="zh-CN" altLang="en-US" sz="2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Arial" panose="020B0604020202020204"/>
            </a:endParaRPr>
          </a:p>
        </p:txBody>
      </p:sp>
      <p:sp>
        <p:nvSpPr>
          <p:cNvPr id="15" name="圆角矩形标注 14"/>
          <p:cNvSpPr/>
          <p:nvPr>
            <p:custDataLst>
              <p:tags r:id="rId9"/>
            </p:custDataLst>
          </p:nvPr>
        </p:nvSpPr>
        <p:spPr>
          <a:xfrm>
            <a:off x="6303091" y="4725637"/>
            <a:ext cx="3696394" cy="433475"/>
          </a:xfrm>
          <a:prstGeom prst="wedgeRoundRectCallout">
            <a:avLst>
              <a:gd name="adj1" fmla="val 3940"/>
              <a:gd name="adj2" fmla="val -86677"/>
              <a:gd name="adj3" fmla="val 16667"/>
            </a:avLst>
          </a:prstGeom>
          <a:solidFill>
            <a:srgbClr val="FFD8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Arial" panose="020B0604020202020204"/>
              </a:rPr>
              <a:t>无论什么他想要的东西</a:t>
            </a:r>
            <a:endParaRPr kumimoji="0" lang="zh-CN" altLang="en-US" sz="24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Arial" panose="020B0604020202020204"/>
            </a:endParaRPr>
          </a:p>
        </p:txBody>
      </p:sp>
      <p:pic>
        <p:nvPicPr>
          <p:cNvPr id="7" name="Section A 3a">
            <a:hlinkClick r:id="" action="ppaction://media"/>
          </p:cNvPr>
          <p:cNvPicPr>
            <a:picLocks noChangeAspect="1"/>
          </p:cNvPicPr>
          <p:nvPr>
            <a:audioFile r:link="rId10"/>
            <p:extLst>
              <p:ext uri="{DAA4B4D4-6D71-4841-9C94-3DE7FCFB9230}">
                <p14:media xmlns:p14="http://schemas.microsoft.com/office/powerpoint/2010/main" r:embed="rId11">
                  <p14:trim st="12631.000000" end="44605.125000"/>
                </p14:media>
              </p:ext>
            </p:extLst>
          </p:nvPr>
        </p:nvPicPr>
        <p:blipFill>
          <a:blip r:embed="rId12"/>
          <a:stretch>
            <a:fillRect/>
          </a:stretch>
        </p:blipFill>
        <p:spPr>
          <a:xfrm>
            <a:off x="10300234" y="384686"/>
            <a:ext cx="623888" cy="623888"/>
          </a:xfrm>
          <a:prstGeom prst="rect">
            <a:avLst/>
          </a:prstGeom>
        </p:spPr>
      </p:pic>
      <p:sp>
        <p:nvSpPr>
          <p:cNvPr id="4" name="矩形 3"/>
          <p:cNvSpPr/>
          <p:nvPr>
            <p:custDataLst>
              <p:tags r:id="rId13"/>
            </p:custDataLst>
          </p:nvPr>
        </p:nvSpPr>
        <p:spPr>
          <a:xfrm>
            <a:off x="4114800" y="1580515"/>
            <a:ext cx="7566660" cy="1322705"/>
          </a:xfrm>
          <a:prstGeom prst="rect">
            <a:avLst/>
          </a:prstGeom>
          <a:solidFill>
            <a:srgbClr val="FFD8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2400" b="1">
                <a:solidFill>
                  <a:schemeClr val="tx1"/>
                </a:solidFill>
                <a:latin typeface="Times New Roman" panose="02020603050405020304" pitchFamily="18" charset="0"/>
                <a:ea typeface="黑体" panose="02010609060101010101" charset="-122"/>
                <a:cs typeface="Times New Roman" panose="02020603050405020304" pitchFamily="18" charset="0"/>
                <a:sym typeface="+mn-ea"/>
              </a:rPr>
              <a:t>argue</a:t>
            </a:r>
            <a:r>
              <a:rPr lang="zh-CN" altLang="en-US" sz="2400" b="1">
                <a:solidFill>
                  <a:schemeClr val="tx1"/>
                </a:solidFill>
                <a:latin typeface="Times New Roman" panose="02020603050405020304" pitchFamily="18" charset="0"/>
                <a:ea typeface="黑体" panose="02010609060101010101" charset="-122"/>
                <a:cs typeface="Times New Roman" panose="02020603050405020304" pitchFamily="18" charset="0"/>
                <a:sym typeface="+mn-ea"/>
              </a:rPr>
              <a:t>意为 </a:t>
            </a:r>
            <a:r>
              <a:rPr lang="en-US" altLang="zh-CN" sz="2400" b="1">
                <a:solidFill>
                  <a:schemeClr val="tx1"/>
                </a:solidFill>
                <a:latin typeface="Times New Roman" panose="02020603050405020304" pitchFamily="18" charset="0"/>
                <a:ea typeface="黑体" panose="02010609060101010101" charset="-122"/>
                <a:cs typeface="Times New Roman" panose="02020603050405020304" pitchFamily="18" charset="0"/>
                <a:sym typeface="+mn-ea"/>
              </a:rPr>
              <a:t>“</a:t>
            </a:r>
            <a:r>
              <a:rPr lang="zh-CN" altLang="en-US" sz="2400" b="1">
                <a:solidFill>
                  <a:schemeClr val="tx1"/>
                </a:solidFill>
                <a:latin typeface="Times New Roman" panose="02020603050405020304" pitchFamily="18" charset="0"/>
                <a:ea typeface="黑体" panose="02010609060101010101" charset="-122"/>
                <a:cs typeface="Times New Roman" panose="02020603050405020304" pitchFamily="18" charset="0"/>
                <a:sym typeface="+mn-ea"/>
              </a:rPr>
              <a:t>争吵</a:t>
            </a:r>
            <a:r>
              <a:rPr lang="en-US" altLang="zh-CN" sz="2400" b="1">
                <a:solidFill>
                  <a:schemeClr val="tx1"/>
                </a:solidFill>
                <a:latin typeface="Times New Roman" panose="02020603050405020304" pitchFamily="18" charset="0"/>
                <a:ea typeface="黑体" panose="02010609060101010101" charset="-122"/>
                <a:cs typeface="Times New Roman" panose="02020603050405020304" pitchFamily="18" charset="0"/>
                <a:sym typeface="+mn-ea"/>
              </a:rPr>
              <a:t>,</a:t>
            </a:r>
            <a:r>
              <a:rPr lang="zh-CN" altLang="en-US" sz="2400" b="1">
                <a:solidFill>
                  <a:schemeClr val="tx1"/>
                </a:solidFill>
                <a:latin typeface="Times New Roman" panose="02020603050405020304" pitchFamily="18" charset="0"/>
                <a:ea typeface="黑体" panose="02010609060101010101" charset="-122"/>
                <a:cs typeface="Times New Roman" panose="02020603050405020304" pitchFamily="18" charset="0"/>
                <a:sym typeface="+mn-ea"/>
              </a:rPr>
              <a:t>争论</a:t>
            </a:r>
            <a:r>
              <a:rPr lang="en-US" altLang="zh-CN" sz="2400" b="1">
                <a:solidFill>
                  <a:schemeClr val="tx1"/>
                </a:solidFill>
                <a:latin typeface="Times New Roman" panose="02020603050405020304" pitchFamily="18" charset="0"/>
                <a:ea typeface="黑体" panose="02010609060101010101" charset="-122"/>
                <a:cs typeface="Times New Roman" panose="02020603050405020304" pitchFamily="18" charset="0"/>
                <a:sym typeface="+mn-ea"/>
              </a:rPr>
              <a:t>”</a:t>
            </a:r>
            <a:r>
              <a:rPr lang="zh-CN" altLang="en-US" sz="2400" b="1">
                <a:solidFill>
                  <a:schemeClr val="tx1"/>
                </a:solidFill>
                <a:latin typeface="Times New Roman" panose="02020603050405020304" pitchFamily="18" charset="0"/>
                <a:ea typeface="黑体" panose="02010609060101010101" charset="-122"/>
                <a:cs typeface="Times New Roman" panose="02020603050405020304" pitchFamily="18" charset="0"/>
                <a:sym typeface="+mn-ea"/>
              </a:rPr>
              <a:t>。名词：</a:t>
            </a:r>
            <a:r>
              <a:rPr lang="en-US" altLang="zh-CN" sz="2400" b="1">
                <a:solidFill>
                  <a:schemeClr val="tx1"/>
                </a:solidFill>
                <a:latin typeface="Times New Roman" panose="02020603050405020304" pitchFamily="18" charset="0"/>
                <a:ea typeface="黑体" panose="02010609060101010101" charset="-122"/>
                <a:cs typeface="Times New Roman" panose="02020603050405020304" pitchFamily="18" charset="0"/>
                <a:sym typeface="+mn-ea"/>
              </a:rPr>
              <a:t>argument</a:t>
            </a:r>
            <a:endParaRPr lang="en-US" altLang="zh-CN" sz="2400" b="1">
              <a:solidFill>
                <a:schemeClr val="tx1"/>
              </a:solidFill>
              <a:latin typeface="Times New Roman" panose="02020603050405020304" pitchFamily="18" charset="0"/>
              <a:ea typeface="黑体" panose="02010609060101010101" charset="-122"/>
              <a:cs typeface="Times New Roman" panose="02020603050405020304" pitchFamily="18" charset="0"/>
              <a:sym typeface="+mn-ea"/>
            </a:endParaRPr>
          </a:p>
          <a:p>
            <a:pPr fontAlgn="base">
              <a:lnSpc>
                <a:spcPct val="100000"/>
              </a:lnSpc>
              <a:spcBef>
                <a:spcPct val="0"/>
              </a:spcBef>
              <a:spcAft>
                <a:spcPct val="0"/>
              </a:spcAft>
              <a:buFont typeface="Arial" panose="020B0604020202020204" pitchFamily="34" charset="0"/>
              <a:buNone/>
              <a:defRPr/>
            </a:pPr>
            <a:r>
              <a:rPr lang="en-US" altLang="zh-CN" sz="2400" b="1">
                <a:solidFill>
                  <a:schemeClr val="tx1"/>
                </a:solidFill>
                <a:latin typeface="Times New Roman" panose="02020603050405020304" pitchFamily="18" charset="0"/>
                <a:ea typeface="黑体" panose="02010609060101010101" charset="-122"/>
                <a:cs typeface="Times New Roman" panose="02020603050405020304" pitchFamily="18" charset="0"/>
                <a:sym typeface="+mn-ea"/>
              </a:rPr>
              <a:t>argue with sb. = have an argument with sb.  </a:t>
            </a:r>
            <a:r>
              <a:rPr lang="zh-CN" altLang="en-US" sz="2400" b="1">
                <a:solidFill>
                  <a:schemeClr val="tx1"/>
                </a:solidFill>
                <a:latin typeface="Times New Roman" panose="02020603050405020304" pitchFamily="18" charset="0"/>
                <a:ea typeface="黑体" panose="02010609060101010101" charset="-122"/>
                <a:cs typeface="Times New Roman" panose="02020603050405020304" pitchFamily="18" charset="0"/>
                <a:sym typeface="+mn-ea"/>
              </a:rPr>
              <a:t>与某人争论</a:t>
            </a:r>
            <a:endParaRPr lang="zh-CN" altLang="en-US" sz="2400" b="1" noProof="1">
              <a:solidFill>
                <a:schemeClr val="tx1"/>
              </a:solidFill>
              <a:latin typeface="Times New Roman" panose="02020603050405020304" pitchFamily="18" charset="0"/>
              <a:ea typeface="黑体" panose="02010609060101010101" charset="-122"/>
              <a:cs typeface="Times New Roman" panose="02020603050405020304" pitchFamily="18" charset="0"/>
            </a:endParaRPr>
          </a:p>
          <a:p>
            <a:pPr algn="just" fontAlgn="base">
              <a:lnSpc>
                <a:spcPct val="100000"/>
              </a:lnSpc>
              <a:spcBef>
                <a:spcPct val="0"/>
              </a:spcBef>
              <a:spcAft>
                <a:spcPct val="0"/>
              </a:spcAft>
              <a:buFont typeface="Arial" panose="020B0604020202020204" pitchFamily="34" charset="0"/>
              <a:buNone/>
              <a:defRPr/>
            </a:pPr>
            <a:r>
              <a:rPr lang="en-US" altLang="zh-CN" sz="2400" b="1">
                <a:solidFill>
                  <a:schemeClr val="tx1"/>
                </a:solidFill>
                <a:latin typeface="Times New Roman" panose="02020603050405020304" pitchFamily="18" charset="0"/>
                <a:ea typeface="黑体" panose="02010609060101010101" charset="-122"/>
                <a:cs typeface="Times New Roman" panose="02020603050405020304" pitchFamily="18" charset="0"/>
                <a:sym typeface="+mn-ea"/>
              </a:rPr>
              <a:t>argue about sth.    </a:t>
            </a:r>
            <a:r>
              <a:rPr lang="zh-CN" altLang="en-US" sz="2400" b="1">
                <a:solidFill>
                  <a:schemeClr val="tx1"/>
                </a:solidFill>
                <a:latin typeface="Times New Roman" panose="02020603050405020304" pitchFamily="18" charset="0"/>
                <a:ea typeface="黑体" panose="02010609060101010101" charset="-122"/>
                <a:cs typeface="Times New Roman" panose="02020603050405020304" pitchFamily="18" charset="0"/>
                <a:sym typeface="+mn-ea"/>
              </a:rPr>
              <a:t>就某事争论</a:t>
            </a:r>
            <a:endParaRPr kumimoji="0" lang="en-US" altLang="zh-CN" sz="2400" b="1" i="0" u="none" strike="noStrike" kern="1200" cap="none" spc="0" normalizeH="0" baseline="0" noProof="0" dirty="0">
              <a:ln>
                <a:noFill/>
              </a:ln>
              <a:solidFill>
                <a:schemeClr val="tx1"/>
              </a:solidFill>
              <a:effectLst/>
              <a:uLnTx/>
              <a:uFillTx/>
              <a:latin typeface="Times New Roman" panose="02020603050405020304" pitchFamily="18" charset="0"/>
              <a:ea typeface="黑体" panose="02010609060101010101" charset="-122"/>
              <a:cs typeface="Times New Roman" panose="02020603050405020304" pitchFamily="18" charset="0"/>
              <a:sym typeface="+mn-ea"/>
            </a:endParaRPr>
          </a:p>
        </p:txBody>
      </p:sp>
      <p:graphicFrame>
        <p:nvGraphicFramePr>
          <p:cNvPr id="10" name="表格 9"/>
          <p:cNvGraphicFramePr>
            <a:graphicFrameLocks noGrp="1"/>
          </p:cNvGraphicFramePr>
          <p:nvPr>
            <p:custDataLst>
              <p:tags r:id="rId14"/>
            </p:custDataLst>
          </p:nvPr>
        </p:nvGraphicFramePr>
        <p:xfrm>
          <a:off x="3660775" y="5489575"/>
          <a:ext cx="8079740" cy="756285"/>
        </p:xfrm>
        <a:graphic>
          <a:graphicData uri="http://schemas.openxmlformats.org/drawingml/2006/table">
            <a:tbl>
              <a:tblPr/>
              <a:tblGrid>
                <a:gridCol w="1537970"/>
                <a:gridCol w="3200400"/>
                <a:gridCol w="3341370"/>
              </a:tblGrid>
              <a:tr h="365760">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9pPr>
                    </a:lstStyle>
                    <a:p>
                      <a:pPr algn="ctr">
                        <a:lnSpc>
                          <a:spcPct val="100000"/>
                        </a:lnSpc>
                        <a:spcAft>
                          <a:spcPct val="0"/>
                        </a:spcAft>
                      </a:pPr>
                      <a:r>
                        <a:rPr lang="en-US" sz="2400" b="1" kern="100">
                          <a:solidFill>
                            <a:srgbClr val="000000"/>
                          </a:solidFill>
                          <a:uFill>
                            <a:solidFill>
                              <a:srgbClr val="000000"/>
                            </a:solidFill>
                          </a:uFill>
                          <a:latin typeface="Times New Roman" panose="02020603050405020304" pitchFamily="18" charset="0"/>
                          <a:ea typeface="微软雅黑" panose="020B0503020204020204" pitchFamily="34" charset="-122"/>
                          <a:cs typeface="Times New Roman" panose="02020603050405020304" pitchFamily="18" charset="0"/>
                        </a:rPr>
                        <a:t>instead</a:t>
                      </a:r>
                      <a:endParaRPr lang="en-US" sz="2400" b="1" kern="100">
                        <a:solidFill>
                          <a:srgbClr val="000000"/>
                        </a:solidFill>
                        <a:uFill>
                          <a:solidFill>
                            <a:srgbClr val="000000"/>
                          </a:solidFill>
                        </a:uFill>
                        <a:latin typeface="Times New Roman" panose="02020603050405020304" pitchFamily="18" charset="0"/>
                        <a:ea typeface="微软雅黑" panose="020B0503020204020204" pitchFamily="34" charset="-122"/>
                        <a:cs typeface="Times New Roman" panose="02020603050405020304" pitchFamily="18" charset="0"/>
                      </a:endParaRPr>
                    </a:p>
                  </a:txBody>
                  <a:tcPr marL="0" marR="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solidFill>
                      <a:srgbClr val="FFD800"/>
                    </a:solid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9pPr>
                    </a:lstStyle>
                    <a:p>
                      <a:pPr algn="ctr">
                        <a:lnSpc>
                          <a:spcPct val="100000"/>
                        </a:lnSpc>
                        <a:spcAft>
                          <a:spcPct val="0"/>
                        </a:spcAft>
                        <a:buNone/>
                      </a:pPr>
                      <a:r>
                        <a:rPr lang="en-US" altLang="zh-CN" sz="2400" b="1" kern="10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sz="2400" b="1" kern="10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rPr>
                        <a:t>代替</a:t>
                      </a:r>
                      <a:r>
                        <a:rPr lang="en-US" sz="2400" b="1" kern="10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sz="2400" b="1" kern="10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rPr>
                        <a:t>反而</a:t>
                      </a:r>
                      <a:r>
                        <a:rPr lang="en-US" sz="2400" b="1" kern="10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sz="2400" b="1" kern="10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rPr>
                        <a:t>却</a:t>
                      </a:r>
                      <a:r>
                        <a:rPr lang="en-US" altLang="zh-CN" sz="2400" b="1" kern="10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en-US" altLang="zh-CN" sz="2400" b="1" kern="10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txBody>
                  <a:tcPr marL="66675" marR="66675"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solidFill>
                      <a:srgbClr val="FFD800"/>
                    </a:solid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9pPr>
                    </a:lstStyle>
                    <a:p>
                      <a:pPr algn="ctr">
                        <a:lnSpc>
                          <a:spcPct val="100000"/>
                        </a:lnSpc>
                        <a:spcAft>
                          <a:spcPct val="0"/>
                        </a:spcAft>
                      </a:pPr>
                      <a:r>
                        <a:rPr lang="zh-CN" sz="2400" b="1" kern="10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位于</a:t>
                      </a:r>
                      <a:r>
                        <a:rPr lang="zh-CN" sz="2400" b="1" kern="1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句首</a:t>
                      </a:r>
                      <a:r>
                        <a:rPr lang="en-US" altLang="zh-CN" sz="2400" b="1" kern="1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sz="2400" b="1" kern="1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句尾</a:t>
                      </a:r>
                      <a:endParaRPr lang="zh-CN" sz="2400" b="1" kern="10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6675" marR="66675"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solidFill>
                      <a:srgbClr val="FFD800"/>
                    </a:solidFill>
                  </a:tcPr>
                </a:tc>
              </a:tr>
              <a:tr h="390525">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9pPr>
                    </a:lstStyle>
                    <a:p>
                      <a:pPr algn="ctr">
                        <a:lnSpc>
                          <a:spcPct val="100000"/>
                        </a:lnSpc>
                        <a:spcAft>
                          <a:spcPct val="0"/>
                        </a:spcAft>
                      </a:pPr>
                      <a:r>
                        <a:rPr lang="en-US" sz="2400" b="1" kern="100">
                          <a:solidFill>
                            <a:srgbClr val="000000"/>
                          </a:solidFill>
                          <a:uFill>
                            <a:solidFill>
                              <a:srgbClr val="000000"/>
                            </a:solidFill>
                          </a:uFill>
                          <a:latin typeface="Times New Roman" panose="02020603050405020304" pitchFamily="18" charset="0"/>
                          <a:ea typeface="微软雅黑" panose="020B0503020204020204" pitchFamily="34" charset="-122"/>
                          <a:cs typeface="Times New Roman" panose="02020603050405020304" pitchFamily="18" charset="0"/>
                          <a:sym typeface="+mn-ea"/>
                        </a:rPr>
                        <a:t>instead of</a:t>
                      </a:r>
                      <a:endParaRPr lang="en-US" sz="2400" b="1" u="sng" kern="100">
                        <a:solidFill>
                          <a:srgbClr val="000000"/>
                        </a:solidFill>
                        <a:uFill>
                          <a:solidFill>
                            <a:srgbClr val="000000"/>
                          </a:solidFill>
                        </a:uFill>
                        <a:latin typeface="Times New Roman" panose="02020603050405020304" pitchFamily="18" charset="0"/>
                        <a:ea typeface="微软雅黑" panose="020B0503020204020204" pitchFamily="34" charset="-122"/>
                        <a:cs typeface="Times New Roman" panose="02020603050405020304" pitchFamily="18" charset="0"/>
                      </a:endParaRPr>
                    </a:p>
                  </a:txBody>
                  <a:tcPr marL="0" marR="0"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solidFill>
                      <a:srgbClr val="FFD800"/>
                    </a:solid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9pPr>
                    </a:lstStyle>
                    <a:p>
                      <a:pPr algn="ctr">
                        <a:lnSpc>
                          <a:spcPct val="100000"/>
                        </a:lnSpc>
                        <a:spcAft>
                          <a:spcPct val="0"/>
                        </a:spcAft>
                        <a:buNone/>
                      </a:pPr>
                      <a:r>
                        <a:rPr lang="en-US" altLang="zh-CN" sz="2400" b="1" kern="10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sz="2400" b="1" kern="10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rPr>
                        <a:t>代替</a:t>
                      </a:r>
                      <a:r>
                        <a:rPr lang="en-US" altLang="zh-CN" sz="2400" b="1" kern="10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zh-CN" altLang="en-US" sz="2400" b="1" kern="10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rPr>
                        <a:t>不是</a:t>
                      </a:r>
                      <a:r>
                        <a:rPr lang="en-US" altLang="zh-CN" sz="2400" b="1" kern="10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2400" b="1" kern="10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rPr>
                        <a:t>而是</a:t>
                      </a:r>
                      <a:r>
                        <a:rPr lang="en-US" altLang="zh-CN" sz="2400" b="1" kern="10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en-US" altLang="zh-CN" sz="2400" b="1" kern="10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txBody>
                  <a:tcPr marL="66675" marR="66675"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solidFill>
                      <a:srgbClr val="FFD800"/>
                    </a:solid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9pPr>
                    </a:lstStyle>
                    <a:p>
                      <a:pPr algn="ctr">
                        <a:lnSpc>
                          <a:spcPct val="100000"/>
                        </a:lnSpc>
                        <a:spcAft>
                          <a:spcPct val="0"/>
                        </a:spcAft>
                      </a:pPr>
                      <a:r>
                        <a:rPr lang="zh-CN" sz="2400" b="1" kern="10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后跟</a:t>
                      </a:r>
                      <a:r>
                        <a:rPr lang="zh-CN" sz="2400" b="1" kern="1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名词、代词、</a:t>
                      </a:r>
                      <a:r>
                        <a:rPr lang="en-US" altLang="zh-CN" sz="2400" b="1" kern="1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V-ing</a:t>
                      </a:r>
                      <a:endParaRPr lang="zh-CN" sz="2400" b="1" kern="10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6675" marR="66675" marT="0" marB="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solidFill>
                      <a:srgbClr val="FFD800"/>
                    </a:solidFill>
                  </a:tcPr>
                </a:tc>
              </a:tr>
            </a:tbl>
          </a:graphicData>
        </a:graphic>
      </p:graphicFrame>
    </p:spTree>
    <p:custDataLst>
      <p:tags r:id="rId15"/>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barn(inVertical)">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7"/>
                </p:tgtEl>
              </p:cMediaNode>
            </p:audio>
          </p:childTnLst>
        </p:cTn>
      </p:par>
    </p:tnLst>
    <p:bldLst>
      <p:bldP spid="3" grpId="0" animBg="1"/>
      <p:bldP spid="5" grpId="0" animBg="1"/>
      <p:bldP spid="6" grpId="0" animBg="1"/>
      <p:bldP spid="8" grpId="0" animBg="1"/>
      <p:bldP spid="9" grpId="0" animBg="1"/>
      <p:bldP spid="11" grpId="0" animBg="1"/>
      <p:bldP spid="12" grpId="0" bldLvl="0" animBg="1"/>
      <p:bldP spid="13" grpId="0" animBg="1"/>
      <p:bldP spid="15" grpId="0" animBg="1"/>
      <p:bldP spid="4"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A272F"/>
        </a:solidFill>
        <a:effectLst/>
      </p:bgPr>
    </p:bg>
    <p:spTree>
      <p:nvGrpSpPr>
        <p:cNvPr id="1" name=""/>
        <p:cNvGrpSpPr/>
        <p:nvPr/>
      </p:nvGrpSpPr>
      <p:grpSpPr>
        <a:xfrm>
          <a:off x="0" y="0"/>
          <a:ext cx="0" cy="0"/>
          <a:chOff x="0" y="0"/>
          <a:chExt cx="0" cy="0"/>
        </a:xfrm>
      </p:grpSpPr>
      <p:sp>
        <p:nvSpPr>
          <p:cNvPr id="2" name="圆角矩形 1"/>
          <p:cNvSpPr/>
          <p:nvPr/>
        </p:nvSpPr>
        <p:spPr>
          <a:xfrm>
            <a:off x="1269523" y="213837"/>
            <a:ext cx="8895715" cy="783221"/>
          </a:xfrm>
          <a:prstGeom prst="roundRect">
            <a:avLst/>
          </a:prstGeom>
          <a:solidFill>
            <a:schemeClr val="accent1">
              <a:lumMod val="60000"/>
              <a:lumOff val="40000"/>
            </a:schemeClr>
          </a:solidFill>
          <a:ln>
            <a:noFill/>
          </a:ln>
        </p:spPr>
        <p:txBody>
          <a:bodyPr wrap="square" rtlCol="0" anchor="t">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Read and underline the language points.</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4800" b="1" i="0" u="none" strike="noStrike" kern="1200" cap="none" spc="0" normalizeH="0" baseline="0" noProof="0" dirty="0">
              <a:ln w="22225">
                <a:solidFill>
                  <a:prstClr val="white"/>
                </a:solidFill>
                <a:prstDash val="solid"/>
              </a:ln>
              <a:solidFill>
                <a:srgbClr val="5B9BD5">
                  <a:lumMod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矩形 2"/>
          <p:cNvSpPr/>
          <p:nvPr/>
        </p:nvSpPr>
        <p:spPr>
          <a:xfrm>
            <a:off x="662094" y="1103419"/>
            <a:ext cx="10545233" cy="5541645"/>
          </a:xfrm>
          <a:prstGeom prst="rect">
            <a:avLst/>
          </a:prstGeom>
          <a:ln>
            <a:solidFill>
              <a:schemeClr val="tx1"/>
            </a:solidFill>
            <a:prstDash val="sysDash"/>
          </a:ln>
        </p:spPr>
        <p:txBody>
          <a:bodyPr>
            <a:spAutoFit/>
          </a:bodyPr>
          <a:lstStyle/>
          <a:p>
            <a:pPr marL="0" marR="0" lvl="0" indent="0" algn="l" defTabSz="914400" rtl="0" eaLnBrk="1" fontAlgn="auto" latinLnBrk="0" hangingPunct="1">
              <a:lnSpc>
                <a:spcPct val="125000"/>
              </a:lnSpc>
              <a:spcBef>
                <a:spcPts val="0"/>
              </a:spcBef>
              <a:spcAft>
                <a:spcPts val="0"/>
              </a:spcAft>
              <a:buClrTx/>
              <a:buSzTx/>
              <a:buFont typeface="Arial" panose="020B0604020202020204" pitchFamily="34" charset="0"/>
              <a:buNone/>
              <a:defRPr/>
            </a:pPr>
            <a:r>
              <a:rPr kumimoji="0" lang="en-US" altLang="zh-CN" sz="2800" b="0" i="0" u="none" strike="noStrike" kern="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rPr>
              <a:t>Dear Sad and Thirteen,</a:t>
            </a:r>
            <a:endParaRPr kumimoji="0" lang="en-US" altLang="zh-CN" sz="2800" b="0" i="0" u="none" strike="noStrike" kern="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endParaRPr>
          </a:p>
          <a:p>
            <a:pPr marL="0" marR="0" lvl="0" indent="0" algn="just" defTabSz="914400" rtl="0" eaLnBrk="1" fontAlgn="auto" latinLnBrk="0" hangingPunct="1">
              <a:lnSpc>
                <a:spcPct val="114000"/>
              </a:lnSpc>
              <a:spcBef>
                <a:spcPts val="0"/>
              </a:spcBef>
              <a:spcAft>
                <a:spcPts val="0"/>
              </a:spcAft>
              <a:buClrTx/>
              <a:buSzTx/>
              <a:buFontTx/>
              <a:buNone/>
              <a:defRPr/>
            </a:pPr>
            <a:r>
              <a:rPr kumimoji="0" lang="en-US" altLang="zh-CN" sz="2800" b="0" i="0" u="none" strike="noStrike" kern="0" cap="none" spc="0" normalizeH="0" baseline="0" noProof="0" dirty="0">
                <a:ln>
                  <a:noFill/>
                </a:ln>
                <a:solidFill>
                  <a:srgbClr val="C00000"/>
                </a:solidFill>
                <a:effectLst/>
                <a:uLnTx/>
                <a:uFillTx/>
                <a:latin typeface="Times New Roman" panose="02020603050405020304"/>
                <a:ea typeface="宋体" panose="02010600030101010101" pitchFamily="2" charset="-122"/>
                <a:cs typeface="+mn-cs"/>
              </a:rPr>
              <a:t>It</a:t>
            </a:r>
            <a:r>
              <a:rPr kumimoji="0" lang="en-US" altLang="zh-CN" sz="2800" b="0" i="0" u="none" strike="noStrike" kern="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rPr>
              <a:t>’s not easy </a:t>
            </a:r>
            <a:r>
              <a:rPr kumimoji="0" lang="en-US" altLang="zh-CN" sz="2800" b="0" i="0" u="none" strike="noStrike" kern="0" cap="none" spc="0" normalizeH="0" baseline="0" noProof="0" dirty="0">
                <a:ln>
                  <a:noFill/>
                </a:ln>
                <a:solidFill>
                  <a:srgbClr val="C00000"/>
                </a:solidFill>
                <a:effectLst/>
                <a:uLnTx/>
                <a:uFillTx/>
                <a:latin typeface="Times New Roman" panose="02020603050405020304"/>
                <a:ea typeface="宋体" panose="02010600030101010101" pitchFamily="2" charset="-122"/>
                <a:cs typeface="+mn-cs"/>
              </a:rPr>
              <a:t>being your age</a:t>
            </a:r>
            <a:r>
              <a:rPr kumimoji="0" lang="en-US" altLang="zh-CN" sz="2800" b="0" i="0" u="none" strike="noStrike" kern="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rPr>
              <a:t>, and </a:t>
            </a:r>
            <a:r>
              <a:rPr kumimoji="0" lang="en-US" altLang="zh-CN" sz="2800" b="0" i="0" u="none" strike="noStrike" kern="0" cap="none" spc="0" normalizeH="0" baseline="0" noProof="0" dirty="0">
                <a:ln>
                  <a:noFill/>
                </a:ln>
                <a:solidFill>
                  <a:srgbClr val="C00000"/>
                </a:solidFill>
                <a:effectLst/>
                <a:highlight>
                  <a:srgbClr val="00FFFF"/>
                </a:highlight>
                <a:uLnTx/>
                <a:uFillTx/>
                <a:latin typeface="Times New Roman" panose="02020603050405020304"/>
                <a:ea typeface="宋体" panose="02010600030101010101" pitchFamily="2" charset="-122"/>
                <a:cs typeface="+mn-cs"/>
              </a:rPr>
              <a:t>it</a:t>
            </a:r>
            <a:r>
              <a:rPr kumimoji="0" lang="en-US" altLang="zh-CN" sz="2800" b="0" i="0" u="none" strike="noStrike" kern="0" cap="none" spc="0" normalizeH="0" baseline="0" noProof="0" dirty="0">
                <a:ln>
                  <a:noFill/>
                </a:ln>
                <a:solidFill>
                  <a:prstClr val="black"/>
                </a:solidFill>
                <a:effectLst/>
                <a:highlight>
                  <a:srgbClr val="00FFFF"/>
                </a:highlight>
                <a:uLnTx/>
                <a:uFillTx/>
                <a:latin typeface="Times New Roman" panose="02020603050405020304"/>
                <a:ea typeface="宋体" panose="02010600030101010101" pitchFamily="2" charset="-122"/>
                <a:cs typeface="+mn-cs"/>
              </a:rPr>
              <a:t>’s normal </a:t>
            </a:r>
            <a:r>
              <a:rPr kumimoji="0" lang="en-US" altLang="zh-CN" sz="2800" b="0" i="0" u="none" strike="noStrike" kern="0" cap="none" spc="0" normalizeH="0" baseline="0" noProof="0" dirty="0">
                <a:ln>
                  <a:noFill/>
                </a:ln>
                <a:solidFill>
                  <a:srgbClr val="C00000"/>
                </a:solidFill>
                <a:effectLst/>
                <a:highlight>
                  <a:srgbClr val="00FFFF"/>
                </a:highlight>
                <a:uLnTx/>
                <a:uFillTx/>
                <a:latin typeface="Times New Roman" panose="02020603050405020304"/>
                <a:ea typeface="宋体" panose="02010600030101010101" pitchFamily="2" charset="-122"/>
                <a:cs typeface="+mn-cs"/>
              </a:rPr>
              <a:t>to </a:t>
            </a:r>
            <a:r>
              <a:rPr kumimoji="0" lang="en-US" altLang="zh-CN" sz="2800" b="0" i="0" u="none" strike="noStrike" kern="0" cap="none" spc="0" normalizeH="0" baseline="0" noProof="0" dirty="0">
                <a:ln>
                  <a:noFill/>
                </a:ln>
                <a:solidFill>
                  <a:srgbClr val="C00000"/>
                </a:solidFill>
                <a:effectLst/>
                <a:uLnTx/>
                <a:uFillTx/>
                <a:latin typeface="Times New Roman" panose="02020603050405020304"/>
                <a:ea typeface="宋体" panose="02010600030101010101" pitchFamily="2" charset="-122"/>
                <a:cs typeface="+mn-cs"/>
              </a:rPr>
              <a:t>have these feeling</a:t>
            </a:r>
            <a:r>
              <a:rPr kumimoji="0" lang="en-US" altLang="zh-CN" sz="28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s</a:t>
            </a:r>
            <a:r>
              <a:rPr kumimoji="0" lang="en-US" altLang="zh-CN" sz="2800" b="0" i="0" u="none" strike="noStrike" kern="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rPr>
              <a:t>. Why don’t you </a:t>
            </a:r>
            <a:r>
              <a:rPr kumimoji="0" lang="en-US" altLang="zh-CN" sz="28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talk about</a:t>
            </a:r>
            <a:r>
              <a:rPr kumimoji="0" lang="en-US" altLang="zh-CN" sz="2800" b="0" i="0" u="none" strike="noStrike" kern="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rPr>
              <a:t> these feelings </a:t>
            </a:r>
            <a:r>
              <a:rPr kumimoji="0" lang="en-US" altLang="zh-CN" sz="28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with</a:t>
            </a:r>
            <a:r>
              <a:rPr kumimoji="0" lang="en-US" altLang="zh-CN" sz="2800" b="0" i="0" u="none" strike="noStrike" kern="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rPr>
              <a:t> your family? </a:t>
            </a:r>
            <a:r>
              <a:rPr kumimoji="0" lang="en-US" altLang="zh-CN" sz="2800" b="0" i="0" u="sng" strike="noStrike" kern="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rPr>
              <a:t>If your parents are having problems</a:t>
            </a:r>
            <a:r>
              <a:rPr kumimoji="0" lang="en-US" altLang="zh-CN" sz="2800" b="0" i="0" u="none" strike="noStrike" kern="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rPr>
              <a:t>, you should </a:t>
            </a:r>
            <a:r>
              <a:rPr kumimoji="0" lang="en-US" altLang="zh-CN" sz="28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offer to help</a:t>
            </a:r>
            <a:r>
              <a:rPr kumimoji="0" lang="en-US" altLang="zh-CN" sz="2800" b="0" i="0" u="none" strike="noStrike" kern="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rPr>
              <a:t>. Maybe you could do more jobs around the house </a:t>
            </a:r>
            <a:r>
              <a:rPr kumimoji="0" lang="en-US" altLang="zh-CN" sz="2800" b="1" i="0" u="sng"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sym typeface="+mn-ea"/>
              </a:rPr>
              <a:t>so that</a:t>
            </a:r>
            <a:r>
              <a:rPr kumimoji="0" lang="en-US" altLang="zh-CN" sz="2800" b="0" i="0" u="sng" strike="noStrike" kern="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sym typeface="+mn-ea"/>
              </a:rPr>
              <a:t> they have more time for </a:t>
            </a:r>
            <a:r>
              <a:rPr kumimoji="0" lang="en-US" altLang="zh-CN" sz="2800" b="1" i="0" u="sng"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sym typeface="+mn-ea"/>
              </a:rPr>
              <a:t>proper</a:t>
            </a:r>
            <a:r>
              <a:rPr kumimoji="0" lang="en-US" altLang="zh-CN" sz="2800" b="0" i="0" u="sng" strike="noStrike" kern="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sym typeface="+mn-ea"/>
              </a:rPr>
              <a:t> communication. </a:t>
            </a:r>
            <a:endParaRPr kumimoji="0" lang="en-US" altLang="zh-CN" sz="2800" b="0" i="0" u="sng" strike="noStrike" kern="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endParaRPr>
          </a:p>
          <a:p>
            <a:pPr marL="0" marR="0" lvl="0" indent="0" algn="just" defTabSz="914400" rtl="0" eaLnBrk="1" fontAlgn="auto" latinLnBrk="0" hangingPunct="1">
              <a:lnSpc>
                <a:spcPct val="114000"/>
              </a:lnSpc>
              <a:spcBef>
                <a:spcPts val="0"/>
              </a:spcBef>
              <a:spcAft>
                <a:spcPts val="0"/>
              </a:spcAft>
              <a:buClrTx/>
              <a:buSzTx/>
              <a:buFontTx/>
              <a:buNone/>
              <a:defRPr/>
            </a:pPr>
            <a:r>
              <a:rPr kumimoji="0" lang="en-US" altLang="zh-CN" sz="2800" b="0" i="0" u="none" strike="noStrike" kern="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sym typeface="+mn-ea"/>
              </a:rPr>
              <a:t>Secondly, why don’t you sit down and </a:t>
            </a:r>
            <a:r>
              <a:rPr kumimoji="0" lang="en-US" altLang="zh-CN" sz="28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sym typeface="+mn-ea"/>
              </a:rPr>
              <a:t>communicate with</a:t>
            </a:r>
            <a:r>
              <a:rPr kumimoji="0" lang="en-US" altLang="zh-CN" sz="2800" b="0" i="0" u="none" strike="noStrike" kern="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sym typeface="+mn-ea"/>
              </a:rPr>
              <a:t> your brother? You should </a:t>
            </a:r>
            <a:r>
              <a:rPr kumimoji="0" lang="en-US" altLang="zh-CN" sz="28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sym typeface="+mn-ea"/>
              </a:rPr>
              <a:t>explain</a:t>
            </a:r>
            <a:r>
              <a:rPr kumimoji="0" lang="en-US" altLang="zh-CN" sz="2800" b="0" i="0" u="none" strike="noStrike" kern="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sym typeface="+mn-ea"/>
              </a:rPr>
              <a:t> </a:t>
            </a:r>
            <a:r>
              <a:rPr kumimoji="0" lang="en-US" altLang="zh-CN" sz="2800" b="0" i="0" u="sng" strike="noStrike" kern="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sym typeface="+mn-ea"/>
              </a:rPr>
              <a:t>that you don’t </a:t>
            </a:r>
            <a:r>
              <a:rPr kumimoji="0" lang="en-US" altLang="zh-CN" sz="2800" b="1" i="0" u="sng"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sym typeface="+mn-ea"/>
              </a:rPr>
              <a:t>mind</a:t>
            </a:r>
            <a:r>
              <a:rPr kumimoji="0" lang="en-US" altLang="zh-CN" sz="2800" b="0" i="0" u="sng" strike="noStrike" kern="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sym typeface="+mn-ea"/>
              </a:rPr>
              <a:t> him </a:t>
            </a:r>
            <a:r>
              <a:rPr kumimoji="0" lang="en-US" altLang="zh-CN" sz="2800" b="1" i="0" u="sng"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sym typeface="+mn-ea"/>
              </a:rPr>
              <a:t>watching</a:t>
            </a:r>
            <a:r>
              <a:rPr kumimoji="0" lang="en-US" altLang="zh-CN" sz="2800" b="0" i="0" u="sng" strike="noStrike" kern="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sym typeface="+mn-ea"/>
              </a:rPr>
              <a:t> TV </a:t>
            </a:r>
            <a:r>
              <a:rPr kumimoji="0" lang="en-US" altLang="zh-CN" sz="2800" b="1" i="0" u="sng"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sym typeface="+mn-ea"/>
              </a:rPr>
              <a:t>all the time</a:t>
            </a:r>
            <a:r>
              <a:rPr kumimoji="0" lang="en-US" altLang="zh-CN" sz="2800" b="0" i="0" u="none" strike="noStrike" kern="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sym typeface="+mn-ea"/>
              </a:rPr>
              <a:t>. However, he should let you watch your favorite show. I hope </a:t>
            </a:r>
            <a:r>
              <a:rPr kumimoji="0" lang="en-US" altLang="zh-CN" sz="2800" b="0" i="0" u="sng" strike="noStrike" kern="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sym typeface="+mn-ea"/>
              </a:rPr>
              <a:t>things will be better for you soon. </a:t>
            </a:r>
            <a:endParaRPr kumimoji="0" lang="en-US" altLang="zh-CN" sz="2800" b="0" i="0" u="none" strike="noStrike" kern="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endParaRPr>
          </a:p>
          <a:p>
            <a:pPr marL="0" marR="0" lvl="0" indent="0" algn="l" defTabSz="914400" rtl="0" eaLnBrk="1" fontAlgn="auto" latinLnBrk="0" hangingPunct="1">
              <a:lnSpc>
                <a:spcPct val="114000"/>
              </a:lnSpc>
              <a:spcBef>
                <a:spcPts val="0"/>
              </a:spcBef>
              <a:spcAft>
                <a:spcPts val="0"/>
              </a:spcAft>
              <a:buClrTx/>
              <a:buSzTx/>
              <a:buFontTx/>
              <a:buNone/>
              <a:defRPr/>
            </a:pPr>
            <a:r>
              <a:rPr kumimoji="0" lang="en-US" altLang="zh-CN" sz="2800" b="0" i="0" u="none" strike="noStrike" kern="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sym typeface="+mn-ea"/>
              </a:rPr>
              <a:t>Robert Hunt </a:t>
            </a:r>
            <a:endParaRPr kumimoji="0" lang="en-US" altLang="zh-CN" sz="2800" b="0" i="0" u="none" strike="noStrike" kern="0" cap="none" spc="0" normalizeH="0" baseline="0" noProof="0" dirty="0">
              <a:ln>
                <a:noFill/>
              </a:ln>
              <a:solidFill>
                <a:prstClr val="black"/>
              </a:solidFill>
              <a:effectLst/>
              <a:uLnTx/>
              <a:uFillTx/>
              <a:latin typeface="Times New Roman" panose="02020603050405020304"/>
              <a:ea typeface="宋体" panose="02010600030101010101" pitchFamily="2" charset="-122"/>
              <a:cs typeface="+mn-cs"/>
            </a:endParaRPr>
          </a:p>
        </p:txBody>
      </p:sp>
      <p:sp>
        <p:nvSpPr>
          <p:cNvPr id="6" name="矩形 5"/>
          <p:cNvSpPr/>
          <p:nvPr>
            <p:custDataLst>
              <p:tags r:id="rId1"/>
            </p:custDataLst>
          </p:nvPr>
        </p:nvSpPr>
        <p:spPr>
          <a:xfrm>
            <a:off x="941387" y="1977708"/>
            <a:ext cx="5370195" cy="358140"/>
          </a:xfrm>
          <a:prstGeom prst="rect">
            <a:avLst/>
          </a:prstGeom>
          <a:solidFill>
            <a:srgbClr val="FFD8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talk about </a:t>
            </a:r>
            <a:r>
              <a:rPr kumimoji="0" lang="en-US" altLang="zh-CN" sz="24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sth</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 with sb. </a:t>
            </a:r>
            <a:r>
              <a:rPr kumimoji="0" lang="zh-CN"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和某人谈论某事</a:t>
            </a:r>
            <a:endParaRPr kumimoji="0" lang="zh-CN"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7" name="矩形 6"/>
          <p:cNvSpPr/>
          <p:nvPr>
            <p:custDataLst>
              <p:tags r:id="rId2"/>
            </p:custDataLst>
          </p:nvPr>
        </p:nvSpPr>
        <p:spPr>
          <a:xfrm>
            <a:off x="4724083" y="2431415"/>
            <a:ext cx="3801745" cy="358140"/>
          </a:xfrm>
          <a:prstGeom prst="rect">
            <a:avLst/>
          </a:prstGeom>
          <a:solidFill>
            <a:srgbClr val="FFD8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offer to do </a:t>
            </a:r>
            <a:r>
              <a:rPr kumimoji="0" lang="en-US" altLang="zh-CN" sz="24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sth</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 </a:t>
            </a:r>
            <a:r>
              <a:rPr kumimoji="0" lang="zh-CN"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主动做某事</a:t>
            </a:r>
            <a:endParaRPr kumimoji="0" lang="zh-CN"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9" name="矩形 8"/>
          <p:cNvSpPr/>
          <p:nvPr>
            <p:custDataLst>
              <p:tags r:id="rId3"/>
            </p:custDataLst>
          </p:nvPr>
        </p:nvSpPr>
        <p:spPr>
          <a:xfrm>
            <a:off x="7876222" y="2885122"/>
            <a:ext cx="2526665" cy="358140"/>
          </a:xfrm>
          <a:prstGeom prst="rect">
            <a:avLst/>
          </a:prstGeom>
          <a:solidFill>
            <a:srgbClr val="FFD8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have time for </a:t>
            </a:r>
            <a:r>
              <a:rPr kumimoji="0" lang="en-US" altLang="zh-CN" sz="24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sth</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2" name="矩形 11"/>
          <p:cNvSpPr/>
          <p:nvPr>
            <p:custDataLst>
              <p:tags r:id="rId4"/>
            </p:custDataLst>
          </p:nvPr>
        </p:nvSpPr>
        <p:spPr>
          <a:xfrm>
            <a:off x="5556885" y="3850005"/>
            <a:ext cx="4638675" cy="354330"/>
          </a:xfrm>
          <a:prstGeom prst="rect">
            <a:avLst/>
          </a:prstGeom>
          <a:solidFill>
            <a:srgbClr val="FFD8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communicate with sb. </a:t>
            </a:r>
            <a:r>
              <a:rPr kumimoji="0" lang="zh-CN"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和某人交流</a:t>
            </a:r>
            <a:endParaRPr kumimoji="0" lang="zh-CN"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4" name="矩形 13"/>
          <p:cNvSpPr/>
          <p:nvPr>
            <p:custDataLst>
              <p:tags r:id="rId5"/>
            </p:custDataLst>
          </p:nvPr>
        </p:nvSpPr>
        <p:spPr>
          <a:xfrm>
            <a:off x="5495289" y="4489979"/>
            <a:ext cx="1597660" cy="320040"/>
          </a:xfrm>
          <a:prstGeom prst="rect">
            <a:avLst/>
          </a:prstGeom>
          <a:solidFill>
            <a:srgbClr val="205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ctr"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Arial" panose="020B0604020202020204"/>
              </a:rPr>
              <a:t>宾语从句</a:t>
            </a:r>
            <a:endParaRPr kumimoji="0" lang="zh-CN" altLang="en-US" sz="2400" b="1"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Arial" panose="020B0604020202020204"/>
            </a:endParaRPr>
          </a:p>
        </p:txBody>
      </p:sp>
      <p:sp>
        <p:nvSpPr>
          <p:cNvPr id="17" name="圆角矩形标注 9"/>
          <p:cNvSpPr/>
          <p:nvPr>
            <p:custDataLst>
              <p:tags r:id="rId6"/>
            </p:custDataLst>
          </p:nvPr>
        </p:nvSpPr>
        <p:spPr>
          <a:xfrm>
            <a:off x="9357126" y="1827581"/>
            <a:ext cx="2091521" cy="450798"/>
          </a:xfrm>
          <a:prstGeom prst="rect">
            <a:avLst/>
          </a:prstGeom>
          <a:solidFill>
            <a:srgbClr val="205394"/>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条件状语从句</a:t>
            </a:r>
            <a:endPar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圆角矩形标注 17"/>
          <p:cNvSpPr/>
          <p:nvPr>
            <p:custDataLst>
              <p:tags r:id="rId7"/>
            </p:custDataLst>
          </p:nvPr>
        </p:nvSpPr>
        <p:spPr>
          <a:xfrm>
            <a:off x="5591492" y="5134315"/>
            <a:ext cx="2430486" cy="795445"/>
          </a:xfrm>
          <a:prstGeom prst="rect">
            <a:avLst/>
          </a:prstGeom>
          <a:solidFill>
            <a:srgbClr val="FFD8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mind sb. doing</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介意某人做某事</a:t>
            </a:r>
            <a:endParaRPr kumimoji="0" lang="zh-CN"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Section A 3a">
            <a:hlinkClick r:id="" action="ppaction://media"/>
          </p:cNvPr>
          <p:cNvPicPr>
            <a:picLocks noChangeAspect="1"/>
          </p:cNvPicPr>
          <p:nvPr>
            <a:audioFile r:link="rId8"/>
            <p:extLst>
              <p:ext uri="{DAA4B4D4-6D71-4841-9C94-3DE7FCFB9230}">
                <p14:media xmlns:p14="http://schemas.microsoft.com/office/powerpoint/2010/main" r:embed="rId9">
                  <p14:trim st="55526.000000" end="3728.125000"/>
                </p14:media>
              </p:ext>
            </p:extLst>
          </p:nvPr>
        </p:nvPicPr>
        <p:blipFill>
          <a:blip r:embed="rId10"/>
          <a:stretch>
            <a:fillRect/>
          </a:stretch>
        </p:blipFill>
        <p:spPr>
          <a:xfrm>
            <a:off x="10402886" y="373170"/>
            <a:ext cx="623888" cy="623888"/>
          </a:xfrm>
          <a:prstGeom prst="rect">
            <a:avLst/>
          </a:prstGeom>
        </p:spPr>
      </p:pic>
      <p:sp>
        <p:nvSpPr>
          <p:cNvPr id="5" name="矩形 4"/>
          <p:cNvSpPr/>
          <p:nvPr>
            <p:custDataLst>
              <p:tags r:id="rId11"/>
            </p:custDataLst>
          </p:nvPr>
        </p:nvSpPr>
        <p:spPr>
          <a:xfrm>
            <a:off x="191770" y="4395470"/>
            <a:ext cx="5153660" cy="354330"/>
          </a:xfrm>
          <a:prstGeom prst="rect">
            <a:avLst/>
          </a:prstGeom>
          <a:solidFill>
            <a:srgbClr val="FFD8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lt"/>
              </a:rPr>
              <a:t>explain </a:t>
            </a:r>
            <a:r>
              <a:rPr lang="en-US" altLang="zh-CN" sz="2800" b="1" dirty="0" err="1">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lt"/>
              </a:rPr>
              <a:t>sth</a:t>
            </a:r>
            <a:r>
              <a:rPr lang="en-US" altLang="zh-CN"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lt"/>
              </a:rPr>
              <a:t>. to sb. </a:t>
            </a:r>
            <a:r>
              <a:rPr lang="zh-CN" altLang="en-US" sz="24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lt"/>
              </a:rPr>
              <a:t>向某人解释某事</a:t>
            </a:r>
            <a:endParaRPr kumimoji="0" lang="zh-CN" altLang="en-US" sz="24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Tree>
    <p:custDataLst>
      <p:tags r:id="rId12"/>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4"/>
                </p:tgtEl>
              </p:cMediaNode>
            </p:audio>
          </p:childTnLst>
        </p:cTn>
      </p:par>
    </p:tnLst>
    <p:bldLst>
      <p:bldP spid="6" grpId="0" animBg="1"/>
      <p:bldP spid="7" grpId="0" animBg="1"/>
      <p:bldP spid="9" grpId="0" animBg="1"/>
      <p:bldP spid="12" grpId="0" animBg="1"/>
      <p:bldP spid="14" grpId="0" bldLvl="0" animBg="1"/>
      <p:bldP spid="17" grpId="0" animBg="1"/>
      <p:bldP spid="18" grpId="0" animBg="1"/>
      <p:bldP spid="5"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4"/>
          <p:cNvSpPr txBox="1">
            <a:spLocks noChangeArrowheads="1"/>
          </p:cNvSpPr>
          <p:nvPr>
            <p:custDataLst>
              <p:tags r:id="rId1"/>
            </p:custDataLst>
          </p:nvPr>
        </p:nvSpPr>
        <p:spPr bwMode="auto">
          <a:xfrm>
            <a:off x="388408" y="842854"/>
            <a:ext cx="11647381" cy="577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6700" indent="-266700" eaLnBrk="0" hangingPunct="0">
              <a:defRPr>
                <a:solidFill>
                  <a:schemeClr val="tx1"/>
                </a:solidFill>
                <a:latin typeface="Arial" panose="020B0604020202020204"/>
                <a:ea typeface="宋体" panose="02010600030101010101" pitchFamily="2" charset="-122"/>
              </a:defRPr>
            </a:lvl1pPr>
            <a:lvl2pPr marL="742950" indent="-285750" eaLnBrk="0" hangingPunct="0">
              <a:defRPr>
                <a:solidFill>
                  <a:schemeClr val="tx1"/>
                </a:solidFill>
                <a:latin typeface="Arial" panose="020B0604020202020204"/>
                <a:ea typeface="宋体" panose="02010600030101010101" pitchFamily="2" charset="-122"/>
              </a:defRPr>
            </a:lvl2pPr>
            <a:lvl3pPr marL="1143000" indent="-228600" eaLnBrk="0" hangingPunct="0">
              <a:defRPr>
                <a:solidFill>
                  <a:schemeClr val="tx1"/>
                </a:solidFill>
                <a:latin typeface="Arial" panose="020B0604020202020204"/>
                <a:ea typeface="宋体" panose="02010600030101010101" pitchFamily="2" charset="-122"/>
              </a:defRPr>
            </a:lvl3pPr>
            <a:lvl4pPr marL="1600200" indent="-228600" eaLnBrk="0" hangingPunct="0">
              <a:defRPr>
                <a:solidFill>
                  <a:schemeClr val="tx1"/>
                </a:solidFill>
                <a:latin typeface="Arial" panose="020B0604020202020204"/>
                <a:ea typeface="宋体" panose="02010600030101010101" pitchFamily="2" charset="-122"/>
              </a:defRPr>
            </a:lvl4pPr>
            <a:lvl5pPr marL="2057400" indent="-228600" eaLnBrk="0" hangingPunct="0">
              <a:defRPr>
                <a:solidFill>
                  <a:schemeClr val="tx1"/>
                </a:solidFill>
                <a:latin typeface="Arial" panose="020B0604020202020204"/>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a:ea typeface="宋体" panose="02010600030101010101" pitchFamily="2" charset="-122"/>
              </a:defRPr>
            </a:lvl9pPr>
          </a:lstStyle>
          <a:p>
            <a:pPr defTabSz="1219200" eaLnBrk="1" fontAlgn="base" hangingPunct="1">
              <a:lnSpc>
                <a:spcPct val="140000"/>
              </a:lnSpc>
              <a:spcBef>
                <a:spcPct val="0"/>
              </a:spcBef>
              <a:spcAft>
                <a:spcPct val="0"/>
              </a:spcAft>
              <a:defRPr/>
            </a:pPr>
            <a:r>
              <a:rPr lang="zh-CN" altLang="en-US" sz="32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lt"/>
              </a:rPr>
              <a:t>二、 用括号内所给词的适当形式填空。</a:t>
            </a:r>
            <a:endParaRPr lang="zh-CN" altLang="en-US" sz="32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a:p>
            <a:pPr marL="0" indent="0" defTabSz="1219200" eaLnBrk="1" fontAlgn="base" hangingPunct="1">
              <a:lnSpc>
                <a:spcPct val="140000"/>
              </a:lnSpc>
              <a:spcBef>
                <a:spcPct val="0"/>
              </a:spcBef>
              <a:spcAft>
                <a:spcPct val="0"/>
              </a:spcAft>
              <a:defRPr/>
            </a:pPr>
            <a:r>
              <a:rPr lang="en-US" altLang="zh-CN" sz="2935"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lt"/>
              </a:rPr>
              <a:t>1. My __________(old) brother helps me to play basketball every day.</a:t>
            </a:r>
            <a:endParaRPr lang="en-US" altLang="zh-CN" sz="2935"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a:p>
            <a:pPr marL="0" indent="0" defTabSz="1219200" eaLnBrk="1" fontAlgn="base" hangingPunct="1">
              <a:lnSpc>
                <a:spcPct val="140000"/>
              </a:lnSpc>
              <a:spcBef>
                <a:spcPct val="0"/>
              </a:spcBef>
              <a:spcAft>
                <a:spcPct val="0"/>
              </a:spcAft>
              <a:defRPr/>
            </a:pPr>
            <a:r>
              <a:rPr lang="en-US" altLang="zh-CN" sz="2935"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lt"/>
              </a:rPr>
              <a:t>2. Firstly, you should listen to your teacher carefully. ___________ (second) , you need to take notes in class.</a:t>
            </a:r>
            <a:endParaRPr lang="en-US" altLang="zh-CN" sz="2935"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a:p>
            <a:pPr marL="0" indent="0" defTabSz="1219200" eaLnBrk="1" fontAlgn="base" hangingPunct="1">
              <a:lnSpc>
                <a:spcPct val="140000"/>
              </a:lnSpc>
              <a:spcBef>
                <a:spcPct val="0"/>
              </a:spcBef>
              <a:spcAft>
                <a:spcPct val="0"/>
              </a:spcAft>
              <a:defRPr/>
            </a:pPr>
            <a:r>
              <a:rPr lang="en-US" altLang="zh-CN" sz="2935"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lt"/>
              </a:rPr>
              <a:t>3. I think you should sit down and have good ________________ (communicate) with your friend.</a:t>
            </a:r>
            <a:endParaRPr lang="en-US" altLang="zh-CN" sz="2935"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a:p>
            <a:pPr defTabSz="1219200" eaLnBrk="1" fontAlgn="base" hangingPunct="1">
              <a:lnSpc>
                <a:spcPct val="140000"/>
              </a:lnSpc>
              <a:spcBef>
                <a:spcPct val="0"/>
              </a:spcBef>
              <a:spcAft>
                <a:spcPct val="0"/>
              </a:spcAft>
              <a:defRPr/>
            </a:pPr>
            <a:r>
              <a:rPr lang="en-US" altLang="zh-CN" sz="2935"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lt"/>
              </a:rPr>
              <a:t>4. Betty often offers _______ (do) the housework at home.</a:t>
            </a:r>
            <a:endParaRPr lang="en-US" altLang="zh-CN" sz="2935"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a:p>
            <a:pPr marL="598805" indent="-598805" defTabSz="1219200" eaLnBrk="1" fontAlgn="base" hangingPunct="1">
              <a:lnSpc>
                <a:spcPct val="140000"/>
              </a:lnSpc>
              <a:spcBef>
                <a:spcPct val="0"/>
              </a:spcBef>
              <a:spcAft>
                <a:spcPct val="0"/>
              </a:spcAft>
              <a:defRPr/>
            </a:pPr>
            <a:r>
              <a:rPr lang="en-US" altLang="zh-CN" sz="2935"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lt"/>
              </a:rPr>
              <a:t>5. They __________(argue) him into withdrawing (</a:t>
            </a:r>
            <a:r>
              <a:rPr lang="zh-CN" altLang="en-US" sz="2935"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lt"/>
              </a:rPr>
              <a:t>撤回</a:t>
            </a:r>
            <a:r>
              <a:rPr lang="en-US" altLang="zh-CN" sz="2935"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lt"/>
              </a:rPr>
              <a:t>) his complaint(</a:t>
            </a:r>
            <a:r>
              <a:rPr lang="zh-CN" altLang="en-US" sz="2935"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lt"/>
              </a:rPr>
              <a:t>投诉</a:t>
            </a:r>
            <a:r>
              <a:rPr lang="en-US" altLang="zh-CN" sz="2935"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lt"/>
              </a:rPr>
              <a:t>) .</a:t>
            </a:r>
            <a:endParaRPr lang="en-US" altLang="zh-CN" sz="2935"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5" name="TextBox 20"/>
          <p:cNvSpPr txBox="1">
            <a:spLocks noChangeArrowheads="1"/>
          </p:cNvSpPr>
          <p:nvPr>
            <p:custDataLst>
              <p:tags r:id="rId2"/>
            </p:custDataLst>
          </p:nvPr>
        </p:nvSpPr>
        <p:spPr bwMode="auto">
          <a:xfrm>
            <a:off x="1366191" y="1562640"/>
            <a:ext cx="2100255" cy="65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19200" eaLnBrk="1" fontAlgn="base" hangingPunct="1">
              <a:lnSpc>
                <a:spcPct val="125000"/>
              </a:lnSpc>
              <a:spcBef>
                <a:spcPct val="0"/>
              </a:spcBef>
              <a:spcAft>
                <a:spcPct val="0"/>
              </a:spcAft>
              <a:defRPr/>
            </a:pP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lt"/>
              </a:rPr>
              <a:t>elder/older</a:t>
            </a:r>
            <a:endPar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6" name="TextBox 20"/>
          <p:cNvSpPr txBox="1">
            <a:spLocks noChangeArrowheads="1"/>
          </p:cNvSpPr>
          <p:nvPr>
            <p:custDataLst>
              <p:tags r:id="rId3"/>
            </p:custDataLst>
          </p:nvPr>
        </p:nvSpPr>
        <p:spPr bwMode="auto">
          <a:xfrm>
            <a:off x="8982022" y="2159508"/>
            <a:ext cx="1757212" cy="65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19200" eaLnBrk="1" fontAlgn="base" hangingPunct="1">
              <a:lnSpc>
                <a:spcPct val="125000"/>
              </a:lnSpc>
              <a:spcBef>
                <a:spcPct val="0"/>
              </a:spcBef>
              <a:spcAft>
                <a:spcPct val="0"/>
              </a:spcAft>
              <a:defRPr/>
            </a:pP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lt"/>
              </a:rPr>
              <a:t>Secondly</a:t>
            </a:r>
            <a:endPar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7" name="TextBox 5"/>
          <p:cNvSpPr txBox="1">
            <a:spLocks noChangeArrowheads="1"/>
          </p:cNvSpPr>
          <p:nvPr>
            <p:custDataLst>
              <p:tags r:id="rId4"/>
            </p:custDataLst>
          </p:nvPr>
        </p:nvSpPr>
        <p:spPr bwMode="auto">
          <a:xfrm>
            <a:off x="7715929" y="3429000"/>
            <a:ext cx="2895344" cy="65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19200" eaLnBrk="1" fontAlgn="base" hangingPunct="1">
              <a:lnSpc>
                <a:spcPct val="125000"/>
              </a:lnSpc>
              <a:spcBef>
                <a:spcPct val="0"/>
              </a:spcBef>
              <a:spcAft>
                <a:spcPct val="0"/>
              </a:spcAft>
              <a:defRPr/>
            </a:pP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lt"/>
              </a:rPr>
              <a:t>communication</a:t>
            </a:r>
            <a:endPar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8" name="TextBox 20"/>
          <p:cNvSpPr txBox="1">
            <a:spLocks noChangeArrowheads="1"/>
          </p:cNvSpPr>
          <p:nvPr>
            <p:custDataLst>
              <p:tags r:id="rId5"/>
            </p:custDataLst>
          </p:nvPr>
        </p:nvSpPr>
        <p:spPr bwMode="auto">
          <a:xfrm>
            <a:off x="3803823" y="4698492"/>
            <a:ext cx="1061509" cy="65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19200" eaLnBrk="1" fontAlgn="base" hangingPunct="1">
              <a:lnSpc>
                <a:spcPct val="125000"/>
              </a:lnSpc>
              <a:spcBef>
                <a:spcPct val="0"/>
              </a:spcBef>
              <a:spcAft>
                <a:spcPct val="0"/>
              </a:spcAft>
              <a:defRPr/>
            </a:pP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lt"/>
              </a:rPr>
              <a:t>to do</a:t>
            </a:r>
            <a:endPar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9" name="TextBox 20"/>
          <p:cNvSpPr txBox="1">
            <a:spLocks noChangeArrowheads="1"/>
          </p:cNvSpPr>
          <p:nvPr>
            <p:custDataLst>
              <p:tags r:id="rId6"/>
            </p:custDataLst>
          </p:nvPr>
        </p:nvSpPr>
        <p:spPr bwMode="auto">
          <a:xfrm>
            <a:off x="1934212" y="5302504"/>
            <a:ext cx="1415772" cy="65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19200" eaLnBrk="1" fontAlgn="base" hangingPunct="1">
              <a:lnSpc>
                <a:spcPct val="125000"/>
              </a:lnSpc>
              <a:spcBef>
                <a:spcPct val="0"/>
              </a:spcBef>
              <a:spcAft>
                <a:spcPct val="0"/>
              </a:spcAft>
              <a:defRPr/>
            </a:pP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lt"/>
              </a:rPr>
              <a:t>argued</a:t>
            </a:r>
            <a:endPar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pic>
        <p:nvPicPr>
          <p:cNvPr id="10" name="图片 9"/>
          <p:cNvPicPr>
            <a:picLocks noChangeAspect="1"/>
          </p:cNvPicPr>
          <p:nvPr/>
        </p:nvPicPr>
        <p:blipFill>
          <a:blip r:embed="rId7"/>
          <a:stretch>
            <a:fillRect/>
          </a:stretch>
        </p:blipFill>
        <p:spPr>
          <a:xfrm>
            <a:off x="8421219" y="-70067"/>
            <a:ext cx="3614570" cy="131354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466725" y="77466"/>
            <a:ext cx="10855960" cy="7167322"/>
          </a:xfrm>
          <a:prstGeom prst="rect">
            <a:avLst/>
          </a:prstGeom>
        </p:spPr>
        <p:txBody>
          <a:bodyPr wrap="square" lIns="91418" tIns="45708" rIns="91418" bIns="45708">
            <a:spAutoFit/>
          </a:bodyPr>
          <a:lstStyle/>
          <a:p>
            <a:pPr>
              <a:lnSpc>
                <a:spcPct val="150000"/>
              </a:lnSpc>
              <a:spcBef>
                <a:spcPct val="0"/>
              </a:spcBef>
              <a:spcAft>
                <a:spcPct val="0"/>
              </a:spcAft>
              <a:defRPr/>
            </a:pPr>
            <a:r>
              <a:rPr lang="zh-CN" altLang="en-US" sz="32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lt"/>
              </a:rPr>
              <a:t>三、 完成句子。</a:t>
            </a:r>
            <a:endParaRPr lang="en-US" altLang="zh-CN" sz="32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a:p>
            <a:pPr>
              <a:lnSpc>
                <a:spcPct val="150000"/>
              </a:lnSpc>
              <a:spcBef>
                <a:spcPct val="0"/>
              </a:spcBef>
              <a:spcAft>
                <a:spcPct val="0"/>
              </a:spcAft>
              <a:defRPr/>
            </a:pPr>
            <a:r>
              <a:rPr lang="en-US" altLang="zh-CN" sz="3200" b="1" kern="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 </a:t>
            </a:r>
            <a:r>
              <a:rPr lang="zh-CN" altLang="en-US" sz="3200" b="1" kern="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我的问题是我不能和家人和睦相处。</a:t>
            </a:r>
            <a:endParaRPr lang="en-US" altLang="zh-CN" sz="3200" b="1" kern="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nSpc>
                <a:spcPct val="150000"/>
              </a:lnSpc>
              <a:spcBef>
                <a:spcPct val="0"/>
              </a:spcBef>
              <a:spcAft>
                <a:spcPct val="0"/>
              </a:spcAft>
              <a:buFont typeface="Arial" panose="020B0604020202020204" pitchFamily="34" charset="0"/>
              <a:buNone/>
              <a:defRPr/>
            </a:pPr>
            <a:r>
              <a:rPr lang="en-US" altLang="zh-CN" sz="3200" b="1" kern="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My problem is that I can’t _____ ____ _____my family.</a:t>
            </a:r>
            <a:endParaRPr lang="en-US" altLang="zh-CN" sz="3200" b="1" kern="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nSpc>
                <a:spcPct val="150000"/>
              </a:lnSpc>
              <a:spcBef>
                <a:spcPct val="0"/>
              </a:spcBef>
              <a:spcAft>
                <a:spcPct val="0"/>
              </a:spcAft>
              <a:buFont typeface="Arial" panose="020B0604020202020204" pitchFamily="34" charset="0"/>
              <a:buNone/>
              <a:defRPr/>
            </a:pPr>
            <a:r>
              <a:rPr lang="en-US" altLang="zh-CN" sz="3200" b="1" kern="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 </a:t>
            </a:r>
            <a:r>
              <a:rPr lang="en-US" altLang="en-US" sz="3200" b="1" kern="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他们总是为他们的小孩彼此争吵</a:t>
            </a:r>
            <a:r>
              <a:rPr lang="en-US" altLang="en-US" sz="3200" b="1" kern="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3200" b="1" kern="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nSpc>
                <a:spcPct val="150000"/>
              </a:lnSpc>
              <a:spcBef>
                <a:spcPct val="0"/>
              </a:spcBef>
              <a:spcAft>
                <a:spcPct val="0"/>
              </a:spcAft>
              <a:buFont typeface="Arial" panose="020B0604020202020204" pitchFamily="34" charset="0"/>
              <a:buNone/>
              <a:defRPr/>
            </a:pPr>
            <a:r>
              <a:rPr lang="en-US" altLang="zh-CN" sz="3200" b="1" kern="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They always ______ ______ each other _______ their kids.</a:t>
            </a:r>
            <a:endParaRPr lang="en-US" altLang="zh-CN" sz="3200" b="1" kern="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eaLnBrk="0" fontAlgn="base" hangingPunct="0">
              <a:lnSpc>
                <a:spcPct val="150000"/>
              </a:lnSpc>
              <a:spcBef>
                <a:spcPct val="0"/>
              </a:spcBef>
              <a:spcAft>
                <a:spcPct val="0"/>
              </a:spcAft>
              <a:buFont typeface="Arial" panose="020B0604020202020204" pitchFamily="34" charset="0"/>
              <a:buNone/>
              <a:defRPr/>
            </a:pPr>
            <a:r>
              <a:rPr lang="en-US" altLang="zh-CN" sz="3200" b="1" kern="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3. </a:t>
            </a:r>
            <a:r>
              <a:rPr lang="zh-CN" altLang="zh-CN" sz="3200" b="1" kern="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我经常与朋友通信交流</a:t>
            </a:r>
            <a:r>
              <a:rPr lang="zh-CN" altLang="en-US" sz="3200" b="1" kern="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3200" b="1" kern="0" noProof="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eaLnBrk="0" fontAlgn="base" hangingPunct="0">
              <a:lnSpc>
                <a:spcPct val="150000"/>
              </a:lnSpc>
              <a:spcBef>
                <a:spcPct val="0"/>
              </a:spcBef>
              <a:spcAft>
                <a:spcPct val="0"/>
              </a:spcAft>
              <a:buFont typeface="Arial" panose="020B0604020202020204" pitchFamily="34" charset="0"/>
              <a:buNone/>
              <a:defRPr/>
            </a:pPr>
            <a:r>
              <a:rPr lang="en-US" altLang="zh-CN" sz="3200" b="1" kern="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I often _____________ ________ my friends by letter.</a:t>
            </a:r>
            <a:endParaRPr lang="en-US" altLang="zh-CN" sz="3200" b="1" kern="0" noProof="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nSpc>
                <a:spcPct val="150000"/>
              </a:lnSpc>
              <a:spcBef>
                <a:spcPct val="0"/>
              </a:spcBef>
              <a:defRPr/>
            </a:pPr>
            <a:r>
              <a:rPr lang="en-US" altLang="zh-CN" sz="3200" b="1" kern="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4.</a:t>
            </a:r>
            <a:r>
              <a:rPr lang="en-US" altLang="zh-CN" sz="3200" b="1" kern="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en-US" sz="3200" b="1" kern="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你应该向你的父母解释你的错误</a:t>
            </a:r>
            <a:r>
              <a:rPr lang="en-US" altLang="en-US" sz="3200" b="1" kern="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en-US" sz="3200" b="1" kern="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nSpc>
                <a:spcPct val="150000"/>
              </a:lnSpc>
              <a:spcBef>
                <a:spcPct val="0"/>
              </a:spcBef>
              <a:defRPr/>
            </a:pPr>
            <a:r>
              <a:rPr lang="en-US" altLang="zh-CN" sz="3200" b="1" dirty="0">
                <a:solidFill>
                  <a:prstClr val="black"/>
                </a:solidFill>
                <a:latin typeface="Times New Roman" panose="02020603050405020304" pitchFamily="18" charset="0"/>
                <a:cs typeface="Times New Roman" panose="02020603050405020304" pitchFamily="18" charset="0"/>
                <a:sym typeface="+mn-ea"/>
              </a:rPr>
              <a:t>You should ________ your mistake ______ your parents.</a:t>
            </a:r>
            <a:endParaRPr lang="en-US" altLang="en-US" sz="2775"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spcBef>
                <a:spcPct val="0"/>
              </a:spcBef>
              <a:defRPr/>
            </a:pPr>
            <a:endParaRPr lang="en-US" altLang="zh-CN" sz="2775" b="1" kern="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p:cNvSpPr txBox="1"/>
          <p:nvPr>
            <p:custDataLst>
              <p:tags r:id="rId2"/>
            </p:custDataLst>
          </p:nvPr>
        </p:nvSpPr>
        <p:spPr>
          <a:xfrm>
            <a:off x="5292634" y="1678143"/>
            <a:ext cx="3007555" cy="615553"/>
          </a:xfrm>
          <a:prstGeom prst="rect">
            <a:avLst/>
          </a:prstGeom>
          <a:noFill/>
        </p:spPr>
        <p:txBody>
          <a:bodyPr wrap="none" rtlCol="0" anchor="t">
            <a:spAutoFit/>
          </a:bodyPr>
          <a:lstStyle/>
          <a:p>
            <a:pPr>
              <a:defRPr/>
            </a:pPr>
            <a:r>
              <a:rPr lang="en-US" altLang="zh-CN" sz="3400" b="1" kern="0" dirty="0">
                <a:solidFill>
                  <a:srgbClr val="FF0000"/>
                </a:solidFill>
                <a:latin typeface="Times New Roman" panose="02020603050405020304" pitchFamily="18" charset="0"/>
                <a:cs typeface="Times New Roman" panose="02020603050405020304" pitchFamily="18" charset="0"/>
                <a:sym typeface="+mn-ea"/>
              </a:rPr>
              <a:t>get    on    with</a:t>
            </a:r>
            <a:r>
              <a:rPr lang="en-US" altLang="zh-CN" sz="3400" b="1" kern="0" dirty="0">
                <a:solidFill>
                  <a:prstClr val="black"/>
                </a:solidFill>
                <a:latin typeface="Times New Roman" panose="02020603050405020304" pitchFamily="18" charset="0"/>
                <a:cs typeface="Times New Roman" panose="02020603050405020304" pitchFamily="18" charset="0"/>
                <a:sym typeface="+mn-ea"/>
              </a:rPr>
              <a:t> </a:t>
            </a:r>
            <a:endParaRPr lang="en-US" altLang="zh-CN" sz="3400" b="1" kern="0" dirty="0">
              <a:solidFill>
                <a:prstClr val="black"/>
              </a:solidFill>
              <a:latin typeface="Times New Roman" panose="02020603050405020304" pitchFamily="18" charset="0"/>
              <a:cs typeface="Times New Roman" panose="02020603050405020304" pitchFamily="18" charset="0"/>
              <a:sym typeface="+mn-ea"/>
            </a:endParaRPr>
          </a:p>
        </p:txBody>
      </p:sp>
      <p:sp>
        <p:nvSpPr>
          <p:cNvPr id="7" name="文本框 6"/>
          <p:cNvSpPr txBox="1"/>
          <p:nvPr>
            <p:custDataLst>
              <p:tags r:id="rId3"/>
            </p:custDataLst>
          </p:nvPr>
        </p:nvSpPr>
        <p:spPr>
          <a:xfrm>
            <a:off x="2793047" y="3107694"/>
            <a:ext cx="6419215" cy="614045"/>
          </a:xfrm>
          <a:prstGeom prst="rect">
            <a:avLst/>
          </a:prstGeom>
          <a:noFill/>
        </p:spPr>
        <p:txBody>
          <a:bodyPr wrap="square" rtlCol="0" anchor="t">
            <a:spAutoFit/>
          </a:bodyPr>
          <a:lstStyle/>
          <a:p>
            <a:pPr>
              <a:defRPr/>
            </a:pPr>
            <a:r>
              <a:rPr lang="en-US" altLang="zh-CN" sz="3400" b="1" dirty="0">
                <a:solidFill>
                  <a:srgbClr val="FF0000"/>
                </a:solidFill>
                <a:latin typeface="Times New Roman" panose="02020603050405020304" pitchFamily="18" charset="0"/>
                <a:cs typeface="Times New Roman" panose="02020603050405020304" pitchFamily="18" charset="0"/>
                <a:sym typeface="+mn-ea"/>
              </a:rPr>
              <a:t>argue   with                       about</a:t>
            </a:r>
            <a:endParaRPr lang="en-US" altLang="zh-CN" sz="3400" b="1" dirty="0">
              <a:solidFill>
                <a:srgbClr val="FF0000"/>
              </a:solidFill>
              <a:latin typeface="Times New Roman" panose="02020603050405020304" pitchFamily="18" charset="0"/>
              <a:cs typeface="Times New Roman" panose="02020603050405020304" pitchFamily="18" charset="0"/>
              <a:sym typeface="+mn-ea"/>
            </a:endParaRPr>
          </a:p>
        </p:txBody>
      </p:sp>
      <p:sp>
        <p:nvSpPr>
          <p:cNvPr id="8" name="文本框 7"/>
          <p:cNvSpPr txBox="1"/>
          <p:nvPr>
            <p:custDataLst>
              <p:tags r:id="rId4"/>
            </p:custDataLst>
          </p:nvPr>
        </p:nvSpPr>
        <p:spPr>
          <a:xfrm>
            <a:off x="1871345" y="4562196"/>
            <a:ext cx="4023360" cy="614045"/>
          </a:xfrm>
          <a:prstGeom prst="rect">
            <a:avLst/>
          </a:prstGeom>
          <a:noFill/>
        </p:spPr>
        <p:txBody>
          <a:bodyPr wrap="square" rtlCol="0" anchor="t">
            <a:spAutoFit/>
          </a:bodyPr>
          <a:lstStyle/>
          <a:p>
            <a:pPr>
              <a:defRPr/>
            </a:pPr>
            <a:r>
              <a:rPr lang="en-US" altLang="zh-CN" sz="3400" b="1"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rPr>
              <a:t>communicate   with</a:t>
            </a:r>
            <a:endParaRPr lang="en-US" altLang="zh-CN" sz="3400" b="1" dirty="0">
              <a:solidFill>
                <a:srgbClr val="FF0000"/>
              </a:solidFill>
              <a:latin typeface="Times New Roman" panose="02020603050405020304" pitchFamily="18" charset="0"/>
              <a:ea typeface="黑体" panose="02010609060101010101" charset="-122"/>
              <a:cs typeface="Times New Roman" panose="02020603050405020304" pitchFamily="18" charset="0"/>
              <a:sym typeface="+mn-ea"/>
            </a:endParaRPr>
          </a:p>
        </p:txBody>
      </p:sp>
      <p:sp>
        <p:nvSpPr>
          <p:cNvPr id="9" name="文本框 8"/>
          <p:cNvSpPr txBox="1"/>
          <p:nvPr>
            <p:custDataLst>
              <p:tags r:id="rId5"/>
            </p:custDataLst>
          </p:nvPr>
        </p:nvSpPr>
        <p:spPr>
          <a:xfrm>
            <a:off x="2598419" y="6048027"/>
            <a:ext cx="5152549" cy="615553"/>
          </a:xfrm>
          <a:prstGeom prst="rect">
            <a:avLst/>
          </a:prstGeom>
          <a:noFill/>
        </p:spPr>
        <p:txBody>
          <a:bodyPr wrap="square" rtlCol="0" anchor="t">
            <a:spAutoFit/>
          </a:bodyPr>
          <a:lstStyle/>
          <a:p>
            <a:pPr>
              <a:defRPr/>
            </a:pPr>
            <a:r>
              <a:rPr lang="en-US" altLang="zh-CN" sz="3400" b="1" dirty="0">
                <a:solidFill>
                  <a:srgbClr val="FF0000"/>
                </a:solidFill>
                <a:latin typeface="Times New Roman" panose="02020603050405020304" pitchFamily="18" charset="0"/>
                <a:cs typeface="Times New Roman" panose="02020603050405020304" pitchFamily="18" charset="0"/>
                <a:sym typeface="+mn-ea"/>
              </a:rPr>
              <a:t>explain                            to </a:t>
            </a:r>
            <a:endParaRPr lang="en-US" altLang="zh-CN" sz="3400" b="1" dirty="0">
              <a:solidFill>
                <a:srgbClr val="FF0000"/>
              </a:solidFill>
              <a:latin typeface="Times New Roman" panose="02020603050405020304" pitchFamily="18" charset="0"/>
              <a:cs typeface="Times New Roman" panose="02020603050405020304" pitchFamily="18" charset="0"/>
              <a:sym typeface="+mn-ea"/>
            </a:endParaRPr>
          </a:p>
        </p:txBody>
      </p:sp>
      <p:pic>
        <p:nvPicPr>
          <p:cNvPr id="10" name="图片 9"/>
          <p:cNvPicPr>
            <a:picLocks noChangeAspect="1"/>
          </p:cNvPicPr>
          <p:nvPr/>
        </p:nvPicPr>
        <p:blipFill>
          <a:blip r:embed="rId6"/>
          <a:stretch>
            <a:fillRect/>
          </a:stretch>
        </p:blipFill>
        <p:spPr>
          <a:xfrm>
            <a:off x="8445237" y="-77212"/>
            <a:ext cx="3614570" cy="131354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56" name="矩形 5"/>
          <p:cNvSpPr/>
          <p:nvPr userDrawn="1"/>
        </p:nvSpPr>
        <p:spPr>
          <a:xfrm>
            <a:off x="-2540" y="-9525"/>
            <a:ext cx="8608060" cy="6868795"/>
          </a:xfrm>
          <a:prstGeom prst="rect">
            <a:avLst/>
          </a:prstGeom>
          <a:solidFill>
            <a:srgbClr val="9A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048857" name="矩形 10"/>
          <p:cNvSpPr/>
          <p:nvPr userDrawn="1"/>
        </p:nvSpPr>
        <p:spPr>
          <a:xfrm>
            <a:off x="3580130" y="-9525"/>
            <a:ext cx="8608060" cy="6868795"/>
          </a:xfrm>
          <a:prstGeom prst="rect">
            <a:avLst/>
          </a:prstGeom>
          <a:solidFill>
            <a:srgbClr val="205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pic>
        <p:nvPicPr>
          <p:cNvPr id="2097177" name="图片 8" descr="401353325"/>
          <p:cNvPicPr>
            <a:picLocks noChangeAspect="1"/>
          </p:cNvPicPr>
          <p:nvPr/>
        </p:nvPicPr>
        <p:blipFill>
          <a:blip r:embed="rId1"/>
          <a:stretch>
            <a:fillRect/>
          </a:stretch>
        </p:blipFill>
        <p:spPr>
          <a:xfrm rot="5040000">
            <a:off x="1778635" y="-1915160"/>
            <a:ext cx="7930515" cy="11077575"/>
          </a:xfrm>
          <a:prstGeom prst="rect">
            <a:avLst/>
          </a:prstGeom>
        </p:spPr>
      </p:pic>
      <p:pic>
        <p:nvPicPr>
          <p:cNvPr id="2097178" name="图片 7" descr="401353325"/>
          <p:cNvPicPr>
            <a:picLocks noChangeAspect="1"/>
          </p:cNvPicPr>
          <p:nvPr/>
        </p:nvPicPr>
        <p:blipFill>
          <a:blip r:embed="rId2"/>
          <a:srcRect t="9035" b="30703"/>
          <a:stretch>
            <a:fillRect/>
          </a:stretch>
        </p:blipFill>
        <p:spPr>
          <a:xfrm>
            <a:off x="7479507" y="3058310"/>
            <a:ext cx="5838188" cy="4690304"/>
          </a:xfrm>
          <a:prstGeom prst="rect">
            <a:avLst/>
          </a:prstGeom>
        </p:spPr>
      </p:pic>
      <p:pic>
        <p:nvPicPr>
          <p:cNvPr id="4" name="图片 3" descr="thank you"/>
          <p:cNvPicPr>
            <a:picLocks noChangeAspect="1"/>
          </p:cNvPicPr>
          <p:nvPr>
            <p:custDataLst>
              <p:tags r:id="rId3"/>
            </p:custDataLst>
          </p:nvPr>
        </p:nvPicPr>
        <p:blipFill>
          <a:blip r:embed="rId4"/>
          <a:stretch>
            <a:fillRect/>
          </a:stretch>
        </p:blipFill>
        <p:spPr>
          <a:xfrm>
            <a:off x="3047207" y="1510982"/>
            <a:ext cx="4432300" cy="3827780"/>
          </a:xfrm>
          <a:prstGeom prst="rect">
            <a:avLst/>
          </a:prstGeom>
        </p:spPr>
      </p:pic>
    </p:spTree>
    <p:custDataLst>
      <p:tags r:id="rId5"/>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A272F"/>
        </a:solidFill>
        <a:effectLst/>
      </p:bgPr>
    </p:bg>
    <p:spTree>
      <p:nvGrpSpPr>
        <p:cNvPr id="1" name=""/>
        <p:cNvGrpSpPr/>
        <p:nvPr/>
      </p:nvGrpSpPr>
      <p:grpSpPr>
        <a:xfrm>
          <a:off x="0" y="0"/>
          <a:ext cx="0" cy="0"/>
          <a:chOff x="0" y="0"/>
          <a:chExt cx="0" cy="0"/>
        </a:xfrm>
      </p:grpSpPr>
      <p:sp>
        <p:nvSpPr>
          <p:cNvPr id="1048667" name="文本框 3"/>
          <p:cNvSpPr txBox="1"/>
          <p:nvPr/>
        </p:nvSpPr>
        <p:spPr>
          <a:xfrm>
            <a:off x="397998" y="398893"/>
            <a:ext cx="9099150" cy="584775"/>
          </a:xfrm>
          <a:prstGeom prst="rect">
            <a:avLst/>
          </a:prstGeom>
          <a:solidFill>
            <a:srgbClr val="9A272F"/>
          </a:solidFill>
          <a:ln>
            <a:noFill/>
          </a:ln>
          <a:effectLst>
            <a:outerShdw blurRad="50800" dist="38100" dir="2700000" algn="tl" rotWithShape="0">
              <a:prstClr val="black">
                <a:alpha val="40000"/>
              </a:prstClr>
            </a:outerShdw>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dirty="0">
                <a:solidFill>
                  <a:schemeClr val="bg1"/>
                </a:solidFill>
                <a:latin typeface="+mn-ea"/>
                <a:cs typeface="Arial" panose="020B0604020202020204" pitchFamily="34" charset="0"/>
                <a:sym typeface="+mn-lt"/>
              </a:rPr>
              <a:t>Watch the video and answer the questions:</a:t>
            </a:r>
            <a:endParaRPr lang="en-US" altLang="zh-CN" sz="3200" b="1" dirty="0">
              <a:solidFill>
                <a:schemeClr val="bg1"/>
              </a:solidFill>
              <a:latin typeface="+mn-ea"/>
              <a:cs typeface="Arial" panose="020B0604020202020204" pitchFamily="34" charset="0"/>
              <a:sym typeface="+mn-lt"/>
            </a:endParaRPr>
          </a:p>
        </p:txBody>
      </p:sp>
      <p:pic>
        <p:nvPicPr>
          <p:cNvPr id="2097160" name="图片 6"/>
          <p:cNvPicPr>
            <a:picLocks noChangeAspect="1"/>
          </p:cNvPicPr>
          <p:nvPr/>
        </p:nvPicPr>
        <p:blipFill>
          <a:blip r:embed="rId1" cstate="screen"/>
          <a:stretch>
            <a:fillRect/>
          </a:stretch>
        </p:blipFill>
        <p:spPr>
          <a:xfrm>
            <a:off x="6925724" y="2257415"/>
            <a:ext cx="5326038" cy="3052960"/>
          </a:xfrm>
          <a:prstGeom prst="rect">
            <a:avLst/>
          </a:prstGeom>
        </p:spPr>
      </p:pic>
      <p:pic>
        <p:nvPicPr>
          <p:cNvPr id="9" name="图片 8"/>
          <p:cNvPicPr>
            <a:picLocks noChangeAspect="1"/>
          </p:cNvPicPr>
          <p:nvPr/>
        </p:nvPicPr>
        <p:blipFill>
          <a:blip r:embed="rId2"/>
          <a:stretch>
            <a:fillRect/>
          </a:stretch>
        </p:blipFill>
        <p:spPr>
          <a:xfrm>
            <a:off x="75510" y="4349666"/>
            <a:ext cx="1393862" cy="2551840"/>
          </a:xfrm>
          <a:prstGeom prst="rect">
            <a:avLst/>
          </a:prstGeom>
          <a:scene3d>
            <a:camera prst="orthographicFront">
              <a:rot lat="0" lon="10800000" rev="0"/>
            </a:camera>
            <a:lightRig rig="threePt" dir="t"/>
          </a:scene3d>
        </p:spPr>
      </p:pic>
      <p:pic>
        <p:nvPicPr>
          <p:cNvPr id="3" name="父母吵架">
            <a:hlinkClick r:id="" action="ppaction://media"/>
          </p:cNvPr>
          <p:cNvPicPr/>
          <p:nvPr>
            <a:videoFile r:link="rId3"/>
            <p:extLst>
              <p:ext uri="{DAA4B4D4-6D71-4841-9C94-3DE7FCFB9230}">
                <p14:media xmlns:p14="http://schemas.microsoft.com/office/powerpoint/2010/main" r:embed="rId4"/>
              </p:ext>
            </p:extLst>
          </p:nvPr>
        </p:nvPicPr>
        <p:blipFill>
          <a:blip r:embed="rId5"/>
          <a:stretch>
            <a:fillRect/>
          </a:stretch>
        </p:blipFill>
        <p:spPr>
          <a:xfrm>
            <a:off x="7802171" y="2573271"/>
            <a:ext cx="3714066" cy="2089304"/>
          </a:xfrm>
          <a:prstGeom prst="rect">
            <a:avLst/>
          </a:prstGeom>
        </p:spPr>
      </p:pic>
      <p:sp>
        <p:nvSpPr>
          <p:cNvPr id="4" name="文本框 3"/>
          <p:cNvSpPr txBox="1"/>
          <p:nvPr>
            <p:custDataLst>
              <p:tags r:id="rId6"/>
            </p:custDataLst>
          </p:nvPr>
        </p:nvSpPr>
        <p:spPr>
          <a:xfrm>
            <a:off x="397998" y="1269746"/>
            <a:ext cx="5617040" cy="523220"/>
          </a:xfrm>
          <a:prstGeom prst="rect">
            <a:avLst/>
          </a:prstGeom>
          <a:noFill/>
        </p:spPr>
        <p:txBody>
          <a:bodyPr wrap="square" rtlCol="0">
            <a:spAutoFit/>
          </a:bodyPr>
          <a:lstStyle/>
          <a:p>
            <a:r>
              <a:rPr lang="en-US" altLang="zh-CN" sz="2800" b="1"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1. What happened to the parents?</a:t>
            </a:r>
            <a:endParaRPr lang="en-US" altLang="zh-CN" sz="2800" b="1"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文本框 4"/>
          <p:cNvSpPr txBox="1"/>
          <p:nvPr>
            <p:custDataLst>
              <p:tags r:id="rId7"/>
            </p:custDataLst>
          </p:nvPr>
        </p:nvSpPr>
        <p:spPr>
          <a:xfrm>
            <a:off x="394422" y="2480548"/>
            <a:ext cx="5374005" cy="521970"/>
          </a:xfrm>
          <a:prstGeom prst="rect">
            <a:avLst/>
          </a:prstGeom>
          <a:noFill/>
        </p:spPr>
        <p:txBody>
          <a:bodyPr wrap="none" rtlCol="0">
            <a:spAutoFit/>
          </a:bodyPr>
          <a:lstStyle/>
          <a:p>
            <a:r>
              <a:rPr lang="en-US" altLang="zh-CN" sz="2800" b="1"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2. What was the boy’s feeling?</a:t>
            </a:r>
            <a:endParaRPr lang="en-US" altLang="zh-CN" sz="2800" b="1"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文本框 5"/>
          <p:cNvSpPr txBox="1"/>
          <p:nvPr>
            <p:custDataLst>
              <p:tags r:id="rId8"/>
            </p:custDataLst>
          </p:nvPr>
        </p:nvSpPr>
        <p:spPr>
          <a:xfrm>
            <a:off x="394422" y="3674432"/>
            <a:ext cx="6887210" cy="521970"/>
          </a:xfrm>
          <a:prstGeom prst="rect">
            <a:avLst/>
          </a:prstGeom>
          <a:noFill/>
        </p:spPr>
        <p:txBody>
          <a:bodyPr wrap="square" rtlCol="0">
            <a:spAutoFit/>
          </a:bodyPr>
          <a:lstStyle/>
          <a:p>
            <a:r>
              <a:rPr lang="en-US" altLang="zh-CN" sz="28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 Did the boy </a:t>
            </a:r>
            <a:r>
              <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get on well with</a:t>
            </a:r>
            <a:r>
              <a:rPr lang="en-US" altLang="zh-CN" sz="28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his parents?</a:t>
            </a:r>
            <a:endParaRPr lang="en-US" altLang="zh-CN" sz="28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文本框 6"/>
          <p:cNvSpPr txBox="1"/>
          <p:nvPr>
            <p:custDataLst>
              <p:tags r:id="rId9"/>
            </p:custDataLst>
          </p:nvPr>
        </p:nvSpPr>
        <p:spPr>
          <a:xfrm>
            <a:off x="780379" y="1759655"/>
            <a:ext cx="5811520" cy="584775"/>
          </a:xfrm>
          <a:prstGeom prst="rect">
            <a:avLst/>
          </a:prstGeom>
          <a:noFill/>
        </p:spPr>
        <p:txBody>
          <a:bodyPr wrap="square" rtlCol="0">
            <a:spAutoFit/>
          </a:bodyPr>
          <a:lstStyle/>
          <a:p>
            <a:r>
              <a:rPr lang="en-US" altLang="zh-CN" sz="3200" b="1" i="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They </a:t>
            </a:r>
            <a:r>
              <a:rPr lang="en-US" altLang="zh-CN" sz="3200" b="1" i="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argued with</a:t>
            </a:r>
            <a:r>
              <a:rPr lang="en-US" altLang="zh-CN" sz="3200" b="1" i="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each other.</a:t>
            </a:r>
            <a:endParaRPr lang="en-US" altLang="zh-CN" sz="3200" b="1" i="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框 7"/>
          <p:cNvSpPr txBox="1"/>
          <p:nvPr>
            <p:custDataLst>
              <p:tags r:id="rId10"/>
            </p:custDataLst>
          </p:nvPr>
        </p:nvSpPr>
        <p:spPr>
          <a:xfrm>
            <a:off x="776803" y="2936393"/>
            <a:ext cx="5902960" cy="584775"/>
          </a:xfrm>
          <a:prstGeom prst="rect">
            <a:avLst/>
          </a:prstGeom>
          <a:noFill/>
        </p:spPr>
        <p:txBody>
          <a:bodyPr wrap="square" rtlCol="0">
            <a:spAutoFit/>
          </a:bodyPr>
          <a:lstStyle/>
          <a:p>
            <a:r>
              <a:rPr lang="en-US" altLang="zh-CN" sz="3200" b="1" i="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The boy was really sad and </a:t>
            </a:r>
            <a:r>
              <a:rPr lang="en-US" altLang="zh-CN" sz="3200" b="1" i="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upset</a:t>
            </a:r>
            <a:r>
              <a:rPr lang="en-US" altLang="zh-CN" sz="3200" b="1" i="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3200" b="1" i="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2" name="图片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80910" y="4349666"/>
            <a:ext cx="2533978" cy="2533978"/>
          </a:xfrm>
          <a:prstGeom prst="rect">
            <a:avLst/>
          </a:prstGeom>
        </p:spPr>
      </p:pic>
    </p:spTree>
    <p:custDataLst>
      <p:tags r:id="rId12"/>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mediacall" presetSubtype="0" fill="hold" nodeType="clickEffect">
                                  <p:stCondLst>
                                    <p:cond delay="0"/>
                                  </p:stCondLst>
                                  <p:childTnLst>
                                    <p:cmd type="call" cmd="togglePause">
                                      <p:cBhvr additive="base">
                                        <p:cTn id="23" dur="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1">
              <p:cMediaNode>
                <p:cTn id="40" fill="hold" display="1">
                  <p:stCondLst>
                    <p:cond delay="indefinite"/>
                  </p:stCondLst>
                </p:cTn>
                <p:tgtEl>
                  <p:spTgt spid="3"/>
                </p:tgtEl>
              </p:cMediaNode>
            </p:video>
          </p:childTnLst>
        </p:cTn>
      </p:par>
    </p:tnLst>
    <p:bldLst>
      <p:bldP spid="4" grpId="0"/>
      <p:bldP spid="4" grpId="1"/>
      <p:bldP spid="5" grpId="0"/>
      <p:bldP spid="5" grpId="1"/>
      <p:bldP spid="6" grpId="0"/>
      <p:bldP spid="6" grpId="1"/>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rgbClr val="9A272F"/>
        </a:solidFill>
        <a:effectLst/>
      </p:bgPr>
    </p:bg>
    <p:spTree>
      <p:nvGrpSpPr>
        <p:cNvPr id="1" name=""/>
        <p:cNvGrpSpPr/>
        <p:nvPr/>
      </p:nvGrpSpPr>
      <p:grpSpPr>
        <a:xfrm>
          <a:off x="0" y="0"/>
          <a:ext cx="0" cy="0"/>
          <a:chOff x="0" y="0"/>
          <a:chExt cx="0" cy="0"/>
        </a:xfrm>
      </p:grpSpPr>
      <p:sp>
        <p:nvSpPr>
          <p:cNvPr id="1048635" name="文本框 3"/>
          <p:cNvSpPr txBox="1"/>
          <p:nvPr/>
        </p:nvSpPr>
        <p:spPr>
          <a:xfrm>
            <a:off x="4819015" y="373380"/>
            <a:ext cx="2552700" cy="707886"/>
          </a:xfrm>
          <a:prstGeom prst="rect">
            <a:avLst/>
          </a:prstGeom>
          <a:solidFill>
            <a:srgbClr val="9A272F"/>
          </a:solidFill>
          <a:ln>
            <a:solidFill>
              <a:schemeClr val="accent1">
                <a:lumMod val="50000"/>
              </a:schemeClr>
            </a:solidFill>
          </a:ln>
          <a:effectLst>
            <a:outerShdw blurRad="50800" dist="38100" dir="2700000" algn="tl" rotWithShape="0">
              <a:prstClr val="black">
                <a:alpha val="40000"/>
              </a:prstClr>
            </a:outerShdw>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4000" b="1" dirty="0">
                <a:solidFill>
                  <a:schemeClr val="bg1"/>
                </a:solidFill>
                <a:latin typeface="+mn-ea"/>
                <a:cs typeface="Arial" panose="020B0604020202020204" pitchFamily="34" charset="0"/>
                <a:sym typeface="+mn-lt"/>
              </a:rPr>
              <a:t>Free Talk</a:t>
            </a:r>
            <a:endParaRPr lang="en-US" altLang="zh-CN" sz="4000" b="1" dirty="0">
              <a:solidFill>
                <a:schemeClr val="bg1"/>
              </a:solidFill>
              <a:latin typeface="+mn-ea"/>
              <a:cs typeface="Arial" panose="020B0604020202020204" pitchFamily="34" charset="0"/>
              <a:sym typeface="+mn-lt"/>
            </a:endParaRPr>
          </a:p>
        </p:txBody>
      </p:sp>
      <p:sp>
        <p:nvSpPr>
          <p:cNvPr id="1048640" name="椭圆 2"/>
          <p:cNvSpPr/>
          <p:nvPr/>
        </p:nvSpPr>
        <p:spPr>
          <a:xfrm>
            <a:off x="1212215" y="1798946"/>
            <a:ext cx="537210" cy="537210"/>
          </a:xfrm>
          <a:prstGeom prst="ellipse">
            <a:avLst/>
          </a:prstGeom>
          <a:solidFill>
            <a:srgbClr val="9A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latin typeface="+mj-ea"/>
                <a:ea typeface="+mj-ea"/>
                <a:cs typeface="Times New Roman" panose="02020603050405020304" pitchFamily="18" charset="0"/>
              </a:rPr>
              <a:t>1</a:t>
            </a:r>
            <a:endParaRPr lang="en-US" altLang="zh-CN" sz="2400" b="1">
              <a:latin typeface="+mj-ea"/>
              <a:ea typeface="+mj-ea"/>
              <a:cs typeface="Times New Roman" panose="02020603050405020304" pitchFamily="18" charset="0"/>
            </a:endParaRPr>
          </a:p>
        </p:txBody>
      </p:sp>
      <p:sp>
        <p:nvSpPr>
          <p:cNvPr id="1048641" name="椭圆 10"/>
          <p:cNvSpPr/>
          <p:nvPr/>
        </p:nvSpPr>
        <p:spPr>
          <a:xfrm>
            <a:off x="1212215" y="2764781"/>
            <a:ext cx="537210" cy="537210"/>
          </a:xfrm>
          <a:prstGeom prst="ellipse">
            <a:avLst/>
          </a:prstGeom>
          <a:solidFill>
            <a:srgbClr val="205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latin typeface="+mj-ea"/>
                <a:ea typeface="+mj-ea"/>
                <a:cs typeface="Times New Roman" panose="02020603050405020304" pitchFamily="18" charset="0"/>
              </a:rPr>
              <a:t>2</a:t>
            </a:r>
            <a:endParaRPr lang="en-US" altLang="zh-CN" sz="2400" b="1">
              <a:latin typeface="+mj-ea"/>
              <a:ea typeface="+mj-ea"/>
              <a:cs typeface="Times New Roman" panose="02020603050405020304" pitchFamily="18" charset="0"/>
            </a:endParaRPr>
          </a:p>
        </p:txBody>
      </p:sp>
      <p:sp>
        <p:nvSpPr>
          <p:cNvPr id="1048642" name="椭圆 11"/>
          <p:cNvSpPr/>
          <p:nvPr/>
        </p:nvSpPr>
        <p:spPr>
          <a:xfrm>
            <a:off x="1212215" y="3730616"/>
            <a:ext cx="537210" cy="537210"/>
          </a:xfrm>
          <a:prstGeom prst="ellipse">
            <a:avLst/>
          </a:prstGeom>
          <a:solidFill>
            <a:srgbClr val="9A2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latin typeface="+mj-ea"/>
                <a:ea typeface="+mj-ea"/>
                <a:cs typeface="Times New Roman" panose="02020603050405020304" pitchFamily="18" charset="0"/>
              </a:rPr>
              <a:t>3</a:t>
            </a:r>
            <a:endParaRPr lang="en-US" altLang="zh-CN" sz="2400" b="1">
              <a:latin typeface="+mj-ea"/>
              <a:ea typeface="+mj-ea"/>
              <a:cs typeface="Times New Roman" panose="02020603050405020304" pitchFamily="18" charset="0"/>
            </a:endParaRPr>
          </a:p>
        </p:txBody>
      </p:sp>
      <p:sp>
        <p:nvSpPr>
          <p:cNvPr id="7" name="矩形 6"/>
          <p:cNvSpPr/>
          <p:nvPr/>
        </p:nvSpPr>
        <p:spPr>
          <a:xfrm>
            <a:off x="1842135" y="1753226"/>
            <a:ext cx="9687560" cy="645160"/>
          </a:xfrm>
          <a:prstGeom prst="rect">
            <a:avLst/>
          </a:prstGeom>
          <a:noFill/>
          <a:ln>
            <a:noFill/>
          </a:ln>
        </p:spPr>
        <p:txBody>
          <a:bodyPr wrap="square" rtlCol="0" anchor="t">
            <a:spAutoFit/>
          </a:bodyPr>
          <a:lstStyle/>
          <a:p>
            <a:pPr indent="0" algn="l">
              <a:buFont typeface="Wingdings" panose="05000000000000000000" charset="0"/>
              <a:buNone/>
            </a:pPr>
            <a:r>
              <a:rPr lang="en-US" altLang="zh-CN" sz="3600" b="1">
                <a:solidFill>
                  <a:schemeClr val="tx1"/>
                </a:solidFill>
                <a:effectLst/>
                <a:latin typeface="Times New Roman" panose="02020603050405020304" pitchFamily="18" charset="0"/>
                <a:cs typeface="Times New Roman" panose="02020603050405020304" pitchFamily="18" charset="0"/>
              </a:rPr>
              <a:t>Do your parents often </a:t>
            </a:r>
            <a:r>
              <a:rPr lang="en-US" altLang="zh-CN" sz="3600" b="1">
                <a:solidFill>
                  <a:srgbClr val="FF0000"/>
                </a:solidFill>
                <a:effectLst/>
                <a:latin typeface="Times New Roman" panose="02020603050405020304" pitchFamily="18" charset="0"/>
                <a:cs typeface="Times New Roman" panose="02020603050405020304" pitchFamily="18" charset="0"/>
              </a:rPr>
              <a:t>argue </a:t>
            </a:r>
            <a:r>
              <a:rPr lang="en-US" altLang="zh-CN" sz="3600" b="1">
                <a:solidFill>
                  <a:schemeClr val="tx1"/>
                </a:solidFill>
                <a:effectLst/>
                <a:latin typeface="Times New Roman" panose="02020603050405020304" pitchFamily="18" charset="0"/>
                <a:cs typeface="Times New Roman" panose="02020603050405020304" pitchFamily="18" charset="0"/>
              </a:rPr>
              <a:t>or</a:t>
            </a:r>
            <a:r>
              <a:rPr lang="en-US" altLang="zh-CN" sz="3600" b="1">
                <a:solidFill>
                  <a:srgbClr val="FF0000"/>
                </a:solidFill>
                <a:effectLst/>
                <a:latin typeface="Times New Roman" panose="02020603050405020304" pitchFamily="18" charset="0"/>
                <a:cs typeface="Times New Roman" panose="02020603050405020304" pitchFamily="18" charset="0"/>
              </a:rPr>
              <a:t> fight a lot</a:t>
            </a:r>
            <a:r>
              <a:rPr lang="en-US" altLang="zh-CN" sz="3600" b="1">
                <a:solidFill>
                  <a:schemeClr val="tx1"/>
                </a:solidFill>
                <a:effectLst/>
                <a:latin typeface="Times New Roman" panose="02020603050405020304" pitchFamily="18" charset="0"/>
                <a:cs typeface="Times New Roman" panose="02020603050405020304" pitchFamily="18" charset="0"/>
              </a:rPr>
              <a:t>?</a:t>
            </a:r>
            <a:endParaRPr lang="en-US" altLang="zh-CN" sz="3600" b="1">
              <a:solidFill>
                <a:schemeClr val="tx1"/>
              </a:solidFill>
              <a:effectLst/>
              <a:latin typeface="Times New Roman" panose="02020603050405020304" pitchFamily="18" charset="0"/>
              <a:cs typeface="Times New Roman" panose="02020603050405020304" pitchFamily="18" charset="0"/>
            </a:endParaRPr>
          </a:p>
        </p:txBody>
      </p:sp>
      <p:sp>
        <p:nvSpPr>
          <p:cNvPr id="10" name="矩形 9"/>
          <p:cNvSpPr/>
          <p:nvPr/>
        </p:nvSpPr>
        <p:spPr>
          <a:xfrm>
            <a:off x="1842135" y="3650588"/>
            <a:ext cx="9401175" cy="645160"/>
          </a:xfrm>
          <a:prstGeom prst="rect">
            <a:avLst/>
          </a:prstGeom>
          <a:noFill/>
          <a:ln>
            <a:noFill/>
          </a:ln>
        </p:spPr>
        <p:txBody>
          <a:bodyPr wrap="square" rtlCol="0" anchor="t">
            <a:spAutoFit/>
          </a:bodyPr>
          <a:lstStyle/>
          <a:p>
            <a:pPr indent="0" algn="l">
              <a:buFont typeface="Wingdings" panose="05000000000000000000" charset="0"/>
              <a:buNone/>
            </a:pPr>
            <a:r>
              <a:rPr lang="en-US" altLang="zh-CN" sz="3600" b="1" dirty="0">
                <a:solidFill>
                  <a:schemeClr val="tx1"/>
                </a:solidFill>
                <a:effectLst/>
                <a:latin typeface="Times New Roman" panose="02020603050405020304" pitchFamily="18" charset="0"/>
                <a:cs typeface="Times New Roman" panose="02020603050405020304" pitchFamily="18" charset="0"/>
              </a:rPr>
              <a:t>Are the</a:t>
            </a:r>
            <a:r>
              <a:rPr lang="en-US" altLang="zh-CN" sz="3600" b="1" dirty="0">
                <a:solidFill>
                  <a:srgbClr val="FF0000"/>
                </a:solidFill>
                <a:effectLst/>
                <a:latin typeface="Times New Roman" panose="02020603050405020304" pitchFamily="18" charset="0"/>
                <a:cs typeface="Times New Roman" panose="02020603050405020304" pitchFamily="18" charset="0"/>
              </a:rPr>
              <a:t> relations</a:t>
            </a:r>
            <a:r>
              <a:rPr lang="en-US" altLang="zh-CN" sz="3600" b="1" dirty="0">
                <a:solidFill>
                  <a:schemeClr val="tx1"/>
                </a:solidFill>
                <a:effectLst/>
                <a:latin typeface="Times New Roman" panose="02020603050405020304" pitchFamily="18" charset="0"/>
                <a:cs typeface="Times New Roman" panose="02020603050405020304" pitchFamily="18" charset="0"/>
              </a:rPr>
              <a:t> between your family </a:t>
            </a:r>
            <a:r>
              <a:rPr lang="en-US" altLang="zh-CN" sz="3600" b="1" dirty="0">
                <a:solidFill>
                  <a:srgbClr val="FF0000"/>
                </a:solidFill>
                <a:effectLst/>
                <a:latin typeface="Times New Roman" panose="02020603050405020304" pitchFamily="18" charset="0"/>
                <a:cs typeface="Times New Roman" panose="02020603050405020304" pitchFamily="18" charset="0"/>
              </a:rPr>
              <a:t>difficult</a:t>
            </a:r>
            <a:r>
              <a:rPr lang="en-US" altLang="zh-CN" sz="3600" b="1" dirty="0">
                <a:solidFill>
                  <a:schemeClr val="tx1"/>
                </a:solidFill>
                <a:effectLst/>
                <a:latin typeface="Times New Roman" panose="02020603050405020304" pitchFamily="18" charset="0"/>
                <a:cs typeface="Times New Roman" panose="02020603050405020304" pitchFamily="18" charset="0"/>
              </a:rPr>
              <a:t>?</a:t>
            </a:r>
            <a:endParaRPr lang="en-US" altLang="zh-CN" sz="3600" b="1" dirty="0">
              <a:solidFill>
                <a:schemeClr val="tx1"/>
              </a:solidFill>
              <a:effectLst/>
              <a:latin typeface="Times New Roman" panose="02020603050405020304" pitchFamily="18" charset="0"/>
              <a:cs typeface="Times New Roman" panose="02020603050405020304" pitchFamily="18" charset="0"/>
            </a:endParaRPr>
          </a:p>
        </p:txBody>
      </p:sp>
      <p:sp>
        <p:nvSpPr>
          <p:cNvPr id="2" name="矩形 1"/>
          <p:cNvSpPr/>
          <p:nvPr/>
        </p:nvSpPr>
        <p:spPr>
          <a:xfrm>
            <a:off x="1842135" y="2713614"/>
            <a:ext cx="10037445" cy="645160"/>
          </a:xfrm>
          <a:prstGeom prst="rect">
            <a:avLst/>
          </a:prstGeom>
          <a:noFill/>
          <a:ln>
            <a:noFill/>
          </a:ln>
        </p:spPr>
        <p:txBody>
          <a:bodyPr wrap="square" rtlCol="0" anchor="t">
            <a:spAutoFit/>
          </a:bodyPr>
          <a:lstStyle/>
          <a:p>
            <a:pPr indent="0" algn="l">
              <a:buFont typeface="Wingdings" panose="05000000000000000000" charset="0"/>
              <a:buNone/>
            </a:pPr>
            <a:r>
              <a:rPr lang="en-US" altLang="zh-CN" sz="3600" b="1" dirty="0">
                <a:solidFill>
                  <a:schemeClr val="tx1"/>
                </a:solidFill>
                <a:effectLst/>
                <a:latin typeface="Times New Roman" panose="02020603050405020304" pitchFamily="18" charset="0"/>
                <a:cs typeface="Times New Roman" panose="02020603050405020304" pitchFamily="18" charset="0"/>
              </a:rPr>
              <a:t>Can you </a:t>
            </a:r>
            <a:r>
              <a:rPr lang="en-US" altLang="zh-CN" sz="3600" b="1" dirty="0">
                <a:solidFill>
                  <a:srgbClr val="FF0000"/>
                </a:solidFill>
                <a:effectLst/>
                <a:latin typeface="Times New Roman" panose="02020603050405020304" pitchFamily="18" charset="0"/>
                <a:cs typeface="Times New Roman" panose="02020603050405020304" pitchFamily="18" charset="0"/>
              </a:rPr>
              <a:t>get on well with</a:t>
            </a:r>
            <a:r>
              <a:rPr lang="en-US" altLang="zh-CN" sz="3600" b="1" dirty="0">
                <a:solidFill>
                  <a:schemeClr val="tx1"/>
                </a:solidFill>
                <a:effectLst/>
                <a:latin typeface="Times New Roman" panose="02020603050405020304" pitchFamily="18" charset="0"/>
                <a:cs typeface="Times New Roman" panose="02020603050405020304" pitchFamily="18" charset="0"/>
              </a:rPr>
              <a:t> your family?</a:t>
            </a:r>
            <a:endParaRPr lang="en-US" altLang="zh-CN" sz="3600" b="1" dirty="0">
              <a:solidFill>
                <a:schemeClr val="tx1"/>
              </a:solidFill>
              <a:effectLst/>
              <a:latin typeface="Times New Roman" panose="02020603050405020304" pitchFamily="18" charset="0"/>
              <a:cs typeface="Times New Roman" panose="02020603050405020304" pitchFamily="18" charset="0"/>
            </a:endParaRPr>
          </a:p>
        </p:txBody>
      </p:sp>
      <p:pic>
        <p:nvPicPr>
          <p:cNvPr id="11" name="图片 10" descr="retouch_2022031415283916"/>
          <p:cNvPicPr>
            <a:picLocks noChangeAspect="1"/>
          </p:cNvPicPr>
          <p:nvPr/>
        </p:nvPicPr>
        <p:blipFill>
          <a:blip r:embed="rId1"/>
          <a:stretch>
            <a:fillRect/>
          </a:stretch>
        </p:blipFill>
        <p:spPr>
          <a:xfrm>
            <a:off x="387985" y="4632960"/>
            <a:ext cx="1769745" cy="2023110"/>
          </a:xfrm>
          <a:prstGeom prst="rect">
            <a:avLst/>
          </a:prstGeom>
        </p:spPr>
      </p:pic>
      <p:pic>
        <p:nvPicPr>
          <p:cNvPr id="3" name="图片 2" descr="retouch_2022031415280285"/>
          <p:cNvPicPr>
            <a:picLocks noChangeAspect="1"/>
          </p:cNvPicPr>
          <p:nvPr/>
        </p:nvPicPr>
        <p:blipFill>
          <a:blip r:embed="rId2"/>
          <a:stretch>
            <a:fillRect/>
          </a:stretch>
        </p:blipFill>
        <p:spPr>
          <a:xfrm>
            <a:off x="9975532" y="149430"/>
            <a:ext cx="1904048" cy="1489138"/>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6850" y="4536440"/>
            <a:ext cx="1622425" cy="218821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6875" y="4976495"/>
            <a:ext cx="1802130" cy="1630680"/>
          </a:xfrm>
          <a:prstGeom prst="rect">
            <a:avLst/>
          </a:prstGeom>
        </p:spPr>
      </p:pic>
      <p:grpSp>
        <p:nvGrpSpPr>
          <p:cNvPr id="5" name="组合 4"/>
          <p:cNvGrpSpPr/>
          <p:nvPr/>
        </p:nvGrpSpPr>
        <p:grpSpPr>
          <a:xfrm>
            <a:off x="3383933" y="2258932"/>
            <a:ext cx="7382474" cy="3195320"/>
            <a:chOff x="5502" y="4186"/>
            <a:chExt cx="11797" cy="5066"/>
          </a:xfrm>
          <a:effectLst>
            <a:outerShdw blurRad="50800" dist="38100" dir="2700000" algn="tl" rotWithShape="0">
              <a:prstClr val="black">
                <a:alpha val="40000"/>
              </a:prstClr>
            </a:outerShdw>
          </a:effectLst>
        </p:grpSpPr>
        <p:sp>
          <p:nvSpPr>
            <p:cNvPr id="4" name="云形标注 3"/>
            <p:cNvSpPr/>
            <p:nvPr/>
          </p:nvSpPr>
          <p:spPr>
            <a:xfrm>
              <a:off x="5502" y="4186"/>
              <a:ext cx="11797" cy="5066"/>
            </a:xfrm>
            <a:prstGeom prst="cloudCallout">
              <a:avLst>
                <a:gd name="adj1" fmla="val 42031"/>
                <a:gd name="adj2" fmla="val 52388"/>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6204" y="4994"/>
              <a:ext cx="10646" cy="3658"/>
            </a:xfrm>
            <a:prstGeom prst="rect">
              <a:avLst/>
            </a:prstGeom>
            <a:noFill/>
            <a:ln>
              <a:noFill/>
            </a:ln>
          </p:spPr>
          <p:txBody>
            <a:bodyPr wrap="square" rtlCol="0" anchor="t">
              <a:spAutoFit/>
            </a:bodyPr>
            <a:lstStyle/>
            <a:p>
              <a:pPr indent="0" algn="ctr">
                <a:lnSpc>
                  <a:spcPct val="120000"/>
                </a:lnSpc>
                <a:buFont typeface="Wingdings" panose="05000000000000000000" charset="0"/>
                <a:buNone/>
              </a:pPr>
              <a:r>
                <a:rPr lang="en-US" altLang="zh-CN" sz="4000" b="1" i="1" dirty="0">
                  <a:solidFill>
                    <a:schemeClr val="tx1"/>
                  </a:solidFill>
                  <a:effectLst/>
                  <a:latin typeface="Times New Roman" panose="02020603050405020304" pitchFamily="18" charset="0"/>
                  <a:cs typeface="Times New Roman" panose="02020603050405020304" pitchFamily="18" charset="0"/>
                </a:rPr>
                <a:t>If you have problems with </a:t>
              </a:r>
              <a:endParaRPr lang="en-US" altLang="zh-CN" sz="4000" b="1" i="1" dirty="0">
                <a:solidFill>
                  <a:schemeClr val="tx1"/>
                </a:solidFill>
                <a:effectLst/>
                <a:latin typeface="Times New Roman" panose="02020603050405020304" pitchFamily="18" charset="0"/>
                <a:cs typeface="Times New Roman" panose="02020603050405020304" pitchFamily="18" charset="0"/>
              </a:endParaRPr>
            </a:p>
            <a:p>
              <a:pPr indent="0" algn="ctr">
                <a:lnSpc>
                  <a:spcPct val="120000"/>
                </a:lnSpc>
                <a:buFont typeface="Wingdings" panose="05000000000000000000" charset="0"/>
                <a:buNone/>
              </a:pPr>
              <a:r>
                <a:rPr lang="en-US" altLang="zh-CN" sz="4000" b="1" i="1" dirty="0">
                  <a:solidFill>
                    <a:schemeClr val="tx1"/>
                  </a:solidFill>
                  <a:effectLst/>
                  <a:latin typeface="Times New Roman" panose="02020603050405020304" pitchFamily="18" charset="0"/>
                  <a:cs typeface="Times New Roman" panose="02020603050405020304" pitchFamily="18" charset="0"/>
                </a:rPr>
                <a:t>your family, who </a:t>
              </a:r>
              <a:r>
                <a:rPr lang="en-US" altLang="zh-CN" sz="4000" b="1" i="1" dirty="0">
                  <a:latin typeface="Times New Roman" panose="02020603050405020304" pitchFamily="18" charset="0"/>
                  <a:cs typeface="Times New Roman" panose="02020603050405020304" pitchFamily="18" charset="0"/>
                </a:rPr>
                <a:t>will</a:t>
              </a:r>
              <a:r>
                <a:rPr lang="en-US" altLang="zh-CN" sz="4000" b="1" i="1" dirty="0">
                  <a:solidFill>
                    <a:schemeClr val="tx1"/>
                  </a:solidFill>
                  <a:effectLst/>
                  <a:latin typeface="Times New Roman" panose="02020603050405020304" pitchFamily="18" charset="0"/>
                  <a:cs typeface="Times New Roman" panose="02020603050405020304" pitchFamily="18" charset="0"/>
                </a:rPr>
                <a:t> you ask</a:t>
              </a:r>
              <a:r>
                <a:rPr lang="en-US" altLang="zh-CN" sz="4000" b="1" i="1" dirty="0">
                  <a:solidFill>
                    <a:schemeClr val="bg1"/>
                  </a:solidFill>
                  <a:effectLst/>
                  <a:latin typeface="Times New Roman" panose="02020603050405020304" pitchFamily="18" charset="0"/>
                  <a:cs typeface="Times New Roman" panose="02020603050405020304" pitchFamily="18" charset="0"/>
                </a:rPr>
                <a:t> </a:t>
              </a:r>
              <a:r>
                <a:rPr lang="en-US" altLang="zh-CN" sz="4000" b="1" i="1" dirty="0">
                  <a:solidFill>
                    <a:schemeClr val="tx1"/>
                  </a:solidFill>
                  <a:effectLst/>
                  <a:latin typeface="Times New Roman" panose="02020603050405020304" pitchFamily="18" charset="0"/>
                  <a:cs typeface="Times New Roman" panose="02020603050405020304" pitchFamily="18" charset="0"/>
                </a:rPr>
                <a:t>for help?</a:t>
              </a:r>
              <a:endParaRPr lang="en-US" altLang="zh-CN" sz="4000" b="1" i="1" dirty="0">
                <a:solidFill>
                  <a:schemeClr val="tx1"/>
                </a:solidFill>
                <a:effectLst/>
                <a:latin typeface="Times New Roman" panose="02020603050405020304" pitchFamily="18" charset="0"/>
                <a:cs typeface="Times New Roman" panose="02020603050405020304" pitchFamily="18" charset="0"/>
              </a:endParaRPr>
            </a:p>
          </p:txBody>
        </p:sp>
      </p:grpSp>
    </p:spTree>
    <p:custDataLst>
      <p:tags r:id="rId5"/>
    </p:custData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48640"/>
                                        </p:tgtEl>
                                        <p:attrNameLst>
                                          <p:attrName>style.visibility</p:attrName>
                                        </p:attrNameLst>
                                      </p:cBhvr>
                                      <p:to>
                                        <p:strVal val="visible"/>
                                      </p:to>
                                    </p:set>
                                    <p:anim calcmode="lin" valueType="num">
                                      <p:cBhvr additive="base">
                                        <p:cTn id="7" dur="500" fill="hold"/>
                                        <p:tgtEl>
                                          <p:spTgt spid="1048640"/>
                                        </p:tgtEl>
                                        <p:attrNameLst>
                                          <p:attrName>ppt_x</p:attrName>
                                        </p:attrNameLst>
                                      </p:cBhvr>
                                      <p:tavLst>
                                        <p:tav tm="0">
                                          <p:val>
                                            <p:strVal val="#ppt_x"/>
                                          </p:val>
                                        </p:tav>
                                        <p:tav tm="100000">
                                          <p:val>
                                            <p:strVal val="#ppt_x"/>
                                          </p:val>
                                        </p:tav>
                                      </p:tavLst>
                                    </p:anim>
                                    <p:anim calcmode="lin" valueType="num">
                                      <p:cBhvr additive="base">
                                        <p:cTn id="8" dur="500" fill="hold"/>
                                        <p:tgtEl>
                                          <p:spTgt spid="104864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48641"/>
                                        </p:tgtEl>
                                        <p:attrNameLst>
                                          <p:attrName>style.visibility</p:attrName>
                                        </p:attrNameLst>
                                      </p:cBhvr>
                                      <p:to>
                                        <p:strVal val="visible"/>
                                      </p:to>
                                    </p:set>
                                    <p:anim calcmode="lin" valueType="num">
                                      <p:cBhvr additive="base">
                                        <p:cTn id="11" dur="500" fill="hold"/>
                                        <p:tgtEl>
                                          <p:spTgt spid="1048641"/>
                                        </p:tgtEl>
                                        <p:attrNameLst>
                                          <p:attrName>ppt_x</p:attrName>
                                        </p:attrNameLst>
                                      </p:cBhvr>
                                      <p:tavLst>
                                        <p:tav tm="0">
                                          <p:val>
                                            <p:strVal val="#ppt_x"/>
                                          </p:val>
                                        </p:tav>
                                        <p:tav tm="100000">
                                          <p:val>
                                            <p:strVal val="#ppt_x"/>
                                          </p:val>
                                        </p:tav>
                                      </p:tavLst>
                                    </p:anim>
                                    <p:anim calcmode="lin" valueType="num">
                                      <p:cBhvr additive="base">
                                        <p:cTn id="12" dur="500" fill="hold"/>
                                        <p:tgtEl>
                                          <p:spTgt spid="104864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48642"/>
                                        </p:tgtEl>
                                        <p:attrNameLst>
                                          <p:attrName>style.visibility</p:attrName>
                                        </p:attrNameLst>
                                      </p:cBhvr>
                                      <p:to>
                                        <p:strVal val="visible"/>
                                      </p:to>
                                    </p:set>
                                    <p:anim calcmode="lin" valueType="num">
                                      <p:cBhvr additive="base">
                                        <p:cTn id="15" dur="500" fill="hold"/>
                                        <p:tgtEl>
                                          <p:spTgt spid="1048642"/>
                                        </p:tgtEl>
                                        <p:attrNameLst>
                                          <p:attrName>ppt_x</p:attrName>
                                        </p:attrNameLst>
                                      </p:cBhvr>
                                      <p:tavLst>
                                        <p:tav tm="0">
                                          <p:val>
                                            <p:strVal val="#ppt_x"/>
                                          </p:val>
                                        </p:tav>
                                        <p:tav tm="100000">
                                          <p:val>
                                            <p:strVal val="#ppt_x"/>
                                          </p:val>
                                        </p:tav>
                                      </p:tavLst>
                                    </p:anim>
                                    <p:anim calcmode="lin" valueType="num">
                                      <p:cBhvr additive="base">
                                        <p:cTn id="16" dur="500" fill="hold"/>
                                        <p:tgtEl>
                                          <p:spTgt spid="104864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40" grpId="0" bldLvl="0" animBg="1"/>
      <p:bldP spid="1048641" grpId="0" bldLvl="0" animBg="1"/>
      <p:bldP spid="1048642" grpId="0" bldLvl="0" animBg="1"/>
      <p:bldP spid="7" grpId="0"/>
      <p:bldP spid="7" grpId="1"/>
      <p:bldP spid="10" grpId="0"/>
      <p:bldP spid="10" grpId="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A272F"/>
        </a:solidFill>
        <a:effectLst/>
      </p:bgPr>
    </p:bg>
    <p:spTree>
      <p:nvGrpSpPr>
        <p:cNvPr id="1" name=""/>
        <p:cNvGrpSpPr/>
        <p:nvPr/>
      </p:nvGrpSpPr>
      <p:grpSpPr>
        <a:xfrm>
          <a:off x="0" y="0"/>
          <a:ext cx="0" cy="0"/>
          <a:chOff x="0" y="0"/>
          <a:chExt cx="0" cy="0"/>
        </a:xfrm>
      </p:grpSpPr>
      <p:pic>
        <p:nvPicPr>
          <p:cNvPr id="3" name="图片 2" descr="u4A_3a"/>
          <p:cNvPicPr>
            <a:picLocks noChangeAspect="1"/>
          </p:cNvPicPr>
          <p:nvPr>
            <p:custDataLst>
              <p:tags r:id="rId1"/>
            </p:custDataLst>
          </p:nvPr>
        </p:nvPicPr>
        <p:blipFill>
          <a:blip r:embed="rId2"/>
          <a:srcRect l="2196" t="4283" r="2856" b="3844"/>
          <a:stretch>
            <a:fillRect/>
          </a:stretch>
        </p:blipFill>
        <p:spPr>
          <a:xfrm>
            <a:off x="878229" y="984399"/>
            <a:ext cx="3477644" cy="2946886"/>
          </a:xfrm>
          <a:prstGeom prst="rect">
            <a:avLst/>
          </a:prstGeom>
          <a:noFill/>
          <a:ln>
            <a:noFill/>
            <a:miter lim="800000"/>
            <a:headEnd/>
            <a:tailEnd/>
          </a:ln>
        </p:spPr>
      </p:pic>
      <p:grpSp>
        <p:nvGrpSpPr>
          <p:cNvPr id="4" name="组合 3"/>
          <p:cNvGrpSpPr/>
          <p:nvPr/>
        </p:nvGrpSpPr>
        <p:grpSpPr>
          <a:xfrm>
            <a:off x="419735" y="3719643"/>
            <a:ext cx="1977784" cy="3053902"/>
            <a:chOff x="904" y="2420"/>
            <a:chExt cx="2478" cy="3826"/>
          </a:xfrm>
        </p:grpSpPr>
        <p:pic>
          <p:nvPicPr>
            <p:cNvPr id="2" name="图片 0" descr="retouch_2022031415550997"/>
            <p:cNvPicPr>
              <a:picLocks noChangeAspect="1"/>
            </p:cNvPicPr>
            <p:nvPr/>
          </p:nvPicPr>
          <p:blipFill>
            <a:blip r:embed="rId3"/>
            <a:stretch>
              <a:fillRect/>
            </a:stretch>
          </p:blipFill>
          <p:spPr>
            <a:xfrm>
              <a:off x="993" y="2420"/>
              <a:ext cx="2143" cy="3388"/>
            </a:xfrm>
            <a:prstGeom prst="rect">
              <a:avLst/>
            </a:prstGeom>
          </p:spPr>
        </p:pic>
        <p:sp>
          <p:nvSpPr>
            <p:cNvPr id="6" name="文本框 5"/>
            <p:cNvSpPr txBox="1"/>
            <p:nvPr/>
          </p:nvSpPr>
          <p:spPr>
            <a:xfrm>
              <a:off x="904" y="5769"/>
              <a:ext cx="2478" cy="477"/>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defRPr/>
              </a:pPr>
              <a:r>
                <a:rPr kumimoji="0" lang="en-US" altLang="zh-CN" sz="1800" b="1" i="0" u="none" strike="noStrike" kern="0" cap="none" spc="0" normalizeH="0" baseline="0" noProof="0">
                  <a:ln>
                    <a:noFill/>
                  </a:ln>
                  <a:solidFill>
                    <a:sysClr val="windowText" lastClr="000000"/>
                  </a:solidFill>
                  <a:effectLst/>
                  <a:uLnTx/>
                  <a:uFillTx/>
                  <a:latin typeface="Times New Roman" panose="02020603050405020304"/>
                  <a:ea typeface="宋体" panose="02010600030101010101" pitchFamily="2" charset="-122"/>
                  <a:cs typeface="+mn-ea"/>
                </a:rPr>
                <a:t>Sad and Thirteen</a:t>
              </a:r>
              <a:endParaRPr kumimoji="0" lang="zh-CN" altLang="en-US" sz="1800" b="1" i="0" u="none" strike="noStrike" kern="0" cap="none" spc="0" normalizeH="0" baseline="0" noProof="0" dirty="0">
                <a:ln>
                  <a:noFill/>
                </a:ln>
                <a:solidFill>
                  <a:sysClr val="windowText" lastClr="000000"/>
                </a:solidFill>
                <a:effectLst/>
                <a:uLnTx/>
                <a:uFillTx/>
                <a:latin typeface="Times New Roman" panose="02020603050405020304"/>
                <a:ea typeface="宋体" panose="02010600030101010101" pitchFamily="2" charset="-122"/>
                <a:cs typeface="+mn-ea"/>
              </a:endParaRPr>
            </a:p>
          </p:txBody>
        </p:sp>
      </p:grpSp>
      <p:sp>
        <p:nvSpPr>
          <p:cNvPr id="8" name="文本框 7"/>
          <p:cNvSpPr txBox="1">
            <a:spLocks noChangeArrowheads="1"/>
          </p:cNvSpPr>
          <p:nvPr/>
        </p:nvSpPr>
        <p:spPr bwMode="auto">
          <a:xfrm>
            <a:off x="5507990" y="1029970"/>
            <a:ext cx="6309360" cy="521970"/>
          </a:xfrm>
          <a:prstGeom prst="rect">
            <a:avLst/>
          </a:prstGeom>
          <a:solidFill>
            <a:schemeClr val="accent4">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Char char="•"/>
            </a:pPr>
            <a:r>
              <a:rPr lang="en-US" altLang="zh-CN" sz="2800" b="1">
                <a:latin typeface="Times New Roman" panose="02020603050405020304" pitchFamily="18" charset="0"/>
                <a:cs typeface="Times New Roman" panose="02020603050405020304" pitchFamily="18" charset="0"/>
              </a:rPr>
              <a:t>What's the problem with the parents?</a:t>
            </a:r>
            <a:endParaRPr lang="en-US" altLang="zh-CN" sz="2800" b="1">
              <a:latin typeface="Times New Roman" panose="02020603050405020304" pitchFamily="18" charset="0"/>
              <a:cs typeface="Times New Roman" panose="02020603050405020304" pitchFamily="18" charset="0"/>
            </a:endParaRPr>
          </a:p>
        </p:txBody>
      </p:sp>
      <p:sp>
        <p:nvSpPr>
          <p:cNvPr id="13" name="文本框 12"/>
          <p:cNvSpPr txBox="1">
            <a:spLocks noChangeArrowheads="1"/>
          </p:cNvSpPr>
          <p:nvPr/>
        </p:nvSpPr>
        <p:spPr bwMode="auto">
          <a:xfrm>
            <a:off x="5995483" y="1859373"/>
            <a:ext cx="453326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2800" b="1" i="1" dirty="0">
                <a:solidFill>
                  <a:srgbClr val="FF0000"/>
                </a:solidFill>
                <a:latin typeface="Times New Roman" panose="02020603050405020304" pitchFamily="18" charset="0"/>
                <a:cs typeface="Times New Roman" panose="02020603050405020304" pitchFamily="18" charset="0"/>
              </a:rPr>
              <a:t>They argue with each other.</a:t>
            </a:r>
            <a:endParaRPr lang="en-US" altLang="zh-CN" sz="2800" b="1" i="1" dirty="0">
              <a:solidFill>
                <a:srgbClr val="FF0000"/>
              </a:solidFill>
              <a:latin typeface="Times New Roman" panose="02020603050405020304" pitchFamily="18" charset="0"/>
              <a:cs typeface="Times New Roman" panose="02020603050405020304" pitchFamily="18" charset="0"/>
            </a:endParaRPr>
          </a:p>
        </p:txBody>
      </p:sp>
      <p:sp>
        <p:nvSpPr>
          <p:cNvPr id="15" name="文本框 14"/>
          <p:cNvSpPr txBox="1">
            <a:spLocks noChangeArrowheads="1"/>
          </p:cNvSpPr>
          <p:nvPr/>
        </p:nvSpPr>
        <p:spPr bwMode="auto">
          <a:xfrm>
            <a:off x="5507990" y="3409315"/>
            <a:ext cx="5663565" cy="521970"/>
          </a:xfrm>
          <a:prstGeom prst="rect">
            <a:avLst/>
          </a:prstGeom>
          <a:solidFill>
            <a:schemeClr val="accent4">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l">
              <a:buClrTx/>
              <a:buSzTx/>
              <a:buFont typeface="Arial" panose="020B0604020202020204" pitchFamily="34" charset="0"/>
              <a:buChar char="•"/>
            </a:pPr>
            <a:r>
              <a:rPr lang="en-US" altLang="zh-CN" sz="2800" b="1">
                <a:latin typeface="Times New Roman" panose="02020603050405020304" pitchFamily="18" charset="0"/>
                <a:cs typeface="Times New Roman" panose="02020603050405020304" pitchFamily="18" charset="0"/>
              </a:rPr>
              <a:t>How does Sad and Thirteen feel ? </a:t>
            </a:r>
            <a:endParaRPr lang="en-US" altLang="zh-CN" sz="2800" b="1">
              <a:latin typeface="Times New Roman" panose="02020603050405020304" pitchFamily="18" charset="0"/>
              <a:cs typeface="Times New Roman" panose="02020603050405020304" pitchFamily="18" charset="0"/>
            </a:endParaRPr>
          </a:p>
        </p:txBody>
      </p:sp>
      <p:sp>
        <p:nvSpPr>
          <p:cNvPr id="19" name="文本框 18"/>
          <p:cNvSpPr txBox="1">
            <a:spLocks noChangeArrowheads="1"/>
          </p:cNvSpPr>
          <p:nvPr/>
        </p:nvSpPr>
        <p:spPr bwMode="auto">
          <a:xfrm>
            <a:off x="5895975" y="4223385"/>
            <a:ext cx="587629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l">
              <a:buClrTx/>
              <a:buSzTx/>
              <a:buFontTx/>
            </a:pPr>
            <a:r>
              <a:rPr lang="en-US" altLang="zh-CN" sz="2800" b="1" i="1" dirty="0">
                <a:solidFill>
                  <a:srgbClr val="0070C0"/>
                </a:solidFill>
                <a:latin typeface="Times New Roman" panose="02020603050405020304" pitchFamily="18" charset="0"/>
                <a:cs typeface="Times New Roman" panose="02020603050405020304" pitchFamily="18" charset="0"/>
              </a:rPr>
              <a:t>Scared, terrible, nervous, sad, lonely...</a:t>
            </a:r>
            <a:endParaRPr lang="en-US" altLang="zh-CN" sz="2800" b="1" i="1" dirty="0">
              <a:solidFill>
                <a:srgbClr val="0070C0"/>
              </a:solidFill>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a:blip r:embed="rId4"/>
          <a:stretch>
            <a:fillRect/>
          </a:stretch>
        </p:blipFill>
        <p:spPr>
          <a:xfrm>
            <a:off x="76727" y="150967"/>
            <a:ext cx="2926296" cy="1034106"/>
          </a:xfrm>
          <a:prstGeom prst="rect">
            <a:avLst/>
          </a:prstGeom>
        </p:spPr>
      </p:pic>
      <p:grpSp>
        <p:nvGrpSpPr>
          <p:cNvPr id="10" name="组合 9"/>
          <p:cNvGrpSpPr/>
          <p:nvPr/>
        </p:nvGrpSpPr>
        <p:grpSpPr>
          <a:xfrm>
            <a:off x="1226001" y="1594013"/>
            <a:ext cx="4870450" cy="5113020"/>
            <a:chOff x="1908" y="2615"/>
            <a:chExt cx="7670" cy="8052"/>
          </a:xfrm>
        </p:grpSpPr>
        <p:sp>
          <p:nvSpPr>
            <p:cNvPr id="18" name="云形标注 11"/>
            <p:cNvSpPr/>
            <p:nvPr/>
          </p:nvSpPr>
          <p:spPr>
            <a:xfrm>
              <a:off x="1908" y="2615"/>
              <a:ext cx="7670" cy="3144"/>
            </a:xfrm>
            <a:prstGeom prst="cloudCallout">
              <a:avLst>
                <a:gd name="adj1" fmla="val 10415"/>
                <a:gd name="adj2" fmla="val 78548"/>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2201" y="2951"/>
              <a:ext cx="7084" cy="2470"/>
            </a:xfrm>
            <a:prstGeom prst="rect">
              <a:avLst/>
            </a:prstGeom>
            <a:noFill/>
            <a:ln>
              <a:noFill/>
            </a:ln>
          </p:spPr>
          <p:txBody>
            <a:bodyPr wrap="square" rtlCol="0" anchor="t">
              <a:spAutoFit/>
            </a:bodyPr>
            <a:lstStyle/>
            <a:p>
              <a:pPr indent="0" algn="ctr">
                <a:lnSpc>
                  <a:spcPct val="120000"/>
                </a:lnSpc>
                <a:buFont typeface="Wingdings" panose="05000000000000000000" charset="0"/>
                <a:buNone/>
              </a:pPr>
              <a:r>
                <a:rPr lang="en-US" altLang="zh-CN" sz="4000" b="1" i="1">
                  <a:solidFill>
                    <a:schemeClr val="tx1"/>
                  </a:solidFill>
                  <a:effectLst/>
                  <a:latin typeface="Times New Roman" panose="02020603050405020304" pitchFamily="18" charset="0"/>
                  <a:cs typeface="Times New Roman" panose="02020603050405020304" pitchFamily="18" charset="0"/>
                </a:rPr>
                <a:t>Who can he </a:t>
              </a:r>
              <a:endParaRPr lang="en-US" altLang="zh-CN" sz="4000" b="1" i="1">
                <a:solidFill>
                  <a:schemeClr val="tx1"/>
                </a:solidFill>
                <a:effectLst/>
                <a:latin typeface="Times New Roman" panose="02020603050405020304" pitchFamily="18" charset="0"/>
                <a:cs typeface="Times New Roman" panose="02020603050405020304" pitchFamily="18" charset="0"/>
              </a:endParaRPr>
            </a:p>
            <a:p>
              <a:pPr indent="0" algn="ctr">
                <a:lnSpc>
                  <a:spcPct val="120000"/>
                </a:lnSpc>
                <a:buFont typeface="Wingdings" panose="05000000000000000000" charset="0"/>
                <a:buNone/>
              </a:pPr>
              <a:r>
                <a:rPr lang="en-US" altLang="zh-CN" sz="4000" b="1" i="1">
                  <a:solidFill>
                    <a:schemeClr val="tx1"/>
                  </a:solidFill>
                  <a:effectLst/>
                  <a:latin typeface="Times New Roman" panose="02020603050405020304" pitchFamily="18" charset="0"/>
                  <a:cs typeface="Times New Roman" panose="02020603050405020304" pitchFamily="18" charset="0"/>
                </a:rPr>
                <a:t>ask</a:t>
              </a:r>
              <a:r>
                <a:rPr lang="en-US" altLang="zh-CN" sz="4000" b="1" i="1">
                  <a:solidFill>
                    <a:schemeClr val="bg1"/>
                  </a:solidFill>
                  <a:effectLst/>
                  <a:latin typeface="Times New Roman" panose="02020603050405020304" pitchFamily="18" charset="0"/>
                  <a:cs typeface="Times New Roman" panose="02020603050405020304" pitchFamily="18" charset="0"/>
                </a:rPr>
                <a:t> </a:t>
              </a:r>
              <a:r>
                <a:rPr lang="en-US" altLang="zh-CN" sz="4000" b="1" i="1">
                  <a:solidFill>
                    <a:schemeClr val="tx1"/>
                  </a:solidFill>
                  <a:effectLst/>
                  <a:latin typeface="Times New Roman" panose="02020603050405020304" pitchFamily="18" charset="0"/>
                  <a:cs typeface="Times New Roman" panose="02020603050405020304" pitchFamily="18" charset="0"/>
                </a:rPr>
                <a:t>for help?</a:t>
              </a:r>
              <a:endParaRPr lang="en-US" altLang="zh-CN" sz="4000" b="1" i="1">
                <a:solidFill>
                  <a:schemeClr val="tx1"/>
                </a:solidFill>
                <a:effectLst/>
                <a:latin typeface="Times New Roman" panose="02020603050405020304" pitchFamily="18" charset="0"/>
                <a:cs typeface="Times New Roman" panose="02020603050405020304" pitchFamily="18" charset="0"/>
              </a:endParaRPr>
            </a:p>
          </p:txBody>
        </p:sp>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5" y="7085"/>
              <a:ext cx="2655" cy="3582"/>
            </a:xfrm>
            <a:prstGeom prst="rect">
              <a:avLst/>
            </a:prstGeom>
          </p:spPr>
        </p:pic>
      </p:grpSp>
    </p:spTree>
    <p:custDataLst>
      <p:tags r:id="rId6"/>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3" grpId="0"/>
      <p:bldP spid="15" grpId="0" bldLvl="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A272F"/>
        </a:solid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121298" y="3311866"/>
            <a:ext cx="12192000" cy="3543031"/>
          </a:xfrm>
          <a:prstGeom prst="rect">
            <a:avLst/>
          </a:prstGeom>
        </p:spPr>
      </p:pic>
      <p:grpSp>
        <p:nvGrpSpPr>
          <p:cNvPr id="10" name="组合 9"/>
          <p:cNvGrpSpPr/>
          <p:nvPr/>
        </p:nvGrpSpPr>
        <p:grpSpPr>
          <a:xfrm>
            <a:off x="2492375" y="1722120"/>
            <a:ext cx="7912100" cy="5181600"/>
            <a:chOff x="2451100" y="-1308100"/>
            <a:chExt cx="7912100" cy="5181600"/>
          </a:xfrm>
        </p:grpSpPr>
        <p:sp>
          <p:nvSpPr>
            <p:cNvPr id="14" name="弧形 13"/>
            <p:cNvSpPr/>
            <p:nvPr/>
          </p:nvSpPr>
          <p:spPr>
            <a:xfrm>
              <a:off x="8623300" y="-1308100"/>
              <a:ext cx="45719" cy="45719"/>
            </a:xfrm>
            <a:prstGeom prst="arc">
              <a:avLst/>
            </a:prstGeom>
          </p:spPr>
          <p:style>
            <a:lnRef idx="1">
              <a:srgbClr val="EB7F23"/>
            </a:lnRef>
            <a:fillRef idx="0">
              <a:srgbClr val="EB7F23"/>
            </a:fillRef>
            <a:effectRef idx="0">
              <a:srgbClr val="EB7F23"/>
            </a:effectRef>
            <a:fontRef idx="minor">
              <a:sysClr val="windowText" lastClr="000000"/>
            </a:fontRef>
          </p:style>
          <p:txBody>
            <a:bodyPr rtlCol="0" anchor="ctr"/>
            <a:lstStyle/>
            <a:p>
              <a:pPr algn="ctr"/>
              <a:endParaRPr lang="zh-CN" altLang="en-US"/>
            </a:p>
          </p:txBody>
        </p:sp>
        <p:grpSp>
          <p:nvGrpSpPr>
            <p:cNvPr id="16" name="组合 15"/>
            <p:cNvGrpSpPr/>
            <p:nvPr/>
          </p:nvGrpSpPr>
          <p:grpSpPr>
            <a:xfrm>
              <a:off x="2451100" y="-431800"/>
              <a:ext cx="7912100" cy="4305300"/>
              <a:chOff x="2451100" y="2044700"/>
              <a:chExt cx="7912100" cy="4305300"/>
            </a:xfrm>
          </p:grpSpPr>
          <p:sp>
            <p:nvSpPr>
              <p:cNvPr id="23" name="圆角矩形 22"/>
              <p:cNvSpPr/>
              <p:nvPr/>
            </p:nvSpPr>
            <p:spPr>
              <a:xfrm>
                <a:off x="2451100" y="2044700"/>
                <a:ext cx="7912100" cy="4305300"/>
              </a:xfrm>
              <a:prstGeom prst="roundRect">
                <a:avLst>
                  <a:gd name="adj" fmla="val 1738"/>
                </a:avLst>
              </a:prstGeom>
              <a:solidFill>
                <a:sysClr val="window" lastClr="FFFFFF"/>
              </a:solidFill>
              <a:ln>
                <a:noFill/>
              </a:ln>
            </p:spPr>
            <p:style>
              <a:lnRef idx="2">
                <a:srgbClr val="EB7F23">
                  <a:shade val="50000"/>
                </a:srgbClr>
              </a:lnRef>
              <a:fillRef idx="1">
                <a:srgbClr val="EB7F23"/>
              </a:fillRef>
              <a:effectRef idx="0">
                <a:srgbClr val="EB7F23"/>
              </a:effectRef>
              <a:fontRef idx="minor">
                <a:sysClr val="window" lastClr="FFFFFF"/>
              </a:fontRef>
            </p:style>
            <p:txBody>
              <a:bodyPr rtlCol="0" anchor="ctr"/>
              <a:lstStyle/>
              <a:p>
                <a:pPr algn="ctr"/>
                <a:endParaRPr lang="zh-CN" altLang="en-US"/>
              </a:p>
            </p:txBody>
          </p:sp>
          <p:sp>
            <p:nvSpPr>
              <p:cNvPr id="24" name="圆角矩形 23"/>
              <p:cNvSpPr/>
              <p:nvPr/>
            </p:nvSpPr>
            <p:spPr>
              <a:xfrm>
                <a:off x="2717800" y="2215222"/>
                <a:ext cx="7378700" cy="4015056"/>
              </a:xfrm>
              <a:prstGeom prst="roundRect">
                <a:avLst>
                  <a:gd name="adj" fmla="val 1738"/>
                </a:avLst>
              </a:prstGeom>
              <a:solidFill>
                <a:sysClr val="window" lastClr="FFFFFF"/>
              </a:solidFill>
              <a:ln w="28575">
                <a:solidFill>
                  <a:srgbClr val="FE8605"/>
                </a:solidFill>
              </a:ln>
            </p:spPr>
            <p:style>
              <a:lnRef idx="2">
                <a:srgbClr val="EB7F23">
                  <a:shade val="50000"/>
                </a:srgbClr>
              </a:lnRef>
              <a:fillRef idx="1">
                <a:srgbClr val="EB7F23"/>
              </a:fillRef>
              <a:effectRef idx="0">
                <a:srgbClr val="EB7F23"/>
              </a:effectRef>
              <a:fontRef idx="minor">
                <a:sysClr val="window" lastClr="FFFFFF"/>
              </a:fontRef>
            </p:style>
            <p:txBody>
              <a:bodyPr rtlCol="0" anchor="ctr"/>
              <a:lstStyle/>
              <a:p>
                <a:pPr algn="ctr"/>
                <a:endParaRPr lang="zh-CN" altLang="en-US"/>
              </a:p>
            </p:txBody>
          </p:sp>
        </p:grpSp>
      </p:grpSp>
      <p:sp>
        <p:nvSpPr>
          <p:cNvPr id="32" name="Rectangle 6"/>
          <p:cNvSpPr>
            <a:spLocks noChangeArrowheads="1"/>
          </p:cNvSpPr>
          <p:nvPr/>
        </p:nvSpPr>
        <p:spPr bwMode="auto">
          <a:xfrm>
            <a:off x="2759075" y="2806657"/>
            <a:ext cx="7378700" cy="4079963"/>
          </a:xfrm>
          <a:prstGeom prst="rect">
            <a:avLst/>
          </a:prstGeom>
          <a:solidFill>
            <a:sysClr val="window" lastClr="FFFFFF"/>
          </a:solidFill>
          <a:ln w="38100">
            <a:solidFill>
              <a:srgbClr val="EB7F23"/>
            </a:solidFill>
            <a:prstDash val="sysDash"/>
            <a:miter lim="800000"/>
          </a:ln>
        </p:spPr>
        <p:txBody>
          <a:bodyPr wrap="square">
            <a:spAutoFit/>
          </a:bodyPr>
          <a:lstStyle/>
          <a:p>
            <a:pPr lvl="0">
              <a:lnSpc>
                <a:spcPct val="130000"/>
              </a:lnSpc>
              <a:defRPr/>
            </a:pPr>
            <a:r>
              <a:rPr lang="en-US" altLang="zh-CN" b="1" kern="0" dirty="0">
                <a:latin typeface="Times New Roman" panose="02020603050405020304"/>
                <a:ea typeface="宋体" panose="02010600030101010101" pitchFamily="2" charset="-122"/>
              </a:rPr>
              <a:t>Dear Mr. Hunt,</a:t>
            </a:r>
            <a:endParaRPr lang="en-US" altLang="zh-CN" b="1" kern="0" dirty="0">
              <a:latin typeface="Times New Roman" panose="02020603050405020304"/>
              <a:ea typeface="宋体" panose="02010600030101010101" pitchFamily="2" charset="-122"/>
            </a:endParaRPr>
          </a:p>
          <a:p>
            <a:pPr lvl="0">
              <a:lnSpc>
                <a:spcPct val="130000"/>
              </a:lnSpc>
              <a:defRPr/>
            </a:pPr>
            <a:r>
              <a:rPr lang="en-US" altLang="zh-CN" b="1" kern="0" dirty="0">
                <a:latin typeface="Times New Roman" panose="02020603050405020304"/>
                <a:ea typeface="宋体" panose="02010600030101010101" pitchFamily="2" charset="-122"/>
              </a:rPr>
              <a:t>My problem is that I can’t get on with my family. Relations between my parents have become difficult. They fight a lot, and I really don’t like it. It’s the only communication they have. I don’t know if I should say anything to them about this. </a:t>
            </a:r>
            <a:endParaRPr lang="zh-CN" altLang="en-US" b="1" kern="0" dirty="0">
              <a:latin typeface="Times New Roman" panose="02020603050405020304"/>
              <a:ea typeface="宋体" panose="02010600030101010101" pitchFamily="2" charset="-122"/>
            </a:endParaRPr>
          </a:p>
          <a:p>
            <a:pPr lvl="0">
              <a:lnSpc>
                <a:spcPct val="114000"/>
              </a:lnSpc>
              <a:defRPr/>
            </a:pPr>
            <a:r>
              <a:rPr lang="en-US" altLang="zh-CN" b="1" kern="0" dirty="0">
                <a:latin typeface="Times New Roman" panose="02020603050405020304"/>
                <a:ea typeface="宋体" panose="02010600030101010101" pitchFamily="2" charset="-122"/>
              </a:rPr>
              <a:t>When they argue, it’s like a big, black cloud hanging over our home. Also, my elder brother is not very nice to me. He always refuses to let me watch my favorite TV show. Instead he watches whatever he wants until late at night. I don’t think this is fair. At home I always feel lonely and nervous. Is that normal? What can I do?</a:t>
            </a:r>
            <a:endParaRPr lang="en-US" altLang="zh-CN" b="1" kern="0" dirty="0">
              <a:latin typeface="Times New Roman" panose="02020603050405020304"/>
              <a:ea typeface="宋体" panose="02010600030101010101" pitchFamily="2" charset="-122"/>
            </a:endParaRPr>
          </a:p>
          <a:p>
            <a:pPr lvl="0">
              <a:lnSpc>
                <a:spcPct val="114000"/>
              </a:lnSpc>
              <a:defRPr/>
            </a:pPr>
            <a:r>
              <a:rPr lang="en-US" altLang="zh-CN" b="1" kern="0" dirty="0">
                <a:latin typeface="Times New Roman" panose="02020603050405020304"/>
                <a:ea typeface="宋体" panose="02010600030101010101" pitchFamily="2" charset="-122"/>
              </a:rPr>
              <a:t>Sad and Thirteen</a:t>
            </a:r>
            <a:endParaRPr lang="zh-CN" altLang="en-US" b="1" kern="0" dirty="0">
              <a:latin typeface="Times New Roman" panose="02020603050405020304"/>
              <a:ea typeface="宋体" panose="02010600030101010101" pitchFamily="2" charset="-122"/>
            </a:endParaRPr>
          </a:p>
          <a:p>
            <a:endParaRPr lang="en-US" altLang="zh-CN" sz="1900" dirty="0">
              <a:solidFill>
                <a:sysClr val="windowText" lastClr="000000"/>
              </a:solidFill>
              <a:latin typeface="Times New Roman" panose="02020603050405020304" pitchFamily="18" charset="0"/>
              <a:cs typeface="Times New Roman" panose="02020603050405020304" pitchFamily="18" charset="0"/>
              <a:sym typeface="+mn-ea"/>
            </a:endParaRPr>
          </a:p>
        </p:txBody>
      </p:sp>
      <p:pic>
        <p:nvPicPr>
          <p:cNvPr id="26" name="图片 25"/>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371600" y="3880628"/>
            <a:ext cx="9448800" cy="3023092"/>
          </a:xfrm>
          <a:prstGeom prst="rect">
            <a:avLst/>
          </a:prstGeom>
        </p:spPr>
      </p:pic>
      <p:pic>
        <p:nvPicPr>
          <p:cNvPr id="3" name="图片 2" descr="retouch_2022031415550997"/>
          <p:cNvPicPr>
            <a:picLocks noChangeAspect="1"/>
          </p:cNvPicPr>
          <p:nvPr/>
        </p:nvPicPr>
        <p:blipFill>
          <a:blip r:embed="rId5"/>
          <a:stretch>
            <a:fillRect/>
          </a:stretch>
        </p:blipFill>
        <p:spPr>
          <a:xfrm>
            <a:off x="630555" y="1536700"/>
            <a:ext cx="1360805" cy="2151380"/>
          </a:xfrm>
          <a:prstGeom prst="rect">
            <a:avLst/>
          </a:prstGeom>
        </p:spPr>
      </p:pic>
      <p:pic>
        <p:nvPicPr>
          <p:cNvPr id="31" name="图片 30" descr="retouch_2022030613052642"/>
          <p:cNvPicPr>
            <a:picLocks noChangeAspect="1"/>
          </p:cNvPicPr>
          <p:nvPr/>
        </p:nvPicPr>
        <p:blipFill>
          <a:blip r:embed="rId6"/>
          <a:stretch>
            <a:fillRect/>
          </a:stretch>
        </p:blipFill>
        <p:spPr>
          <a:xfrm>
            <a:off x="218440" y="2454275"/>
            <a:ext cx="992505" cy="316865"/>
          </a:xfrm>
          <a:prstGeom prst="rect">
            <a:avLst/>
          </a:prstGeom>
        </p:spPr>
      </p:pic>
      <p:sp>
        <p:nvSpPr>
          <p:cNvPr id="2" name="文本框 1"/>
          <p:cNvSpPr txBox="1"/>
          <p:nvPr/>
        </p:nvSpPr>
        <p:spPr>
          <a:xfrm>
            <a:off x="342900" y="3663315"/>
            <a:ext cx="1935480" cy="383540"/>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defRPr/>
            </a:pPr>
            <a:r>
              <a:rPr kumimoji="0" lang="en-US" altLang="zh-CN" sz="1800" b="1" i="0" u="none" strike="noStrike" kern="0" cap="none" spc="0" normalizeH="0" baseline="0" noProof="0">
                <a:ln>
                  <a:noFill/>
                </a:ln>
                <a:solidFill>
                  <a:sysClr val="windowText" lastClr="000000"/>
                </a:solidFill>
                <a:effectLst/>
                <a:uLnTx/>
                <a:uFillTx/>
                <a:latin typeface="Times New Roman" panose="02020603050405020304"/>
                <a:ea typeface="宋体" panose="02010600030101010101" pitchFamily="2" charset="-122"/>
                <a:cs typeface="+mn-ea"/>
              </a:rPr>
              <a:t>Sad and Thirteen</a:t>
            </a:r>
            <a:endParaRPr kumimoji="0" lang="zh-CN" altLang="en-US" sz="1800" b="1" i="0" u="none" strike="noStrike" kern="0" cap="none" spc="0" normalizeH="0" baseline="0" noProof="0" dirty="0">
              <a:ln>
                <a:noFill/>
              </a:ln>
              <a:solidFill>
                <a:sysClr val="windowText" lastClr="000000"/>
              </a:solidFill>
              <a:effectLst/>
              <a:uLnTx/>
              <a:uFillTx/>
              <a:latin typeface="Times New Roman" panose="02020603050405020304"/>
              <a:ea typeface="宋体" panose="02010600030101010101" pitchFamily="2" charset="-122"/>
              <a:cs typeface="+mn-ea"/>
            </a:endParaRPr>
          </a:p>
        </p:txBody>
      </p:sp>
      <p:grpSp>
        <p:nvGrpSpPr>
          <p:cNvPr id="4" name="组合 3"/>
          <p:cNvGrpSpPr/>
          <p:nvPr/>
        </p:nvGrpSpPr>
        <p:grpSpPr>
          <a:xfrm>
            <a:off x="10278745" y="287655"/>
            <a:ext cx="1667510" cy="2717165"/>
            <a:chOff x="16187" y="453"/>
            <a:chExt cx="2626" cy="4279"/>
          </a:xfrm>
        </p:grpSpPr>
        <p:pic>
          <p:nvPicPr>
            <p:cNvPr id="5" name="图片 4" descr="retouch_2022031416105858"/>
            <p:cNvPicPr>
              <a:picLocks noChangeAspect="1"/>
            </p:cNvPicPr>
            <p:nvPr/>
          </p:nvPicPr>
          <p:blipFill>
            <a:blip r:embed="rId7"/>
            <a:stretch>
              <a:fillRect/>
            </a:stretch>
          </p:blipFill>
          <p:spPr>
            <a:xfrm>
              <a:off x="16313" y="453"/>
              <a:ext cx="2501" cy="3639"/>
            </a:xfrm>
            <a:prstGeom prst="rect">
              <a:avLst/>
            </a:prstGeom>
          </p:spPr>
        </p:pic>
        <p:sp>
          <p:nvSpPr>
            <p:cNvPr id="7" name="文本框 6"/>
            <p:cNvSpPr txBox="1"/>
            <p:nvPr/>
          </p:nvSpPr>
          <p:spPr>
            <a:xfrm>
              <a:off x="16187" y="4092"/>
              <a:ext cx="1931" cy="640"/>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defRPr/>
              </a:pPr>
              <a:r>
                <a:rPr kumimoji="0" lang="en-US" altLang="zh-CN" sz="1800" b="1" i="0" u="none" strike="noStrike" kern="0" cap="none" spc="0" normalizeH="0" baseline="0" noProof="0" dirty="0">
                  <a:ln>
                    <a:noFill/>
                  </a:ln>
                  <a:solidFill>
                    <a:sysClr val="windowText" lastClr="000000"/>
                  </a:solidFill>
                  <a:effectLst/>
                  <a:uLnTx/>
                  <a:uFillTx/>
                  <a:latin typeface="Times New Roman" panose="02020603050405020304"/>
                  <a:ea typeface="宋体" panose="02010600030101010101" pitchFamily="2" charset="-122"/>
                  <a:cs typeface="+mn-ea"/>
                </a:rPr>
                <a:t>Mr. Hunt</a:t>
              </a:r>
              <a:endParaRPr kumimoji="0" lang="en-US" altLang="zh-CN" sz="1800" b="1" i="0" u="none" strike="noStrike" kern="0" cap="none" spc="0" normalizeH="0" baseline="0" noProof="0" dirty="0">
                <a:ln>
                  <a:noFill/>
                </a:ln>
                <a:solidFill>
                  <a:sysClr val="windowText" lastClr="000000"/>
                </a:solidFill>
                <a:effectLst/>
                <a:uLnTx/>
                <a:uFillTx/>
                <a:latin typeface="Times New Roman" panose="02020603050405020304"/>
                <a:ea typeface="宋体" panose="02010600030101010101" pitchFamily="2" charset="-122"/>
                <a:cs typeface="+mn-ea"/>
              </a:endParaRPr>
            </a:p>
          </p:txBody>
        </p:sp>
      </p:grpSp>
    </p:spTree>
    <p:custDataLst>
      <p:tags r:id="rId8"/>
    </p:custData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3.75E-6 0 L 0.00182 -0.41551 " pathEditMode="relative" rAng="0" ptsTypes="AA">
                                      <p:cBhvr>
                                        <p:cTn id="6" dur="2000" fill="hold"/>
                                        <p:tgtEl>
                                          <p:spTgt spid="32"/>
                                        </p:tgtEl>
                                        <p:attrNameLst>
                                          <p:attrName>ppt_x</p:attrName>
                                          <p:attrName>ppt_y</p:attrName>
                                        </p:attrNameLst>
                                      </p:cBhvr>
                                      <p:rCtr x="91" y="-20787"/>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 0 L 0.780052 -0.115093 " pathEditMode="relative" ptsTypes="">
                                      <p:cBhvr>
                                        <p:cTn id="10" dur="2000" fill="hold"/>
                                        <p:tgtEl>
                                          <p:spTgt spid="3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A272F"/>
        </a:solidFill>
        <a:effectLst/>
      </p:bgPr>
    </p:bg>
    <p:spTree>
      <p:nvGrpSpPr>
        <p:cNvPr id="1" name=""/>
        <p:cNvGrpSpPr/>
        <p:nvPr/>
      </p:nvGrpSpPr>
      <p:grpSpPr>
        <a:xfrm>
          <a:off x="0" y="0"/>
          <a:ext cx="0" cy="0"/>
          <a:chOff x="0" y="0"/>
          <a:chExt cx="0" cy="0"/>
        </a:xfrm>
      </p:grpSpPr>
      <p:sp>
        <p:nvSpPr>
          <p:cNvPr id="12292" name="文本框 5"/>
          <p:cNvSpPr txBox="1">
            <a:spLocks noChangeArrowheads="1"/>
          </p:cNvSpPr>
          <p:nvPr/>
        </p:nvSpPr>
        <p:spPr bwMode="auto">
          <a:xfrm>
            <a:off x="316865" y="584200"/>
            <a:ext cx="11558270" cy="3412490"/>
          </a:xfrm>
          <a:prstGeom prst="rect">
            <a:avLst/>
          </a:prstGeom>
          <a:solidFill>
            <a:schemeClr val="bg1"/>
          </a:solidFill>
          <a:ln>
            <a:solidFill>
              <a:schemeClr val="tx1"/>
            </a:solidFill>
            <a:prstDash val="sysDash"/>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90000"/>
              </a:lnSpc>
            </a:pPr>
            <a:r>
              <a:rPr lang="en-US" altLang="zh-CN" sz="2400" i="1">
                <a:latin typeface="Times New Roman" panose="02020603050405020304" pitchFamily="18" charset="0"/>
                <a:cs typeface="Times New Roman" panose="02020603050405020304" pitchFamily="18" charset="0"/>
              </a:rPr>
              <a:t>Dear Mr. Hunt,</a:t>
            </a:r>
            <a:endParaRPr lang="en-US" altLang="zh-CN" sz="2400" i="1">
              <a:latin typeface="Times New Roman" panose="02020603050405020304" pitchFamily="18" charset="0"/>
              <a:cs typeface="Times New Roman" panose="02020603050405020304" pitchFamily="18" charset="0"/>
            </a:endParaRPr>
          </a:p>
          <a:p>
            <a:pPr algn="just">
              <a:lnSpc>
                <a:spcPct val="90000"/>
              </a:lnSpc>
            </a:pPr>
            <a:r>
              <a:rPr lang="en-US" altLang="zh-CN" sz="2400">
                <a:latin typeface="Times New Roman" panose="02020603050405020304" pitchFamily="18" charset="0"/>
                <a:cs typeface="Times New Roman" panose="02020603050405020304" pitchFamily="18" charset="0"/>
              </a:rPr>
              <a:t>My problem is that I can’t </a:t>
            </a:r>
            <a:r>
              <a:rPr lang="en-US" altLang="zh-CN" sz="2400">
                <a:solidFill>
                  <a:srgbClr val="FF0000"/>
                </a:solidFill>
                <a:latin typeface="Times New Roman" panose="02020603050405020304" pitchFamily="18" charset="0"/>
                <a:cs typeface="Times New Roman" panose="02020603050405020304" pitchFamily="18" charset="0"/>
              </a:rPr>
              <a:t>get on with</a:t>
            </a:r>
            <a:r>
              <a:rPr lang="en-US" altLang="zh-CN" sz="2400">
                <a:latin typeface="Times New Roman" panose="02020603050405020304" pitchFamily="18" charset="0"/>
                <a:cs typeface="Times New Roman" panose="02020603050405020304" pitchFamily="18" charset="0"/>
              </a:rPr>
              <a:t> my family. </a:t>
            </a:r>
            <a:r>
              <a:rPr lang="en-US" altLang="zh-CN" sz="2400">
                <a:solidFill>
                  <a:srgbClr val="FF0000"/>
                </a:solidFill>
                <a:latin typeface="Times New Roman" panose="02020603050405020304" pitchFamily="18" charset="0"/>
                <a:cs typeface="Times New Roman" panose="02020603050405020304" pitchFamily="18" charset="0"/>
              </a:rPr>
              <a:t>Relation</a:t>
            </a:r>
            <a:r>
              <a:rPr lang="en-US" altLang="zh-CN" sz="2400">
                <a:latin typeface="Times New Roman" panose="02020603050405020304" pitchFamily="18" charset="0"/>
                <a:cs typeface="Times New Roman" panose="02020603050405020304" pitchFamily="18" charset="0"/>
              </a:rPr>
              <a:t>s between my parents have become difficult. They fight a lot, and I really don’t like it. It's the only </a:t>
            </a:r>
            <a:r>
              <a:rPr lang="en-US" altLang="zh-CN" sz="2400">
                <a:solidFill>
                  <a:srgbClr val="FF0000"/>
                </a:solidFill>
                <a:latin typeface="Times New Roman" panose="02020603050405020304" pitchFamily="18" charset="0"/>
                <a:cs typeface="Times New Roman" panose="02020603050405020304" pitchFamily="18" charset="0"/>
              </a:rPr>
              <a:t>communication</a:t>
            </a:r>
            <a:r>
              <a:rPr lang="en-US" altLang="zh-CN" sz="2400">
                <a:latin typeface="Times New Roman" panose="02020603050405020304" pitchFamily="18" charset="0"/>
                <a:cs typeface="Times New Roman" panose="02020603050405020304" pitchFamily="18" charset="0"/>
              </a:rPr>
              <a:t> they have. I don’t know </a:t>
            </a:r>
            <a:r>
              <a:rPr lang="en-US" altLang="zh-CN" sz="2400">
                <a:highlight>
                  <a:srgbClr val="FFFF00"/>
                </a:highlight>
                <a:latin typeface="Times New Roman" panose="02020603050405020304" pitchFamily="18" charset="0"/>
                <a:cs typeface="Times New Roman" panose="02020603050405020304" pitchFamily="18" charset="0"/>
              </a:rPr>
              <a:t>if</a:t>
            </a:r>
            <a:r>
              <a:rPr lang="en-US" altLang="zh-CN" sz="2400">
                <a:latin typeface="Times New Roman" panose="02020603050405020304" pitchFamily="18" charset="0"/>
                <a:cs typeface="Times New Roman" panose="02020603050405020304" pitchFamily="18" charset="0"/>
              </a:rPr>
              <a:t> I should say anything to them about this. When they </a:t>
            </a:r>
            <a:r>
              <a:rPr lang="en-US" altLang="zh-CN" sz="2400">
                <a:solidFill>
                  <a:srgbClr val="FF0000"/>
                </a:solidFill>
                <a:latin typeface="Times New Roman" panose="02020603050405020304" pitchFamily="18" charset="0"/>
                <a:cs typeface="Times New Roman" panose="02020603050405020304" pitchFamily="18" charset="0"/>
              </a:rPr>
              <a:t>argue</a:t>
            </a:r>
            <a:r>
              <a:rPr lang="en-US" altLang="zh-CN" sz="2400">
                <a:latin typeface="Times New Roman" panose="02020603050405020304" pitchFamily="18" charset="0"/>
                <a:cs typeface="Times New Roman" panose="02020603050405020304" pitchFamily="18" charset="0"/>
              </a:rPr>
              <a:t>, it’s like a big, black </a:t>
            </a:r>
            <a:r>
              <a:rPr lang="en-US" altLang="zh-CN" sz="2400">
                <a:solidFill>
                  <a:srgbClr val="FF0000"/>
                </a:solidFill>
                <a:latin typeface="Times New Roman" panose="02020603050405020304" pitchFamily="18" charset="0"/>
                <a:cs typeface="Times New Roman" panose="02020603050405020304" pitchFamily="18" charset="0"/>
              </a:rPr>
              <a:t>cloud</a:t>
            </a:r>
            <a:r>
              <a:rPr lang="en-US" altLang="zh-CN" sz="2400">
                <a:latin typeface="Times New Roman" panose="02020603050405020304" pitchFamily="18" charset="0"/>
                <a:cs typeface="Times New Roman" panose="02020603050405020304" pitchFamily="18" charset="0"/>
              </a:rPr>
              <a:t> hanging over our home. Also, my </a:t>
            </a:r>
            <a:r>
              <a:rPr lang="en-US" altLang="zh-CN" sz="2400">
                <a:solidFill>
                  <a:srgbClr val="FF0000"/>
                </a:solidFill>
                <a:latin typeface="Times New Roman" panose="02020603050405020304" pitchFamily="18" charset="0"/>
                <a:cs typeface="Times New Roman" panose="02020603050405020304" pitchFamily="18" charset="0"/>
              </a:rPr>
              <a:t>elder</a:t>
            </a:r>
            <a:r>
              <a:rPr lang="en-US" altLang="zh-CN" sz="2400">
                <a:latin typeface="Times New Roman" panose="02020603050405020304" pitchFamily="18" charset="0"/>
                <a:cs typeface="Times New Roman" panose="02020603050405020304" pitchFamily="18" charset="0"/>
              </a:rPr>
              <a:t> brother is not very nice to me. He always refuses to let me watch my favorite TV show. </a:t>
            </a:r>
            <a:r>
              <a:rPr lang="en-US" altLang="zh-CN" sz="2400">
                <a:solidFill>
                  <a:srgbClr val="FF0000"/>
                </a:solidFill>
                <a:latin typeface="Times New Roman" panose="02020603050405020304" pitchFamily="18" charset="0"/>
                <a:cs typeface="Times New Roman" panose="02020603050405020304" pitchFamily="18" charset="0"/>
              </a:rPr>
              <a:t>Instead</a:t>
            </a:r>
            <a:r>
              <a:rPr lang="en-US" altLang="zh-CN" sz="2400">
                <a:latin typeface="Times New Roman" panose="02020603050405020304" pitchFamily="18" charset="0"/>
                <a:cs typeface="Times New Roman" panose="02020603050405020304" pitchFamily="18" charset="0"/>
              </a:rPr>
              <a:t> he watches </a:t>
            </a:r>
            <a:r>
              <a:rPr lang="en-US" altLang="zh-CN" sz="2400">
                <a:solidFill>
                  <a:srgbClr val="FF0000"/>
                </a:solidFill>
                <a:latin typeface="Times New Roman" panose="02020603050405020304" pitchFamily="18" charset="0"/>
                <a:cs typeface="Times New Roman" panose="02020603050405020304" pitchFamily="18" charset="0"/>
              </a:rPr>
              <a:t>whatever</a:t>
            </a:r>
            <a:r>
              <a:rPr lang="en-US" altLang="zh-CN" sz="2400">
                <a:latin typeface="Times New Roman" panose="02020603050405020304" pitchFamily="18" charset="0"/>
                <a:cs typeface="Times New Roman" panose="02020603050405020304" pitchFamily="18" charset="0"/>
              </a:rPr>
              <a:t> he wants until late at night. I don’t think this is fair. At home I always feel lonely and </a:t>
            </a:r>
            <a:r>
              <a:rPr lang="en-US" altLang="zh-CN" sz="2400">
                <a:solidFill>
                  <a:srgbClr val="FF0000"/>
                </a:solidFill>
                <a:latin typeface="Times New Roman" panose="02020603050405020304" pitchFamily="18" charset="0"/>
                <a:cs typeface="Times New Roman" panose="02020603050405020304" pitchFamily="18" charset="0"/>
              </a:rPr>
              <a:t>nervous</a:t>
            </a:r>
            <a:r>
              <a:rPr lang="en-US" altLang="zh-CN" sz="2400">
                <a:latin typeface="Times New Roman" panose="02020603050405020304" pitchFamily="18" charset="0"/>
                <a:cs typeface="Times New Roman" panose="02020603050405020304" pitchFamily="18" charset="0"/>
              </a:rPr>
              <a:t>. Is that normal? </a:t>
            </a:r>
            <a:endParaRPr lang="en-US" altLang="zh-CN" sz="2400">
              <a:latin typeface="Times New Roman" panose="02020603050405020304" pitchFamily="18" charset="0"/>
              <a:cs typeface="Times New Roman" panose="02020603050405020304" pitchFamily="18" charset="0"/>
            </a:endParaRPr>
          </a:p>
          <a:p>
            <a:pPr algn="just">
              <a:lnSpc>
                <a:spcPct val="90000"/>
              </a:lnSpc>
            </a:pPr>
            <a:r>
              <a:rPr lang="en-US" altLang="zh-CN" sz="2400">
                <a:latin typeface="Times New Roman" panose="02020603050405020304" pitchFamily="18" charset="0"/>
                <a:cs typeface="Times New Roman" panose="02020603050405020304" pitchFamily="18" charset="0"/>
              </a:rPr>
              <a:t>What can I do?</a:t>
            </a:r>
            <a:endParaRPr lang="en-US" altLang="zh-CN" sz="2400">
              <a:latin typeface="Times New Roman" panose="02020603050405020304" pitchFamily="18" charset="0"/>
              <a:cs typeface="Times New Roman" panose="02020603050405020304" pitchFamily="18" charset="0"/>
            </a:endParaRPr>
          </a:p>
          <a:p>
            <a:pPr>
              <a:lnSpc>
                <a:spcPct val="90000"/>
              </a:lnSpc>
            </a:pPr>
            <a:r>
              <a:rPr lang="en-US" altLang="zh-CN" sz="2400" i="1">
                <a:latin typeface="Times New Roman" panose="02020603050405020304" pitchFamily="18" charset="0"/>
                <a:cs typeface="Times New Roman" panose="02020603050405020304" pitchFamily="18" charset="0"/>
              </a:rPr>
              <a:t>Sad and Thirteen</a:t>
            </a:r>
            <a:endParaRPr lang="en-US" altLang="zh-CN" sz="2400" i="1">
              <a:latin typeface="Times New Roman" panose="02020603050405020304" pitchFamily="18" charset="0"/>
              <a:cs typeface="Times New Roman" panose="02020603050405020304" pitchFamily="18" charset="0"/>
            </a:endParaRPr>
          </a:p>
        </p:txBody>
      </p:sp>
      <p:grpSp>
        <p:nvGrpSpPr>
          <p:cNvPr id="32" name="组合 31"/>
          <p:cNvGrpSpPr/>
          <p:nvPr/>
        </p:nvGrpSpPr>
        <p:grpSpPr>
          <a:xfrm>
            <a:off x="316865" y="3228975"/>
            <a:ext cx="11627485" cy="3280410"/>
            <a:chOff x="499" y="5085"/>
            <a:chExt cx="18311" cy="5166"/>
          </a:xfrm>
        </p:grpSpPr>
        <p:sp>
          <p:nvSpPr>
            <p:cNvPr id="2" name="文本框 6"/>
            <p:cNvSpPr txBox="1"/>
            <p:nvPr/>
          </p:nvSpPr>
          <p:spPr>
            <a:xfrm>
              <a:off x="5968" y="5085"/>
              <a:ext cx="6429" cy="803"/>
            </a:xfrm>
            <a:prstGeom prst="roundRect">
              <a:avLst/>
            </a:prstGeom>
            <a:solidFill>
              <a:schemeClr val="accent1">
                <a:lumMod val="20000"/>
                <a:lumOff val="80000"/>
              </a:schemeClr>
            </a:solidFill>
            <a:ln w="9525">
              <a:noFill/>
            </a:ln>
          </p:spPr>
          <p:txBody>
            <a:bodyPr wrap="square" anchor="t" anchorCtr="0">
              <a:spAutoFit/>
            </a:bodyPr>
            <a:lstStyle/>
            <a:p>
              <a:pPr indent="0" algn="l">
                <a:spcBef>
                  <a:spcPct val="50000"/>
                </a:spcBef>
                <a:buClrTx/>
                <a:buSzTx/>
                <a:buFont typeface="Wingdings" panose="05000000000000000000" pitchFamily="2" charset="2"/>
                <a:buNone/>
              </a:pPr>
              <a:r>
                <a:rPr lang="en-US" altLang="zh-CN" sz="24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He can't___ __ ____his family. </a:t>
              </a:r>
              <a:endParaRPr lang="en-US" altLang="zh-CN" sz="24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3" name="文本框 6"/>
            <p:cNvSpPr txBox="1"/>
            <p:nvPr/>
          </p:nvSpPr>
          <p:spPr>
            <a:xfrm>
              <a:off x="2984" y="6276"/>
              <a:ext cx="2391" cy="725"/>
            </a:xfrm>
            <a:prstGeom prst="rect">
              <a:avLst/>
            </a:prstGeom>
            <a:solidFill>
              <a:schemeClr val="accent6">
                <a:lumMod val="40000"/>
                <a:lumOff val="60000"/>
              </a:schemeClr>
            </a:solidFill>
            <a:ln w="9525">
              <a:noFill/>
            </a:ln>
          </p:spPr>
          <p:txBody>
            <a:bodyPr wrap="square" anchor="t" anchorCtr="0">
              <a:spAutoFit/>
            </a:bodyPr>
            <a:lstStyle/>
            <a:p>
              <a:pPr indent="0" algn="ctr">
                <a:lnSpc>
                  <a:spcPct val="100000"/>
                </a:lnSpc>
                <a:spcBef>
                  <a:spcPct val="50000"/>
                </a:spcBef>
                <a:buClrTx/>
                <a:buSzTx/>
                <a:buFont typeface="Wingdings" panose="05000000000000000000" pitchFamily="2" charset="2"/>
                <a:buNone/>
              </a:pP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parents</a:t>
              </a:r>
              <a:endPar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7" name="文本框 6"/>
            <p:cNvSpPr txBox="1"/>
            <p:nvPr/>
          </p:nvSpPr>
          <p:spPr>
            <a:xfrm>
              <a:off x="11805" y="6218"/>
              <a:ext cx="4419" cy="724"/>
            </a:xfrm>
            <a:prstGeom prst="rect">
              <a:avLst/>
            </a:prstGeom>
            <a:solidFill>
              <a:schemeClr val="accent6">
                <a:lumMod val="40000"/>
                <a:lumOff val="60000"/>
              </a:schemeClr>
            </a:solidFill>
          </p:spPr>
          <p:txBody>
            <a:bodyPr wrap="square" rtlCol="0" anchor="t">
              <a:noAutofit/>
            </a:bodyPr>
            <a:lstStyle/>
            <a:p>
              <a:pPr indent="0" algn="l">
                <a:lnSpc>
                  <a:spcPct val="130000"/>
                </a:lnSpc>
                <a:spcBef>
                  <a:spcPct val="50000"/>
                </a:spcBef>
                <a:buClrTx/>
                <a:buSzTx/>
                <a:buFont typeface="Wingdings" panose="05000000000000000000" pitchFamily="2" charset="2"/>
                <a:buNone/>
              </a:pP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 ________brother</a:t>
              </a:r>
              <a:endPar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9" name="文本框 6"/>
            <p:cNvSpPr txBox="1"/>
            <p:nvPr/>
          </p:nvSpPr>
          <p:spPr>
            <a:xfrm>
              <a:off x="499" y="7397"/>
              <a:ext cx="8147" cy="1307"/>
            </a:xfrm>
            <a:prstGeom prst="rect">
              <a:avLst/>
            </a:prstGeom>
            <a:solidFill>
              <a:schemeClr val="accent4">
                <a:lumMod val="40000"/>
                <a:lumOff val="60000"/>
              </a:schemeClr>
            </a:solidFill>
            <a:ln w="9525">
              <a:noFill/>
            </a:ln>
          </p:spPr>
          <p:txBody>
            <a:bodyPr wrap="square" anchor="t" anchorCtr="0">
              <a:spAutoFit/>
            </a:bodyPr>
            <a:lstStyle/>
            <a:p>
              <a:pPr indent="0" algn="l" fontAlgn="auto">
                <a:spcBef>
                  <a:spcPts val="0"/>
                </a:spcBef>
                <a:buClrTx/>
                <a:buSzTx/>
                <a:buFont typeface="Wingdings" panose="05000000000000000000" pitchFamily="2" charset="2"/>
                <a:buNone/>
              </a:pPr>
              <a:r>
                <a:rPr lang="en-US" altLang="zh-CN"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Problems:</a:t>
              </a: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They</a:t>
              </a:r>
              <a:r>
                <a:rPr lang="en-US" altLang="zh-CN" sz="2400" u="sng">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           </a:t>
              </a: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a lot.It's the only ____________they have.</a:t>
              </a:r>
              <a:endPar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10" name="文本框 6"/>
            <p:cNvSpPr txBox="1"/>
            <p:nvPr/>
          </p:nvSpPr>
          <p:spPr>
            <a:xfrm>
              <a:off x="733" y="8945"/>
              <a:ext cx="7679" cy="1307"/>
            </a:xfrm>
            <a:prstGeom prst="rect">
              <a:avLst/>
            </a:prstGeom>
            <a:solidFill>
              <a:schemeClr val="accent4">
                <a:lumMod val="20000"/>
                <a:lumOff val="80000"/>
              </a:schemeClr>
            </a:solidFill>
            <a:ln w="9525">
              <a:noFill/>
            </a:ln>
          </p:spPr>
          <p:txBody>
            <a:bodyPr wrap="square" anchor="t" anchorCtr="0">
              <a:spAutoFit/>
            </a:bodyPr>
            <a:lstStyle/>
            <a:p>
              <a:pPr indent="0" algn="l">
                <a:spcBef>
                  <a:spcPct val="50000"/>
                </a:spcBef>
                <a:buClrTx/>
                <a:buSzTx/>
                <a:buFont typeface="Wingdings" panose="05000000000000000000" pitchFamily="2" charset="2"/>
                <a:buNone/>
              </a:pPr>
              <a:r>
                <a:rPr lang="en-US" altLang="zh-CN"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Feeling:</a:t>
              </a:r>
              <a:r>
                <a:rPr lang="en-US" altLang="zh-CN" sz="24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 </a:t>
              </a: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It's like a big, black cloud ______ _____ his home.</a:t>
              </a:r>
              <a:endPar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12" name="文本框 6"/>
            <p:cNvSpPr txBox="1"/>
            <p:nvPr/>
          </p:nvSpPr>
          <p:spPr>
            <a:xfrm>
              <a:off x="9510" y="6991"/>
              <a:ext cx="9300" cy="1885"/>
            </a:xfrm>
            <a:prstGeom prst="rect">
              <a:avLst/>
            </a:prstGeom>
            <a:solidFill>
              <a:schemeClr val="accent4">
                <a:lumMod val="40000"/>
                <a:lumOff val="60000"/>
              </a:schemeClr>
            </a:solidFill>
            <a:ln w="9525">
              <a:noFill/>
            </a:ln>
          </p:spPr>
          <p:txBody>
            <a:bodyPr wrap="square" anchor="t" anchorCtr="0">
              <a:noAutofit/>
            </a:bodyPr>
            <a:lstStyle/>
            <a:p>
              <a:pPr indent="0" algn="l">
                <a:spcBef>
                  <a:spcPct val="50000"/>
                </a:spcBef>
                <a:buClrTx/>
                <a:buSzTx/>
                <a:buFont typeface="Wingdings" panose="05000000000000000000" pitchFamily="2" charset="2"/>
                <a:buNone/>
              </a:pPr>
              <a:r>
                <a:rPr lang="en-US" altLang="zh-CN"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Problems: </a:t>
              </a: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He is___ ____to him.He_______to let him watch his favorite TV show. </a:t>
              </a:r>
              <a:r>
                <a:rPr lang="en-US" altLang="zh-CN" sz="2400">
                  <a:solidFill>
                    <a:schemeClr val="tx1"/>
                  </a:solidFill>
                  <a:latin typeface="Times New Roman" panose="02020603050405020304" pitchFamily="18" charset="0"/>
                  <a:cs typeface="Times New Roman" panose="02020603050405020304" pitchFamily="18" charset="0"/>
                  <a:sym typeface="+mn-ea"/>
                </a:rPr>
                <a:t>Instead, </a:t>
              </a:r>
              <a:endParaRPr lang="en-US" altLang="zh-CN" sz="2400" u="sng">
                <a:solidFill>
                  <a:srgbClr val="FF0000"/>
                </a:solidFill>
                <a:latin typeface="Times New Roman" panose="02020603050405020304" pitchFamily="18" charset="0"/>
                <a:cs typeface="Times New Roman" panose="02020603050405020304" pitchFamily="18" charset="0"/>
                <a:sym typeface="+mn-ea"/>
              </a:endParaRPr>
            </a:p>
            <a:p>
              <a:pPr indent="0" algn="l">
                <a:lnSpc>
                  <a:spcPct val="90000"/>
                </a:lnSpc>
                <a:spcBef>
                  <a:spcPct val="50000"/>
                </a:spcBef>
                <a:buClrTx/>
                <a:buSzTx/>
                <a:buFont typeface="Wingdings" panose="05000000000000000000" pitchFamily="2" charset="2"/>
                <a:buNone/>
              </a:pPr>
              <a:r>
                <a:rPr lang="en-US" altLang="zh-CN" sz="2400" u="sng">
                  <a:solidFill>
                    <a:schemeClr val="tx1"/>
                  </a:solidFill>
                  <a:latin typeface="Times New Roman" panose="02020603050405020304" pitchFamily="18" charset="0"/>
                  <a:cs typeface="Times New Roman" panose="02020603050405020304" pitchFamily="18" charset="0"/>
                  <a:sym typeface="+mn-ea"/>
                </a:rPr>
                <a:t>————————————</a:t>
              </a:r>
              <a:r>
                <a:rPr lang="en-US" altLang="zh-CN" sz="2400" u="sng">
                  <a:solidFill>
                    <a:schemeClr val="tx1"/>
                  </a:solidFill>
                  <a:latin typeface="Times New Roman" panose="02020603050405020304" pitchFamily="18" charset="0"/>
                  <a:cs typeface="Times New Roman" panose="02020603050405020304" pitchFamily="18" charset="0"/>
                  <a:sym typeface="+mn-ea"/>
                </a:rPr>
                <a:t>————.</a:t>
              </a:r>
              <a:endParaRPr lang="en-US" altLang="zh-CN" sz="2400" u="sng">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3" name="文本框 6"/>
            <p:cNvSpPr txBox="1"/>
            <p:nvPr/>
          </p:nvSpPr>
          <p:spPr>
            <a:xfrm>
              <a:off x="9510" y="8935"/>
              <a:ext cx="9010" cy="1307"/>
            </a:xfrm>
            <a:prstGeom prst="rect">
              <a:avLst/>
            </a:prstGeom>
            <a:solidFill>
              <a:schemeClr val="accent2">
                <a:lumMod val="20000"/>
                <a:lumOff val="80000"/>
              </a:schemeClr>
            </a:solidFill>
            <a:ln w="9525">
              <a:noFill/>
            </a:ln>
          </p:spPr>
          <p:txBody>
            <a:bodyPr wrap="square" anchor="t" anchorCtr="0">
              <a:spAutoFit/>
            </a:bodyPr>
            <a:lstStyle/>
            <a:p>
              <a:pPr indent="0" algn="l" fontAlgn="auto">
                <a:spcBef>
                  <a:spcPts val="0"/>
                </a:spcBef>
                <a:buClrTx/>
                <a:buSzTx/>
                <a:buFont typeface="Wingdings" panose="05000000000000000000" pitchFamily="2" charset="2"/>
                <a:buNone/>
              </a:pPr>
              <a:r>
                <a:rPr lang="en-US" altLang="zh-CN" sz="24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Feeling:</a:t>
              </a:r>
              <a:r>
                <a:rPr lang="en-US" altLang="zh-CN" sz="24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 </a:t>
              </a: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This is </a:t>
              </a:r>
              <a:r>
                <a:rPr lang="en-US" altLang="zh-CN" sz="2400" u="sng">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             </a:t>
              </a:r>
              <a:r>
                <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 Sad and Thirteen feels_______and_______.</a:t>
              </a:r>
              <a:endParaRPr lang="en-US" altLang="zh-CN" sz="240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25" name="左大括号 24"/>
            <p:cNvSpPr/>
            <p:nvPr/>
          </p:nvSpPr>
          <p:spPr>
            <a:xfrm rot="5400000">
              <a:off x="9061" y="1101"/>
              <a:ext cx="120" cy="10135"/>
            </a:xfrm>
            <a:prstGeom prst="leftBrace">
              <a:avLst>
                <a:gd name="adj1" fmla="val 0"/>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a:p>
          </p:txBody>
        </p:sp>
        <p:sp>
          <p:nvSpPr>
            <p:cNvPr id="26" name="下箭头 25"/>
            <p:cNvSpPr/>
            <p:nvPr/>
          </p:nvSpPr>
          <p:spPr>
            <a:xfrm>
              <a:off x="3953" y="6993"/>
              <a:ext cx="287" cy="433"/>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1600"/>
            </a:p>
          </p:txBody>
        </p:sp>
        <p:sp>
          <p:nvSpPr>
            <p:cNvPr id="27" name="下箭头 26"/>
            <p:cNvSpPr/>
            <p:nvPr/>
          </p:nvSpPr>
          <p:spPr>
            <a:xfrm>
              <a:off x="3953" y="8606"/>
              <a:ext cx="277" cy="477"/>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1600"/>
            </a:p>
          </p:txBody>
        </p:sp>
        <p:sp>
          <p:nvSpPr>
            <p:cNvPr id="29" name="下箭头 28"/>
            <p:cNvSpPr/>
            <p:nvPr/>
          </p:nvSpPr>
          <p:spPr>
            <a:xfrm>
              <a:off x="14189" y="8753"/>
              <a:ext cx="277" cy="477"/>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sz="1600"/>
            </a:p>
          </p:txBody>
        </p:sp>
      </p:grpSp>
      <p:sp>
        <p:nvSpPr>
          <p:cNvPr id="110595" name="文本框 6"/>
          <p:cNvSpPr txBox="1"/>
          <p:nvPr/>
        </p:nvSpPr>
        <p:spPr>
          <a:xfrm>
            <a:off x="201930" y="116840"/>
            <a:ext cx="8460105" cy="521970"/>
          </a:xfrm>
          <a:prstGeom prst="rect">
            <a:avLst/>
          </a:prstGeom>
          <a:solidFill>
            <a:schemeClr val="accent4">
              <a:lumMod val="60000"/>
              <a:lumOff val="40000"/>
            </a:schemeClr>
          </a:solidFill>
          <a:ln w="9525">
            <a:noFill/>
          </a:ln>
        </p:spPr>
        <p:txBody>
          <a:bodyPr wrap="square" anchor="t" anchorCtr="0">
            <a:spAutoFit/>
          </a:bodyPr>
          <a:lstStyle/>
          <a:p>
            <a:pPr indent="0" algn="l">
              <a:spcBef>
                <a:spcPct val="50000"/>
              </a:spcBef>
              <a:buClrTx/>
              <a:buSzTx/>
              <a:buFont typeface="Wingdings" panose="05000000000000000000" pitchFamily="2" charset="2"/>
              <a:buNone/>
            </a:pPr>
            <a:r>
              <a:rPr lang="en-US" altLang="zh-CN" sz="2800" dirty="0">
                <a:latin typeface="Impact" panose="020B0806030902050204" pitchFamily="34" charset="0"/>
                <a:cs typeface="Arial" panose="020B0604020202020204" pitchFamily="34" charset="0"/>
                <a:sym typeface="微软雅黑" panose="020B0503020204020204" pitchFamily="34" charset="-122"/>
              </a:rPr>
              <a:t>Read the letter and find out Sad and Thirteen’s </a:t>
            </a:r>
            <a:r>
              <a:rPr lang="en-US" altLang="zh-CN" sz="2800" u="sng" dirty="0">
                <a:latin typeface="Impact" panose="020B0806030902050204" pitchFamily="34" charset="0"/>
                <a:cs typeface="Arial" panose="020B0604020202020204" pitchFamily="34" charset="0"/>
                <a:sym typeface="微软雅黑" panose="020B0503020204020204" pitchFamily="34" charset="-122"/>
              </a:rPr>
              <a:t>problems</a:t>
            </a:r>
            <a:r>
              <a:rPr lang="en-US" altLang="zh-CN" sz="2800" dirty="0">
                <a:latin typeface="Impact" panose="020B0806030902050204" pitchFamily="34" charset="0"/>
                <a:cs typeface="Arial" panose="020B0604020202020204" pitchFamily="34" charset="0"/>
                <a:sym typeface="微软雅黑" panose="020B0503020204020204" pitchFamily="34" charset="-122"/>
              </a:rPr>
              <a:t>.</a:t>
            </a:r>
            <a:endParaRPr lang="en-US" altLang="zh-CN" sz="2800" dirty="0">
              <a:latin typeface="Impact" panose="020B0806030902050204" pitchFamily="34" charset="0"/>
              <a:cs typeface="Arial" panose="020B0604020202020204" pitchFamily="34" charset="0"/>
              <a:sym typeface="微软雅黑" panose="020B0503020204020204" pitchFamily="34" charset="-122"/>
            </a:endParaRPr>
          </a:p>
        </p:txBody>
      </p:sp>
      <p:pic>
        <p:nvPicPr>
          <p:cNvPr id="5" name="图片 0" descr="retouch_2022031415550997"/>
          <p:cNvPicPr>
            <a:picLocks noChangeAspect="1"/>
          </p:cNvPicPr>
          <p:nvPr/>
        </p:nvPicPr>
        <p:blipFill>
          <a:blip r:embed="rId1"/>
          <a:stretch>
            <a:fillRect/>
          </a:stretch>
        </p:blipFill>
        <p:spPr>
          <a:xfrm>
            <a:off x="10770235" y="2987040"/>
            <a:ext cx="989965" cy="1351915"/>
          </a:xfrm>
          <a:prstGeom prst="rect">
            <a:avLst/>
          </a:prstGeom>
        </p:spPr>
      </p:pic>
      <p:sp>
        <p:nvSpPr>
          <p:cNvPr id="8" name="Text Box 5"/>
          <p:cNvSpPr txBox="1">
            <a:spLocks noChangeArrowheads="1"/>
          </p:cNvSpPr>
          <p:nvPr/>
        </p:nvSpPr>
        <p:spPr bwMode="auto">
          <a:xfrm>
            <a:off x="7872095" y="3940175"/>
            <a:ext cx="1071245" cy="534035"/>
          </a:xfrm>
          <a:prstGeom prst="rect">
            <a:avLst/>
          </a:prstGeom>
          <a:noFill/>
          <a:ln>
            <a:noFill/>
          </a:ln>
        </p:spPr>
        <p:txBody>
          <a:bodyPr wrap="square">
            <a:spAutoFit/>
          </a:bodyPr>
          <a:lstStyle>
            <a:lvl1pPr marL="92075" indent="-92075"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marL="92075" marR="0" lvl="0" indent="-92075" algn="l" defTabSz="914400" rtl="0" eaLnBrk="1" fontAlgn="base" latinLnBrk="0" hangingPunct="1">
              <a:lnSpc>
                <a:spcPct val="120000"/>
              </a:lnSpc>
              <a:spcBef>
                <a:spcPct val="0"/>
              </a:spcBef>
              <a:spcAft>
                <a:spcPct val="0"/>
              </a:spcAft>
              <a:buClrTx/>
              <a:buSzTx/>
              <a:buFontTx/>
              <a:buNone/>
              <a:defRPr/>
            </a:pPr>
            <a:r>
              <a:rPr kumimoji="0" lang="en-US" altLang="zh-CN" sz="2400" b="1" i="1" u="none" strike="noStrike" kern="0" cap="none" spc="0" normalizeH="0" baseline="0" noProof="0" dirty="0">
                <a:ln>
                  <a:noFill/>
                </a:ln>
                <a:solidFill>
                  <a:srgbClr val="FF0000"/>
                </a:solidFill>
                <a:effectLst/>
                <a:uLnTx/>
                <a:uFillTx/>
                <a:ea typeface="宋体" panose="02010600030101010101" pitchFamily="2" charset="-122"/>
                <a:cs typeface="Times New Roman" panose="02020603050405020304" pitchFamily="18" charset="0"/>
              </a:rPr>
              <a:t>elder</a:t>
            </a:r>
            <a:endParaRPr kumimoji="0" lang="en-US" altLang="zh-CN" sz="2400" b="1" i="1" u="none" strike="noStrike" kern="0" cap="none" spc="0" normalizeH="0" baseline="0" noProof="0" dirty="0">
              <a:ln>
                <a:noFill/>
              </a:ln>
              <a:solidFill>
                <a:srgbClr val="FF0000"/>
              </a:solidFill>
              <a:effectLst/>
              <a:uLnTx/>
              <a:uFillTx/>
              <a:ea typeface="宋体" panose="02010600030101010101" pitchFamily="2" charset="-122"/>
              <a:cs typeface="Times New Roman" panose="02020603050405020304" pitchFamily="18" charset="0"/>
            </a:endParaRPr>
          </a:p>
        </p:txBody>
      </p:sp>
      <p:sp>
        <p:nvSpPr>
          <p:cNvPr id="11" name="Text Box 5"/>
          <p:cNvSpPr txBox="1">
            <a:spLocks noChangeArrowheads="1"/>
          </p:cNvSpPr>
          <p:nvPr/>
        </p:nvSpPr>
        <p:spPr bwMode="auto">
          <a:xfrm>
            <a:off x="316865" y="5940425"/>
            <a:ext cx="2682875" cy="534035"/>
          </a:xfrm>
          <a:prstGeom prst="rect">
            <a:avLst/>
          </a:prstGeom>
          <a:noFill/>
          <a:ln>
            <a:noFill/>
          </a:ln>
        </p:spPr>
        <p:txBody>
          <a:bodyPr wrap="square">
            <a:spAutoFit/>
          </a:bodyPr>
          <a:lstStyle>
            <a:lvl1pPr marL="92075" indent="-92075"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marL="92075" marR="0" lvl="0" indent="-92075" algn="l" defTabSz="914400" rtl="0" eaLnBrk="1" fontAlgn="base" latinLnBrk="0" hangingPunct="1">
              <a:lnSpc>
                <a:spcPct val="120000"/>
              </a:lnSpc>
              <a:buClrTx/>
              <a:buSzTx/>
              <a:buFontTx/>
              <a:buNone/>
              <a:defRPr/>
            </a:pPr>
            <a:r>
              <a:rPr lang="en-US" altLang="zh-CN" sz="2400" b="1" i="1" kern="0" noProof="0" dirty="0">
                <a:ln>
                  <a:noFill/>
                </a:ln>
                <a:solidFill>
                  <a:srgbClr val="FF0000"/>
                </a:solidFill>
                <a:effectLst/>
                <a:uLnTx/>
                <a:uFillTx/>
                <a:cs typeface="Times New Roman" panose="02020603050405020304" pitchFamily="18" charset="0"/>
                <a:sym typeface="微软雅黑" panose="020B0503020204020204" pitchFamily="34" charset="-122"/>
              </a:rPr>
              <a:t>hanging over</a:t>
            </a:r>
            <a:endParaRPr kumimoji="0" lang="en-US" altLang="zh-CN" sz="2400" b="1" i="1" u="none" strike="noStrike" kern="0" cap="none" spc="0" normalizeH="0" baseline="0" noProof="0" dirty="0">
              <a:ln>
                <a:noFill/>
              </a:ln>
              <a:solidFill>
                <a:srgbClr val="FF0000"/>
              </a:solidFill>
              <a:effectLst/>
              <a:uLnTx/>
              <a:uFillTx/>
              <a:ea typeface="宋体" panose="02010600030101010101" pitchFamily="2" charset="-122"/>
              <a:cs typeface="Times New Roman" panose="02020603050405020304" pitchFamily="18" charset="0"/>
              <a:sym typeface="微软雅黑" panose="020B0503020204020204" pitchFamily="34" charset="-122"/>
            </a:endParaRPr>
          </a:p>
        </p:txBody>
      </p:sp>
      <p:sp>
        <p:nvSpPr>
          <p:cNvPr id="14" name="Text Box 5"/>
          <p:cNvSpPr txBox="1">
            <a:spLocks noChangeArrowheads="1"/>
          </p:cNvSpPr>
          <p:nvPr/>
        </p:nvSpPr>
        <p:spPr bwMode="auto">
          <a:xfrm>
            <a:off x="8049895" y="4338955"/>
            <a:ext cx="1679575" cy="534035"/>
          </a:xfrm>
          <a:prstGeom prst="rect">
            <a:avLst/>
          </a:prstGeom>
          <a:noFill/>
          <a:ln>
            <a:noFill/>
          </a:ln>
        </p:spPr>
        <p:txBody>
          <a:bodyPr wrap="square">
            <a:spAutoFit/>
          </a:bodyPr>
          <a:lstStyle>
            <a:lvl1pPr marL="92075" indent="-92075"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marL="92075" marR="0" lvl="0" indent="-92075" algn="l" defTabSz="914400" rtl="0" eaLnBrk="1" fontAlgn="base" latinLnBrk="0" hangingPunct="1">
              <a:lnSpc>
                <a:spcPct val="120000"/>
              </a:lnSpc>
              <a:spcBef>
                <a:spcPct val="0"/>
              </a:spcBef>
              <a:spcAft>
                <a:spcPct val="0"/>
              </a:spcAft>
              <a:buClrTx/>
              <a:buSzTx/>
              <a:buFontTx/>
              <a:buNone/>
              <a:defRPr/>
            </a:pPr>
            <a:r>
              <a:rPr kumimoji="0" lang="en-US" altLang="zh-CN" sz="2400" b="1" i="1" u="none" strike="noStrike" kern="0" cap="none" spc="0" normalizeH="0" baseline="0" noProof="0" dirty="0">
                <a:ln>
                  <a:noFill/>
                </a:ln>
                <a:solidFill>
                  <a:srgbClr val="FF0000"/>
                </a:solidFill>
                <a:effectLst/>
                <a:uLnTx/>
                <a:uFillTx/>
                <a:ea typeface="宋体" panose="02010600030101010101" pitchFamily="2" charset="-122"/>
                <a:cs typeface="Times New Roman" panose="02020603050405020304" pitchFamily="18" charset="0"/>
              </a:rPr>
              <a:t>not nice</a:t>
            </a:r>
            <a:endParaRPr kumimoji="0" lang="en-US" altLang="zh-CN" sz="2400" b="1" i="1" u="none" strike="noStrike" kern="0" cap="none" spc="0" normalizeH="0" baseline="0" noProof="0" dirty="0">
              <a:ln>
                <a:noFill/>
              </a:ln>
              <a:solidFill>
                <a:srgbClr val="FF0000"/>
              </a:solidFill>
              <a:effectLst/>
              <a:uLnTx/>
              <a:uFillTx/>
              <a:ea typeface="宋体" panose="02010600030101010101" pitchFamily="2" charset="-122"/>
              <a:cs typeface="Times New Roman" panose="02020603050405020304" pitchFamily="18" charset="0"/>
            </a:endParaRPr>
          </a:p>
        </p:txBody>
      </p:sp>
      <p:sp>
        <p:nvSpPr>
          <p:cNvPr id="15" name="Text Box 5"/>
          <p:cNvSpPr txBox="1">
            <a:spLocks noChangeArrowheads="1"/>
          </p:cNvSpPr>
          <p:nvPr/>
        </p:nvSpPr>
        <p:spPr bwMode="auto">
          <a:xfrm>
            <a:off x="10418445" y="4338955"/>
            <a:ext cx="1474470" cy="534035"/>
          </a:xfrm>
          <a:prstGeom prst="rect">
            <a:avLst/>
          </a:prstGeom>
          <a:noFill/>
          <a:ln>
            <a:noFill/>
          </a:ln>
        </p:spPr>
        <p:txBody>
          <a:bodyPr wrap="square">
            <a:spAutoFit/>
          </a:bodyPr>
          <a:lstStyle>
            <a:lvl1pPr marL="92075" indent="-92075"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marL="92075" marR="0" lvl="0" indent="-92075" algn="l" defTabSz="914400" rtl="0" eaLnBrk="1" fontAlgn="base" latinLnBrk="0" hangingPunct="1">
              <a:lnSpc>
                <a:spcPct val="120000"/>
              </a:lnSpc>
              <a:spcBef>
                <a:spcPct val="0"/>
              </a:spcBef>
              <a:spcAft>
                <a:spcPct val="0"/>
              </a:spcAft>
              <a:buClrTx/>
              <a:buSzTx/>
              <a:buFontTx/>
              <a:buNone/>
              <a:defRPr/>
            </a:pPr>
            <a:r>
              <a:rPr kumimoji="0" lang="en-US" altLang="zh-CN" sz="2400" b="1" i="1" u="none" strike="noStrike" kern="0" cap="none" spc="0" normalizeH="0" baseline="0" noProof="0" dirty="0">
                <a:ln>
                  <a:noFill/>
                </a:ln>
                <a:solidFill>
                  <a:srgbClr val="FF0000"/>
                </a:solidFill>
                <a:effectLst/>
                <a:uLnTx/>
                <a:uFillTx/>
                <a:ea typeface="宋体" panose="02010600030101010101" pitchFamily="2" charset="-122"/>
                <a:cs typeface="Times New Roman" panose="02020603050405020304" pitchFamily="18" charset="0"/>
              </a:rPr>
              <a:t>refuses</a:t>
            </a:r>
            <a:endParaRPr kumimoji="0" lang="en-US" altLang="zh-CN" sz="2400" b="1" i="1" u="none" strike="noStrike" kern="0" cap="none" spc="0" normalizeH="0" baseline="0" noProof="0" dirty="0">
              <a:ln>
                <a:noFill/>
              </a:ln>
              <a:solidFill>
                <a:srgbClr val="FF0000"/>
              </a:solidFill>
              <a:effectLst/>
              <a:uLnTx/>
              <a:uFillTx/>
              <a:ea typeface="宋体" panose="02010600030101010101" pitchFamily="2" charset="-122"/>
              <a:cs typeface="Times New Roman" panose="02020603050405020304" pitchFamily="18" charset="0"/>
            </a:endParaRPr>
          </a:p>
        </p:txBody>
      </p:sp>
      <p:sp>
        <p:nvSpPr>
          <p:cNvPr id="22" name="Text Box 5"/>
          <p:cNvSpPr txBox="1">
            <a:spLocks noChangeArrowheads="1"/>
          </p:cNvSpPr>
          <p:nvPr/>
        </p:nvSpPr>
        <p:spPr bwMode="auto">
          <a:xfrm>
            <a:off x="8049895" y="5558155"/>
            <a:ext cx="1382395" cy="534035"/>
          </a:xfrm>
          <a:prstGeom prst="rect">
            <a:avLst/>
          </a:prstGeom>
          <a:noFill/>
          <a:ln>
            <a:noFill/>
          </a:ln>
        </p:spPr>
        <p:txBody>
          <a:bodyPr wrap="square">
            <a:spAutoFit/>
          </a:bodyPr>
          <a:lstStyle>
            <a:lvl1pPr marL="92075" indent="-92075"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marL="92075" marR="0" lvl="0" indent="-92075" algn="l" defTabSz="914400" rtl="0" eaLnBrk="1" fontAlgn="base" latinLnBrk="0" hangingPunct="1">
              <a:lnSpc>
                <a:spcPct val="120000"/>
              </a:lnSpc>
              <a:spcBef>
                <a:spcPct val="0"/>
              </a:spcBef>
              <a:spcAft>
                <a:spcPct val="0"/>
              </a:spcAft>
              <a:buClrTx/>
              <a:buSzTx/>
              <a:buFontTx/>
              <a:buNone/>
              <a:defRPr/>
            </a:pPr>
            <a:r>
              <a:rPr kumimoji="0" lang="en-US" altLang="zh-CN" sz="2400" b="1" i="1" u="none" strike="noStrike" kern="0" cap="none" spc="0" normalizeH="0" baseline="0" noProof="0" dirty="0">
                <a:ln>
                  <a:noFill/>
                </a:ln>
                <a:solidFill>
                  <a:srgbClr val="FF0000"/>
                </a:solidFill>
                <a:effectLst/>
                <a:uLnTx/>
                <a:uFillTx/>
                <a:ea typeface="宋体" panose="02010600030101010101" pitchFamily="2" charset="-122"/>
                <a:cs typeface="Times New Roman" panose="02020603050405020304" pitchFamily="18" charset="0"/>
              </a:rPr>
              <a:t>unfair</a:t>
            </a:r>
            <a:endParaRPr kumimoji="0" lang="en-US" altLang="zh-CN" sz="2400" b="1" i="1" u="none" strike="noStrike" kern="0" cap="none" spc="0" normalizeH="0" baseline="0" noProof="0" dirty="0">
              <a:ln>
                <a:noFill/>
              </a:ln>
              <a:solidFill>
                <a:srgbClr val="FF0000"/>
              </a:solidFill>
              <a:effectLst/>
              <a:uLnTx/>
              <a:uFillTx/>
              <a:ea typeface="宋体" panose="02010600030101010101" pitchFamily="2" charset="-122"/>
              <a:cs typeface="Times New Roman" panose="02020603050405020304" pitchFamily="18" charset="0"/>
            </a:endParaRPr>
          </a:p>
        </p:txBody>
      </p:sp>
      <p:sp>
        <p:nvSpPr>
          <p:cNvPr id="23" name="Text Box 5"/>
          <p:cNvSpPr txBox="1">
            <a:spLocks noChangeArrowheads="1"/>
          </p:cNvSpPr>
          <p:nvPr/>
        </p:nvSpPr>
        <p:spPr bwMode="auto">
          <a:xfrm>
            <a:off x="6684010" y="5969635"/>
            <a:ext cx="1254125" cy="534035"/>
          </a:xfrm>
          <a:prstGeom prst="rect">
            <a:avLst/>
          </a:prstGeom>
          <a:noFill/>
          <a:ln>
            <a:noFill/>
          </a:ln>
        </p:spPr>
        <p:txBody>
          <a:bodyPr wrap="square">
            <a:spAutoFit/>
          </a:bodyPr>
          <a:lstStyle>
            <a:lvl1pPr marL="92075" indent="-92075"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marL="92075" marR="0" lvl="0" indent="-92075" algn="l" defTabSz="914400" rtl="0" eaLnBrk="1" fontAlgn="base" latinLnBrk="0" hangingPunct="1">
              <a:lnSpc>
                <a:spcPct val="120000"/>
              </a:lnSpc>
              <a:spcBef>
                <a:spcPct val="0"/>
              </a:spcBef>
              <a:spcAft>
                <a:spcPct val="0"/>
              </a:spcAft>
              <a:buClrTx/>
              <a:buSzTx/>
              <a:buFontTx/>
              <a:buNone/>
              <a:defRPr/>
            </a:pPr>
            <a:r>
              <a:rPr kumimoji="0" lang="en-US" altLang="zh-CN" sz="2400" b="1" i="1" u="none" strike="noStrike" kern="0" cap="none" spc="0" normalizeH="0" baseline="0" noProof="0" dirty="0">
                <a:ln>
                  <a:noFill/>
                </a:ln>
                <a:solidFill>
                  <a:srgbClr val="FF0000"/>
                </a:solidFill>
                <a:effectLst/>
                <a:uLnTx/>
                <a:uFillTx/>
                <a:ea typeface="宋体" panose="02010600030101010101" pitchFamily="2" charset="-122"/>
                <a:cs typeface="Times New Roman" panose="02020603050405020304" pitchFamily="18" charset="0"/>
              </a:rPr>
              <a:t>lonely</a:t>
            </a:r>
            <a:endParaRPr kumimoji="0" lang="en-US" altLang="zh-CN" sz="2400" b="1" i="1" u="none" strike="noStrike" kern="0" cap="none" spc="0" normalizeH="0" baseline="0" noProof="0" dirty="0">
              <a:ln>
                <a:noFill/>
              </a:ln>
              <a:solidFill>
                <a:srgbClr val="FF0000"/>
              </a:solidFill>
              <a:effectLst/>
              <a:uLnTx/>
              <a:uFillTx/>
              <a:ea typeface="宋体" panose="02010600030101010101" pitchFamily="2" charset="-122"/>
              <a:cs typeface="Times New Roman" panose="02020603050405020304" pitchFamily="18" charset="0"/>
            </a:endParaRPr>
          </a:p>
        </p:txBody>
      </p:sp>
      <p:sp>
        <p:nvSpPr>
          <p:cNvPr id="24" name="Text Box 5"/>
          <p:cNvSpPr txBox="1">
            <a:spLocks noChangeArrowheads="1"/>
          </p:cNvSpPr>
          <p:nvPr/>
        </p:nvSpPr>
        <p:spPr bwMode="auto">
          <a:xfrm>
            <a:off x="8205470" y="5940425"/>
            <a:ext cx="1604010" cy="534035"/>
          </a:xfrm>
          <a:prstGeom prst="rect">
            <a:avLst/>
          </a:prstGeom>
          <a:noFill/>
          <a:ln>
            <a:noFill/>
          </a:ln>
        </p:spPr>
        <p:txBody>
          <a:bodyPr wrap="square">
            <a:spAutoFit/>
          </a:bodyPr>
          <a:lstStyle>
            <a:lvl1pPr marL="92075" indent="-92075"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marL="92075" marR="0" lvl="0" indent="-92075" algn="l" defTabSz="914400" rtl="0" eaLnBrk="1" fontAlgn="base" latinLnBrk="0" hangingPunct="1">
              <a:lnSpc>
                <a:spcPct val="120000"/>
              </a:lnSpc>
              <a:spcBef>
                <a:spcPct val="0"/>
              </a:spcBef>
              <a:spcAft>
                <a:spcPct val="0"/>
              </a:spcAft>
              <a:buClrTx/>
              <a:buSzTx/>
              <a:buFontTx/>
              <a:buNone/>
              <a:defRPr/>
            </a:pPr>
            <a:r>
              <a:rPr kumimoji="0" lang="en-US" altLang="zh-CN" sz="2400" b="1" i="1" u="none" strike="noStrike" kern="0" cap="none" spc="0" normalizeH="0" baseline="0" noProof="0" dirty="0">
                <a:ln>
                  <a:noFill/>
                </a:ln>
                <a:solidFill>
                  <a:srgbClr val="FF0000"/>
                </a:solidFill>
                <a:effectLst/>
                <a:uLnTx/>
                <a:uFillTx/>
                <a:ea typeface="宋体" panose="02010600030101010101" pitchFamily="2" charset="-122"/>
                <a:cs typeface="Times New Roman" panose="02020603050405020304" pitchFamily="18" charset="0"/>
              </a:rPr>
              <a:t>nervous</a:t>
            </a:r>
            <a:endParaRPr kumimoji="0" lang="en-US" altLang="zh-CN" sz="2400" b="1" i="1" u="none" strike="noStrike" kern="0" cap="none" spc="0" normalizeH="0" baseline="0" noProof="0" dirty="0">
              <a:ln>
                <a:noFill/>
              </a:ln>
              <a:solidFill>
                <a:srgbClr val="FF0000"/>
              </a:solidFill>
              <a:effectLst/>
              <a:uLnTx/>
              <a:uFillTx/>
              <a:ea typeface="宋体" panose="02010600030101010101" pitchFamily="2" charset="-122"/>
              <a:cs typeface="Times New Roman" panose="02020603050405020304" pitchFamily="18" charset="0"/>
            </a:endParaRPr>
          </a:p>
        </p:txBody>
      </p:sp>
      <p:sp>
        <p:nvSpPr>
          <p:cNvPr id="48" name="文本框 47"/>
          <p:cNvSpPr txBox="1"/>
          <p:nvPr/>
        </p:nvSpPr>
        <p:spPr>
          <a:xfrm>
            <a:off x="2249805" y="4632325"/>
            <a:ext cx="1032510" cy="534035"/>
          </a:xfrm>
          <a:prstGeom prst="rect">
            <a:avLst/>
          </a:prstGeom>
          <a:noFill/>
        </p:spPr>
        <p:txBody>
          <a:bodyPr wrap="square" rtlCol="0">
            <a:spAutoFit/>
          </a:bodyPr>
          <a:lstStyle/>
          <a:p>
            <a:pPr marL="92075" indent="-92075" algn="l" fontAlgn="base">
              <a:lnSpc>
                <a:spcPct val="120000"/>
              </a:lnSpc>
              <a:buClrTx/>
              <a:buSzTx/>
              <a:buFontTx/>
              <a:defRPr/>
            </a:pPr>
            <a:r>
              <a:rPr lang="en-US" altLang="zh-CN" sz="2400" b="1" i="1" kern="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fight</a:t>
            </a:r>
            <a:endParaRPr lang="en-US" altLang="zh-CN" sz="2400" b="1" i="1" kern="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9" name="文本框 48"/>
          <p:cNvSpPr txBox="1"/>
          <p:nvPr/>
        </p:nvSpPr>
        <p:spPr>
          <a:xfrm>
            <a:off x="201930" y="4930775"/>
            <a:ext cx="3118485" cy="534035"/>
          </a:xfrm>
          <a:prstGeom prst="rect">
            <a:avLst/>
          </a:prstGeom>
          <a:noFill/>
        </p:spPr>
        <p:txBody>
          <a:bodyPr wrap="square" rtlCol="0">
            <a:spAutoFit/>
          </a:bodyPr>
          <a:lstStyle/>
          <a:p>
            <a:pPr marL="92075" indent="-92075" algn="l" fontAlgn="base">
              <a:lnSpc>
                <a:spcPct val="120000"/>
              </a:lnSpc>
              <a:buClrTx/>
              <a:buSzTx/>
              <a:buFontTx/>
              <a:defRPr/>
            </a:pPr>
            <a:r>
              <a:rPr lang="en-US" altLang="zh-CN" sz="2400" b="1" i="1" kern="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communication</a:t>
            </a:r>
            <a:endParaRPr lang="en-US" altLang="zh-CN" sz="2400" b="1" i="1" kern="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文本框 29"/>
          <p:cNvSpPr txBox="1"/>
          <p:nvPr/>
        </p:nvSpPr>
        <p:spPr>
          <a:xfrm>
            <a:off x="4927600" y="3204845"/>
            <a:ext cx="2089150" cy="534035"/>
          </a:xfrm>
          <a:prstGeom prst="rect">
            <a:avLst/>
          </a:prstGeom>
          <a:noFill/>
        </p:spPr>
        <p:txBody>
          <a:bodyPr wrap="square" rtlCol="0">
            <a:spAutoFit/>
          </a:bodyPr>
          <a:p>
            <a:pPr marL="92075" indent="-92075" algn="l" fontAlgn="base">
              <a:lnSpc>
                <a:spcPct val="120000"/>
              </a:lnSpc>
              <a:buClrTx/>
              <a:buSzTx/>
              <a:buFontTx/>
              <a:defRPr/>
            </a:pPr>
            <a:r>
              <a:rPr lang="en-US" altLang="zh-CN" sz="2400" b="1" i="1" kern="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get on with</a:t>
            </a:r>
            <a:endParaRPr lang="en-US" altLang="zh-CN" sz="2400" b="1" i="1" kern="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1" name="Text Box 5"/>
          <p:cNvSpPr txBox="1">
            <a:spLocks noChangeArrowheads="1"/>
          </p:cNvSpPr>
          <p:nvPr/>
        </p:nvSpPr>
        <p:spPr bwMode="auto">
          <a:xfrm>
            <a:off x="6131560" y="5146040"/>
            <a:ext cx="4867910" cy="534035"/>
          </a:xfrm>
          <a:prstGeom prst="rect">
            <a:avLst/>
          </a:prstGeom>
          <a:noFill/>
          <a:ln>
            <a:noFill/>
          </a:ln>
        </p:spPr>
        <p:txBody>
          <a:bodyPr wrap="square">
            <a:spAutoFit/>
          </a:bodyPr>
          <a:lstStyle>
            <a:lvl1pPr marL="92075" indent="-92075"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marL="92075" marR="0" lvl="0" indent="-92075" algn="l" defTabSz="914400" rtl="0" eaLnBrk="1" fontAlgn="base" latinLnBrk="0" hangingPunct="1">
              <a:lnSpc>
                <a:spcPct val="120000"/>
              </a:lnSpc>
              <a:spcBef>
                <a:spcPct val="0"/>
              </a:spcBef>
              <a:spcAft>
                <a:spcPct val="0"/>
              </a:spcAft>
              <a:buClrTx/>
              <a:buSzTx/>
              <a:buFontTx/>
              <a:buNone/>
              <a:defRPr/>
            </a:pPr>
            <a:r>
              <a:rPr lang="en-US" altLang="zh-CN" sz="2400" b="1" i="1">
                <a:solidFill>
                  <a:srgbClr val="FF0000"/>
                </a:solidFill>
                <a:cs typeface="Times New Roman" panose="02020603050405020304" pitchFamily="18" charset="0"/>
                <a:sym typeface="+mn-ea"/>
              </a:rPr>
              <a:t>he watches whatever he wants </a:t>
            </a:r>
            <a:endParaRPr kumimoji="0" lang="en-US" altLang="zh-CN" sz="2400" b="1" i="1" u="none" strike="noStrike" kern="0" cap="none" spc="0" normalizeH="0" baseline="0" noProof="0" dirty="0">
              <a:ln>
                <a:noFill/>
              </a:ln>
              <a:solidFill>
                <a:srgbClr val="FF0000"/>
              </a:solidFill>
              <a:effectLst/>
              <a:uLnTx/>
              <a:uFillTx/>
              <a:ea typeface="宋体" panose="02010600030101010101" pitchFamily="2" charset="-122"/>
              <a:cs typeface="Times New Roman" panose="02020603050405020304" pitchFamily="18" charset="0"/>
              <a:sym typeface="+mn-ea"/>
            </a:endParaRPr>
          </a:p>
        </p:txBody>
      </p:sp>
    </p:spTree>
    <p:custDataLst>
      <p:tags r:id="rId2"/>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500" fill="hold"/>
                                        <p:tgtEl>
                                          <p:spTgt spid="30"/>
                                        </p:tgtEl>
                                        <p:attrNameLst>
                                          <p:attrName>ppt_w</p:attrName>
                                        </p:attrNameLst>
                                      </p:cBhvr>
                                      <p:tavLst>
                                        <p:tav tm="0">
                                          <p:val>
                                            <p:fltVal val="0"/>
                                          </p:val>
                                        </p:tav>
                                        <p:tav tm="100000">
                                          <p:val>
                                            <p:strVal val="#ppt_w"/>
                                          </p:val>
                                        </p:tav>
                                      </p:tavLst>
                                    </p:anim>
                                    <p:anim calcmode="lin" valueType="num">
                                      <p:cBhvr>
                                        <p:cTn id="12" dur="500" fill="hold"/>
                                        <p:tgtEl>
                                          <p:spTgt spid="30"/>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anim calcmode="lin" valueType="num">
                                      <p:cBhvr>
                                        <p:cTn id="24" dur="500" fill="hold"/>
                                        <p:tgtEl>
                                          <p:spTgt spid="48"/>
                                        </p:tgtEl>
                                        <p:attrNameLst>
                                          <p:attrName>ppt_w</p:attrName>
                                        </p:attrNameLst>
                                      </p:cBhvr>
                                      <p:tavLst>
                                        <p:tav tm="0">
                                          <p:val>
                                            <p:fltVal val="0"/>
                                          </p:val>
                                        </p:tav>
                                        <p:tav tm="100000">
                                          <p:val>
                                            <p:strVal val="#ppt_w"/>
                                          </p:val>
                                        </p:tav>
                                      </p:tavLst>
                                    </p:anim>
                                    <p:anim calcmode="lin" valueType="num">
                                      <p:cBhvr>
                                        <p:cTn id="25" dur="500" fill="hold"/>
                                        <p:tgtEl>
                                          <p:spTgt spid="48"/>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49"/>
                                        </p:tgtEl>
                                        <p:attrNameLst>
                                          <p:attrName>style.visibility</p:attrName>
                                        </p:attrNameLst>
                                      </p:cBhvr>
                                      <p:to>
                                        <p:strVal val="visible"/>
                                      </p:to>
                                    </p:set>
                                    <p:anim calcmode="lin" valueType="num">
                                      <p:cBhvr>
                                        <p:cTn id="30" dur="500" fill="hold"/>
                                        <p:tgtEl>
                                          <p:spTgt spid="49"/>
                                        </p:tgtEl>
                                        <p:attrNameLst>
                                          <p:attrName>ppt_w</p:attrName>
                                        </p:attrNameLst>
                                      </p:cBhvr>
                                      <p:tavLst>
                                        <p:tav tm="0">
                                          <p:val>
                                            <p:fltVal val="0"/>
                                          </p:val>
                                        </p:tav>
                                        <p:tav tm="100000">
                                          <p:val>
                                            <p:strVal val="#ppt_w"/>
                                          </p:val>
                                        </p:tav>
                                      </p:tavLst>
                                    </p:anim>
                                    <p:anim calcmode="lin" valueType="num">
                                      <p:cBhvr>
                                        <p:cTn id="31" dur="500" fill="hold"/>
                                        <p:tgtEl>
                                          <p:spTgt spid="49"/>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500" fill="hold"/>
                                        <p:tgtEl>
                                          <p:spTgt spid="15"/>
                                        </p:tgtEl>
                                        <p:attrNameLst>
                                          <p:attrName>ppt_w</p:attrName>
                                        </p:attrNameLst>
                                      </p:cBhvr>
                                      <p:tavLst>
                                        <p:tav tm="0">
                                          <p:val>
                                            <p:fltVal val="0"/>
                                          </p:val>
                                        </p:tav>
                                        <p:tav tm="100000">
                                          <p:val>
                                            <p:strVal val="#ppt_w"/>
                                          </p:val>
                                        </p:tav>
                                      </p:tavLst>
                                    </p:anim>
                                    <p:anim calcmode="lin" valueType="num">
                                      <p:cBhvr>
                                        <p:cTn id="51" dur="500" fill="hold"/>
                                        <p:tgtEl>
                                          <p:spTgt spid="15"/>
                                        </p:tgtEl>
                                        <p:attrNameLst>
                                          <p:attrName>ppt_h</p:attrName>
                                        </p:attrNameLst>
                                      </p:cBhvr>
                                      <p:tavLst>
                                        <p:tav tm="0">
                                          <p:val>
                                            <p:fltVal val="0"/>
                                          </p:val>
                                        </p:tav>
                                        <p:tav tm="100000">
                                          <p:val>
                                            <p:strVal val="#ppt_h"/>
                                          </p:val>
                                        </p:tav>
                                      </p:tavLst>
                                    </p:anim>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p:cTn id="57" dur="500" fill="hold"/>
                                        <p:tgtEl>
                                          <p:spTgt spid="31"/>
                                        </p:tgtEl>
                                        <p:attrNameLst>
                                          <p:attrName>ppt_w</p:attrName>
                                        </p:attrNameLst>
                                      </p:cBhvr>
                                      <p:tavLst>
                                        <p:tav tm="0">
                                          <p:val>
                                            <p:fltVal val="0"/>
                                          </p:val>
                                        </p:tav>
                                        <p:tav tm="100000">
                                          <p:val>
                                            <p:strVal val="#ppt_w"/>
                                          </p:val>
                                        </p:tav>
                                      </p:tavLst>
                                    </p:anim>
                                    <p:anim calcmode="lin" valueType="num">
                                      <p:cBhvr>
                                        <p:cTn id="58" dur="500" fill="hold"/>
                                        <p:tgtEl>
                                          <p:spTgt spid="31"/>
                                        </p:tgtEl>
                                        <p:attrNameLst>
                                          <p:attrName>ppt_h</p:attrName>
                                        </p:attrNameLst>
                                      </p:cBhvr>
                                      <p:tavLst>
                                        <p:tav tm="0">
                                          <p:val>
                                            <p:fltVal val="0"/>
                                          </p:val>
                                        </p:tav>
                                        <p:tav tm="100000">
                                          <p:val>
                                            <p:strVal val="#ppt_h"/>
                                          </p:val>
                                        </p:tav>
                                      </p:tavLst>
                                    </p:anim>
                                    <p:animEffect transition="in" filter="fade">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p:cTn id="64" dur="500" fill="hold"/>
                                        <p:tgtEl>
                                          <p:spTgt spid="22"/>
                                        </p:tgtEl>
                                        <p:attrNameLst>
                                          <p:attrName>ppt_w</p:attrName>
                                        </p:attrNameLst>
                                      </p:cBhvr>
                                      <p:tavLst>
                                        <p:tav tm="0">
                                          <p:val>
                                            <p:fltVal val="0"/>
                                          </p:val>
                                        </p:tav>
                                        <p:tav tm="100000">
                                          <p:val>
                                            <p:strVal val="#ppt_w"/>
                                          </p:val>
                                        </p:tav>
                                      </p:tavLst>
                                    </p:anim>
                                    <p:anim calcmode="lin" valueType="num">
                                      <p:cBhvr>
                                        <p:cTn id="65" dur="500" fill="hold"/>
                                        <p:tgtEl>
                                          <p:spTgt spid="22"/>
                                        </p:tgtEl>
                                        <p:attrNameLst>
                                          <p:attrName>ppt_h</p:attrName>
                                        </p:attrNameLst>
                                      </p:cBhvr>
                                      <p:tavLst>
                                        <p:tav tm="0">
                                          <p:val>
                                            <p:fltVal val="0"/>
                                          </p:val>
                                        </p:tav>
                                        <p:tav tm="100000">
                                          <p:val>
                                            <p:strVal val="#ppt_h"/>
                                          </p:val>
                                        </p:tav>
                                      </p:tavLst>
                                    </p:anim>
                                    <p:animEffect transition="in" filter="fade">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p:cTn id="71" dur="500" fill="hold"/>
                                        <p:tgtEl>
                                          <p:spTgt spid="23"/>
                                        </p:tgtEl>
                                        <p:attrNameLst>
                                          <p:attrName>ppt_w</p:attrName>
                                        </p:attrNameLst>
                                      </p:cBhvr>
                                      <p:tavLst>
                                        <p:tav tm="0">
                                          <p:val>
                                            <p:fltVal val="0"/>
                                          </p:val>
                                        </p:tav>
                                        <p:tav tm="100000">
                                          <p:val>
                                            <p:strVal val="#ppt_w"/>
                                          </p:val>
                                        </p:tav>
                                      </p:tavLst>
                                    </p:anim>
                                    <p:anim calcmode="lin" valueType="num">
                                      <p:cBhvr>
                                        <p:cTn id="72" dur="500" fill="hold"/>
                                        <p:tgtEl>
                                          <p:spTgt spid="23"/>
                                        </p:tgtEl>
                                        <p:attrNameLst>
                                          <p:attrName>ppt_h</p:attrName>
                                        </p:attrNameLst>
                                      </p:cBhvr>
                                      <p:tavLst>
                                        <p:tav tm="0">
                                          <p:val>
                                            <p:fltVal val="0"/>
                                          </p:val>
                                        </p:tav>
                                        <p:tav tm="100000">
                                          <p:val>
                                            <p:strVal val="#ppt_h"/>
                                          </p:val>
                                        </p:tav>
                                      </p:tavLst>
                                    </p:anim>
                                    <p:animEffect transition="in" filter="fade">
                                      <p:cBhvr>
                                        <p:cTn id="73" dur="500"/>
                                        <p:tgtEl>
                                          <p:spTgt spid="23"/>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24"/>
                                        </p:tgtEl>
                                        <p:attrNameLst>
                                          <p:attrName>style.visibility</p:attrName>
                                        </p:attrNameLst>
                                      </p:cBhvr>
                                      <p:to>
                                        <p:strVal val="visible"/>
                                      </p:to>
                                    </p:set>
                                    <p:anim calcmode="lin" valueType="num">
                                      <p:cBhvr>
                                        <p:cTn id="78" dur="500" fill="hold"/>
                                        <p:tgtEl>
                                          <p:spTgt spid="24"/>
                                        </p:tgtEl>
                                        <p:attrNameLst>
                                          <p:attrName>ppt_w</p:attrName>
                                        </p:attrNameLst>
                                      </p:cBhvr>
                                      <p:tavLst>
                                        <p:tav tm="0">
                                          <p:val>
                                            <p:fltVal val="0"/>
                                          </p:val>
                                        </p:tav>
                                        <p:tav tm="100000">
                                          <p:val>
                                            <p:strVal val="#ppt_w"/>
                                          </p:val>
                                        </p:tav>
                                      </p:tavLst>
                                    </p:anim>
                                    <p:anim calcmode="lin" valueType="num">
                                      <p:cBhvr>
                                        <p:cTn id="79" dur="500" fill="hold"/>
                                        <p:tgtEl>
                                          <p:spTgt spid="24"/>
                                        </p:tgtEl>
                                        <p:attrNameLst>
                                          <p:attrName>ppt_h</p:attrName>
                                        </p:attrNameLst>
                                      </p:cBhvr>
                                      <p:tavLst>
                                        <p:tav tm="0">
                                          <p:val>
                                            <p:fltVal val="0"/>
                                          </p:val>
                                        </p:tav>
                                        <p:tav tm="100000">
                                          <p:val>
                                            <p:strVal val="#ppt_h"/>
                                          </p:val>
                                        </p:tav>
                                      </p:tavLst>
                                    </p:anim>
                                    <p:animEffect transition="in" filter="fade">
                                      <p:cBhvr>
                                        <p:cTn id="8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P spid="15" grpId="0"/>
      <p:bldP spid="22" grpId="0"/>
      <p:bldP spid="23" grpId="0"/>
      <p:bldP spid="24" grpId="0"/>
      <p:bldP spid="48" grpId="0"/>
      <p:bldP spid="48" grpId="1"/>
      <p:bldP spid="49" grpId="0"/>
      <p:bldP spid="49" grpId="1"/>
      <p:bldP spid="30" grpId="0"/>
      <p:bldP spid="30" grpId="1"/>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A272F"/>
        </a:solidFill>
        <a:effectLst/>
      </p:bgPr>
    </p:bg>
    <p:spTree>
      <p:nvGrpSpPr>
        <p:cNvPr id="1" name=""/>
        <p:cNvGrpSpPr/>
        <p:nvPr/>
      </p:nvGrpSpPr>
      <p:grpSpPr>
        <a:xfrm>
          <a:off x="0" y="0"/>
          <a:ext cx="0" cy="0"/>
          <a:chOff x="0" y="0"/>
          <a:chExt cx="0" cy="0"/>
        </a:xfrm>
      </p:grpSpPr>
      <p:sp>
        <p:nvSpPr>
          <p:cNvPr id="1048617" name="矩形 10"/>
          <p:cNvSpPr/>
          <p:nvPr/>
        </p:nvSpPr>
        <p:spPr>
          <a:xfrm>
            <a:off x="165100" y="147955"/>
            <a:ext cx="11862435" cy="6561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 name="圆角矩形 1"/>
          <p:cNvSpPr/>
          <p:nvPr/>
        </p:nvSpPr>
        <p:spPr>
          <a:xfrm>
            <a:off x="1474787" y="365628"/>
            <a:ext cx="9269413" cy="783193"/>
          </a:xfrm>
          <a:prstGeom prst="roundRect">
            <a:avLst/>
          </a:prstGeom>
          <a:solidFill>
            <a:srgbClr val="205394"/>
          </a:solidFill>
          <a:ln>
            <a:noFill/>
          </a:ln>
          <a:effectLst>
            <a:outerShdw blurRad="50800" dist="38100" dir="2700000" algn="tl" rotWithShape="0">
              <a:prstClr val="black">
                <a:alpha val="40000"/>
              </a:prstClr>
            </a:outerShdw>
          </a:effectLst>
        </p:spPr>
        <p:txBody>
          <a:bodyPr wrap="square" rtlCol="0" anchor="t">
            <a:spAutoFit/>
            <a:scene3d>
              <a:camera prst="orthographicFront"/>
              <a:lightRig rig="threePt" dir="t"/>
            </a:scene3d>
          </a:bodyPr>
          <a:lstStyle/>
          <a:p>
            <a:pPr algn="ctr"/>
            <a:r>
              <a:rPr lang="en-US" altLang="zh-CN" sz="4000" b="1" noProof="0" dirty="0">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rPr>
              <a:t>Try to retell Sad and Thirteen’s problems.</a:t>
            </a:r>
            <a:r>
              <a:rPr lang="en-US" altLang="zh-CN" sz="3200" b="1" noProof="0" dirty="0">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lang="en-US" altLang="zh-CN" sz="4800" b="1" dirty="0">
              <a:ln w="22225">
                <a:solidFill>
                  <a:schemeClr val="bg1"/>
                </a:solidFill>
                <a:prstDash val="solid"/>
              </a:ln>
              <a:solidFill>
                <a:schemeClr val="bg1"/>
              </a:solidFill>
              <a:effectLst/>
              <a:latin typeface="Times New Roman" panose="02020603050405020304" pitchFamily="18" charset="0"/>
              <a:cs typeface="Times New Roman" panose="02020603050405020304" pitchFamily="18" charset="0"/>
            </a:endParaRPr>
          </a:p>
        </p:txBody>
      </p:sp>
      <p:sp>
        <p:nvSpPr>
          <p:cNvPr id="19" name="Text Box 5"/>
          <p:cNvSpPr txBox="1">
            <a:spLocks noChangeArrowheads="1"/>
          </p:cNvSpPr>
          <p:nvPr/>
        </p:nvSpPr>
        <p:spPr bwMode="auto">
          <a:xfrm>
            <a:off x="465455" y="1355725"/>
            <a:ext cx="11262360" cy="2651125"/>
          </a:xfrm>
          <a:prstGeom prst="rect">
            <a:avLst/>
          </a:prstGeom>
          <a:noFill/>
          <a:ln>
            <a:noFill/>
          </a:ln>
        </p:spPr>
        <p:txBody>
          <a:bodyPr wrap="square">
            <a:spAutoFit/>
          </a:bodyPr>
          <a:lstStyle>
            <a:lvl1pPr marL="92075" indent="-92075"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marL="92075" marR="0" lvl="0" indent="-92075" algn="l" defTabSz="914400" rtl="0" eaLnBrk="1" fontAlgn="auto" latinLnBrk="0" hangingPunct="1">
              <a:lnSpc>
                <a:spcPct val="130000"/>
              </a:lnSpc>
              <a:spcBef>
                <a:spcPts val="0"/>
              </a:spcBef>
              <a:spcAft>
                <a:spcPts val="0"/>
              </a:spcAft>
              <a:buClrTx/>
              <a:buSzTx/>
              <a:buFont typeface="Arial" panose="020B0604020202020204" pitchFamily="34" charset="0"/>
              <a:buNone/>
              <a:defRPr/>
            </a:pPr>
            <a:r>
              <a:rPr kumimoji="0" lang="en-US" altLang="zh-CN" b="1" i="0" u="none" strike="noStrike" kern="0" cap="none" spc="0" normalizeH="0" baseline="0" noProof="0" dirty="0">
                <a:ln>
                  <a:noFill/>
                </a:ln>
                <a:solidFill>
                  <a:schemeClr val="tx1"/>
                </a:solidFill>
                <a:effectLst/>
                <a:uLnTx/>
                <a:uFillTx/>
                <a:latin typeface="Times New Roman" panose="02020603050405020304"/>
                <a:ea typeface="宋体" panose="02010600030101010101" pitchFamily="2" charset="-122"/>
                <a:cs typeface="+mn-cs"/>
              </a:rPr>
              <a:t>Sad and Thirteen has some _________. He can’t ____________ his family. His parents _____ a lot. It’s the only ______________ they have. When they _____, it’s like a big, black cloud ______________ their home. He doesn’t like it. </a:t>
            </a:r>
            <a:endParaRPr kumimoji="0" lang="en-US" altLang="zh-CN" b="1" i="0" u="none" strike="noStrike" kern="0" cap="none" spc="0" normalizeH="0" baseline="0" noProof="0" dirty="0">
              <a:ln>
                <a:noFill/>
              </a:ln>
              <a:solidFill>
                <a:schemeClr val="tx1"/>
              </a:solidFill>
              <a:effectLst/>
              <a:uLnTx/>
              <a:uFillTx/>
              <a:latin typeface="Times New Roman" panose="02020603050405020304"/>
              <a:ea typeface="宋体" panose="02010600030101010101" pitchFamily="2" charset="-122"/>
              <a:cs typeface="+mn-cs"/>
            </a:endParaRPr>
          </a:p>
        </p:txBody>
      </p:sp>
      <p:sp>
        <p:nvSpPr>
          <p:cNvPr id="22" name="Text Box 5"/>
          <p:cNvSpPr txBox="1">
            <a:spLocks noChangeArrowheads="1"/>
          </p:cNvSpPr>
          <p:nvPr/>
        </p:nvSpPr>
        <p:spPr bwMode="auto">
          <a:xfrm>
            <a:off x="9189720" y="1444942"/>
            <a:ext cx="2240915" cy="583565"/>
          </a:xfrm>
          <a:prstGeom prst="rect">
            <a:avLst/>
          </a:prstGeom>
          <a:noFill/>
          <a:ln>
            <a:noFill/>
          </a:ln>
        </p:spPr>
        <p:txBody>
          <a:bodyPr wrap="square">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auto" latinLnBrk="0" hangingPunct="1">
              <a:lnSpc>
                <a:spcPct val="100000"/>
              </a:lnSpc>
              <a:spcBef>
                <a:spcPct val="50000"/>
              </a:spcBef>
              <a:spcAft>
                <a:spcPts val="0"/>
              </a:spcAft>
              <a:buClrTx/>
              <a:buSzTx/>
              <a:buFont typeface="Arial" panose="020B0604020202020204" pitchFamily="34" charset="0"/>
              <a:buNone/>
              <a:defRPr/>
            </a:pPr>
            <a:r>
              <a:rPr kumimoji="0" lang="en-US" altLang="zh-CN"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get on with</a:t>
            </a:r>
            <a:endParaRPr kumimoji="0" lang="en-US" altLang="zh-CN"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endParaRPr>
          </a:p>
        </p:txBody>
      </p:sp>
      <p:sp>
        <p:nvSpPr>
          <p:cNvPr id="23" name="Text Box 6"/>
          <p:cNvSpPr txBox="1">
            <a:spLocks noChangeArrowheads="1"/>
          </p:cNvSpPr>
          <p:nvPr/>
        </p:nvSpPr>
        <p:spPr bwMode="auto">
          <a:xfrm>
            <a:off x="5334952" y="1443355"/>
            <a:ext cx="1964055" cy="583565"/>
          </a:xfrm>
          <a:prstGeom prst="rect">
            <a:avLst/>
          </a:prstGeom>
          <a:noFill/>
          <a:ln>
            <a:noFill/>
          </a:ln>
        </p:spPr>
        <p:txBody>
          <a:bodyPr wrap="square">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auto" latinLnBrk="0" hangingPunct="1">
              <a:lnSpc>
                <a:spcPct val="100000"/>
              </a:lnSpc>
              <a:spcBef>
                <a:spcPct val="50000"/>
              </a:spcBef>
              <a:spcAft>
                <a:spcPts val="0"/>
              </a:spcAft>
              <a:buClrTx/>
              <a:buSzTx/>
              <a:buFont typeface="Arial" panose="020B0604020202020204" pitchFamily="34" charset="0"/>
              <a:buNone/>
              <a:defRPr/>
            </a:pPr>
            <a:r>
              <a:rPr kumimoji="0" lang="en-US" altLang="zh-CN"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problems</a:t>
            </a:r>
            <a:endParaRPr kumimoji="0" lang="en-US" altLang="zh-CN"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endParaRPr>
          </a:p>
        </p:txBody>
      </p:sp>
      <p:sp>
        <p:nvSpPr>
          <p:cNvPr id="24" name="Text Box 8"/>
          <p:cNvSpPr txBox="1">
            <a:spLocks noChangeArrowheads="1"/>
          </p:cNvSpPr>
          <p:nvPr/>
        </p:nvSpPr>
        <p:spPr bwMode="auto">
          <a:xfrm>
            <a:off x="7336790" y="2733675"/>
            <a:ext cx="1394460" cy="583565"/>
          </a:xfrm>
          <a:prstGeom prst="rect">
            <a:avLst/>
          </a:prstGeom>
          <a:noFill/>
          <a:ln>
            <a:noFill/>
          </a:ln>
        </p:spPr>
        <p:txBody>
          <a:bodyPr wrap="square">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auto" latinLnBrk="0" hangingPunct="1">
              <a:lnSpc>
                <a:spcPct val="100000"/>
              </a:lnSpc>
              <a:spcBef>
                <a:spcPct val="50000"/>
              </a:spcBef>
              <a:spcAft>
                <a:spcPts val="0"/>
              </a:spcAft>
              <a:buClrTx/>
              <a:buSzTx/>
              <a:buFont typeface="Arial" panose="020B0604020202020204" pitchFamily="34" charset="0"/>
              <a:buNone/>
              <a:defRPr/>
            </a:pPr>
            <a:r>
              <a:rPr kumimoji="0" lang="en-US" altLang="zh-CN"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argue</a:t>
            </a:r>
            <a:endParaRPr kumimoji="0" lang="en-US" altLang="zh-CN"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endParaRPr>
          </a:p>
        </p:txBody>
      </p:sp>
      <p:sp>
        <p:nvSpPr>
          <p:cNvPr id="25" name="Text Box 9"/>
          <p:cNvSpPr txBox="1">
            <a:spLocks noChangeArrowheads="1"/>
          </p:cNvSpPr>
          <p:nvPr/>
        </p:nvSpPr>
        <p:spPr bwMode="auto">
          <a:xfrm>
            <a:off x="4747260" y="2101850"/>
            <a:ext cx="1175385" cy="583565"/>
          </a:xfrm>
          <a:prstGeom prst="rect">
            <a:avLst/>
          </a:prstGeom>
          <a:noFill/>
          <a:ln>
            <a:noFill/>
          </a:ln>
        </p:spPr>
        <p:txBody>
          <a:bodyPr wrap="square">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auto" latinLnBrk="0" hangingPunct="1">
              <a:lnSpc>
                <a:spcPct val="100000"/>
              </a:lnSpc>
              <a:spcBef>
                <a:spcPct val="50000"/>
              </a:spcBef>
              <a:spcAft>
                <a:spcPts val="0"/>
              </a:spcAft>
              <a:buClrTx/>
              <a:buSzTx/>
              <a:buFont typeface="Arial" panose="020B0604020202020204" pitchFamily="34" charset="0"/>
              <a:buNone/>
              <a:defRPr/>
            </a:pPr>
            <a:r>
              <a:rPr kumimoji="0" lang="en-US" altLang="zh-CN"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fight</a:t>
            </a:r>
            <a:endParaRPr kumimoji="0" lang="en-US" altLang="zh-CN"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endParaRPr>
          </a:p>
        </p:txBody>
      </p:sp>
      <p:sp>
        <p:nvSpPr>
          <p:cNvPr id="26" name="Text Box 6"/>
          <p:cNvSpPr txBox="1">
            <a:spLocks noChangeArrowheads="1"/>
          </p:cNvSpPr>
          <p:nvPr/>
        </p:nvSpPr>
        <p:spPr bwMode="auto">
          <a:xfrm>
            <a:off x="839470" y="2733675"/>
            <a:ext cx="2950210" cy="583565"/>
          </a:xfrm>
          <a:prstGeom prst="rect">
            <a:avLst/>
          </a:prstGeom>
          <a:noFill/>
          <a:ln>
            <a:noFill/>
          </a:ln>
        </p:spPr>
        <p:txBody>
          <a:bodyPr wrap="square">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auto" latinLnBrk="0" hangingPunct="1">
              <a:lnSpc>
                <a:spcPct val="100000"/>
              </a:lnSpc>
              <a:spcBef>
                <a:spcPct val="50000"/>
              </a:spcBef>
              <a:spcAft>
                <a:spcPts val="0"/>
              </a:spcAft>
              <a:buClrTx/>
              <a:buSzTx/>
              <a:buFont typeface="Arial" panose="020B0604020202020204" pitchFamily="34" charset="0"/>
              <a:buNone/>
              <a:defRPr/>
            </a:pPr>
            <a:r>
              <a:rPr kumimoji="0" lang="en-US" altLang="zh-CN"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communication</a:t>
            </a:r>
            <a:endParaRPr kumimoji="0" lang="en-US" altLang="zh-CN"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endParaRPr>
          </a:p>
        </p:txBody>
      </p:sp>
      <p:sp>
        <p:nvSpPr>
          <p:cNvPr id="28" name="Text Box 8"/>
          <p:cNvSpPr txBox="1">
            <a:spLocks noChangeArrowheads="1"/>
          </p:cNvSpPr>
          <p:nvPr/>
        </p:nvSpPr>
        <p:spPr bwMode="auto">
          <a:xfrm>
            <a:off x="2958465" y="3317558"/>
            <a:ext cx="2763520" cy="583565"/>
          </a:xfrm>
          <a:prstGeom prst="rect">
            <a:avLst/>
          </a:prstGeom>
          <a:noFill/>
          <a:ln>
            <a:noFill/>
          </a:ln>
        </p:spPr>
        <p:txBody>
          <a:bodyPr wrap="square">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auto" latinLnBrk="0" hangingPunct="1">
              <a:lnSpc>
                <a:spcPct val="100000"/>
              </a:lnSpc>
              <a:spcBef>
                <a:spcPct val="50000"/>
              </a:spcBef>
              <a:spcAft>
                <a:spcPts val="0"/>
              </a:spcAft>
              <a:buClrTx/>
              <a:buSzTx/>
              <a:buFont typeface="Arial" panose="020B0604020202020204" pitchFamily="34" charset="0"/>
              <a:buNone/>
              <a:defRPr/>
            </a:pPr>
            <a:r>
              <a:rPr kumimoji="0" lang="en-US" altLang="zh-CN"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hanging over</a:t>
            </a:r>
            <a:endParaRPr kumimoji="0" lang="en-US" altLang="zh-CN"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endParaRPr>
          </a:p>
        </p:txBody>
      </p:sp>
      <p:sp>
        <p:nvSpPr>
          <p:cNvPr id="44" name="Text Box 5"/>
          <p:cNvSpPr txBox="1">
            <a:spLocks noChangeArrowheads="1"/>
          </p:cNvSpPr>
          <p:nvPr/>
        </p:nvSpPr>
        <p:spPr bwMode="auto">
          <a:xfrm>
            <a:off x="588645" y="4058285"/>
            <a:ext cx="10978515" cy="2651125"/>
          </a:xfrm>
          <a:prstGeom prst="rect">
            <a:avLst/>
          </a:prstGeom>
          <a:noFill/>
          <a:ln>
            <a:noFill/>
          </a:ln>
        </p:spPr>
        <p:txBody>
          <a:bodyPr wrap="square">
            <a:spAutoFit/>
          </a:bodyPr>
          <a:lstStyle>
            <a:lvl1pPr marL="92075" indent="-92075">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92075" marR="0" lvl="0" indent="-92075" algn="l" defTabSz="914400" rtl="0" eaLnBrk="1" latinLnBrk="0" hangingPunct="1">
              <a:lnSpc>
                <a:spcPct val="130000"/>
              </a:lnSpc>
              <a:spcBef>
                <a:spcPts val="0"/>
              </a:spcBef>
              <a:spcAft>
                <a:spcPts val="0"/>
              </a:spcAft>
              <a:buClrTx/>
              <a:buSzTx/>
              <a:buFont typeface="Arial" panose="020B0604020202020204" pitchFamily="34" charset="0"/>
              <a:buNone/>
              <a:defRPr/>
            </a:pPr>
            <a:r>
              <a:rPr kumimoji="0" lang="en-US" altLang="zh-CN" sz="3200" b="1" i="0" u="none" strike="noStrike" kern="0" cap="none" spc="0" normalizeH="0" baseline="0" noProof="0" dirty="0">
                <a:ln>
                  <a:noFill/>
                </a:ln>
                <a:solidFill>
                  <a:schemeClr val="tx1"/>
                </a:solidFill>
                <a:effectLst/>
                <a:uLnTx/>
                <a:uFillTx/>
                <a:latin typeface="Times New Roman" panose="02020603050405020304"/>
                <a:ea typeface="宋体" panose="02010600030101010101" pitchFamily="2" charset="-122"/>
                <a:cs typeface="+mn-cs"/>
              </a:rPr>
              <a:t>His brother always watches ________ he wants until midnight.</a:t>
            </a:r>
            <a:endParaRPr kumimoji="0" lang="en-US" altLang="zh-CN" sz="3200" b="1" i="0" u="none" strike="noStrike" kern="0" cap="none" spc="0" normalizeH="0" baseline="0" noProof="0" dirty="0">
              <a:ln>
                <a:noFill/>
              </a:ln>
              <a:solidFill>
                <a:schemeClr val="tx1"/>
              </a:solidFill>
              <a:effectLst/>
              <a:uLnTx/>
              <a:uFillTx/>
              <a:latin typeface="Times New Roman" panose="02020603050405020304"/>
              <a:ea typeface="宋体" panose="02010600030101010101" pitchFamily="2" charset="-122"/>
              <a:cs typeface="+mn-cs"/>
            </a:endParaRPr>
          </a:p>
          <a:p>
            <a:pPr marL="92075" marR="0" lvl="0" indent="-92075" algn="l" defTabSz="914400" rtl="0" eaLnBrk="1" latinLnBrk="0" hangingPunct="1">
              <a:lnSpc>
                <a:spcPct val="130000"/>
              </a:lnSpc>
              <a:spcBef>
                <a:spcPts val="0"/>
              </a:spcBef>
              <a:spcAft>
                <a:spcPts val="0"/>
              </a:spcAft>
              <a:buClrTx/>
              <a:buSzTx/>
              <a:buFont typeface="Arial" panose="020B0604020202020204" pitchFamily="34" charset="0"/>
              <a:buNone/>
              <a:defRPr/>
            </a:pPr>
            <a:r>
              <a:rPr kumimoji="0" lang="en-US" altLang="zh-CN" sz="3200" b="1" i="0" u="none" strike="noStrike" kern="0" cap="none" spc="0" normalizeH="0" baseline="0" noProof="0" dirty="0">
                <a:ln>
                  <a:noFill/>
                </a:ln>
                <a:solidFill>
                  <a:schemeClr val="tx1"/>
                </a:solidFill>
                <a:effectLst/>
                <a:uLnTx/>
                <a:uFillTx/>
                <a:latin typeface="Times New Roman" panose="02020603050405020304"/>
                <a:ea typeface="宋体" panose="02010600030101010101" pitchFamily="2" charset="-122"/>
                <a:cs typeface="+mn-cs"/>
              </a:rPr>
              <a:t>He _______ to let Sad and Thirteen watch </a:t>
            </a:r>
            <a:r>
              <a:rPr lang="en-US" altLang="zh-CN" sz="3200" b="1" kern="0" noProof="0" dirty="0">
                <a:ln>
                  <a:noFill/>
                </a:ln>
                <a:effectLst/>
                <a:uLnTx/>
                <a:uFillTx/>
                <a:latin typeface="Times New Roman" panose="02020603050405020304"/>
                <a:sym typeface="+mn-ea"/>
              </a:rPr>
              <a:t>his favorite TV</a:t>
            </a:r>
            <a:endParaRPr kumimoji="0" lang="en-US" altLang="zh-CN" sz="3200" b="1" i="0" u="none" strike="noStrike" kern="0" cap="none" spc="0" normalizeH="0" baseline="0" noProof="0" dirty="0">
              <a:ln>
                <a:noFill/>
              </a:ln>
              <a:solidFill>
                <a:schemeClr val="tx1"/>
              </a:solidFill>
              <a:effectLst/>
              <a:uLnTx/>
              <a:uFillTx/>
              <a:latin typeface="Times New Roman" panose="02020603050405020304"/>
              <a:ea typeface="宋体" panose="02010600030101010101" pitchFamily="2" charset="-122"/>
              <a:cs typeface="+mn-cs"/>
            </a:endParaRPr>
          </a:p>
          <a:p>
            <a:pPr marL="92075" marR="0" lvl="0" indent="-92075" algn="l" defTabSz="914400" rtl="0" eaLnBrk="1" latinLnBrk="0" hangingPunct="1">
              <a:lnSpc>
                <a:spcPct val="130000"/>
              </a:lnSpc>
              <a:spcBef>
                <a:spcPts val="0"/>
              </a:spcBef>
              <a:spcAft>
                <a:spcPts val="0"/>
              </a:spcAft>
              <a:buClrTx/>
              <a:buSzTx/>
              <a:buFont typeface="Arial" panose="020B0604020202020204" pitchFamily="34" charset="0"/>
              <a:buNone/>
              <a:defRPr/>
            </a:pPr>
            <a:r>
              <a:rPr kumimoji="0" lang="en-US" altLang="zh-CN" sz="3200" b="1" i="0" u="none" strike="noStrike" kern="0" cap="none" spc="0" normalizeH="0" baseline="0" noProof="0" dirty="0">
                <a:ln>
                  <a:noFill/>
                </a:ln>
                <a:solidFill>
                  <a:schemeClr val="tx1"/>
                </a:solidFill>
                <a:effectLst/>
                <a:uLnTx/>
                <a:uFillTx/>
                <a:latin typeface="Times New Roman" panose="02020603050405020304"/>
                <a:ea typeface="宋体" panose="02010600030101010101" pitchFamily="2" charset="-122"/>
                <a:cs typeface="+mn-cs"/>
              </a:rPr>
              <a:t>TV show. So </a:t>
            </a:r>
            <a:r>
              <a:rPr lang="en-US" altLang="zh-CN" sz="3200" b="1" kern="0" noProof="0" dirty="0">
                <a:ln>
                  <a:noFill/>
                </a:ln>
                <a:effectLst/>
                <a:uLnTx/>
                <a:uFillTx/>
                <a:latin typeface="Times New Roman" panose="02020603050405020304"/>
                <a:sym typeface="+mn-ea"/>
              </a:rPr>
              <a:t>Sad and Thirteen</a:t>
            </a:r>
            <a:r>
              <a:rPr kumimoji="0" lang="en-US" altLang="zh-CN" sz="3200" b="1" i="0" u="none" strike="noStrike" kern="0" cap="none" spc="0" normalizeH="0" baseline="0" noProof="0" dirty="0">
                <a:ln>
                  <a:noFill/>
                </a:ln>
                <a:solidFill>
                  <a:schemeClr val="tx1"/>
                </a:solidFill>
                <a:effectLst/>
                <a:uLnTx/>
                <a:uFillTx/>
                <a:latin typeface="Times New Roman" panose="02020603050405020304"/>
                <a:ea typeface="宋体" panose="02010600030101010101" pitchFamily="2" charset="-122"/>
                <a:cs typeface="+mn-cs"/>
              </a:rPr>
              <a:t>he thinks it’s______and always feels ______ and ________ at home.   </a:t>
            </a:r>
            <a:endParaRPr kumimoji="0" lang="en-US" altLang="zh-CN" sz="3200" b="1" i="0" u="none" strike="noStrike" kern="0" cap="none" spc="0" normalizeH="0" baseline="0" noProof="0" dirty="0">
              <a:ln>
                <a:noFill/>
              </a:ln>
              <a:solidFill>
                <a:schemeClr val="tx1"/>
              </a:solidFill>
              <a:effectLst/>
              <a:uLnTx/>
              <a:uFillTx/>
              <a:latin typeface="Times New Roman" panose="02020603050405020304"/>
              <a:ea typeface="宋体" panose="02010600030101010101" pitchFamily="2" charset="-122"/>
              <a:cs typeface="+mn-cs"/>
            </a:endParaRPr>
          </a:p>
        </p:txBody>
      </p:sp>
      <p:sp>
        <p:nvSpPr>
          <p:cNvPr id="48" name="矩形 10"/>
          <p:cNvSpPr>
            <a:spLocks noChangeArrowheads="1"/>
          </p:cNvSpPr>
          <p:nvPr/>
        </p:nvSpPr>
        <p:spPr bwMode="auto">
          <a:xfrm>
            <a:off x="1314133" y="4781233"/>
            <a:ext cx="1379220" cy="583565"/>
          </a:xfrm>
          <a:prstGeom prst="rect">
            <a:avLst/>
          </a:prstGeom>
          <a:noFill/>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refuses</a:t>
            </a:r>
            <a:endParaRPr kumimoji="0" lang="en-US" altLang="zh-CN" sz="3200"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endParaRPr>
          </a:p>
        </p:txBody>
      </p:sp>
      <p:sp>
        <p:nvSpPr>
          <p:cNvPr id="49" name="矩形 48"/>
          <p:cNvSpPr>
            <a:spLocks noChangeArrowheads="1"/>
          </p:cNvSpPr>
          <p:nvPr/>
        </p:nvSpPr>
        <p:spPr bwMode="auto">
          <a:xfrm>
            <a:off x="1635443" y="6011860"/>
            <a:ext cx="1198880" cy="583565"/>
          </a:xfrm>
          <a:prstGeom prst="rect">
            <a:avLst/>
          </a:prstGeom>
          <a:noFill/>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lonely</a:t>
            </a:r>
            <a:endParaRPr kumimoji="0" lang="en-US" altLang="zh-CN" sz="3200"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endParaRPr>
          </a:p>
        </p:txBody>
      </p:sp>
      <p:sp>
        <p:nvSpPr>
          <p:cNvPr id="50" name="矩形 49"/>
          <p:cNvSpPr>
            <a:spLocks noChangeArrowheads="1"/>
          </p:cNvSpPr>
          <p:nvPr/>
        </p:nvSpPr>
        <p:spPr bwMode="auto">
          <a:xfrm>
            <a:off x="3875088" y="6039800"/>
            <a:ext cx="1515110" cy="583565"/>
          </a:xfrm>
          <a:prstGeom prst="rect">
            <a:avLst/>
          </a:prstGeom>
          <a:noFill/>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nervous</a:t>
            </a:r>
            <a:endParaRPr kumimoji="0" lang="en-US" altLang="zh-CN" sz="3200"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endParaRPr>
          </a:p>
        </p:txBody>
      </p:sp>
      <p:sp>
        <p:nvSpPr>
          <p:cNvPr id="5" name="Text Box 8"/>
          <p:cNvSpPr txBox="1">
            <a:spLocks noChangeArrowheads="1"/>
          </p:cNvSpPr>
          <p:nvPr/>
        </p:nvSpPr>
        <p:spPr bwMode="auto">
          <a:xfrm>
            <a:off x="5473700" y="4112257"/>
            <a:ext cx="1863090" cy="583565"/>
          </a:xfrm>
          <a:prstGeom prst="rect">
            <a:avLst/>
          </a:prstGeom>
          <a:noFill/>
          <a:ln>
            <a:noFill/>
          </a:ln>
        </p:spPr>
        <p:txBody>
          <a:bodyPr wrap="square">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marL="0" marR="0" lvl="0" algn="l" defTabSz="914400" rtl="0" eaLnBrk="1" fontAlgn="auto" latinLnBrk="0" hangingPunct="1">
              <a:lnSpc>
                <a:spcPct val="100000"/>
              </a:lnSpc>
              <a:spcBef>
                <a:spcPct val="50000"/>
              </a:spcBef>
              <a:spcAft>
                <a:spcPts val="0"/>
              </a:spcAft>
              <a:buClrTx/>
              <a:buSzTx/>
              <a:buFont typeface="Arial" panose="020B0604020202020204" pitchFamily="34" charset="0"/>
              <a:buNone/>
              <a:defRPr/>
            </a:pPr>
            <a:r>
              <a:rPr lang="en-US" altLang="zh-CN" b="1" i="1" kern="0" noProof="0" dirty="0">
                <a:ln>
                  <a:noFill/>
                </a:ln>
                <a:solidFill>
                  <a:srgbClr val="FF0000"/>
                </a:solidFill>
                <a:effectLst/>
                <a:uLnTx/>
                <a:uFillTx/>
                <a:latin typeface="Times New Roman" panose="02020603050405020304"/>
                <a:sym typeface="+mn-ea"/>
              </a:rPr>
              <a:t>whatever</a:t>
            </a:r>
            <a:endParaRPr kumimoji="0" lang="en-US" altLang="zh-CN"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endParaRPr>
          </a:p>
        </p:txBody>
      </p:sp>
      <p:sp>
        <p:nvSpPr>
          <p:cNvPr id="6" name="矩形 5"/>
          <p:cNvSpPr>
            <a:spLocks noChangeArrowheads="1"/>
          </p:cNvSpPr>
          <p:nvPr/>
        </p:nvSpPr>
        <p:spPr bwMode="auto">
          <a:xfrm>
            <a:off x="8207693" y="5428295"/>
            <a:ext cx="1244600" cy="583565"/>
          </a:xfrm>
          <a:prstGeom prst="rect">
            <a:avLst/>
          </a:prstGeom>
          <a:noFill/>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rPr>
              <a:t>unfair</a:t>
            </a:r>
            <a:endParaRPr kumimoji="0" lang="en-US" altLang="zh-CN" sz="3200" b="1" i="1"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mn-cs"/>
            </a:endParaRPr>
          </a:p>
        </p:txBody>
      </p:sp>
      <p:grpSp>
        <p:nvGrpSpPr>
          <p:cNvPr id="8" name="组合 7"/>
          <p:cNvGrpSpPr/>
          <p:nvPr/>
        </p:nvGrpSpPr>
        <p:grpSpPr>
          <a:xfrm>
            <a:off x="7167563" y="1322384"/>
            <a:ext cx="4700905" cy="5929895"/>
            <a:chOff x="3214213" y="824600"/>
            <a:chExt cx="4700905" cy="5929895"/>
          </a:xfrm>
        </p:grpSpPr>
        <p:pic>
          <p:nvPicPr>
            <p:cNvPr id="9" name="图片 8"/>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3790950" y="3049270"/>
              <a:ext cx="2747010" cy="3705225"/>
            </a:xfrm>
            <a:prstGeom prst="rect">
              <a:avLst/>
            </a:prstGeom>
          </p:spPr>
        </p:pic>
        <p:grpSp>
          <p:nvGrpSpPr>
            <p:cNvPr id="10" name="Group 21"/>
            <p:cNvGrpSpPr/>
            <p:nvPr/>
          </p:nvGrpSpPr>
          <p:grpSpPr>
            <a:xfrm>
              <a:off x="3214213" y="824600"/>
              <a:ext cx="4700905" cy="2359660"/>
              <a:chOff x="4859905" y="3167572"/>
              <a:chExt cx="2521505" cy="1753261"/>
            </a:xfrm>
            <a:solidFill>
              <a:srgbClr val="205394"/>
            </a:solidFill>
          </p:grpSpPr>
          <p:sp>
            <p:nvSpPr>
              <p:cNvPr id="12" name="Freeform 40"/>
              <p:cNvSpPr/>
              <p:nvPr/>
            </p:nvSpPr>
            <p:spPr bwMode="auto">
              <a:xfrm>
                <a:off x="4859905" y="3167572"/>
                <a:ext cx="2521505" cy="1753261"/>
              </a:xfrm>
              <a:custGeom>
                <a:avLst/>
                <a:gdLst>
                  <a:gd name="T0" fmla="*/ 1413 w 1454"/>
                  <a:gd name="T1" fmla="*/ 410 h 1042"/>
                  <a:gd name="T2" fmla="*/ 1224 w 1454"/>
                  <a:gd name="T3" fmla="*/ 327 h 1042"/>
                  <a:gd name="T4" fmla="*/ 1197 w 1454"/>
                  <a:gd name="T5" fmla="*/ 328 h 1042"/>
                  <a:gd name="T6" fmla="*/ 1119 w 1454"/>
                  <a:gd name="T7" fmla="*/ 150 h 1042"/>
                  <a:gd name="T8" fmla="*/ 984 w 1454"/>
                  <a:gd name="T9" fmla="*/ 101 h 1042"/>
                  <a:gd name="T10" fmla="*/ 875 w 1454"/>
                  <a:gd name="T11" fmla="*/ 122 h 1042"/>
                  <a:gd name="T12" fmla="*/ 641 w 1454"/>
                  <a:gd name="T13" fmla="*/ 0 h 1042"/>
                  <a:gd name="T14" fmla="*/ 627 w 1454"/>
                  <a:gd name="T15" fmla="*/ 0 h 1042"/>
                  <a:gd name="T16" fmla="*/ 386 w 1454"/>
                  <a:gd name="T17" fmla="*/ 202 h 1042"/>
                  <a:gd name="T18" fmla="*/ 343 w 1454"/>
                  <a:gd name="T19" fmla="*/ 198 h 1042"/>
                  <a:gd name="T20" fmla="*/ 205 w 1454"/>
                  <a:gd name="T21" fmla="*/ 300 h 1042"/>
                  <a:gd name="T22" fmla="*/ 188 w 1454"/>
                  <a:gd name="T23" fmla="*/ 299 h 1042"/>
                  <a:gd name="T24" fmla="*/ 42 w 1454"/>
                  <a:gd name="T25" fmla="*/ 393 h 1042"/>
                  <a:gd name="T26" fmla="*/ 37 w 1454"/>
                  <a:gd name="T27" fmla="*/ 610 h 1042"/>
                  <a:gd name="T28" fmla="*/ 240 w 1454"/>
                  <a:gd name="T29" fmla="*/ 721 h 1042"/>
                  <a:gd name="T30" fmla="*/ 317 w 1454"/>
                  <a:gd name="T31" fmla="*/ 712 h 1042"/>
                  <a:gd name="T32" fmla="*/ 453 w 1454"/>
                  <a:gd name="T33" fmla="*/ 841 h 1042"/>
                  <a:gd name="T34" fmla="*/ 489 w 1454"/>
                  <a:gd name="T35" fmla="*/ 844 h 1042"/>
                  <a:gd name="T36" fmla="*/ 644 w 1454"/>
                  <a:gd name="T37" fmla="*/ 770 h 1042"/>
                  <a:gd name="T38" fmla="*/ 791 w 1454"/>
                  <a:gd name="T39" fmla="*/ 873 h 1042"/>
                  <a:gd name="T40" fmla="*/ 673 w 1454"/>
                  <a:gd name="T41" fmla="*/ 1042 h 1042"/>
                  <a:gd name="T42" fmla="*/ 1099 w 1454"/>
                  <a:gd name="T43" fmla="*/ 761 h 1042"/>
                  <a:gd name="T44" fmla="*/ 1102 w 1454"/>
                  <a:gd name="T45" fmla="*/ 757 h 1042"/>
                  <a:gd name="T46" fmla="*/ 1162 w 1454"/>
                  <a:gd name="T47" fmla="*/ 766 h 1042"/>
                  <a:gd name="T48" fmla="*/ 1285 w 1454"/>
                  <a:gd name="T49" fmla="*/ 700 h 1042"/>
                  <a:gd name="T50" fmla="*/ 1420 w 1454"/>
                  <a:gd name="T51" fmla="*/ 601 h 1042"/>
                  <a:gd name="T52" fmla="*/ 1413 w 1454"/>
                  <a:gd name="T53" fmla="*/ 41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4" h="1042">
                    <a:moveTo>
                      <a:pt x="1413" y="410"/>
                    </a:moveTo>
                    <a:cubicBezTo>
                      <a:pt x="1359" y="338"/>
                      <a:pt x="1272" y="327"/>
                      <a:pt x="1224" y="327"/>
                    </a:cubicBezTo>
                    <a:cubicBezTo>
                      <a:pt x="1214" y="327"/>
                      <a:pt x="1204" y="328"/>
                      <a:pt x="1197" y="328"/>
                    </a:cubicBezTo>
                    <a:cubicBezTo>
                      <a:pt x="1201" y="297"/>
                      <a:pt x="1200" y="224"/>
                      <a:pt x="1119" y="150"/>
                    </a:cubicBezTo>
                    <a:cubicBezTo>
                      <a:pt x="1082" y="117"/>
                      <a:pt x="1037" y="101"/>
                      <a:pt x="984" y="101"/>
                    </a:cubicBezTo>
                    <a:cubicBezTo>
                      <a:pt x="935" y="101"/>
                      <a:pt x="893" y="115"/>
                      <a:pt x="875" y="122"/>
                    </a:cubicBezTo>
                    <a:cubicBezTo>
                      <a:pt x="859" y="91"/>
                      <a:pt x="799" y="0"/>
                      <a:pt x="641" y="0"/>
                    </a:cubicBezTo>
                    <a:cubicBezTo>
                      <a:pt x="637" y="0"/>
                      <a:pt x="632" y="0"/>
                      <a:pt x="627" y="0"/>
                    </a:cubicBezTo>
                    <a:cubicBezTo>
                      <a:pt x="437" y="6"/>
                      <a:pt x="395" y="158"/>
                      <a:pt x="386" y="202"/>
                    </a:cubicBezTo>
                    <a:cubicBezTo>
                      <a:pt x="371" y="199"/>
                      <a:pt x="357" y="198"/>
                      <a:pt x="343" y="198"/>
                    </a:cubicBezTo>
                    <a:cubicBezTo>
                      <a:pt x="246" y="198"/>
                      <a:pt x="214" y="273"/>
                      <a:pt x="205" y="300"/>
                    </a:cubicBezTo>
                    <a:cubicBezTo>
                      <a:pt x="200" y="300"/>
                      <a:pt x="194" y="299"/>
                      <a:pt x="188" y="299"/>
                    </a:cubicBezTo>
                    <a:cubicBezTo>
                      <a:pt x="132" y="299"/>
                      <a:pt x="76" y="335"/>
                      <a:pt x="42" y="393"/>
                    </a:cubicBezTo>
                    <a:cubicBezTo>
                      <a:pt x="2" y="461"/>
                      <a:pt x="0" y="542"/>
                      <a:pt x="37" y="610"/>
                    </a:cubicBezTo>
                    <a:cubicBezTo>
                      <a:pt x="88" y="702"/>
                      <a:pt x="175" y="721"/>
                      <a:pt x="240" y="721"/>
                    </a:cubicBezTo>
                    <a:cubicBezTo>
                      <a:pt x="274" y="721"/>
                      <a:pt x="302" y="716"/>
                      <a:pt x="317" y="712"/>
                    </a:cubicBezTo>
                    <a:cubicBezTo>
                      <a:pt x="322" y="744"/>
                      <a:pt x="347" y="823"/>
                      <a:pt x="453" y="841"/>
                    </a:cubicBezTo>
                    <a:cubicBezTo>
                      <a:pt x="465" y="843"/>
                      <a:pt x="477" y="844"/>
                      <a:pt x="489" y="844"/>
                    </a:cubicBezTo>
                    <a:cubicBezTo>
                      <a:pt x="568" y="844"/>
                      <a:pt x="621" y="797"/>
                      <a:pt x="644" y="770"/>
                    </a:cubicBezTo>
                    <a:cubicBezTo>
                      <a:pt x="655" y="799"/>
                      <a:pt x="689" y="847"/>
                      <a:pt x="791" y="873"/>
                    </a:cubicBezTo>
                    <a:cubicBezTo>
                      <a:pt x="778" y="928"/>
                      <a:pt x="746" y="1003"/>
                      <a:pt x="673" y="1042"/>
                    </a:cubicBezTo>
                    <a:cubicBezTo>
                      <a:pt x="673" y="1042"/>
                      <a:pt x="966" y="1042"/>
                      <a:pt x="1099" y="761"/>
                    </a:cubicBezTo>
                    <a:cubicBezTo>
                      <a:pt x="1100" y="760"/>
                      <a:pt x="1101" y="758"/>
                      <a:pt x="1102" y="757"/>
                    </a:cubicBezTo>
                    <a:cubicBezTo>
                      <a:pt x="1123" y="763"/>
                      <a:pt x="1143" y="766"/>
                      <a:pt x="1162" y="766"/>
                    </a:cubicBezTo>
                    <a:cubicBezTo>
                      <a:pt x="1238" y="766"/>
                      <a:pt x="1274" y="717"/>
                      <a:pt x="1285" y="700"/>
                    </a:cubicBezTo>
                    <a:cubicBezTo>
                      <a:pt x="1339" y="699"/>
                      <a:pt x="1390" y="661"/>
                      <a:pt x="1420" y="601"/>
                    </a:cubicBezTo>
                    <a:cubicBezTo>
                      <a:pt x="1454" y="534"/>
                      <a:pt x="1451" y="461"/>
                      <a:pt x="1413" y="410"/>
                    </a:cubicBezTo>
                  </a:path>
                </a:pathLst>
              </a:custGeom>
              <a:grpFill/>
              <a:ln>
                <a:noFill/>
              </a:ln>
            </p:spPr>
            <p:txBody>
              <a:bodyPr vert="horz" wrap="square" lIns="91440" tIns="45720" rIns="91440" bIns="45720" numCol="1" anchor="t" anchorCtr="0" compatLnSpc="1"/>
              <a:lstStyle/>
              <a:p>
                <a:endParaRPr lang="en-US">
                  <a:solidFill>
                    <a:schemeClr val="tx2">
                      <a:lumMod val="50000"/>
                      <a:lumOff val="50000"/>
                    </a:schemeClr>
                  </a:solidFill>
                  <a:cs typeface="+mn-ea"/>
                  <a:sym typeface="+mn-lt"/>
                </a:endParaRPr>
              </a:p>
            </p:txBody>
          </p:sp>
          <p:sp>
            <p:nvSpPr>
              <p:cNvPr id="13" name="Freeform 41"/>
              <p:cNvSpPr/>
              <p:nvPr/>
            </p:nvSpPr>
            <p:spPr bwMode="auto">
              <a:xfrm>
                <a:off x="5064321" y="3280688"/>
                <a:ext cx="2187593" cy="1500814"/>
              </a:xfrm>
              <a:custGeom>
                <a:avLst/>
                <a:gdLst>
                  <a:gd name="T0" fmla="*/ 1263 w 1300"/>
                  <a:gd name="T1" fmla="*/ 334 h 892"/>
                  <a:gd name="T2" fmla="*/ 1095 w 1300"/>
                  <a:gd name="T3" fmla="*/ 267 h 892"/>
                  <a:gd name="T4" fmla="*/ 1070 w 1300"/>
                  <a:gd name="T5" fmla="*/ 268 h 892"/>
                  <a:gd name="T6" fmla="*/ 1000 w 1300"/>
                  <a:gd name="T7" fmla="*/ 123 h 892"/>
                  <a:gd name="T8" fmla="*/ 880 w 1300"/>
                  <a:gd name="T9" fmla="*/ 82 h 892"/>
                  <a:gd name="T10" fmla="*/ 782 w 1300"/>
                  <a:gd name="T11" fmla="*/ 100 h 892"/>
                  <a:gd name="T12" fmla="*/ 573 w 1300"/>
                  <a:gd name="T13" fmla="*/ 0 h 892"/>
                  <a:gd name="T14" fmla="*/ 561 w 1300"/>
                  <a:gd name="T15" fmla="*/ 1 h 892"/>
                  <a:gd name="T16" fmla="*/ 346 w 1300"/>
                  <a:gd name="T17" fmla="*/ 165 h 892"/>
                  <a:gd name="T18" fmla="*/ 307 w 1300"/>
                  <a:gd name="T19" fmla="*/ 161 h 892"/>
                  <a:gd name="T20" fmla="*/ 183 w 1300"/>
                  <a:gd name="T21" fmla="*/ 245 h 892"/>
                  <a:gd name="T22" fmla="*/ 168 w 1300"/>
                  <a:gd name="T23" fmla="*/ 244 h 892"/>
                  <a:gd name="T24" fmla="*/ 38 w 1300"/>
                  <a:gd name="T25" fmla="*/ 320 h 892"/>
                  <a:gd name="T26" fmla="*/ 33 w 1300"/>
                  <a:gd name="T27" fmla="*/ 496 h 892"/>
                  <a:gd name="T28" fmla="*/ 214 w 1300"/>
                  <a:gd name="T29" fmla="*/ 587 h 892"/>
                  <a:gd name="T30" fmla="*/ 283 w 1300"/>
                  <a:gd name="T31" fmla="*/ 580 h 892"/>
                  <a:gd name="T32" fmla="*/ 405 w 1300"/>
                  <a:gd name="T33" fmla="*/ 685 h 892"/>
                  <a:gd name="T34" fmla="*/ 437 w 1300"/>
                  <a:gd name="T35" fmla="*/ 687 h 892"/>
                  <a:gd name="T36" fmla="*/ 576 w 1300"/>
                  <a:gd name="T37" fmla="*/ 627 h 892"/>
                  <a:gd name="T38" fmla="*/ 792 w 1300"/>
                  <a:gd name="T39" fmla="*/ 752 h 892"/>
                  <a:gd name="T40" fmla="*/ 702 w 1300"/>
                  <a:gd name="T41" fmla="*/ 892 h 892"/>
                  <a:gd name="T42" fmla="*/ 983 w 1300"/>
                  <a:gd name="T43" fmla="*/ 619 h 892"/>
                  <a:gd name="T44" fmla="*/ 985 w 1300"/>
                  <a:gd name="T45" fmla="*/ 616 h 892"/>
                  <a:gd name="T46" fmla="*/ 1039 w 1300"/>
                  <a:gd name="T47" fmla="*/ 623 h 892"/>
                  <a:gd name="T48" fmla="*/ 1149 w 1300"/>
                  <a:gd name="T49" fmla="*/ 570 h 892"/>
                  <a:gd name="T50" fmla="*/ 1270 w 1300"/>
                  <a:gd name="T51" fmla="*/ 489 h 892"/>
                  <a:gd name="T52" fmla="*/ 1263 w 1300"/>
                  <a:gd name="T53" fmla="*/ 334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0" h="892">
                    <a:moveTo>
                      <a:pt x="1263" y="334"/>
                    </a:moveTo>
                    <a:cubicBezTo>
                      <a:pt x="1215" y="275"/>
                      <a:pt x="1137" y="267"/>
                      <a:pt x="1095" y="267"/>
                    </a:cubicBezTo>
                    <a:cubicBezTo>
                      <a:pt x="1085" y="267"/>
                      <a:pt x="1077" y="267"/>
                      <a:pt x="1070" y="268"/>
                    </a:cubicBezTo>
                    <a:cubicBezTo>
                      <a:pt x="1074" y="242"/>
                      <a:pt x="1073" y="183"/>
                      <a:pt x="1000" y="123"/>
                    </a:cubicBezTo>
                    <a:cubicBezTo>
                      <a:pt x="968" y="96"/>
                      <a:pt x="927" y="82"/>
                      <a:pt x="880" y="82"/>
                    </a:cubicBezTo>
                    <a:cubicBezTo>
                      <a:pt x="836" y="82"/>
                      <a:pt x="799" y="94"/>
                      <a:pt x="782" y="100"/>
                    </a:cubicBezTo>
                    <a:cubicBezTo>
                      <a:pt x="768" y="75"/>
                      <a:pt x="714" y="0"/>
                      <a:pt x="573" y="0"/>
                    </a:cubicBezTo>
                    <a:cubicBezTo>
                      <a:pt x="569" y="0"/>
                      <a:pt x="565" y="0"/>
                      <a:pt x="561" y="1"/>
                    </a:cubicBezTo>
                    <a:cubicBezTo>
                      <a:pt x="391" y="6"/>
                      <a:pt x="353" y="129"/>
                      <a:pt x="346" y="165"/>
                    </a:cubicBezTo>
                    <a:cubicBezTo>
                      <a:pt x="332" y="162"/>
                      <a:pt x="319" y="161"/>
                      <a:pt x="307" y="161"/>
                    </a:cubicBezTo>
                    <a:cubicBezTo>
                      <a:pt x="220" y="161"/>
                      <a:pt x="191" y="222"/>
                      <a:pt x="183" y="245"/>
                    </a:cubicBezTo>
                    <a:cubicBezTo>
                      <a:pt x="178" y="244"/>
                      <a:pt x="173" y="244"/>
                      <a:pt x="168" y="244"/>
                    </a:cubicBezTo>
                    <a:cubicBezTo>
                      <a:pt x="118" y="244"/>
                      <a:pt x="68" y="273"/>
                      <a:pt x="38" y="320"/>
                    </a:cubicBezTo>
                    <a:cubicBezTo>
                      <a:pt x="2" y="376"/>
                      <a:pt x="0" y="442"/>
                      <a:pt x="33" y="496"/>
                    </a:cubicBezTo>
                    <a:cubicBezTo>
                      <a:pt x="78" y="571"/>
                      <a:pt x="157" y="587"/>
                      <a:pt x="214" y="587"/>
                    </a:cubicBezTo>
                    <a:cubicBezTo>
                      <a:pt x="245" y="587"/>
                      <a:pt x="270" y="582"/>
                      <a:pt x="283" y="580"/>
                    </a:cubicBezTo>
                    <a:cubicBezTo>
                      <a:pt x="288" y="605"/>
                      <a:pt x="310" y="669"/>
                      <a:pt x="405" y="685"/>
                    </a:cubicBezTo>
                    <a:cubicBezTo>
                      <a:pt x="416" y="686"/>
                      <a:pt x="426" y="687"/>
                      <a:pt x="437" y="687"/>
                    </a:cubicBezTo>
                    <a:cubicBezTo>
                      <a:pt x="508" y="687"/>
                      <a:pt x="555" y="649"/>
                      <a:pt x="576" y="627"/>
                    </a:cubicBezTo>
                    <a:cubicBezTo>
                      <a:pt x="586" y="650"/>
                      <a:pt x="654" y="737"/>
                      <a:pt x="792" y="752"/>
                    </a:cubicBezTo>
                    <a:cubicBezTo>
                      <a:pt x="780" y="798"/>
                      <a:pt x="763" y="849"/>
                      <a:pt x="702" y="892"/>
                    </a:cubicBezTo>
                    <a:cubicBezTo>
                      <a:pt x="702" y="892"/>
                      <a:pt x="864" y="847"/>
                      <a:pt x="983" y="619"/>
                    </a:cubicBezTo>
                    <a:cubicBezTo>
                      <a:pt x="984" y="618"/>
                      <a:pt x="984" y="617"/>
                      <a:pt x="985" y="616"/>
                    </a:cubicBezTo>
                    <a:cubicBezTo>
                      <a:pt x="1004" y="621"/>
                      <a:pt x="1022" y="623"/>
                      <a:pt x="1039" y="623"/>
                    </a:cubicBezTo>
                    <a:cubicBezTo>
                      <a:pt x="1107" y="623"/>
                      <a:pt x="1139" y="584"/>
                      <a:pt x="1149" y="570"/>
                    </a:cubicBezTo>
                    <a:cubicBezTo>
                      <a:pt x="1197" y="569"/>
                      <a:pt x="1243" y="538"/>
                      <a:pt x="1270" y="489"/>
                    </a:cubicBezTo>
                    <a:cubicBezTo>
                      <a:pt x="1300" y="435"/>
                      <a:pt x="1297" y="375"/>
                      <a:pt x="1263" y="334"/>
                    </a:cubicBezTo>
                  </a:path>
                </a:pathLst>
              </a:custGeom>
              <a:solidFill>
                <a:schemeClr val="bg1"/>
              </a:solidFill>
              <a:ln>
                <a:noFill/>
              </a:ln>
            </p:spPr>
            <p:txBody>
              <a:bodyPr vert="horz" wrap="square" lIns="91440" tIns="45720" rIns="91440" bIns="45720" numCol="1" anchor="t" anchorCtr="0" compatLnSpc="1"/>
              <a:lstStyle/>
              <a:p>
                <a:endParaRPr lang="en-US">
                  <a:solidFill>
                    <a:schemeClr val="tx2">
                      <a:lumMod val="50000"/>
                      <a:lumOff val="50000"/>
                    </a:schemeClr>
                  </a:solidFill>
                  <a:cs typeface="+mn-ea"/>
                  <a:sym typeface="+mn-lt"/>
                </a:endParaRPr>
              </a:p>
            </p:txBody>
          </p:sp>
        </p:grpSp>
        <p:sp>
          <p:nvSpPr>
            <p:cNvPr id="11" name="文本框 10"/>
            <p:cNvSpPr txBox="1"/>
            <p:nvPr/>
          </p:nvSpPr>
          <p:spPr>
            <a:xfrm>
              <a:off x="3595848" y="1319900"/>
              <a:ext cx="3695700" cy="1076325"/>
            </a:xfrm>
            <a:prstGeom prst="rect">
              <a:avLst/>
            </a:prstGeom>
            <a:noFill/>
          </p:spPr>
          <p:txBody>
            <a:bodyPr wrap="square" rtlCol="0">
              <a:spAutoFit/>
            </a:bodyPr>
            <a:lstStyle/>
            <a:p>
              <a:pPr algn="ctr"/>
              <a:r>
                <a:rPr lang="en-US" altLang="zh-CN" sz="3200" b="1" dirty="0">
                  <a:solidFill>
                    <a:srgbClr val="C00000"/>
                  </a:solidFill>
                  <a:effectLst/>
                  <a:latin typeface="Arial Narrow" panose="020B0606020202030204" pitchFamily="34" charset="0"/>
                  <a:cs typeface="Times New Roman" panose="02020603050405020304" pitchFamily="18" charset="0"/>
                  <a:sym typeface="+mn-ea"/>
                </a:rPr>
                <a:t>What advice Mr. Hunt give to him</a:t>
              </a:r>
              <a:r>
                <a:rPr lang="en-US" altLang="zh-CN" sz="3200" b="1" dirty="0">
                  <a:solidFill>
                    <a:srgbClr val="C00000"/>
                  </a:solidFill>
                  <a:latin typeface="Arial Narrow" panose="020B0606020202030204" pitchFamily="34" charset="0"/>
                  <a:cs typeface="Times New Roman" panose="02020603050405020304" pitchFamily="18" charset="0"/>
                  <a:sym typeface="+mn-ea"/>
                </a:rPr>
                <a:t>?</a:t>
              </a:r>
              <a:endParaRPr lang="zh-CN" altLang="en-US" sz="3200" b="1" dirty="0">
                <a:solidFill>
                  <a:srgbClr val="C00000"/>
                </a:solidFill>
                <a:effectLst/>
                <a:latin typeface="Arial Narrow" panose="020B0606020202030204" pitchFamily="34" charset="0"/>
                <a:cs typeface="Times New Roman" panose="02020603050405020304" pitchFamily="18" charset="0"/>
                <a:sym typeface="+mn-ea"/>
              </a:endParaRPr>
            </a:p>
          </p:txBody>
        </p:sp>
      </p:grpSp>
      <p:pic>
        <p:nvPicPr>
          <p:cNvPr id="14" name="图片 13"/>
          <p:cNvPicPr>
            <a:picLocks noChangeAspect="1"/>
          </p:cNvPicPr>
          <p:nvPr/>
        </p:nvPicPr>
        <p:blipFill>
          <a:blip r:embed="rId3"/>
          <a:stretch>
            <a:fillRect/>
          </a:stretch>
        </p:blipFill>
        <p:spPr>
          <a:xfrm>
            <a:off x="251383" y="138748"/>
            <a:ext cx="774538" cy="1191260"/>
          </a:xfrm>
          <a:prstGeom prst="rect">
            <a:avLst/>
          </a:prstGeom>
        </p:spPr>
      </p:pic>
    </p:spTree>
    <p:custDataLst>
      <p:tags r:id="rId4"/>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1+#ppt_w/2"/>
                                          </p:val>
                                        </p:tav>
                                        <p:tav tm="100000">
                                          <p:val>
                                            <p:strVal val="#ppt_x"/>
                                          </p:val>
                                        </p:tav>
                                      </p:tavLst>
                                    </p:anim>
                                    <p:anim calcmode="lin" valueType="num">
                                      <p:cBhvr additive="base">
                                        <p:cTn id="14"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1+#ppt_w/2"/>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4" presetClass="entr" presetSubtype="0" fill="hold" grpId="0" nodeType="clickEffect">
                                  <p:stCondLst>
                                    <p:cond delay="0"/>
                                  </p:stCondLst>
                                  <p:childTnLst>
                                    <p:set>
                                      <p:cBhvr>
                                        <p:cTn id="48" dur="1" fill="hold">
                                          <p:stCondLst>
                                            <p:cond delay="0"/>
                                          </p:stCondLst>
                                        </p:cTn>
                                        <p:tgtEl>
                                          <p:spTgt spid="48"/>
                                        </p:tgtEl>
                                        <p:attrNameLst>
                                          <p:attrName>style.visibility</p:attrName>
                                        </p:attrNameLst>
                                      </p:cBhvr>
                                      <p:to>
                                        <p:strVal val="visible"/>
                                      </p:to>
                                    </p:set>
                                    <p:anim from="(-#ppt_w/2)" to="(#ppt_x)" calcmode="lin" valueType="num">
                                      <p:cBhvr>
                                        <p:cTn id="49" dur="600" fill="hold">
                                          <p:stCondLst>
                                            <p:cond delay="0"/>
                                          </p:stCondLst>
                                        </p:cTn>
                                        <p:tgtEl>
                                          <p:spTgt spid="48"/>
                                        </p:tgtEl>
                                        <p:attrNameLst>
                                          <p:attrName>ppt_x</p:attrName>
                                        </p:attrNameLst>
                                      </p:cBhvr>
                                    </p:anim>
                                    <p:anim from="0" to="-1.0" calcmode="lin" valueType="num">
                                      <p:cBhvr>
                                        <p:cTn id="50" dur="200" decel="50000" autoRev="1" fill="hold">
                                          <p:stCondLst>
                                            <p:cond delay="600"/>
                                          </p:stCondLst>
                                        </p:cTn>
                                        <p:tgtEl>
                                          <p:spTgt spid="48"/>
                                        </p:tgtEl>
                                        <p:attrNameLst>
                                          <p:attrName>xshear</p:attrName>
                                        </p:attrNameLst>
                                      </p:cBhvr>
                                    </p:anim>
                                    <p:animScale>
                                      <p:cBhvr>
                                        <p:cTn id="51" dur="200" decel="100000" autoRev="1" fill="hold">
                                          <p:stCondLst>
                                            <p:cond delay="600"/>
                                          </p:stCondLst>
                                        </p:cTn>
                                        <p:tgtEl>
                                          <p:spTgt spid="48"/>
                                        </p:tgtEl>
                                      </p:cBhvr>
                                      <p:from x="100000" y="100000"/>
                                      <p:to x="80000" y="100000"/>
                                    </p:animScale>
                                    <p:anim by="(#ppt_h/3+#ppt_w*0.1)" calcmode="lin" valueType="num">
                                      <p:cBhvr additive="sum">
                                        <p:cTn id="52" dur="200" decel="100000" autoRev="1" fill="hold">
                                          <p:stCondLst>
                                            <p:cond delay="600"/>
                                          </p:stCondLst>
                                        </p:cTn>
                                        <p:tgtEl>
                                          <p:spTgt spid="48"/>
                                        </p:tgtEl>
                                        <p:attrNameLst>
                                          <p:attrName>ppt_x</p:attrName>
                                        </p:attrNameLst>
                                      </p:cBhvr>
                                    </p:anim>
                                  </p:childTnLst>
                                </p:cTn>
                              </p:par>
                            </p:childTnLst>
                          </p:cTn>
                        </p:par>
                      </p:childTnLst>
                    </p:cTn>
                  </p:par>
                  <p:par>
                    <p:cTn id="53" fill="hold">
                      <p:stCondLst>
                        <p:cond delay="indefinite"/>
                      </p:stCondLst>
                      <p:childTnLst>
                        <p:par>
                          <p:cTn id="54" fill="hold">
                            <p:stCondLst>
                              <p:cond delay="0"/>
                            </p:stCondLst>
                            <p:childTnLst>
                              <p:par>
                                <p:cTn id="55" presetID="54" presetClass="entr" presetSubtype="0" accel="10000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strVal val="#ppt_w*0.05"/>
                                          </p:val>
                                        </p:tav>
                                        <p:tav tm="100000">
                                          <p:val>
                                            <p:strVal val="#ppt_w"/>
                                          </p:val>
                                        </p:tav>
                                      </p:tavLst>
                                    </p:anim>
                                    <p:anim calcmode="lin" valueType="num">
                                      <p:cBhvr>
                                        <p:cTn id="58" dur="500" fill="hold"/>
                                        <p:tgtEl>
                                          <p:spTgt spid="6"/>
                                        </p:tgtEl>
                                        <p:attrNameLst>
                                          <p:attrName>ppt_h</p:attrName>
                                        </p:attrNameLst>
                                      </p:cBhvr>
                                      <p:tavLst>
                                        <p:tav tm="0">
                                          <p:val>
                                            <p:strVal val="#ppt_h"/>
                                          </p:val>
                                        </p:tav>
                                        <p:tav tm="100000">
                                          <p:val>
                                            <p:strVal val="#ppt_h"/>
                                          </p:val>
                                        </p:tav>
                                      </p:tavLst>
                                    </p:anim>
                                    <p:anim calcmode="lin" valueType="num">
                                      <p:cBhvr>
                                        <p:cTn id="59" dur="500" fill="hold"/>
                                        <p:tgtEl>
                                          <p:spTgt spid="6"/>
                                        </p:tgtEl>
                                        <p:attrNameLst>
                                          <p:attrName>ppt_x</p:attrName>
                                        </p:attrNameLst>
                                      </p:cBhvr>
                                      <p:tavLst>
                                        <p:tav tm="0">
                                          <p:val>
                                            <p:strVal val="#ppt_x-.2"/>
                                          </p:val>
                                        </p:tav>
                                        <p:tav tm="100000">
                                          <p:val>
                                            <p:strVal val="#ppt_x"/>
                                          </p:val>
                                        </p:tav>
                                      </p:tavLst>
                                    </p:anim>
                                    <p:anim calcmode="lin" valueType="num">
                                      <p:cBhvr>
                                        <p:cTn id="60" dur="500" fill="hold"/>
                                        <p:tgtEl>
                                          <p:spTgt spid="6"/>
                                        </p:tgtEl>
                                        <p:attrNameLst>
                                          <p:attrName>ppt_y</p:attrName>
                                        </p:attrNameLst>
                                      </p:cBhvr>
                                      <p:tavLst>
                                        <p:tav tm="0">
                                          <p:val>
                                            <p:strVal val="#ppt_y"/>
                                          </p:val>
                                        </p:tav>
                                        <p:tav tm="100000">
                                          <p:val>
                                            <p:strVal val="#ppt_y"/>
                                          </p:val>
                                        </p:tav>
                                      </p:tavLst>
                                    </p:anim>
                                    <p:animEffect transition="in" filter="fade">
                                      <p:cBhvr>
                                        <p:cTn id="61" dur="5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54" presetClass="entr" presetSubtype="0" accel="100000" fill="hold" grpId="0" nodeType="clickEffect">
                                  <p:stCondLst>
                                    <p:cond delay="0"/>
                                  </p:stCondLst>
                                  <p:childTnLst>
                                    <p:set>
                                      <p:cBhvr>
                                        <p:cTn id="65" dur="1" fill="hold">
                                          <p:stCondLst>
                                            <p:cond delay="0"/>
                                          </p:stCondLst>
                                        </p:cTn>
                                        <p:tgtEl>
                                          <p:spTgt spid="49"/>
                                        </p:tgtEl>
                                        <p:attrNameLst>
                                          <p:attrName>style.visibility</p:attrName>
                                        </p:attrNameLst>
                                      </p:cBhvr>
                                      <p:to>
                                        <p:strVal val="visible"/>
                                      </p:to>
                                    </p:set>
                                    <p:anim calcmode="lin" valueType="num">
                                      <p:cBhvr>
                                        <p:cTn id="66" dur="500" fill="hold"/>
                                        <p:tgtEl>
                                          <p:spTgt spid="49"/>
                                        </p:tgtEl>
                                        <p:attrNameLst>
                                          <p:attrName>ppt_w</p:attrName>
                                        </p:attrNameLst>
                                      </p:cBhvr>
                                      <p:tavLst>
                                        <p:tav tm="0">
                                          <p:val>
                                            <p:strVal val="#ppt_w*0.05"/>
                                          </p:val>
                                        </p:tav>
                                        <p:tav tm="100000">
                                          <p:val>
                                            <p:strVal val="#ppt_w"/>
                                          </p:val>
                                        </p:tav>
                                      </p:tavLst>
                                    </p:anim>
                                    <p:anim calcmode="lin" valueType="num">
                                      <p:cBhvr>
                                        <p:cTn id="67" dur="500" fill="hold"/>
                                        <p:tgtEl>
                                          <p:spTgt spid="49"/>
                                        </p:tgtEl>
                                        <p:attrNameLst>
                                          <p:attrName>ppt_h</p:attrName>
                                        </p:attrNameLst>
                                      </p:cBhvr>
                                      <p:tavLst>
                                        <p:tav tm="0">
                                          <p:val>
                                            <p:strVal val="#ppt_h"/>
                                          </p:val>
                                        </p:tav>
                                        <p:tav tm="100000">
                                          <p:val>
                                            <p:strVal val="#ppt_h"/>
                                          </p:val>
                                        </p:tav>
                                      </p:tavLst>
                                    </p:anim>
                                    <p:anim calcmode="lin" valueType="num">
                                      <p:cBhvr>
                                        <p:cTn id="68" dur="500" fill="hold"/>
                                        <p:tgtEl>
                                          <p:spTgt spid="49"/>
                                        </p:tgtEl>
                                        <p:attrNameLst>
                                          <p:attrName>ppt_x</p:attrName>
                                        </p:attrNameLst>
                                      </p:cBhvr>
                                      <p:tavLst>
                                        <p:tav tm="0">
                                          <p:val>
                                            <p:strVal val="#ppt_x-.2"/>
                                          </p:val>
                                        </p:tav>
                                        <p:tav tm="100000">
                                          <p:val>
                                            <p:strVal val="#ppt_x"/>
                                          </p:val>
                                        </p:tav>
                                      </p:tavLst>
                                    </p:anim>
                                    <p:anim calcmode="lin" valueType="num">
                                      <p:cBhvr>
                                        <p:cTn id="69" dur="500" fill="hold"/>
                                        <p:tgtEl>
                                          <p:spTgt spid="49"/>
                                        </p:tgtEl>
                                        <p:attrNameLst>
                                          <p:attrName>ppt_y</p:attrName>
                                        </p:attrNameLst>
                                      </p:cBhvr>
                                      <p:tavLst>
                                        <p:tav tm="0">
                                          <p:val>
                                            <p:strVal val="#ppt_y"/>
                                          </p:val>
                                        </p:tav>
                                        <p:tav tm="100000">
                                          <p:val>
                                            <p:strVal val="#ppt_y"/>
                                          </p:val>
                                        </p:tav>
                                      </p:tavLst>
                                    </p:anim>
                                    <p:animEffect transition="in" filter="fade">
                                      <p:cBhvr>
                                        <p:cTn id="70" dur="500"/>
                                        <p:tgtEl>
                                          <p:spTgt spid="49"/>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9"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anim calcmode="lin" valueType="num">
                                      <p:cBhvr additive="base">
                                        <p:cTn id="75" dur="500" fill="hold"/>
                                        <p:tgtEl>
                                          <p:spTgt spid="50"/>
                                        </p:tgtEl>
                                        <p:attrNameLst>
                                          <p:attrName>ppt_x</p:attrName>
                                        </p:attrNameLst>
                                      </p:cBhvr>
                                      <p:tavLst>
                                        <p:tav tm="0">
                                          <p:val>
                                            <p:strVal val="0-#ppt_w/2"/>
                                          </p:val>
                                        </p:tav>
                                        <p:tav tm="100000">
                                          <p:val>
                                            <p:strVal val="#ppt_x"/>
                                          </p:val>
                                        </p:tav>
                                      </p:tavLst>
                                    </p:anim>
                                    <p:anim calcmode="lin" valueType="num">
                                      <p:cBhvr additive="base">
                                        <p:cTn id="76" dur="500" fill="hold"/>
                                        <p:tgtEl>
                                          <p:spTgt spid="50"/>
                                        </p:tgtEl>
                                        <p:attrNameLst>
                                          <p:attrName>ppt_y</p:attrName>
                                        </p:attrNameLst>
                                      </p:cBhvr>
                                      <p:tavLst>
                                        <p:tav tm="0">
                                          <p:val>
                                            <p:strVal val="0-#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6" fill="hold" nodeType="clickEffect">
                                  <p:stCondLst>
                                    <p:cond delay="0"/>
                                  </p:stCondLst>
                                  <p:childTnLst>
                                    <p:set>
                                      <p:cBhvr>
                                        <p:cTn id="80" dur="1" fill="hold">
                                          <p:stCondLst>
                                            <p:cond delay="0"/>
                                          </p:stCondLst>
                                        </p:cTn>
                                        <p:tgtEl>
                                          <p:spTgt spid="8"/>
                                        </p:tgtEl>
                                        <p:attrNameLst>
                                          <p:attrName>style.visibility</p:attrName>
                                        </p:attrNameLst>
                                      </p:cBhvr>
                                      <p:to>
                                        <p:strVal val="visible"/>
                                      </p:to>
                                    </p:set>
                                    <p:anim calcmode="lin" valueType="num">
                                      <p:cBhvr additive="base">
                                        <p:cTn id="81" dur="500" fill="hold"/>
                                        <p:tgtEl>
                                          <p:spTgt spid="8"/>
                                        </p:tgtEl>
                                        <p:attrNameLst>
                                          <p:attrName>ppt_x</p:attrName>
                                        </p:attrNameLst>
                                      </p:cBhvr>
                                      <p:tavLst>
                                        <p:tav tm="0">
                                          <p:val>
                                            <p:strVal val="1+#ppt_w/2"/>
                                          </p:val>
                                        </p:tav>
                                        <p:tav tm="100000">
                                          <p:val>
                                            <p:strVal val="#ppt_x"/>
                                          </p:val>
                                        </p:tav>
                                      </p:tavLst>
                                    </p:anim>
                                    <p:anim calcmode="lin" valueType="num">
                                      <p:cBhvr additive="base">
                                        <p:cTn id="8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8" grpId="0"/>
      <p:bldP spid="48" grpId="0"/>
      <p:bldP spid="49" grpId="0"/>
      <p:bldP spid="50"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A272F"/>
        </a:solidFill>
        <a:effectLst/>
      </p:bgPr>
    </p:bg>
    <p:spTree>
      <p:nvGrpSpPr>
        <p:cNvPr id="1" name=""/>
        <p:cNvGrpSpPr/>
        <p:nvPr/>
      </p:nvGrpSpPr>
      <p:grpSpPr>
        <a:xfrm>
          <a:off x="0" y="0"/>
          <a:ext cx="0" cy="0"/>
          <a:chOff x="0" y="0"/>
          <a:chExt cx="0" cy="0"/>
        </a:xfrm>
      </p:grpSpPr>
      <p:sp>
        <p:nvSpPr>
          <p:cNvPr id="1048617" name="矩形 10"/>
          <p:cNvSpPr/>
          <p:nvPr/>
        </p:nvSpPr>
        <p:spPr>
          <a:xfrm>
            <a:off x="165100" y="147955"/>
            <a:ext cx="11862435" cy="6561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117039" y="3346998"/>
            <a:ext cx="11957921" cy="3543031"/>
          </a:xfrm>
          <a:prstGeom prst="rect">
            <a:avLst/>
          </a:prstGeom>
        </p:spPr>
      </p:pic>
      <p:grpSp>
        <p:nvGrpSpPr>
          <p:cNvPr id="10" name="组合 9"/>
          <p:cNvGrpSpPr/>
          <p:nvPr/>
        </p:nvGrpSpPr>
        <p:grpSpPr>
          <a:xfrm>
            <a:off x="2575311" y="1708429"/>
            <a:ext cx="7912100" cy="5181600"/>
            <a:chOff x="2451100" y="-1308100"/>
            <a:chExt cx="7912100" cy="5181600"/>
          </a:xfrm>
        </p:grpSpPr>
        <p:sp>
          <p:nvSpPr>
            <p:cNvPr id="14" name="弧形 13"/>
            <p:cNvSpPr/>
            <p:nvPr/>
          </p:nvSpPr>
          <p:spPr>
            <a:xfrm>
              <a:off x="8623300" y="-1308100"/>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16" name="组合 15"/>
            <p:cNvGrpSpPr/>
            <p:nvPr/>
          </p:nvGrpSpPr>
          <p:grpSpPr>
            <a:xfrm>
              <a:off x="2451100" y="-431800"/>
              <a:ext cx="7912100" cy="4305300"/>
              <a:chOff x="2451100" y="2044700"/>
              <a:chExt cx="7912100" cy="4305300"/>
            </a:xfrm>
          </p:grpSpPr>
          <p:sp>
            <p:nvSpPr>
              <p:cNvPr id="23" name="圆角矩形 22"/>
              <p:cNvSpPr/>
              <p:nvPr/>
            </p:nvSpPr>
            <p:spPr>
              <a:xfrm>
                <a:off x="2451100" y="2044700"/>
                <a:ext cx="7912100" cy="4305300"/>
              </a:xfrm>
              <a:prstGeom prst="roundRect">
                <a:avLst>
                  <a:gd name="adj" fmla="val 173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a:off x="2717800" y="2215222"/>
                <a:ext cx="7378700" cy="4015056"/>
              </a:xfrm>
              <a:prstGeom prst="roundRect">
                <a:avLst>
                  <a:gd name="adj" fmla="val 1738"/>
                </a:avLst>
              </a:prstGeom>
              <a:solidFill>
                <a:schemeClr val="bg1"/>
              </a:solidFill>
              <a:ln w="28575">
                <a:solidFill>
                  <a:srgbClr val="FE8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2" name="Rectangle 6"/>
          <p:cNvSpPr>
            <a:spLocks noChangeArrowheads="1"/>
          </p:cNvSpPr>
          <p:nvPr/>
        </p:nvSpPr>
        <p:spPr bwMode="auto">
          <a:xfrm>
            <a:off x="2659686" y="2755251"/>
            <a:ext cx="7378700" cy="4413516"/>
          </a:xfrm>
          <a:prstGeom prst="rect">
            <a:avLst/>
          </a:prstGeom>
          <a:solidFill>
            <a:schemeClr val="bg1"/>
          </a:solidFill>
          <a:ln w="38100">
            <a:solidFill>
              <a:schemeClr val="accent1"/>
            </a:solidFill>
            <a:prstDash val="sysDash"/>
            <a:miter lim="800000"/>
          </a:ln>
        </p:spPr>
        <p:txBody>
          <a:bodyPr wrap="square">
            <a:spAutoFit/>
          </a:bodyPr>
          <a:lstStyle/>
          <a:p>
            <a:pPr lvl="0">
              <a:lnSpc>
                <a:spcPct val="125000"/>
              </a:lnSpc>
              <a:defRPr/>
            </a:pPr>
            <a:r>
              <a:rPr lang="en-US" altLang="zh-CN" sz="2000" b="1" kern="0" dirty="0">
                <a:latin typeface="Times New Roman" panose="02020603050405020304"/>
                <a:ea typeface="宋体" panose="02010600030101010101" pitchFamily="2" charset="-122"/>
              </a:rPr>
              <a:t>Dear Sad and Thirteen,</a:t>
            </a:r>
            <a:endParaRPr lang="en-US" altLang="zh-CN" sz="2000" b="1" kern="0" dirty="0">
              <a:latin typeface="Times New Roman" panose="02020603050405020304"/>
              <a:ea typeface="宋体" panose="02010600030101010101" pitchFamily="2" charset="-122"/>
            </a:endParaRPr>
          </a:p>
          <a:p>
            <a:pPr lvl="0">
              <a:lnSpc>
                <a:spcPct val="125000"/>
              </a:lnSpc>
              <a:defRPr/>
            </a:pPr>
            <a:r>
              <a:rPr lang="en-US" altLang="zh-CN" sz="2000" b="1" kern="0" dirty="0">
                <a:latin typeface="Times New Roman" panose="02020603050405020304"/>
                <a:ea typeface="宋体" panose="02010600030101010101" pitchFamily="2" charset="-122"/>
              </a:rPr>
              <a:t>It’s not easy being your age, and it’s normal to have these feelings. Why don’t you talk about these feelings with your family? If your parents are having problems, you should offer to help. Maybe you could do more jobs around the house</a:t>
            </a:r>
            <a:endParaRPr lang="zh-CN" altLang="en-US" sz="2000" b="1" kern="0" dirty="0">
              <a:latin typeface="Times New Roman" panose="02020603050405020304"/>
              <a:ea typeface="宋体" panose="02010600030101010101" pitchFamily="2" charset="-122"/>
            </a:endParaRPr>
          </a:p>
          <a:p>
            <a:pPr lvl="0">
              <a:lnSpc>
                <a:spcPct val="114000"/>
              </a:lnSpc>
              <a:defRPr/>
            </a:pPr>
            <a:r>
              <a:rPr lang="en-US" altLang="zh-CN" sz="2000" b="1" kern="0" dirty="0">
                <a:latin typeface="Times New Roman" panose="02020603050405020304"/>
                <a:ea typeface="宋体" panose="02010600030101010101" pitchFamily="2" charset="-122"/>
              </a:rPr>
              <a:t>so that they have more time for proper communication. </a:t>
            </a:r>
            <a:endParaRPr lang="en-US" altLang="zh-CN" sz="2000" b="1" kern="0" dirty="0">
              <a:latin typeface="Times New Roman" panose="02020603050405020304"/>
              <a:ea typeface="宋体" panose="02010600030101010101" pitchFamily="2" charset="-122"/>
            </a:endParaRPr>
          </a:p>
          <a:p>
            <a:pPr lvl="0">
              <a:lnSpc>
                <a:spcPct val="114000"/>
              </a:lnSpc>
              <a:defRPr/>
            </a:pPr>
            <a:r>
              <a:rPr lang="en-US" altLang="zh-CN" sz="2000" b="1" kern="0" dirty="0">
                <a:latin typeface="Times New Roman" panose="02020603050405020304"/>
                <a:ea typeface="宋体" panose="02010600030101010101" pitchFamily="2" charset="-122"/>
              </a:rPr>
              <a:t>Secondly, why don’t you sit down and communicate with your brother? You should explain that you don’t mind him watching TV all the time. However, he should let you watch your favorite show. I hope things will be better for you soon. </a:t>
            </a:r>
            <a:endParaRPr lang="en-US" altLang="zh-CN" sz="2000" b="1" kern="0" dirty="0">
              <a:latin typeface="Times New Roman" panose="02020603050405020304"/>
              <a:ea typeface="宋体" panose="02010600030101010101" pitchFamily="2" charset="-122"/>
            </a:endParaRPr>
          </a:p>
          <a:p>
            <a:pPr lvl="0">
              <a:lnSpc>
                <a:spcPct val="114000"/>
              </a:lnSpc>
              <a:defRPr/>
            </a:pPr>
            <a:r>
              <a:rPr lang="en-US" altLang="zh-CN" sz="2000" b="1" kern="0" dirty="0">
                <a:latin typeface="Times New Roman" panose="02020603050405020304"/>
                <a:ea typeface="宋体" panose="02010600030101010101" pitchFamily="2" charset="-122"/>
              </a:rPr>
              <a:t>Robert Hunt </a:t>
            </a:r>
            <a:endParaRPr lang="zh-CN" altLang="en-US" sz="2000" b="1" kern="0" dirty="0">
              <a:latin typeface="Times New Roman" panose="02020603050405020304"/>
              <a:ea typeface="宋体" panose="02010600030101010101" pitchFamily="2" charset="-122"/>
            </a:endParaRPr>
          </a:p>
          <a:p>
            <a:endParaRPr lang="en-US" altLang="zh-CN" sz="1900" dirty="0">
              <a:solidFill>
                <a:schemeClr val="tx1"/>
              </a:solidFill>
              <a:latin typeface="Times New Roman" panose="02020603050405020304" pitchFamily="18" charset="0"/>
              <a:cs typeface="Times New Roman" panose="02020603050405020304" pitchFamily="18" charset="0"/>
              <a:sym typeface="+mn-ea"/>
            </a:endParaRPr>
          </a:p>
        </p:txBody>
      </p:sp>
      <p:pic>
        <p:nvPicPr>
          <p:cNvPr id="26" name="图片 25"/>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614114" y="3874369"/>
            <a:ext cx="9175806" cy="2992988"/>
          </a:xfrm>
          <a:prstGeom prst="rect">
            <a:avLst/>
          </a:prstGeom>
        </p:spPr>
      </p:pic>
      <p:pic>
        <p:nvPicPr>
          <p:cNvPr id="5" name="图片 4" descr="retouch_2022031416105858"/>
          <p:cNvPicPr>
            <a:picLocks noChangeAspect="1"/>
          </p:cNvPicPr>
          <p:nvPr/>
        </p:nvPicPr>
        <p:blipFill>
          <a:blip r:embed="rId5"/>
          <a:stretch>
            <a:fillRect/>
          </a:stretch>
        </p:blipFill>
        <p:spPr>
          <a:xfrm>
            <a:off x="768350" y="869950"/>
            <a:ext cx="1588135" cy="2310765"/>
          </a:xfrm>
          <a:prstGeom prst="rect">
            <a:avLst/>
          </a:prstGeom>
        </p:spPr>
      </p:pic>
      <p:sp>
        <p:nvSpPr>
          <p:cNvPr id="7" name="文本框 6"/>
          <p:cNvSpPr txBox="1"/>
          <p:nvPr/>
        </p:nvSpPr>
        <p:spPr>
          <a:xfrm>
            <a:off x="688340" y="3180715"/>
            <a:ext cx="1226185" cy="406400"/>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defRPr/>
            </a:pPr>
            <a:r>
              <a:rPr kumimoji="0" lang="en-US" altLang="zh-CN" sz="1800" b="1" i="0" u="none" strike="noStrike" kern="0" cap="none" spc="0" normalizeH="0" baseline="0" noProof="0" dirty="0">
                <a:ln>
                  <a:noFill/>
                </a:ln>
                <a:solidFill>
                  <a:sysClr val="windowText" lastClr="000000"/>
                </a:solidFill>
                <a:effectLst/>
                <a:uLnTx/>
                <a:uFillTx/>
                <a:latin typeface="Times New Roman" panose="02020603050405020304"/>
                <a:ea typeface="宋体" panose="02010600030101010101" pitchFamily="2" charset="-122"/>
                <a:cs typeface="+mn-ea"/>
              </a:rPr>
              <a:t>Mr. Hunt</a:t>
            </a:r>
            <a:endParaRPr kumimoji="0" lang="en-US" altLang="zh-CN" sz="1800" b="1" i="0" u="none" strike="noStrike" kern="0" cap="none" spc="0" normalizeH="0" baseline="0" noProof="0" dirty="0">
              <a:ln>
                <a:noFill/>
              </a:ln>
              <a:solidFill>
                <a:sysClr val="windowText" lastClr="000000"/>
              </a:solidFill>
              <a:effectLst/>
              <a:uLnTx/>
              <a:uFillTx/>
              <a:latin typeface="Times New Roman" panose="02020603050405020304"/>
              <a:ea typeface="宋体" panose="02010600030101010101" pitchFamily="2" charset="-122"/>
              <a:cs typeface="+mn-ea"/>
            </a:endParaRPr>
          </a:p>
        </p:txBody>
      </p:sp>
      <p:pic>
        <p:nvPicPr>
          <p:cNvPr id="3" name="图片 2" descr="retouch_2022031415550997"/>
          <p:cNvPicPr>
            <a:picLocks noChangeAspect="1"/>
          </p:cNvPicPr>
          <p:nvPr/>
        </p:nvPicPr>
        <p:blipFill>
          <a:blip r:embed="rId6"/>
          <a:stretch>
            <a:fillRect/>
          </a:stretch>
        </p:blipFill>
        <p:spPr>
          <a:xfrm>
            <a:off x="10300970" y="257175"/>
            <a:ext cx="1360805" cy="2151380"/>
          </a:xfrm>
          <a:prstGeom prst="rect">
            <a:avLst/>
          </a:prstGeom>
        </p:spPr>
      </p:pic>
      <p:sp>
        <p:nvSpPr>
          <p:cNvPr id="2" name="文本框 1"/>
          <p:cNvSpPr txBox="1"/>
          <p:nvPr/>
        </p:nvSpPr>
        <p:spPr>
          <a:xfrm>
            <a:off x="10013315" y="2383790"/>
            <a:ext cx="1935480" cy="383540"/>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defRPr/>
            </a:pPr>
            <a:r>
              <a:rPr kumimoji="0" lang="en-US" altLang="zh-CN" sz="1800" b="1" i="0" u="none" strike="noStrike" kern="0" cap="none" spc="0" normalizeH="0" baseline="0" noProof="0">
                <a:ln>
                  <a:noFill/>
                </a:ln>
                <a:solidFill>
                  <a:sysClr val="windowText" lastClr="000000"/>
                </a:solidFill>
                <a:effectLst/>
                <a:uLnTx/>
                <a:uFillTx/>
                <a:latin typeface="Times New Roman" panose="02020603050405020304"/>
                <a:ea typeface="宋体" panose="02010600030101010101" pitchFamily="2" charset="-122"/>
                <a:cs typeface="+mn-ea"/>
              </a:rPr>
              <a:t>Sad and Thirteen</a:t>
            </a:r>
            <a:endParaRPr kumimoji="0" lang="zh-CN" altLang="en-US" sz="1800" b="1" i="0" u="none" strike="noStrike" kern="0" cap="none" spc="0" normalizeH="0" baseline="0" noProof="0" dirty="0">
              <a:ln>
                <a:noFill/>
              </a:ln>
              <a:solidFill>
                <a:sysClr val="windowText" lastClr="000000"/>
              </a:solidFill>
              <a:effectLst/>
              <a:uLnTx/>
              <a:uFillTx/>
              <a:latin typeface="Times New Roman" panose="02020603050405020304"/>
              <a:ea typeface="宋体" panose="02010600030101010101" pitchFamily="2" charset="-122"/>
              <a:cs typeface="+mn-ea"/>
            </a:endParaRPr>
          </a:p>
        </p:txBody>
      </p:sp>
      <p:pic>
        <p:nvPicPr>
          <p:cNvPr id="31" name="图片 30" descr="retouch_2022030613052642"/>
          <p:cNvPicPr>
            <a:picLocks noChangeAspect="1"/>
          </p:cNvPicPr>
          <p:nvPr/>
        </p:nvPicPr>
        <p:blipFill>
          <a:blip r:embed="rId7"/>
          <a:stretch>
            <a:fillRect/>
          </a:stretch>
        </p:blipFill>
        <p:spPr>
          <a:xfrm>
            <a:off x="218440" y="2408555"/>
            <a:ext cx="992505" cy="316865"/>
          </a:xfrm>
          <a:prstGeom prst="rect">
            <a:avLst/>
          </a:prstGeom>
        </p:spPr>
      </p:pic>
    </p:spTree>
    <p:custDataLst>
      <p:tags r:id="rId8"/>
    </p:custData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3.125E-6 -1.11111E-6 L 0.00183 -0.41551 " pathEditMode="relative" rAng="0" ptsTypes="AA">
                                      <p:cBhvr>
                                        <p:cTn id="6" dur="2000" fill="hold"/>
                                        <p:tgtEl>
                                          <p:spTgt spid="32"/>
                                        </p:tgtEl>
                                        <p:attrNameLst>
                                          <p:attrName>ppt_x</p:attrName>
                                          <p:attrName>ppt_y</p:attrName>
                                        </p:attrNameLst>
                                      </p:cBhvr>
                                      <p:rCtr x="91" y="-20787"/>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 0 L 0.823177 -0.126759 " pathEditMode="relative" ptsTypes="">
                                      <p:cBhvr>
                                        <p:cTn id="10" dur="2000" fill="hold"/>
                                        <p:tgtEl>
                                          <p:spTgt spid="3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2" grpId="1"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22.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123.xml><?xml version="1.0" encoding="utf-8"?>
<p:tagLst xmlns:p="http://schemas.openxmlformats.org/presentationml/2006/main">
  <p:tag name="AS_UNIQUEID" val="2221"/>
</p:tagLst>
</file>

<file path=ppt/tags/tag124.xml><?xml version="1.0" encoding="utf-8"?>
<p:tagLst xmlns:p="http://schemas.openxmlformats.org/presentationml/2006/main">
  <p:tag name="AS_UNIQUEID" val="2221"/>
</p:tagLst>
</file>

<file path=ppt/tags/tag125.xml><?xml version="1.0" encoding="utf-8"?>
<p:tagLst xmlns:p="http://schemas.openxmlformats.org/presentationml/2006/main">
  <p:tag name="AS_UNIQUEID" val="2221"/>
</p:tagLst>
</file>

<file path=ppt/tags/tag126.xml><?xml version="1.0" encoding="utf-8"?>
<p:tagLst xmlns:p="http://schemas.openxmlformats.org/presentationml/2006/main">
  <p:tag name="AS_UNIQUEID" val="2221"/>
</p:tagLst>
</file>

<file path=ppt/tags/tag127.xml><?xml version="1.0" encoding="utf-8"?>
<p:tagLst xmlns:p="http://schemas.openxmlformats.org/presentationml/2006/main">
  <p:tag name="AS_UNIQUEID" val="1679"/>
  <p:tag name="KSO_WM_UNIT_TEXT_FILL_FORE_SCHEMECOLOR_INDEX" val="13"/>
  <p:tag name="KSO_WM_UNIT_TEXT_FILL_FORE_SCHEMECOLOR_INDEX_BRIGHTNESS" val="0"/>
  <p:tag name="KSO_WM_UNIT_TEXT_FILL_TYPE" val="1"/>
</p:tagLst>
</file>

<file path=ppt/tags/tag128.xml><?xml version="1.0" encoding="utf-8"?>
<p:tagLst xmlns:p="http://schemas.openxmlformats.org/presentationml/2006/main">
  <p:tag name="AS_UNIQUEID" val="1681"/>
  <p:tag name="KSO_WM_UNIT_TEXT_FILL_FORE_SCHEMECOLOR_INDEX" val="13"/>
  <p:tag name="KSO_WM_UNIT_TEXT_FILL_FORE_SCHEMECOLOR_INDEX_BRIGHTNESS" val="0"/>
  <p:tag name="KSO_WM_UNIT_TEXT_FILL_TYPE" val="1"/>
</p:tagLst>
</file>

<file path=ppt/tags/tag129.xml><?xml version="1.0" encoding="utf-8"?>
<p:tagLst xmlns:p="http://schemas.openxmlformats.org/presentationml/2006/main">
  <p:tag name="AS_UNIQUEID" val="1689"/>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AS_UNIQUEID" val="1680"/>
</p:tagLst>
</file>

<file path=ppt/tags/tag131.xml><?xml version="1.0" encoding="utf-8"?>
<p:tagLst xmlns:p="http://schemas.openxmlformats.org/presentationml/2006/main">
  <p:tag name="AS_UNIQUEID" val="1682"/>
</p:tagLst>
</file>

<file path=ppt/tags/tag132.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133.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134.xml><?xml version="1.0" encoding="utf-8"?>
<p:tagLst xmlns:p="http://schemas.openxmlformats.org/presentationml/2006/main">
  <p:tag name="AS_UNIQUEID" val="1639"/>
</p:tagLst>
</file>

<file path=ppt/tags/tag135.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136.xml><?xml version="1.0" encoding="utf-8"?>
<p:tagLst xmlns:p="http://schemas.openxmlformats.org/presentationml/2006/main">
  <p:tag name="KSO_WM_UNIT_PLACING_PICTURE_USER_VIEWPORT" val="{&quot;height&quot;:5579.576377952756,&quot;width&quot;:19200}"/>
</p:tagLst>
</file>

<file path=ppt/tags/tag137.xml><?xml version="1.0" encoding="utf-8"?>
<p:tagLst xmlns:p="http://schemas.openxmlformats.org/presentationml/2006/main">
  <p:tag name="KSO_WM_UNIT_PLACING_PICTURE_USER_VIEWPORT" val="{&quot;height&quot;:4760.774803149607,&quot;width&quot;:14880}"/>
</p:tagLst>
</file>

<file path=ppt/tags/tag138.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139.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PLACING_PICTURE_USER_VIEWPORT" val="{&quot;height&quot;:5835,&quot;width&quot;:4326}"/>
</p:tagLst>
</file>

<file path=ppt/tags/tag141.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142.xml><?xml version="1.0" encoding="utf-8"?>
<p:tagLst xmlns:p="http://schemas.openxmlformats.org/presentationml/2006/main">
  <p:tag name="KSO_WM_UNIT_PLACING_PICTURE_USER_VIEWPORT" val="{&quot;height&quot;:5579.576377952756,&quot;width&quot;:19200}"/>
</p:tagLst>
</file>

<file path=ppt/tags/tag143.xml><?xml version="1.0" encoding="utf-8"?>
<p:tagLst xmlns:p="http://schemas.openxmlformats.org/presentationml/2006/main">
  <p:tag name="KSO_WM_UNIT_PLACING_PICTURE_USER_VIEWPORT" val="{&quot;height&quot;:4760.774803149607,&quot;width&quot;:14880}"/>
</p:tagLst>
</file>

<file path=ppt/tags/tag144.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145.xml><?xml version="1.0" encoding="utf-8"?>
<p:tagLst xmlns:p="http://schemas.openxmlformats.org/presentationml/2006/main">
  <p:tag name="AS_UNIQUEID" val="535"/>
  <p:tag name="KSO_WM_BEAUTIFY_FLAG" val=""/>
</p:tagLst>
</file>

<file path=ppt/tags/tag146.xml><?xml version="1.0" encoding="utf-8"?>
<p:tagLst xmlns:p="http://schemas.openxmlformats.org/presentationml/2006/main">
  <p:tag name="AS_UNIQUEID" val="535"/>
  <p:tag name="KSO_WM_BEAUTIFY_FLAG" val=""/>
</p:tagLst>
</file>

<file path=ppt/tags/tag147.xml><?xml version="1.0" encoding="utf-8"?>
<p:tagLst xmlns:p="http://schemas.openxmlformats.org/presentationml/2006/main">
  <p:tag name="AS_UNIQUEID" val="535"/>
  <p:tag name="KSO_WM_BEAUTIFY_FLAG" val=""/>
</p:tagLst>
</file>

<file path=ppt/tags/tag148.xml><?xml version="1.0" encoding="utf-8"?>
<p:tagLst xmlns:p="http://schemas.openxmlformats.org/presentationml/2006/main">
  <p:tag name="AS_UNIQUEID" val="535"/>
  <p:tag name="KSO_WM_BEAUTIFY_FLAG" val=""/>
</p:tagLst>
</file>

<file path=ppt/tags/tag149.xml><?xml version="1.0" encoding="utf-8"?>
<p:tagLst xmlns:p="http://schemas.openxmlformats.org/presentationml/2006/main">
  <p:tag name="AS_UNIQUEID" val="535"/>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AS_UNIQUEID" val="535"/>
  <p:tag name="KSO_WM_BEAUTIFY_FLAG" val=""/>
</p:tagLst>
</file>

<file path=ppt/tags/tag151.xml><?xml version="1.0" encoding="utf-8"?>
<p:tagLst xmlns:p="http://schemas.openxmlformats.org/presentationml/2006/main">
  <p:tag name="AS_UNIQUEID" val="535"/>
  <p:tag name="KSO_WM_BEAUTIFY_FLAG" val=""/>
</p:tagLst>
</file>

<file path=ppt/tags/tag152.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153.xml><?xml version="1.0" encoding="utf-8"?>
<p:tagLst xmlns:p="http://schemas.openxmlformats.org/presentationml/2006/main">
  <p:tag name="AS_UNIQUEID" val="1072"/>
</p:tagLst>
</file>

<file path=ppt/tags/tag154.xml><?xml version="1.0" encoding="utf-8"?>
<p:tagLst xmlns:p="http://schemas.openxmlformats.org/presentationml/2006/main">
  <p:tag name="AS_UNIQUEID" val="1080"/>
</p:tagLst>
</file>

<file path=ppt/tags/tag155.xml><?xml version="1.0" encoding="utf-8"?>
<p:tagLst xmlns:p="http://schemas.openxmlformats.org/presentationml/2006/main">
  <p:tag name="AS_UNIQUEID" val="1081"/>
</p:tagLst>
</file>

<file path=ppt/tags/tag156.xml><?xml version="1.0" encoding="utf-8"?>
<p:tagLst xmlns:p="http://schemas.openxmlformats.org/presentationml/2006/main">
  <p:tag name="AS_UNIQUEID" val="1073"/>
</p:tagLst>
</file>

<file path=ppt/tags/tag157.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158.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159.xml><?xml version="1.0" encoding="utf-8"?>
<p:tagLst xmlns:p="http://schemas.openxmlformats.org/presentationml/2006/main">
  <p:tag name="KSO_WM_UNIT_PLACING_PICTURE_USER_VIEWPORT" val="{&quot;height&quot;:5835,&quot;width&quot;:4326}"/>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161.xml><?xml version="1.0" encoding="utf-8"?>
<p:tagLst xmlns:p="http://schemas.openxmlformats.org/presentationml/2006/main">
  <p:tag name="AS_UNIQUEID" val="3505"/>
</p:tagLst>
</file>

<file path=ppt/tags/tag162.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163.xml><?xml version="1.0" encoding="utf-8"?>
<p:tagLst xmlns:p="http://schemas.openxmlformats.org/presentationml/2006/main">
  <p:tag name="AS_UNIQUEID" val="300"/>
</p:tagLst>
</file>

<file path=ppt/tags/tag164.xml><?xml version="1.0" encoding="utf-8"?>
<p:tagLst xmlns:p="http://schemas.openxmlformats.org/presentationml/2006/main">
  <p:tag name="AS_UNIQUEID" val="315"/>
</p:tagLst>
</file>

<file path=ppt/tags/tag165.xml><?xml version="1.0" encoding="utf-8"?>
<p:tagLst xmlns:p="http://schemas.openxmlformats.org/presentationml/2006/main">
  <p:tag name="AS_UNIQUEID" val="316"/>
</p:tagLst>
</file>

<file path=ppt/tags/tag166.xml><?xml version="1.0" encoding="utf-8"?>
<p:tagLst xmlns:p="http://schemas.openxmlformats.org/presentationml/2006/main">
  <p:tag name="KSO_WM_UNIT_PLACING_PICTURE_USER_VIEWPORT" val="{&quot;height&quot;:5835,&quot;width&quot;:4326}"/>
</p:tagLst>
</file>

<file path=ppt/tags/tag167.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168.xml><?xml version="1.0" encoding="utf-8"?>
<p:tagLst xmlns:p="http://schemas.openxmlformats.org/presentationml/2006/main">
  <p:tag name="AS_UNIQUEID" val="3509"/>
</p:tagLst>
</file>

<file path=ppt/tags/tag169.xml><?xml version="1.0" encoding="utf-8"?>
<p:tagLst xmlns:p="http://schemas.openxmlformats.org/presentationml/2006/main">
  <p:tag name="AS_UNIQUEID" val="3511"/>
  <p:tag name="KSO_WM_UNIT_TABLE_BEAUTIFY" val="smartTable{d51aa64a-1f32-4262-9278-0bd494f0cd5b}"/>
  <p:tag name="TABLE_ENDDRAG_ORIGIN_RECT" val="874*287"/>
  <p:tag name="TABLE_ENDDRAG_RECT" val="49*203*874*287"/>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AS_UNIQUEID" val="3514"/>
</p:tagLst>
</file>

<file path=ppt/tags/tag171.xml><?xml version="1.0" encoding="utf-8"?>
<p:tagLst xmlns:p="http://schemas.openxmlformats.org/presentationml/2006/main">
  <p:tag name="AS_UNIQUEID" val="3515"/>
</p:tagLst>
</file>

<file path=ppt/tags/tag172.xml><?xml version="1.0" encoding="utf-8"?>
<p:tagLst xmlns:p="http://schemas.openxmlformats.org/presentationml/2006/main">
  <p:tag name="AS_UNIQUEID" val="3516"/>
</p:tagLst>
</file>

<file path=ppt/tags/tag173.xml><?xml version="1.0" encoding="utf-8"?>
<p:tagLst xmlns:p="http://schemas.openxmlformats.org/presentationml/2006/main">
  <p:tag name="AS_UNIQUEID" val="3517"/>
</p:tagLst>
</file>

<file path=ppt/tags/tag174.xml><?xml version="1.0" encoding="utf-8"?>
<p:tagLst xmlns:p="http://schemas.openxmlformats.org/presentationml/2006/main">
  <p:tag name="AS_UNIQUEID" val="3518"/>
</p:tagLst>
</file>

<file path=ppt/tags/tag175.xml><?xml version="1.0" encoding="utf-8"?>
<p:tagLst xmlns:p="http://schemas.openxmlformats.org/presentationml/2006/main">
  <p:tag name="AS_UNIQUEID" val="3519"/>
</p:tagLst>
</file>

<file path=ppt/tags/tag176.xml><?xml version="1.0" encoding="utf-8"?>
<p:tagLst xmlns:p="http://schemas.openxmlformats.org/presentationml/2006/main">
  <p:tag name="AS_UNIQUEID" val="3520"/>
</p:tagLst>
</file>

<file path=ppt/tags/tag177.xml><?xml version="1.0" encoding="utf-8"?>
<p:tagLst xmlns:p="http://schemas.openxmlformats.org/presentationml/2006/main">
  <p:tag name="AS_UNIQUEID" val="3521"/>
</p:tagLst>
</file>

<file path=ppt/tags/tag178.xml><?xml version="1.0" encoding="utf-8"?>
<p:tagLst xmlns:p="http://schemas.openxmlformats.org/presentationml/2006/main">
  <p:tag name="AS_UNIQUEID" val="3522"/>
</p:tagLst>
</file>

<file path=ppt/tags/tag179.xml><?xml version="1.0" encoding="utf-8"?>
<p:tagLst xmlns:p="http://schemas.openxmlformats.org/presentationml/2006/main">
  <p:tag name="AS_UNIQUEID" val="3523"/>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AS_UNIQUEID" val="3524"/>
</p:tagLst>
</file>

<file path=ppt/tags/tag181.xml><?xml version="1.0" encoding="utf-8"?>
<p:tagLst xmlns:p="http://schemas.openxmlformats.org/presentationml/2006/main">
  <p:tag name="AS_UNIQUEID" val="3525"/>
</p:tagLst>
</file>

<file path=ppt/tags/tag182.xml><?xml version="1.0" encoding="utf-8"?>
<p:tagLst xmlns:p="http://schemas.openxmlformats.org/presentationml/2006/main">
  <p:tag name="AS_UNIQUEID" val="3512"/>
</p:tagLst>
</file>

<file path=ppt/tags/tag183.xml><?xml version="1.0" encoding="utf-8"?>
<p:tagLst xmlns:p="http://schemas.openxmlformats.org/presentationml/2006/main">
  <p:tag name="KSO_WM_SPECIAL_SOURCE" val="bdnull"/>
</p:tagLst>
</file>

<file path=ppt/tags/tag184.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AS_UNIQUEID" val="1358"/>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AS_UNIQUEID" val="1359"/>
</p:tagLst>
</file>

<file path=ppt/tags/tag201.xml><?xml version="1.0" encoding="utf-8"?>
<p:tagLst xmlns:p="http://schemas.openxmlformats.org/presentationml/2006/main">
  <p:tag name="AS_UNIQUEID" val="2269"/>
</p:tagLst>
</file>

<file path=ppt/tags/tag202.xml><?xml version="1.0" encoding="utf-8"?>
<p:tagLst xmlns:p="http://schemas.openxmlformats.org/presentationml/2006/main">
  <p:tag name="AS_UNIQUEID" val="7474"/>
  <p:tag name="KSO_WM_BEAUTIFY_FLAG" val=""/>
</p:tagLst>
</file>

<file path=ppt/tags/tag203.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204.xml><?xml version="1.0" encoding="utf-8"?>
<p:tagLst xmlns:p="http://schemas.openxmlformats.org/presentationml/2006/main">
  <p:tag name="AS_UNIQUEID" val="576"/>
  <p:tag name="KSO_WM_BEAUTIFY_FLAG" val=""/>
</p:tagLst>
</file>

<file path=ppt/tags/tag205.xml><?xml version="1.0" encoding="utf-8"?>
<p:tagLst xmlns:p="http://schemas.openxmlformats.org/presentationml/2006/main">
  <p:tag name="AS_UNIQUEID" val="580"/>
  <p:tag name="KSO_WM_BEAUTIFY_FLAG" val=""/>
</p:tagLst>
</file>

<file path=ppt/tags/tag206.xml><?xml version="1.0" encoding="utf-8"?>
<p:tagLst xmlns:p="http://schemas.openxmlformats.org/presentationml/2006/main">
  <p:tag name="AS_UNIQUEID" val="582"/>
  <p:tag name="KSO_WM_BEAUTIFY_FLAG" val=""/>
</p:tagLst>
</file>

<file path=ppt/tags/tag207.xml><?xml version="1.0" encoding="utf-8"?>
<p:tagLst xmlns:p="http://schemas.openxmlformats.org/presentationml/2006/main">
  <p:tag name="AS_UNIQUEID" val="588"/>
  <p:tag name="KSO_WM_BEAUTIFY_FLAG" val=""/>
</p:tagLst>
</file>

<file path=ppt/tags/tag208.xml><?xml version="1.0" encoding="utf-8"?>
<p:tagLst xmlns:p="http://schemas.openxmlformats.org/presentationml/2006/main">
  <p:tag name="AS_UNIQUEID" val="589"/>
  <p:tag name="KSO_WM_BEAUTIFY_FLAG" val=""/>
</p:tagLst>
</file>

<file path=ppt/tags/tag209.xml><?xml version="1.0" encoding="utf-8"?>
<p:tagLst xmlns:p="http://schemas.openxmlformats.org/presentationml/2006/main">
  <p:tag name="AS_UNIQUEID" val="595"/>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AS_UNIQUEID" val="182"/>
</p:tagLst>
</file>

<file path=ppt/tags/tag211.xml><?xml version="1.0" encoding="utf-8"?>
<p:tagLst xmlns:p="http://schemas.openxmlformats.org/presentationml/2006/main">
  <p:tag name="AS_UNIQUEID" val="187"/>
</p:tagLst>
</file>

<file path=ppt/tags/tag212.xml><?xml version="1.0" encoding="utf-8"?>
<p:tagLst xmlns:p="http://schemas.openxmlformats.org/presentationml/2006/main">
  <p:tag name="AS_UNIQUEID" val="191"/>
</p:tagLst>
</file>

<file path=ppt/tags/tag213.xml><?xml version="1.0" encoding="utf-8"?>
<p:tagLst xmlns:p="http://schemas.openxmlformats.org/presentationml/2006/main">
  <p:tag name="AS_UNIQUEID" val="589"/>
  <p:tag name="KSO_WM_BEAUTIFY_FLAG" val=""/>
</p:tagLst>
</file>

<file path=ppt/tags/tag214.xml><?xml version="1.0" encoding="utf-8"?>
<p:tagLst xmlns:p="http://schemas.openxmlformats.org/presentationml/2006/main">
  <p:tag name="AS_UNIQUEID" val="613"/>
  <p:tag name="KSO_WM_UNIT_TABLE_BEAUTIFY" val="smartTable{8b6fd9b6-fee7-46f3-85e5-cea1610fc652}"/>
  <p:tag name="TABLE_ENDDRAG_ORIGIN_RECT" val="636*52"/>
  <p:tag name="TABLE_ENDDRAG_RECT" val="288*432*636*52"/>
</p:tagLst>
</file>

<file path=ppt/tags/tag215.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216.xml><?xml version="1.0" encoding="utf-8"?>
<p:tagLst xmlns:p="http://schemas.openxmlformats.org/presentationml/2006/main">
  <p:tag name="AS_UNIQUEID" val="642"/>
</p:tagLst>
</file>

<file path=ppt/tags/tag217.xml><?xml version="1.0" encoding="utf-8"?>
<p:tagLst xmlns:p="http://schemas.openxmlformats.org/presentationml/2006/main">
  <p:tag name="AS_UNIQUEID" val="643"/>
</p:tagLst>
</file>

<file path=ppt/tags/tag218.xml><?xml version="1.0" encoding="utf-8"?>
<p:tagLst xmlns:p="http://schemas.openxmlformats.org/presentationml/2006/main">
  <p:tag name="AS_UNIQUEID" val="645"/>
</p:tagLst>
</file>

<file path=ppt/tags/tag219.xml><?xml version="1.0" encoding="utf-8"?>
<p:tagLst xmlns:p="http://schemas.openxmlformats.org/presentationml/2006/main">
  <p:tag name="AS_UNIQUEID" val="648"/>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AS_UNIQUEID" val="650"/>
</p:tagLst>
</file>

<file path=ppt/tags/tag221.xml><?xml version="1.0" encoding="utf-8"?>
<p:tagLst xmlns:p="http://schemas.openxmlformats.org/presentationml/2006/main">
  <p:tag name="AS_UNIQUEID" val="272"/>
</p:tagLst>
</file>

<file path=ppt/tags/tag222.xml><?xml version="1.0" encoding="utf-8"?>
<p:tagLst xmlns:p="http://schemas.openxmlformats.org/presentationml/2006/main">
  <p:tag name="AS_UNIQUEID" val="280"/>
</p:tagLst>
</file>

<file path=ppt/tags/tag223.xml><?xml version="1.0" encoding="utf-8"?>
<p:tagLst xmlns:p="http://schemas.openxmlformats.org/presentationml/2006/main">
  <p:tag name="AS_UNIQUEID" val="648"/>
</p:tagLst>
</file>

<file path=ppt/tags/tag224.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225.xml><?xml version="1.0" encoding="utf-8"?>
<p:tagLst xmlns:p="http://schemas.openxmlformats.org/presentationml/2006/main">
  <p:tag name="AS_UNIQUEID" val="3581"/>
</p:tagLst>
</file>

<file path=ppt/tags/tag226.xml><?xml version="1.0" encoding="utf-8"?>
<p:tagLst xmlns:p="http://schemas.openxmlformats.org/presentationml/2006/main">
  <p:tag name="AS_UNIQUEID" val="3582"/>
</p:tagLst>
</file>

<file path=ppt/tags/tag227.xml><?xml version="1.0" encoding="utf-8"?>
<p:tagLst xmlns:p="http://schemas.openxmlformats.org/presentationml/2006/main">
  <p:tag name="AS_UNIQUEID" val="3583"/>
</p:tagLst>
</file>

<file path=ppt/tags/tag228.xml><?xml version="1.0" encoding="utf-8"?>
<p:tagLst xmlns:p="http://schemas.openxmlformats.org/presentationml/2006/main">
  <p:tag name="AS_UNIQUEID" val="3584"/>
</p:tagLst>
</file>

<file path=ppt/tags/tag229.xml><?xml version="1.0" encoding="utf-8"?>
<p:tagLst xmlns:p="http://schemas.openxmlformats.org/presentationml/2006/main">
  <p:tag name="AS_UNIQUEID" val="3585"/>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AS_UNIQUEID" val="3586"/>
</p:tagLst>
</file>

<file path=ppt/tags/tag231.xml><?xml version="1.0" encoding="utf-8"?>
<p:tagLst xmlns:p="http://schemas.openxmlformats.org/presentationml/2006/main">
  <p:tag name="AS_UNIQUEID" val="1944"/>
</p:tagLst>
</file>

<file path=ppt/tags/tag232.xml><?xml version="1.0" encoding="utf-8"?>
<p:tagLst xmlns:p="http://schemas.openxmlformats.org/presentationml/2006/main">
  <p:tag name="AS_UNIQUEID" val="2316"/>
</p:tagLst>
</file>

<file path=ppt/tags/tag233.xml><?xml version="1.0" encoding="utf-8"?>
<p:tagLst xmlns:p="http://schemas.openxmlformats.org/presentationml/2006/main">
  <p:tag name="AS_UNIQUEID" val="2317"/>
</p:tagLst>
</file>

<file path=ppt/tags/tag234.xml><?xml version="1.0" encoding="utf-8"?>
<p:tagLst xmlns:p="http://schemas.openxmlformats.org/presentationml/2006/main">
  <p:tag name="AS_UNIQUEID" val="2318"/>
</p:tagLst>
</file>

<file path=ppt/tags/tag235.xml><?xml version="1.0" encoding="utf-8"?>
<p:tagLst xmlns:p="http://schemas.openxmlformats.org/presentationml/2006/main">
  <p:tag name="AS_UNIQUEID" val="2319"/>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238.xml><?xml version="1.0" encoding="utf-8"?>
<p:tagLst xmlns:p="http://schemas.openxmlformats.org/presentationml/2006/main">
  <p:tag name="KSO_DOCER_TEMPLATE_OPEN_ONCE_MARK"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摄图">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与勤旗舰店">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40">
      <a:majorFont>
        <a:latin typeface="Times New Roman"/>
        <a:ea typeface="黑体"/>
        <a:cs typeface=""/>
      </a:majorFont>
      <a:minorFont>
        <a:latin typeface="Times New Roman"/>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汉仪粗宋简"/>
        <a:ea typeface=""/>
        <a:cs typeface=""/>
        <a:font script="Jpan" typeface="メイリオ"/>
        <a:font script="Hang" typeface="맑은 고딕"/>
        <a:font script="Hans" typeface="汉仪粗宋简"/>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汉仪粗宋简"/>
        <a:ea typeface=""/>
        <a:cs typeface=""/>
        <a:font script="Jpan" typeface="メイリオ"/>
        <a:font script="Hang" typeface="맑은 고딕"/>
        <a:font script="Hans" typeface="汉仪粗宋简"/>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11816</Words>
  <Application>WPS 演示</Application>
  <PresentationFormat>宽屏</PresentationFormat>
  <Paragraphs>535</Paragraphs>
  <Slides>27</Slides>
  <Notes>30</Notes>
  <HiddenSlides>1</HiddenSlides>
  <MMClips>4</MMClips>
  <ScaleCrop>false</ScaleCrop>
  <HeadingPairs>
    <vt:vector size="6" baseType="variant">
      <vt:variant>
        <vt:lpstr>已用的字体</vt:lpstr>
      </vt:variant>
      <vt:variant>
        <vt:i4>33</vt:i4>
      </vt:variant>
      <vt:variant>
        <vt:lpstr>主题</vt:lpstr>
      </vt:variant>
      <vt:variant>
        <vt:i4>4</vt:i4>
      </vt:variant>
      <vt:variant>
        <vt:lpstr>幻灯片标题</vt:lpstr>
      </vt:variant>
      <vt:variant>
        <vt:i4>27</vt:i4>
      </vt:variant>
    </vt:vector>
  </HeadingPairs>
  <TitlesOfParts>
    <vt:vector size="64" baseType="lpstr">
      <vt:lpstr>Arial</vt:lpstr>
      <vt:lpstr>宋体</vt:lpstr>
      <vt:lpstr>Wingdings</vt:lpstr>
      <vt:lpstr>Calibri</vt:lpstr>
      <vt:lpstr>Times New Roman</vt:lpstr>
      <vt:lpstr>黑体</vt:lpstr>
      <vt:lpstr>微软雅黑</vt:lpstr>
      <vt:lpstr>华文行楷</vt:lpstr>
      <vt:lpstr>Wingdings</vt:lpstr>
      <vt:lpstr>汉仪粗宋简</vt:lpstr>
      <vt:lpstr>思源黑体 CN Light</vt:lpstr>
      <vt:lpstr>华文楷体</vt:lpstr>
      <vt:lpstr>思源黑体 CN Light</vt:lpstr>
      <vt:lpstr>Cooper Black</vt:lpstr>
      <vt:lpstr>Segoe Print</vt:lpstr>
      <vt:lpstr>Impact</vt:lpstr>
      <vt:lpstr>等线</vt:lpstr>
      <vt:lpstr>字魂59号-创粗黑</vt:lpstr>
      <vt:lpstr>Lato</vt:lpstr>
      <vt:lpstr>华文中宋</vt:lpstr>
      <vt:lpstr>楷体</vt:lpstr>
      <vt:lpstr>Calibri</vt:lpstr>
      <vt:lpstr>Elephant</vt:lpstr>
      <vt:lpstr>Arial</vt:lpstr>
      <vt:lpstr>Adobe Garamond Pro Bold</vt:lpstr>
      <vt:lpstr>Arial Unicode MS</vt:lpstr>
      <vt:lpstr>思源宋体 CN Heavy</vt:lpstr>
      <vt:lpstr>Times New Roman</vt:lpstr>
      <vt:lpstr>Arial Narrow</vt:lpstr>
      <vt:lpstr>OPPOSans R</vt:lpstr>
      <vt:lpstr>Wingdings</vt:lpstr>
      <vt:lpstr>Comic Sans MS</vt:lpstr>
      <vt:lpstr>仿宋</vt:lpstr>
      <vt:lpstr>摄图</vt:lpstr>
      <vt:lpstr>与勤旗舰店</vt:lpstr>
      <vt:lpstr>自定义设计方案</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Tang</dc:title>
  <dc:creator>Tang原创课件</dc:creator>
  <cp:lastModifiedBy>喜儿</cp:lastModifiedBy>
  <cp:revision>81</cp:revision>
  <dcterms:created xsi:type="dcterms:W3CDTF">2022-03-14T08:52:00Z</dcterms:created>
  <dcterms:modified xsi:type="dcterms:W3CDTF">2025-03-23T14:09:26Z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2052-12.1.0.20305</vt:lpwstr>
  </property>
  <property fmtid="{D5CDD505-2E9C-101B-9397-08002B2CF9AE}" pid="3" name="KSOTemplateUUID">
    <vt:lpwstr>v1.0_mb_NC1XgFXsCGEb8GRShbPzGA==</vt:lpwstr>
  </property>
  <property fmtid="{D5CDD505-2E9C-101B-9397-08002B2CF9AE}" pid="4" name="ICV">
    <vt:lpwstr>1032B84E113340DD8AF4BC8AFE9DBD86</vt:lpwstr>
  </property>
</Properties>
</file>