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1" r:id="rId3"/>
    <p:sldMasterId id="2147483720" r:id="rId4"/>
    <p:sldMasterId id="2147483738" r:id="rId5"/>
  </p:sldMasterIdLst>
  <p:notesMasterIdLst>
    <p:notesMasterId r:id="rId33"/>
  </p:notesMasterIdLst>
  <p:sldIdLst>
    <p:sldId id="413" r:id="rId6"/>
    <p:sldId id="548" r:id="rId7"/>
    <p:sldId id="16292650" r:id="rId8"/>
    <p:sldId id="12847" r:id="rId9"/>
    <p:sldId id="16292666" r:id="rId10"/>
    <p:sldId id="551" r:id="rId11"/>
    <p:sldId id="565" r:id="rId12"/>
    <p:sldId id="566" r:id="rId13"/>
    <p:sldId id="12849" r:id="rId14"/>
    <p:sldId id="12851" r:id="rId15"/>
    <p:sldId id="552" r:id="rId16"/>
    <p:sldId id="12852" r:id="rId17"/>
    <p:sldId id="580" r:id="rId18"/>
    <p:sldId id="581" r:id="rId19"/>
    <p:sldId id="554" r:id="rId20"/>
    <p:sldId id="555" r:id="rId21"/>
    <p:sldId id="583" r:id="rId22"/>
    <p:sldId id="582" r:id="rId23"/>
    <p:sldId id="12853" r:id="rId24"/>
    <p:sldId id="12854" r:id="rId25"/>
    <p:sldId id="16292667" r:id="rId26"/>
    <p:sldId id="584" r:id="rId27"/>
    <p:sldId id="585" r:id="rId28"/>
    <p:sldId id="16292621" r:id="rId29"/>
    <p:sldId id="16292665" r:id="rId30"/>
    <p:sldId id="16292668" r:id="rId31"/>
    <p:sldId id="563" r:id="rId32"/>
  </p:sldIdLst>
  <p:sldSz cx="12192000" cy="6858000"/>
  <p:notesSz cx="6858000" cy="9144000"/>
  <p:embeddedFontLst>
    <p:embeddedFont>
      <p:font typeface="Arial Black" panose="020B0A04020102020204" pitchFamily="34" charset="0"/>
      <p:bold r:id="rId34"/>
    </p:embeddedFont>
    <p:embeddedFont>
      <p:font typeface="Comic Sans MS" panose="030F0702030302020204" pitchFamily="66" charset="0"/>
      <p:regular r:id="rId35"/>
      <p:bold r:id="rId36"/>
      <p:italic r:id="rId37"/>
      <p:boldItalic r:id="rId38"/>
    </p:embeddedFont>
    <p:embeddedFont>
      <p:font typeface="Elephant" panose="02020904090505020303" pitchFamily="18" charset="0"/>
      <p:regular r:id="rId39"/>
      <p:italic r:id="rId40"/>
    </p:embeddedFont>
    <p:embeddedFont>
      <p:font typeface="Impact" panose="020B0806030902050204" pitchFamily="34" charset="0"/>
      <p:regular r:id="rId41"/>
    </p:embeddedFont>
    <p:embeddedFont>
      <p:font typeface="等线" panose="02010600030101010101" pitchFamily="2" charset="-122"/>
      <p:regular r:id="rId42"/>
      <p:bold r:id="rId43"/>
    </p:embeddedFont>
    <p:embeddedFont>
      <p:font typeface="等线 Light" panose="02010600030101010101" pitchFamily="2" charset="-122"/>
      <p:regular r:id="rId44"/>
    </p:embeddedFont>
    <p:embeddedFont>
      <p:font typeface="方正姚体" panose="02010601030101010101" pitchFamily="2" charset="-122"/>
      <p:regular r:id="rId45"/>
    </p:embeddedFont>
    <p:embeddedFont>
      <p:font typeface="黑体" panose="02010609060101010101" pitchFamily="49" charset="-122"/>
      <p:regular r:id="rId46"/>
    </p:embeddedFont>
    <p:embeddedFont>
      <p:font typeface="楷体" panose="02010609060101010101" pitchFamily="49" charset="-122"/>
      <p:regular r:id="rId47"/>
    </p:embeddedFont>
    <p:embeddedFont>
      <p:font typeface="微软雅黑" panose="020B0503020204020204" pitchFamily="34" charset="-122"/>
      <p:regular r:id="rId48"/>
      <p:bold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374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pad" initials="t" lastIdx="1" clrIdx="0"/>
  <p:cmAuthor id="2" name="Lenovo User" initials="L" lastIdx="1" clrIdx="0"/>
  <p:cmAuthor id="4" name="绿色圃中小学教育网" initials="绿" lastIdx="1"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BBCF"/>
    <a:srgbClr val="FFFFFF"/>
    <a:srgbClr val="ABD5CF"/>
    <a:srgbClr val="F3EFEC"/>
    <a:srgbClr val="8EADBF"/>
    <a:srgbClr val="DC9AB8"/>
    <a:srgbClr val="DFF4EF"/>
    <a:srgbClr val="EEDFF4"/>
    <a:srgbClr val="F0DEF4"/>
    <a:srgbClr val="D3C1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howGuides="1">
      <p:cViewPr varScale="1">
        <p:scale>
          <a:sx n="107" d="100"/>
          <a:sy n="107" d="100"/>
        </p:scale>
        <p:origin x="501" y="51"/>
      </p:cViewPr>
      <p:guideLst>
        <p:guide orient="horz" pos="2184"/>
        <p:guide pos="3746"/>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1701" name="Rectangle 2"/>
          <p:cNvSpPr>
            <a:spLocks noGrp="1" noChangeArrowheads="1"/>
          </p:cNvSpPr>
          <p:nvPr>
            <p:ph type="hdr" sz="quarter"/>
          </p:nvPr>
        </p:nvSpPr>
        <p:spPr bwMode="auto">
          <a:xfrm>
            <a:off x="2" y="1"/>
            <a:ext cx="3076575" cy="512763"/>
          </a:xfrm>
          <a:prstGeom prst="rect">
            <a:avLst/>
          </a:prstGeom>
          <a:noFill/>
          <a:ln w="9525">
            <a:noFill/>
            <a:miter lim="800000"/>
          </a:ln>
          <a:effectLst/>
        </p:spPr>
        <p:txBody>
          <a:bodyPr vert="horz" wrap="square" lIns="91492" tIns="45745" rIns="91492" bIns="45745" numCol="1" anchor="t" anchorCtr="0" compatLnSpc="1"/>
          <a:lstStyle>
            <a:lvl1pPr algn="l">
              <a:defRPr sz="1100"/>
            </a:lvl1pPr>
          </a:lstStyle>
          <a:p>
            <a:endParaRPr lang="en-US"/>
          </a:p>
        </p:txBody>
      </p:sp>
      <p:sp>
        <p:nvSpPr>
          <p:cNvPr id="1051702" name="Rectangle 3"/>
          <p:cNvSpPr>
            <a:spLocks noGrp="1" noChangeArrowheads="1"/>
          </p:cNvSpPr>
          <p:nvPr>
            <p:ph type="dt" idx="1"/>
          </p:nvPr>
        </p:nvSpPr>
        <p:spPr bwMode="auto">
          <a:xfrm>
            <a:off x="4021139" y="1"/>
            <a:ext cx="3076575" cy="512763"/>
          </a:xfrm>
          <a:prstGeom prst="rect">
            <a:avLst/>
          </a:prstGeom>
          <a:noFill/>
          <a:ln w="9525">
            <a:noFill/>
            <a:miter lim="800000"/>
          </a:ln>
          <a:effectLst/>
        </p:spPr>
        <p:txBody>
          <a:bodyPr vert="horz" wrap="square" lIns="91492" tIns="45745" rIns="91492" bIns="45745" numCol="1" anchor="t" anchorCtr="0" compatLnSpc="1"/>
          <a:lstStyle>
            <a:lvl1pPr algn="r">
              <a:defRPr sz="1100"/>
            </a:lvl1pPr>
          </a:lstStyle>
          <a:p>
            <a:endParaRPr lang="en-US"/>
          </a:p>
        </p:txBody>
      </p:sp>
      <p:sp>
        <p:nvSpPr>
          <p:cNvPr id="1051703"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ln>
          <a:effectLst/>
        </p:spPr>
      </p:sp>
      <p:sp>
        <p:nvSpPr>
          <p:cNvPr id="1051704" name="Rectangle 5"/>
          <p:cNvSpPr>
            <a:spLocks noGrp="1" noChangeArrowheads="1"/>
          </p:cNvSpPr>
          <p:nvPr>
            <p:ph type="body" sz="quarter" idx="3"/>
          </p:nvPr>
        </p:nvSpPr>
        <p:spPr bwMode="auto">
          <a:xfrm>
            <a:off x="709614" y="4862514"/>
            <a:ext cx="5680075" cy="4605337"/>
          </a:xfrm>
          <a:prstGeom prst="rect">
            <a:avLst/>
          </a:prstGeom>
          <a:noFill/>
          <a:ln w="9525">
            <a:noFill/>
            <a:miter lim="800000"/>
          </a:ln>
          <a:effectLst/>
        </p:spPr>
        <p:txBody>
          <a:bodyPr vert="horz" wrap="square" lIns="91492" tIns="45745" rIns="91492" bIns="45745"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1705" name="Rectangle 6"/>
          <p:cNvSpPr>
            <a:spLocks noGrp="1" noChangeArrowheads="1"/>
          </p:cNvSpPr>
          <p:nvPr>
            <p:ph type="ftr" sz="quarter" idx="4"/>
          </p:nvPr>
        </p:nvSpPr>
        <p:spPr bwMode="auto">
          <a:xfrm>
            <a:off x="2" y="9720264"/>
            <a:ext cx="3076575" cy="512762"/>
          </a:xfrm>
          <a:prstGeom prst="rect">
            <a:avLst/>
          </a:prstGeom>
          <a:noFill/>
          <a:ln w="9525">
            <a:noFill/>
            <a:miter lim="800000"/>
          </a:ln>
          <a:effectLst/>
        </p:spPr>
        <p:txBody>
          <a:bodyPr vert="horz" wrap="square" lIns="91492" tIns="45745" rIns="91492" bIns="45745" numCol="1" anchor="b" anchorCtr="0" compatLnSpc="1"/>
          <a:lstStyle>
            <a:lvl1pPr algn="l">
              <a:defRPr sz="1100"/>
            </a:lvl1pPr>
          </a:lstStyle>
          <a:p>
            <a:endParaRPr lang="en-US"/>
          </a:p>
        </p:txBody>
      </p:sp>
      <p:sp>
        <p:nvSpPr>
          <p:cNvPr id="1051706" name="Rectangle 7"/>
          <p:cNvSpPr>
            <a:spLocks noGrp="1" noChangeArrowheads="1"/>
          </p:cNvSpPr>
          <p:nvPr>
            <p:ph type="sldNum" sz="quarter" idx="5"/>
          </p:nvPr>
        </p:nvSpPr>
        <p:spPr bwMode="auto">
          <a:xfrm>
            <a:off x="4021139" y="9720264"/>
            <a:ext cx="3076575" cy="512762"/>
          </a:xfrm>
          <a:prstGeom prst="rect">
            <a:avLst/>
          </a:prstGeom>
          <a:noFill/>
          <a:ln w="9525">
            <a:noFill/>
            <a:miter lim="800000"/>
          </a:ln>
          <a:effectLst/>
        </p:spPr>
        <p:txBody>
          <a:bodyPr vert="horz" wrap="square" lIns="91492" tIns="45745" rIns="91492" bIns="45745" numCol="1" anchor="b" anchorCtr="0" compatLnSpc="1"/>
          <a:lstStyle>
            <a:lvl1pPr algn="r">
              <a:defRPr sz="1100"/>
            </a:lvl1pPr>
          </a:lstStyle>
          <a:p>
            <a:fld id="{A9A0EA98-5831-4853-B862-C702E6EB345C}"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extLst>
      <p:ext uri="{BB962C8B-B14F-4D97-AF65-F5344CB8AC3E}">
        <p14:creationId xmlns:p14="http://schemas.microsoft.com/office/powerpoint/2010/main" val="340046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14</a:t>
            </a:fld>
            <a:endParaRPr lang="en-US"/>
          </a:p>
        </p:txBody>
      </p:sp>
    </p:spTree>
    <p:extLst>
      <p:ext uri="{BB962C8B-B14F-4D97-AF65-F5344CB8AC3E}">
        <p14:creationId xmlns:p14="http://schemas.microsoft.com/office/powerpoint/2010/main" val="279968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15</a:t>
            </a:fld>
            <a:endParaRPr lang="en-US"/>
          </a:p>
        </p:txBody>
      </p:sp>
    </p:spTree>
    <p:extLst>
      <p:ext uri="{BB962C8B-B14F-4D97-AF65-F5344CB8AC3E}">
        <p14:creationId xmlns:p14="http://schemas.microsoft.com/office/powerpoint/2010/main" val="1200541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16</a:t>
            </a:fld>
            <a:endParaRPr lang="en-US"/>
          </a:p>
        </p:txBody>
      </p:sp>
    </p:spTree>
    <p:extLst>
      <p:ext uri="{BB962C8B-B14F-4D97-AF65-F5344CB8AC3E}">
        <p14:creationId xmlns:p14="http://schemas.microsoft.com/office/powerpoint/2010/main" val="391674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21</a:t>
            </a:fld>
            <a:endParaRPr lang="en-US"/>
          </a:p>
        </p:txBody>
      </p:sp>
    </p:spTree>
    <p:extLst>
      <p:ext uri="{BB962C8B-B14F-4D97-AF65-F5344CB8AC3E}">
        <p14:creationId xmlns:p14="http://schemas.microsoft.com/office/powerpoint/2010/main" val="296271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B4E04-0D5C-3F7E-61A0-0348255C57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C0E167-D915-4650-5E66-4992342E7AB5}"/>
              </a:ext>
            </a:extLst>
          </p:cNvPr>
          <p:cNvSpPr>
            <a:spLocks noGrp="1" noRot="1" noChangeAspect="1"/>
          </p:cNvSpPr>
          <p:nvPr>
            <p:ph type="sldImg" idx="2"/>
          </p:nvPr>
        </p:nvSpPr>
        <p:spPr>
          <a:xfrm>
            <a:off x="138113" y="766763"/>
            <a:ext cx="6823075" cy="3838575"/>
          </a:xfrm>
        </p:spPr>
      </p:sp>
      <p:sp>
        <p:nvSpPr>
          <p:cNvPr id="3" name="文本占位符 2">
            <a:extLst>
              <a:ext uri="{FF2B5EF4-FFF2-40B4-BE49-F238E27FC236}">
                <a16:creationId xmlns:a16="http://schemas.microsoft.com/office/drawing/2014/main" id="{B2382667-EED5-6288-CD08-18B93560D8F2}"/>
              </a:ext>
            </a:extLst>
          </p:cNvPr>
          <p:cNvSpPr>
            <a:spLocks noGrp="1"/>
          </p:cNvSpPr>
          <p:nvPr>
            <p:ph type="body" idx="3"/>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Tree>
    <p:extLst>
      <p:ext uri="{BB962C8B-B14F-4D97-AF65-F5344CB8AC3E}">
        <p14:creationId xmlns:p14="http://schemas.microsoft.com/office/powerpoint/2010/main" val="34892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extLst>
      <p:ext uri="{BB962C8B-B14F-4D97-AF65-F5344CB8AC3E}">
        <p14:creationId xmlns:p14="http://schemas.microsoft.com/office/powerpoint/2010/main" val="261405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26</a:t>
            </a:fld>
            <a:endParaRPr lang="en-US"/>
          </a:p>
        </p:txBody>
      </p:sp>
    </p:spTree>
    <p:extLst>
      <p:ext uri="{BB962C8B-B14F-4D97-AF65-F5344CB8AC3E}">
        <p14:creationId xmlns:p14="http://schemas.microsoft.com/office/powerpoint/2010/main" val="1208872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27</a:t>
            </a:fld>
            <a:endParaRPr lang="en-US"/>
          </a:p>
        </p:txBody>
      </p:sp>
    </p:spTree>
    <p:extLst>
      <p:ext uri="{BB962C8B-B14F-4D97-AF65-F5344CB8AC3E}">
        <p14:creationId xmlns:p14="http://schemas.microsoft.com/office/powerpoint/2010/main" val="210116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2</a:t>
            </a:fld>
            <a:endParaRPr lang="en-US"/>
          </a:p>
        </p:txBody>
      </p:sp>
    </p:spTree>
    <p:extLst>
      <p:ext uri="{BB962C8B-B14F-4D97-AF65-F5344CB8AC3E}">
        <p14:creationId xmlns:p14="http://schemas.microsoft.com/office/powerpoint/2010/main" val="192546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4</a:t>
            </a:fld>
            <a:endParaRPr lang="en-US"/>
          </a:p>
        </p:txBody>
      </p:sp>
    </p:spTree>
    <p:extLst>
      <p:ext uri="{BB962C8B-B14F-4D97-AF65-F5344CB8AC3E}">
        <p14:creationId xmlns:p14="http://schemas.microsoft.com/office/powerpoint/2010/main" val="27964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5</a:t>
            </a:fld>
            <a:endParaRPr lang="en-US"/>
          </a:p>
        </p:txBody>
      </p:sp>
    </p:spTree>
    <p:extLst>
      <p:ext uri="{BB962C8B-B14F-4D97-AF65-F5344CB8AC3E}">
        <p14:creationId xmlns:p14="http://schemas.microsoft.com/office/powerpoint/2010/main" val="84191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9</a:t>
            </a:fld>
            <a:endParaRPr lang="en-US"/>
          </a:p>
        </p:txBody>
      </p:sp>
    </p:spTree>
    <p:extLst>
      <p:ext uri="{BB962C8B-B14F-4D97-AF65-F5344CB8AC3E}">
        <p14:creationId xmlns:p14="http://schemas.microsoft.com/office/powerpoint/2010/main" val="327646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10</a:t>
            </a:fld>
            <a:endParaRPr lang="en-US"/>
          </a:p>
        </p:txBody>
      </p:sp>
    </p:spTree>
    <p:extLst>
      <p:ext uri="{BB962C8B-B14F-4D97-AF65-F5344CB8AC3E}">
        <p14:creationId xmlns:p14="http://schemas.microsoft.com/office/powerpoint/2010/main" val="17948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11</a:t>
            </a:fld>
            <a:endParaRPr lang="en-US"/>
          </a:p>
        </p:txBody>
      </p:sp>
    </p:spTree>
    <p:extLst>
      <p:ext uri="{BB962C8B-B14F-4D97-AF65-F5344CB8AC3E}">
        <p14:creationId xmlns:p14="http://schemas.microsoft.com/office/powerpoint/2010/main" val="402017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12</a:t>
            </a:fld>
            <a:endParaRPr lang="en-US"/>
          </a:p>
        </p:txBody>
      </p:sp>
    </p:spTree>
    <p:extLst>
      <p:ext uri="{BB962C8B-B14F-4D97-AF65-F5344CB8AC3E}">
        <p14:creationId xmlns:p14="http://schemas.microsoft.com/office/powerpoint/2010/main" val="281372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A9A0EA98-5831-4853-B862-C702E6EB345C}" type="slidenum">
              <a:rPr lang="en-US" smtClean="0"/>
              <a:t>13</a:t>
            </a:fld>
            <a:endParaRPr lang="en-US"/>
          </a:p>
        </p:txBody>
      </p:sp>
    </p:spTree>
    <p:extLst>
      <p:ext uri="{BB962C8B-B14F-4D97-AF65-F5344CB8AC3E}">
        <p14:creationId xmlns:p14="http://schemas.microsoft.com/office/powerpoint/2010/main" val="1942313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5165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5165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51654"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55" name="页脚占位符 4"/>
          <p:cNvSpPr>
            <a:spLocks noGrp="1"/>
          </p:cNvSpPr>
          <p:nvPr>
            <p:ph type="ftr" sz="quarter" idx="11"/>
          </p:nvPr>
        </p:nvSpPr>
        <p:spPr/>
        <p:txBody>
          <a:bodyPr/>
          <a:lstStyle/>
          <a:p>
            <a:endParaRPr lang="zh-CN" altLang="en-US"/>
          </a:p>
        </p:txBody>
      </p:sp>
      <p:sp>
        <p:nvSpPr>
          <p:cNvPr id="1051656"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51677" name="标题 1"/>
          <p:cNvSpPr>
            <a:spLocks noGrp="1"/>
          </p:cNvSpPr>
          <p:nvPr>
            <p:ph type="title"/>
          </p:nvPr>
        </p:nvSpPr>
        <p:spPr/>
        <p:txBody>
          <a:bodyPr/>
          <a:lstStyle/>
          <a:p>
            <a:r>
              <a:rPr lang="zh-CN" altLang="en-US"/>
              <a:t>单击此处编辑母版标题样式</a:t>
            </a:r>
          </a:p>
        </p:txBody>
      </p:sp>
      <p:sp>
        <p:nvSpPr>
          <p:cNvPr id="1051678"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79"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80" name="页脚占位符 4"/>
          <p:cNvSpPr>
            <a:spLocks noGrp="1"/>
          </p:cNvSpPr>
          <p:nvPr>
            <p:ph type="ftr" sz="quarter" idx="11"/>
          </p:nvPr>
        </p:nvSpPr>
        <p:spPr/>
        <p:txBody>
          <a:bodyPr/>
          <a:lstStyle/>
          <a:p>
            <a:endParaRPr lang="zh-CN" altLang="en-US"/>
          </a:p>
        </p:txBody>
      </p:sp>
      <p:sp>
        <p:nvSpPr>
          <p:cNvPr id="1051681"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51661"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1662"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63"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64" name="页脚占位符 4"/>
          <p:cNvSpPr>
            <a:spLocks noGrp="1"/>
          </p:cNvSpPr>
          <p:nvPr>
            <p:ph type="ftr" sz="quarter" idx="11"/>
          </p:nvPr>
        </p:nvSpPr>
        <p:spPr/>
        <p:txBody>
          <a:bodyPr/>
          <a:lstStyle/>
          <a:p>
            <a:endParaRPr lang="zh-CN" altLang="en-US"/>
          </a:p>
        </p:txBody>
      </p:sp>
      <p:sp>
        <p:nvSpPr>
          <p:cNvPr id="1051665"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5165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5165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51654"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55" name="页脚占位符 4"/>
          <p:cNvSpPr>
            <a:spLocks noGrp="1"/>
          </p:cNvSpPr>
          <p:nvPr>
            <p:ph type="ftr" sz="quarter" idx="11"/>
          </p:nvPr>
        </p:nvSpPr>
        <p:spPr/>
        <p:txBody>
          <a:bodyPr/>
          <a:lstStyle/>
          <a:p>
            <a:endParaRPr lang="zh-CN" altLang="en-US"/>
          </a:p>
        </p:txBody>
      </p:sp>
      <p:sp>
        <p:nvSpPr>
          <p:cNvPr id="1051656"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51666" name="标题 1"/>
          <p:cNvSpPr>
            <a:spLocks noGrp="1"/>
          </p:cNvSpPr>
          <p:nvPr>
            <p:ph type="title"/>
          </p:nvPr>
        </p:nvSpPr>
        <p:spPr/>
        <p:txBody>
          <a:bodyPr/>
          <a:lstStyle/>
          <a:p>
            <a:r>
              <a:rPr lang="zh-CN" altLang="en-US"/>
              <a:t>单击此处编辑母版标题样式</a:t>
            </a:r>
          </a:p>
        </p:txBody>
      </p:sp>
      <p:sp>
        <p:nvSpPr>
          <p:cNvPr id="1051667"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68"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69" name="页脚占位符 4"/>
          <p:cNvSpPr>
            <a:spLocks noGrp="1"/>
          </p:cNvSpPr>
          <p:nvPr>
            <p:ph type="ftr" sz="quarter" idx="11"/>
          </p:nvPr>
        </p:nvSpPr>
        <p:spPr/>
        <p:txBody>
          <a:bodyPr/>
          <a:lstStyle/>
          <a:p>
            <a:endParaRPr lang="zh-CN" altLang="en-US"/>
          </a:p>
        </p:txBody>
      </p:sp>
      <p:sp>
        <p:nvSpPr>
          <p:cNvPr id="1051670"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5168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168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1684"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85" name="页脚占位符 4"/>
          <p:cNvSpPr>
            <a:spLocks noGrp="1"/>
          </p:cNvSpPr>
          <p:nvPr>
            <p:ph type="ftr" sz="quarter" idx="11"/>
          </p:nvPr>
        </p:nvSpPr>
        <p:spPr/>
        <p:txBody>
          <a:bodyPr/>
          <a:lstStyle/>
          <a:p>
            <a:endParaRPr lang="zh-CN" altLang="en-US"/>
          </a:p>
        </p:txBody>
      </p:sp>
      <p:sp>
        <p:nvSpPr>
          <p:cNvPr id="1051686"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51687" name="标题 1"/>
          <p:cNvSpPr>
            <a:spLocks noGrp="1"/>
          </p:cNvSpPr>
          <p:nvPr>
            <p:ph type="title"/>
          </p:nvPr>
        </p:nvSpPr>
        <p:spPr/>
        <p:txBody>
          <a:bodyPr/>
          <a:lstStyle/>
          <a:p>
            <a:r>
              <a:rPr lang="zh-CN" altLang="en-US"/>
              <a:t>单击此处编辑母版标题样式</a:t>
            </a:r>
          </a:p>
        </p:txBody>
      </p:sp>
      <p:sp>
        <p:nvSpPr>
          <p:cNvPr id="1051688"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89"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0" name="日期占位符 4"/>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91" name="页脚占位符 5"/>
          <p:cNvSpPr>
            <a:spLocks noGrp="1"/>
          </p:cNvSpPr>
          <p:nvPr>
            <p:ph type="ftr" sz="quarter" idx="11"/>
          </p:nvPr>
        </p:nvSpPr>
        <p:spPr/>
        <p:txBody>
          <a:bodyPr/>
          <a:lstStyle/>
          <a:p>
            <a:endParaRPr lang="zh-CN" altLang="en-US"/>
          </a:p>
        </p:txBody>
      </p:sp>
      <p:sp>
        <p:nvSpPr>
          <p:cNvPr id="1051692" name="灯片编号占位符 6"/>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51693"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1694"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1695"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6"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1697"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8" name="日期占位符 6"/>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99" name="页脚占位符 7"/>
          <p:cNvSpPr>
            <a:spLocks noGrp="1"/>
          </p:cNvSpPr>
          <p:nvPr>
            <p:ph type="ftr" sz="quarter" idx="11"/>
          </p:nvPr>
        </p:nvSpPr>
        <p:spPr/>
        <p:txBody>
          <a:bodyPr/>
          <a:lstStyle/>
          <a:p>
            <a:endParaRPr lang="zh-CN" altLang="en-US"/>
          </a:p>
        </p:txBody>
      </p:sp>
      <p:sp>
        <p:nvSpPr>
          <p:cNvPr id="1051700" name="灯片编号占位符 8"/>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51657" name="标题 1"/>
          <p:cNvSpPr>
            <a:spLocks noGrp="1"/>
          </p:cNvSpPr>
          <p:nvPr>
            <p:ph type="title"/>
          </p:nvPr>
        </p:nvSpPr>
        <p:spPr/>
        <p:txBody>
          <a:bodyPr/>
          <a:lstStyle/>
          <a:p>
            <a:r>
              <a:rPr lang="zh-CN" altLang="en-US"/>
              <a:t>单击此处编辑母版标题样式</a:t>
            </a:r>
          </a:p>
        </p:txBody>
      </p:sp>
      <p:sp>
        <p:nvSpPr>
          <p:cNvPr id="1051658" name="日期占位符 2"/>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59" name="页脚占位符 3"/>
          <p:cNvSpPr>
            <a:spLocks noGrp="1"/>
          </p:cNvSpPr>
          <p:nvPr>
            <p:ph type="ftr" sz="quarter" idx="11"/>
          </p:nvPr>
        </p:nvSpPr>
        <p:spPr/>
        <p:txBody>
          <a:bodyPr/>
          <a:lstStyle/>
          <a:p>
            <a:endParaRPr lang="zh-CN" altLang="en-US"/>
          </a:p>
        </p:txBody>
      </p:sp>
      <p:sp>
        <p:nvSpPr>
          <p:cNvPr id="1051660" name="灯片编号占位符 4"/>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3EFEC"/>
        </a:solidFill>
        <a:effectLst/>
      </p:bgPr>
    </p:bg>
    <p:spTree>
      <p:nvGrpSpPr>
        <p:cNvPr id="1" name=""/>
        <p:cNvGrpSpPr/>
        <p:nvPr/>
      </p:nvGrpSpPr>
      <p:grpSpPr>
        <a:xfrm>
          <a:off x="0" y="0"/>
          <a:ext cx="0" cy="0"/>
          <a:chOff x="0" y="0"/>
          <a:chExt cx="0" cy="0"/>
        </a:xfrm>
      </p:grpSpPr>
      <p:pic>
        <p:nvPicPr>
          <p:cNvPr id="2097158" name="图片 1"/>
          <p:cNvPicPr>
            <a:picLocks noChangeAspect="1"/>
          </p:cNvPicPr>
          <p:nvPr userDrawn="1"/>
        </p:nvPicPr>
        <p:blipFill>
          <a:blip r:embed="rId2"/>
          <a:srcRect l="36302" b="5246"/>
          <a:stretch>
            <a:fillRect/>
          </a:stretch>
        </p:blipFill>
        <p:spPr>
          <a:xfrm>
            <a:off x="0" y="2040202"/>
            <a:ext cx="6553200" cy="5568537"/>
          </a:xfrm>
          <a:custGeom>
            <a:avLst/>
            <a:gdLst>
              <a:gd name="connsiteX0" fmla="*/ 0 w 6553200"/>
              <a:gd name="connsiteY0" fmla="*/ 0 h 5568537"/>
              <a:gd name="connsiteX1" fmla="*/ 6553200 w 6553200"/>
              <a:gd name="connsiteY1" fmla="*/ 0 h 5568537"/>
              <a:gd name="connsiteX2" fmla="*/ 6553200 w 6553200"/>
              <a:gd name="connsiteY2" fmla="*/ 5568537 h 5568537"/>
              <a:gd name="connsiteX3" fmla="*/ 6352249 w 6553200"/>
              <a:gd name="connsiteY3" fmla="*/ 5568537 h 5568537"/>
              <a:gd name="connsiteX4" fmla="*/ 6352249 w 6553200"/>
              <a:gd name="connsiteY4" fmla="*/ 4834886 h 5568537"/>
              <a:gd name="connsiteX5" fmla="*/ 0 w 6553200"/>
              <a:gd name="connsiteY5" fmla="*/ 4834886 h 55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5568537">
                <a:moveTo>
                  <a:pt x="0" y="0"/>
                </a:moveTo>
                <a:lnTo>
                  <a:pt x="6553200" y="0"/>
                </a:lnTo>
                <a:lnTo>
                  <a:pt x="6553200" y="5568537"/>
                </a:lnTo>
                <a:lnTo>
                  <a:pt x="6352249" y="5568537"/>
                </a:lnTo>
                <a:lnTo>
                  <a:pt x="6352249" y="4834886"/>
                </a:lnTo>
                <a:lnTo>
                  <a:pt x="0" y="4834886"/>
                </a:lnTo>
                <a:close/>
              </a:path>
            </a:pathLst>
          </a:custGeom>
        </p:spPr>
      </p:pic>
      <p:pic>
        <p:nvPicPr>
          <p:cNvPr id="2097159" name="图片 2"/>
          <p:cNvPicPr>
            <a:picLocks noChangeAspect="1"/>
          </p:cNvPicPr>
          <p:nvPr userDrawn="1"/>
        </p:nvPicPr>
        <p:blipFill>
          <a:blip r:embed="rId3"/>
          <a:srcRect t="30160" r="24924"/>
          <a:stretch>
            <a:fillRect/>
          </a:stretch>
        </p:blipFill>
        <p:spPr>
          <a:xfrm>
            <a:off x="5669708" y="1"/>
            <a:ext cx="6522292" cy="3606347"/>
          </a:xfrm>
          <a:custGeom>
            <a:avLst/>
            <a:gdLst>
              <a:gd name="connsiteX0" fmla="*/ 0 w 6522292"/>
              <a:gd name="connsiteY0" fmla="*/ 0 h 3606347"/>
              <a:gd name="connsiteX1" fmla="*/ 6522292 w 6522292"/>
              <a:gd name="connsiteY1" fmla="*/ 0 h 3606347"/>
              <a:gd name="connsiteX2" fmla="*/ 6522292 w 6522292"/>
              <a:gd name="connsiteY2" fmla="*/ 3606347 h 3606347"/>
              <a:gd name="connsiteX3" fmla="*/ 0 w 6522292"/>
              <a:gd name="connsiteY3" fmla="*/ 3606347 h 3606347"/>
            </a:gdLst>
            <a:ahLst/>
            <a:cxnLst>
              <a:cxn ang="0">
                <a:pos x="connsiteX0" y="connsiteY0"/>
              </a:cxn>
              <a:cxn ang="0">
                <a:pos x="connsiteX1" y="connsiteY1"/>
              </a:cxn>
              <a:cxn ang="0">
                <a:pos x="connsiteX2" y="connsiteY2"/>
              </a:cxn>
              <a:cxn ang="0">
                <a:pos x="connsiteX3" y="connsiteY3"/>
              </a:cxn>
            </a:cxnLst>
            <a:rect l="l" t="t" r="r" b="b"/>
            <a:pathLst>
              <a:path w="6522292" h="3606347">
                <a:moveTo>
                  <a:pt x="0" y="0"/>
                </a:moveTo>
                <a:lnTo>
                  <a:pt x="6522292" y="0"/>
                </a:lnTo>
                <a:lnTo>
                  <a:pt x="6522292" y="3606347"/>
                </a:lnTo>
                <a:lnTo>
                  <a:pt x="0" y="3606347"/>
                </a:lnTo>
                <a:close/>
              </a:path>
            </a:pathLst>
          </a:custGeom>
        </p:spPr>
      </p:pic>
      <p:sp>
        <p:nvSpPr>
          <p:cNvPr id="1048593" name="矩形 11"/>
          <p:cNvSpPr/>
          <p:nvPr userDrawn="1"/>
        </p:nvSpPr>
        <p:spPr>
          <a:xfrm>
            <a:off x="307848" y="274320"/>
            <a:ext cx="11576304"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51666" name="标题 1"/>
          <p:cNvSpPr>
            <a:spLocks noGrp="1"/>
          </p:cNvSpPr>
          <p:nvPr>
            <p:ph type="title"/>
          </p:nvPr>
        </p:nvSpPr>
        <p:spPr/>
        <p:txBody>
          <a:bodyPr/>
          <a:lstStyle/>
          <a:p>
            <a:r>
              <a:rPr lang="zh-CN" altLang="en-US"/>
              <a:t>单击此处编辑母版标题样式</a:t>
            </a:r>
          </a:p>
        </p:txBody>
      </p:sp>
      <p:sp>
        <p:nvSpPr>
          <p:cNvPr id="1051667"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68"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69" name="页脚占位符 4"/>
          <p:cNvSpPr>
            <a:spLocks noGrp="1"/>
          </p:cNvSpPr>
          <p:nvPr>
            <p:ph type="ftr" sz="quarter" idx="11"/>
          </p:nvPr>
        </p:nvSpPr>
        <p:spPr/>
        <p:txBody>
          <a:bodyPr/>
          <a:lstStyle/>
          <a:p>
            <a:endParaRPr lang="zh-CN" altLang="en-US"/>
          </a:p>
        </p:txBody>
      </p:sp>
      <p:sp>
        <p:nvSpPr>
          <p:cNvPr id="1051670"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51671"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1672"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1673"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1674" name="日期占位符 4"/>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75" name="页脚占位符 5"/>
          <p:cNvSpPr>
            <a:spLocks noGrp="1"/>
          </p:cNvSpPr>
          <p:nvPr>
            <p:ph type="ftr" sz="quarter" idx="11"/>
          </p:nvPr>
        </p:nvSpPr>
        <p:spPr/>
        <p:txBody>
          <a:bodyPr/>
          <a:lstStyle/>
          <a:p>
            <a:endParaRPr lang="zh-CN" altLang="en-US"/>
          </a:p>
        </p:txBody>
      </p:sp>
      <p:sp>
        <p:nvSpPr>
          <p:cNvPr id="1051676" name="灯片编号占位符 6"/>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51677" name="标题 1"/>
          <p:cNvSpPr>
            <a:spLocks noGrp="1"/>
          </p:cNvSpPr>
          <p:nvPr>
            <p:ph type="title"/>
          </p:nvPr>
        </p:nvSpPr>
        <p:spPr/>
        <p:txBody>
          <a:bodyPr/>
          <a:lstStyle/>
          <a:p>
            <a:r>
              <a:rPr lang="zh-CN" altLang="en-US"/>
              <a:t>单击此处编辑母版标题样式</a:t>
            </a:r>
          </a:p>
        </p:txBody>
      </p:sp>
      <p:sp>
        <p:nvSpPr>
          <p:cNvPr id="1051678"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79"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80" name="页脚占位符 4"/>
          <p:cNvSpPr>
            <a:spLocks noGrp="1"/>
          </p:cNvSpPr>
          <p:nvPr>
            <p:ph type="ftr" sz="quarter" idx="11"/>
          </p:nvPr>
        </p:nvSpPr>
        <p:spPr/>
        <p:txBody>
          <a:bodyPr/>
          <a:lstStyle/>
          <a:p>
            <a:endParaRPr lang="zh-CN" altLang="en-US"/>
          </a:p>
        </p:txBody>
      </p:sp>
      <p:sp>
        <p:nvSpPr>
          <p:cNvPr id="1051681"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51661"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1662"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63"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64" name="页脚占位符 4"/>
          <p:cNvSpPr>
            <a:spLocks noGrp="1"/>
          </p:cNvSpPr>
          <p:nvPr>
            <p:ph type="ftr" sz="quarter" idx="11"/>
          </p:nvPr>
        </p:nvSpPr>
        <p:spPr/>
        <p:txBody>
          <a:bodyPr/>
          <a:lstStyle/>
          <a:p>
            <a:endParaRPr lang="zh-CN" altLang="en-US"/>
          </a:p>
        </p:txBody>
      </p:sp>
      <p:sp>
        <p:nvSpPr>
          <p:cNvPr id="1051665"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6B78F041-CC51-4969-9073-B13A04093B52}" type="datetimeFigureOut">
              <a:rPr lang="zh-CN" altLang="en-US" smtClean="0"/>
              <a:t>2025/2/25</a:t>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508C2904-F181-45A3-BE02-6DF8AD1E1DE2}" type="slidenum">
              <a:rPr lang="zh-CN" altLang="en-US" smtClean="0"/>
              <a:t>‹#›</a:t>
            </a:fld>
            <a:endParaRPr lang="zh-CN" altLang="en-US"/>
          </a:p>
        </p:txBody>
      </p:sp>
    </p:spTree>
    <p:extLst>
      <p:ext uri="{BB962C8B-B14F-4D97-AF65-F5344CB8AC3E}">
        <p14:creationId xmlns:p14="http://schemas.microsoft.com/office/powerpoint/2010/main" val="2384399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E8F8F3"/>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6770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extLst>
      <p:ext uri="{BB962C8B-B14F-4D97-AF65-F5344CB8AC3E}">
        <p14:creationId xmlns:p14="http://schemas.microsoft.com/office/powerpoint/2010/main" val="2067843010"/>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extLst>
      <p:ext uri="{BB962C8B-B14F-4D97-AF65-F5344CB8AC3E}">
        <p14:creationId xmlns:p14="http://schemas.microsoft.com/office/powerpoint/2010/main" val="3076291245"/>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97152" name="图片 3"/>
          <p:cNvPicPr>
            <a:picLocks noChangeAspect="1"/>
          </p:cNvPicPr>
          <p:nvPr userDrawn="1"/>
        </p:nvPicPr>
        <p:blipFill>
          <a:blip r:embed="rId2"/>
          <a:stretch>
            <a:fillRect/>
          </a:stretch>
        </p:blipFill>
        <p:spPr>
          <a:xfrm>
            <a:off x="0" y="1"/>
            <a:ext cx="12192000" cy="6857999"/>
          </a:xfrm>
          <a:prstGeom prst="rect">
            <a:avLst/>
          </a:prstGeom>
        </p:spPr>
      </p:pic>
      <p:pic>
        <p:nvPicPr>
          <p:cNvPr id="2" name="图片 4"/>
          <p:cNvPicPr>
            <a:picLocks noChangeAspect="1"/>
          </p:cNvPicPr>
          <p:nvPr userDrawn="1"/>
        </p:nvPicPr>
        <p:blipFill rotWithShape="1">
          <a:blip r:embed="rId3" cstate="screen"/>
          <a:srcRect t="65153" r="10013"/>
          <a:stretch>
            <a:fillRect/>
          </a:stretch>
        </p:blipFill>
        <p:spPr>
          <a:xfrm flipH="1">
            <a:off x="0" y="3710519"/>
            <a:ext cx="12192000" cy="3147481"/>
          </a:xfrm>
          <a:prstGeom prst="rect">
            <a:avLst/>
          </a:prstGeom>
        </p:spPr>
      </p:pic>
    </p:spTree>
    <p:extLst>
      <p:ext uri="{BB962C8B-B14F-4D97-AF65-F5344CB8AC3E}">
        <p14:creationId xmlns:p14="http://schemas.microsoft.com/office/powerpoint/2010/main" val="78565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097154" name="图片 2"/>
          <p:cNvPicPr>
            <a:picLocks noChangeAspect="1"/>
          </p:cNvPicPr>
          <p:nvPr userDrawn="1"/>
        </p:nvPicPr>
        <p:blipFill>
          <a:blip r:embed="rId2"/>
          <a:stretch>
            <a:fillRect/>
          </a:stretch>
        </p:blipFill>
        <p:spPr>
          <a:xfrm>
            <a:off x="0" y="1"/>
            <a:ext cx="12192000" cy="6857999"/>
          </a:xfrm>
          <a:prstGeom prst="rect">
            <a:avLst/>
          </a:prstGeom>
        </p:spPr>
      </p:pic>
      <p:sp>
        <p:nvSpPr>
          <p:cNvPr id="1048584" name="矩形 3"/>
          <p:cNvSpPr/>
          <p:nvPr userDrawn="1"/>
        </p:nvSpPr>
        <p:spPr>
          <a:xfrm>
            <a:off x="355795" y="341230"/>
            <a:ext cx="11480411" cy="617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937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52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5168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168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1684" name="日期占位符 3"/>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85" name="页脚占位符 4"/>
          <p:cNvSpPr>
            <a:spLocks noGrp="1"/>
          </p:cNvSpPr>
          <p:nvPr>
            <p:ph type="ftr" sz="quarter" idx="11"/>
          </p:nvPr>
        </p:nvSpPr>
        <p:spPr/>
        <p:txBody>
          <a:bodyPr/>
          <a:lstStyle/>
          <a:p>
            <a:endParaRPr lang="zh-CN" altLang="en-US"/>
          </a:p>
        </p:txBody>
      </p:sp>
      <p:sp>
        <p:nvSpPr>
          <p:cNvPr id="1051686" name="灯片编号占位符 5"/>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40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719"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720"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721" name="日期占位符 3"/>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22" name="页脚占位符 4"/>
          <p:cNvSpPr>
            <a:spLocks noGrp="1"/>
          </p:cNvSpPr>
          <p:nvPr>
            <p:ph type="ftr" sz="quarter" idx="11"/>
          </p:nvPr>
        </p:nvSpPr>
        <p:spPr/>
        <p:txBody>
          <a:bodyPr/>
          <a:lstStyle/>
          <a:p>
            <a:endParaRPr lang="zh-CN" altLang="en-US"/>
          </a:p>
        </p:txBody>
      </p:sp>
      <p:sp>
        <p:nvSpPr>
          <p:cNvPr id="1048723"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4073037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92" name="标题 1"/>
          <p:cNvSpPr>
            <a:spLocks noGrp="1"/>
          </p:cNvSpPr>
          <p:nvPr>
            <p:ph type="title"/>
          </p:nvPr>
        </p:nvSpPr>
        <p:spPr/>
        <p:txBody>
          <a:bodyPr/>
          <a:lstStyle/>
          <a:p>
            <a:r>
              <a:rPr lang="zh-CN" altLang="en-US"/>
              <a:t>单击此处编辑母版标题样式</a:t>
            </a:r>
          </a:p>
        </p:txBody>
      </p:sp>
      <p:sp>
        <p:nvSpPr>
          <p:cNvPr id="104869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94" name="日期占位符 3"/>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695" name="页脚占位符 4"/>
          <p:cNvSpPr>
            <a:spLocks noGrp="1"/>
          </p:cNvSpPr>
          <p:nvPr>
            <p:ph type="ftr" sz="quarter" idx="11"/>
          </p:nvPr>
        </p:nvSpPr>
        <p:spPr/>
        <p:txBody>
          <a:bodyPr/>
          <a:lstStyle/>
          <a:p>
            <a:endParaRPr lang="zh-CN" altLang="en-US"/>
          </a:p>
        </p:txBody>
      </p:sp>
      <p:sp>
        <p:nvSpPr>
          <p:cNvPr id="1048696"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695216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24"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48725"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1048726" name="日期占位符 3"/>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27" name="页脚占位符 4"/>
          <p:cNvSpPr>
            <a:spLocks noGrp="1"/>
          </p:cNvSpPr>
          <p:nvPr>
            <p:ph type="ftr" sz="quarter" idx="11"/>
          </p:nvPr>
        </p:nvSpPr>
        <p:spPr/>
        <p:txBody>
          <a:bodyPr/>
          <a:lstStyle/>
          <a:p>
            <a:endParaRPr lang="zh-CN" altLang="en-US"/>
          </a:p>
        </p:txBody>
      </p:sp>
      <p:sp>
        <p:nvSpPr>
          <p:cNvPr id="1048728"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268910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44" name="标题 1"/>
          <p:cNvSpPr>
            <a:spLocks noGrp="1"/>
          </p:cNvSpPr>
          <p:nvPr>
            <p:ph type="title"/>
          </p:nvPr>
        </p:nvSpPr>
        <p:spPr/>
        <p:txBody>
          <a:bodyPr/>
          <a:lstStyle/>
          <a:p>
            <a:r>
              <a:rPr lang="zh-CN" altLang="en-US"/>
              <a:t>单击此处编辑母版标题样式</a:t>
            </a:r>
          </a:p>
        </p:txBody>
      </p:sp>
      <p:sp>
        <p:nvSpPr>
          <p:cNvPr id="1048745"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6"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7" name="日期占位符 4"/>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48" name="页脚占位符 5"/>
          <p:cNvSpPr>
            <a:spLocks noGrp="1"/>
          </p:cNvSpPr>
          <p:nvPr>
            <p:ph type="ftr" sz="quarter" idx="11"/>
          </p:nvPr>
        </p:nvSpPr>
        <p:spPr/>
        <p:txBody>
          <a:bodyPr/>
          <a:lstStyle/>
          <a:p>
            <a:endParaRPr lang="zh-CN" altLang="en-US"/>
          </a:p>
        </p:txBody>
      </p:sp>
      <p:sp>
        <p:nvSpPr>
          <p:cNvPr id="1048749"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877713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06"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48707"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48708"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9"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48710"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1" name="日期占位符 6"/>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12" name="页脚占位符 7"/>
          <p:cNvSpPr>
            <a:spLocks noGrp="1"/>
          </p:cNvSpPr>
          <p:nvPr>
            <p:ph type="ftr" sz="quarter" idx="11"/>
          </p:nvPr>
        </p:nvSpPr>
        <p:spPr/>
        <p:txBody>
          <a:bodyPr/>
          <a:lstStyle/>
          <a:p>
            <a:endParaRPr lang="zh-CN" altLang="en-US"/>
          </a:p>
        </p:txBody>
      </p:sp>
      <p:sp>
        <p:nvSpPr>
          <p:cNvPr id="1048713" name="灯片编号占位符 8"/>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557139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735" name="标题 1"/>
          <p:cNvSpPr>
            <a:spLocks noGrp="1"/>
          </p:cNvSpPr>
          <p:nvPr>
            <p:ph type="title"/>
          </p:nvPr>
        </p:nvSpPr>
        <p:spPr/>
        <p:txBody>
          <a:bodyPr/>
          <a:lstStyle/>
          <a:p>
            <a:r>
              <a:rPr lang="zh-CN" altLang="en-US"/>
              <a:t>单击此处编辑母版标题样式</a:t>
            </a:r>
          </a:p>
        </p:txBody>
      </p:sp>
      <p:sp>
        <p:nvSpPr>
          <p:cNvPr id="1048736" name="日期占位符 2"/>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37" name="页脚占位符 3"/>
          <p:cNvSpPr>
            <a:spLocks noGrp="1"/>
          </p:cNvSpPr>
          <p:nvPr>
            <p:ph type="ftr" sz="quarter" idx="11"/>
          </p:nvPr>
        </p:nvSpPr>
        <p:spPr/>
        <p:txBody>
          <a:bodyPr/>
          <a:lstStyle/>
          <a:p>
            <a:endParaRPr lang="zh-CN" altLang="en-US"/>
          </a:p>
        </p:txBody>
      </p:sp>
      <p:sp>
        <p:nvSpPr>
          <p:cNvPr id="1048738" name="灯片编号占位符 4"/>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749747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03" name="日期占位符 1"/>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04" name="页脚占位符 2"/>
          <p:cNvSpPr>
            <a:spLocks noGrp="1"/>
          </p:cNvSpPr>
          <p:nvPr>
            <p:ph type="ftr" sz="quarter" idx="11"/>
          </p:nvPr>
        </p:nvSpPr>
        <p:spPr/>
        <p:txBody>
          <a:bodyPr/>
          <a:lstStyle/>
          <a:p>
            <a:endParaRPr lang="zh-CN" altLang="en-US"/>
          </a:p>
        </p:txBody>
      </p:sp>
      <p:sp>
        <p:nvSpPr>
          <p:cNvPr id="1048705" name="灯片编号占位符 3"/>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797161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2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730"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31"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1048732" name="日期占位符 4"/>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33" name="页脚占位符 5"/>
          <p:cNvSpPr>
            <a:spLocks noGrp="1"/>
          </p:cNvSpPr>
          <p:nvPr>
            <p:ph type="ftr" sz="quarter" idx="11"/>
          </p:nvPr>
        </p:nvSpPr>
        <p:spPr/>
        <p:txBody>
          <a:bodyPr/>
          <a:lstStyle/>
          <a:p>
            <a:endParaRPr lang="zh-CN" altLang="en-US"/>
          </a:p>
        </p:txBody>
      </p:sp>
      <p:sp>
        <p:nvSpPr>
          <p:cNvPr id="1048734"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611928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697"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698"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99"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1048700" name="日期占位符 4"/>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01" name="页脚占位符 5"/>
          <p:cNvSpPr>
            <a:spLocks noGrp="1"/>
          </p:cNvSpPr>
          <p:nvPr>
            <p:ph type="ftr" sz="quarter" idx="11"/>
          </p:nvPr>
        </p:nvSpPr>
        <p:spPr/>
        <p:txBody>
          <a:bodyPr/>
          <a:lstStyle/>
          <a:p>
            <a:endParaRPr lang="zh-CN" altLang="en-US"/>
          </a:p>
        </p:txBody>
      </p:sp>
      <p:sp>
        <p:nvSpPr>
          <p:cNvPr id="1048702"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52078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51687" name="标题 1"/>
          <p:cNvSpPr>
            <a:spLocks noGrp="1"/>
          </p:cNvSpPr>
          <p:nvPr>
            <p:ph type="title"/>
          </p:nvPr>
        </p:nvSpPr>
        <p:spPr/>
        <p:txBody>
          <a:bodyPr/>
          <a:lstStyle/>
          <a:p>
            <a:r>
              <a:rPr lang="zh-CN" altLang="en-US"/>
              <a:t>单击此处编辑母版标题样式</a:t>
            </a:r>
          </a:p>
        </p:txBody>
      </p:sp>
      <p:sp>
        <p:nvSpPr>
          <p:cNvPr id="1051688"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89"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0" name="日期占位符 4"/>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91" name="页脚占位符 5"/>
          <p:cNvSpPr>
            <a:spLocks noGrp="1"/>
          </p:cNvSpPr>
          <p:nvPr>
            <p:ph type="ftr" sz="quarter" idx="11"/>
          </p:nvPr>
        </p:nvSpPr>
        <p:spPr/>
        <p:txBody>
          <a:bodyPr/>
          <a:lstStyle/>
          <a:p>
            <a:endParaRPr lang="zh-CN" altLang="en-US"/>
          </a:p>
        </p:txBody>
      </p:sp>
      <p:sp>
        <p:nvSpPr>
          <p:cNvPr id="1051692" name="灯片编号占位符 6"/>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739" name="标题 1"/>
          <p:cNvSpPr>
            <a:spLocks noGrp="1"/>
          </p:cNvSpPr>
          <p:nvPr>
            <p:ph type="title"/>
          </p:nvPr>
        </p:nvSpPr>
        <p:spPr/>
        <p:txBody>
          <a:bodyPr/>
          <a:lstStyle/>
          <a:p>
            <a:r>
              <a:rPr lang="zh-CN" altLang="en-US"/>
              <a:t>单击此处编辑母版标题样式</a:t>
            </a:r>
          </a:p>
        </p:txBody>
      </p:sp>
      <p:sp>
        <p:nvSpPr>
          <p:cNvPr id="1048740"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1" name="日期占位符 3"/>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42" name="页脚占位符 4"/>
          <p:cNvSpPr>
            <a:spLocks noGrp="1"/>
          </p:cNvSpPr>
          <p:nvPr>
            <p:ph type="ftr" sz="quarter" idx="11"/>
          </p:nvPr>
        </p:nvSpPr>
        <p:spPr/>
        <p:txBody>
          <a:bodyPr/>
          <a:lstStyle/>
          <a:p>
            <a:endParaRPr lang="zh-CN" altLang="en-US"/>
          </a:p>
        </p:txBody>
      </p:sp>
      <p:sp>
        <p:nvSpPr>
          <p:cNvPr id="1048743"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859705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714"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48715"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6" name="日期占位符 3"/>
          <p:cNvSpPr>
            <a:spLocks noGrp="1"/>
          </p:cNvSpPr>
          <p:nvPr>
            <p:ph type="dt" sz="half" idx="10"/>
          </p:nvPr>
        </p:nvSpPr>
        <p:spPr/>
        <p:txBody>
          <a:bodyPr/>
          <a:lstStyle/>
          <a:p>
            <a:fld id="{AED307B2-9096-4E24-B9A9-29D1C5D16287}" type="datetimeFigureOut">
              <a:rPr lang="zh-CN" altLang="en-US" smtClean="0"/>
              <a:t>2025/2/25</a:t>
            </a:fld>
            <a:endParaRPr lang="zh-CN" altLang="en-US"/>
          </a:p>
        </p:txBody>
      </p:sp>
      <p:sp>
        <p:nvSpPr>
          <p:cNvPr id="1048717" name="页脚占位符 4"/>
          <p:cNvSpPr>
            <a:spLocks noGrp="1"/>
          </p:cNvSpPr>
          <p:nvPr>
            <p:ph type="ftr" sz="quarter" idx="11"/>
          </p:nvPr>
        </p:nvSpPr>
        <p:spPr/>
        <p:txBody>
          <a:bodyPr/>
          <a:lstStyle/>
          <a:p>
            <a:endParaRPr lang="zh-CN" altLang="en-US"/>
          </a:p>
        </p:txBody>
      </p:sp>
      <p:sp>
        <p:nvSpPr>
          <p:cNvPr id="1048718"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86465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比较">
    <p:bg>
      <p:bgPr>
        <a:solidFill>
          <a:srgbClr val="1F2945"/>
        </a:solidFill>
        <a:effectLst/>
      </p:bgPr>
    </p:bg>
    <p:spTree>
      <p:nvGrpSpPr>
        <p:cNvPr id="1" name=""/>
        <p:cNvGrpSpPr/>
        <p:nvPr/>
      </p:nvGrpSpPr>
      <p:grpSpPr>
        <a:xfrm>
          <a:off x="0" y="0"/>
          <a:ext cx="0" cy="0"/>
          <a:chOff x="0" y="0"/>
          <a:chExt cx="0" cy="0"/>
        </a:xfrm>
      </p:grpSpPr>
      <p:sp>
        <p:nvSpPr>
          <p:cNvPr id="1048750" name="日期占位符 6"/>
          <p:cNvSpPr>
            <a:spLocks noGrp="1"/>
          </p:cNvSpPr>
          <p:nvPr>
            <p:ph type="dt" sz="half" idx="10"/>
          </p:nvPr>
        </p:nvSpPr>
        <p:spPr/>
        <p:txBody>
          <a:bodyPr/>
          <a:lstStyle/>
          <a:p>
            <a:fld id="{82F288E0-7875-42C4-84C8-98DBBD3BF4D2}" type="datetimeFigureOut">
              <a:rPr lang="zh-CN" altLang="en-US" smtClean="0"/>
              <a:t>2025/2/25</a:t>
            </a:fld>
            <a:endParaRPr lang="zh-CN" altLang="en-US"/>
          </a:p>
        </p:txBody>
      </p:sp>
      <p:sp>
        <p:nvSpPr>
          <p:cNvPr id="1048751" name="页脚占位符 7"/>
          <p:cNvSpPr>
            <a:spLocks noGrp="1"/>
          </p:cNvSpPr>
          <p:nvPr>
            <p:ph type="ftr" sz="quarter" idx="11"/>
          </p:nvPr>
        </p:nvSpPr>
        <p:spPr/>
        <p:txBody>
          <a:bodyPr/>
          <a:lstStyle/>
          <a:p>
            <a:endParaRPr lang="zh-CN" altLang="en-US"/>
          </a:p>
        </p:txBody>
      </p:sp>
      <p:sp>
        <p:nvSpPr>
          <p:cNvPr id="1048752"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48753" name="矩形 9"/>
          <p:cNvSpPr/>
          <p:nvPr userDrawn="1"/>
        </p:nvSpPr>
        <p:spPr>
          <a:xfrm>
            <a:off x="1" y="633046"/>
            <a:ext cx="12192000" cy="581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4919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7510781" y="1278699"/>
            <a:ext cx="3882644" cy="4315651"/>
          </a:xfrm>
          <a:prstGeom prst="rect">
            <a:avLst/>
          </a:prstGeom>
        </p:spPr>
        <p:txBody>
          <a:bodyPr/>
          <a:lstStyle/>
          <a:p>
            <a:endParaRPr lang="zh-CN" altLang="en-US"/>
          </a:p>
        </p:txBody>
      </p:sp>
    </p:spTree>
    <p:extLst>
      <p:ext uri="{BB962C8B-B14F-4D97-AF65-F5344CB8AC3E}">
        <p14:creationId xmlns:p14="http://schemas.microsoft.com/office/powerpoint/2010/main" val="156499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_仅标题">
    <p:spTree>
      <p:nvGrpSpPr>
        <p:cNvPr id="1" name=""/>
        <p:cNvGrpSpPr/>
        <p:nvPr/>
      </p:nvGrpSpPr>
      <p:grpSpPr>
        <a:xfrm>
          <a:off x="0" y="0"/>
          <a:ext cx="0" cy="0"/>
          <a:chOff x="0" y="0"/>
          <a:chExt cx="0" cy="0"/>
        </a:xfrm>
      </p:grpSpPr>
      <p:sp>
        <p:nvSpPr>
          <p:cNvPr id="211" name="Rectangle 4"/>
          <p:cNvSpPr>
            <a:spLocks noGrp="1" noChangeArrowheads="1"/>
          </p:cNvSpPr>
          <p:nvPr>
            <p:ph type="dt" sz="half" idx="2"/>
            <p:custDataLst>
              <p:tags r:id="rId1"/>
            </p:custDataLst>
          </p:nvPr>
        </p:nvSpPr>
        <p:spPr bwMode="auto">
          <a:xfrm>
            <a:off x="914400" y="6248400"/>
            <a:ext cx="25400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2" name="Rectangle 5"/>
          <p:cNvSpPr>
            <a:spLocks noGrp="1" noChangeArrowheads="1"/>
          </p:cNvSpPr>
          <p:nvPr>
            <p:ph type="ftr" sz="quarter" idx="3"/>
            <p:custDataLst>
              <p:tags r:id="rId2"/>
            </p:custDataLst>
          </p:nvPr>
        </p:nvSpPr>
        <p:spPr bwMode="auto">
          <a:xfrm>
            <a:off x="4165600" y="6248400"/>
            <a:ext cx="38608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3" name="Rectangle 6"/>
          <p:cNvSpPr>
            <a:spLocks noGrp="1" noChangeArrowheads="1"/>
          </p:cNvSpPr>
          <p:nvPr>
            <p:ph type="sldNum" sz="quarter" idx="4"/>
            <p:custDataLst>
              <p:tags r:id="rId3"/>
            </p:custDataLst>
          </p:nvPr>
        </p:nvSpPr>
        <p:spPr bwMode="auto">
          <a:xfrm>
            <a:off x="8737600" y="6248400"/>
            <a:ext cx="2540000" cy="457200"/>
          </a:xfrm>
          <a:prstGeom prst="rect">
            <a:avLst/>
          </a:prstGeom>
          <a:ln>
            <a:miter lim="800000"/>
          </a:ln>
        </p:spPr>
        <p:txBody>
          <a:bodyPr vert="horz" wrap="square" lIns="91440" tIns="45720" rIns="91440" bIns="45720" numCol="1" anchor="t" anchorCtr="0" compatLnSpc="1"/>
          <a:lstStyle/>
          <a:p>
            <a:pPr algn="r" eaLnBrk="1" fontAlgn="base" hangingPunct="1">
              <a:spcBef>
                <a:spcPct val="20000"/>
              </a:spcBef>
            </a:pPr>
            <a:fld id="{9A0DB2DC-4C9A-4742-B13C-FB6460FD3503}" type="slidenum">
              <a:rPr lang="zh-CN" altLang="en-US" strike="noStrike" noProof="1">
                <a:latin typeface="Calibri" panose="020F050202020403020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24368071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51693"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1694"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1695"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6"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1697"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51698" name="日期占位符 6"/>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99" name="页脚占位符 7"/>
          <p:cNvSpPr>
            <a:spLocks noGrp="1"/>
          </p:cNvSpPr>
          <p:nvPr>
            <p:ph type="ftr" sz="quarter" idx="11"/>
          </p:nvPr>
        </p:nvSpPr>
        <p:spPr/>
        <p:txBody>
          <a:bodyPr/>
          <a:lstStyle/>
          <a:p>
            <a:endParaRPr lang="zh-CN" altLang="en-US"/>
          </a:p>
        </p:txBody>
      </p:sp>
      <p:sp>
        <p:nvSpPr>
          <p:cNvPr id="1051700" name="灯片编号占位符 8"/>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51657" name="标题 1"/>
          <p:cNvSpPr>
            <a:spLocks noGrp="1"/>
          </p:cNvSpPr>
          <p:nvPr>
            <p:ph type="title"/>
          </p:nvPr>
        </p:nvSpPr>
        <p:spPr/>
        <p:txBody>
          <a:bodyPr/>
          <a:lstStyle/>
          <a:p>
            <a:r>
              <a:rPr lang="zh-CN" altLang="en-US"/>
              <a:t>单击此处编辑母版标题样式</a:t>
            </a:r>
          </a:p>
        </p:txBody>
      </p:sp>
      <p:sp>
        <p:nvSpPr>
          <p:cNvPr id="1051658" name="日期占位符 2"/>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59" name="页脚占位符 3"/>
          <p:cNvSpPr>
            <a:spLocks noGrp="1"/>
          </p:cNvSpPr>
          <p:nvPr>
            <p:ph type="ftr" sz="quarter" idx="11"/>
          </p:nvPr>
        </p:nvSpPr>
        <p:spPr/>
        <p:txBody>
          <a:bodyPr/>
          <a:lstStyle/>
          <a:p>
            <a:endParaRPr lang="zh-CN" altLang="en-US"/>
          </a:p>
        </p:txBody>
      </p:sp>
      <p:sp>
        <p:nvSpPr>
          <p:cNvPr id="1051660" name="灯片编号占位符 4"/>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3EFEC"/>
        </a:solidFill>
        <a:effectLst/>
      </p:bgPr>
    </p:bg>
    <p:spTree>
      <p:nvGrpSpPr>
        <p:cNvPr id="1" name=""/>
        <p:cNvGrpSpPr/>
        <p:nvPr/>
      </p:nvGrpSpPr>
      <p:grpSpPr>
        <a:xfrm>
          <a:off x="0" y="0"/>
          <a:ext cx="0" cy="0"/>
          <a:chOff x="0" y="0"/>
          <a:chExt cx="0" cy="0"/>
        </a:xfrm>
      </p:grpSpPr>
      <p:pic>
        <p:nvPicPr>
          <p:cNvPr id="2097158" name="图片 1"/>
          <p:cNvPicPr>
            <a:picLocks noChangeAspect="1"/>
          </p:cNvPicPr>
          <p:nvPr userDrawn="1"/>
        </p:nvPicPr>
        <p:blipFill>
          <a:blip r:embed="rId2"/>
          <a:srcRect l="36302" b="5246"/>
          <a:stretch>
            <a:fillRect/>
          </a:stretch>
        </p:blipFill>
        <p:spPr>
          <a:xfrm>
            <a:off x="0" y="2040202"/>
            <a:ext cx="6553200" cy="5568537"/>
          </a:xfrm>
          <a:custGeom>
            <a:avLst/>
            <a:gdLst>
              <a:gd name="connsiteX0" fmla="*/ 0 w 6553200"/>
              <a:gd name="connsiteY0" fmla="*/ 0 h 5568537"/>
              <a:gd name="connsiteX1" fmla="*/ 6553200 w 6553200"/>
              <a:gd name="connsiteY1" fmla="*/ 0 h 5568537"/>
              <a:gd name="connsiteX2" fmla="*/ 6553200 w 6553200"/>
              <a:gd name="connsiteY2" fmla="*/ 5568537 h 5568537"/>
              <a:gd name="connsiteX3" fmla="*/ 6352249 w 6553200"/>
              <a:gd name="connsiteY3" fmla="*/ 5568537 h 5568537"/>
              <a:gd name="connsiteX4" fmla="*/ 6352249 w 6553200"/>
              <a:gd name="connsiteY4" fmla="*/ 4834886 h 5568537"/>
              <a:gd name="connsiteX5" fmla="*/ 0 w 6553200"/>
              <a:gd name="connsiteY5" fmla="*/ 4834886 h 55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5568537">
                <a:moveTo>
                  <a:pt x="0" y="0"/>
                </a:moveTo>
                <a:lnTo>
                  <a:pt x="6553200" y="0"/>
                </a:lnTo>
                <a:lnTo>
                  <a:pt x="6553200" y="5568537"/>
                </a:lnTo>
                <a:lnTo>
                  <a:pt x="6352249" y="5568537"/>
                </a:lnTo>
                <a:lnTo>
                  <a:pt x="6352249" y="4834886"/>
                </a:lnTo>
                <a:lnTo>
                  <a:pt x="0" y="4834886"/>
                </a:lnTo>
                <a:close/>
              </a:path>
            </a:pathLst>
          </a:custGeom>
        </p:spPr>
      </p:pic>
      <p:pic>
        <p:nvPicPr>
          <p:cNvPr id="2097159" name="图片 2"/>
          <p:cNvPicPr>
            <a:picLocks noChangeAspect="1"/>
          </p:cNvPicPr>
          <p:nvPr userDrawn="1"/>
        </p:nvPicPr>
        <p:blipFill>
          <a:blip r:embed="rId3"/>
          <a:srcRect t="30160" r="24924"/>
          <a:stretch>
            <a:fillRect/>
          </a:stretch>
        </p:blipFill>
        <p:spPr>
          <a:xfrm>
            <a:off x="5669708" y="1"/>
            <a:ext cx="6522292" cy="3606347"/>
          </a:xfrm>
          <a:custGeom>
            <a:avLst/>
            <a:gdLst>
              <a:gd name="connsiteX0" fmla="*/ 0 w 6522292"/>
              <a:gd name="connsiteY0" fmla="*/ 0 h 3606347"/>
              <a:gd name="connsiteX1" fmla="*/ 6522292 w 6522292"/>
              <a:gd name="connsiteY1" fmla="*/ 0 h 3606347"/>
              <a:gd name="connsiteX2" fmla="*/ 6522292 w 6522292"/>
              <a:gd name="connsiteY2" fmla="*/ 3606347 h 3606347"/>
              <a:gd name="connsiteX3" fmla="*/ 0 w 6522292"/>
              <a:gd name="connsiteY3" fmla="*/ 3606347 h 3606347"/>
            </a:gdLst>
            <a:ahLst/>
            <a:cxnLst>
              <a:cxn ang="0">
                <a:pos x="connsiteX0" y="connsiteY0"/>
              </a:cxn>
              <a:cxn ang="0">
                <a:pos x="connsiteX1" y="connsiteY1"/>
              </a:cxn>
              <a:cxn ang="0">
                <a:pos x="connsiteX2" y="connsiteY2"/>
              </a:cxn>
              <a:cxn ang="0">
                <a:pos x="connsiteX3" y="connsiteY3"/>
              </a:cxn>
            </a:cxnLst>
            <a:rect l="l" t="t" r="r" b="b"/>
            <a:pathLst>
              <a:path w="6522292" h="3606347">
                <a:moveTo>
                  <a:pt x="0" y="0"/>
                </a:moveTo>
                <a:lnTo>
                  <a:pt x="6522292" y="0"/>
                </a:lnTo>
                <a:lnTo>
                  <a:pt x="6522292" y="3606347"/>
                </a:lnTo>
                <a:lnTo>
                  <a:pt x="0" y="3606347"/>
                </a:lnTo>
                <a:close/>
              </a:path>
            </a:pathLst>
          </a:custGeom>
        </p:spPr>
      </p:pic>
      <p:sp>
        <p:nvSpPr>
          <p:cNvPr id="1048593" name="矩形 11"/>
          <p:cNvSpPr/>
          <p:nvPr userDrawn="1"/>
        </p:nvSpPr>
        <p:spPr>
          <a:xfrm>
            <a:off x="307848" y="274320"/>
            <a:ext cx="11576304"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51671"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1672"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1673"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1674" name="日期占位符 4"/>
          <p:cNvSpPr>
            <a:spLocks noGrp="1"/>
          </p:cNvSpPr>
          <p:nvPr>
            <p:ph type="dt" sz="half" idx="10"/>
          </p:nvPr>
        </p:nvSpPr>
        <p:spPr/>
        <p:txBody>
          <a:bodyPr/>
          <a:lstStyle/>
          <a:p>
            <a:fld id="{40FAD053-F46E-47B1-A443-B9AB089755FA}" type="datetimeFigureOut">
              <a:rPr lang="zh-CN" altLang="en-US" smtClean="0"/>
              <a:t>2025/2/25</a:t>
            </a:fld>
            <a:endParaRPr lang="zh-CN" altLang="en-US"/>
          </a:p>
        </p:txBody>
      </p:sp>
      <p:sp>
        <p:nvSpPr>
          <p:cNvPr id="1051675" name="页脚占位符 5"/>
          <p:cNvSpPr>
            <a:spLocks noGrp="1"/>
          </p:cNvSpPr>
          <p:nvPr>
            <p:ph type="ftr" sz="quarter" idx="11"/>
          </p:nvPr>
        </p:nvSpPr>
        <p:spPr/>
        <p:txBody>
          <a:bodyPr/>
          <a:lstStyle/>
          <a:p>
            <a:endParaRPr lang="zh-CN" altLang="en-US"/>
          </a:p>
        </p:txBody>
      </p:sp>
      <p:sp>
        <p:nvSpPr>
          <p:cNvPr id="1051676" name="灯片编号占位符 6"/>
          <p:cNvSpPr>
            <a:spLocks noGrp="1"/>
          </p:cNvSpPr>
          <p:nvPr>
            <p:ph type="sldNum" sz="quarter" idx="12"/>
          </p:nvPr>
        </p:nvSpPr>
        <p:spPr/>
        <p:txBody>
          <a:bodyPr/>
          <a:lstStyle/>
          <a:p>
            <a:fld id="{BE1AEEBC-6302-4342-90AC-71AD949F3638}"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D053-F46E-47B1-A443-B9AB089755FA}" type="datetimeFigureOut">
              <a:rPr lang="zh-CN" altLang="en-US" smtClean="0"/>
              <a:t>2025/2/25</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EEBC-6302-4342-90AC-71AD949F363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D053-F46E-47B1-A443-B9AB089755FA}" type="datetimeFigureOut">
              <a:rPr lang="zh-CN" altLang="en-US" smtClean="0"/>
              <a:t>2025/2/25</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EEBC-6302-4342-90AC-71AD949F363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8F041-CC51-4969-9073-B13A04093B52}" type="datetimeFigureOut">
              <a:rPr lang="zh-CN" altLang="en-US" smtClean="0"/>
              <a:t>2025/2/25</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2904-F181-45A3-BE02-6DF8AD1E1DE2}" type="slidenum">
              <a:rPr lang="zh-CN" altLang="en-US" smtClean="0"/>
              <a:t>‹#›</a:t>
            </a:fld>
            <a:endParaRPr lang="zh-CN" altLang="en-US"/>
          </a:p>
        </p:txBody>
      </p:sp>
    </p:spTree>
    <p:extLst>
      <p:ext uri="{BB962C8B-B14F-4D97-AF65-F5344CB8AC3E}">
        <p14:creationId xmlns:p14="http://schemas.microsoft.com/office/powerpoint/2010/main" val="18015246"/>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91"/>
            <a:ext cx="10515600" cy="1325033"/>
          </a:xfrm>
          <a:prstGeom prst="rect">
            <a:avLst/>
          </a:prstGeom>
        </p:spPr>
        <p:txBody>
          <a:bodyPr vert="horz" lIns="121901" tIns="60950" rIns="121901" bIns="6095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121901" tIns="60950" rIns="121901" bIns="6095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9"/>
            <a:ext cx="2743200" cy="366183"/>
          </a:xfrm>
          <a:prstGeom prst="rect">
            <a:avLst/>
          </a:prstGeom>
        </p:spPr>
        <p:txBody>
          <a:bodyPr vert="horz" lIns="121901" tIns="60950" rIns="121901" bIns="60950" rtlCol="0" anchor="ctr"/>
          <a:lstStyle>
            <a:lvl1pPr algn="l">
              <a:defRPr sz="1600">
                <a:solidFill>
                  <a:schemeClr val="tx1">
                    <a:tint val="75000"/>
                  </a:schemeClr>
                </a:solidFill>
              </a:defRPr>
            </a:lvl1pPr>
          </a:lstStyle>
          <a:p>
            <a:pPr defTabSz="1219200"/>
            <a:fld id="{0CEB1B6A-AEF1-4ACD-BD61-958570690F55}" type="datetimeFigureOut">
              <a:rPr lang="zh-CN" altLang="en-US" smtClean="0">
                <a:solidFill>
                  <a:srgbClr val="000000">
                    <a:tint val="75000"/>
                  </a:srgbClr>
                </a:solidFill>
              </a:rPr>
              <a:t>2025/2/25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9"/>
            <a:ext cx="4114800" cy="366183"/>
          </a:xfrm>
          <a:prstGeom prst="rect">
            <a:avLst/>
          </a:prstGeom>
        </p:spPr>
        <p:txBody>
          <a:bodyPr vert="horz" lIns="121901" tIns="60950" rIns="121901" bIns="60950" rtlCol="0" anchor="ctr"/>
          <a:lstStyle>
            <a:lvl1pPr algn="ctr">
              <a:defRPr sz="1600">
                <a:solidFill>
                  <a:schemeClr val="tx1">
                    <a:tint val="75000"/>
                  </a:schemeClr>
                </a:solidFill>
              </a:defRPr>
            </a:lvl1pPr>
          </a:lstStyle>
          <a:p>
            <a:pPr defTabSz="121920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9"/>
            <a:ext cx="2743200" cy="366183"/>
          </a:xfrm>
          <a:prstGeom prst="rect">
            <a:avLst/>
          </a:prstGeom>
        </p:spPr>
        <p:txBody>
          <a:bodyPr vert="horz" lIns="121901" tIns="60950" rIns="121901" bIns="60950" rtlCol="0" anchor="ctr"/>
          <a:lstStyle>
            <a:lvl1pPr algn="r">
              <a:defRPr sz="1600">
                <a:solidFill>
                  <a:schemeClr val="tx1">
                    <a:tint val="75000"/>
                  </a:schemeClr>
                </a:solidFill>
              </a:defRPr>
            </a:lvl1pPr>
          </a:lstStyle>
          <a:p>
            <a:pPr defTabSz="1219200"/>
            <a:fld id="{BB6CB991-6BD3-42F2-8A94-1903E9425430}"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12780309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2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25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1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307B2-9096-4E24-B9A9-29D1C5D16287}" type="datetimeFigureOut">
              <a:rPr lang="zh-CN" altLang="en-US" smtClean="0"/>
              <a:t>2025/2/25</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387387100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notesSlide" Target="../notesSlides/notesSlide7.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slideLayout" Target="../slideLayouts/slideLayout8.xml"/><Relationship Id="rId2" Type="http://schemas.openxmlformats.org/officeDocument/2006/relationships/tags" Target="../tags/tag12.xml"/><Relationship Id="rId16" Type="http://schemas.openxmlformats.org/officeDocument/2006/relationships/image" Target="../media/image31.jp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microsoft.com/office/2007/relationships/hdphoto" Target="../media/hdphoto1.wdp"/><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tags" Target="../tags/tag27.xml"/><Relationship Id="rId7" Type="http://schemas.microsoft.com/office/2007/relationships/hdphoto" Target="../media/hdphoto1.wdp"/><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0.png"/><Relationship Id="rId5" Type="http://schemas.openxmlformats.org/officeDocument/2006/relationships/notesSlide" Target="../notesSlides/notesSlide12.xml"/><Relationship Id="rId10" Type="http://schemas.openxmlformats.org/officeDocument/2006/relationships/image" Target="../media/image22.svg"/><Relationship Id="rId4" Type="http://schemas.openxmlformats.org/officeDocument/2006/relationships/slideLayout" Target="../slideLayouts/slideLayout8.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33.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tags" Target="../tags/tag9.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矩形 11"/>
          <p:cNvSpPr/>
          <p:nvPr/>
        </p:nvSpPr>
        <p:spPr>
          <a:xfrm>
            <a:off x="0" y="2210650"/>
            <a:ext cx="12192000" cy="4168578"/>
          </a:xfrm>
          <a:prstGeom prst="rect">
            <a:avLst/>
          </a:prstGeom>
          <a:blipFill dpi="0" rotWithShape="1">
            <a:blip r:embed="rId5">
              <a:alphaModFix amt="30000"/>
            </a:blip>
            <a:srcRect/>
            <a:stretch>
              <a:fillRect t="-2151" b="-1179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2097168" name="图片 4"/>
          <p:cNvPicPr>
            <a:picLocks noChangeAspect="1"/>
          </p:cNvPicPr>
          <p:nvPr/>
        </p:nvPicPr>
        <p:blipFill rotWithShape="1">
          <a:blip r:embed="rId6" cstate="email"/>
          <a:srcRect t="1" r="11412" b="56978"/>
          <a:stretch>
            <a:fillRect/>
          </a:stretch>
        </p:blipFill>
        <p:spPr>
          <a:xfrm>
            <a:off x="0" y="0"/>
            <a:ext cx="8686800" cy="2671346"/>
          </a:xfrm>
          <a:prstGeom prst="rect">
            <a:avLst/>
          </a:prstGeom>
        </p:spPr>
      </p:pic>
      <p:pic>
        <p:nvPicPr>
          <p:cNvPr id="2097169" name="图片 12"/>
          <p:cNvPicPr>
            <a:picLocks noChangeAspect="1"/>
          </p:cNvPicPr>
          <p:nvPr/>
        </p:nvPicPr>
        <p:blipFill rotWithShape="1">
          <a:blip r:embed="rId7" cstate="email"/>
          <a:srcRect t="44062"/>
          <a:stretch>
            <a:fillRect/>
          </a:stretch>
        </p:blipFill>
        <p:spPr>
          <a:xfrm>
            <a:off x="10094852" y="583461"/>
            <a:ext cx="1235975" cy="708268"/>
          </a:xfrm>
          <a:prstGeom prst="rect">
            <a:avLst/>
          </a:prstGeom>
        </p:spPr>
      </p:pic>
      <p:pic>
        <p:nvPicPr>
          <p:cNvPr id="15" name="图片 14" descr="08d7da8843d630a85cf8061714b4bdd6">
            <a:extLst>
              <a:ext uri="{FF2B5EF4-FFF2-40B4-BE49-F238E27FC236}">
                <a16:creationId xmlns:a16="http://schemas.microsoft.com/office/drawing/2014/main" id="{8BD036E6-185A-41C5-B783-1026EEFEA235}"/>
              </a:ext>
            </a:extLst>
          </p:cNvPr>
          <p:cNvPicPr>
            <a:picLocks noChangeAspect="1"/>
          </p:cNvPicPr>
          <p:nvPr/>
        </p:nvPicPr>
        <p:blipFill>
          <a:blip r:embed="rId8"/>
          <a:stretch>
            <a:fillRect/>
          </a:stretch>
        </p:blipFill>
        <p:spPr>
          <a:xfrm>
            <a:off x="181156" y="-19498"/>
            <a:ext cx="11836674" cy="6860166"/>
          </a:xfrm>
          <a:prstGeom prst="rect">
            <a:avLst/>
          </a:prstGeom>
        </p:spPr>
      </p:pic>
      <p:sp>
        <p:nvSpPr>
          <p:cNvPr id="3" name="矩形 2">
            <a:extLst>
              <a:ext uri="{FF2B5EF4-FFF2-40B4-BE49-F238E27FC236}">
                <a16:creationId xmlns:a16="http://schemas.microsoft.com/office/drawing/2014/main" id="{3459C118-8718-F361-F891-A7B3B93D2551}"/>
              </a:ext>
            </a:extLst>
          </p:cNvPr>
          <p:cNvSpPr/>
          <p:nvPr>
            <p:custDataLst>
              <p:tags r:id="rId1"/>
            </p:custDataLst>
          </p:nvPr>
        </p:nvSpPr>
        <p:spPr>
          <a:xfrm>
            <a:off x="929540" y="1055241"/>
            <a:ext cx="4940667" cy="5408622"/>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1. Section A (1a-2c)</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----Learn to make polite requests and ask for permission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2. Section A (2d&amp;GF-4c)</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----Make polite requests and ask for permission rightly</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3. Section A (3a-3c)</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----F</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ind out why mom and Nancy are in conflict</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Show our own opinions about doing chores</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endParaRPr>
          </a:p>
        </p:txBody>
      </p:sp>
      <p:sp>
        <p:nvSpPr>
          <p:cNvPr id="4" name="文本框 9">
            <a:extLst>
              <a:ext uri="{FF2B5EF4-FFF2-40B4-BE49-F238E27FC236}">
                <a16:creationId xmlns:a16="http://schemas.microsoft.com/office/drawing/2014/main" id="{75477996-4954-1FC6-4D5F-7AFE6166DA30}"/>
              </a:ext>
            </a:extLst>
          </p:cNvPr>
          <p:cNvSpPr txBox="1"/>
          <p:nvPr/>
        </p:nvSpPr>
        <p:spPr>
          <a:xfrm>
            <a:off x="799990" y="394137"/>
            <a:ext cx="5190382" cy="393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p>
        </p:txBody>
      </p:sp>
      <p:sp>
        <p:nvSpPr>
          <p:cNvPr id="5" name="矩形 4">
            <a:extLst>
              <a:ext uri="{FF2B5EF4-FFF2-40B4-BE49-F238E27FC236}">
                <a16:creationId xmlns:a16="http://schemas.microsoft.com/office/drawing/2014/main" id="{89F6F8C1-A51C-6FC5-534F-54C20C35FD23}"/>
              </a:ext>
            </a:extLst>
          </p:cNvPr>
          <p:cNvSpPr/>
          <p:nvPr>
            <p:custDataLst>
              <p:tags r:id="rId2"/>
            </p:custDataLst>
          </p:nvPr>
        </p:nvSpPr>
        <p:spPr>
          <a:xfrm>
            <a:off x="6360638" y="766477"/>
            <a:ext cx="5286926" cy="5631669"/>
          </a:xfrm>
          <a:prstGeom prst="rect">
            <a:avLst/>
          </a:prstGeom>
        </p:spPr>
        <p:txBody>
          <a:bodyPr wrap="square">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4. Section B (1a-1d)</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Use </a:t>
            </a:r>
            <a:r>
              <a:rPr kumimoji="0" lang="en-US" altLang="zh-CN" sz="24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mn-ea"/>
              </a:rPr>
              <a:t>could</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 to make requests and ask for permission</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----Love doing chores and learn how to help others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5. Section B (2a-2e)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----Get parents’ different opinions on whether young people should do chores at home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a:t>
            </a:r>
            <a:r>
              <a:rPr kumimoji="0" lang="en-US" altLang="zh-CN" sz="2400" b="1" i="1" u="none" strike="noStrike" kern="1200" cap="none" spc="0" normalizeH="0" baseline="0" noProof="1">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Share your own ideas and know the importance of doing chores</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6. Section B (3a-Self Check)</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----Finish your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descr="图标&#10;&#10;描述已自动生成">
            <a:extLst>
              <a:ext uri="{FF2B5EF4-FFF2-40B4-BE49-F238E27FC236}">
                <a16:creationId xmlns:a16="http://schemas.microsoft.com/office/drawing/2014/main" id="{7F901A1A-F07E-1395-BE48-AB3EB13C4DFE}"/>
              </a:ext>
            </a:extLst>
          </p:cNvPr>
          <p:cNvPicPr>
            <a:picLocks noChangeAspect="1"/>
          </p:cNvPicPr>
          <p:nvPr/>
        </p:nvPicPr>
        <p:blipFill>
          <a:blip r:embed="rId9"/>
          <a:stretch>
            <a:fillRect/>
          </a:stretch>
        </p:blipFill>
        <p:spPr>
          <a:xfrm>
            <a:off x="10592740" y="5326926"/>
            <a:ext cx="1113537" cy="1113537"/>
          </a:xfrm>
          <a:prstGeom prst="rect">
            <a:avLst/>
          </a:prstGeom>
        </p:spPr>
      </p:pic>
    </p:spTree>
    <p:extLst>
      <p:ext uri="{BB962C8B-B14F-4D97-AF65-F5344CB8AC3E}">
        <p14:creationId xmlns:p14="http://schemas.microsoft.com/office/powerpoint/2010/main" val="51156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3B1448D-A429-B0F7-B34F-0E900546D50C}"/>
              </a:ext>
            </a:extLst>
          </p:cNvPr>
          <p:cNvGrpSpPr/>
          <p:nvPr/>
        </p:nvGrpSpPr>
        <p:grpSpPr>
          <a:xfrm>
            <a:off x="1123950" y="219710"/>
            <a:ext cx="8082915" cy="612775"/>
            <a:chOff x="500" y="327"/>
            <a:chExt cx="12729" cy="965"/>
          </a:xfrm>
          <a:solidFill>
            <a:srgbClr val="5B9BD5">
              <a:lumMod val="20000"/>
              <a:lumOff val="80000"/>
            </a:srgbClr>
          </a:solidFill>
        </p:grpSpPr>
        <p:sp>
          <p:nvSpPr>
            <p:cNvPr id="4" name="圆角矩形 10">
              <a:extLst>
                <a:ext uri="{FF2B5EF4-FFF2-40B4-BE49-F238E27FC236}">
                  <a16:creationId xmlns:a16="http://schemas.microsoft.com/office/drawing/2014/main" id="{5F89A31E-4303-2310-8FEC-EC4BF6FC0CDD}"/>
                </a:ext>
              </a:extLst>
            </p:cNvPr>
            <p:cNvSpPr/>
            <p:nvPr/>
          </p:nvSpPr>
          <p:spPr>
            <a:xfrm>
              <a:off x="500" y="327"/>
              <a:ext cx="2276" cy="942"/>
            </a:xfrm>
            <a:prstGeom prst="roundRect">
              <a:avLst/>
            </a:prstGeom>
            <a:grp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Opinion</a:t>
              </a:r>
            </a:p>
          </p:txBody>
        </p:sp>
        <p:sp>
          <p:nvSpPr>
            <p:cNvPr id="5" name="流程图: 可选过程 4">
              <a:extLst>
                <a:ext uri="{FF2B5EF4-FFF2-40B4-BE49-F238E27FC236}">
                  <a16:creationId xmlns:a16="http://schemas.microsoft.com/office/drawing/2014/main" id="{460142A6-C9D3-ECBF-4668-4E2E6B3F5C14}"/>
                </a:ext>
              </a:extLst>
            </p:cNvPr>
            <p:cNvSpPr/>
            <p:nvPr/>
          </p:nvSpPr>
          <p:spPr>
            <a:xfrm>
              <a:off x="3913" y="327"/>
              <a:ext cx="9316" cy="965"/>
            </a:xfrm>
            <a:prstGeom prst="flowChartAlternateProcess">
              <a:avLst/>
            </a:prstGeom>
            <a:grp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Kids </a:t>
              </a:r>
              <a:r>
                <a:rPr kumimoji="0" lang="en-US" altLang="zh-CN" sz="28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do chores at home.</a:t>
              </a:r>
            </a:p>
          </p:txBody>
        </p:sp>
      </p:grpSp>
      <p:grpSp>
        <p:nvGrpSpPr>
          <p:cNvPr id="6" name="组合 5">
            <a:extLst>
              <a:ext uri="{FF2B5EF4-FFF2-40B4-BE49-F238E27FC236}">
                <a16:creationId xmlns:a16="http://schemas.microsoft.com/office/drawing/2014/main" id="{C04B9DF9-896B-A786-2E5F-A8A392DF4B78}"/>
              </a:ext>
            </a:extLst>
          </p:cNvPr>
          <p:cNvGrpSpPr/>
          <p:nvPr/>
        </p:nvGrpSpPr>
        <p:grpSpPr>
          <a:xfrm>
            <a:off x="2407285" y="1099820"/>
            <a:ext cx="9634220" cy="3860345"/>
            <a:chOff x="3676" y="1434"/>
            <a:chExt cx="15172" cy="6436"/>
          </a:xfrm>
        </p:grpSpPr>
        <p:sp>
          <p:nvSpPr>
            <p:cNvPr id="7" name="矩形 6">
              <a:extLst>
                <a:ext uri="{FF2B5EF4-FFF2-40B4-BE49-F238E27FC236}">
                  <a16:creationId xmlns:a16="http://schemas.microsoft.com/office/drawing/2014/main" id="{3E890FA7-1FBF-132B-C746-0C720BA54158}"/>
                </a:ext>
              </a:extLst>
            </p:cNvPr>
            <p:cNvSpPr/>
            <p:nvPr/>
          </p:nvSpPr>
          <p:spPr>
            <a:xfrm>
              <a:off x="3676" y="1434"/>
              <a:ext cx="14733" cy="6338"/>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10000"/>
                </a:lnSpc>
                <a:spcBef>
                  <a:spcPts val="0"/>
                </a:spcBef>
                <a:spcAft>
                  <a:spcPts val="0"/>
                </a:spcAft>
                <a:buClrTx/>
                <a:buSzTx/>
                <a:buFontTx/>
                <a:buNone/>
                <a:tabLst/>
                <a:defRPr/>
              </a:pPr>
              <a:endParaRPr kumimoji="0" lang="en-US" sz="1800" b="1" i="0" u="none" strike="noStrike" kern="0" cap="none" spc="0" normalizeH="0" baseline="0" noProof="1">
                <a:ln>
                  <a:noFill/>
                </a:ln>
                <a:solidFill>
                  <a:prstClr val="black"/>
                </a:soli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grpSp>
          <p:nvGrpSpPr>
            <p:cNvPr id="8" name="组合 7">
              <a:extLst>
                <a:ext uri="{FF2B5EF4-FFF2-40B4-BE49-F238E27FC236}">
                  <a16:creationId xmlns:a16="http://schemas.microsoft.com/office/drawing/2014/main" id="{9AEF9310-542B-9001-6376-BA742F670028}"/>
                </a:ext>
              </a:extLst>
            </p:cNvPr>
            <p:cNvGrpSpPr/>
            <p:nvPr/>
          </p:nvGrpSpPr>
          <p:grpSpPr>
            <a:xfrm>
              <a:off x="3898" y="1508"/>
              <a:ext cx="14950" cy="6362"/>
              <a:chOff x="3898" y="1508"/>
              <a:chExt cx="14950" cy="6362"/>
            </a:xfrm>
          </p:grpSpPr>
          <p:sp>
            <p:nvSpPr>
              <p:cNvPr id="9" name="椭圆 8">
                <a:extLst>
                  <a:ext uri="{FF2B5EF4-FFF2-40B4-BE49-F238E27FC236}">
                    <a16:creationId xmlns:a16="http://schemas.microsoft.com/office/drawing/2014/main" id="{8ED00A12-48EC-261C-63E2-530D338E85BF}"/>
                  </a:ext>
                </a:extLst>
              </p:cNvPr>
              <p:cNvSpPr/>
              <p:nvPr/>
            </p:nvSpPr>
            <p:spPr>
              <a:xfrm>
                <a:off x="3898" y="1770"/>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椭圆 9">
                <a:extLst>
                  <a:ext uri="{FF2B5EF4-FFF2-40B4-BE49-F238E27FC236}">
                    <a16:creationId xmlns:a16="http://schemas.microsoft.com/office/drawing/2014/main" id="{2C6E0814-459E-8187-5700-132A639971CD}"/>
                  </a:ext>
                </a:extLst>
              </p:cNvPr>
              <p:cNvSpPr/>
              <p:nvPr/>
            </p:nvSpPr>
            <p:spPr>
              <a:xfrm>
                <a:off x="3898" y="2710"/>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a:extLst>
                  <a:ext uri="{FF2B5EF4-FFF2-40B4-BE49-F238E27FC236}">
                    <a16:creationId xmlns:a16="http://schemas.microsoft.com/office/drawing/2014/main" id="{E08B3553-75B0-45A7-71CE-AAE4416EF643}"/>
                  </a:ext>
                </a:extLst>
              </p:cNvPr>
              <p:cNvSpPr/>
              <p:nvPr/>
            </p:nvSpPr>
            <p:spPr>
              <a:xfrm>
                <a:off x="3913" y="4639"/>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椭圆 11">
                <a:extLst>
                  <a:ext uri="{FF2B5EF4-FFF2-40B4-BE49-F238E27FC236}">
                    <a16:creationId xmlns:a16="http://schemas.microsoft.com/office/drawing/2014/main" id="{B8A2D8B5-7D1B-2686-53D8-7600D4596FA0}"/>
                  </a:ext>
                </a:extLst>
              </p:cNvPr>
              <p:cNvSpPr/>
              <p:nvPr/>
            </p:nvSpPr>
            <p:spPr>
              <a:xfrm>
                <a:off x="3931" y="5523"/>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椭圆 12">
                <a:extLst>
                  <a:ext uri="{FF2B5EF4-FFF2-40B4-BE49-F238E27FC236}">
                    <a16:creationId xmlns:a16="http://schemas.microsoft.com/office/drawing/2014/main" id="{D1628044-CA7D-4F9C-E2A7-7333134AA89B}"/>
                  </a:ext>
                </a:extLst>
              </p:cNvPr>
              <p:cNvSpPr/>
              <p:nvPr/>
            </p:nvSpPr>
            <p:spPr>
              <a:xfrm>
                <a:off x="3931" y="6460"/>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文本框 13">
                <a:extLst>
                  <a:ext uri="{FF2B5EF4-FFF2-40B4-BE49-F238E27FC236}">
                    <a16:creationId xmlns:a16="http://schemas.microsoft.com/office/drawing/2014/main" id="{790B0AAF-FD3B-AC1B-101D-8D9933918596}"/>
                  </a:ext>
                </a:extLst>
              </p:cNvPr>
              <p:cNvSpPr txBox="1"/>
              <p:nvPr/>
            </p:nvSpPr>
            <p:spPr>
              <a:xfrm>
                <a:off x="4525" y="3384"/>
                <a:ext cx="14323" cy="97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Doing chores helps</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children's</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sym typeface="+mn-ea"/>
                  </a:rPr>
                  <a:t>  </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sym typeface="+mn-ea"/>
                  </a:rPr>
                  <a:t>  </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t>
                </a:r>
              </a:p>
            </p:txBody>
          </p:sp>
          <p:sp>
            <p:nvSpPr>
              <p:cNvPr id="15" name="文本框 14">
                <a:extLst>
                  <a:ext uri="{FF2B5EF4-FFF2-40B4-BE49-F238E27FC236}">
                    <a16:creationId xmlns:a16="http://schemas.microsoft.com/office/drawing/2014/main" id="{2B7E712B-0505-F503-5A82-BD7DB981A909}"/>
                  </a:ext>
                </a:extLst>
              </p:cNvPr>
              <p:cNvSpPr txBox="1"/>
              <p:nvPr/>
            </p:nvSpPr>
            <p:spPr>
              <a:xfrm>
                <a:off x="4525" y="4322"/>
                <a:ext cx="14323" cy="97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It teaches them how to</a:t>
                </a:r>
                <a:r>
                  <a:rPr kumimoji="0" lang="en-US" altLang="zh-CN" sz="32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themselves.</a:t>
                </a:r>
              </a:p>
            </p:txBody>
          </p:sp>
          <p:sp>
            <p:nvSpPr>
              <p:cNvPr id="16" name="文本框 15">
                <a:extLst>
                  <a:ext uri="{FF2B5EF4-FFF2-40B4-BE49-F238E27FC236}">
                    <a16:creationId xmlns:a16="http://schemas.microsoft.com/office/drawing/2014/main" id="{567714FB-AC74-22C1-618E-C614C6827161}"/>
                  </a:ext>
                </a:extLst>
              </p:cNvPr>
              <p:cNvSpPr txBox="1"/>
              <p:nvPr/>
            </p:nvSpPr>
            <p:spPr>
              <a:xfrm>
                <a:off x="4531" y="5223"/>
                <a:ext cx="14317" cy="97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It helps them to understand the idea of</a:t>
                </a:r>
                <a:r>
                  <a:rPr kumimoji="0" lang="en-US" altLang="zh-CN" sz="32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p>
            </p:txBody>
          </p:sp>
          <p:sp>
            <p:nvSpPr>
              <p:cNvPr id="17" name="文本框 16">
                <a:extLst>
                  <a:ext uri="{FF2B5EF4-FFF2-40B4-BE49-F238E27FC236}">
                    <a16:creationId xmlns:a16="http://schemas.microsoft.com/office/drawing/2014/main" id="{53FBC0F4-E096-FD8F-9FF7-E8E3D5556454}"/>
                  </a:ext>
                </a:extLst>
              </p:cNvPr>
              <p:cNvSpPr txBox="1"/>
              <p:nvPr/>
            </p:nvSpPr>
            <p:spPr>
              <a:xfrm>
                <a:off x="4525" y="6076"/>
                <a:ext cx="14060" cy="179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Everyone should</a:t>
                </a:r>
                <a:r>
                  <a:rPr kumimoji="0" lang="en-US" altLang="zh-CN" sz="32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keeping houses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clean and tidy</a:t>
                </a:r>
                <a:r>
                  <a:rPr kumimoji="0" lang="en-US" altLang="zh-CN" sz="32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they live together.</a:t>
                </a:r>
              </a:p>
            </p:txBody>
          </p:sp>
          <p:sp>
            <p:nvSpPr>
              <p:cNvPr id="18" name="文本框 17">
                <a:extLst>
                  <a:ext uri="{FF2B5EF4-FFF2-40B4-BE49-F238E27FC236}">
                    <a16:creationId xmlns:a16="http://schemas.microsoft.com/office/drawing/2014/main" id="{A475AF46-E093-43C8-5851-4F37706160FB}"/>
                  </a:ext>
                </a:extLst>
              </p:cNvPr>
              <p:cNvSpPr txBox="1"/>
              <p:nvPr/>
            </p:nvSpPr>
            <p:spPr>
              <a:xfrm>
                <a:off x="4525" y="2446"/>
                <a:ext cx="14085" cy="97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Children</a:t>
                </a:r>
                <a:r>
                  <a:rPr kumimoji="0" lang="en-US" altLang="zh-CN" sz="3200" b="1" i="0" u="sng"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dirty="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their parents too much.</a:t>
                </a:r>
              </a:p>
            </p:txBody>
          </p:sp>
          <p:sp>
            <p:nvSpPr>
              <p:cNvPr id="19" name="文本框 18">
                <a:extLst>
                  <a:ext uri="{FF2B5EF4-FFF2-40B4-BE49-F238E27FC236}">
                    <a16:creationId xmlns:a16="http://schemas.microsoft.com/office/drawing/2014/main" id="{88392656-2DF0-5E75-2E21-F3ACEA21BC4B}"/>
                  </a:ext>
                </a:extLst>
              </p:cNvPr>
              <p:cNvSpPr txBox="1"/>
              <p:nvPr/>
            </p:nvSpPr>
            <p:spPr>
              <a:xfrm>
                <a:off x="4525" y="1508"/>
                <a:ext cx="9990" cy="97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It is</a:t>
                </a:r>
                <a:r>
                  <a:rPr kumimoji="0" lang="en-US" altLang="zh-CN" sz="32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to get good grades.</a:t>
                </a:r>
                <a:endParaRPr kumimoji="0" lang="zh-CN" altLang="en-US" sz="32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endParaRPr>
              </a:p>
            </p:txBody>
          </p:sp>
          <p:sp>
            <p:nvSpPr>
              <p:cNvPr id="20" name="椭圆 19">
                <a:extLst>
                  <a:ext uri="{FF2B5EF4-FFF2-40B4-BE49-F238E27FC236}">
                    <a16:creationId xmlns:a16="http://schemas.microsoft.com/office/drawing/2014/main" id="{51E4111C-2E22-A3FA-07CD-F89358C25A76}"/>
                  </a:ext>
                </a:extLst>
              </p:cNvPr>
              <p:cNvSpPr/>
              <p:nvPr/>
            </p:nvSpPr>
            <p:spPr>
              <a:xfrm>
                <a:off x="3931" y="3667"/>
                <a:ext cx="392" cy="392"/>
              </a:xfrm>
              <a:prstGeom prst="ellipse">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sp>
        <p:nvSpPr>
          <p:cNvPr id="21" name="圆角矩形 13">
            <a:extLst>
              <a:ext uri="{FF2B5EF4-FFF2-40B4-BE49-F238E27FC236}">
                <a16:creationId xmlns:a16="http://schemas.microsoft.com/office/drawing/2014/main" id="{5EB2BB08-ECD9-6C7F-1301-CD2AC2652DF7}"/>
              </a:ext>
            </a:extLst>
          </p:cNvPr>
          <p:cNvSpPr/>
          <p:nvPr/>
        </p:nvSpPr>
        <p:spPr>
          <a:xfrm>
            <a:off x="774700" y="1144270"/>
            <a:ext cx="1624330" cy="514985"/>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Reasons</a:t>
            </a:r>
          </a:p>
        </p:txBody>
      </p:sp>
      <p:sp>
        <p:nvSpPr>
          <p:cNvPr id="22" name="圆角矩形 63">
            <a:extLst>
              <a:ext uri="{FF2B5EF4-FFF2-40B4-BE49-F238E27FC236}">
                <a16:creationId xmlns:a16="http://schemas.microsoft.com/office/drawing/2014/main" id="{3AC89CFA-4752-2A57-1997-8D9D29F0739F}"/>
              </a:ext>
            </a:extLst>
          </p:cNvPr>
          <p:cNvSpPr/>
          <p:nvPr/>
        </p:nvSpPr>
        <p:spPr>
          <a:xfrm>
            <a:off x="774700" y="4921885"/>
            <a:ext cx="1517015" cy="731520"/>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Example</a:t>
            </a:r>
          </a:p>
        </p:txBody>
      </p:sp>
      <p:sp>
        <p:nvSpPr>
          <p:cNvPr id="23" name="圆角矩形 15">
            <a:extLst>
              <a:ext uri="{FF2B5EF4-FFF2-40B4-BE49-F238E27FC236}">
                <a16:creationId xmlns:a16="http://schemas.microsoft.com/office/drawing/2014/main" id="{7DEE9D6C-28BC-EDA2-00E7-0E21AB80D336}"/>
              </a:ext>
            </a:extLst>
          </p:cNvPr>
          <p:cNvSpPr/>
          <p:nvPr/>
        </p:nvSpPr>
        <p:spPr>
          <a:xfrm>
            <a:off x="588010" y="6096000"/>
            <a:ext cx="2061210" cy="502920"/>
          </a:xfrm>
          <a:prstGeom prst="roundRect">
            <a:avLst/>
          </a:prstGeom>
          <a:solidFill>
            <a:srgbClr val="A5A5A5">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Conclusion</a:t>
            </a:r>
          </a:p>
        </p:txBody>
      </p:sp>
      <p:sp>
        <p:nvSpPr>
          <p:cNvPr id="24" name="流程图: 可选过程 23">
            <a:extLst>
              <a:ext uri="{FF2B5EF4-FFF2-40B4-BE49-F238E27FC236}">
                <a16:creationId xmlns:a16="http://schemas.microsoft.com/office/drawing/2014/main" id="{AAA44DDA-687F-9D85-9659-1B6232FBF914}"/>
              </a:ext>
            </a:extLst>
          </p:cNvPr>
          <p:cNvSpPr/>
          <p:nvPr/>
        </p:nvSpPr>
        <p:spPr>
          <a:xfrm>
            <a:off x="2846070" y="5741670"/>
            <a:ext cx="8030210" cy="989330"/>
          </a:xfrm>
          <a:prstGeom prst="flowChartAlternateProcess">
            <a:avLst/>
          </a:prstGeom>
          <a:solidFill>
            <a:srgbClr val="A5A5A5">
              <a:lumMod val="20000"/>
              <a:lumOff val="8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 earlier kids learn to be</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t>
            </a:r>
          </a:p>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 better it is for their</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t>
            </a:r>
          </a:p>
        </p:txBody>
      </p:sp>
      <p:sp>
        <p:nvSpPr>
          <p:cNvPr id="25" name="流程图: 可选过程 24">
            <a:extLst>
              <a:ext uri="{FF2B5EF4-FFF2-40B4-BE49-F238E27FC236}">
                <a16:creationId xmlns:a16="http://schemas.microsoft.com/office/drawing/2014/main" id="{227E03F2-4F44-067C-2C9C-869E9042BCC8}"/>
              </a:ext>
            </a:extLst>
          </p:cNvPr>
          <p:cNvSpPr/>
          <p:nvPr/>
        </p:nvSpPr>
        <p:spPr>
          <a:xfrm>
            <a:off x="2934970" y="5038090"/>
            <a:ext cx="8045450" cy="612775"/>
          </a:xfrm>
          <a:prstGeom prst="flowChartAlternateProcess">
            <a:avLst/>
          </a:prstGeom>
          <a:solidFill>
            <a:srgbClr val="5B9BD5">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200" b="1" i="0" u="sng" strike="noStrike" kern="0" cap="none" spc="0" normalizeH="0" baseline="0" noProof="1">
                <a:ln>
                  <a:noFill/>
                </a:ln>
                <a:solidFill>
                  <a:prstClr val="black"/>
                </a:solidFill>
                <a:effectLst/>
                <a:uLnTx/>
                <a:uFillTx/>
                <a:latin typeface="方正姚体" panose="02010601030101010101" charset="-122"/>
                <a:ea typeface="方正姚体" panose="02010601030101010101" charset="-122"/>
                <a:cs typeface="Bahnschrift Condensed" panose="020B0502040204020203" charset="0"/>
              </a:rPr>
              <a:t>                 </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son fell</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and his grades</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sng" strike="noStrike" kern="0" cap="none" spc="0" normalizeH="0" baseline="0" noProof="1">
                <a:ln>
                  <a:noFill/>
                </a:ln>
                <a:solidFill>
                  <a:prstClr val="black"/>
                </a:solidFill>
                <a:effectLst/>
                <a:uLnTx/>
                <a:uFillTx/>
                <a:latin typeface="方正姚体" panose="02010601030101010101" charset="-122"/>
                <a:ea typeface="方正姚体" panose="02010601030101010101" charset="-122"/>
                <a:cs typeface="Bahnschrift Condensed" panose="020B0502040204020203" charset="0"/>
              </a:rPr>
              <a:t>             .</a:t>
            </a:r>
            <a:endParaRPr kumimoji="0" lang="en-US" altLang="zh-CN" sz="3200" b="1" i="0" u="none" strike="noStrike" kern="0" cap="none" spc="0" normalizeH="0" baseline="0" noProof="1">
              <a:ln>
                <a:noFill/>
              </a:ln>
              <a:solidFill>
                <a:prstClr val="black"/>
              </a:solidFill>
              <a:effectLst/>
              <a:uLnTx/>
              <a:uFillTx/>
              <a:latin typeface="方正姚体" panose="02010601030101010101" charset="-122"/>
              <a:ea typeface="方正姚体" panose="02010601030101010101" charset="-122"/>
              <a:cs typeface="Bahnschrift Condensed" panose="020B0502040204020203" charset="0"/>
            </a:endParaRPr>
          </a:p>
        </p:txBody>
      </p:sp>
      <p:sp>
        <p:nvSpPr>
          <p:cNvPr id="26" name="文本框 25">
            <a:extLst>
              <a:ext uri="{FF2B5EF4-FFF2-40B4-BE49-F238E27FC236}">
                <a16:creationId xmlns:a16="http://schemas.microsoft.com/office/drawing/2014/main" id="{4EB754DB-A68A-F933-6FEE-11D562D7447F}"/>
              </a:ext>
            </a:extLst>
          </p:cNvPr>
          <p:cNvSpPr txBox="1"/>
          <p:nvPr/>
        </p:nvSpPr>
        <p:spPr>
          <a:xfrm>
            <a:off x="4128770" y="239395"/>
            <a:ext cx="2004695" cy="583565"/>
          </a:xfrm>
          <a:prstGeom prst="rect">
            <a:avLst/>
          </a:prstGeom>
          <a:noFill/>
        </p:spPr>
        <p:txBody>
          <a:bodyPr wrap="square" rtlCol="0">
            <a:spAutoFit/>
          </a:bodyPr>
          <a:lstStyle/>
          <a:p>
            <a:r>
              <a:rPr lang="en-US" altLang="zh-CN" sz="3200" b="1">
                <a:solidFill>
                  <a:srgbClr val="C00000"/>
                </a:solidFill>
                <a:latin typeface="Times New Roman" panose="02020603050405020304" charset="0"/>
                <a:cs typeface="Times New Roman" panose="02020603050405020304" charset="0"/>
              </a:rPr>
              <a:t>should</a:t>
            </a:r>
          </a:p>
        </p:txBody>
      </p:sp>
      <p:sp>
        <p:nvSpPr>
          <p:cNvPr id="27" name="文本框 26">
            <a:extLst>
              <a:ext uri="{FF2B5EF4-FFF2-40B4-BE49-F238E27FC236}">
                <a16:creationId xmlns:a16="http://schemas.microsoft.com/office/drawing/2014/main" id="{9A805555-CE45-DF90-08D2-CDA776328328}"/>
              </a:ext>
            </a:extLst>
          </p:cNvPr>
          <p:cNvSpPr txBox="1"/>
          <p:nvPr/>
        </p:nvSpPr>
        <p:spPr>
          <a:xfrm>
            <a:off x="3972560" y="114427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not enough</a:t>
            </a:r>
          </a:p>
        </p:txBody>
      </p:sp>
      <p:sp>
        <p:nvSpPr>
          <p:cNvPr id="28" name="文本框 27">
            <a:extLst>
              <a:ext uri="{FF2B5EF4-FFF2-40B4-BE49-F238E27FC236}">
                <a16:creationId xmlns:a16="http://schemas.microsoft.com/office/drawing/2014/main" id="{C36E2512-8B8C-98F2-A85C-DB1F7D0E713B}"/>
              </a:ext>
            </a:extLst>
          </p:cNvPr>
          <p:cNvSpPr txBox="1"/>
          <p:nvPr/>
        </p:nvSpPr>
        <p:spPr>
          <a:xfrm>
            <a:off x="4563110" y="176847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depend on</a:t>
            </a:r>
          </a:p>
        </p:txBody>
      </p:sp>
      <p:sp>
        <p:nvSpPr>
          <p:cNvPr id="29" name="文本框 28">
            <a:extLst>
              <a:ext uri="{FF2B5EF4-FFF2-40B4-BE49-F238E27FC236}">
                <a16:creationId xmlns:a16="http://schemas.microsoft.com/office/drawing/2014/main" id="{65C4321D-2326-D6BA-3C25-35B0728C77B0}"/>
              </a:ext>
            </a:extLst>
          </p:cNvPr>
          <p:cNvSpPr txBox="1"/>
          <p:nvPr/>
        </p:nvSpPr>
        <p:spPr>
          <a:xfrm>
            <a:off x="6299835" y="2289175"/>
            <a:ext cx="145351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develop</a:t>
            </a:r>
          </a:p>
        </p:txBody>
      </p:sp>
      <p:sp>
        <p:nvSpPr>
          <p:cNvPr id="30" name="文本框 29">
            <a:extLst>
              <a:ext uri="{FF2B5EF4-FFF2-40B4-BE49-F238E27FC236}">
                <a16:creationId xmlns:a16="http://schemas.microsoft.com/office/drawing/2014/main" id="{2171A60F-D786-E9AC-F652-43ADB9EFD92E}"/>
              </a:ext>
            </a:extLst>
          </p:cNvPr>
          <p:cNvSpPr txBox="1"/>
          <p:nvPr/>
        </p:nvSpPr>
        <p:spPr>
          <a:xfrm>
            <a:off x="9355682" y="2284047"/>
            <a:ext cx="2284095" cy="521970"/>
          </a:xfrm>
          <a:prstGeom prst="rect">
            <a:avLst/>
          </a:prstGeom>
          <a:noFill/>
        </p:spPr>
        <p:txBody>
          <a:bodyPr wrap="square" rtlCol="0">
            <a:spAutoFit/>
          </a:bodyPr>
          <a:lstStyle/>
          <a:p>
            <a:r>
              <a:rPr lang="en-US" altLang="zh-CN" sz="2800" b="1" dirty="0">
                <a:solidFill>
                  <a:srgbClr val="C00000"/>
                </a:solidFill>
                <a:latin typeface="Times New Roman" panose="02020603050405020304" charset="0"/>
                <a:cs typeface="Times New Roman" panose="02020603050405020304" charset="0"/>
              </a:rPr>
              <a:t>independence</a:t>
            </a:r>
          </a:p>
        </p:txBody>
      </p:sp>
      <p:sp>
        <p:nvSpPr>
          <p:cNvPr id="31" name="文本框 30">
            <a:extLst>
              <a:ext uri="{FF2B5EF4-FFF2-40B4-BE49-F238E27FC236}">
                <a16:creationId xmlns:a16="http://schemas.microsoft.com/office/drawing/2014/main" id="{3188CF83-BDB2-87E8-B167-9FA178BC98B1}"/>
              </a:ext>
            </a:extLst>
          </p:cNvPr>
          <p:cNvSpPr txBox="1"/>
          <p:nvPr/>
        </p:nvSpPr>
        <p:spPr>
          <a:xfrm>
            <a:off x="6975475" y="287909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look after</a:t>
            </a:r>
          </a:p>
        </p:txBody>
      </p:sp>
      <p:sp>
        <p:nvSpPr>
          <p:cNvPr id="32" name="文本框 31">
            <a:extLst>
              <a:ext uri="{FF2B5EF4-FFF2-40B4-BE49-F238E27FC236}">
                <a16:creationId xmlns:a16="http://schemas.microsoft.com/office/drawing/2014/main" id="{B44914CB-BED4-6A4C-F422-04C2437C6115}"/>
              </a:ext>
            </a:extLst>
          </p:cNvPr>
          <p:cNvSpPr txBox="1"/>
          <p:nvPr/>
        </p:nvSpPr>
        <p:spPr>
          <a:xfrm>
            <a:off x="9813926" y="3433764"/>
            <a:ext cx="1760220" cy="521970"/>
          </a:xfrm>
          <a:prstGeom prst="rect">
            <a:avLst/>
          </a:prstGeom>
          <a:noFill/>
        </p:spPr>
        <p:txBody>
          <a:bodyPr wrap="square" rtlCol="0">
            <a:spAutoFit/>
          </a:bodyPr>
          <a:lstStyle/>
          <a:p>
            <a:r>
              <a:rPr lang="en-US" altLang="zh-CN" sz="2800" b="1" dirty="0">
                <a:solidFill>
                  <a:srgbClr val="C00000"/>
                </a:solidFill>
                <a:latin typeface="Times New Roman" panose="02020603050405020304" charset="0"/>
                <a:cs typeface="Times New Roman" panose="02020603050405020304" charset="0"/>
              </a:rPr>
              <a:t>fairness</a:t>
            </a:r>
          </a:p>
        </p:txBody>
      </p:sp>
      <p:sp>
        <p:nvSpPr>
          <p:cNvPr id="33" name="文本框 32">
            <a:extLst>
              <a:ext uri="{FF2B5EF4-FFF2-40B4-BE49-F238E27FC236}">
                <a16:creationId xmlns:a16="http://schemas.microsoft.com/office/drawing/2014/main" id="{1E0D5028-A488-F3D3-5587-AC6CA7CCD2D9}"/>
              </a:ext>
            </a:extLst>
          </p:cNvPr>
          <p:cNvSpPr txBox="1"/>
          <p:nvPr/>
        </p:nvSpPr>
        <p:spPr>
          <a:xfrm>
            <a:off x="6059170" y="382778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take part in</a:t>
            </a:r>
          </a:p>
        </p:txBody>
      </p:sp>
      <p:sp>
        <p:nvSpPr>
          <p:cNvPr id="34" name="文本框 33">
            <a:extLst>
              <a:ext uri="{FF2B5EF4-FFF2-40B4-BE49-F238E27FC236}">
                <a16:creationId xmlns:a16="http://schemas.microsoft.com/office/drawing/2014/main" id="{9A994820-C61D-D3FC-43B8-24D41A70361B}"/>
              </a:ext>
            </a:extLst>
          </p:cNvPr>
          <p:cNvSpPr txBox="1"/>
          <p:nvPr/>
        </p:nvSpPr>
        <p:spPr>
          <a:xfrm>
            <a:off x="5539105" y="4425315"/>
            <a:ext cx="111315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since</a:t>
            </a:r>
          </a:p>
        </p:txBody>
      </p:sp>
      <p:sp>
        <p:nvSpPr>
          <p:cNvPr id="35" name="文本框 34">
            <a:extLst>
              <a:ext uri="{FF2B5EF4-FFF2-40B4-BE49-F238E27FC236}">
                <a16:creationId xmlns:a16="http://schemas.microsoft.com/office/drawing/2014/main" id="{5A45D250-A4EE-B410-BDFD-CD08791F1991}"/>
              </a:ext>
            </a:extLst>
          </p:cNvPr>
          <p:cNvSpPr txBox="1"/>
          <p:nvPr/>
        </p:nvSpPr>
        <p:spPr>
          <a:xfrm>
            <a:off x="2934970" y="512889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Neighbor’s</a:t>
            </a:r>
          </a:p>
        </p:txBody>
      </p:sp>
      <p:sp>
        <p:nvSpPr>
          <p:cNvPr id="36" name="文本框 35">
            <a:extLst>
              <a:ext uri="{FF2B5EF4-FFF2-40B4-BE49-F238E27FC236}">
                <a16:creationId xmlns:a16="http://schemas.microsoft.com/office/drawing/2014/main" id="{B167AE40-C5DB-CAAD-C8BE-A12867C4874C}"/>
              </a:ext>
            </a:extLst>
          </p:cNvPr>
          <p:cNvSpPr txBox="1"/>
          <p:nvPr/>
        </p:nvSpPr>
        <p:spPr>
          <a:xfrm>
            <a:off x="6146981" y="5108847"/>
            <a:ext cx="519430" cy="521970"/>
          </a:xfrm>
          <a:prstGeom prst="rect">
            <a:avLst/>
          </a:prstGeom>
          <a:noFill/>
        </p:spPr>
        <p:txBody>
          <a:bodyPr wrap="square" rtlCol="0">
            <a:spAutoFit/>
          </a:bodyPr>
          <a:lstStyle/>
          <a:p>
            <a:r>
              <a:rPr lang="en-US" altLang="zh-CN" sz="2800" b="1" dirty="0">
                <a:solidFill>
                  <a:srgbClr val="C00000"/>
                </a:solidFill>
                <a:latin typeface="Times New Roman" panose="02020603050405020304" charset="0"/>
                <a:cs typeface="Times New Roman" panose="02020603050405020304" charset="0"/>
              </a:rPr>
              <a:t>ill</a:t>
            </a:r>
          </a:p>
        </p:txBody>
      </p:sp>
      <p:sp>
        <p:nvSpPr>
          <p:cNvPr id="37" name="文本框 36">
            <a:extLst>
              <a:ext uri="{FF2B5EF4-FFF2-40B4-BE49-F238E27FC236}">
                <a16:creationId xmlns:a16="http://schemas.microsoft.com/office/drawing/2014/main" id="{60A0B575-10E1-3631-649B-BE557A8A7F23}"/>
              </a:ext>
            </a:extLst>
          </p:cNvPr>
          <p:cNvSpPr txBox="1"/>
          <p:nvPr/>
        </p:nvSpPr>
        <p:spPr>
          <a:xfrm>
            <a:off x="9265920" y="514413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dropped</a:t>
            </a:r>
          </a:p>
        </p:txBody>
      </p:sp>
      <p:sp>
        <p:nvSpPr>
          <p:cNvPr id="38" name="文本框 37">
            <a:extLst>
              <a:ext uri="{FF2B5EF4-FFF2-40B4-BE49-F238E27FC236}">
                <a16:creationId xmlns:a16="http://schemas.microsoft.com/office/drawing/2014/main" id="{F19CE8E9-0150-8EC9-3BF3-DA8BE92BB71F}"/>
              </a:ext>
            </a:extLst>
          </p:cNvPr>
          <p:cNvSpPr txBox="1"/>
          <p:nvPr/>
        </p:nvSpPr>
        <p:spPr>
          <a:xfrm>
            <a:off x="7753350" y="5787390"/>
            <a:ext cx="2128520"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independent</a:t>
            </a:r>
          </a:p>
        </p:txBody>
      </p:sp>
      <p:sp>
        <p:nvSpPr>
          <p:cNvPr id="39" name="文本框 38">
            <a:extLst>
              <a:ext uri="{FF2B5EF4-FFF2-40B4-BE49-F238E27FC236}">
                <a16:creationId xmlns:a16="http://schemas.microsoft.com/office/drawing/2014/main" id="{885CDDDA-E9AB-F821-47ED-CFF7B3B39591}"/>
              </a:ext>
            </a:extLst>
          </p:cNvPr>
          <p:cNvSpPr txBox="1"/>
          <p:nvPr/>
        </p:nvSpPr>
        <p:spPr>
          <a:xfrm>
            <a:off x="6975475" y="622363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future</a:t>
            </a:r>
          </a:p>
        </p:txBody>
      </p:sp>
      <p:grpSp>
        <p:nvGrpSpPr>
          <p:cNvPr id="40" name="组合 39">
            <a:extLst>
              <a:ext uri="{FF2B5EF4-FFF2-40B4-BE49-F238E27FC236}">
                <a16:creationId xmlns:a16="http://schemas.microsoft.com/office/drawing/2014/main" id="{A5F71CF3-4F20-34EC-DAE4-C8BBD6937079}"/>
              </a:ext>
            </a:extLst>
          </p:cNvPr>
          <p:cNvGrpSpPr/>
          <p:nvPr/>
        </p:nvGrpSpPr>
        <p:grpSpPr>
          <a:xfrm>
            <a:off x="78105" y="1727835"/>
            <a:ext cx="1342951" cy="2777370"/>
            <a:chOff x="15209" y="2862"/>
            <a:chExt cx="2393" cy="4947"/>
          </a:xfrm>
        </p:grpSpPr>
        <p:pic>
          <p:nvPicPr>
            <p:cNvPr id="41" name="图片 40" descr="retouch_2022030613061420">
              <a:extLst>
                <a:ext uri="{FF2B5EF4-FFF2-40B4-BE49-F238E27FC236}">
                  <a16:creationId xmlns:a16="http://schemas.microsoft.com/office/drawing/2014/main" id="{B8FAD0F2-DB26-B436-694C-363B877010C6}"/>
                </a:ext>
              </a:extLst>
            </p:cNvPr>
            <p:cNvPicPr>
              <a:picLocks noChangeAspect="1"/>
            </p:cNvPicPr>
            <p:nvPr/>
          </p:nvPicPr>
          <p:blipFill>
            <a:blip r:embed="rId3"/>
            <a:stretch>
              <a:fillRect/>
            </a:stretch>
          </p:blipFill>
          <p:spPr>
            <a:xfrm>
              <a:off x="16830" y="5530"/>
              <a:ext cx="709" cy="486"/>
            </a:xfrm>
            <a:prstGeom prst="rect">
              <a:avLst/>
            </a:prstGeom>
          </p:spPr>
        </p:pic>
        <p:grpSp>
          <p:nvGrpSpPr>
            <p:cNvPr id="42" name="组合 41">
              <a:extLst>
                <a:ext uri="{FF2B5EF4-FFF2-40B4-BE49-F238E27FC236}">
                  <a16:creationId xmlns:a16="http://schemas.microsoft.com/office/drawing/2014/main" id="{8818B82C-55A4-4EF0-A8D2-031EECC61FB4}"/>
                </a:ext>
              </a:extLst>
            </p:cNvPr>
            <p:cNvGrpSpPr/>
            <p:nvPr/>
          </p:nvGrpSpPr>
          <p:grpSpPr>
            <a:xfrm>
              <a:off x="15209" y="2862"/>
              <a:ext cx="2393" cy="4947"/>
              <a:chOff x="15209" y="2859"/>
              <a:chExt cx="2393" cy="4947"/>
            </a:xfrm>
          </p:grpSpPr>
          <p:sp>
            <p:nvSpPr>
              <p:cNvPr id="43" name="文本框 42">
                <a:extLst>
                  <a:ext uri="{FF2B5EF4-FFF2-40B4-BE49-F238E27FC236}">
                    <a16:creationId xmlns:a16="http://schemas.microsoft.com/office/drawing/2014/main" id="{21D5B997-7719-E214-E66E-7D2063ED16E2}"/>
                  </a:ext>
                </a:extLst>
              </p:cNvPr>
              <p:cNvSpPr txBox="1"/>
              <p:nvPr/>
            </p:nvSpPr>
            <p:spPr>
              <a:xfrm>
                <a:off x="15226" y="7205"/>
                <a:ext cx="2376" cy="601"/>
              </a:xfrm>
              <a:prstGeom prst="rect">
                <a:avLst/>
              </a:prstGeom>
              <a:solidFill>
                <a:srgbClr val="5B9BD5">
                  <a:lumMod val="40000"/>
                  <a:lumOff val="60000"/>
                </a:srgbClr>
              </a:solidFill>
              <a:ln w="57150">
                <a:solidFill>
                  <a:sysClr val="windowText" lastClr="000000"/>
                </a:solid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Times New Roman" panose="02020603050405020304" charset="0"/>
                    <a:ea typeface="庞门正道标题体" panose="02010600030101010101" pitchFamily="2" charset="-122"/>
                    <a:cs typeface="Times New Roman" panose="02020603050405020304" charset="0"/>
                    <a:sym typeface="庞门正道标题体" panose="02010600030101010101" pitchFamily="2" charset="-122"/>
                  </a:rPr>
                  <a:t>Mr. Smith</a:t>
                </a:r>
              </a:p>
            </p:txBody>
          </p:sp>
          <p:pic>
            <p:nvPicPr>
              <p:cNvPr id="44" name="图片 43" descr="retouch_2022030612550035">
                <a:extLst>
                  <a:ext uri="{FF2B5EF4-FFF2-40B4-BE49-F238E27FC236}">
                    <a16:creationId xmlns:a16="http://schemas.microsoft.com/office/drawing/2014/main" id="{90670DD7-CC67-748B-587A-67A0A0461FCC}"/>
                  </a:ext>
                </a:extLst>
              </p:cNvPr>
              <p:cNvPicPr>
                <a:picLocks noChangeAspect="1"/>
              </p:cNvPicPr>
              <p:nvPr/>
            </p:nvPicPr>
            <p:blipFill>
              <a:blip r:embed="rId4"/>
              <a:stretch>
                <a:fillRect/>
              </a:stretch>
            </p:blipFill>
            <p:spPr>
              <a:xfrm>
                <a:off x="15209" y="2859"/>
                <a:ext cx="2001" cy="4068"/>
              </a:xfrm>
              <a:prstGeom prst="rect">
                <a:avLst/>
              </a:prstGeom>
            </p:spPr>
          </p:pic>
        </p:grpSp>
      </p:grpSp>
      <p:pic>
        <p:nvPicPr>
          <p:cNvPr id="45" name="图片 43" descr="343435383138323b333633373730363bbcfdcdb7">
            <a:extLst>
              <a:ext uri="{FF2B5EF4-FFF2-40B4-BE49-F238E27FC236}">
                <a16:creationId xmlns:a16="http://schemas.microsoft.com/office/drawing/2014/main" id="{0E909864-592A-CAA6-A03A-D93A95A64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7625" y="186690"/>
            <a:ext cx="685800" cy="685800"/>
          </a:xfrm>
          <a:prstGeom prst="rect">
            <a:avLst/>
          </a:prstGeom>
        </p:spPr>
      </p:pic>
      <p:pic>
        <p:nvPicPr>
          <p:cNvPr id="46" name="图片 45" descr="343435383138323b333633373730363bbcfdcdb7">
            <a:extLst>
              <a:ext uri="{FF2B5EF4-FFF2-40B4-BE49-F238E27FC236}">
                <a16:creationId xmlns:a16="http://schemas.microsoft.com/office/drawing/2014/main" id="{94745161-2996-D504-3DE4-5131763D58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49170" y="5005070"/>
            <a:ext cx="685800" cy="685800"/>
          </a:xfrm>
          <a:prstGeom prst="rect">
            <a:avLst/>
          </a:prstGeom>
        </p:spPr>
      </p:pic>
      <p:sp>
        <p:nvSpPr>
          <p:cNvPr id="47" name="矩形 46">
            <a:extLst>
              <a:ext uri="{FF2B5EF4-FFF2-40B4-BE49-F238E27FC236}">
                <a16:creationId xmlns:a16="http://schemas.microsoft.com/office/drawing/2014/main" id="{F31B5F9F-318D-4ABC-DC1B-012F4C44DE7C}"/>
              </a:ext>
            </a:extLst>
          </p:cNvPr>
          <p:cNvSpPr/>
          <p:nvPr/>
        </p:nvSpPr>
        <p:spPr>
          <a:xfrm>
            <a:off x="2548254" y="83249"/>
            <a:ext cx="7556500" cy="1031071"/>
          </a:xfrm>
          <a:prstGeom prst="rect">
            <a:avLst/>
          </a:prstGeom>
          <a:solidFill>
            <a:schemeClr val="tx1">
              <a:alpha val="69000"/>
            </a:schemeClr>
          </a:solidFill>
          <a:ln w="38100">
            <a:solidFill>
              <a:schemeClr val="tx1"/>
            </a:solidFill>
            <a:prstDash val="soli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prstClr val="black"/>
              </a:solidFill>
              <a:effectLst>
                <a:glow rad="228600">
                  <a:srgbClr val="543325">
                    <a:satMod val="175000"/>
                    <a:alpha val="40000"/>
                  </a:srgbClr>
                </a:glow>
                <a:outerShdw blurRad="38100" dist="19050" dir="2700000" algn="tl" rotWithShape="0">
                  <a:prstClr val="black">
                    <a:alpha val="40000"/>
                  </a:prstClr>
                </a:outerShdw>
              </a:effectLst>
              <a:uLnTx/>
              <a:uFillTx/>
              <a:latin typeface="Arial"/>
              <a:ea typeface="微软雅黑"/>
              <a:cs typeface="Arial"/>
            </a:endParaRPr>
          </a:p>
        </p:txBody>
      </p:sp>
      <p:sp>
        <p:nvSpPr>
          <p:cNvPr id="48" name="文本框 47">
            <a:extLst>
              <a:ext uri="{FF2B5EF4-FFF2-40B4-BE49-F238E27FC236}">
                <a16:creationId xmlns:a16="http://schemas.microsoft.com/office/drawing/2014/main" id="{64BB8EE3-BC8D-CE72-88B9-889E0D761B62}"/>
              </a:ext>
            </a:extLst>
          </p:cNvPr>
          <p:cNvSpPr txBox="1"/>
          <p:nvPr/>
        </p:nvSpPr>
        <p:spPr>
          <a:xfrm>
            <a:off x="2786771" y="-54830"/>
            <a:ext cx="64844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Opinion </a:t>
            </a:r>
            <a:r>
              <a:rPr lang="en-US" altLang="zh-CN" sz="3600" b="1" dirty="0">
                <a:solidFill>
                  <a:prstClr val="white"/>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a:t>
            </a:r>
            <a:r>
              <a:rPr lang="zh-CN" altLang="en-US" sz="3600" b="1" dirty="0">
                <a:solidFill>
                  <a:prstClr val="white"/>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陈述</a:t>
            </a:r>
            <a:r>
              <a:rPr kumimoji="0" lang="zh-CN" altLang="en-US" sz="3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观点</a:t>
            </a:r>
            <a:r>
              <a:rPr kumimoji="0" lang="en-US" altLang="zh-CN" sz="3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a:t>
            </a:r>
          </a:p>
        </p:txBody>
      </p:sp>
      <p:sp>
        <p:nvSpPr>
          <p:cNvPr id="49" name="矩形 48">
            <a:extLst>
              <a:ext uri="{FF2B5EF4-FFF2-40B4-BE49-F238E27FC236}">
                <a16:creationId xmlns:a16="http://schemas.microsoft.com/office/drawing/2014/main" id="{344A7FF3-61D7-B585-E2D1-509C008B9247}"/>
              </a:ext>
            </a:extLst>
          </p:cNvPr>
          <p:cNvSpPr/>
          <p:nvPr/>
        </p:nvSpPr>
        <p:spPr>
          <a:xfrm>
            <a:off x="2548254" y="1252246"/>
            <a:ext cx="9099777" cy="3197513"/>
          </a:xfrm>
          <a:prstGeom prst="rect">
            <a:avLst/>
          </a:prstGeom>
          <a:solidFill>
            <a:schemeClr val="bg1">
              <a:alpha val="69000"/>
            </a:schemeClr>
          </a:solidFill>
          <a:ln w="38100">
            <a:solidFill>
              <a:schemeClr val="bg1"/>
            </a:solidFill>
            <a:prstDash val="soli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prstClr val="black"/>
              </a:solidFill>
              <a:effectLst>
                <a:glow rad="228600">
                  <a:srgbClr val="543325">
                    <a:satMod val="175000"/>
                    <a:alpha val="40000"/>
                  </a:srgbClr>
                </a:glow>
                <a:outerShdw blurRad="38100" dist="19050" dir="2700000" algn="tl" rotWithShape="0">
                  <a:prstClr val="black">
                    <a:alpha val="40000"/>
                  </a:prstClr>
                </a:outerShdw>
              </a:effectLst>
              <a:uLnTx/>
              <a:uFillTx/>
              <a:latin typeface="Arial"/>
              <a:ea typeface="微软雅黑"/>
              <a:cs typeface="Arial"/>
            </a:endParaRPr>
          </a:p>
        </p:txBody>
      </p:sp>
      <p:sp>
        <p:nvSpPr>
          <p:cNvPr id="50" name="文本框 49">
            <a:extLst>
              <a:ext uri="{FF2B5EF4-FFF2-40B4-BE49-F238E27FC236}">
                <a16:creationId xmlns:a16="http://schemas.microsoft.com/office/drawing/2014/main" id="{4EADF961-F4E9-930C-1A4C-46D7537DCFB1}"/>
              </a:ext>
            </a:extLst>
          </p:cNvPr>
          <p:cNvSpPr txBox="1"/>
          <p:nvPr/>
        </p:nvSpPr>
        <p:spPr>
          <a:xfrm>
            <a:off x="3063240" y="2139929"/>
            <a:ext cx="64844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Reason</a:t>
            </a:r>
            <a:r>
              <a:rPr kumimoji="0" lang="en-US" altLang="zh-CN" sz="6600" b="1" i="0" u="none" strike="noStrike" kern="1200" cap="none" spc="0" normalizeH="0" baseline="0" noProof="0" dirty="0">
                <a:ln>
                  <a:noFill/>
                </a:ln>
                <a:solidFill>
                  <a:srgbClr val="C00000"/>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 </a:t>
            </a:r>
            <a:r>
              <a:rPr lang="en-US" altLang="zh-CN" sz="3600" b="1"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a:t>
            </a:r>
            <a:r>
              <a:rPr lang="zh-CN" altLang="en-US" sz="3600" b="1"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列出理由</a:t>
            </a:r>
            <a:r>
              <a:rPr kumimoji="0" lang="en-US" altLang="zh-CN" sz="3600" b="1" i="0" u="none" strike="noStrike" kern="1200" cap="none" spc="0" normalizeH="0" baseline="0" noProof="0" dirty="0">
                <a:ln>
                  <a:noFill/>
                </a:ln>
                <a:solidFill>
                  <a:srgbClr val="C00000"/>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a:t>
            </a:r>
          </a:p>
        </p:txBody>
      </p:sp>
      <p:sp>
        <p:nvSpPr>
          <p:cNvPr id="51" name="矩形 50">
            <a:extLst>
              <a:ext uri="{FF2B5EF4-FFF2-40B4-BE49-F238E27FC236}">
                <a16:creationId xmlns:a16="http://schemas.microsoft.com/office/drawing/2014/main" id="{07F54E79-1799-1AE4-CC6F-E2127BC9BE1D}"/>
              </a:ext>
            </a:extLst>
          </p:cNvPr>
          <p:cNvSpPr/>
          <p:nvPr/>
        </p:nvSpPr>
        <p:spPr>
          <a:xfrm>
            <a:off x="2982314" y="4509407"/>
            <a:ext cx="7556500" cy="1121410"/>
          </a:xfrm>
          <a:prstGeom prst="rect">
            <a:avLst/>
          </a:prstGeom>
          <a:solidFill>
            <a:schemeClr val="bg1">
              <a:alpha val="69000"/>
            </a:schemeClr>
          </a:solidFill>
          <a:ln w="38100">
            <a:solidFill>
              <a:schemeClr val="bg1"/>
            </a:solidFill>
            <a:prstDash val="soli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prstClr val="black"/>
              </a:solidFill>
              <a:effectLst>
                <a:glow rad="228600">
                  <a:srgbClr val="543325">
                    <a:satMod val="175000"/>
                    <a:alpha val="40000"/>
                  </a:srgbClr>
                </a:glow>
                <a:outerShdw blurRad="38100" dist="19050" dir="2700000" algn="tl" rotWithShape="0">
                  <a:prstClr val="black">
                    <a:alpha val="40000"/>
                  </a:prstClr>
                </a:outerShdw>
              </a:effectLst>
              <a:uLnTx/>
              <a:uFillTx/>
              <a:latin typeface="Arial"/>
              <a:ea typeface="微软雅黑"/>
              <a:cs typeface="Arial"/>
            </a:endParaRPr>
          </a:p>
        </p:txBody>
      </p:sp>
      <p:sp>
        <p:nvSpPr>
          <p:cNvPr id="52" name="文本框 51">
            <a:extLst>
              <a:ext uri="{FF2B5EF4-FFF2-40B4-BE49-F238E27FC236}">
                <a16:creationId xmlns:a16="http://schemas.microsoft.com/office/drawing/2014/main" id="{BE125B57-977E-6F82-63AC-4AC8C785F18B}"/>
              </a:ext>
            </a:extLst>
          </p:cNvPr>
          <p:cNvSpPr txBox="1"/>
          <p:nvPr/>
        </p:nvSpPr>
        <p:spPr>
          <a:xfrm>
            <a:off x="3208561" y="4488452"/>
            <a:ext cx="64844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noProof="0"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Example</a:t>
            </a:r>
            <a:r>
              <a:rPr kumimoji="0" lang="en-US" altLang="zh-CN" sz="6600" b="1" i="0" u="none" strike="noStrike" kern="1200" cap="none" spc="0" normalizeH="0" baseline="0" noProof="0" dirty="0">
                <a:ln>
                  <a:noFill/>
                </a:ln>
                <a:solidFill>
                  <a:srgbClr val="C00000"/>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 </a:t>
            </a:r>
            <a:r>
              <a:rPr lang="en-US" altLang="zh-CN" sz="3600" b="1"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a:t>
            </a:r>
            <a:r>
              <a:rPr lang="zh-CN" altLang="en-US" sz="3600" b="1" dirty="0">
                <a:solidFill>
                  <a:srgbClr val="C00000"/>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举出例子</a:t>
            </a:r>
            <a:r>
              <a:rPr kumimoji="0" lang="en-US" altLang="zh-CN" sz="3600" b="1" i="0" u="none" strike="noStrike" kern="1200" cap="none" spc="0" normalizeH="0" baseline="0" noProof="0" dirty="0">
                <a:ln>
                  <a:noFill/>
                </a:ln>
                <a:solidFill>
                  <a:srgbClr val="C00000"/>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a:t>
            </a:r>
          </a:p>
        </p:txBody>
      </p:sp>
      <p:sp>
        <p:nvSpPr>
          <p:cNvPr id="53" name="矩形 52">
            <a:extLst>
              <a:ext uri="{FF2B5EF4-FFF2-40B4-BE49-F238E27FC236}">
                <a16:creationId xmlns:a16="http://schemas.microsoft.com/office/drawing/2014/main" id="{19539A70-CC27-F608-6AA1-3A839F9D05CA}"/>
              </a:ext>
            </a:extLst>
          </p:cNvPr>
          <p:cNvSpPr/>
          <p:nvPr/>
        </p:nvSpPr>
        <p:spPr>
          <a:xfrm>
            <a:off x="3001047" y="5787390"/>
            <a:ext cx="7556500" cy="1034415"/>
          </a:xfrm>
          <a:prstGeom prst="rect">
            <a:avLst/>
          </a:prstGeom>
          <a:solidFill>
            <a:schemeClr val="tx1">
              <a:alpha val="69000"/>
            </a:schemeClr>
          </a:solidFill>
          <a:ln w="38100">
            <a:solidFill>
              <a:schemeClr val="tx1"/>
            </a:solidFill>
            <a:prstDash val="soli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prstClr val="black"/>
              </a:solidFill>
              <a:effectLst>
                <a:glow rad="228600">
                  <a:srgbClr val="543325">
                    <a:satMod val="175000"/>
                    <a:alpha val="40000"/>
                  </a:srgbClr>
                </a:glow>
                <a:outerShdw blurRad="38100" dist="19050" dir="2700000" algn="tl" rotWithShape="0">
                  <a:prstClr val="black">
                    <a:alpha val="40000"/>
                  </a:prstClr>
                </a:outerShdw>
              </a:effectLst>
              <a:uLnTx/>
              <a:uFillTx/>
              <a:latin typeface="Arial"/>
              <a:ea typeface="微软雅黑"/>
              <a:cs typeface="Arial"/>
            </a:endParaRPr>
          </a:p>
        </p:txBody>
      </p:sp>
      <p:sp>
        <p:nvSpPr>
          <p:cNvPr id="54" name="文本框 53">
            <a:extLst>
              <a:ext uri="{FF2B5EF4-FFF2-40B4-BE49-F238E27FC236}">
                <a16:creationId xmlns:a16="http://schemas.microsoft.com/office/drawing/2014/main" id="{B73C5AB6-6857-E77D-62BF-755E25CD400C}"/>
              </a:ext>
            </a:extLst>
          </p:cNvPr>
          <p:cNvSpPr txBox="1"/>
          <p:nvPr/>
        </p:nvSpPr>
        <p:spPr>
          <a:xfrm>
            <a:off x="3460697" y="5673507"/>
            <a:ext cx="64844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Opinion </a:t>
            </a:r>
            <a:r>
              <a:rPr lang="en-US" altLang="zh-CN" sz="3600" b="1" dirty="0">
                <a:solidFill>
                  <a:prstClr val="white"/>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a:t>
            </a:r>
            <a:r>
              <a:rPr lang="zh-CN" altLang="en-US" sz="3600" b="1" dirty="0">
                <a:solidFill>
                  <a:prstClr val="white"/>
                </a:solidFill>
                <a:effectLst>
                  <a:glow rad="101600">
                    <a:schemeClr val="accent2">
                      <a:satMod val="175000"/>
                      <a:alpha val="40000"/>
                    </a:schemeClr>
                  </a:glow>
                  <a:outerShdw blurRad="38100" dist="19050" dir="2700000" algn="tl" rotWithShape="0">
                    <a:prstClr val="black">
                      <a:alpha val="40000"/>
                    </a:prstClr>
                  </a:outerShdw>
                </a:effectLst>
                <a:latin typeface="Arial" panose="020B0604020202020204" pitchFamily="34" charset="0"/>
                <a:ea typeface="微软雅黑"/>
                <a:cs typeface="Arial" panose="020B0604020202020204" pitchFamily="34" charset="0"/>
                <a:sym typeface="+mn-ea"/>
              </a:rPr>
              <a:t>再次强调</a:t>
            </a:r>
            <a:r>
              <a:rPr kumimoji="0" lang="zh-CN" altLang="en-US" sz="3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观点</a:t>
            </a:r>
            <a:r>
              <a:rPr kumimoji="0" lang="en-US" altLang="zh-CN" sz="3600" b="1" i="0" u="none" strike="noStrike" kern="1200" cap="none" spc="0" normalizeH="0" baseline="0" noProof="0" dirty="0">
                <a:ln>
                  <a:noFill/>
                </a:ln>
                <a:solidFill>
                  <a:prstClr val="white"/>
                </a:solidFill>
                <a:effectLst>
                  <a:glow rad="101600">
                    <a:schemeClr val="accent2">
                      <a:satMod val="175000"/>
                      <a:alpha val="40000"/>
                    </a:schemeClr>
                  </a:glow>
                  <a:outerShdw blurRad="38100" dist="19050" dir="2700000" algn="tl" rotWithShape="0">
                    <a:prstClr val="black">
                      <a:alpha val="40000"/>
                    </a:prstClr>
                  </a:outerShdw>
                </a:effectLst>
                <a:uLnTx/>
                <a:uFillTx/>
                <a:latin typeface="Arial" panose="020B0604020202020204" pitchFamily="34" charset="0"/>
                <a:ea typeface="微软雅黑"/>
                <a:cs typeface="Arial" panose="020B0604020202020204" pitchFamily="34" charset="0"/>
                <a:sym typeface="+mn-ea"/>
              </a:rPr>
              <a:t>)</a:t>
            </a:r>
          </a:p>
        </p:txBody>
      </p:sp>
      <p:pic>
        <p:nvPicPr>
          <p:cNvPr id="57" name="图片 56">
            <a:extLst>
              <a:ext uri="{FF2B5EF4-FFF2-40B4-BE49-F238E27FC236}">
                <a16:creationId xmlns:a16="http://schemas.microsoft.com/office/drawing/2014/main" id="{888652DF-6819-357A-CCFF-09FEF7D76AEC}"/>
              </a:ext>
            </a:extLst>
          </p:cNvPr>
          <p:cNvPicPr>
            <a:picLocks noChangeAspect="1"/>
          </p:cNvPicPr>
          <p:nvPr/>
        </p:nvPicPr>
        <p:blipFill>
          <a:blip r:embed="rId7"/>
          <a:stretch>
            <a:fillRect/>
          </a:stretch>
        </p:blipFill>
        <p:spPr>
          <a:xfrm>
            <a:off x="7188530" y="282359"/>
            <a:ext cx="4787570" cy="6432422"/>
          </a:xfrm>
          <a:prstGeom prst="rect">
            <a:avLst/>
          </a:prstGeom>
        </p:spPr>
      </p:pic>
    </p:spTree>
    <p:extLst>
      <p:ext uri="{BB962C8B-B14F-4D97-AF65-F5344CB8AC3E}">
        <p14:creationId xmlns:p14="http://schemas.microsoft.com/office/powerpoint/2010/main" val="4157172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down)">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500" fill="hold"/>
                                        <p:tgtEl>
                                          <p:spTgt spid="49"/>
                                        </p:tgtEl>
                                        <p:attrNameLst>
                                          <p:attrName>ppt_w</p:attrName>
                                        </p:attrNameLst>
                                      </p:cBhvr>
                                      <p:tavLst>
                                        <p:tav tm="0">
                                          <p:val>
                                            <p:fltVal val="0"/>
                                          </p:val>
                                        </p:tav>
                                        <p:tav tm="100000">
                                          <p:val>
                                            <p:strVal val="#ppt_w"/>
                                          </p:val>
                                        </p:tav>
                                      </p:tavLst>
                                    </p:anim>
                                    <p:anim calcmode="lin" valueType="num">
                                      <p:cBhvr>
                                        <p:cTn id="103"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wipe(down)">
                                      <p:cBhvr>
                                        <p:cTn id="108" dur="500"/>
                                        <p:tgtEl>
                                          <p:spTgt spid="50"/>
                                        </p:tgtEl>
                                      </p:cBhvr>
                                    </p:animEffect>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51"/>
                                        </p:tgtEl>
                                        <p:attrNameLst>
                                          <p:attrName>style.visibility</p:attrName>
                                        </p:attrNameLst>
                                      </p:cBhvr>
                                      <p:to>
                                        <p:strVal val="visible"/>
                                      </p:to>
                                    </p:set>
                                    <p:anim calcmode="lin" valueType="num">
                                      <p:cBhvr>
                                        <p:cTn id="113" dur="500" fill="hold"/>
                                        <p:tgtEl>
                                          <p:spTgt spid="51"/>
                                        </p:tgtEl>
                                        <p:attrNameLst>
                                          <p:attrName>ppt_w</p:attrName>
                                        </p:attrNameLst>
                                      </p:cBhvr>
                                      <p:tavLst>
                                        <p:tav tm="0">
                                          <p:val>
                                            <p:fltVal val="0"/>
                                          </p:val>
                                        </p:tav>
                                        <p:tav tm="100000">
                                          <p:val>
                                            <p:strVal val="#ppt_w"/>
                                          </p:val>
                                        </p:tav>
                                      </p:tavLst>
                                    </p:anim>
                                    <p:anim calcmode="lin" valueType="num">
                                      <p:cBhvr>
                                        <p:cTn id="114"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wipe(down)">
                                      <p:cBhvr>
                                        <p:cTn id="119" dur="500"/>
                                        <p:tgtEl>
                                          <p:spTgt spid="52"/>
                                        </p:tgtEl>
                                      </p:cBhvr>
                                    </p:animEffect>
                                  </p:childTnLst>
                                </p:cTn>
                              </p:par>
                            </p:childTnLst>
                          </p:cTn>
                        </p:par>
                      </p:childTnLst>
                    </p:cTn>
                  </p:par>
                  <p:par>
                    <p:cTn id="120" fill="hold">
                      <p:stCondLst>
                        <p:cond delay="indefinite"/>
                      </p:stCondLst>
                      <p:childTnLst>
                        <p:par>
                          <p:cTn id="121" fill="hold">
                            <p:stCondLst>
                              <p:cond delay="0"/>
                            </p:stCondLst>
                            <p:childTnLst>
                              <p:par>
                                <p:cTn id="122" presetID="23" presetClass="entr" presetSubtype="16" fill="hold" grpId="0" nodeType="clickEffect">
                                  <p:stCondLst>
                                    <p:cond delay="0"/>
                                  </p:stCondLst>
                                  <p:childTnLst>
                                    <p:set>
                                      <p:cBhvr>
                                        <p:cTn id="123" dur="1" fill="hold">
                                          <p:stCondLst>
                                            <p:cond delay="0"/>
                                          </p:stCondLst>
                                        </p:cTn>
                                        <p:tgtEl>
                                          <p:spTgt spid="53"/>
                                        </p:tgtEl>
                                        <p:attrNameLst>
                                          <p:attrName>style.visibility</p:attrName>
                                        </p:attrNameLst>
                                      </p:cBhvr>
                                      <p:to>
                                        <p:strVal val="visible"/>
                                      </p:to>
                                    </p:set>
                                    <p:anim calcmode="lin" valueType="num">
                                      <p:cBhvr>
                                        <p:cTn id="124" dur="500" fill="hold"/>
                                        <p:tgtEl>
                                          <p:spTgt spid="53"/>
                                        </p:tgtEl>
                                        <p:attrNameLst>
                                          <p:attrName>ppt_w</p:attrName>
                                        </p:attrNameLst>
                                      </p:cBhvr>
                                      <p:tavLst>
                                        <p:tav tm="0">
                                          <p:val>
                                            <p:fltVal val="0"/>
                                          </p:val>
                                        </p:tav>
                                        <p:tav tm="100000">
                                          <p:val>
                                            <p:strVal val="#ppt_w"/>
                                          </p:val>
                                        </p:tav>
                                      </p:tavLst>
                                    </p:anim>
                                    <p:anim calcmode="lin" valueType="num">
                                      <p:cBhvr>
                                        <p:cTn id="125" dur="500" fill="hold"/>
                                        <p:tgtEl>
                                          <p:spTgt spid="53"/>
                                        </p:tgtEl>
                                        <p:attrNameLst>
                                          <p:attrName>ppt_h</p:attrName>
                                        </p:attrNameLst>
                                      </p:cBhvr>
                                      <p:tavLst>
                                        <p:tav tm="0">
                                          <p:val>
                                            <p:fltVal val="0"/>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57"/>
                                        </p:tgtEl>
                                        <p:attrNameLst>
                                          <p:attrName>style.visibility</p:attrName>
                                        </p:attrNameLst>
                                      </p:cBhvr>
                                      <p:to>
                                        <p:strVal val="visible"/>
                                      </p:to>
                                    </p:set>
                                    <p:anim calcmode="lin" valueType="num">
                                      <p:cBhvr>
                                        <p:cTn id="135" dur="500" fill="hold"/>
                                        <p:tgtEl>
                                          <p:spTgt spid="57"/>
                                        </p:tgtEl>
                                        <p:attrNameLst>
                                          <p:attrName>ppt_w</p:attrName>
                                        </p:attrNameLst>
                                      </p:cBhvr>
                                      <p:tavLst>
                                        <p:tav tm="0">
                                          <p:val>
                                            <p:fltVal val="0"/>
                                          </p:val>
                                        </p:tav>
                                        <p:tav tm="100000">
                                          <p:val>
                                            <p:strVal val="#ppt_w"/>
                                          </p:val>
                                        </p:tav>
                                      </p:tavLst>
                                    </p:anim>
                                    <p:anim calcmode="lin" valueType="num">
                                      <p:cBhvr>
                                        <p:cTn id="136" dur="500" fill="hold"/>
                                        <p:tgtEl>
                                          <p:spTgt spid="57"/>
                                        </p:tgtEl>
                                        <p:attrNameLst>
                                          <p:attrName>ppt_h</p:attrName>
                                        </p:attrNameLst>
                                      </p:cBhvr>
                                      <p:tavLst>
                                        <p:tav tm="0">
                                          <p:val>
                                            <p:fltVal val="0"/>
                                          </p:val>
                                        </p:tav>
                                        <p:tav tm="100000">
                                          <p:val>
                                            <p:strVal val="#ppt_h"/>
                                          </p:val>
                                        </p:tav>
                                      </p:tavLst>
                                    </p:anim>
                                    <p:animEffect transition="in" filter="fade">
                                      <p:cBhvr>
                                        <p:cTn id="1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7" grpId="0" animBg="1"/>
      <p:bldP spid="48" grpId="0"/>
      <p:bldP spid="49" grpId="0" animBg="1"/>
      <p:bldP spid="50" grpId="0"/>
      <p:bldP spid="51" grpId="0" animBg="1"/>
      <p:bldP spid="52" grpId="0"/>
      <p:bldP spid="53"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a:extLst>
              <a:ext uri="{FF2B5EF4-FFF2-40B4-BE49-F238E27FC236}">
                <a16:creationId xmlns:a16="http://schemas.microsoft.com/office/drawing/2014/main" id="{C9B0B79A-1FEC-4057-CBCE-6F9BF4187D6A}"/>
              </a:ext>
            </a:extLst>
          </p:cNvPr>
          <p:cNvGrpSpPr/>
          <p:nvPr/>
        </p:nvGrpSpPr>
        <p:grpSpPr>
          <a:xfrm>
            <a:off x="659709" y="4953290"/>
            <a:ext cx="2107266" cy="1410686"/>
            <a:chOff x="659709" y="4953290"/>
            <a:chExt cx="2107266" cy="1410686"/>
          </a:xfrm>
        </p:grpSpPr>
        <p:pic>
          <p:nvPicPr>
            <p:cNvPr id="32" name="图片 31">
              <a:extLst>
                <a:ext uri="{FF2B5EF4-FFF2-40B4-BE49-F238E27FC236}">
                  <a16:creationId xmlns:a16="http://schemas.microsoft.com/office/drawing/2014/main" id="{F6AD3A4E-CE4A-F800-1A63-449713DF5B2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4953290"/>
              <a:ext cx="2107266" cy="1410686"/>
            </a:xfrm>
            <a:prstGeom prst="rect">
              <a:avLst/>
            </a:prstGeom>
          </p:spPr>
        </p:pic>
        <p:sp>
          <p:nvSpPr>
            <p:cNvPr id="37" name="矩形 36">
              <a:extLst>
                <a:ext uri="{FF2B5EF4-FFF2-40B4-BE49-F238E27FC236}">
                  <a16:creationId xmlns:a16="http://schemas.microsoft.com/office/drawing/2014/main" id="{55172513-895D-BD49-2699-43036E8E8D31}"/>
                </a:ext>
              </a:extLst>
            </p:cNvPr>
            <p:cNvSpPr/>
            <p:nvPr/>
          </p:nvSpPr>
          <p:spPr>
            <a:xfrm>
              <a:off x="1403594" y="5150637"/>
              <a:ext cx="569388"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solidFill>
                    <a:schemeClr val="bg1"/>
                  </a:solidFill>
                  <a:effectLst>
                    <a:outerShdw blurRad="12700" dist="38100" dir="2700000" algn="tl" rotWithShape="0">
                      <a:schemeClr val="bg1">
                        <a:lumMod val="50000"/>
                      </a:schemeClr>
                    </a:outerShdw>
                  </a:effectLst>
                </a:rPr>
                <a:t>0</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nvGrpSpPr>
          <p:cNvPr id="40" name="组合 39">
            <a:extLst>
              <a:ext uri="{FF2B5EF4-FFF2-40B4-BE49-F238E27FC236}">
                <a16:creationId xmlns:a16="http://schemas.microsoft.com/office/drawing/2014/main" id="{667C3F8D-51B8-8329-8A99-117EAE3D9D47}"/>
              </a:ext>
            </a:extLst>
          </p:cNvPr>
          <p:cNvGrpSpPr/>
          <p:nvPr/>
        </p:nvGrpSpPr>
        <p:grpSpPr>
          <a:xfrm>
            <a:off x="783936" y="3919795"/>
            <a:ext cx="1808704" cy="1298688"/>
            <a:chOff x="783936" y="3919795"/>
            <a:chExt cx="1808704" cy="1298688"/>
          </a:xfrm>
        </p:grpSpPr>
        <p:pic>
          <p:nvPicPr>
            <p:cNvPr id="31" name="图片 30">
              <a:extLst>
                <a:ext uri="{FF2B5EF4-FFF2-40B4-BE49-F238E27FC236}">
                  <a16:creationId xmlns:a16="http://schemas.microsoft.com/office/drawing/2014/main" id="{27FE8434-E6D1-A59F-222C-AEC189D7CE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361" t="40969" r="17623" b="38131"/>
            <a:stretch/>
          </p:blipFill>
          <p:spPr>
            <a:xfrm>
              <a:off x="783936" y="3919795"/>
              <a:ext cx="1808704" cy="1298688"/>
            </a:xfrm>
            <a:prstGeom prst="ellipse">
              <a:avLst/>
            </a:prstGeom>
          </p:spPr>
        </p:pic>
        <p:sp>
          <p:nvSpPr>
            <p:cNvPr id="36" name="矩形 35">
              <a:extLst>
                <a:ext uri="{FF2B5EF4-FFF2-40B4-BE49-F238E27FC236}">
                  <a16:creationId xmlns:a16="http://schemas.microsoft.com/office/drawing/2014/main" id="{C87AC56A-051C-576A-86B3-AE6589E82E60}"/>
                </a:ext>
              </a:extLst>
            </p:cNvPr>
            <p:cNvSpPr/>
            <p:nvPr/>
          </p:nvSpPr>
          <p:spPr>
            <a:xfrm>
              <a:off x="1416418" y="4107474"/>
              <a:ext cx="543740"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effectLst>
                    <a:outerShdw blurRad="12700" dist="38100" dir="2700000" algn="tl" rotWithShape="0">
                      <a:schemeClr val="bg1">
                        <a:lumMod val="50000"/>
                      </a:schemeClr>
                    </a:outerShdw>
                  </a:effectLst>
                </a:rPr>
                <a:t>E</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sp>
        <p:nvSpPr>
          <p:cNvPr id="67587" name="Text Box 4"/>
          <p:cNvSpPr txBox="1"/>
          <p:nvPr/>
        </p:nvSpPr>
        <p:spPr>
          <a:xfrm>
            <a:off x="1218682" y="371187"/>
            <a:ext cx="10481482" cy="58477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Write a letter to the </a:t>
            </a: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mn-cs"/>
              </a:rPr>
              <a:t>Sunday Mail</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 and express your opinion.</a:t>
            </a:r>
          </a:p>
        </p:txBody>
      </p:sp>
      <p:grpSp>
        <p:nvGrpSpPr>
          <p:cNvPr id="16389" name="组合 1"/>
          <p:cNvGrpSpPr/>
          <p:nvPr/>
        </p:nvGrpSpPr>
        <p:grpSpPr>
          <a:xfrm>
            <a:off x="491836" y="401925"/>
            <a:ext cx="688975" cy="554037"/>
            <a:chOff x="422585" y="708325"/>
            <a:chExt cx="688555" cy="556034"/>
          </a:xfrm>
        </p:grpSpPr>
        <p:sp>
          <p:nvSpPr>
            <p:cNvPr id="10" name="椭圆 9"/>
            <p:cNvSpPr/>
            <p:nvPr/>
          </p:nvSpPr>
          <p:spPr>
            <a:xfrm>
              <a:off x="451143" y="725850"/>
              <a:ext cx="526729" cy="525763"/>
            </a:xfrm>
            <a:prstGeom prst="ellipse">
              <a:avLst/>
            </a:prstGeom>
            <a:solidFill>
              <a:srgbClr val="92D050"/>
            </a:solidFill>
            <a:ln w="9525" cap="flat" cmpd="sng" algn="ctr">
              <a:solidFill>
                <a:srgbClr val="EEECE1">
                  <a:lumMod val="90000"/>
                </a:srgbClr>
              </a:solidFill>
              <a:prstDash val="solid"/>
            </a:ln>
            <a:effectLst>
              <a:outerShdw blurRad="50800" dist="38100" dir="36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dirty="0">
                <a:ln>
                  <a:noFill/>
                </a:ln>
                <a:solidFill>
                  <a:prstClr val="black"/>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11" name="TextBox 3"/>
            <p:cNvSpPr txBox="1">
              <a:spLocks noChangeArrowheads="1"/>
            </p:cNvSpPr>
            <p:nvPr/>
          </p:nvSpPr>
          <p:spPr bwMode="auto">
            <a:xfrm>
              <a:off x="422585" y="708325"/>
              <a:ext cx="688555" cy="556034"/>
            </a:xfrm>
            <a:prstGeom prst="rect">
              <a:avLst/>
            </a:prstGeom>
            <a:noFill/>
            <a:ln>
              <a:noFill/>
            </a:ln>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cs"/>
                </a:rPr>
                <a:t>3b</a:t>
              </a:r>
              <a:endParaRPr kumimoji="0" lang="zh-CN" altLang="en-US"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cs"/>
              </a:endParaRPr>
            </a:p>
          </p:txBody>
        </p:sp>
      </p:grpSp>
      <p:sp>
        <p:nvSpPr>
          <p:cNvPr id="3" name="文本框 4">
            <a:extLst>
              <a:ext uri="{FF2B5EF4-FFF2-40B4-BE49-F238E27FC236}">
                <a16:creationId xmlns:a16="http://schemas.microsoft.com/office/drawing/2014/main" id="{B6FC9D80-B877-5E6D-943D-6661CB2B7D35}"/>
              </a:ext>
            </a:extLst>
          </p:cNvPr>
          <p:cNvSpPr/>
          <p:nvPr>
            <p:custDataLst>
              <p:tags r:id="rId1"/>
            </p:custDataLst>
          </p:nvPr>
        </p:nvSpPr>
        <p:spPr>
          <a:xfrm>
            <a:off x="3829339" y="1172875"/>
            <a:ext cx="7981661" cy="5415072"/>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Dear Sir or Madam,</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I think/believe that ________________________.	</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I agree/disagree that _______________________.</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I think it is fair/unfair for children to__________.</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I think children should/should not _____________</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because _________________________________.</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For example, they should/should not ____________</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because __________________________________.</a:t>
            </a:r>
          </a:p>
          <a:p>
            <a:pPr eaLnBrk="0" hangingPunct="0">
              <a:lnSpc>
                <a:spcPts val="3800"/>
              </a:lnSpc>
              <a:defRPr/>
            </a:pPr>
            <a:r>
              <a:rPr lang="zh-CN" altLang="en-US" sz="2800" kern="0" dirty="0">
                <a:solidFill>
                  <a:prstClr val="black"/>
                </a:solidFill>
                <a:latin typeface="Times New Roman" pitchFamily="18" charset="0"/>
                <a:cs typeface="Arial"/>
              </a:rPr>
              <a:t>In a word/All in all, I think children</a:t>
            </a:r>
            <a:r>
              <a:rPr lang="en-US" altLang="zh-CN" sz="2800" kern="0" dirty="0">
                <a:solidFill>
                  <a:prstClr val="black"/>
                </a:solidFill>
                <a:latin typeface="Times New Roman" pitchFamily="18" charset="0"/>
                <a:cs typeface="Arial"/>
              </a:rPr>
              <a:t> </a:t>
            </a:r>
            <a:r>
              <a:rPr lang="zh-CN" altLang="en-US" sz="2800" kern="0" dirty="0">
                <a:solidFill>
                  <a:prstClr val="black"/>
                </a:solidFill>
                <a:latin typeface="Times New Roman" pitchFamily="18" charset="0"/>
                <a:cs typeface="Arial"/>
              </a:rPr>
              <a:t>should (not) ...</a:t>
            </a:r>
            <a:endParaRPr lang="en-US" altLang="zh-CN" sz="2800" kern="0" dirty="0">
              <a:solidFill>
                <a:prstClr val="black"/>
              </a:solidFill>
              <a:latin typeface="Times New Roman" pitchFamily="18" charset="0"/>
              <a:cs typeface="Arial"/>
              <a:sym typeface="楷体" pitchFamily="49" charset="-122"/>
            </a:endParaRP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Yours truly,</a:t>
            </a:r>
          </a:p>
          <a:p>
            <a:pPr eaLnBrk="0" hangingPunct="0">
              <a:lnSpc>
                <a:spcPts val="3800"/>
              </a:lnSpc>
              <a:defRPr/>
            </a:pPr>
            <a:r>
              <a:rPr lang="en-US" altLang="zh-CN" sz="2800" kern="0" dirty="0">
                <a:solidFill>
                  <a:prstClr val="black"/>
                </a:solidFill>
                <a:latin typeface="Times New Roman" pitchFamily="18" charset="0"/>
                <a:cs typeface="Arial"/>
                <a:sym typeface="楷体" pitchFamily="49" charset="-122"/>
              </a:rPr>
              <a:t>_______</a:t>
            </a:r>
          </a:p>
        </p:txBody>
      </p:sp>
      <p:sp>
        <p:nvSpPr>
          <p:cNvPr id="4" name="矩形 14">
            <a:extLst>
              <a:ext uri="{FF2B5EF4-FFF2-40B4-BE49-F238E27FC236}">
                <a16:creationId xmlns:a16="http://schemas.microsoft.com/office/drawing/2014/main" id="{17EDC056-5551-0B6B-9D9D-3C9EF569002A}"/>
              </a:ext>
            </a:extLst>
          </p:cNvPr>
          <p:cNvSpPr/>
          <p:nvPr>
            <p:custDataLst>
              <p:tags r:id="rId2"/>
            </p:custDataLst>
          </p:nvPr>
        </p:nvSpPr>
        <p:spPr>
          <a:xfrm>
            <a:off x="3829339" y="1276062"/>
            <a:ext cx="2960688" cy="427038"/>
          </a:xfrm>
          <a:prstGeom prst="rect">
            <a:avLst/>
          </a:prstGeom>
          <a:solidFill>
            <a:srgbClr val="00B050">
              <a:alpha val="27059"/>
            </a:srgb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5" name="圆角矩形 23">
            <a:extLst>
              <a:ext uri="{FF2B5EF4-FFF2-40B4-BE49-F238E27FC236}">
                <a16:creationId xmlns:a16="http://schemas.microsoft.com/office/drawing/2014/main" id="{2B8C21CA-DAD9-3DD4-67D4-C6797E23AD40}"/>
              </a:ext>
            </a:extLst>
          </p:cNvPr>
          <p:cNvSpPr/>
          <p:nvPr>
            <p:custDataLst>
              <p:tags r:id="rId3"/>
            </p:custDataLst>
          </p:nvPr>
        </p:nvSpPr>
        <p:spPr>
          <a:xfrm>
            <a:off x="6905914" y="1212601"/>
            <a:ext cx="1212850" cy="506413"/>
          </a:xfrm>
          <a:prstGeom prst="roundRect">
            <a:avLst/>
          </a:prstGeom>
          <a:solidFill>
            <a:schemeClr val="accent6">
              <a:lumMod val="50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Times New Roman" pitchFamily="18" charset="0"/>
                <a:ea typeface="宋体" pitchFamily="2" charset="-122"/>
                <a:cs typeface="Arial"/>
                <a:sym typeface="宋体" pitchFamily="2" charset="-122"/>
              </a:rPr>
              <a:t>称呼</a:t>
            </a:r>
          </a:p>
        </p:txBody>
      </p:sp>
      <p:sp>
        <p:nvSpPr>
          <p:cNvPr id="6" name="圆角矩形 24">
            <a:extLst>
              <a:ext uri="{FF2B5EF4-FFF2-40B4-BE49-F238E27FC236}">
                <a16:creationId xmlns:a16="http://schemas.microsoft.com/office/drawing/2014/main" id="{17EFC5C4-A69F-927F-6386-FA345C1AA8F2}"/>
              </a:ext>
            </a:extLst>
          </p:cNvPr>
          <p:cNvSpPr/>
          <p:nvPr>
            <p:custDataLst>
              <p:tags r:id="rId4"/>
            </p:custDataLst>
          </p:nvPr>
        </p:nvSpPr>
        <p:spPr>
          <a:xfrm>
            <a:off x="6016914" y="6178631"/>
            <a:ext cx="1587500" cy="481013"/>
          </a:xfrm>
          <a:prstGeom prst="roundRect">
            <a:avLst/>
          </a:prstGeom>
          <a:solidFill>
            <a:schemeClr val="accent5">
              <a:lumMod val="75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a:ln>
                  <a:noFill/>
                </a:ln>
                <a:solidFill>
                  <a:prstClr val="white"/>
                </a:solidFill>
                <a:effectLst/>
                <a:uLnTx/>
                <a:uFillTx/>
                <a:latin typeface="Times New Roman" pitchFamily="18" charset="0"/>
                <a:ea typeface="宋体" pitchFamily="2" charset="-122"/>
                <a:cs typeface="Arial"/>
                <a:sym typeface="宋体" pitchFamily="2" charset="-122"/>
              </a:rPr>
              <a:t>署名</a:t>
            </a:r>
          </a:p>
        </p:txBody>
      </p:sp>
      <p:sp>
        <p:nvSpPr>
          <p:cNvPr id="7" name="矩形 25">
            <a:extLst>
              <a:ext uri="{FF2B5EF4-FFF2-40B4-BE49-F238E27FC236}">
                <a16:creationId xmlns:a16="http://schemas.microsoft.com/office/drawing/2014/main" id="{E5BDA0DE-50CC-8F0F-D9E2-7C78D2BA1FB3}"/>
              </a:ext>
            </a:extLst>
          </p:cNvPr>
          <p:cNvSpPr/>
          <p:nvPr>
            <p:custDataLst>
              <p:tags r:id="rId5"/>
            </p:custDataLst>
          </p:nvPr>
        </p:nvSpPr>
        <p:spPr>
          <a:xfrm>
            <a:off x="3829339" y="6177044"/>
            <a:ext cx="1965325" cy="427038"/>
          </a:xfrm>
          <a:prstGeom prst="rect">
            <a:avLst/>
          </a:prstGeom>
          <a:solidFill>
            <a:schemeClr val="accent5">
              <a:lumMod val="75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8" name="矩形 26">
            <a:extLst>
              <a:ext uri="{FF2B5EF4-FFF2-40B4-BE49-F238E27FC236}">
                <a16:creationId xmlns:a16="http://schemas.microsoft.com/office/drawing/2014/main" id="{7E6EBE96-EA68-ABA1-BA77-8CBEB60AAC1A}"/>
              </a:ext>
            </a:extLst>
          </p:cNvPr>
          <p:cNvSpPr/>
          <p:nvPr>
            <p:custDataLst>
              <p:tags r:id="rId6"/>
            </p:custDataLst>
          </p:nvPr>
        </p:nvSpPr>
        <p:spPr>
          <a:xfrm>
            <a:off x="3811877" y="5557919"/>
            <a:ext cx="1963738" cy="565150"/>
          </a:xfrm>
          <a:prstGeom prst="rect">
            <a:avLst/>
          </a:prstGeom>
          <a:solidFill>
            <a:schemeClr val="accent5">
              <a:lumMod val="75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9" name="矩形 27">
            <a:extLst>
              <a:ext uri="{FF2B5EF4-FFF2-40B4-BE49-F238E27FC236}">
                <a16:creationId xmlns:a16="http://schemas.microsoft.com/office/drawing/2014/main" id="{AEFFFEA8-C733-CE6E-A530-B39197D9E7CA}"/>
              </a:ext>
            </a:extLst>
          </p:cNvPr>
          <p:cNvSpPr/>
          <p:nvPr>
            <p:custDataLst>
              <p:tags r:id="rId7"/>
            </p:custDataLst>
          </p:nvPr>
        </p:nvSpPr>
        <p:spPr>
          <a:xfrm>
            <a:off x="3829339" y="1799729"/>
            <a:ext cx="7732713" cy="899822"/>
          </a:xfrm>
          <a:prstGeom prst="rect">
            <a:avLst/>
          </a:prstGeom>
          <a:solidFill>
            <a:schemeClr val="tx1">
              <a:lumMod val="95000"/>
              <a:lumOff val="5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13" name="圆角矩形 30">
            <a:extLst>
              <a:ext uri="{FF2B5EF4-FFF2-40B4-BE49-F238E27FC236}">
                <a16:creationId xmlns:a16="http://schemas.microsoft.com/office/drawing/2014/main" id="{A0EDF0EC-0554-0895-8F0D-0933932E1163}"/>
              </a:ext>
            </a:extLst>
          </p:cNvPr>
          <p:cNvSpPr/>
          <p:nvPr>
            <p:custDataLst>
              <p:tags r:id="rId8"/>
            </p:custDataLst>
          </p:nvPr>
        </p:nvSpPr>
        <p:spPr>
          <a:xfrm>
            <a:off x="6016914" y="5557919"/>
            <a:ext cx="1963738" cy="555625"/>
          </a:xfrm>
          <a:prstGeom prst="roundRect">
            <a:avLst/>
          </a:prstGeom>
          <a:solidFill>
            <a:schemeClr val="accent5">
              <a:lumMod val="75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Times New Roman" pitchFamily="18" charset="0"/>
                <a:ea typeface="宋体" pitchFamily="2" charset="-122"/>
                <a:cs typeface="Arial"/>
                <a:sym typeface="宋体" pitchFamily="2" charset="-122"/>
              </a:rPr>
              <a:t>结尾敬语</a:t>
            </a:r>
          </a:p>
        </p:txBody>
      </p:sp>
      <p:sp>
        <p:nvSpPr>
          <p:cNvPr id="26" name="矩形 27">
            <a:extLst>
              <a:ext uri="{FF2B5EF4-FFF2-40B4-BE49-F238E27FC236}">
                <a16:creationId xmlns:a16="http://schemas.microsoft.com/office/drawing/2014/main" id="{A1FF8526-C0A9-850A-03DC-C5C06A029CBE}"/>
              </a:ext>
            </a:extLst>
          </p:cNvPr>
          <p:cNvSpPr/>
          <p:nvPr>
            <p:custDataLst>
              <p:tags r:id="rId9"/>
            </p:custDataLst>
          </p:nvPr>
        </p:nvSpPr>
        <p:spPr>
          <a:xfrm>
            <a:off x="3811877" y="2750532"/>
            <a:ext cx="7750175" cy="1407918"/>
          </a:xfrm>
          <a:prstGeom prst="rect">
            <a:avLst/>
          </a:prstGeom>
          <a:solidFill>
            <a:schemeClr val="accent2">
              <a:lumMod val="60000"/>
              <a:lumOff val="40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27" name="矩形 27">
            <a:extLst>
              <a:ext uri="{FF2B5EF4-FFF2-40B4-BE49-F238E27FC236}">
                <a16:creationId xmlns:a16="http://schemas.microsoft.com/office/drawing/2014/main" id="{48ADFF39-DFAA-66C9-58F5-4B850EC30DF8}"/>
              </a:ext>
            </a:extLst>
          </p:cNvPr>
          <p:cNvSpPr/>
          <p:nvPr>
            <p:custDataLst>
              <p:tags r:id="rId10"/>
            </p:custDataLst>
          </p:nvPr>
        </p:nvSpPr>
        <p:spPr>
          <a:xfrm>
            <a:off x="3811877" y="4223537"/>
            <a:ext cx="7750175" cy="927100"/>
          </a:xfrm>
          <a:prstGeom prst="rect">
            <a:avLst/>
          </a:prstGeom>
          <a:solidFill>
            <a:schemeClr val="accent4">
              <a:lumMod val="60000"/>
              <a:lumOff val="40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sp>
        <p:nvSpPr>
          <p:cNvPr id="28" name="矩形 27">
            <a:extLst>
              <a:ext uri="{FF2B5EF4-FFF2-40B4-BE49-F238E27FC236}">
                <a16:creationId xmlns:a16="http://schemas.microsoft.com/office/drawing/2014/main" id="{504ED251-5529-08CD-5175-7CE6DC63E68B}"/>
              </a:ext>
            </a:extLst>
          </p:cNvPr>
          <p:cNvSpPr/>
          <p:nvPr>
            <p:custDataLst>
              <p:tags r:id="rId11"/>
            </p:custDataLst>
          </p:nvPr>
        </p:nvSpPr>
        <p:spPr>
          <a:xfrm>
            <a:off x="3811877" y="5186444"/>
            <a:ext cx="7750175" cy="306388"/>
          </a:xfrm>
          <a:prstGeom prst="rect">
            <a:avLst/>
          </a:prstGeom>
          <a:solidFill>
            <a:schemeClr val="tx1">
              <a:lumMod val="95000"/>
              <a:lumOff val="5000"/>
              <a:alpha val="17000"/>
            </a:schemeClr>
          </a:solidFill>
          <a:ln w="12700" cap="flat" cmpd="sng" algn="ctr">
            <a:noFill/>
            <a:prstDash val="solid"/>
            <a:miter lim="800000"/>
          </a:ln>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itchFamily="18" charset="0"/>
              <a:ea typeface="宋体" pitchFamily="2" charset="-122"/>
              <a:cs typeface="Arial"/>
            </a:endParaRPr>
          </a:p>
        </p:txBody>
      </p:sp>
      <p:grpSp>
        <p:nvGrpSpPr>
          <p:cNvPr id="39" name="组合 38">
            <a:extLst>
              <a:ext uri="{FF2B5EF4-FFF2-40B4-BE49-F238E27FC236}">
                <a16:creationId xmlns:a16="http://schemas.microsoft.com/office/drawing/2014/main" id="{276F4E2F-FB5F-5925-FCA2-895F5C228E4C}"/>
              </a:ext>
            </a:extLst>
          </p:cNvPr>
          <p:cNvGrpSpPr/>
          <p:nvPr/>
        </p:nvGrpSpPr>
        <p:grpSpPr>
          <a:xfrm>
            <a:off x="801398" y="2859762"/>
            <a:ext cx="1808704" cy="1298688"/>
            <a:chOff x="801398" y="2859762"/>
            <a:chExt cx="1808704" cy="1298688"/>
          </a:xfrm>
        </p:grpSpPr>
        <p:pic>
          <p:nvPicPr>
            <p:cNvPr id="30" name="图片 29">
              <a:extLst>
                <a:ext uri="{FF2B5EF4-FFF2-40B4-BE49-F238E27FC236}">
                  <a16:creationId xmlns:a16="http://schemas.microsoft.com/office/drawing/2014/main" id="{48138092-FD9A-BEEE-99D5-6C6B2E2A422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361" t="40969" r="17623" b="38131"/>
            <a:stretch/>
          </p:blipFill>
          <p:spPr>
            <a:xfrm>
              <a:off x="801398" y="2859762"/>
              <a:ext cx="1808704" cy="1298688"/>
            </a:xfrm>
            <a:prstGeom prst="ellipse">
              <a:avLst/>
            </a:prstGeom>
          </p:spPr>
        </p:pic>
        <p:sp>
          <p:nvSpPr>
            <p:cNvPr id="35" name="矩形 34">
              <a:extLst>
                <a:ext uri="{FF2B5EF4-FFF2-40B4-BE49-F238E27FC236}">
                  <a16:creationId xmlns:a16="http://schemas.microsoft.com/office/drawing/2014/main" id="{FAFDBBE3-AE64-EB23-1EFC-FDEF8657B3CD}"/>
                </a:ext>
              </a:extLst>
            </p:cNvPr>
            <p:cNvSpPr/>
            <p:nvPr/>
          </p:nvSpPr>
          <p:spPr>
            <a:xfrm>
              <a:off x="1380351" y="3005747"/>
              <a:ext cx="615874"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R</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38" name="组合 37">
            <a:extLst>
              <a:ext uri="{FF2B5EF4-FFF2-40B4-BE49-F238E27FC236}">
                <a16:creationId xmlns:a16="http://schemas.microsoft.com/office/drawing/2014/main" id="{4FDEF27E-4E0D-979A-61AE-FA9FE415D5BD}"/>
              </a:ext>
            </a:extLst>
          </p:cNvPr>
          <p:cNvGrpSpPr/>
          <p:nvPr/>
        </p:nvGrpSpPr>
        <p:grpSpPr>
          <a:xfrm>
            <a:off x="659709" y="1799729"/>
            <a:ext cx="2107266" cy="1410686"/>
            <a:chOff x="659709" y="1799729"/>
            <a:chExt cx="2107266" cy="1410686"/>
          </a:xfrm>
        </p:grpSpPr>
        <p:pic>
          <p:nvPicPr>
            <p:cNvPr id="12" name="图片 11">
              <a:extLst>
                <a:ext uri="{FF2B5EF4-FFF2-40B4-BE49-F238E27FC236}">
                  <a16:creationId xmlns:a16="http://schemas.microsoft.com/office/drawing/2014/main" id="{2DAE8248-0D8C-318C-0BC7-E7AD85991FB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1799729"/>
              <a:ext cx="2107266" cy="1410686"/>
            </a:xfrm>
            <a:prstGeom prst="rect">
              <a:avLst/>
            </a:prstGeom>
          </p:spPr>
        </p:pic>
        <p:sp>
          <p:nvSpPr>
            <p:cNvPr id="33" name="矩形 32">
              <a:extLst>
                <a:ext uri="{FF2B5EF4-FFF2-40B4-BE49-F238E27FC236}">
                  <a16:creationId xmlns:a16="http://schemas.microsoft.com/office/drawing/2014/main" id="{9CB41DDB-710F-9BC7-4B7A-EA3A43075AB5}"/>
                </a:ext>
              </a:extLst>
            </p:cNvPr>
            <p:cNvSpPr/>
            <p:nvPr/>
          </p:nvSpPr>
          <p:spPr>
            <a:xfrm>
              <a:off x="1333864" y="1915043"/>
              <a:ext cx="708848"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O</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val="1309741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fill="hold"/>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fill="hold"/>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fill="hold"/>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fill="hold"/>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fill="hold"/>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fill="hold"/>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fill="hold"/>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fill="hold"/>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fill="hold"/>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additive="base">
                                        <p:cTn id="58" dur="500" fill="hold"/>
                                        <p:tgtEl>
                                          <p:spTgt spid="39"/>
                                        </p:tgtEl>
                                        <p:attrNameLst>
                                          <p:attrName>ppt_x</p:attrName>
                                        </p:attrNameLst>
                                      </p:cBhvr>
                                      <p:tavLst>
                                        <p:tav tm="0">
                                          <p:val>
                                            <p:strVal val="#ppt_x"/>
                                          </p:val>
                                        </p:tav>
                                        <p:tav tm="100000">
                                          <p:val>
                                            <p:strVal val="#ppt_x"/>
                                          </p:val>
                                        </p:tav>
                                      </p:tavLst>
                                    </p:anim>
                                    <p:anim calcmode="lin" valueType="num">
                                      <p:cBhvr additive="base">
                                        <p:cTn id="5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fill="hold"/>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fill="hold"/>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additive="base">
                                        <p:cTn id="80" dur="500" fill="hold"/>
                                        <p:tgtEl>
                                          <p:spTgt spid="41"/>
                                        </p:tgtEl>
                                        <p:attrNameLst>
                                          <p:attrName>ppt_x</p:attrName>
                                        </p:attrNameLst>
                                      </p:cBhvr>
                                      <p:tavLst>
                                        <p:tav tm="0">
                                          <p:val>
                                            <p:strVal val="#ppt_x"/>
                                          </p:val>
                                        </p:tav>
                                        <p:tav tm="100000">
                                          <p:val>
                                            <p:strVal val="#ppt_x"/>
                                          </p:val>
                                        </p:tav>
                                      </p:tavLst>
                                    </p:anim>
                                    <p:anim calcmode="lin" valueType="num">
                                      <p:cBhvr additive="base">
                                        <p:cTn id="8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3"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a:extLst>
              <a:ext uri="{FF2B5EF4-FFF2-40B4-BE49-F238E27FC236}">
                <a16:creationId xmlns:a16="http://schemas.microsoft.com/office/drawing/2014/main" id="{31F34215-600B-B640-F796-7B38D0735CB4}"/>
              </a:ext>
            </a:extLst>
          </p:cNvPr>
          <p:cNvSpPr txBox="1"/>
          <p:nvPr/>
        </p:nvSpPr>
        <p:spPr>
          <a:xfrm>
            <a:off x="3509949" y="895686"/>
            <a:ext cx="1619885" cy="621665"/>
          </a:xfrm>
          <a:prstGeom prst="rect">
            <a:avLst/>
          </a:prstGeom>
          <a:solidFill>
            <a:schemeClr val="bg2">
              <a:lumMod val="10000"/>
            </a:schemeClr>
          </a:solidFill>
          <a:ln w="57150" cap="flat" cmpd="sng">
            <a:noFill/>
            <a:prstDash val="solid"/>
            <a:miter/>
            <a:headEnd type="none" w="med" len="med"/>
            <a:tailEnd type="none" w="med" len="med"/>
          </a:ln>
          <a:effectLst>
            <a:outerShdw blurRad="50800" dist="38100" dir="2700000" algn="tl" rotWithShape="0">
              <a:prstClr val="black">
                <a:alpha val="40000"/>
              </a:prstClr>
            </a:outerShdw>
          </a:effectLst>
        </p:spPr>
        <p:txBody>
          <a:bodyPr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Opinion</a:t>
            </a:r>
          </a:p>
        </p:txBody>
      </p:sp>
      <p:sp>
        <p:nvSpPr>
          <p:cNvPr id="3" name="Text Box 19">
            <a:extLst>
              <a:ext uri="{FF2B5EF4-FFF2-40B4-BE49-F238E27FC236}">
                <a16:creationId xmlns:a16="http://schemas.microsoft.com/office/drawing/2014/main" id="{B0B3DEC7-8EC9-E070-D71D-D418FD6B731A}"/>
              </a:ext>
            </a:extLst>
          </p:cNvPr>
          <p:cNvSpPr txBox="1"/>
          <p:nvPr/>
        </p:nvSpPr>
        <p:spPr>
          <a:xfrm>
            <a:off x="3450259" y="5381999"/>
            <a:ext cx="2152650" cy="1025450"/>
          </a:xfrm>
          <a:prstGeom prst="rect">
            <a:avLst/>
          </a:prstGeom>
          <a:solidFill>
            <a:schemeClr val="bg2">
              <a:lumMod val="10000"/>
            </a:schemeClr>
          </a:solidFill>
          <a:ln w="57150" cap="flat" cmpd="sng">
            <a:noFill/>
            <a:prstDash val="solid"/>
            <a:miter/>
            <a:headEnd type="none" w="med" len="med"/>
            <a:tailEnd type="none" w="med" len="med"/>
          </a:ln>
          <a:effectLst>
            <a:outerShdw blurRad="50800" dist="38100" dir="2700000" algn="tl" rotWithShape="0">
              <a:prstClr val="black">
                <a:alpha val="40000"/>
              </a:prstClr>
            </a:outerShdw>
          </a:effectLst>
        </p:spPr>
        <p:txBody>
          <a:bodyPr anchor="t" anchorCtr="0"/>
          <a:lstStyle/>
          <a:p>
            <a:pPr algn="ctr">
              <a:defRPr/>
            </a:pPr>
            <a:r>
              <a:rPr lang="en-US" altLang="zh-CN" sz="32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Opinion/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Conclusion</a:t>
            </a:r>
          </a:p>
        </p:txBody>
      </p:sp>
      <p:sp>
        <p:nvSpPr>
          <p:cNvPr id="4" name="Text Box 19">
            <a:extLst>
              <a:ext uri="{FF2B5EF4-FFF2-40B4-BE49-F238E27FC236}">
                <a16:creationId xmlns:a16="http://schemas.microsoft.com/office/drawing/2014/main" id="{3A78DF01-CD5D-02BE-B9A8-58DC390D079A}"/>
              </a:ext>
            </a:extLst>
          </p:cNvPr>
          <p:cNvSpPr txBox="1"/>
          <p:nvPr/>
        </p:nvSpPr>
        <p:spPr>
          <a:xfrm>
            <a:off x="3450259" y="2427306"/>
            <a:ext cx="1739265" cy="621665"/>
          </a:xfrm>
          <a:prstGeom prst="rect">
            <a:avLst/>
          </a:prstGeom>
          <a:solidFill>
            <a:schemeClr val="bg1"/>
          </a:solidFill>
          <a:ln w="57150" cap="flat" cmpd="sng">
            <a:noFill/>
            <a:prstDash val="solid"/>
            <a:miter/>
            <a:headEnd type="none" w="med" len="med"/>
            <a:tailEnd type="none" w="med" len="med"/>
          </a:ln>
          <a:effectLst>
            <a:outerShdw blurRad="50800" dist="38100" dir="2700000" algn="tl" rotWithShape="0">
              <a:prstClr val="black">
                <a:alpha val="40000"/>
              </a:prstClr>
            </a:outerShdw>
          </a:effectLst>
        </p:spPr>
        <p:txBody>
          <a:bodyPr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Reasons</a:t>
            </a:r>
          </a:p>
        </p:txBody>
      </p:sp>
      <p:sp>
        <p:nvSpPr>
          <p:cNvPr id="5" name="Text Box 19">
            <a:extLst>
              <a:ext uri="{FF2B5EF4-FFF2-40B4-BE49-F238E27FC236}">
                <a16:creationId xmlns:a16="http://schemas.microsoft.com/office/drawing/2014/main" id="{4AF525DD-C11C-3F7B-117C-318BDDAD44ED}"/>
              </a:ext>
            </a:extLst>
          </p:cNvPr>
          <p:cNvSpPr txBox="1"/>
          <p:nvPr/>
        </p:nvSpPr>
        <p:spPr>
          <a:xfrm>
            <a:off x="3450259" y="3953846"/>
            <a:ext cx="1917700" cy="621665"/>
          </a:xfrm>
          <a:prstGeom prst="rect">
            <a:avLst/>
          </a:prstGeom>
          <a:solidFill>
            <a:schemeClr val="bg1"/>
          </a:solidFill>
          <a:ln w="57150" cap="flat" cmpd="sng">
            <a:noFill/>
            <a:prstDash val="solid"/>
            <a:miter/>
            <a:headEnd type="none" w="med" len="med"/>
            <a:tailEnd type="none" w="med" len="med"/>
          </a:ln>
          <a:effectLst>
            <a:outerShdw blurRad="50800" dist="38100" dir="2700000" algn="tl" rotWithShape="0">
              <a:prstClr val="black">
                <a:alpha val="40000"/>
              </a:prstClr>
            </a:outerShdw>
          </a:effectLst>
        </p:spPr>
        <p:txBody>
          <a:bodyPr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Examples</a:t>
            </a:r>
          </a:p>
        </p:txBody>
      </p:sp>
      <p:sp>
        <p:nvSpPr>
          <p:cNvPr id="6" name="TextBox 5">
            <a:extLst>
              <a:ext uri="{FF2B5EF4-FFF2-40B4-BE49-F238E27FC236}">
                <a16:creationId xmlns:a16="http://schemas.microsoft.com/office/drawing/2014/main" id="{771B31D3-E217-96A6-70C2-E33FC7F61A62}"/>
              </a:ext>
            </a:extLst>
          </p:cNvPr>
          <p:cNvSpPr txBox="1"/>
          <p:nvPr/>
        </p:nvSpPr>
        <p:spPr>
          <a:xfrm>
            <a:off x="5367959" y="2212676"/>
            <a:ext cx="5181583" cy="1383665"/>
          </a:xfrm>
          <a:prstGeom prst="rect">
            <a:avLst/>
          </a:prstGeom>
          <a:noFill/>
          <a:ln w="19050">
            <a:solidFill>
              <a:srgbClr val="ED7D31">
                <a:lumMod val="75000"/>
              </a:srgbClr>
            </a:solidFill>
          </a:ln>
        </p:spPr>
        <p:txBody>
          <a:bodyPr wrap="square"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First, I think it’s fair...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Second, it’s more important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Last but not least,…</a:t>
            </a:r>
          </a:p>
        </p:txBody>
      </p:sp>
      <p:sp>
        <p:nvSpPr>
          <p:cNvPr id="7" name="TextBox 5">
            <a:extLst>
              <a:ext uri="{FF2B5EF4-FFF2-40B4-BE49-F238E27FC236}">
                <a16:creationId xmlns:a16="http://schemas.microsoft.com/office/drawing/2014/main" id="{FDB8DE10-7661-9683-5632-EBE7C8DAF37A}"/>
              </a:ext>
            </a:extLst>
          </p:cNvPr>
          <p:cNvSpPr txBox="1"/>
          <p:nvPr/>
        </p:nvSpPr>
        <p:spPr>
          <a:xfrm>
            <a:off x="5722359" y="4012608"/>
            <a:ext cx="2898775" cy="523220"/>
          </a:xfrm>
          <a:prstGeom prst="rect">
            <a:avLst/>
          </a:prstGeom>
          <a:noFill/>
          <a:ln w="12700">
            <a:solidFill>
              <a:srgbClr val="70AD47">
                <a:lumMod val="50000"/>
              </a:srgbClr>
            </a:solidFill>
          </a:ln>
        </p:spPr>
        <p:txBody>
          <a:bodyPr wrap="square" anchor="t" anchorCtr="0">
            <a:spAutoFit/>
          </a:bodyPr>
          <a:lstStyle/>
          <a:p>
            <a:pPr marL="0" marR="0" lvl="0" indent="0" defTabSz="914400" eaLnBrk="1" fontAlgn="auto" latinLnBrk="0" hangingPunct="1">
              <a:spcBef>
                <a:spcPts val="0"/>
              </a:spcBef>
              <a:spcAft>
                <a:spcPts val="0"/>
              </a:spcAft>
              <a:buClrTx/>
              <a:buSzTx/>
              <a:buFontTx/>
              <a:buNone/>
              <a:tabLst/>
              <a:defRPr/>
            </a:pPr>
            <a:r>
              <a:rPr lang="en-US" altLang="zh-CN" sz="2800" b="1" kern="0" dirty="0">
                <a:solidFill>
                  <a:srgbClr val="FFC000">
                    <a:lumMod val="50000"/>
                  </a:srgbClr>
                </a:solidFill>
                <a:latin typeface="Times New Roman" panose="02020603050405020304" pitchFamily="18" charset="0"/>
                <a:ea typeface="宋体" panose="02010600030101010101" pitchFamily="2" charset="-122"/>
                <a:cs typeface="Times New Roman" panose="02020603050405020304" pitchFamily="18" charset="0"/>
              </a:rPr>
              <a:t>For example,...</a:t>
            </a:r>
          </a:p>
        </p:txBody>
      </p:sp>
      <p:sp>
        <p:nvSpPr>
          <p:cNvPr id="8" name="TextBox 5">
            <a:extLst>
              <a:ext uri="{FF2B5EF4-FFF2-40B4-BE49-F238E27FC236}">
                <a16:creationId xmlns:a16="http://schemas.microsoft.com/office/drawing/2014/main" id="{76E62F67-4169-5BD2-6E20-79C76D091A51}"/>
              </a:ext>
            </a:extLst>
          </p:cNvPr>
          <p:cNvSpPr txBox="1"/>
          <p:nvPr/>
        </p:nvSpPr>
        <p:spPr>
          <a:xfrm>
            <a:off x="5834351" y="5120976"/>
            <a:ext cx="3552190" cy="1296670"/>
          </a:xfrm>
          <a:prstGeom prst="rect">
            <a:avLst/>
          </a:prstGeom>
          <a:noFill/>
          <a:ln w="12700">
            <a:solidFill>
              <a:srgbClr val="ED7D31">
                <a:lumMod val="75000"/>
              </a:srgbClr>
            </a:solidFill>
          </a:ln>
        </p:spPr>
        <p:txBody>
          <a:bodyPr wrap="square" anchor="t" anchorCtr="0">
            <a:spAutoFit/>
          </a:bodyPr>
          <a:lstStyle/>
          <a:p>
            <a:pPr marL="0" marR="0" lvl="0" indent="0" defTabSz="914400" eaLnBrk="1" fontAlgn="auto" latinLnBrk="0" hangingPunct="1">
              <a:lnSpc>
                <a:spcPct val="14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All in all,/In a word, /Anyway,/As a result...</a:t>
            </a:r>
          </a:p>
        </p:txBody>
      </p:sp>
      <p:pic>
        <p:nvPicPr>
          <p:cNvPr id="9" name="图片 15" descr="343435333334393b333633343339353bd7f3b4f3c0a8bac5">
            <a:extLst>
              <a:ext uri="{FF2B5EF4-FFF2-40B4-BE49-F238E27FC236}">
                <a16:creationId xmlns:a16="http://schemas.microsoft.com/office/drawing/2014/main" id="{33228553-B722-21BB-6484-7FBDDA0D0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5409" y="1243666"/>
            <a:ext cx="914400" cy="4525645"/>
          </a:xfrm>
          <a:prstGeom prst="rect">
            <a:avLst/>
          </a:prstGeom>
        </p:spPr>
      </p:pic>
      <p:pic>
        <p:nvPicPr>
          <p:cNvPr id="10" name="图片 16" descr="343435333334393b333633343339353bd7f3b4f3c0a8bac5">
            <a:extLst>
              <a:ext uri="{FF2B5EF4-FFF2-40B4-BE49-F238E27FC236}">
                <a16:creationId xmlns:a16="http://schemas.microsoft.com/office/drawing/2014/main" id="{0C1343A5-BF8C-F366-26BA-FD724406A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9834" y="663911"/>
            <a:ext cx="473075" cy="1084580"/>
          </a:xfrm>
          <a:prstGeom prst="rect">
            <a:avLst/>
          </a:prstGeom>
        </p:spPr>
      </p:pic>
      <p:sp>
        <p:nvSpPr>
          <p:cNvPr id="11" name="Text Box 19">
            <a:extLst>
              <a:ext uri="{FF2B5EF4-FFF2-40B4-BE49-F238E27FC236}">
                <a16:creationId xmlns:a16="http://schemas.microsoft.com/office/drawing/2014/main" id="{E7292B95-FAEB-2E18-A99E-3A9B2453ED4B}"/>
              </a:ext>
            </a:extLst>
          </p:cNvPr>
          <p:cNvSpPr txBox="1"/>
          <p:nvPr/>
        </p:nvSpPr>
        <p:spPr>
          <a:xfrm>
            <a:off x="5602909" y="527386"/>
            <a:ext cx="1311910" cy="621665"/>
          </a:xfrm>
          <a:prstGeom prst="rect">
            <a:avLst/>
          </a:prstGeom>
          <a:solidFill>
            <a:srgbClr val="70AD47">
              <a:lumMod val="40000"/>
              <a:lumOff val="60000"/>
            </a:srgbClr>
          </a:solidFill>
          <a:ln w="57150" cap="flat" cmpd="sng">
            <a:noFill/>
            <a:prstDash val="solid"/>
            <a:miter/>
            <a:headEnd type="none" w="med" len="med"/>
            <a:tailEnd type="none" w="med" len="med"/>
          </a:ln>
        </p:spPr>
        <p:txBody>
          <a:bodyPr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Agree</a:t>
            </a:r>
          </a:p>
        </p:txBody>
      </p:sp>
      <p:sp>
        <p:nvSpPr>
          <p:cNvPr id="12" name="Text Box 19">
            <a:extLst>
              <a:ext uri="{FF2B5EF4-FFF2-40B4-BE49-F238E27FC236}">
                <a16:creationId xmlns:a16="http://schemas.microsoft.com/office/drawing/2014/main" id="{6B19A16D-48DC-A4F3-4F74-C8CA6E5050E1}"/>
              </a:ext>
            </a:extLst>
          </p:cNvPr>
          <p:cNvSpPr txBox="1"/>
          <p:nvPr/>
        </p:nvSpPr>
        <p:spPr>
          <a:xfrm>
            <a:off x="5568619" y="1258906"/>
            <a:ext cx="1835785" cy="621665"/>
          </a:xfrm>
          <a:prstGeom prst="rect">
            <a:avLst/>
          </a:prstGeom>
          <a:solidFill>
            <a:srgbClr val="70AD47">
              <a:lumMod val="40000"/>
              <a:lumOff val="60000"/>
            </a:srgbClr>
          </a:solidFill>
          <a:ln w="57150" cap="flat" cmpd="sng">
            <a:noFill/>
            <a:prstDash val="solid"/>
            <a:miter/>
            <a:headEnd type="none" w="med" len="med"/>
            <a:tailEnd type="none" w="med" len="med"/>
          </a:ln>
        </p:spPr>
        <p:txBody>
          <a:bodyPr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Disagree</a:t>
            </a:r>
          </a:p>
        </p:txBody>
      </p:sp>
      <p:sp>
        <p:nvSpPr>
          <p:cNvPr id="13" name="文本框 12">
            <a:extLst>
              <a:ext uri="{FF2B5EF4-FFF2-40B4-BE49-F238E27FC236}">
                <a16:creationId xmlns:a16="http://schemas.microsoft.com/office/drawing/2014/main" id="{9B7A1B19-2362-BC93-CB88-DDCF691B97CD}"/>
              </a:ext>
            </a:extLst>
          </p:cNvPr>
          <p:cNvSpPr txBox="1"/>
          <p:nvPr/>
        </p:nvSpPr>
        <p:spPr>
          <a:xfrm>
            <a:off x="7072934" y="557866"/>
            <a:ext cx="3758906" cy="460375"/>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 think/agree/believe that ..</a:t>
            </a:r>
          </a:p>
        </p:txBody>
      </p:sp>
      <p:sp>
        <p:nvSpPr>
          <p:cNvPr id="14" name="文本框 13">
            <a:extLst>
              <a:ext uri="{FF2B5EF4-FFF2-40B4-BE49-F238E27FC236}">
                <a16:creationId xmlns:a16="http://schemas.microsoft.com/office/drawing/2014/main" id="{61C4EECC-8EE8-D55C-25C2-4F79F3570128}"/>
              </a:ext>
            </a:extLst>
          </p:cNvPr>
          <p:cNvSpPr txBox="1"/>
          <p:nvPr/>
        </p:nvSpPr>
        <p:spPr>
          <a:xfrm>
            <a:off x="7518705" y="1362411"/>
            <a:ext cx="4080250" cy="460375"/>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FFC000">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 (don’t) think/disagree that ..</a:t>
            </a:r>
          </a:p>
        </p:txBody>
      </p:sp>
      <p:grpSp>
        <p:nvGrpSpPr>
          <p:cNvPr id="30" name="组合 29">
            <a:extLst>
              <a:ext uri="{FF2B5EF4-FFF2-40B4-BE49-F238E27FC236}">
                <a16:creationId xmlns:a16="http://schemas.microsoft.com/office/drawing/2014/main" id="{AD19F170-46F2-CE7A-B961-BC04ACEAE8CC}"/>
              </a:ext>
            </a:extLst>
          </p:cNvPr>
          <p:cNvGrpSpPr/>
          <p:nvPr/>
        </p:nvGrpSpPr>
        <p:grpSpPr>
          <a:xfrm>
            <a:off x="667671" y="4299811"/>
            <a:ext cx="2107266" cy="1410686"/>
            <a:chOff x="659709" y="4953290"/>
            <a:chExt cx="2107266" cy="1410686"/>
          </a:xfrm>
        </p:grpSpPr>
        <p:pic>
          <p:nvPicPr>
            <p:cNvPr id="31" name="图片 30">
              <a:extLst>
                <a:ext uri="{FF2B5EF4-FFF2-40B4-BE49-F238E27FC236}">
                  <a16:creationId xmlns:a16="http://schemas.microsoft.com/office/drawing/2014/main" id="{17A7FDCE-0830-0284-195A-B89DB6002FF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4953290"/>
              <a:ext cx="2107266" cy="1410686"/>
            </a:xfrm>
            <a:prstGeom prst="rect">
              <a:avLst/>
            </a:prstGeom>
          </p:spPr>
        </p:pic>
        <p:sp>
          <p:nvSpPr>
            <p:cNvPr id="32" name="矩形 31">
              <a:extLst>
                <a:ext uri="{FF2B5EF4-FFF2-40B4-BE49-F238E27FC236}">
                  <a16:creationId xmlns:a16="http://schemas.microsoft.com/office/drawing/2014/main" id="{B487AABC-5446-145D-94C4-19F016FB645C}"/>
                </a:ext>
              </a:extLst>
            </p:cNvPr>
            <p:cNvSpPr/>
            <p:nvPr/>
          </p:nvSpPr>
          <p:spPr>
            <a:xfrm>
              <a:off x="1403594" y="5150637"/>
              <a:ext cx="569388"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solidFill>
                    <a:schemeClr val="bg1"/>
                  </a:solidFill>
                  <a:effectLst>
                    <a:outerShdw blurRad="12700" dist="38100" dir="2700000" algn="tl" rotWithShape="0">
                      <a:schemeClr val="bg1">
                        <a:lumMod val="50000"/>
                      </a:schemeClr>
                    </a:outerShdw>
                  </a:effectLst>
                </a:rPr>
                <a:t>0</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nvGrpSpPr>
          <p:cNvPr id="33" name="组合 32">
            <a:extLst>
              <a:ext uri="{FF2B5EF4-FFF2-40B4-BE49-F238E27FC236}">
                <a16:creationId xmlns:a16="http://schemas.microsoft.com/office/drawing/2014/main" id="{07A7AC1D-575A-1340-6411-12875F5CC8D3}"/>
              </a:ext>
            </a:extLst>
          </p:cNvPr>
          <p:cNvGrpSpPr/>
          <p:nvPr/>
        </p:nvGrpSpPr>
        <p:grpSpPr>
          <a:xfrm>
            <a:off x="791898" y="3266316"/>
            <a:ext cx="1808704" cy="1298688"/>
            <a:chOff x="783936" y="3919795"/>
            <a:chExt cx="1808704" cy="1298688"/>
          </a:xfrm>
        </p:grpSpPr>
        <p:pic>
          <p:nvPicPr>
            <p:cNvPr id="34" name="图片 33">
              <a:extLst>
                <a:ext uri="{FF2B5EF4-FFF2-40B4-BE49-F238E27FC236}">
                  <a16:creationId xmlns:a16="http://schemas.microsoft.com/office/drawing/2014/main" id="{AF31CEBF-9CB1-925F-BC6C-C05E4C325D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61" t="40969" r="17623" b="38131"/>
            <a:stretch/>
          </p:blipFill>
          <p:spPr>
            <a:xfrm>
              <a:off x="783936" y="3919795"/>
              <a:ext cx="1808704" cy="1298688"/>
            </a:xfrm>
            <a:prstGeom prst="ellipse">
              <a:avLst/>
            </a:prstGeom>
          </p:spPr>
        </p:pic>
        <p:sp>
          <p:nvSpPr>
            <p:cNvPr id="35" name="矩形 34">
              <a:extLst>
                <a:ext uri="{FF2B5EF4-FFF2-40B4-BE49-F238E27FC236}">
                  <a16:creationId xmlns:a16="http://schemas.microsoft.com/office/drawing/2014/main" id="{A5EBAF8F-14B5-D337-7EE3-0267CAF61F1E}"/>
                </a:ext>
              </a:extLst>
            </p:cNvPr>
            <p:cNvSpPr/>
            <p:nvPr/>
          </p:nvSpPr>
          <p:spPr>
            <a:xfrm>
              <a:off x="1416418" y="4107474"/>
              <a:ext cx="543740"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effectLst>
                    <a:outerShdw blurRad="12700" dist="38100" dir="2700000" algn="tl" rotWithShape="0">
                      <a:schemeClr val="bg1">
                        <a:lumMod val="50000"/>
                      </a:schemeClr>
                    </a:outerShdw>
                  </a:effectLst>
                </a:rPr>
                <a:t>E</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36" name="组合 35">
            <a:extLst>
              <a:ext uri="{FF2B5EF4-FFF2-40B4-BE49-F238E27FC236}">
                <a16:creationId xmlns:a16="http://schemas.microsoft.com/office/drawing/2014/main" id="{13C568DA-7F71-9B2A-4473-D8DCF0FDCA18}"/>
              </a:ext>
            </a:extLst>
          </p:cNvPr>
          <p:cNvGrpSpPr/>
          <p:nvPr/>
        </p:nvGrpSpPr>
        <p:grpSpPr>
          <a:xfrm>
            <a:off x="809360" y="2206283"/>
            <a:ext cx="1808704" cy="1298688"/>
            <a:chOff x="801398" y="2859762"/>
            <a:chExt cx="1808704" cy="1298688"/>
          </a:xfrm>
        </p:grpSpPr>
        <p:pic>
          <p:nvPicPr>
            <p:cNvPr id="37" name="图片 36">
              <a:extLst>
                <a:ext uri="{FF2B5EF4-FFF2-40B4-BE49-F238E27FC236}">
                  <a16:creationId xmlns:a16="http://schemas.microsoft.com/office/drawing/2014/main" id="{3F74AD7D-52E4-1D37-AA1C-D34502ED21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61" t="40969" r="17623" b="38131"/>
            <a:stretch/>
          </p:blipFill>
          <p:spPr>
            <a:xfrm>
              <a:off x="801398" y="2859762"/>
              <a:ext cx="1808704" cy="1298688"/>
            </a:xfrm>
            <a:prstGeom prst="ellipse">
              <a:avLst/>
            </a:prstGeom>
          </p:spPr>
        </p:pic>
        <p:sp>
          <p:nvSpPr>
            <p:cNvPr id="38" name="矩形 37">
              <a:extLst>
                <a:ext uri="{FF2B5EF4-FFF2-40B4-BE49-F238E27FC236}">
                  <a16:creationId xmlns:a16="http://schemas.microsoft.com/office/drawing/2014/main" id="{7A978F1D-1C39-4BA4-E702-86276ABBDA1A}"/>
                </a:ext>
              </a:extLst>
            </p:cNvPr>
            <p:cNvSpPr/>
            <p:nvPr/>
          </p:nvSpPr>
          <p:spPr>
            <a:xfrm>
              <a:off x="1380351" y="3005747"/>
              <a:ext cx="615874"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R</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39" name="组合 38">
            <a:extLst>
              <a:ext uri="{FF2B5EF4-FFF2-40B4-BE49-F238E27FC236}">
                <a16:creationId xmlns:a16="http://schemas.microsoft.com/office/drawing/2014/main" id="{5E66E722-B6E6-3978-7EAF-9A202C659BB4}"/>
              </a:ext>
            </a:extLst>
          </p:cNvPr>
          <p:cNvGrpSpPr/>
          <p:nvPr/>
        </p:nvGrpSpPr>
        <p:grpSpPr>
          <a:xfrm>
            <a:off x="667671" y="1146250"/>
            <a:ext cx="2107266" cy="1410686"/>
            <a:chOff x="659709" y="1799729"/>
            <a:chExt cx="2107266" cy="1410686"/>
          </a:xfrm>
        </p:grpSpPr>
        <p:pic>
          <p:nvPicPr>
            <p:cNvPr id="40" name="图片 39">
              <a:extLst>
                <a:ext uri="{FF2B5EF4-FFF2-40B4-BE49-F238E27FC236}">
                  <a16:creationId xmlns:a16="http://schemas.microsoft.com/office/drawing/2014/main" id="{D61DB25B-AC66-7AB3-A972-3008DB23F6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1799729"/>
              <a:ext cx="2107266" cy="1410686"/>
            </a:xfrm>
            <a:prstGeom prst="rect">
              <a:avLst/>
            </a:prstGeom>
          </p:spPr>
        </p:pic>
        <p:sp>
          <p:nvSpPr>
            <p:cNvPr id="41" name="矩形 40">
              <a:extLst>
                <a:ext uri="{FF2B5EF4-FFF2-40B4-BE49-F238E27FC236}">
                  <a16:creationId xmlns:a16="http://schemas.microsoft.com/office/drawing/2014/main" id="{71D72FF8-B5D6-9139-5927-191CE08D70E7}"/>
                </a:ext>
              </a:extLst>
            </p:cNvPr>
            <p:cNvSpPr/>
            <p:nvPr/>
          </p:nvSpPr>
          <p:spPr>
            <a:xfrm>
              <a:off x="1333864" y="1915043"/>
              <a:ext cx="708848"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O</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val="3187917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p:nvPr/>
        </p:nvSpPr>
        <p:spPr>
          <a:xfrm>
            <a:off x="376555" y="249555"/>
            <a:ext cx="11439525" cy="6554470"/>
          </a:xfrm>
          <a:prstGeom prst="rect">
            <a:avLst/>
          </a:prstGeom>
          <a:noFill/>
          <a:ln w="9525">
            <a:solidFill>
              <a:schemeClr val="tx1"/>
            </a:solidFill>
            <a:prstDash val="dash"/>
          </a:ln>
        </p:spPr>
        <p:txBody>
          <a:bodyPr wrap="square">
            <a:spAutoFit/>
          </a:bodyPr>
          <a:lstStyle/>
          <a:p>
            <a:pPr fontAlgn="auto">
              <a:lnSpc>
                <a:spcPct val="100000"/>
              </a:lnSpc>
              <a:spcBef>
                <a:spcPts val="0"/>
              </a:spcBef>
            </a:pPr>
            <a:r>
              <a:rPr lang="en-US" altLang="zh-CN" sz="2800" b="1" dirty="0">
                <a:solidFill>
                  <a:schemeClr val="tx1"/>
                </a:solidFill>
                <a:latin typeface="Times New Roman" panose="02020603050405020304" pitchFamily="18" charset="0"/>
              </a:rPr>
              <a:t>Dear Sir or Madam,</a:t>
            </a:r>
          </a:p>
          <a:p>
            <a:pPr algn="just" fontAlgn="auto">
              <a:lnSpc>
                <a:spcPct val="100000"/>
              </a:lnSpc>
              <a:spcBef>
                <a:spcPts val="0"/>
              </a:spcBef>
            </a:pPr>
            <a:r>
              <a:rPr lang="en-US" altLang="zh-CN" sz="2800" b="1" dirty="0">
                <a:solidFill>
                  <a:schemeClr val="tx1"/>
                </a:solidFill>
                <a:latin typeface="Times New Roman" panose="02020603050405020304" pitchFamily="18" charset="0"/>
              </a:rPr>
              <a:t>     I believe that children should do some chores at home. I disagree that children’s only job is to study hard and do well at school. </a:t>
            </a:r>
          </a:p>
          <a:p>
            <a:pPr algn="just" fontAlgn="auto">
              <a:lnSpc>
                <a:spcPct val="100000"/>
              </a:lnSpc>
              <a:spcBef>
                <a:spcPts val="0"/>
              </a:spcBef>
            </a:pPr>
            <a:r>
              <a:rPr lang="en-US" altLang="zh-CN" sz="2800" b="1" dirty="0">
                <a:solidFill>
                  <a:schemeClr val="tx1"/>
                </a:solidFill>
                <a:latin typeface="Times New Roman" panose="02020603050405020304" pitchFamily="18" charset="0"/>
              </a:rPr>
              <a:t>    Of course it is important for children to study hard. However, I think it is unfair for children to expect their parents to work hard outside and do all the chores at home. I think children should at least do some simple chores to help their busy parents. </a:t>
            </a:r>
          </a:p>
          <a:p>
            <a:pPr algn="just" fontAlgn="auto">
              <a:lnSpc>
                <a:spcPct val="100000"/>
              </a:lnSpc>
              <a:spcBef>
                <a:spcPts val="0"/>
              </a:spcBef>
              <a:buClrTx/>
              <a:buSzTx/>
              <a:buFontTx/>
            </a:pPr>
            <a:r>
              <a:rPr lang="en-US" altLang="zh-CN" sz="2800" b="1" dirty="0">
                <a:latin typeface="Times New Roman" panose="02020603050405020304" pitchFamily="18" charset="0"/>
                <a:sym typeface="+mn-ea"/>
              </a:rPr>
              <a:t>    For example, they should make their own beds and clean their own rooms because they are the ones who use these. They may not have time to help with the other parts of the house, but they should try to be responsible for their own area. This will help them to grow up to be independent and responsible adults.</a:t>
            </a:r>
            <a:endParaRPr lang="en-US" altLang="zh-CN" sz="2800" b="1" dirty="0">
              <a:latin typeface="Times New Roman" panose="02020603050405020304" pitchFamily="18" charset="0"/>
            </a:endParaRPr>
          </a:p>
          <a:p>
            <a:pPr algn="just" fontAlgn="auto">
              <a:lnSpc>
                <a:spcPct val="100000"/>
              </a:lnSpc>
              <a:spcBef>
                <a:spcPts val="0"/>
              </a:spcBef>
              <a:buClrTx/>
              <a:buSzTx/>
              <a:buFontTx/>
            </a:pPr>
            <a:r>
              <a:rPr lang="en-US" altLang="zh-CN" sz="2800" b="1" dirty="0">
                <a:latin typeface="Times New Roman" panose="02020603050405020304" pitchFamily="18" charset="0"/>
                <a:sym typeface="+mn-ea"/>
              </a:rPr>
              <a:t>    </a:t>
            </a:r>
            <a:r>
              <a:rPr lang="en-US" altLang="zh-CN" sz="2800" b="1" dirty="0">
                <a:latin typeface="Times New Roman" panose="02020603050405020304" pitchFamily="18" charset="0"/>
                <a:ea typeface="宋体" panose="02010600030101010101" pitchFamily="2" charset="-122"/>
                <a:sym typeface="+mn-ea"/>
              </a:rPr>
              <a:t>In a word, the more housework we do, the happier our parents will be.</a:t>
            </a:r>
            <a:endParaRPr lang="en-US" altLang="zh-CN" sz="2800" b="1" dirty="0">
              <a:latin typeface="Times New Roman" panose="02020603050405020304" pitchFamily="18" charset="0"/>
            </a:endParaRPr>
          </a:p>
          <a:p>
            <a:pPr algn="r" fontAlgn="auto">
              <a:lnSpc>
                <a:spcPct val="100000"/>
              </a:lnSpc>
              <a:spcBef>
                <a:spcPts val="0"/>
              </a:spcBef>
              <a:buClrTx/>
              <a:buSzTx/>
              <a:buFontTx/>
            </a:pPr>
            <a:r>
              <a:rPr lang="en-US" altLang="zh-CN" sz="2800" b="1" dirty="0">
                <a:latin typeface="Times New Roman" panose="02020603050405020304" pitchFamily="18" charset="0"/>
                <a:sym typeface="+mn-ea"/>
              </a:rPr>
              <a:t>Yours truly,</a:t>
            </a:r>
          </a:p>
          <a:p>
            <a:pPr algn="l" fontAlgn="auto">
              <a:lnSpc>
                <a:spcPct val="100000"/>
              </a:lnSpc>
              <a:spcBef>
                <a:spcPts val="0"/>
              </a:spcBef>
              <a:buClrTx/>
              <a:buSzTx/>
              <a:buFontTx/>
            </a:pPr>
            <a:r>
              <a:rPr lang="en-US" altLang="zh-CN" sz="2800" b="1" dirty="0">
                <a:latin typeface="Times New Roman" panose="02020603050405020304" pitchFamily="18" charset="0"/>
                <a:sym typeface="+mn-ea"/>
              </a:rPr>
              <a:t>                                                                                                             Chen Shi</a:t>
            </a:r>
            <a:endParaRPr lang="en-US" altLang="zh-CN" sz="2800" b="1" dirty="0">
              <a:solidFill>
                <a:schemeClr val="tx1"/>
              </a:solidFill>
              <a:latin typeface="Times New Roman" panose="02020603050405020304" pitchFamily="18" charset="0"/>
              <a:sym typeface="+mn-ea"/>
            </a:endParaRPr>
          </a:p>
        </p:txBody>
      </p:sp>
      <p:sp>
        <p:nvSpPr>
          <p:cNvPr id="3" name="矩形 2"/>
          <p:cNvSpPr/>
          <p:nvPr/>
        </p:nvSpPr>
        <p:spPr>
          <a:xfrm>
            <a:off x="376555" y="249555"/>
            <a:ext cx="3360420" cy="481965"/>
          </a:xfrm>
          <a:prstGeom prst="rect">
            <a:avLst/>
          </a:prstGeom>
          <a:solidFill>
            <a:schemeClr val="accent6">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736975" y="80645"/>
            <a:ext cx="3141345" cy="650875"/>
          </a:xfrm>
          <a:prstGeom prst="rect">
            <a:avLst/>
          </a:prstGeom>
          <a:solidFill>
            <a:srgbClr val="92D050"/>
          </a:solidFill>
          <a:ln w="19050">
            <a:solidFill>
              <a:schemeClr val="tx1"/>
            </a:solidFill>
            <a:prstDash val="sysDot"/>
          </a:ln>
          <a:effectLst>
            <a:softEdge rad="88900"/>
          </a:effectLst>
        </p:spPr>
        <p:txBody>
          <a:bodyPr wrap="square" rtlCol="0" anchor="t">
            <a:spAutoFit/>
          </a:bodyPr>
          <a:lstStyle/>
          <a:p>
            <a:pPr algn="l">
              <a:lnSpc>
                <a:spcPct val="130000"/>
              </a:lnSpc>
            </a:pPr>
            <a:r>
              <a:rPr lang="en-US" altLang="zh-CN" sz="2800" b="1">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Salutation (</a:t>
            </a:r>
            <a:r>
              <a:rPr lang="zh-CN" altLang="zh-CN" sz="2800" b="1">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称呼语</a:t>
            </a:r>
            <a:r>
              <a:rPr lang="en-US" altLang="zh-CN" sz="2800" b="1">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2" name="矩形 11"/>
          <p:cNvSpPr/>
          <p:nvPr/>
        </p:nvSpPr>
        <p:spPr>
          <a:xfrm>
            <a:off x="375920" y="731520"/>
            <a:ext cx="11362055" cy="798830"/>
          </a:xfrm>
          <a:prstGeom prst="rect">
            <a:avLst/>
          </a:prstGeom>
          <a:solidFill>
            <a:srgbClr val="00B0F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220673" y="1135380"/>
            <a:ext cx="1978025" cy="3949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pitchFamily="18" charset="0"/>
                <a:cs typeface="Times New Roman" panose="02020603050405020304" pitchFamily="18" charset="0"/>
              </a:rPr>
              <a:t>opinion</a:t>
            </a:r>
          </a:p>
        </p:txBody>
      </p:sp>
      <p:sp>
        <p:nvSpPr>
          <p:cNvPr id="14" name="矩形 13"/>
          <p:cNvSpPr/>
          <p:nvPr/>
        </p:nvSpPr>
        <p:spPr>
          <a:xfrm>
            <a:off x="376555" y="1621155"/>
            <a:ext cx="11361420" cy="1626235"/>
          </a:xfrm>
          <a:prstGeom prst="rect">
            <a:avLst/>
          </a:prstGeom>
          <a:solidFill>
            <a:srgbClr val="00B05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223250" y="2829877"/>
            <a:ext cx="1631950" cy="3949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rgbClr val="FF0000"/>
                </a:solidFill>
                <a:latin typeface="Times New Roman" panose="02020603050405020304" pitchFamily="18" charset="0"/>
                <a:cs typeface="Times New Roman" panose="02020603050405020304" pitchFamily="18" charset="0"/>
              </a:rPr>
              <a:t>reasons</a:t>
            </a:r>
          </a:p>
        </p:txBody>
      </p:sp>
      <p:sp>
        <p:nvSpPr>
          <p:cNvPr id="9" name="矩形 8"/>
          <p:cNvSpPr/>
          <p:nvPr/>
        </p:nvSpPr>
        <p:spPr>
          <a:xfrm>
            <a:off x="375920" y="3337560"/>
            <a:ext cx="11362055" cy="2058035"/>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0"/>
          <p:cNvSpPr/>
          <p:nvPr/>
        </p:nvSpPr>
        <p:spPr>
          <a:xfrm>
            <a:off x="6349365" y="4959985"/>
            <a:ext cx="2070735" cy="4356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rgbClr val="FF0000"/>
                </a:solidFill>
                <a:latin typeface="Times New Roman" panose="02020603050405020304" pitchFamily="18" charset="0"/>
                <a:cs typeface="Times New Roman" panose="02020603050405020304" pitchFamily="18" charset="0"/>
              </a:rPr>
              <a:t>example</a:t>
            </a:r>
          </a:p>
        </p:txBody>
      </p:sp>
      <p:sp>
        <p:nvSpPr>
          <p:cNvPr id="2" name="矩形 1"/>
          <p:cNvSpPr/>
          <p:nvPr/>
        </p:nvSpPr>
        <p:spPr>
          <a:xfrm>
            <a:off x="2621915" y="5850890"/>
            <a:ext cx="3597275" cy="3949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opinion/conclusion</a:t>
            </a:r>
          </a:p>
        </p:txBody>
      </p:sp>
      <p:sp>
        <p:nvSpPr>
          <p:cNvPr id="4" name="矩形 3"/>
          <p:cNvSpPr/>
          <p:nvPr/>
        </p:nvSpPr>
        <p:spPr>
          <a:xfrm>
            <a:off x="697230" y="5473700"/>
            <a:ext cx="10930255" cy="346075"/>
          </a:xfrm>
          <a:prstGeom prst="rect">
            <a:avLst/>
          </a:prstGeom>
          <a:solidFill>
            <a:schemeClr val="accent5">
              <a:lumMod val="60000"/>
              <a:lumOff val="4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485890" y="6031865"/>
            <a:ext cx="3102610" cy="632460"/>
          </a:xfrm>
          <a:prstGeom prst="rect">
            <a:avLst/>
          </a:prstGeom>
          <a:solidFill>
            <a:schemeClr val="accent1">
              <a:lumMod val="75000"/>
            </a:schemeClr>
          </a:solidFill>
          <a:ln>
            <a:noFill/>
          </a:ln>
          <a:effectLst>
            <a:softEdge rad="88900"/>
          </a:effectLst>
        </p:spPr>
        <p:txBody>
          <a:bodyPr wrap="square" rtlCol="0" anchor="t">
            <a:spAutoFit/>
          </a:bodyPr>
          <a:lstStyle/>
          <a:p>
            <a:pPr algn="l">
              <a:lnSpc>
                <a:spcPct val="110000"/>
              </a:lnSpc>
              <a:buClrTx/>
              <a:buSzTx/>
              <a:buFontTx/>
            </a:pPr>
            <a:r>
              <a:rPr lang="en-US" altLang="zh-CN" sz="3200" b="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Signature(署名)</a:t>
            </a:r>
          </a:p>
        </p:txBody>
      </p:sp>
      <p:sp>
        <p:nvSpPr>
          <p:cNvPr id="5" name="矩形 4"/>
          <p:cNvSpPr/>
          <p:nvPr/>
        </p:nvSpPr>
        <p:spPr>
          <a:xfrm>
            <a:off x="9855200" y="5897880"/>
            <a:ext cx="1902460" cy="766445"/>
          </a:xfrm>
          <a:prstGeom prst="rect">
            <a:avLst/>
          </a:pr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p:tgtEl>
                                          <p:spTgt spid="41"/>
                                        </p:tgtEl>
                                        <p:attrNameLst>
                                          <p:attrName>ppt_y</p:attrName>
                                        </p:attrNameLst>
                                      </p:cBhvr>
                                      <p:tavLst>
                                        <p:tav tm="0">
                                          <p:val>
                                            <p:strVal val="#ppt_y+#ppt_h*1.125000"/>
                                          </p:val>
                                        </p:tav>
                                        <p:tav tm="100000">
                                          <p:val>
                                            <p:strVal val="#ppt_y"/>
                                          </p:val>
                                        </p:tav>
                                      </p:tavLst>
                                    </p:anim>
                                    <p:animEffect transition="in" filter="wipe(up)">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2"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3"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4"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5"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4"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3"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p:tgtEl>
                                          <p:spTgt spid="43"/>
                                        </p:tgtEl>
                                        <p:attrNameLst>
                                          <p:attrName>ppt_y</p:attrName>
                                        </p:attrNameLst>
                                      </p:cBhvr>
                                      <p:tavLst>
                                        <p:tav tm="0">
                                          <p:val>
                                            <p:strVal val="#ppt_y+#ppt_h*1.125000"/>
                                          </p:val>
                                        </p:tav>
                                        <p:tav tm="100000">
                                          <p:val>
                                            <p:strVal val="#ppt_y"/>
                                          </p:val>
                                        </p:tav>
                                      </p:tavLst>
                                    </p:anim>
                                    <p:animEffect transition="in" filter="wipe(up)">
                                      <p:cBhvr>
                                        <p:cTn id="59" dur="500"/>
                                        <p:tgtEl>
                                          <p:spTgt spid="43"/>
                                        </p:tgtEl>
                                      </p:cBhvr>
                                    </p:animEffect>
                                  </p:childTnLst>
                                </p:cTn>
                              </p:par>
                              <p:par>
                                <p:cTn id="60" presetID="22" presetClass="entr" presetSubtype="8" fill="hold" grpId="7"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ldLvl="0" animBg="1"/>
      <p:bldP spid="41" grpId="0" bldLvl="0" animBg="1"/>
      <p:bldP spid="41" grpId="1" animBg="1"/>
      <p:bldP spid="12" grpId="2" bldLvl="0" animBg="1"/>
      <p:bldP spid="13" grpId="3" bldLvl="0" animBg="1"/>
      <p:bldP spid="14" grpId="4" bldLvl="0" animBg="1"/>
      <p:bldP spid="15" grpId="5" bldLvl="0" animBg="1"/>
      <p:bldP spid="9" grpId="0" bldLvl="0" animBg="1"/>
      <p:bldP spid="6" grpId="0" animBg="1"/>
      <p:bldP spid="2" grpId="3" bldLvl="0" animBg="1"/>
      <p:bldP spid="4" grpId="4" bldLvl="0" animBg="1"/>
      <p:bldP spid="43" grpId="0" bldLvl="0" animBg="1"/>
      <p:bldP spid="43" grpId="1" animBg="1"/>
      <p:bldP spid="5" grpId="7"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8" name="图片 16"/>
          <p:cNvPicPr>
            <a:picLocks noChangeAspect="1"/>
          </p:cNvPicPr>
          <p:nvPr/>
        </p:nvPicPr>
        <p:blipFill rotWithShape="1">
          <a:blip r:embed="rId5"/>
          <a:srcRect l="21376"/>
          <a:stretch>
            <a:fillRect/>
          </a:stretch>
        </p:blipFill>
        <p:spPr>
          <a:xfrm>
            <a:off x="3157855" y="3016885"/>
            <a:ext cx="8747760" cy="3717925"/>
          </a:xfrm>
          <a:prstGeom prst="rect">
            <a:avLst/>
          </a:prstGeom>
        </p:spPr>
      </p:pic>
      <p:grpSp>
        <p:nvGrpSpPr>
          <p:cNvPr id="5" name="组合 4"/>
          <p:cNvGrpSpPr/>
          <p:nvPr/>
        </p:nvGrpSpPr>
        <p:grpSpPr>
          <a:xfrm>
            <a:off x="629285" y="1147445"/>
            <a:ext cx="6283960" cy="5436235"/>
            <a:chOff x="5735" y="4464"/>
            <a:chExt cx="7954" cy="6336"/>
          </a:xfrm>
        </p:grpSpPr>
        <p:sp>
          <p:nvSpPr>
            <p:cNvPr id="2" name="流程图: 过程 1"/>
            <p:cNvSpPr/>
            <p:nvPr/>
          </p:nvSpPr>
          <p:spPr>
            <a:xfrm>
              <a:off x="9336" y="8991"/>
              <a:ext cx="947" cy="1763"/>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0"/>
            <p:cNvSpPr/>
            <p:nvPr/>
          </p:nvSpPr>
          <p:spPr>
            <a:xfrm rot="10800000" flipH="1" flipV="1">
              <a:off x="5735" y="4464"/>
              <a:ext cx="7954" cy="4527"/>
            </a:xfrm>
            <a:prstGeom prst="roundRect">
              <a:avLst>
                <a:gd name="adj" fmla="val 6518"/>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B3B57"/>
                </a:solidFill>
              </a:endParaRPr>
            </a:p>
          </p:txBody>
        </p:sp>
        <p:sp>
          <p:nvSpPr>
            <p:cNvPr id="4" name="流程图: 过程 3"/>
            <p:cNvSpPr/>
            <p:nvPr/>
          </p:nvSpPr>
          <p:spPr>
            <a:xfrm>
              <a:off x="7584" y="10572"/>
              <a:ext cx="4255" cy="228"/>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家务">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905510" y="1421130"/>
            <a:ext cx="5743575" cy="3368675"/>
          </a:xfrm>
          <a:prstGeom prst="rect">
            <a:avLst/>
          </a:prstGeom>
        </p:spPr>
      </p:pic>
      <p:sp>
        <p:nvSpPr>
          <p:cNvPr id="6" name="文本框 5"/>
          <p:cNvSpPr txBox="1"/>
          <p:nvPr/>
        </p:nvSpPr>
        <p:spPr>
          <a:xfrm>
            <a:off x="1939925" y="395605"/>
            <a:ext cx="7762875" cy="646331"/>
          </a:xfrm>
          <a:prstGeom prst="rect">
            <a:avLst/>
          </a:prstGeom>
          <a:noFill/>
        </p:spPr>
        <p:txBody>
          <a:bodyPr wrap="square" rtlCol="0">
            <a:spAutoFit/>
            <a:scene3d>
              <a:camera prst="orthographicFront"/>
              <a:lightRig rig="threePt" dir="t"/>
            </a:scene3d>
          </a:bodyPr>
          <a:lstStyle/>
          <a:p>
            <a:r>
              <a:rPr lang="en-US" altLang="zh-CN" sz="3600" b="1" i="1" dirty="0">
                <a:ln/>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It’s important for us to do some chores!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3" fill="hold" display="1">
                  <p:stCondLst>
                    <p:cond delay="indefinite"/>
                  </p:stCondLst>
                </p:cTn>
                <p:tgtEl>
                  <p:spTgt spid="3"/>
                </p:tgtEl>
              </p:cMediaNode>
            </p:video>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8" name="矩形 68"/>
          <p:cNvSpPr/>
          <p:nvPr/>
        </p:nvSpPr>
        <p:spPr>
          <a:xfrm>
            <a:off x="265131" y="320847"/>
            <a:ext cx="436736" cy="556229"/>
          </a:xfrm>
          <a:prstGeom prst="rect">
            <a:avLst/>
          </a:prstGeom>
          <a:solidFill>
            <a:schemeClr val="accent1"/>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endParaRPr lang="zh-CN" altLang="en-US" sz="2400">
              <a:solidFill>
                <a:schemeClr val="tx1"/>
              </a:solidFill>
              <a:cs typeface="+mn-ea"/>
              <a:sym typeface="+mn-lt"/>
            </a:endParaRPr>
          </a:p>
        </p:txBody>
      </p:sp>
      <p:sp>
        <p:nvSpPr>
          <p:cNvPr id="1049049" name="文本框 69"/>
          <p:cNvSpPr txBox="1"/>
          <p:nvPr/>
        </p:nvSpPr>
        <p:spPr>
          <a:xfrm>
            <a:off x="800100" y="326390"/>
            <a:ext cx="4741545" cy="582295"/>
          </a:xfrm>
          <a:prstGeom prst="rect">
            <a:avLst/>
          </a:prstGeom>
          <a:noFill/>
        </p:spPr>
        <p:txBody>
          <a:bodyPr wrap="square" lIns="91434" tIns="45717" rIns="91434" bIns="45717" rtlCol="0">
            <a:spAutoFit/>
          </a:bodyPr>
          <a:lstStyle/>
          <a:p>
            <a:pPr defTabSz="685800"/>
            <a:r>
              <a:rPr lang="en-US" altLang="zh-CN" sz="3200">
                <a:solidFill>
                  <a:schemeClr val="accent1">
                    <a:lumMod val="50000"/>
                  </a:schemeClr>
                </a:solidFill>
                <a:latin typeface="Elephant" panose="02020904090505020303" charset="0"/>
                <a:ea typeface="楷体" panose="02010609060101010101" pitchFamily="49" charset="-122"/>
                <a:cs typeface="Elephant" panose="02020904090505020303" charset="0"/>
                <a:sym typeface="+mn-ea"/>
              </a:rPr>
              <a:t>【It’s time to write】</a:t>
            </a:r>
            <a:endParaRPr lang="en-US" altLang="zh-CN" sz="3200" b="1" dirty="0">
              <a:solidFill>
                <a:schemeClr val="accent1">
                  <a:lumMod val="50000"/>
                </a:schemeClr>
              </a:solidFill>
              <a:latin typeface="Elephant" panose="02020904090505020303" charset="0"/>
              <a:ea typeface="楷体" panose="02010609060101010101" pitchFamily="49" charset="-122"/>
              <a:cs typeface="Elephant" panose="02020904090505020303" charset="0"/>
              <a:sym typeface="+mn-ea"/>
            </a:endParaRPr>
          </a:p>
        </p:txBody>
      </p:sp>
      <p:sp>
        <p:nvSpPr>
          <p:cNvPr id="1049051" name="任意多边形 5"/>
          <p:cNvSpPr/>
          <p:nvPr/>
        </p:nvSpPr>
        <p:spPr>
          <a:xfrm>
            <a:off x="1436914" y="1126805"/>
            <a:ext cx="9571627" cy="2893652"/>
          </a:xfrm>
          <a:custGeom>
            <a:avLst/>
            <a:gdLst>
              <a:gd name="connsiteX0" fmla="*/ 172533 w 2288702"/>
              <a:gd name="connsiteY0" fmla="*/ 0 h 3585714"/>
              <a:gd name="connsiteX1" fmla="*/ 2116170 w 2288702"/>
              <a:gd name="connsiteY1" fmla="*/ 0 h 3585714"/>
              <a:gd name="connsiteX2" fmla="*/ 2288702 w 2288702"/>
              <a:gd name="connsiteY2" fmla="*/ 172532 h 3585714"/>
              <a:gd name="connsiteX3" fmla="*/ 2288702 w 2288702"/>
              <a:gd name="connsiteY3" fmla="*/ 862638 h 3585714"/>
              <a:gd name="connsiteX4" fmla="*/ 2288701 w 2288702"/>
              <a:gd name="connsiteY4" fmla="*/ 862643 h 3585714"/>
              <a:gd name="connsiteX5" fmla="*/ 2288701 w 2288702"/>
              <a:gd name="connsiteY5" fmla="*/ 2723076 h 3585714"/>
              <a:gd name="connsiteX6" fmla="*/ 2288701 w 2288702"/>
              <a:gd name="connsiteY6" fmla="*/ 2733909 h 3585714"/>
              <a:gd name="connsiteX7" fmla="*/ 2288701 w 2288702"/>
              <a:gd name="connsiteY7" fmla="*/ 3413182 h 3585714"/>
              <a:gd name="connsiteX8" fmla="*/ 2116169 w 2288702"/>
              <a:gd name="connsiteY8" fmla="*/ 3585714 h 3585714"/>
              <a:gd name="connsiteX9" fmla="*/ 172532 w 2288702"/>
              <a:gd name="connsiteY9" fmla="*/ 3585714 h 3585714"/>
              <a:gd name="connsiteX10" fmla="*/ 0 w 2288702"/>
              <a:gd name="connsiteY10" fmla="*/ 3413182 h 3585714"/>
              <a:gd name="connsiteX11" fmla="*/ 0 w 2288702"/>
              <a:gd name="connsiteY11" fmla="*/ 2733909 h 3585714"/>
              <a:gd name="connsiteX12" fmla="*/ 0 w 2288702"/>
              <a:gd name="connsiteY12" fmla="*/ 2723076 h 3585714"/>
              <a:gd name="connsiteX13" fmla="*/ 0 w 2288702"/>
              <a:gd name="connsiteY13" fmla="*/ 610567 h 3585714"/>
              <a:gd name="connsiteX14" fmla="*/ 1 w 2288702"/>
              <a:gd name="connsiteY14" fmla="*/ 610557 h 3585714"/>
              <a:gd name="connsiteX15" fmla="*/ 1 w 2288702"/>
              <a:gd name="connsiteY15" fmla="*/ 172532 h 3585714"/>
              <a:gd name="connsiteX16" fmla="*/ 172533 w 2288702"/>
              <a:gd name="connsiteY16" fmla="*/ 0 h 35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8702" h="3585714">
                <a:moveTo>
                  <a:pt x="172533" y="0"/>
                </a:moveTo>
                <a:lnTo>
                  <a:pt x="2116170" y="0"/>
                </a:lnTo>
                <a:cubicBezTo>
                  <a:pt x="2211457" y="0"/>
                  <a:pt x="2288702" y="77245"/>
                  <a:pt x="2288702" y="172532"/>
                </a:cubicBezTo>
                <a:lnTo>
                  <a:pt x="2288702" y="862638"/>
                </a:lnTo>
                <a:lnTo>
                  <a:pt x="2288701" y="862643"/>
                </a:lnTo>
                <a:lnTo>
                  <a:pt x="2288701" y="2723076"/>
                </a:lnTo>
                <a:lnTo>
                  <a:pt x="2288701" y="2733909"/>
                </a:lnTo>
                <a:lnTo>
                  <a:pt x="2288701" y="3413182"/>
                </a:lnTo>
                <a:cubicBezTo>
                  <a:pt x="2288701" y="3508469"/>
                  <a:pt x="2211456" y="3585714"/>
                  <a:pt x="2116169" y="3585714"/>
                </a:cubicBezTo>
                <a:lnTo>
                  <a:pt x="172532" y="3585714"/>
                </a:lnTo>
                <a:cubicBezTo>
                  <a:pt x="77245" y="3585714"/>
                  <a:pt x="0" y="3508469"/>
                  <a:pt x="0" y="3413182"/>
                </a:cubicBezTo>
                <a:lnTo>
                  <a:pt x="0" y="2733909"/>
                </a:lnTo>
                <a:lnTo>
                  <a:pt x="0" y="2723076"/>
                </a:lnTo>
                <a:lnTo>
                  <a:pt x="0" y="610567"/>
                </a:lnTo>
                <a:lnTo>
                  <a:pt x="1" y="610557"/>
                </a:lnTo>
                <a:lnTo>
                  <a:pt x="1" y="172532"/>
                </a:lnTo>
                <a:cubicBezTo>
                  <a:pt x="1" y="77245"/>
                  <a:pt x="77246" y="0"/>
                  <a:pt x="172533"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2" name="文本框 1"/>
          <p:cNvSpPr txBox="1"/>
          <p:nvPr/>
        </p:nvSpPr>
        <p:spPr>
          <a:xfrm>
            <a:off x="1682750" y="1126805"/>
            <a:ext cx="9210221" cy="2837828"/>
          </a:xfrm>
          <a:prstGeom prst="rect">
            <a:avLst/>
          </a:prstGeom>
          <a:noFill/>
        </p:spPr>
        <p:txBody>
          <a:bodyPr wrap="square" rtlCol="0">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lang="zh-CN" altLang="en-US" sz="2800" b="1" dirty="0">
                <a:solidFill>
                  <a:prstClr val="black"/>
                </a:solidFill>
                <a:latin typeface="Arial"/>
                <a:ea typeface="微软雅黑"/>
                <a:cs typeface="Arial"/>
              </a:rPr>
              <a:t>习近平主席在全国教育大会上强调</a:t>
            </a:r>
            <a:r>
              <a:rPr lang="en-US" altLang="zh-CN" sz="2800" b="1" dirty="0">
                <a:solidFill>
                  <a:prstClr val="black"/>
                </a:solidFill>
                <a:latin typeface="Arial"/>
                <a:ea typeface="微软雅黑"/>
                <a:cs typeface="Arial"/>
              </a:rPr>
              <a:t>”</a:t>
            </a:r>
            <a:r>
              <a:rPr lang="zh-CN" altLang="en-US" sz="2800" b="1" dirty="0">
                <a:solidFill>
                  <a:prstClr val="black"/>
                </a:solidFill>
                <a:latin typeface="Arial"/>
                <a:ea typeface="微软雅黑"/>
                <a:cs typeface="Arial"/>
              </a:rPr>
              <a:t>要在学生中弘扬劳动精神</a:t>
            </a:r>
            <a:r>
              <a:rPr lang="en-US" altLang="zh-CN" sz="2800" b="1" dirty="0">
                <a:solidFill>
                  <a:prstClr val="black"/>
                </a:solidFill>
                <a:latin typeface="Arial"/>
                <a:ea typeface="微软雅黑"/>
                <a:cs typeface="Arial"/>
              </a:rPr>
              <a:t>”</a:t>
            </a:r>
            <a:r>
              <a:rPr lang="zh-CN" altLang="en-US" sz="2800" b="1" dirty="0">
                <a:solidFill>
                  <a:prstClr val="black"/>
                </a:solidFill>
                <a:latin typeface="Arial"/>
                <a:ea typeface="微软雅黑"/>
                <a:cs typeface="Arial"/>
              </a:rPr>
              <a:t>。弘扬劳动精神，从做家务做起。更有</a:t>
            </a:r>
            <a:r>
              <a:rPr lang="zh-CN" altLang="en-US" sz="2800" b="1" dirty="0">
                <a:solidFill>
                  <a:prstClr val="black"/>
                </a:solidFill>
                <a:latin typeface="Arial"/>
                <a:ea typeface="微软雅黑"/>
                <a:cs typeface="Arial"/>
                <a:sym typeface="+mn-ea"/>
              </a:rPr>
              <a:t>研究表明，爱做家务的孩子更容易体验到幸福感，更有前途。请你以</a:t>
            </a:r>
            <a:r>
              <a:rPr lang="en-US" altLang="zh-CN" sz="2800" b="1" dirty="0">
                <a:solidFill>
                  <a:prstClr val="black"/>
                </a:solidFill>
                <a:latin typeface="Times New Roman" panose="02020603050405020304" pitchFamily="18" charset="0"/>
                <a:ea typeface="微软雅黑"/>
                <a:cs typeface="Times New Roman" panose="02020603050405020304" pitchFamily="18" charset="0"/>
                <a:sym typeface="+mn-ea"/>
              </a:rPr>
              <a:t>”</a:t>
            </a:r>
            <a:r>
              <a:rPr lang="en-US" altLang="zh-CN" sz="2800" b="1" dirty="0">
                <a:solidFill>
                  <a:srgbClr val="FF0000"/>
                </a:solidFill>
                <a:latin typeface="Times New Roman" panose="02020603050405020304" pitchFamily="18" charset="0"/>
                <a:ea typeface="微软雅黑"/>
                <a:cs typeface="Times New Roman" panose="02020603050405020304" pitchFamily="18" charset="0"/>
                <a:sym typeface="+mn-ea"/>
              </a:rPr>
              <a:t>Help with Some Housework</a:t>
            </a:r>
            <a:r>
              <a:rPr lang="en-US" altLang="zh-CN" sz="2800" b="1" dirty="0">
                <a:solidFill>
                  <a:prstClr val="black"/>
                </a:solidFill>
                <a:latin typeface="Times New Roman" panose="02020603050405020304" pitchFamily="18" charset="0"/>
                <a:ea typeface="微软雅黑"/>
                <a:cs typeface="Times New Roman" panose="02020603050405020304" pitchFamily="18" charset="0"/>
                <a:sym typeface="+mn-ea"/>
              </a:rPr>
              <a:t>”</a:t>
            </a:r>
            <a:r>
              <a:rPr lang="zh-CN" altLang="en-US" sz="2800" b="1" dirty="0">
                <a:solidFill>
                  <a:prstClr val="black"/>
                </a:solidFill>
                <a:latin typeface="Arial"/>
                <a:ea typeface="微软雅黑"/>
                <a:cs typeface="Arial"/>
                <a:sym typeface="+mn-ea"/>
              </a:rPr>
              <a:t>为题，写一篇</a:t>
            </a:r>
            <a:r>
              <a:rPr lang="en-US" altLang="zh-CN" sz="2800" b="1" dirty="0">
                <a:solidFill>
                  <a:prstClr val="black"/>
                </a:solidFill>
                <a:latin typeface="Arial"/>
                <a:ea typeface="微软雅黑"/>
                <a:cs typeface="Arial"/>
                <a:sym typeface="+mn-ea"/>
              </a:rPr>
              <a:t>80</a:t>
            </a:r>
            <a:r>
              <a:rPr lang="zh-CN" altLang="en-US" sz="2800" b="1" dirty="0">
                <a:solidFill>
                  <a:prstClr val="black"/>
                </a:solidFill>
                <a:latin typeface="Arial"/>
                <a:ea typeface="微软雅黑"/>
                <a:cs typeface="Arial"/>
                <a:sym typeface="+mn-ea"/>
              </a:rPr>
              <a:t>词左右的文章，谈论你对做家务的看法。</a:t>
            </a:r>
            <a:endParaRPr lang="zh-CN" altLang="en-US" sz="2800" b="1" dirty="0">
              <a:solidFill>
                <a:prstClr val="black"/>
              </a:solidFill>
              <a:latin typeface="Arial"/>
              <a:ea typeface="微软雅黑"/>
              <a:cs typeface="Arial"/>
            </a:endParaRPr>
          </a:p>
        </p:txBody>
      </p:sp>
      <p:sp>
        <p:nvSpPr>
          <p:cNvPr id="1048817" name="Notched Right Arrow 5"/>
          <p:cNvSpPr/>
          <p:nvPr/>
        </p:nvSpPr>
        <p:spPr>
          <a:xfrm flipH="1">
            <a:off x="4663575" y="4454383"/>
            <a:ext cx="2864979" cy="748772"/>
          </a:xfrm>
          <a:prstGeom prst="notchedRightArrow">
            <a:avLst>
              <a:gd name="adj1" fmla="val 100000"/>
              <a:gd name="adj2" fmla="val 32381"/>
            </a:avLst>
          </a:prstGeom>
          <a:solidFill>
            <a:schemeClr val="accent5"/>
          </a:solidFill>
          <a:ln>
            <a:noFill/>
          </a:ln>
          <a:effectLst>
            <a:outerShdw blurRad="63500" algn="ctr" rotWithShape="0">
              <a:prstClr val="black">
                <a:alpha val="40000"/>
              </a:prstClr>
            </a:outerShdw>
          </a:effectLst>
        </p:spPr>
        <p:txBody>
          <a:bodyPr lIns="91281" tIns="45641" rIns="91281" bIns="45641" rtlCol="0" anchor="ctr"/>
          <a:lstStyle/>
          <a:p>
            <a:pPr algn="ctr">
              <a:buClrTx/>
              <a:buSzTx/>
              <a:buFontTx/>
            </a:pPr>
            <a:r>
              <a:rPr lang="zh-CN" altLang="en-US" sz="2800" b="1" dirty="0">
                <a:solidFill>
                  <a:schemeClr val="tx1"/>
                </a:solidFill>
                <a:cs typeface="+mn-ea"/>
                <a:sym typeface="+mn-lt"/>
              </a:rPr>
              <a:t>定人称</a:t>
            </a:r>
          </a:p>
        </p:txBody>
      </p:sp>
      <p:sp>
        <p:nvSpPr>
          <p:cNvPr id="1048818" name="Notched Right Arrow 6"/>
          <p:cNvSpPr/>
          <p:nvPr/>
        </p:nvSpPr>
        <p:spPr>
          <a:xfrm>
            <a:off x="1136251" y="4454738"/>
            <a:ext cx="2712856" cy="748772"/>
          </a:xfrm>
          <a:prstGeom prst="notchedRightArrow">
            <a:avLst>
              <a:gd name="adj1" fmla="val 100000"/>
              <a:gd name="adj2" fmla="val 32381"/>
            </a:avLst>
          </a:prstGeom>
          <a:solidFill>
            <a:schemeClr val="accent3"/>
          </a:solidFill>
          <a:ln>
            <a:noFill/>
          </a:ln>
          <a:effectLst>
            <a:outerShdw blurRad="63500" algn="ctr" rotWithShape="0">
              <a:prstClr val="black">
                <a:alpha val="40000"/>
              </a:prstClr>
            </a:outerShdw>
          </a:effectLst>
        </p:spPr>
        <p:txBody>
          <a:bodyPr lIns="91281" tIns="45641" rIns="91281" bIns="45641" rtlCol="0" anchor="ctr"/>
          <a:lstStyle/>
          <a:p>
            <a:pPr algn="ctr">
              <a:buClrTx/>
              <a:buSzTx/>
              <a:buFontTx/>
            </a:pPr>
            <a:r>
              <a:rPr lang="zh-CN" altLang="en-US" sz="2800" b="1" dirty="0">
                <a:solidFill>
                  <a:schemeClr val="tx1"/>
                </a:solidFill>
                <a:cs typeface="+mn-ea"/>
                <a:sym typeface="+mn-lt"/>
              </a:rPr>
              <a:t>定时态</a:t>
            </a:r>
          </a:p>
        </p:txBody>
      </p:sp>
      <p:sp>
        <p:nvSpPr>
          <p:cNvPr id="1048819" name="Notched Right Arrow 7"/>
          <p:cNvSpPr/>
          <p:nvPr/>
        </p:nvSpPr>
        <p:spPr>
          <a:xfrm flipH="1">
            <a:off x="8111208" y="4454536"/>
            <a:ext cx="2973759" cy="748772"/>
          </a:xfrm>
          <a:prstGeom prst="notchedRightArrow">
            <a:avLst>
              <a:gd name="adj1" fmla="val 100000"/>
              <a:gd name="adj2" fmla="val 32381"/>
            </a:avLst>
          </a:prstGeom>
          <a:solidFill>
            <a:schemeClr val="accent2">
              <a:lumMod val="60000"/>
              <a:lumOff val="40000"/>
            </a:schemeClr>
          </a:solidFill>
          <a:ln>
            <a:noFill/>
          </a:ln>
          <a:effectLst>
            <a:outerShdw blurRad="63500" algn="ctr" rotWithShape="0">
              <a:prstClr val="black">
                <a:alpha val="40000"/>
              </a:prstClr>
            </a:outerShdw>
          </a:effectLst>
        </p:spPr>
        <p:txBody>
          <a:bodyPr lIns="91281" tIns="45641" rIns="91281" bIns="45641" rtlCol="0" anchor="ctr"/>
          <a:lstStyle/>
          <a:p>
            <a:pPr algn="ctr"/>
            <a:r>
              <a:rPr lang="zh-CN" altLang="en-US" sz="2800" b="1" dirty="0">
                <a:solidFill>
                  <a:schemeClr val="tx1"/>
                </a:solidFill>
                <a:cs typeface="+mn-ea"/>
                <a:sym typeface="+mn-lt"/>
              </a:rPr>
              <a:t>定体裁</a:t>
            </a:r>
          </a:p>
        </p:txBody>
      </p:sp>
      <p:sp>
        <p:nvSpPr>
          <p:cNvPr id="217" name="PA_矩形 216"/>
          <p:cNvSpPr/>
          <p:nvPr>
            <p:custDataLst>
              <p:tags r:id="rId1"/>
            </p:custDataLst>
          </p:nvPr>
        </p:nvSpPr>
        <p:spPr>
          <a:xfrm>
            <a:off x="8265614" y="5469618"/>
            <a:ext cx="2790371" cy="707053"/>
          </a:xfrm>
          <a:prstGeom prst="rect">
            <a:avLst/>
          </a:prstGeom>
          <a:ln>
            <a:solidFill>
              <a:schemeClr val="accent1">
                <a:lumMod val="60000"/>
                <a:lumOff val="40000"/>
              </a:schemeClr>
            </a:solidFill>
          </a:ln>
        </p:spPr>
        <p:txBody>
          <a:bodyPr wrap="square">
            <a:spAutoFit/>
          </a:bodyPr>
          <a:lstStyle/>
          <a:p>
            <a:pPr algn="ctr">
              <a:lnSpc>
                <a:spcPct val="140000"/>
              </a:lnSpc>
              <a:buClrTx/>
              <a:buSzTx/>
              <a:buFontTx/>
            </a:pPr>
            <a:r>
              <a:rPr lang="zh-CN" altLang="en-US" sz="3200" b="1" dirty="0">
                <a:solidFill>
                  <a:srgbClr val="FF0000"/>
                </a:solidFill>
                <a:latin typeface="微软雅黑" panose="020B0503020204020204" charset="-122"/>
                <a:ea typeface="微软雅黑" panose="020B0503020204020204" charset="-122"/>
              </a:rPr>
              <a:t> 观点类议论文</a:t>
            </a:r>
          </a:p>
        </p:txBody>
      </p:sp>
      <p:sp>
        <p:nvSpPr>
          <p:cNvPr id="229" name="PA_矩形 228"/>
          <p:cNvSpPr/>
          <p:nvPr>
            <p:custDataLst>
              <p:tags r:id="rId2"/>
            </p:custDataLst>
          </p:nvPr>
        </p:nvSpPr>
        <p:spPr>
          <a:xfrm>
            <a:off x="1136015" y="5421630"/>
            <a:ext cx="2378710" cy="780415"/>
          </a:xfrm>
          <a:prstGeom prst="rect">
            <a:avLst/>
          </a:prstGeom>
          <a:ln>
            <a:solidFill>
              <a:schemeClr val="accent1">
                <a:lumMod val="60000"/>
                <a:lumOff val="40000"/>
              </a:schemeClr>
            </a:solidFill>
          </a:ln>
        </p:spPr>
        <p:txBody>
          <a:bodyPr wrap="square">
            <a:spAutoFit/>
          </a:bodyPr>
          <a:lstStyle/>
          <a:p>
            <a:pPr algn="ctr">
              <a:lnSpc>
                <a:spcPct val="140000"/>
              </a:lnSpc>
            </a:pPr>
            <a:r>
              <a:rPr lang="zh-CN" altLang="en-US" sz="1205">
                <a:solidFill>
                  <a:schemeClr val="tx1">
                    <a:lumMod val="75000"/>
                    <a:lumOff val="25000"/>
                  </a:schemeClr>
                </a:solidFill>
                <a:latin typeface="微软雅黑" panose="020B0503020204020204" charset="-122"/>
                <a:ea typeface="微软雅黑" panose="020B0503020204020204" charset="-122"/>
              </a:rPr>
              <a:t> </a:t>
            </a:r>
            <a:r>
              <a:rPr lang="zh-CN" altLang="en-US" sz="3200" b="1">
                <a:solidFill>
                  <a:srgbClr val="FF0000"/>
                </a:solidFill>
                <a:latin typeface="微软雅黑" panose="020B0503020204020204" charset="-122"/>
                <a:ea typeface="微软雅黑" panose="020B0503020204020204" charset="-122"/>
              </a:rPr>
              <a:t>一般现在时 </a:t>
            </a:r>
          </a:p>
        </p:txBody>
      </p:sp>
      <p:sp>
        <p:nvSpPr>
          <p:cNvPr id="232" name="PA_矩形 231"/>
          <p:cNvSpPr/>
          <p:nvPr>
            <p:custDataLst>
              <p:tags r:id="rId3"/>
            </p:custDataLst>
          </p:nvPr>
        </p:nvSpPr>
        <p:spPr>
          <a:xfrm>
            <a:off x="5078095" y="5421630"/>
            <a:ext cx="1978660" cy="780415"/>
          </a:xfrm>
          <a:prstGeom prst="rect">
            <a:avLst/>
          </a:prstGeom>
          <a:ln>
            <a:solidFill>
              <a:schemeClr val="accent1">
                <a:lumMod val="60000"/>
                <a:lumOff val="40000"/>
              </a:schemeClr>
            </a:solidFill>
          </a:ln>
        </p:spPr>
        <p:txBody>
          <a:bodyPr wrap="square">
            <a:spAutoFit/>
          </a:bodyPr>
          <a:lstStyle/>
          <a:p>
            <a:pPr algn="ctr">
              <a:lnSpc>
                <a:spcPct val="140000"/>
              </a:lnSpc>
            </a:pPr>
            <a:r>
              <a:rPr lang="zh-CN" altLang="en-US" sz="1205">
                <a:solidFill>
                  <a:schemeClr val="tx1">
                    <a:lumMod val="75000"/>
                    <a:lumOff val="25000"/>
                  </a:schemeClr>
                </a:solidFill>
                <a:latin typeface="微软雅黑" panose="020B0503020204020204" charset="-122"/>
                <a:ea typeface="微软雅黑" panose="020B0503020204020204" charset="-122"/>
              </a:rPr>
              <a:t> </a:t>
            </a:r>
            <a:r>
              <a:rPr lang="zh-CN" altLang="en-US" sz="3200" b="1">
                <a:solidFill>
                  <a:srgbClr val="FF0000"/>
                </a:solidFill>
                <a:latin typeface="微软雅黑" panose="020B0503020204020204" charset="-122"/>
                <a:ea typeface="微软雅黑" panose="020B0503020204020204" charset="-122"/>
              </a:rPr>
              <a:t>第一人称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8818"/>
                                        </p:tgtEl>
                                        <p:attrNameLst>
                                          <p:attrName>style.visibility</p:attrName>
                                        </p:attrNameLst>
                                      </p:cBhvr>
                                      <p:to>
                                        <p:strVal val="visible"/>
                                      </p:to>
                                    </p:set>
                                    <p:anim calcmode="lin" valueType="num">
                                      <p:cBhvr>
                                        <p:cTn id="7" dur="500" fill="hold"/>
                                        <p:tgtEl>
                                          <p:spTgt spid="1048818"/>
                                        </p:tgtEl>
                                        <p:attrNameLst>
                                          <p:attrName>ppt_w</p:attrName>
                                        </p:attrNameLst>
                                      </p:cBhvr>
                                      <p:tavLst>
                                        <p:tav tm="0">
                                          <p:val>
                                            <p:fltVal val="0"/>
                                          </p:val>
                                        </p:tav>
                                        <p:tav tm="100000">
                                          <p:val>
                                            <p:strVal val="#ppt_w"/>
                                          </p:val>
                                        </p:tav>
                                      </p:tavLst>
                                    </p:anim>
                                    <p:anim calcmode="lin" valueType="num">
                                      <p:cBhvr>
                                        <p:cTn id="8" dur="500" fill="hold"/>
                                        <p:tgtEl>
                                          <p:spTgt spid="10488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9"/>
                                        </p:tgtEl>
                                        <p:attrNameLst>
                                          <p:attrName>style.visibility</p:attrName>
                                        </p:attrNameLst>
                                      </p:cBhvr>
                                      <p:to>
                                        <p:strVal val="visible"/>
                                      </p:to>
                                    </p:set>
                                    <p:anim calcmode="lin" valueType="num">
                                      <p:cBhvr additive="base">
                                        <p:cTn id="13" dur="500" fill="hold"/>
                                        <p:tgtEl>
                                          <p:spTgt spid="229"/>
                                        </p:tgtEl>
                                        <p:attrNameLst>
                                          <p:attrName>ppt_x</p:attrName>
                                        </p:attrNameLst>
                                      </p:cBhvr>
                                      <p:tavLst>
                                        <p:tav tm="0">
                                          <p:val>
                                            <p:strVal val="#ppt_x"/>
                                          </p:val>
                                        </p:tav>
                                        <p:tav tm="100000">
                                          <p:val>
                                            <p:strVal val="#ppt_x"/>
                                          </p:val>
                                        </p:tav>
                                      </p:tavLst>
                                    </p:anim>
                                    <p:anim calcmode="lin" valueType="num">
                                      <p:cBhvr additive="base">
                                        <p:cTn id="14"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48817"/>
                                        </p:tgtEl>
                                        <p:attrNameLst>
                                          <p:attrName>style.visibility</p:attrName>
                                        </p:attrNameLst>
                                      </p:cBhvr>
                                      <p:to>
                                        <p:strVal val="visible"/>
                                      </p:to>
                                    </p:set>
                                    <p:anim calcmode="lin" valueType="num">
                                      <p:cBhvr>
                                        <p:cTn id="19" dur="500" fill="hold"/>
                                        <p:tgtEl>
                                          <p:spTgt spid="1048817"/>
                                        </p:tgtEl>
                                        <p:attrNameLst>
                                          <p:attrName>ppt_w</p:attrName>
                                        </p:attrNameLst>
                                      </p:cBhvr>
                                      <p:tavLst>
                                        <p:tav tm="0">
                                          <p:val>
                                            <p:fltVal val="0"/>
                                          </p:val>
                                        </p:tav>
                                        <p:tav tm="100000">
                                          <p:val>
                                            <p:strVal val="#ppt_w"/>
                                          </p:val>
                                        </p:tav>
                                      </p:tavLst>
                                    </p:anim>
                                    <p:anim calcmode="lin" valueType="num">
                                      <p:cBhvr>
                                        <p:cTn id="20" dur="500" fill="hold"/>
                                        <p:tgtEl>
                                          <p:spTgt spid="10488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2"/>
                                        </p:tgtEl>
                                        <p:attrNameLst>
                                          <p:attrName>style.visibility</p:attrName>
                                        </p:attrNameLst>
                                      </p:cBhvr>
                                      <p:to>
                                        <p:strVal val="visible"/>
                                      </p:to>
                                    </p:set>
                                    <p:anim calcmode="lin" valueType="num">
                                      <p:cBhvr additive="base">
                                        <p:cTn id="25" dur="500" fill="hold"/>
                                        <p:tgtEl>
                                          <p:spTgt spid="232"/>
                                        </p:tgtEl>
                                        <p:attrNameLst>
                                          <p:attrName>ppt_x</p:attrName>
                                        </p:attrNameLst>
                                      </p:cBhvr>
                                      <p:tavLst>
                                        <p:tav tm="0">
                                          <p:val>
                                            <p:strVal val="#ppt_x"/>
                                          </p:val>
                                        </p:tav>
                                        <p:tav tm="100000">
                                          <p:val>
                                            <p:strVal val="#ppt_x"/>
                                          </p:val>
                                        </p:tav>
                                      </p:tavLst>
                                    </p:anim>
                                    <p:anim calcmode="lin" valueType="num">
                                      <p:cBhvr additive="base">
                                        <p:cTn id="26" dur="500" fill="hold"/>
                                        <p:tgtEl>
                                          <p:spTgt spid="2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48819"/>
                                        </p:tgtEl>
                                        <p:attrNameLst>
                                          <p:attrName>style.visibility</p:attrName>
                                        </p:attrNameLst>
                                      </p:cBhvr>
                                      <p:to>
                                        <p:strVal val="visible"/>
                                      </p:to>
                                    </p:set>
                                    <p:anim calcmode="lin" valueType="num">
                                      <p:cBhvr>
                                        <p:cTn id="31" dur="500" fill="hold"/>
                                        <p:tgtEl>
                                          <p:spTgt spid="1048819"/>
                                        </p:tgtEl>
                                        <p:attrNameLst>
                                          <p:attrName>ppt_w</p:attrName>
                                        </p:attrNameLst>
                                      </p:cBhvr>
                                      <p:tavLst>
                                        <p:tav tm="0">
                                          <p:val>
                                            <p:fltVal val="0"/>
                                          </p:val>
                                        </p:tav>
                                        <p:tav tm="100000">
                                          <p:val>
                                            <p:strVal val="#ppt_w"/>
                                          </p:val>
                                        </p:tav>
                                      </p:tavLst>
                                    </p:anim>
                                    <p:anim calcmode="lin" valueType="num">
                                      <p:cBhvr>
                                        <p:cTn id="32" dur="500" fill="hold"/>
                                        <p:tgtEl>
                                          <p:spTgt spid="104881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7"/>
                                        </p:tgtEl>
                                        <p:attrNameLst>
                                          <p:attrName>style.visibility</p:attrName>
                                        </p:attrNameLst>
                                      </p:cBhvr>
                                      <p:to>
                                        <p:strVal val="visible"/>
                                      </p:to>
                                    </p:set>
                                    <p:anim calcmode="lin" valueType="num">
                                      <p:cBhvr additive="base">
                                        <p:cTn id="37" dur="500" fill="hold"/>
                                        <p:tgtEl>
                                          <p:spTgt spid="217"/>
                                        </p:tgtEl>
                                        <p:attrNameLst>
                                          <p:attrName>ppt_x</p:attrName>
                                        </p:attrNameLst>
                                      </p:cBhvr>
                                      <p:tavLst>
                                        <p:tav tm="0">
                                          <p:val>
                                            <p:strVal val="#ppt_x"/>
                                          </p:val>
                                        </p:tav>
                                        <p:tav tm="100000">
                                          <p:val>
                                            <p:strVal val="#ppt_x"/>
                                          </p:val>
                                        </p:tav>
                                      </p:tavLst>
                                    </p:anim>
                                    <p:anim calcmode="lin" valueType="num">
                                      <p:cBhvr additive="base">
                                        <p:cTn id="3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7" grpId="0" animBg="1"/>
      <p:bldP spid="1048817" grpId="1" animBg="1"/>
      <p:bldP spid="1048818" grpId="0" animBg="1"/>
      <p:bldP spid="1048818" grpId="1" animBg="1"/>
      <p:bldP spid="1048819" grpId="0" animBg="1"/>
      <p:bldP spid="1048819" grpId="1" animBg="1"/>
      <p:bldP spid="217" grpId="0" animBg="1"/>
      <p:bldP spid="217" grpId="1" animBg="1"/>
      <p:bldP spid="229" grpId="0" animBg="1"/>
      <p:bldP spid="229" grpId="1" animBg="1"/>
      <p:bldP spid="232" grpId="0" animBg="1"/>
      <p:bldP spid="2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1" name="矩形 68"/>
          <p:cNvSpPr/>
          <p:nvPr/>
        </p:nvSpPr>
        <p:spPr>
          <a:xfrm>
            <a:off x="313391" y="343072"/>
            <a:ext cx="436736" cy="556229"/>
          </a:xfrm>
          <a:prstGeom prst="rect">
            <a:avLst/>
          </a:prstGeom>
          <a:solidFill>
            <a:schemeClr val="accent1"/>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endParaRPr lang="zh-CN" altLang="en-US" sz="2400">
              <a:solidFill>
                <a:schemeClr val="tx1"/>
              </a:solidFill>
              <a:cs typeface="+mn-ea"/>
              <a:sym typeface="+mn-lt"/>
            </a:endParaRPr>
          </a:p>
        </p:txBody>
      </p:sp>
      <p:sp>
        <p:nvSpPr>
          <p:cNvPr id="28680" name="Text Box 9"/>
          <p:cNvSpPr/>
          <p:nvPr>
            <p:custDataLst>
              <p:tags r:id="rId1"/>
            </p:custDataLst>
          </p:nvPr>
        </p:nvSpPr>
        <p:spPr>
          <a:xfrm>
            <a:off x="3750755" y="798942"/>
            <a:ext cx="2123762" cy="521970"/>
          </a:xfrm>
          <a:prstGeom prst="rect">
            <a:avLst/>
          </a:prstGeom>
          <a:solidFill>
            <a:srgbClr val="00B050"/>
          </a:solidFill>
          <a:ln>
            <a:noFill/>
            <a:miter lim="800000"/>
          </a:ln>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gn="ctr" eaLnBrk="1" hangingPunct="1">
              <a:spcBef>
                <a:spcPct val="50000"/>
              </a:spcBef>
            </a:pPr>
            <a:r>
              <a:rPr lang="en-GB" altLang="en-US" sz="2800" b="1" dirty="0">
                <a:solidFill>
                  <a:sysClr val="window" lastClr="FFFFFF"/>
                </a:solidFill>
                <a:latin typeface="Times New Roman" panose="02020603050405020304" pitchFamily="18" charset="0"/>
                <a:ea typeface="幼圆" panose="02010509060101010101" pitchFamily="49" charset="-122"/>
                <a:cs typeface="Times New Roman" panose="02020603050405020304" pitchFamily="18" charset="0"/>
              </a:rPr>
              <a:t>Beginning</a:t>
            </a:r>
          </a:p>
        </p:txBody>
      </p:sp>
      <p:sp>
        <p:nvSpPr>
          <p:cNvPr id="28681" name="Text Box 10">
            <a:hlinkClick r:id="" action="ppaction://noaction"/>
          </p:cNvPr>
          <p:cNvSpPr/>
          <p:nvPr>
            <p:custDataLst>
              <p:tags r:id="rId2"/>
            </p:custDataLst>
          </p:nvPr>
        </p:nvSpPr>
        <p:spPr>
          <a:xfrm>
            <a:off x="3904615" y="2947035"/>
            <a:ext cx="1205230" cy="521970"/>
          </a:xfrm>
          <a:prstGeom prst="rect">
            <a:avLst/>
          </a:prstGeom>
          <a:solidFill>
            <a:srgbClr val="0070C0"/>
          </a:solidFill>
          <a:ln>
            <a:noFill/>
            <a:miter lim="800000"/>
          </a:ln>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gn="ctr" eaLnBrk="1" hangingPunct="1">
              <a:spcBef>
                <a:spcPct val="50000"/>
              </a:spcBef>
            </a:pPr>
            <a:r>
              <a:rPr lang="en-US" altLang="zh-CN" sz="2800" b="1">
                <a:solidFill>
                  <a:sysClr val="window" lastClr="FFFFFF"/>
                </a:solidFill>
                <a:latin typeface="Times New Roman" panose="02020603050405020304" pitchFamily="18" charset="0"/>
                <a:ea typeface="幼圆" panose="02010509060101010101" pitchFamily="49" charset="-122"/>
                <a:cs typeface="Times New Roman" panose="02020603050405020304" pitchFamily="18" charset="0"/>
              </a:rPr>
              <a:t>Body</a:t>
            </a:r>
          </a:p>
        </p:txBody>
      </p:sp>
      <p:sp>
        <p:nvSpPr>
          <p:cNvPr id="28682" name="Text Box 11"/>
          <p:cNvSpPr/>
          <p:nvPr>
            <p:custDataLst>
              <p:tags r:id="rId3"/>
            </p:custDataLst>
          </p:nvPr>
        </p:nvSpPr>
        <p:spPr>
          <a:xfrm>
            <a:off x="3803047" y="5198894"/>
            <a:ext cx="1659057" cy="521970"/>
          </a:xfrm>
          <a:prstGeom prst="rect">
            <a:avLst/>
          </a:prstGeom>
          <a:solidFill>
            <a:srgbClr val="C00000"/>
          </a:solidFill>
          <a:ln>
            <a:noFill/>
            <a:miter lim="800000"/>
          </a:ln>
        </p:spPr>
        <p:txBody>
          <a:bodyPr anchor="t" anchorCtr="0">
            <a:spAutoFit/>
          </a:bodyPr>
          <a:lstStyle>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gn="ctr" eaLnBrk="1" hangingPunct="1">
              <a:spcBef>
                <a:spcPct val="50000"/>
              </a:spcBef>
            </a:pPr>
            <a:r>
              <a:rPr lang="en-GB" altLang="en-US" sz="2800" b="1">
                <a:solidFill>
                  <a:sysClr val="window" lastClr="FFFFFF"/>
                </a:solidFill>
                <a:latin typeface="Times New Roman" panose="02020603050405020304" pitchFamily="18" charset="0"/>
                <a:ea typeface="幼圆" panose="02010509060101010101" pitchFamily="49" charset="-122"/>
                <a:cs typeface="Times New Roman" panose="02020603050405020304" pitchFamily="18" charset="0"/>
              </a:rPr>
              <a:t>Ending</a:t>
            </a:r>
          </a:p>
        </p:txBody>
      </p:sp>
      <p:sp>
        <p:nvSpPr>
          <p:cNvPr id="2" name="矩形 1"/>
          <p:cNvSpPr/>
          <p:nvPr/>
        </p:nvSpPr>
        <p:spPr>
          <a:xfrm>
            <a:off x="791212" y="222468"/>
            <a:ext cx="2295820" cy="830997"/>
          </a:xfrm>
          <a:prstGeom prst="rect">
            <a:avLst/>
          </a:prstGeom>
          <a:noFill/>
          <a:ln>
            <a:noFill/>
          </a:ln>
        </p:spPr>
        <p:txBody>
          <a:bodyPr wrap="none" rtlCol="0" anchor="t">
            <a:spAutoFit/>
          </a:bodyPr>
          <a:lstStyle/>
          <a:p>
            <a:pPr algn="ctr"/>
            <a:r>
              <a:rPr lang="en-US" altLang="zh-CN" sz="4800" b="1" i="1" dirty="0">
                <a:ln w="9525">
                  <a:solidFill>
                    <a:sysClr val="window" lastClr="FFFFFF"/>
                  </a:solidFill>
                  <a:prstDash val="solid"/>
                </a:ln>
                <a:solidFill>
                  <a:schemeClr val="tx1"/>
                </a:solidFill>
                <a:effectLst>
                  <a:outerShdw blurRad="12700" dist="38100" dir="2700000" algn="tl" rotWithShape="0">
                    <a:srgbClr val="FF0000">
                      <a:lumMod val="60000"/>
                      <a:lumOff val="40000"/>
                    </a:srgbClr>
                  </a:outerShdw>
                </a:effectLst>
                <a:latin typeface="Comic Sans MS" panose="030F0702030302020204" charset="0"/>
                <a:cs typeface="Comic Sans MS" panose="030F0702030302020204" charset="0"/>
              </a:rPr>
              <a:t>Outline</a:t>
            </a:r>
          </a:p>
        </p:txBody>
      </p:sp>
      <p:sp>
        <p:nvSpPr>
          <p:cNvPr id="3" name="圆角矩形 2"/>
          <p:cNvSpPr/>
          <p:nvPr/>
        </p:nvSpPr>
        <p:spPr>
          <a:xfrm>
            <a:off x="3893502" y="1419376"/>
            <a:ext cx="1898650" cy="835660"/>
          </a:xfrm>
          <a:prstGeom prst="roundRect">
            <a:avLst/>
          </a:prstGeom>
          <a:solidFill>
            <a:srgbClr val="FFC000"/>
          </a:solidFill>
        </p:spPr>
        <p:style>
          <a:lnRef idx="2">
            <a:srgbClr val="FF0000">
              <a:shade val="50000"/>
            </a:srgbClr>
          </a:lnRef>
          <a:fillRef idx="1">
            <a:srgbClr val="FF0000"/>
          </a:fillRef>
          <a:effectRef idx="0">
            <a:srgbClr val="FF0000"/>
          </a:effectRef>
          <a:fontRef idx="minor">
            <a:sysClr val="window" lastClr="FFFFFF"/>
          </a:fontRef>
        </p:style>
        <p:txBody>
          <a:bodyPr rtlCol="0" anchor="ctr"/>
          <a:lstStyle/>
          <a:p>
            <a:pPr algn="ctr"/>
            <a:r>
              <a:rPr lang="zh-CN" altLang="en-US" sz="2400" b="1" dirty="0">
                <a:solidFill>
                  <a:sysClr val="windowText" lastClr="000000"/>
                </a:solidFill>
              </a:rPr>
              <a:t>陈述自己的观点</a:t>
            </a:r>
          </a:p>
        </p:txBody>
      </p:sp>
      <p:sp>
        <p:nvSpPr>
          <p:cNvPr id="10" name="圆角矩形 9"/>
          <p:cNvSpPr/>
          <p:nvPr/>
        </p:nvSpPr>
        <p:spPr>
          <a:xfrm>
            <a:off x="3682711" y="3732522"/>
            <a:ext cx="1765094" cy="799465"/>
          </a:xfrm>
          <a:prstGeom prst="roundRect">
            <a:avLst/>
          </a:prstGeom>
          <a:solidFill>
            <a:srgbClr val="FFC000"/>
          </a:solidFill>
        </p:spPr>
        <p:style>
          <a:lnRef idx="2">
            <a:srgbClr val="FF0000">
              <a:shade val="50000"/>
            </a:srgbClr>
          </a:lnRef>
          <a:fillRef idx="1">
            <a:srgbClr val="FF0000"/>
          </a:fillRef>
          <a:effectRef idx="0">
            <a:srgbClr val="FF0000"/>
          </a:effectRef>
          <a:fontRef idx="minor">
            <a:sysClr val="window" lastClr="FFFFFF"/>
          </a:fontRef>
        </p:style>
        <p:txBody>
          <a:bodyPr rtlCol="0" anchor="ctr"/>
          <a:lstStyle/>
          <a:p>
            <a:pPr algn="ctr"/>
            <a:r>
              <a:rPr lang="zh-CN" altLang="en-US" sz="2400" b="1" dirty="0">
                <a:solidFill>
                  <a:sysClr val="windowText" lastClr="000000"/>
                </a:solidFill>
              </a:rPr>
              <a:t>说明理由并举例</a:t>
            </a:r>
          </a:p>
        </p:txBody>
      </p:sp>
      <p:sp>
        <p:nvSpPr>
          <p:cNvPr id="11" name="圆角矩形 10"/>
          <p:cNvSpPr/>
          <p:nvPr/>
        </p:nvSpPr>
        <p:spPr>
          <a:xfrm>
            <a:off x="3709670" y="5831205"/>
            <a:ext cx="2032635" cy="737870"/>
          </a:xfrm>
          <a:prstGeom prst="roundRect">
            <a:avLst/>
          </a:prstGeom>
          <a:solidFill>
            <a:srgbClr val="FFC000"/>
          </a:solidFill>
        </p:spPr>
        <p:style>
          <a:lnRef idx="2">
            <a:srgbClr val="FF0000">
              <a:shade val="50000"/>
            </a:srgbClr>
          </a:lnRef>
          <a:fillRef idx="1">
            <a:srgbClr val="FF0000"/>
          </a:fillRef>
          <a:effectRef idx="0">
            <a:srgbClr val="FF0000"/>
          </a:effectRef>
          <a:fontRef idx="minor">
            <a:sysClr val="window" lastClr="FFFFFF"/>
          </a:fontRef>
        </p:style>
        <p:txBody>
          <a:bodyPr rtlCol="0" anchor="ctr"/>
          <a:lstStyle/>
          <a:p>
            <a:pPr algn="ctr"/>
            <a:r>
              <a:rPr lang="zh-CN" altLang="en-US" sz="2400" b="1">
                <a:solidFill>
                  <a:sysClr val="windowText" lastClr="000000"/>
                </a:solidFill>
              </a:rPr>
              <a:t>强调做家务的重要性</a:t>
            </a:r>
          </a:p>
        </p:txBody>
      </p:sp>
      <p:sp>
        <p:nvSpPr>
          <p:cNvPr id="12" name="文本框 11"/>
          <p:cNvSpPr txBox="1"/>
          <p:nvPr/>
        </p:nvSpPr>
        <p:spPr>
          <a:xfrm>
            <a:off x="6154102" y="823468"/>
            <a:ext cx="5475605" cy="1191816"/>
          </a:xfrm>
          <a:prstGeom prst="roundRect">
            <a:avLst/>
          </a:prstGeom>
          <a:solidFill>
            <a:schemeClr val="accent6">
              <a:lumMod val="40000"/>
              <a:lumOff val="60000"/>
            </a:schemeClr>
          </a:solidFill>
          <a:ln w="38100">
            <a:solidFill>
              <a:schemeClr val="accent6">
                <a:lumMod val="40000"/>
                <a:lumOff val="60000"/>
              </a:schemeClr>
            </a:solidFill>
          </a:ln>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In my opinion, it’s important to do chores at home…</a:t>
            </a:r>
          </a:p>
        </p:txBody>
      </p:sp>
      <p:sp>
        <p:nvSpPr>
          <p:cNvPr id="13" name="文本框 12"/>
          <p:cNvSpPr txBox="1"/>
          <p:nvPr/>
        </p:nvSpPr>
        <p:spPr>
          <a:xfrm>
            <a:off x="6108700" y="2403475"/>
            <a:ext cx="5567045" cy="2284222"/>
          </a:xfrm>
          <a:prstGeom prst="roundRect">
            <a:avLst/>
          </a:prstGeom>
          <a:solidFill>
            <a:srgbClr val="1F497D">
              <a:lumMod val="20000"/>
              <a:lumOff val="80000"/>
            </a:srgbClr>
          </a:solidFill>
          <a:ln w="38100">
            <a:solidFill>
              <a:srgbClr val="00B0F0"/>
            </a:solidFill>
          </a:ln>
        </p:spPr>
        <p:txBody>
          <a:bodyPr wrap="square" rtlCol="0">
            <a:spAutoFit/>
          </a:bodyPr>
          <a:lstStyle/>
          <a:p>
            <a:pPr algn="l"/>
            <a:r>
              <a:rPr lang="en-US" altLang="zh-CN" sz="3200" b="1">
                <a:latin typeface="Times New Roman" panose="02020603050405020304" pitchFamily="18" charset="0"/>
                <a:cs typeface="Times New Roman" panose="02020603050405020304" pitchFamily="18" charset="0"/>
              </a:rPr>
              <a:t>Firstly, doing chores can help us learn to be independent.</a:t>
            </a:r>
          </a:p>
          <a:p>
            <a:pPr algn="l"/>
            <a:r>
              <a:rPr lang="en-US" altLang="zh-CN" sz="3200" b="1">
                <a:latin typeface="Times New Roman" panose="02020603050405020304" pitchFamily="18" charset="0"/>
                <a:cs typeface="Times New Roman" panose="02020603050405020304" pitchFamily="18" charset="0"/>
              </a:rPr>
              <a:t>Secondly,...</a:t>
            </a:r>
          </a:p>
          <a:p>
            <a:pPr algn="l"/>
            <a:r>
              <a:rPr lang="en-US" altLang="zh-CN" sz="3200" b="1">
                <a:latin typeface="Times New Roman" panose="02020603050405020304" pitchFamily="18" charset="0"/>
                <a:cs typeface="Times New Roman" panose="02020603050405020304" pitchFamily="18" charset="0"/>
              </a:rPr>
              <a:t>Last but not least,......</a:t>
            </a:r>
          </a:p>
        </p:txBody>
      </p:sp>
      <p:sp>
        <p:nvSpPr>
          <p:cNvPr id="31" name="文本框 30"/>
          <p:cNvSpPr txBox="1"/>
          <p:nvPr/>
        </p:nvSpPr>
        <p:spPr>
          <a:xfrm>
            <a:off x="5975985" y="4978400"/>
            <a:ext cx="5831840" cy="1533389"/>
          </a:xfrm>
          <a:prstGeom prst="roundRect">
            <a:avLst/>
          </a:prstGeom>
          <a:solidFill>
            <a:srgbClr val="FF0000">
              <a:lumMod val="20000"/>
              <a:lumOff val="80000"/>
            </a:srgbClr>
          </a:solidFill>
          <a:ln w="38100">
            <a:solidFill>
              <a:srgbClr val="FF0000"/>
            </a:solidFill>
          </a:ln>
        </p:spPr>
        <p:txBody>
          <a:bodyPr wrap="square" rtlCol="0">
            <a:spAutoFit/>
          </a:bodyPr>
          <a:lstStyle/>
          <a:p>
            <a:pPr algn="l"/>
            <a:r>
              <a:rPr lang="en-US" altLang="zh-CN" sz="2800" b="1" dirty="0">
                <a:latin typeface="Times New Roman" panose="02020603050405020304" pitchFamily="18" charset="0"/>
                <a:cs typeface="Times New Roman" panose="02020603050405020304" pitchFamily="18" charset="0"/>
              </a:rPr>
              <a:t>Anyway, just remember the</a:t>
            </a:r>
          </a:p>
          <a:p>
            <a:pPr algn="l"/>
            <a:r>
              <a:rPr lang="en-US" altLang="zh-CN" sz="2800" b="1" dirty="0">
                <a:latin typeface="Times New Roman" panose="02020603050405020304" pitchFamily="18" charset="0"/>
                <a:cs typeface="Times New Roman" panose="02020603050405020304" pitchFamily="18" charset="0"/>
              </a:rPr>
              <a:t>earlier we learn to be independent, </a:t>
            </a:r>
          </a:p>
          <a:p>
            <a:pPr algn="l"/>
            <a:r>
              <a:rPr lang="en-US" altLang="zh-CN" sz="2800" b="1" dirty="0">
                <a:latin typeface="Times New Roman" panose="02020603050405020304" pitchFamily="18" charset="0"/>
                <a:cs typeface="Times New Roman" panose="02020603050405020304" pitchFamily="18" charset="0"/>
              </a:rPr>
              <a:t>the better it is for our future.</a:t>
            </a:r>
          </a:p>
        </p:txBody>
      </p:sp>
      <p:grpSp>
        <p:nvGrpSpPr>
          <p:cNvPr id="20" name="组合 19">
            <a:extLst>
              <a:ext uri="{FF2B5EF4-FFF2-40B4-BE49-F238E27FC236}">
                <a16:creationId xmlns:a16="http://schemas.microsoft.com/office/drawing/2014/main" id="{6B632913-4F6C-D890-EC48-88A01358A99C}"/>
              </a:ext>
            </a:extLst>
          </p:cNvPr>
          <p:cNvGrpSpPr/>
          <p:nvPr/>
        </p:nvGrpSpPr>
        <p:grpSpPr>
          <a:xfrm>
            <a:off x="626876" y="4786376"/>
            <a:ext cx="2107266" cy="1410686"/>
            <a:chOff x="659709" y="4953290"/>
            <a:chExt cx="2107266" cy="1410686"/>
          </a:xfrm>
        </p:grpSpPr>
        <p:pic>
          <p:nvPicPr>
            <p:cNvPr id="21" name="图片 20">
              <a:extLst>
                <a:ext uri="{FF2B5EF4-FFF2-40B4-BE49-F238E27FC236}">
                  <a16:creationId xmlns:a16="http://schemas.microsoft.com/office/drawing/2014/main" id="{7469522F-8012-CB4C-ECD0-6AA24BCE1C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4953290"/>
              <a:ext cx="2107266" cy="1410686"/>
            </a:xfrm>
            <a:prstGeom prst="rect">
              <a:avLst/>
            </a:prstGeom>
          </p:spPr>
        </p:pic>
        <p:sp>
          <p:nvSpPr>
            <p:cNvPr id="22" name="矩形 21">
              <a:extLst>
                <a:ext uri="{FF2B5EF4-FFF2-40B4-BE49-F238E27FC236}">
                  <a16:creationId xmlns:a16="http://schemas.microsoft.com/office/drawing/2014/main" id="{A641DD6E-18D4-1C83-468A-748F3B7C7234}"/>
                </a:ext>
              </a:extLst>
            </p:cNvPr>
            <p:cNvSpPr/>
            <p:nvPr/>
          </p:nvSpPr>
          <p:spPr>
            <a:xfrm>
              <a:off x="1403594" y="5150637"/>
              <a:ext cx="569388"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solidFill>
                    <a:schemeClr val="bg1"/>
                  </a:solidFill>
                  <a:effectLst>
                    <a:outerShdw blurRad="12700" dist="38100" dir="2700000" algn="tl" rotWithShape="0">
                      <a:schemeClr val="bg1">
                        <a:lumMod val="50000"/>
                      </a:schemeClr>
                    </a:outerShdw>
                  </a:effectLst>
                </a:rPr>
                <a:t>0</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nvGrpSpPr>
          <p:cNvPr id="23" name="组合 22">
            <a:extLst>
              <a:ext uri="{FF2B5EF4-FFF2-40B4-BE49-F238E27FC236}">
                <a16:creationId xmlns:a16="http://schemas.microsoft.com/office/drawing/2014/main" id="{24B8ABEE-E61B-7589-F58B-F5D40DF7C68F}"/>
              </a:ext>
            </a:extLst>
          </p:cNvPr>
          <p:cNvGrpSpPr/>
          <p:nvPr/>
        </p:nvGrpSpPr>
        <p:grpSpPr>
          <a:xfrm>
            <a:off x="751103" y="3752881"/>
            <a:ext cx="1808704" cy="1298688"/>
            <a:chOff x="783936" y="3919795"/>
            <a:chExt cx="1808704" cy="1298688"/>
          </a:xfrm>
        </p:grpSpPr>
        <p:pic>
          <p:nvPicPr>
            <p:cNvPr id="24" name="图片 23">
              <a:extLst>
                <a:ext uri="{FF2B5EF4-FFF2-40B4-BE49-F238E27FC236}">
                  <a16:creationId xmlns:a16="http://schemas.microsoft.com/office/drawing/2014/main" id="{DC952A7F-61B7-49A7-C3C0-C62611FC33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361" t="40969" r="17623" b="38131"/>
            <a:stretch/>
          </p:blipFill>
          <p:spPr>
            <a:xfrm>
              <a:off x="783936" y="3919795"/>
              <a:ext cx="1808704" cy="1298688"/>
            </a:xfrm>
            <a:prstGeom prst="ellipse">
              <a:avLst/>
            </a:prstGeom>
          </p:spPr>
        </p:pic>
        <p:sp>
          <p:nvSpPr>
            <p:cNvPr id="25" name="矩形 24">
              <a:extLst>
                <a:ext uri="{FF2B5EF4-FFF2-40B4-BE49-F238E27FC236}">
                  <a16:creationId xmlns:a16="http://schemas.microsoft.com/office/drawing/2014/main" id="{002AD73D-1993-C9C7-8DBC-026E9C9F56BD}"/>
                </a:ext>
              </a:extLst>
            </p:cNvPr>
            <p:cNvSpPr/>
            <p:nvPr/>
          </p:nvSpPr>
          <p:spPr>
            <a:xfrm>
              <a:off x="1416418" y="4107474"/>
              <a:ext cx="543740"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effectLst>
                    <a:outerShdw blurRad="12700" dist="38100" dir="2700000" algn="tl" rotWithShape="0">
                      <a:schemeClr val="bg1">
                        <a:lumMod val="50000"/>
                      </a:schemeClr>
                    </a:outerShdw>
                  </a:effectLst>
                </a:rPr>
                <a:t>E</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26" name="组合 25">
            <a:extLst>
              <a:ext uri="{FF2B5EF4-FFF2-40B4-BE49-F238E27FC236}">
                <a16:creationId xmlns:a16="http://schemas.microsoft.com/office/drawing/2014/main" id="{214AF67A-87DD-6A10-4B79-1C0CACB922F3}"/>
              </a:ext>
            </a:extLst>
          </p:cNvPr>
          <p:cNvGrpSpPr/>
          <p:nvPr/>
        </p:nvGrpSpPr>
        <p:grpSpPr>
          <a:xfrm>
            <a:off x="768565" y="2692848"/>
            <a:ext cx="1808704" cy="1298688"/>
            <a:chOff x="801398" y="2859762"/>
            <a:chExt cx="1808704" cy="1298688"/>
          </a:xfrm>
        </p:grpSpPr>
        <p:pic>
          <p:nvPicPr>
            <p:cNvPr id="27" name="图片 26">
              <a:extLst>
                <a:ext uri="{FF2B5EF4-FFF2-40B4-BE49-F238E27FC236}">
                  <a16:creationId xmlns:a16="http://schemas.microsoft.com/office/drawing/2014/main" id="{4876C979-61AA-B0A8-E3A6-05D0328D7F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361" t="40969" r="17623" b="38131"/>
            <a:stretch/>
          </p:blipFill>
          <p:spPr>
            <a:xfrm>
              <a:off x="801398" y="2859762"/>
              <a:ext cx="1808704" cy="1298688"/>
            </a:xfrm>
            <a:prstGeom prst="ellipse">
              <a:avLst/>
            </a:prstGeom>
          </p:spPr>
        </p:pic>
        <p:sp>
          <p:nvSpPr>
            <p:cNvPr id="28" name="矩形 27">
              <a:extLst>
                <a:ext uri="{FF2B5EF4-FFF2-40B4-BE49-F238E27FC236}">
                  <a16:creationId xmlns:a16="http://schemas.microsoft.com/office/drawing/2014/main" id="{B1816B61-9FEE-7B93-9B3F-7837061A8845}"/>
                </a:ext>
              </a:extLst>
            </p:cNvPr>
            <p:cNvSpPr/>
            <p:nvPr/>
          </p:nvSpPr>
          <p:spPr>
            <a:xfrm>
              <a:off x="1380351" y="3005747"/>
              <a:ext cx="615874"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R</a:t>
              </a:r>
              <a:endParaRPr lang="zh-CN" alt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29" name="组合 28">
            <a:extLst>
              <a:ext uri="{FF2B5EF4-FFF2-40B4-BE49-F238E27FC236}">
                <a16:creationId xmlns:a16="http://schemas.microsoft.com/office/drawing/2014/main" id="{A3888EBF-2D6A-95CE-14C1-E6F36F96991E}"/>
              </a:ext>
            </a:extLst>
          </p:cNvPr>
          <p:cNvGrpSpPr/>
          <p:nvPr/>
        </p:nvGrpSpPr>
        <p:grpSpPr>
          <a:xfrm>
            <a:off x="626876" y="1632815"/>
            <a:ext cx="2107266" cy="1410686"/>
            <a:chOff x="659709" y="1799729"/>
            <a:chExt cx="2107266" cy="1410686"/>
          </a:xfrm>
        </p:grpSpPr>
        <p:pic>
          <p:nvPicPr>
            <p:cNvPr id="30" name="图片 29">
              <a:extLst>
                <a:ext uri="{FF2B5EF4-FFF2-40B4-BE49-F238E27FC236}">
                  <a16:creationId xmlns:a16="http://schemas.microsoft.com/office/drawing/2014/main" id="{0A62B864-10A9-AABA-ED76-1790510F06A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021" b="63646" l="17526" r="83849">
                          <a14:foregroundMark x1="36312" y1="53281" x2="36312" y2="53281"/>
                          <a14:foregroundMark x1="18213" y1="51250" x2="17526" y2="56510"/>
                          <a14:foregroundMark x1="17526" y1="51094" x2="18671" y2="56563"/>
                          <a14:foregroundMark x1="42153" y1="63177" x2="54317" y2="63578"/>
                          <a14:backgroundMark x1="54639" y1="64219" x2="56586" y2="64167"/>
                          <a14:backgroundMark x1="53494" y1="64167" x2="55212" y2="64167"/>
                        </a14:backgroundRemoval>
                      </a14:imgEffect>
                    </a14:imgLayer>
                  </a14:imgProps>
                </a:ext>
                <a:ext uri="{28A0092B-C50C-407E-A947-70E740481C1C}">
                  <a14:useLocalDpi xmlns:a14="http://schemas.microsoft.com/office/drawing/2010/main" val="0"/>
                </a:ext>
              </a:extLst>
            </a:blip>
            <a:srcRect l="9750" t="40540" r="7835" b="34374"/>
            <a:stretch/>
          </p:blipFill>
          <p:spPr>
            <a:xfrm>
              <a:off x="659709" y="1799729"/>
              <a:ext cx="2107266" cy="1410686"/>
            </a:xfrm>
            <a:prstGeom prst="rect">
              <a:avLst/>
            </a:prstGeom>
          </p:spPr>
        </p:pic>
        <p:sp>
          <p:nvSpPr>
            <p:cNvPr id="32" name="矩形 31">
              <a:extLst>
                <a:ext uri="{FF2B5EF4-FFF2-40B4-BE49-F238E27FC236}">
                  <a16:creationId xmlns:a16="http://schemas.microsoft.com/office/drawing/2014/main" id="{AFFA6BC3-1B5C-703C-D888-C62EE60729FD}"/>
                </a:ext>
              </a:extLst>
            </p:cNvPr>
            <p:cNvSpPr/>
            <p:nvPr/>
          </p:nvSpPr>
          <p:spPr>
            <a:xfrm>
              <a:off x="1333864" y="1915043"/>
              <a:ext cx="708848"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O</a:t>
              </a:r>
              <a:endParaRPr lang="zh-CN" alt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pic>
        <p:nvPicPr>
          <p:cNvPr id="33" name="图片 15" descr="343435333334393b333633343339353bd7f3b4f3c0a8bac5">
            <a:extLst>
              <a:ext uri="{FF2B5EF4-FFF2-40B4-BE49-F238E27FC236}">
                <a16:creationId xmlns:a16="http://schemas.microsoft.com/office/drawing/2014/main" id="{90003C7C-8299-3C5F-54A0-504D428D5F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72790" y="1320912"/>
            <a:ext cx="914400" cy="4525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p:cTn id="7" dur="500" fill="hold"/>
                                        <p:tgtEl>
                                          <p:spTgt spid="28680"/>
                                        </p:tgtEl>
                                        <p:attrNameLst>
                                          <p:attrName>ppt_w</p:attrName>
                                        </p:attrNameLst>
                                      </p:cBhvr>
                                      <p:tavLst>
                                        <p:tav tm="0">
                                          <p:val>
                                            <p:fltVal val="0"/>
                                          </p:val>
                                        </p:tav>
                                        <p:tav tm="100000">
                                          <p:val>
                                            <p:strVal val="#ppt_w"/>
                                          </p:val>
                                        </p:tav>
                                      </p:tavLst>
                                    </p:anim>
                                    <p:anim calcmode="lin" valueType="num">
                                      <p:cBhvr>
                                        <p:cTn id="8" dur="500" fill="hold"/>
                                        <p:tgtEl>
                                          <p:spTgt spid="2868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8681"/>
                                        </p:tgtEl>
                                        <p:attrNameLst>
                                          <p:attrName>style.visibility</p:attrName>
                                        </p:attrNameLst>
                                      </p:cBhvr>
                                      <p:to>
                                        <p:strVal val="visible"/>
                                      </p:to>
                                    </p:set>
                                    <p:anim calcmode="lin" valueType="num">
                                      <p:cBhvr>
                                        <p:cTn id="23" dur="500" fill="hold"/>
                                        <p:tgtEl>
                                          <p:spTgt spid="28681"/>
                                        </p:tgtEl>
                                        <p:attrNameLst>
                                          <p:attrName>ppt_w</p:attrName>
                                        </p:attrNameLst>
                                      </p:cBhvr>
                                      <p:tavLst>
                                        <p:tav tm="0">
                                          <p:val>
                                            <p:fltVal val="0"/>
                                          </p:val>
                                        </p:tav>
                                        <p:tav tm="100000">
                                          <p:val>
                                            <p:strVal val="#ppt_w"/>
                                          </p:val>
                                        </p:tav>
                                      </p:tavLst>
                                    </p:anim>
                                    <p:anim calcmode="lin" valueType="num">
                                      <p:cBhvr>
                                        <p:cTn id="24" dur="500" fill="hold"/>
                                        <p:tgtEl>
                                          <p:spTgt spid="2868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8682"/>
                                        </p:tgtEl>
                                        <p:attrNameLst>
                                          <p:attrName>style.visibility</p:attrName>
                                        </p:attrNameLst>
                                      </p:cBhvr>
                                      <p:to>
                                        <p:strVal val="visible"/>
                                      </p:to>
                                    </p:set>
                                    <p:anim calcmode="lin" valueType="num">
                                      <p:cBhvr>
                                        <p:cTn id="39" dur="500" fill="hold"/>
                                        <p:tgtEl>
                                          <p:spTgt spid="28682"/>
                                        </p:tgtEl>
                                        <p:attrNameLst>
                                          <p:attrName>ppt_w</p:attrName>
                                        </p:attrNameLst>
                                      </p:cBhvr>
                                      <p:tavLst>
                                        <p:tav tm="0">
                                          <p:val>
                                            <p:fltVal val="0"/>
                                          </p:val>
                                        </p:tav>
                                        <p:tav tm="100000">
                                          <p:val>
                                            <p:strVal val="#ppt_w"/>
                                          </p:val>
                                        </p:tav>
                                      </p:tavLst>
                                    </p:anim>
                                    <p:anim calcmode="lin" valueType="num">
                                      <p:cBhvr>
                                        <p:cTn id="40" dur="500" fill="hold"/>
                                        <p:tgtEl>
                                          <p:spTgt spid="2868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linds(horizont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bldLvl="0" animBg="1"/>
      <p:bldP spid="28680" grpId="1" animBg="1"/>
      <p:bldP spid="28681" grpId="0" bldLvl="0" animBg="1"/>
      <p:bldP spid="28681" grpId="1" animBg="1"/>
      <p:bldP spid="28682" grpId="0" bldLvl="0" animBg="1"/>
      <p:bldP spid="28682" grpId="1" animBg="1"/>
      <p:bldP spid="3" grpId="0" bldLvl="0" animBg="1"/>
      <p:bldP spid="10" grpId="0" bldLvl="0" animBg="1"/>
      <p:bldP spid="11" grpId="0" bldLvl="0" animBg="1"/>
      <p:bldP spid="12" grpId="0" bldLvl="0" animBg="1"/>
      <p:bldP spid="13" grpId="0" bldLvl="0" animBg="1"/>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4"/>
          <p:cNvGrpSpPr/>
          <p:nvPr/>
        </p:nvGrpSpPr>
        <p:grpSpPr>
          <a:xfrm>
            <a:off x="323850" y="195263"/>
            <a:ext cx="2224088" cy="560387"/>
            <a:chOff x="502920" y="511530"/>
            <a:chExt cx="636930" cy="561067"/>
          </a:xfrm>
        </p:grpSpPr>
        <p:sp>
          <p:nvSpPr>
            <p:cNvPr id="2" name="椭圆 1"/>
            <p:cNvSpPr/>
            <p:nvPr/>
          </p:nvSpPr>
          <p:spPr>
            <a:xfrm>
              <a:off x="502920" y="514709"/>
              <a:ext cx="636930" cy="557888"/>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3" name="TextBox 5"/>
            <p:cNvSpPr txBox="1">
              <a:spLocks noChangeArrowheads="1"/>
            </p:cNvSpPr>
            <p:nvPr/>
          </p:nvSpPr>
          <p:spPr bwMode="auto">
            <a:xfrm>
              <a:off x="532925" y="511530"/>
              <a:ext cx="606925" cy="553120"/>
            </a:xfrm>
            <a:prstGeom prst="rect">
              <a:avLst/>
            </a:prstGeom>
            <a:noFill/>
            <a:ln>
              <a:noFill/>
            </a:ln>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4" name="Text Box 4"/>
          <p:cNvSpPr txBox="1"/>
          <p:nvPr/>
        </p:nvSpPr>
        <p:spPr>
          <a:xfrm>
            <a:off x="982980" y="812800"/>
            <a:ext cx="8310245" cy="645160"/>
          </a:xfrm>
          <a:prstGeom prst="rect">
            <a:avLst/>
          </a:prstGeom>
          <a:noFill/>
          <a:ln w="9525">
            <a:noFill/>
          </a:ln>
        </p:spPr>
        <p:txBody>
          <a:bodyPr wrap="square" anchor="t" anchorCtr="0">
            <a:spAutoFit/>
          </a:bodyPr>
          <a:lstStyle/>
          <a:p>
            <a:r>
              <a:rPr lang="en-US" altLang="zh-CN" sz="3600" b="1" dirty="0">
                <a:solidFill>
                  <a:schemeClr val="tx1"/>
                </a:solidFill>
                <a:latin typeface="Times New Roman" panose="02020603050405020304" pitchFamily="18" charset="0"/>
                <a:ea typeface="宋体" panose="02010600030101010101" pitchFamily="2" charset="-122"/>
              </a:rPr>
              <a:t>1.</a:t>
            </a:r>
            <a:r>
              <a:rPr lang="en-US" altLang="zh-CN" sz="3200" b="1" dirty="0">
                <a:solidFill>
                  <a:schemeClr val="tx1"/>
                </a:solidFill>
                <a:latin typeface="Times New Roman" panose="02020603050405020304" pitchFamily="18" charset="0"/>
                <a:ea typeface="宋体" panose="02010600030101010101" pitchFamily="2" charset="-122"/>
              </a:rPr>
              <a:t>  M</a:t>
            </a:r>
            <a:r>
              <a:rPr lang="en-US" altLang="zh-CN" sz="3200" b="1" dirty="0">
                <a:latin typeface="Times New Roman" panose="02020603050405020304" pitchFamily="18" charset="0"/>
                <a:ea typeface="宋体" panose="02010600030101010101" pitchFamily="2" charset="-122"/>
              </a:rPr>
              <a:t>ake a list of chores using these verbs.</a:t>
            </a:r>
          </a:p>
        </p:txBody>
      </p:sp>
      <p:sp>
        <p:nvSpPr>
          <p:cNvPr id="5" name="Text Box 4"/>
          <p:cNvSpPr txBox="1"/>
          <p:nvPr/>
        </p:nvSpPr>
        <p:spPr>
          <a:xfrm>
            <a:off x="1267460" y="1668145"/>
            <a:ext cx="8896350" cy="3784600"/>
          </a:xfrm>
          <a:prstGeom prst="rect">
            <a:avLst/>
          </a:prstGeom>
          <a:noFill/>
          <a:ln w="9525">
            <a:noFill/>
          </a:ln>
        </p:spPr>
        <p:txBody>
          <a:bodyPr wrap="square" anchor="t" anchorCtr="0">
            <a:spAutoFit/>
          </a:bodyPr>
          <a:lstStyle/>
          <a:p>
            <a:pPr>
              <a:lnSpc>
                <a:spcPct val="125000"/>
              </a:lnSpc>
            </a:pPr>
            <a:r>
              <a:rPr lang="en-US" altLang="zh-CN" sz="3200" b="1" dirty="0">
                <a:latin typeface="Times New Roman" panose="02020603050405020304" pitchFamily="18" charset="0"/>
                <a:ea typeface="宋体" panose="02010600030101010101" pitchFamily="2" charset="-122"/>
              </a:rPr>
              <a:t>1. do ______________________________</a:t>
            </a:r>
          </a:p>
          <a:p>
            <a:pPr>
              <a:lnSpc>
                <a:spcPct val="125000"/>
              </a:lnSpc>
            </a:pPr>
            <a:r>
              <a:rPr lang="en-US" altLang="zh-CN" sz="3200" b="1" dirty="0">
                <a:latin typeface="Times New Roman" panose="02020603050405020304" pitchFamily="18" charset="0"/>
                <a:ea typeface="宋体" panose="02010600030101010101" pitchFamily="2" charset="-122"/>
              </a:rPr>
              <a:t>2. clean ____________________________</a:t>
            </a:r>
          </a:p>
          <a:p>
            <a:pPr>
              <a:lnSpc>
                <a:spcPct val="125000"/>
              </a:lnSpc>
            </a:pPr>
            <a:r>
              <a:rPr lang="en-US" altLang="zh-CN" sz="3200" b="1" dirty="0">
                <a:latin typeface="Times New Roman" panose="02020603050405020304" pitchFamily="18" charset="0"/>
                <a:ea typeface="宋体" panose="02010600030101010101" pitchFamily="2" charset="-122"/>
              </a:rPr>
              <a:t>3. make ____________________________</a:t>
            </a:r>
          </a:p>
          <a:p>
            <a:pPr>
              <a:lnSpc>
                <a:spcPct val="125000"/>
              </a:lnSpc>
            </a:pPr>
            <a:r>
              <a:rPr lang="en-US" altLang="zh-CN" sz="3200" b="1" dirty="0">
                <a:latin typeface="Times New Roman" panose="02020603050405020304" pitchFamily="18" charset="0"/>
                <a:ea typeface="宋体" panose="02010600030101010101" pitchFamily="2" charset="-122"/>
              </a:rPr>
              <a:t>4. fold _____________________________</a:t>
            </a:r>
          </a:p>
          <a:p>
            <a:pPr>
              <a:lnSpc>
                <a:spcPct val="125000"/>
              </a:lnSpc>
            </a:pPr>
            <a:r>
              <a:rPr lang="en-US" altLang="zh-CN" sz="3200" b="1" dirty="0">
                <a:latin typeface="Times New Roman" panose="02020603050405020304" pitchFamily="18" charset="0"/>
                <a:ea typeface="宋体" panose="02010600030101010101" pitchFamily="2" charset="-122"/>
              </a:rPr>
              <a:t>5. sweep ___________________________</a:t>
            </a:r>
          </a:p>
          <a:p>
            <a:pPr>
              <a:lnSpc>
                <a:spcPct val="125000"/>
              </a:lnSpc>
            </a:pPr>
            <a:r>
              <a:rPr lang="en-US" altLang="zh-CN" sz="3200" b="1" dirty="0">
                <a:latin typeface="Times New Roman" panose="02020603050405020304" pitchFamily="18" charset="0"/>
                <a:ea typeface="宋体" panose="02010600030101010101" pitchFamily="2" charset="-122"/>
              </a:rPr>
              <a:t>6. take out _________________________</a:t>
            </a:r>
          </a:p>
        </p:txBody>
      </p:sp>
      <p:sp>
        <p:nvSpPr>
          <p:cNvPr id="8" name="Text Box 5"/>
          <p:cNvSpPr txBox="1"/>
          <p:nvPr/>
        </p:nvSpPr>
        <p:spPr>
          <a:xfrm>
            <a:off x="2822575" y="1756970"/>
            <a:ext cx="276352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do the dishes</a:t>
            </a:r>
          </a:p>
        </p:txBody>
      </p:sp>
      <p:sp>
        <p:nvSpPr>
          <p:cNvPr id="9" name="Text Box 6"/>
          <p:cNvSpPr txBox="1"/>
          <p:nvPr/>
        </p:nvSpPr>
        <p:spPr>
          <a:xfrm>
            <a:off x="3061970" y="2392680"/>
            <a:ext cx="415163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clean the living room</a:t>
            </a:r>
          </a:p>
        </p:txBody>
      </p:sp>
      <p:sp>
        <p:nvSpPr>
          <p:cNvPr id="16" name="Text Box 7"/>
          <p:cNvSpPr txBox="1"/>
          <p:nvPr/>
        </p:nvSpPr>
        <p:spPr>
          <a:xfrm>
            <a:off x="3067050" y="2999105"/>
            <a:ext cx="332740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make the bed</a:t>
            </a:r>
          </a:p>
        </p:txBody>
      </p:sp>
      <p:sp>
        <p:nvSpPr>
          <p:cNvPr id="17" name="Text Box 8"/>
          <p:cNvSpPr txBox="1"/>
          <p:nvPr/>
        </p:nvSpPr>
        <p:spPr>
          <a:xfrm>
            <a:off x="3061970" y="3580466"/>
            <a:ext cx="3885565"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fold the clothes</a:t>
            </a:r>
          </a:p>
        </p:txBody>
      </p:sp>
      <p:sp>
        <p:nvSpPr>
          <p:cNvPr id="18" name="Text Box 9"/>
          <p:cNvSpPr txBox="1"/>
          <p:nvPr/>
        </p:nvSpPr>
        <p:spPr>
          <a:xfrm>
            <a:off x="3430905" y="4182745"/>
            <a:ext cx="3170555"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sweep the floor</a:t>
            </a:r>
          </a:p>
        </p:txBody>
      </p:sp>
      <p:sp>
        <p:nvSpPr>
          <p:cNvPr id="19" name="Text Box 10"/>
          <p:cNvSpPr txBox="1"/>
          <p:nvPr/>
        </p:nvSpPr>
        <p:spPr>
          <a:xfrm>
            <a:off x="3552825" y="4779365"/>
            <a:ext cx="432562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take out the rubbish</a:t>
            </a:r>
          </a:p>
        </p:txBody>
      </p:sp>
      <p:pic>
        <p:nvPicPr>
          <p:cNvPr id="2097178" name="图片 16"/>
          <p:cNvPicPr>
            <a:picLocks noChangeAspect="1"/>
          </p:cNvPicPr>
          <p:nvPr/>
        </p:nvPicPr>
        <p:blipFill rotWithShape="1">
          <a:blip r:embed="rId2"/>
          <a:srcRect l="21376"/>
          <a:stretch>
            <a:fillRect/>
          </a:stretch>
        </p:blipFill>
        <p:spPr>
          <a:xfrm>
            <a:off x="5863964" y="4036830"/>
            <a:ext cx="5951518" cy="25296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1"/>
          <p:cNvSpPr/>
          <p:nvPr/>
        </p:nvSpPr>
        <p:spPr>
          <a:xfrm>
            <a:off x="1576070" y="1496060"/>
            <a:ext cx="4180205" cy="4420870"/>
          </a:xfrm>
          <a:prstGeom prst="rect">
            <a:avLst/>
          </a:prstGeom>
          <a:noFill/>
          <a:ln w="9525">
            <a:noFill/>
          </a:ln>
        </p:spPr>
        <p:txBody>
          <a:bodyPr wrap="square">
            <a:spAutoFit/>
          </a:bodyPr>
          <a:lstStyle/>
          <a:p>
            <a:pPr>
              <a:lnSpc>
                <a:spcPct val="110000"/>
              </a:lnSpc>
            </a:pPr>
            <a:r>
              <a:rPr lang="en-US" altLang="zh-CN" sz="3200" b="1" dirty="0">
                <a:latin typeface="Times New Roman" panose="02020603050405020304" pitchFamily="18" charset="0"/>
              </a:rPr>
              <a:t>1.</a:t>
            </a:r>
            <a:r>
              <a:rPr lang="zh-CN" altLang="en-US" sz="3200" b="1" dirty="0">
                <a:latin typeface="Times New Roman" panose="02020603050405020304" pitchFamily="18" charset="0"/>
              </a:rPr>
              <a:t>浪费时间</a:t>
            </a:r>
          </a:p>
          <a:p>
            <a:pPr>
              <a:lnSpc>
                <a:spcPct val="110000"/>
              </a:lnSpc>
            </a:pPr>
            <a:r>
              <a:rPr lang="en-US" altLang="zh-CN" sz="3200" b="1" dirty="0">
                <a:latin typeface="Times New Roman" panose="02020603050405020304" pitchFamily="18" charset="0"/>
              </a:rPr>
              <a:t>2.</a:t>
            </a:r>
            <a:r>
              <a:rPr lang="zh-CN" altLang="en-US" sz="3200" b="1" dirty="0">
                <a:latin typeface="Times New Roman" panose="02020603050405020304" pitchFamily="18" charset="0"/>
              </a:rPr>
              <a:t>目的是；为了</a:t>
            </a:r>
          </a:p>
          <a:p>
            <a:pPr>
              <a:lnSpc>
                <a:spcPct val="110000"/>
              </a:lnSpc>
            </a:pPr>
            <a:r>
              <a:rPr lang="en-US" altLang="zh-CN" sz="3200" b="1" dirty="0">
                <a:latin typeface="Times New Roman" panose="02020603050405020304" pitchFamily="18" charset="0"/>
              </a:rPr>
              <a:t>3.</a:t>
            </a:r>
            <a:r>
              <a:rPr lang="zh-CN" altLang="en-US" sz="3200" b="1" dirty="0">
                <a:latin typeface="Times New Roman" panose="02020603050405020304" pitchFamily="18" charset="0"/>
              </a:rPr>
              <a:t>给某人提供某物</a:t>
            </a:r>
          </a:p>
          <a:p>
            <a:pPr>
              <a:lnSpc>
                <a:spcPct val="110000"/>
              </a:lnSpc>
            </a:pPr>
            <a:r>
              <a:rPr lang="en-US" altLang="zh-CN" sz="3200" b="1" dirty="0">
                <a:latin typeface="Times New Roman" panose="02020603050405020304" pitchFamily="18" charset="0"/>
              </a:rPr>
              <a:t>4.</a:t>
            </a:r>
            <a:r>
              <a:rPr lang="zh-CN" altLang="en-US" sz="3200" b="1" dirty="0">
                <a:latin typeface="Times New Roman" panose="02020603050405020304" pitchFamily="18" charset="0"/>
              </a:rPr>
              <a:t>依靠；信赖</a:t>
            </a:r>
          </a:p>
          <a:p>
            <a:pPr>
              <a:lnSpc>
                <a:spcPct val="110000"/>
              </a:lnSpc>
            </a:pPr>
            <a:r>
              <a:rPr lang="en-US" altLang="zh-CN" sz="3200" b="1" dirty="0">
                <a:latin typeface="Times New Roman" panose="02020603050405020304" pitchFamily="18" charset="0"/>
              </a:rPr>
              <a:t>5.</a:t>
            </a:r>
            <a:r>
              <a:rPr lang="zh-CN" altLang="en-US" sz="3200" b="1" dirty="0">
                <a:latin typeface="Times New Roman" panose="02020603050405020304" pitchFamily="18" charset="0"/>
              </a:rPr>
              <a:t>培养某人的独立性</a:t>
            </a:r>
          </a:p>
          <a:p>
            <a:pPr>
              <a:lnSpc>
                <a:spcPct val="110000"/>
              </a:lnSpc>
            </a:pPr>
            <a:r>
              <a:rPr lang="en-US" altLang="zh-CN" sz="3200" b="1" dirty="0">
                <a:latin typeface="Times New Roman" panose="02020603050405020304" pitchFamily="18" charset="0"/>
              </a:rPr>
              <a:t>6.</a:t>
            </a:r>
            <a:r>
              <a:rPr lang="zh-CN" altLang="en-US" sz="3200" b="1" dirty="0">
                <a:latin typeface="Times New Roman" panose="02020603050405020304" pitchFamily="18" charset="0"/>
              </a:rPr>
              <a:t>理解公平的概念</a:t>
            </a:r>
            <a:endParaRPr lang="en-US" altLang="zh-CN" sz="3200" b="1" dirty="0">
              <a:latin typeface="Times New Roman" panose="02020603050405020304" pitchFamily="18" charset="0"/>
            </a:endParaRPr>
          </a:p>
          <a:p>
            <a:pPr>
              <a:lnSpc>
                <a:spcPct val="110000"/>
              </a:lnSpc>
            </a:pPr>
            <a:r>
              <a:rPr lang="en-US" altLang="zh-CN" sz="3200" b="1" dirty="0">
                <a:latin typeface="Times New Roman" panose="02020603050405020304" pitchFamily="18" charset="0"/>
              </a:rPr>
              <a:t>7.</a:t>
            </a:r>
            <a:r>
              <a:rPr lang="zh-CN" altLang="en-US" sz="3200" b="1" dirty="0">
                <a:latin typeface="Times New Roman" panose="02020603050405020304" pitchFamily="18" charset="0"/>
              </a:rPr>
              <a:t>照顾</a:t>
            </a:r>
          </a:p>
          <a:p>
            <a:pPr>
              <a:lnSpc>
                <a:spcPct val="110000"/>
              </a:lnSpc>
            </a:pPr>
            <a:r>
              <a:rPr lang="en-US" altLang="zh-CN" sz="3200" b="1" dirty="0">
                <a:latin typeface="Times New Roman" panose="02020603050405020304" pitchFamily="18" charset="0"/>
              </a:rPr>
              <a:t>8.</a:t>
            </a:r>
            <a:r>
              <a:rPr lang="zh-CN" altLang="en-US" sz="3200" b="1" dirty="0">
                <a:latin typeface="Times New Roman" panose="02020603050405020304" pitchFamily="18" charset="0"/>
              </a:rPr>
              <a:t>学会独立</a:t>
            </a:r>
          </a:p>
        </p:txBody>
      </p:sp>
      <p:sp>
        <p:nvSpPr>
          <p:cNvPr id="6" name="文本框 5"/>
          <p:cNvSpPr txBox="1"/>
          <p:nvPr/>
        </p:nvSpPr>
        <p:spPr>
          <a:xfrm>
            <a:off x="1576070" y="395605"/>
            <a:ext cx="9437370" cy="583565"/>
          </a:xfrm>
          <a:prstGeom prst="rect">
            <a:avLst/>
          </a:prstGeom>
          <a:solidFill>
            <a:schemeClr val="accent4">
              <a:lumMod val="20000"/>
              <a:lumOff val="80000"/>
            </a:schemeClr>
          </a:solidFill>
          <a:ln>
            <a:solidFill>
              <a:schemeClr val="accent1">
                <a:lumMod val="50000"/>
              </a:schemeClr>
            </a:solidFill>
          </a:ln>
        </p:spPr>
        <p:txBody>
          <a:bodyPr wrap="square" rtlCol="0">
            <a:spAutoFit/>
            <a:scene3d>
              <a:camera prst="orthographicFront"/>
              <a:lightRig rig="threePt" dir="t"/>
            </a:scene3d>
          </a:bodyPr>
          <a:lstStyle/>
          <a:p>
            <a:r>
              <a:rPr lang="en-US" altLang="zh-CN" sz="3200" b="1" dirty="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Use the phrases we have learned as many as possible!</a:t>
            </a:r>
          </a:p>
        </p:txBody>
      </p:sp>
      <p:sp>
        <p:nvSpPr>
          <p:cNvPr id="2" name="Rectangle 1"/>
          <p:cNvSpPr/>
          <p:nvPr/>
        </p:nvSpPr>
        <p:spPr>
          <a:xfrm>
            <a:off x="5629275" y="1485265"/>
            <a:ext cx="5783580" cy="4420870"/>
          </a:xfrm>
          <a:prstGeom prst="rect">
            <a:avLst/>
          </a:prstGeom>
          <a:noFill/>
          <a:ln w="9525">
            <a:noFill/>
          </a:ln>
        </p:spPr>
        <p:txBody>
          <a:bodyPr wrap="square">
            <a:spAutoFit/>
          </a:bodyPr>
          <a:lstStyle/>
          <a:p>
            <a:pPr algn="l">
              <a:lnSpc>
                <a:spcPct val="110000"/>
              </a:lnSpc>
            </a:pPr>
            <a:r>
              <a:rPr lang="en-US" altLang="zh-CN" sz="3200" b="1" i="1" dirty="0">
                <a:solidFill>
                  <a:srgbClr val="FF0000"/>
                </a:solidFill>
                <a:latin typeface="Times New Roman" panose="02020603050405020304" pitchFamily="18" charset="0"/>
              </a:rPr>
              <a:t>a waste of time </a:t>
            </a:r>
            <a:endParaRPr lang="zh-CN" altLang="en-US" sz="3200" b="1" i="1" dirty="0">
              <a:solidFill>
                <a:srgbClr val="FF0000"/>
              </a:solidFill>
              <a:latin typeface="Times New Roman" panose="02020603050405020304" pitchFamily="18" charset="0"/>
            </a:endParaRPr>
          </a:p>
          <a:p>
            <a:pPr algn="l">
              <a:lnSpc>
                <a:spcPct val="110000"/>
              </a:lnSpc>
            </a:pPr>
            <a:r>
              <a:rPr lang="en-US" altLang="zh-CN" sz="3200" b="1" i="1" dirty="0">
                <a:solidFill>
                  <a:srgbClr val="FF0000"/>
                </a:solidFill>
                <a:latin typeface="Times New Roman" panose="02020603050405020304" pitchFamily="18" charset="0"/>
              </a:rPr>
              <a:t>in order to </a:t>
            </a:r>
          </a:p>
          <a:p>
            <a:pPr algn="l">
              <a:lnSpc>
                <a:spcPct val="110000"/>
              </a:lnSpc>
            </a:pPr>
            <a:r>
              <a:rPr lang="en-US" altLang="zh-CN" sz="3200" b="1" i="1" dirty="0">
                <a:solidFill>
                  <a:srgbClr val="FF0000"/>
                </a:solidFill>
                <a:latin typeface="Times New Roman" panose="02020603050405020304" pitchFamily="18" charset="0"/>
              </a:rPr>
              <a:t>provide sth. for sb. </a:t>
            </a:r>
            <a:endParaRPr lang="zh-CN" altLang="en-US" sz="3200" b="1" i="1" dirty="0">
              <a:solidFill>
                <a:srgbClr val="FF0000"/>
              </a:solidFill>
              <a:latin typeface="Times New Roman" panose="02020603050405020304" pitchFamily="18" charset="0"/>
            </a:endParaRPr>
          </a:p>
          <a:p>
            <a:pPr algn="l">
              <a:lnSpc>
                <a:spcPct val="110000"/>
              </a:lnSpc>
            </a:pPr>
            <a:r>
              <a:rPr lang="en-US" altLang="zh-CN" sz="3200" b="1" i="1" dirty="0">
                <a:solidFill>
                  <a:srgbClr val="FF0000"/>
                </a:solidFill>
                <a:latin typeface="Times New Roman" panose="02020603050405020304" pitchFamily="18" charset="0"/>
              </a:rPr>
              <a:t>depend on </a:t>
            </a:r>
          </a:p>
          <a:p>
            <a:pPr algn="l">
              <a:lnSpc>
                <a:spcPct val="110000"/>
              </a:lnSpc>
            </a:pPr>
            <a:r>
              <a:rPr lang="en-US" altLang="zh-CN" sz="3200" b="1" i="1" dirty="0">
                <a:solidFill>
                  <a:srgbClr val="FF0000"/>
                </a:solidFill>
                <a:latin typeface="Times New Roman" panose="02020603050405020304" pitchFamily="18" charset="0"/>
              </a:rPr>
              <a:t>develop one’s independence</a:t>
            </a:r>
          </a:p>
          <a:p>
            <a:pPr algn="l">
              <a:lnSpc>
                <a:spcPct val="110000"/>
              </a:lnSpc>
            </a:pPr>
            <a:r>
              <a:rPr lang="en-US" altLang="zh-CN" sz="3200" b="1" i="1" dirty="0">
                <a:solidFill>
                  <a:srgbClr val="FF0000"/>
                </a:solidFill>
                <a:latin typeface="Times New Roman" panose="02020603050405020304" pitchFamily="18" charset="0"/>
              </a:rPr>
              <a:t>understand the idea of fairness</a:t>
            </a:r>
          </a:p>
          <a:p>
            <a:pPr algn="l">
              <a:lnSpc>
                <a:spcPct val="110000"/>
              </a:lnSpc>
            </a:pPr>
            <a:r>
              <a:rPr lang="en-US" altLang="zh-CN" sz="3200" b="1" i="1" dirty="0">
                <a:solidFill>
                  <a:srgbClr val="FF0000"/>
                </a:solidFill>
                <a:latin typeface="Times New Roman" panose="02020603050405020304" pitchFamily="18" charset="0"/>
              </a:rPr>
              <a:t>take care of </a:t>
            </a:r>
          </a:p>
          <a:p>
            <a:pPr algn="l">
              <a:lnSpc>
                <a:spcPct val="110000"/>
              </a:lnSpc>
            </a:pPr>
            <a:r>
              <a:rPr lang="en-US" altLang="zh-CN" sz="3200" b="1" i="1" dirty="0">
                <a:solidFill>
                  <a:srgbClr val="FF0000"/>
                </a:solidFill>
                <a:latin typeface="Times New Roman" panose="02020603050405020304" pitchFamily="18" charset="0"/>
              </a:rPr>
              <a:t>learn to be independent</a:t>
            </a:r>
            <a:r>
              <a:rPr lang="en-US" altLang="zh-CN" sz="3200" b="1" dirty="0">
                <a:solidFill>
                  <a:srgbClr val="FF0000"/>
                </a:solidFill>
                <a:latin typeface="Times New Roman" panose="02020603050405020304" pitchFamily="18" charset="0"/>
              </a:rPr>
              <a:t> </a:t>
            </a:r>
            <a:endParaRPr lang="zh-CN" altLang="en-US" sz="3200" b="1" dirty="0">
              <a:solidFill>
                <a:srgbClr val="FF0000"/>
              </a:solidFill>
              <a:latin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F2B8D76-CD2E-F799-17D9-CFB398C49DBE}"/>
              </a:ext>
            </a:extLst>
          </p:cNvPr>
          <p:cNvSpPr txBox="1"/>
          <p:nvPr/>
        </p:nvSpPr>
        <p:spPr>
          <a:xfrm>
            <a:off x="3525258" y="461372"/>
            <a:ext cx="5141483" cy="584775"/>
          </a:xfrm>
          <a:prstGeom prst="rect">
            <a:avLst/>
          </a:prstGeom>
          <a:solidFill>
            <a:schemeClr val="accent4">
              <a:lumMod val="20000"/>
              <a:lumOff val="80000"/>
            </a:schemeClr>
          </a:solidFill>
          <a:ln>
            <a:solidFill>
              <a:schemeClr val="accent1">
                <a:lumMod val="50000"/>
              </a:schemeClr>
            </a:solidFill>
          </a:ln>
        </p:spPr>
        <p:txBody>
          <a:bodyPr wrap="square" rtlCol="0">
            <a:spAutoFit/>
            <a:scene3d>
              <a:camera prst="orthographicFront"/>
              <a:lightRig rig="threePt" dir="t"/>
            </a:scene3d>
          </a:bodyPr>
          <a:lstStyle/>
          <a:p>
            <a:r>
              <a:rPr lang="en-US" altLang="zh-CN" sz="3200" b="1" dirty="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Use linking words correctly!</a:t>
            </a:r>
          </a:p>
        </p:txBody>
      </p:sp>
      <p:sp>
        <p:nvSpPr>
          <p:cNvPr id="3" name="TextBox 8">
            <a:extLst>
              <a:ext uri="{FF2B5EF4-FFF2-40B4-BE49-F238E27FC236}">
                <a16:creationId xmlns:a16="http://schemas.microsoft.com/office/drawing/2014/main" id="{5C677EE0-E9CA-BB57-ADF0-B163F8220E4F}"/>
              </a:ext>
            </a:extLst>
          </p:cNvPr>
          <p:cNvSpPr/>
          <p:nvPr>
            <p:custDataLst>
              <p:tags r:id="rId1"/>
            </p:custDataLst>
          </p:nvPr>
        </p:nvSpPr>
        <p:spPr>
          <a:xfrm>
            <a:off x="479425" y="1272148"/>
            <a:ext cx="11540339" cy="4832092"/>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a:defRPr/>
            </a:pPr>
            <a:r>
              <a:rPr lang="en-US" sz="2800" b="1" kern="0" dirty="0">
                <a:solidFill>
                  <a:prstClr val="black"/>
                </a:solidFill>
                <a:latin typeface="黑体" panose="02010609060101010101" charset="-122"/>
                <a:ea typeface="黑体" panose="02010609060101010101" charset="-122"/>
                <a:cs typeface="Arial"/>
              </a:rPr>
              <a:t>1.</a:t>
            </a:r>
            <a:r>
              <a:rPr sz="2800" b="1" kern="0" dirty="0">
                <a:solidFill>
                  <a:prstClr val="black"/>
                </a:solidFill>
                <a:latin typeface="黑体" panose="02010609060101010101" charset="-122"/>
                <a:ea typeface="黑体" panose="02010609060101010101" charset="-122"/>
                <a:cs typeface="Arial"/>
              </a:rPr>
              <a:t>表示并列或递进：</a:t>
            </a:r>
            <a:r>
              <a:rPr lang="en-US" altLang="zh-CN" sz="2800" b="1" kern="0" dirty="0">
                <a:solidFill>
                  <a:prstClr val="black"/>
                </a:solidFill>
                <a:latin typeface="Times New Roman" pitchFamily="18" charset="0"/>
                <a:ea typeface="黑体" panose="02010609060101010101" charset="-122"/>
                <a:cs typeface="Arial"/>
              </a:rPr>
              <a:t>and, both …and, not only …but also, neither …nor…</a:t>
            </a:r>
          </a:p>
          <a:p>
            <a:pPr>
              <a:defRPr/>
            </a:pPr>
            <a:r>
              <a:rPr lang="en-US" sz="2800" b="1" kern="0" dirty="0">
                <a:solidFill>
                  <a:prstClr val="black"/>
                </a:solidFill>
                <a:latin typeface="黑体" panose="02010609060101010101" charset="-122"/>
                <a:ea typeface="黑体" panose="02010609060101010101" charset="-122"/>
                <a:cs typeface="Arial"/>
              </a:rPr>
              <a:t>2.</a:t>
            </a:r>
            <a:r>
              <a:rPr sz="2800" b="1" kern="0" dirty="0">
                <a:solidFill>
                  <a:prstClr val="black"/>
                </a:solidFill>
                <a:latin typeface="黑体" panose="02010609060101010101" charset="-122"/>
                <a:ea typeface="黑体" panose="02010609060101010101" charset="-122"/>
                <a:cs typeface="Arial"/>
              </a:rPr>
              <a:t>表示结果：</a:t>
            </a:r>
            <a:r>
              <a:rPr lang="en-US" altLang="zh-CN" sz="2800" b="1" kern="0" dirty="0">
                <a:solidFill>
                  <a:prstClr val="black"/>
                </a:solidFill>
                <a:latin typeface="Times New Roman" pitchFamily="18" charset="0"/>
                <a:ea typeface="黑体" panose="02010609060101010101" charset="-122"/>
                <a:cs typeface="Arial"/>
              </a:rPr>
              <a:t>so …that, too …to …</a:t>
            </a:r>
          </a:p>
          <a:p>
            <a:pPr>
              <a:defRPr/>
            </a:pPr>
            <a:r>
              <a:rPr lang="en-US" sz="2800" b="1" kern="0" dirty="0">
                <a:solidFill>
                  <a:prstClr val="black"/>
                </a:solidFill>
                <a:latin typeface="黑体" panose="02010609060101010101" charset="-122"/>
                <a:ea typeface="黑体" panose="02010609060101010101" charset="-122"/>
                <a:cs typeface="Arial"/>
              </a:rPr>
              <a:t>3.</a:t>
            </a:r>
            <a:r>
              <a:rPr sz="2800" b="1" kern="0" dirty="0">
                <a:solidFill>
                  <a:prstClr val="black"/>
                </a:solidFill>
                <a:latin typeface="黑体" panose="02010609060101010101" charset="-122"/>
                <a:ea typeface="黑体" panose="02010609060101010101" charset="-122"/>
                <a:cs typeface="Arial"/>
              </a:rPr>
              <a:t>表示转折：</a:t>
            </a:r>
            <a:r>
              <a:rPr lang="en-US" altLang="zh-CN" sz="2800" b="1" kern="0" dirty="0">
                <a:solidFill>
                  <a:prstClr val="black"/>
                </a:solidFill>
                <a:latin typeface="Times New Roman" pitchFamily="18" charset="0"/>
                <a:ea typeface="黑体" panose="02010609060101010101" charset="-122"/>
                <a:cs typeface="Arial"/>
              </a:rPr>
              <a:t>but, however, although …</a:t>
            </a:r>
          </a:p>
          <a:p>
            <a:pPr>
              <a:defRPr/>
            </a:pPr>
            <a:r>
              <a:rPr lang="en-US" sz="2800" b="1" kern="0" dirty="0">
                <a:solidFill>
                  <a:prstClr val="black"/>
                </a:solidFill>
                <a:latin typeface="黑体" panose="02010609060101010101" charset="-122"/>
                <a:ea typeface="黑体" panose="02010609060101010101" charset="-122"/>
                <a:cs typeface="Arial"/>
              </a:rPr>
              <a:t>4.</a:t>
            </a:r>
            <a:r>
              <a:rPr sz="2800" b="1" kern="0" dirty="0">
                <a:solidFill>
                  <a:prstClr val="black"/>
                </a:solidFill>
                <a:latin typeface="黑体" panose="02010609060101010101" charset="-122"/>
                <a:ea typeface="黑体" panose="02010609060101010101" charset="-122"/>
                <a:cs typeface="Arial"/>
              </a:rPr>
              <a:t>表示因果：</a:t>
            </a:r>
            <a:r>
              <a:rPr lang="en-US" altLang="zh-CN" sz="2800" b="1" kern="0" dirty="0">
                <a:solidFill>
                  <a:prstClr val="black"/>
                </a:solidFill>
                <a:latin typeface="Times New Roman" pitchFamily="18" charset="0"/>
                <a:ea typeface="黑体" panose="02010609060101010101" charset="-122"/>
                <a:cs typeface="Arial"/>
              </a:rPr>
              <a:t>because, so, therefore, as a result …</a:t>
            </a:r>
          </a:p>
          <a:p>
            <a:pPr>
              <a:defRPr/>
            </a:pPr>
            <a:r>
              <a:rPr lang="en-US" sz="2800" b="1" kern="0" dirty="0">
                <a:solidFill>
                  <a:prstClr val="black"/>
                </a:solidFill>
                <a:latin typeface="黑体" panose="02010609060101010101" charset="-122"/>
                <a:ea typeface="黑体" panose="02010609060101010101" charset="-122"/>
                <a:cs typeface="Arial"/>
              </a:rPr>
              <a:t>5.</a:t>
            </a:r>
            <a:r>
              <a:rPr sz="2800" b="1" kern="0" dirty="0">
                <a:solidFill>
                  <a:prstClr val="black"/>
                </a:solidFill>
                <a:latin typeface="黑体" panose="02010609060101010101" charset="-122"/>
                <a:ea typeface="黑体" panose="02010609060101010101" charset="-122"/>
                <a:cs typeface="Arial"/>
              </a:rPr>
              <a:t>表示条件：</a:t>
            </a:r>
            <a:r>
              <a:rPr lang="en-US" altLang="zh-CN" sz="2800" b="1" kern="0" dirty="0">
                <a:solidFill>
                  <a:prstClr val="black"/>
                </a:solidFill>
                <a:latin typeface="Times New Roman" pitchFamily="18" charset="0"/>
                <a:ea typeface="黑体" panose="02010609060101010101" charset="-122"/>
                <a:cs typeface="Arial"/>
              </a:rPr>
              <a:t>if, unless, …</a:t>
            </a:r>
          </a:p>
          <a:p>
            <a:pPr>
              <a:defRPr/>
            </a:pPr>
            <a:r>
              <a:rPr lang="en-US" sz="2800" b="1" kern="0" dirty="0">
                <a:solidFill>
                  <a:prstClr val="black"/>
                </a:solidFill>
                <a:latin typeface="黑体" panose="02010609060101010101" charset="-122"/>
                <a:ea typeface="黑体" panose="02010609060101010101" charset="-122"/>
                <a:cs typeface="Arial"/>
              </a:rPr>
              <a:t>6.</a:t>
            </a:r>
            <a:r>
              <a:rPr sz="2800" b="1" kern="0" dirty="0">
                <a:solidFill>
                  <a:prstClr val="black"/>
                </a:solidFill>
                <a:latin typeface="黑体" panose="02010609060101010101" charset="-122"/>
                <a:ea typeface="黑体" panose="02010609060101010101" charset="-122"/>
                <a:cs typeface="Arial"/>
              </a:rPr>
              <a:t>表示对比：</a:t>
            </a:r>
            <a:r>
              <a:rPr lang="en-US" altLang="zh-CN" sz="2800" b="1" kern="0" dirty="0">
                <a:solidFill>
                  <a:prstClr val="black"/>
                </a:solidFill>
                <a:latin typeface="Times New Roman" pitchFamily="18" charset="0"/>
                <a:ea typeface="黑体" panose="02010609060101010101" charset="-122"/>
                <a:cs typeface="Arial"/>
              </a:rPr>
              <a:t>on the one hand …on the other hand …</a:t>
            </a:r>
          </a:p>
          <a:p>
            <a:pPr>
              <a:defRPr/>
            </a:pPr>
            <a:r>
              <a:rPr lang="en-US" sz="2800" b="1" kern="0" dirty="0">
                <a:solidFill>
                  <a:prstClr val="black"/>
                </a:solidFill>
                <a:latin typeface="黑体" panose="02010609060101010101" charset="-122"/>
                <a:ea typeface="黑体" panose="02010609060101010101" charset="-122"/>
                <a:cs typeface="Arial"/>
              </a:rPr>
              <a:t>7.</a:t>
            </a:r>
            <a:r>
              <a:rPr sz="2800" b="1" kern="0" dirty="0">
                <a:solidFill>
                  <a:prstClr val="black"/>
                </a:solidFill>
                <a:latin typeface="黑体" panose="02010609060101010101" charset="-122"/>
                <a:ea typeface="黑体" panose="02010609060101010101" charset="-122"/>
                <a:cs typeface="Arial"/>
              </a:rPr>
              <a:t>表示举例：</a:t>
            </a:r>
            <a:r>
              <a:rPr lang="en-US" altLang="zh-CN" sz="2800" b="1" kern="0" dirty="0">
                <a:solidFill>
                  <a:prstClr val="black"/>
                </a:solidFill>
                <a:latin typeface="Times New Roman" pitchFamily="18" charset="0"/>
                <a:ea typeface="黑体" panose="02010609060101010101" charset="-122"/>
                <a:cs typeface="Arial"/>
              </a:rPr>
              <a:t>for example, such as …</a:t>
            </a:r>
          </a:p>
          <a:p>
            <a:pPr lvl="0">
              <a:defRPr/>
            </a:pPr>
            <a:r>
              <a:rPr lang="en-US" sz="2800" b="1" kern="0" dirty="0">
                <a:solidFill>
                  <a:prstClr val="black"/>
                </a:solidFill>
                <a:latin typeface="Times New Roman" pitchFamily="18" charset="0"/>
                <a:ea typeface="黑体" panose="02010609060101010101" charset="-122"/>
                <a:cs typeface="Arial"/>
              </a:rPr>
              <a:t>8.</a:t>
            </a:r>
            <a:r>
              <a:rPr lang="zh-CN" altLang="en-US" sz="2800" b="1" kern="0" dirty="0">
                <a:solidFill>
                  <a:prstClr val="black"/>
                </a:solidFill>
                <a:latin typeface="Times New Roman" pitchFamily="18" charset="0"/>
                <a:ea typeface="黑体" panose="02010609060101010101" charset="-122"/>
                <a:cs typeface="Arial"/>
              </a:rPr>
              <a:t>表示顺序：</a:t>
            </a:r>
            <a:r>
              <a:rPr lang="en-US" altLang="zh-CN" sz="2800" b="1" kern="0" dirty="0">
                <a:solidFill>
                  <a:prstClr val="black"/>
                </a:solidFill>
                <a:latin typeface="Times New Roman" pitchFamily="18" charset="0"/>
                <a:ea typeface="黑体" panose="02010609060101010101" charset="-122"/>
                <a:cs typeface="Arial"/>
              </a:rPr>
              <a:t>first/first of all/ in the first place/to begin with; second,</a:t>
            </a:r>
          </a:p>
          <a:p>
            <a:pPr lvl="0">
              <a:defRPr/>
            </a:pPr>
            <a:r>
              <a:rPr lang="en-US" altLang="zh-CN" sz="2800" b="1" kern="0" dirty="0">
                <a:solidFill>
                  <a:prstClr val="black"/>
                </a:solidFill>
                <a:latin typeface="Times New Roman" pitchFamily="18" charset="0"/>
                <a:ea typeface="黑体" panose="02010609060101010101" charset="-122"/>
                <a:cs typeface="Arial"/>
              </a:rPr>
              <a:t>                       what’s more, next, finally/in the end/last but not least…</a:t>
            </a:r>
          </a:p>
          <a:p>
            <a:pPr>
              <a:defRPr/>
            </a:pPr>
            <a:r>
              <a:rPr lang="en-US" altLang="zh-CN" sz="2800" b="1" kern="0" dirty="0">
                <a:solidFill>
                  <a:prstClr val="black"/>
                </a:solidFill>
                <a:latin typeface="黑体" panose="02010609060101010101" charset="-122"/>
                <a:ea typeface="黑体" panose="02010609060101010101" charset="-122"/>
                <a:cs typeface="Arial"/>
              </a:rPr>
              <a:t>9.</a:t>
            </a:r>
            <a:r>
              <a:rPr lang="zh-CN" altLang="en-US" sz="2800" b="1" kern="0" dirty="0">
                <a:solidFill>
                  <a:prstClr val="black"/>
                </a:solidFill>
                <a:latin typeface="黑体" panose="02010609060101010101" charset="-122"/>
                <a:ea typeface="黑体" panose="02010609060101010101" charset="-122"/>
                <a:cs typeface="Arial"/>
              </a:rPr>
              <a:t>表示目的：</a:t>
            </a:r>
            <a:r>
              <a:rPr lang="en-US" altLang="zh-CN" sz="2800" b="1" kern="0" dirty="0">
                <a:solidFill>
                  <a:prstClr val="black"/>
                </a:solidFill>
                <a:latin typeface="Times New Roman" pitchFamily="18" charset="0"/>
                <a:ea typeface="黑体" panose="02010609060101010101" charset="-122"/>
                <a:cs typeface="Arial"/>
              </a:rPr>
              <a:t>in order to, in order that….</a:t>
            </a:r>
          </a:p>
          <a:p>
            <a:pPr>
              <a:defRPr/>
            </a:pPr>
            <a:r>
              <a:rPr lang="en-US" altLang="zh-CN" sz="2800" b="1" kern="0" dirty="0">
                <a:solidFill>
                  <a:prstClr val="black"/>
                </a:solidFill>
                <a:latin typeface="黑体" panose="02010609060101010101" charset="-122"/>
                <a:ea typeface="黑体" panose="02010609060101010101" charset="-122"/>
                <a:cs typeface="Arial"/>
              </a:rPr>
              <a:t>10.</a:t>
            </a:r>
            <a:r>
              <a:rPr lang="zh-CN" altLang="en-US" sz="2800" b="1" kern="0" dirty="0">
                <a:solidFill>
                  <a:prstClr val="black"/>
                </a:solidFill>
                <a:latin typeface="黑体" panose="02010609060101010101" charset="-122"/>
                <a:ea typeface="黑体" panose="02010609060101010101" charset="-122"/>
                <a:cs typeface="Arial"/>
              </a:rPr>
              <a:t>表示结论：</a:t>
            </a:r>
            <a:r>
              <a:rPr lang="en-US" altLang="zh-CN" sz="2800" b="1" kern="0" dirty="0">
                <a:solidFill>
                  <a:prstClr val="black"/>
                </a:solidFill>
                <a:latin typeface="Times New Roman" pitchFamily="18" charset="0"/>
                <a:ea typeface="黑体" panose="02010609060101010101" charset="-122"/>
                <a:cs typeface="Arial"/>
              </a:rPr>
              <a:t>all in all, in a word…</a:t>
            </a:r>
          </a:p>
        </p:txBody>
      </p:sp>
    </p:spTree>
    <p:extLst>
      <p:ext uri="{BB962C8B-B14F-4D97-AF65-F5344CB8AC3E}">
        <p14:creationId xmlns:p14="http://schemas.microsoft.com/office/powerpoint/2010/main" val="34839145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left)">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left)">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ipe(left)">
                                      <p:cBhvr>
                                        <p:cTn id="5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pic>
        <p:nvPicPr>
          <p:cNvPr id="2097152" name="图片 784"/>
          <p:cNvPicPr>
            <a:picLocks noChangeAspect="1"/>
          </p:cNvPicPr>
          <p:nvPr/>
        </p:nvPicPr>
        <p:blipFill>
          <a:blip r:embed="rId3"/>
          <a:srcRect l="36302" b="5246"/>
          <a:stretch>
            <a:fillRect/>
          </a:stretch>
        </p:blipFill>
        <p:spPr>
          <a:xfrm>
            <a:off x="0" y="2040202"/>
            <a:ext cx="6553200" cy="5568537"/>
          </a:xfrm>
          <a:custGeom>
            <a:avLst/>
            <a:gdLst>
              <a:gd name="connsiteX0" fmla="*/ 0 w 6553200"/>
              <a:gd name="connsiteY0" fmla="*/ 0 h 5568537"/>
              <a:gd name="connsiteX1" fmla="*/ 6553200 w 6553200"/>
              <a:gd name="connsiteY1" fmla="*/ 0 h 5568537"/>
              <a:gd name="connsiteX2" fmla="*/ 6553200 w 6553200"/>
              <a:gd name="connsiteY2" fmla="*/ 5568537 h 5568537"/>
              <a:gd name="connsiteX3" fmla="*/ 6352249 w 6553200"/>
              <a:gd name="connsiteY3" fmla="*/ 5568537 h 5568537"/>
              <a:gd name="connsiteX4" fmla="*/ 6352249 w 6553200"/>
              <a:gd name="connsiteY4" fmla="*/ 4834886 h 5568537"/>
              <a:gd name="connsiteX5" fmla="*/ 0 w 6553200"/>
              <a:gd name="connsiteY5" fmla="*/ 4834886 h 55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5568537">
                <a:moveTo>
                  <a:pt x="0" y="0"/>
                </a:moveTo>
                <a:lnTo>
                  <a:pt x="6553200" y="0"/>
                </a:lnTo>
                <a:lnTo>
                  <a:pt x="6553200" y="5568537"/>
                </a:lnTo>
                <a:lnTo>
                  <a:pt x="6352249" y="5568537"/>
                </a:lnTo>
                <a:lnTo>
                  <a:pt x="6352249" y="4834886"/>
                </a:lnTo>
                <a:lnTo>
                  <a:pt x="0" y="4834886"/>
                </a:lnTo>
                <a:close/>
              </a:path>
            </a:pathLst>
          </a:custGeom>
        </p:spPr>
      </p:pic>
      <p:pic>
        <p:nvPicPr>
          <p:cNvPr id="2097153" name="图片 764"/>
          <p:cNvPicPr>
            <a:picLocks noChangeAspect="1"/>
          </p:cNvPicPr>
          <p:nvPr/>
        </p:nvPicPr>
        <p:blipFill>
          <a:blip r:embed="rId4"/>
          <a:srcRect t="30160" r="24924"/>
          <a:stretch>
            <a:fillRect/>
          </a:stretch>
        </p:blipFill>
        <p:spPr>
          <a:xfrm>
            <a:off x="5669708" y="1"/>
            <a:ext cx="6522292" cy="3606347"/>
          </a:xfrm>
          <a:custGeom>
            <a:avLst/>
            <a:gdLst>
              <a:gd name="connsiteX0" fmla="*/ 0 w 6522292"/>
              <a:gd name="connsiteY0" fmla="*/ 0 h 3606347"/>
              <a:gd name="connsiteX1" fmla="*/ 6522292 w 6522292"/>
              <a:gd name="connsiteY1" fmla="*/ 0 h 3606347"/>
              <a:gd name="connsiteX2" fmla="*/ 6522292 w 6522292"/>
              <a:gd name="connsiteY2" fmla="*/ 3606347 h 3606347"/>
              <a:gd name="connsiteX3" fmla="*/ 0 w 6522292"/>
              <a:gd name="connsiteY3" fmla="*/ 3606347 h 3606347"/>
            </a:gdLst>
            <a:ahLst/>
            <a:cxnLst>
              <a:cxn ang="0">
                <a:pos x="connsiteX0" y="connsiteY0"/>
              </a:cxn>
              <a:cxn ang="0">
                <a:pos x="connsiteX1" y="connsiteY1"/>
              </a:cxn>
              <a:cxn ang="0">
                <a:pos x="connsiteX2" y="connsiteY2"/>
              </a:cxn>
              <a:cxn ang="0">
                <a:pos x="connsiteX3" y="connsiteY3"/>
              </a:cxn>
            </a:cxnLst>
            <a:rect l="l" t="t" r="r" b="b"/>
            <a:pathLst>
              <a:path w="6522292" h="3606347">
                <a:moveTo>
                  <a:pt x="0" y="0"/>
                </a:moveTo>
                <a:lnTo>
                  <a:pt x="6522292" y="0"/>
                </a:lnTo>
                <a:lnTo>
                  <a:pt x="6522292" y="3606347"/>
                </a:lnTo>
                <a:lnTo>
                  <a:pt x="0" y="3606347"/>
                </a:lnTo>
                <a:close/>
              </a:path>
            </a:pathLst>
          </a:custGeom>
        </p:spPr>
      </p:pic>
      <p:grpSp>
        <p:nvGrpSpPr>
          <p:cNvPr id="25" name="组合 767"/>
          <p:cNvGrpSpPr/>
          <p:nvPr/>
        </p:nvGrpSpPr>
        <p:grpSpPr>
          <a:xfrm>
            <a:off x="33696" y="938902"/>
            <a:ext cx="12158304" cy="5058087"/>
            <a:chOff x="678104" y="1290986"/>
            <a:chExt cx="10833710" cy="4507030"/>
          </a:xfrm>
        </p:grpSpPr>
        <p:pic>
          <p:nvPicPr>
            <p:cNvPr id="2097154" name="图片 768"/>
            <p:cNvPicPr>
              <a:picLocks noChangeAspect="1"/>
            </p:cNvPicPr>
            <p:nvPr/>
          </p:nvPicPr>
          <p:blipFill>
            <a:blip r:embed="rId5"/>
            <a:stretch>
              <a:fillRect/>
            </a:stretch>
          </p:blipFill>
          <p:spPr>
            <a:xfrm>
              <a:off x="9965336" y="1290986"/>
              <a:ext cx="1546478" cy="4507030"/>
            </a:xfrm>
            <a:prstGeom prst="rect">
              <a:avLst/>
            </a:prstGeom>
          </p:spPr>
        </p:pic>
        <p:sp>
          <p:nvSpPr>
            <p:cNvPr id="1048584" name="矩形 769"/>
            <p:cNvSpPr/>
            <p:nvPr/>
          </p:nvSpPr>
          <p:spPr>
            <a:xfrm>
              <a:off x="2224582" y="1290986"/>
              <a:ext cx="7740753" cy="450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pic>
          <p:nvPicPr>
            <p:cNvPr id="2097155" name="图片 770"/>
            <p:cNvPicPr>
              <a:picLocks noChangeAspect="1"/>
            </p:cNvPicPr>
            <p:nvPr/>
          </p:nvPicPr>
          <p:blipFill>
            <a:blip r:embed="rId5"/>
            <a:stretch>
              <a:fillRect/>
            </a:stretch>
          </p:blipFill>
          <p:spPr>
            <a:xfrm rot="10800000">
              <a:off x="678104" y="1290986"/>
              <a:ext cx="1546478" cy="4507030"/>
            </a:xfrm>
            <a:prstGeom prst="rect">
              <a:avLst/>
            </a:prstGeom>
          </p:spPr>
        </p:pic>
      </p:grpSp>
      <p:pic>
        <p:nvPicPr>
          <p:cNvPr id="4" name="图片 3"/>
          <p:cNvPicPr>
            <a:picLocks noChangeAspect="1"/>
          </p:cNvPicPr>
          <p:nvPr/>
        </p:nvPicPr>
        <p:blipFill>
          <a:blip r:embed="rId6" cstate="print"/>
          <a:stretch>
            <a:fillRect/>
          </a:stretch>
        </p:blipFill>
        <p:spPr>
          <a:xfrm>
            <a:off x="-87630" y="3037205"/>
            <a:ext cx="6728460" cy="4036695"/>
          </a:xfrm>
          <a:prstGeom prst="rect">
            <a:avLst/>
          </a:prstGeom>
        </p:spPr>
      </p:pic>
      <p:sp>
        <p:nvSpPr>
          <p:cNvPr id="2" name="圆角矩形 50"/>
          <p:cNvSpPr/>
          <p:nvPr/>
        </p:nvSpPr>
        <p:spPr>
          <a:xfrm>
            <a:off x="4850130" y="3999865"/>
            <a:ext cx="2715895" cy="457200"/>
          </a:xfrm>
          <a:prstGeom prst="roundRect">
            <a:avLst>
              <a:gd name="adj" fmla="val 50000"/>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ctr" defTabSz="914400" rtl="0" eaLnBrk="1" fontAlgn="auto" latinLnBrk="0" hangingPunct="1">
              <a:lnSpc>
                <a:spcPct val="100000"/>
              </a:lnSpc>
              <a:spcBef>
                <a:spcPts val="0"/>
              </a:spcBef>
              <a:spcAft>
                <a:spcPts val="0"/>
              </a:spcAft>
              <a:buClrTx/>
              <a:buSzTx/>
              <a:buFontTx/>
              <a:buNone/>
              <a:defRPr/>
            </a:pPr>
            <a:endParaRPr lang="en-US" altLang="zh-CN" sz="2400" b="1" kern="0" noProof="0" dirty="0">
              <a:ln>
                <a:noFill/>
              </a:ln>
              <a:solidFill>
                <a:schemeClr val="tx1"/>
              </a:solidFill>
              <a:effectLst/>
              <a:uLnTx/>
              <a:uFillTx/>
              <a:latin typeface="Times New Roman" panose="02020603050405020304" pitchFamily="18" charset="0"/>
              <a:ea typeface="OPPOSans M" panose="00020600040101010101" pitchFamily="18" charset="-122"/>
              <a:cs typeface="Times New Roman" panose="02020603050405020304" pitchFamily="18" charset="0"/>
              <a:sym typeface="+mn-ea"/>
            </a:endParaRPr>
          </a:p>
          <a:p>
            <a:pPr marL="0" marR="0" lvl="0" algn="ctr" defTabSz="914400" rtl="0" eaLnBrk="1" fontAlgn="auto" latinLnBrk="0" hangingPunct="1">
              <a:lnSpc>
                <a:spcPct val="100000"/>
              </a:lnSpc>
              <a:spcBef>
                <a:spcPts val="0"/>
              </a:spcBef>
              <a:spcAft>
                <a:spcPts val="0"/>
              </a:spcAft>
              <a:buClrTx/>
              <a:buSzTx/>
              <a:buFontTx/>
              <a:buNone/>
              <a:defRPr/>
            </a:pPr>
            <a:r>
              <a:rPr lang="en-US" altLang="zh-CN" sz="2400" b="1" kern="0" noProof="0" dirty="0">
                <a:ln>
                  <a:noFill/>
                </a:ln>
                <a:solidFill>
                  <a:schemeClr val="tx1"/>
                </a:solidFill>
                <a:effectLst/>
                <a:uLnTx/>
                <a:uFillTx/>
                <a:latin typeface="Times New Roman" panose="02020603050405020304" pitchFamily="18" charset="0"/>
                <a:ea typeface="OPPOSans M" panose="00020600040101010101" pitchFamily="18" charset="-122"/>
                <a:cs typeface="Times New Roman" panose="02020603050405020304" pitchFamily="18" charset="0"/>
                <a:sym typeface="+mn-ea"/>
              </a:rPr>
              <a:t>Section B Writing</a:t>
            </a:r>
            <a:endParaRPr lang="zh-CN" altLang="en-US" sz="2400" b="1" dirty="0">
              <a:solidFill>
                <a:schemeClr val="tx1"/>
              </a:solidFill>
              <a:latin typeface="Times New Roman" panose="02020603050405020304" pitchFamily="18" charset="0"/>
              <a:ea typeface="黑体" panose="02010609060101010101" pitchFamily="49" charset="-122"/>
            </a:endParaRPr>
          </a:p>
          <a:p>
            <a:pPr marL="0" marR="0" lvl="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 name="矩形 2"/>
          <p:cNvSpPr/>
          <p:nvPr/>
        </p:nvSpPr>
        <p:spPr>
          <a:xfrm>
            <a:off x="1905123" y="784226"/>
            <a:ext cx="8691716" cy="3051175"/>
          </a:xfrm>
          <a:prstGeom prst="rect">
            <a:avLst/>
          </a:prstGeom>
          <a:noFill/>
          <a:ln>
            <a:noFill/>
          </a:ln>
          <a:effectLst>
            <a:glow rad="139700">
              <a:schemeClr val="accent6">
                <a:alpha val="40000"/>
              </a:schemeClr>
            </a:glow>
            <a:outerShdw blurRad="152400" dist="317500" dir="5400000" sx="90000" sy="-19000" rotWithShape="0">
              <a:prstClr val="black">
                <a:alpha val="15000"/>
              </a:prstClr>
            </a:outerShdw>
            <a:softEdge rad="0"/>
          </a:effectLst>
          <a:scene3d>
            <a:camera prst="orthographicFront">
              <a:rot lat="0" lon="0" rev="0"/>
            </a:camera>
            <a:lightRig rig="contrasting" dir="t">
              <a:rot lat="0" lon="0" rev="1500000"/>
            </a:lightRig>
          </a:scene3d>
          <a:sp3d prstMaterial="metal">
            <a:bevelT w="88900" h="88900" prst="riblet"/>
          </a:sp3d>
        </p:spPr>
        <p:style>
          <a:lnRef idx="2">
            <a:schemeClr val="accent5"/>
          </a:lnRef>
          <a:fillRef idx="1">
            <a:schemeClr val="lt1"/>
          </a:fillRef>
          <a:effectRef idx="0">
            <a:schemeClr val="accent5"/>
          </a:effectRef>
          <a:fontRef idx="minor">
            <a:schemeClr val="dk1"/>
          </a:fontRef>
        </p:style>
        <p:txBody>
          <a:bodyPr wrap="square">
            <a:spAutoFit/>
          </a:bodyPr>
          <a:lstStyle/>
          <a:p>
            <a:pPr algn="ctr" defTabSz="685800">
              <a:lnSpc>
                <a:spcPct val="130000"/>
              </a:lnSpc>
              <a:defRPr/>
            </a:pPr>
            <a:r>
              <a:rPr kumimoji="1" lang="en-US" altLang="zh-CN" sz="3600" kern="0" dirty="0">
                <a:ln>
                  <a:solidFill>
                    <a:schemeClr val="tx1"/>
                  </a:solidFill>
                </a:ln>
                <a:solidFill>
                  <a:schemeClr val="tx1"/>
                </a:solidFill>
                <a:latin typeface="Impact" panose="020B0806030902050204" pitchFamily="34" charset="0"/>
                <a:ea typeface="微软雅黑" panose="020B0503020204020204" charset="-122"/>
                <a:cs typeface="Times New Roman" panose="02020603050405020304" pitchFamily="18" charset="0"/>
              </a:rPr>
              <a:t>   </a:t>
            </a:r>
            <a:r>
              <a:rPr kumimoji="1" lang="en-US" altLang="zh-CN" sz="6000" kern="0" dirty="0">
                <a:ln>
                  <a:solidFill>
                    <a:schemeClr val="tx1"/>
                  </a:solidFill>
                </a:ln>
                <a:solidFill>
                  <a:schemeClr val="tx1"/>
                </a:solidFill>
                <a:effectLst>
                  <a:outerShdw blurRad="60007" dist="200025" dir="15000000" sy="30000" kx="-1800000" algn="bl" rotWithShape="0">
                    <a:prstClr val="black">
                      <a:alpha val="32000"/>
                    </a:prstClr>
                  </a:outerShdw>
                </a:effectLst>
                <a:latin typeface="Elephant" panose="02020904090505020303" charset="0"/>
                <a:ea typeface="微软雅黑" panose="020B0503020204020204" charset="-122"/>
                <a:cs typeface="Elephant" panose="02020904090505020303" charset="0"/>
              </a:rPr>
              <a:t>Unit 3</a:t>
            </a:r>
            <a:endParaRPr kumimoji="1" lang="en-US" altLang="zh-CN" sz="6600" kern="0" dirty="0">
              <a:ln>
                <a:solidFill>
                  <a:schemeClr val="tx1"/>
                </a:solidFill>
              </a:ln>
              <a:solidFill>
                <a:schemeClr val="tx1"/>
              </a:solidFill>
              <a:effectLst>
                <a:outerShdw blurRad="60007" dist="200025" dir="15000000" sy="30000" kx="-1800000" algn="bl" rotWithShape="0">
                  <a:prstClr val="black">
                    <a:alpha val="32000"/>
                  </a:prstClr>
                </a:outerShdw>
              </a:effectLst>
              <a:latin typeface="Hobo Std" panose="020B0803040709020204" pitchFamily="34" charset="0"/>
              <a:ea typeface="微软雅黑" panose="020B0503020204020204" charset="-122"/>
              <a:cs typeface="Times New Roman" panose="02020603050405020304" pitchFamily="18" charset="0"/>
            </a:endParaRPr>
          </a:p>
          <a:p>
            <a:pPr algn="ctr" defTabSz="685800">
              <a:lnSpc>
                <a:spcPct val="130000"/>
              </a:lnSpc>
              <a:defRPr/>
            </a:pPr>
            <a:r>
              <a:rPr kumimoji="1" lang="en-US" altLang="zh-CN" sz="4400" kern="0" dirty="0">
                <a:ln>
                  <a:solidFill>
                    <a:schemeClr val="tx1"/>
                  </a:solidFill>
                </a:ln>
                <a:solidFill>
                  <a:schemeClr val="tx1"/>
                </a:solidFill>
                <a:effectLst/>
                <a:latin typeface="Elephant" panose="02020904090505020303" charset="0"/>
                <a:ea typeface="微软雅黑" panose="020B0503020204020204" charset="-122"/>
                <a:cs typeface="Elephant" panose="02020904090505020303" charset="0"/>
              </a:rPr>
              <a:t>Could you please clean </a:t>
            </a:r>
          </a:p>
          <a:p>
            <a:pPr algn="ctr" defTabSz="685800">
              <a:lnSpc>
                <a:spcPct val="130000"/>
              </a:lnSpc>
              <a:defRPr/>
            </a:pPr>
            <a:r>
              <a:rPr kumimoji="1" lang="en-US" altLang="zh-CN" sz="4400" kern="0" dirty="0">
                <a:ln>
                  <a:solidFill>
                    <a:schemeClr val="tx1"/>
                  </a:solidFill>
                </a:ln>
                <a:solidFill>
                  <a:schemeClr val="tx1"/>
                </a:solidFill>
                <a:effectLst/>
                <a:latin typeface="Elephant" panose="02020904090505020303" charset="0"/>
                <a:ea typeface="微软雅黑" panose="020B0503020204020204" charset="-122"/>
                <a:cs typeface="Elephant" panose="02020904090505020303" charset="0"/>
              </a:rPr>
              <a:t>your room?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E641FC6E-9EDE-15B5-B12A-D48CEA21883F}"/>
              </a:ext>
            </a:extLst>
          </p:cNvPr>
          <p:cNvSpPr>
            <a:spLocks noGrp="1"/>
          </p:cNvSpPr>
          <p:nvPr>
            <p:custDataLst>
              <p:tags r:id="rId1"/>
            </p:custDataLst>
          </p:nvPr>
        </p:nvSpPr>
        <p:spPr>
          <a:xfrm>
            <a:off x="421528" y="1188758"/>
            <a:ext cx="11348944" cy="5259854"/>
          </a:xfrm>
          <a:prstGeom prst="rect">
            <a:avLst/>
          </a:prstGeom>
          <a:ln w="38100">
            <a:noFill/>
          </a:ln>
        </p:spPr>
        <p:txBody>
          <a:bodyPr/>
          <a:lstStyle>
            <a:lvl1pPr marL="227330" indent="-22733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indent="0" algn="just">
              <a:spcBef>
                <a:spcPct val="0"/>
              </a:spcBef>
              <a:buNone/>
              <a:defRPr/>
            </a:pP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In my opinion, </a:t>
            </a:r>
            <a:r>
              <a:rPr kumimoji="0" lang="en-US" sz="2800" b="1" i="0" u="none" strike="noStrike" kern="1200" cap="none" spc="0" normalizeH="0" baseline="0" noProof="1">
                <a:ln>
                  <a:noFill/>
                </a:ln>
                <a:solidFill>
                  <a:prstClr val="black"/>
                </a:solidFill>
                <a:effectLst/>
                <a:uLnTx/>
                <a:uFillTx/>
                <a:latin typeface="Times New Roman" pitchFamily="18" charset="0"/>
                <a:ea typeface="宋体" pitchFamily="2" charset="-122"/>
                <a:cs typeface="Times New Roman" panose="02020603050405020304" pitchFamily="18" charset="0"/>
                <a:sym typeface="+mn-ea"/>
              </a:rPr>
              <a:t>it's important for children to do chores at home.</a:t>
            </a:r>
            <a:r>
              <a:rPr kumimoji="0" lang="en-US" sz="2800" b="1" i="0" u="none" strike="noStrike" kern="1200" cap="none" spc="0" normalizeH="0" baseline="0" noProof="1">
                <a:ln>
                  <a:noFill/>
                </a:ln>
                <a:solidFill>
                  <a:srgbClr val="FF0000"/>
                </a:solidFill>
                <a:effectLst/>
                <a:uLnTx/>
                <a:uFillTx/>
                <a:latin typeface="Times New Roman" pitchFamily="18" charset="0"/>
                <a:ea typeface="宋体" pitchFamily="2" charset="-122"/>
                <a:cs typeface="Times New Roman" panose="02020603050405020304" pitchFamily="18" charset="0"/>
                <a:sym typeface="+mn-ea"/>
              </a:rPr>
              <a:t> I have several reasons for it. </a:t>
            </a:r>
          </a:p>
          <a:p>
            <a:pPr marL="0" marR="0" lvl="0" indent="0" algn="just" defTabSz="914400" rtl="0" eaLnBrk="0" fontAlgn="base" latinLnBrk="0" hangingPunct="0">
              <a:lnSpc>
                <a:spcPct val="90000"/>
              </a:lnSpc>
              <a:spcBef>
                <a:spcPct val="0"/>
              </a:spcBef>
              <a:spcAft>
                <a:spcPct val="0"/>
              </a:spcAft>
              <a:buClrTx/>
              <a:buSzTx/>
              <a:buFont typeface="Arial" pitchFamily="34" charset="0"/>
              <a:buNone/>
              <a:tabLst/>
              <a:defRPr/>
            </a:pP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srgbClr val="FF0000"/>
                </a:solidFill>
                <a:effectLst/>
                <a:highlight>
                  <a:srgbClr val="FFFF00"/>
                </a:highlight>
                <a:uLnTx/>
                <a:uFillTx/>
                <a:latin typeface="Times New Roman" pitchFamily="18" charset="0"/>
                <a:ea typeface="宋体" panose="02010600030101010101" pitchFamily="2" charset="-122"/>
                <a:cs typeface="Times New Roman" panose="02020603050405020304" pitchFamily="18" charset="0"/>
              </a:rPr>
              <a:t>First of all</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doing housework can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not only</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develop our</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 life skills</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but also </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make us </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more independent.</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After all</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we can’t depend on our parents all life</a:t>
            </a:r>
            <a:r>
              <a:rPr kumimoji="0" lang="en-US" sz="2800" b="1" i="0" u="none" strike="noStrike" kern="1200" cap="none" spc="0" normalizeH="0" baseline="0" noProof="1">
                <a:ln>
                  <a:noFill/>
                </a:ln>
                <a:solidFill>
                  <a:prstClr val="black"/>
                </a:solidFill>
                <a:effectLst/>
                <a:uLnTx/>
                <a:uFillTx/>
                <a:latin typeface="Times New Roman" pitchFamily="18" charset="0"/>
                <a:ea typeface="宋体" pitchFamily="2" charset="-122"/>
                <a:cs typeface="Times New Roman" panose="02020603050405020304" pitchFamily="18" charset="0"/>
                <a:sym typeface="+mn-ea"/>
              </a:rPr>
              <a:t>. </a:t>
            </a:r>
            <a:r>
              <a:rPr kumimoji="0" lang="en-US" altLang="zh-CN" sz="2800" b="1" i="0" u="none" strike="noStrike" kern="1200" cap="none" spc="0" normalizeH="0" baseline="0" noProof="1">
                <a:ln>
                  <a:noFill/>
                </a:ln>
                <a:solidFill>
                  <a:srgbClr val="FF0000"/>
                </a:solidFill>
                <a:effectLst/>
                <a:highlight>
                  <a:srgbClr val="FFFF00"/>
                </a:highlight>
                <a:uLnTx/>
                <a:uFillTx/>
                <a:latin typeface="Times New Roman" pitchFamily="18" charset="0"/>
                <a:ea typeface="宋体" panose="02010600030101010101" pitchFamily="2" charset="-122"/>
                <a:cs typeface="Times New Roman" panose="02020603050405020304" pitchFamily="18" charset="0"/>
              </a:rPr>
              <a:t>Secondly</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many studies show</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that</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doing some chores can keep us </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healthy</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and strong, so we can </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regard</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it</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 as</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 kind of </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rPr>
              <a:t>physical exercise</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lang="en-US" altLang="zh-CN" b="1" noProof="1">
                <a:solidFill>
                  <a:srgbClr val="FF0000"/>
                </a:solidFill>
                <a:highlight>
                  <a:srgbClr val="FFFF00"/>
                </a:highlight>
                <a:latin typeface="Times New Roman" pitchFamily="18" charset="0"/>
                <a:ea typeface="宋体" panose="02010600030101010101" pitchFamily="2" charset="-122"/>
                <a:cs typeface="Times New Roman" panose="02020603050405020304" pitchFamily="18" charset="0"/>
              </a:rPr>
              <a:t>Last but not least</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by doing some housework, we can share parents’ work</a:t>
            </a:r>
            <a:r>
              <a:rPr lang="en-US" altLang="zh-CN" b="1" noProof="1">
                <a:solidFill>
                  <a:prstClr val="black"/>
                </a:solidFill>
                <a:latin typeface="Times New Roman" pitchFamily="18" charset="0"/>
                <a:ea typeface="宋体" panose="02010600030101010101" pitchFamily="2" charset="-122"/>
                <a:cs typeface="Times New Roman" panose="02020603050405020304" pitchFamily="18" charset="0"/>
              </a:rPr>
              <a:t>.</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sym typeface="+mn-ea"/>
              </a:rPr>
              <a:t>It's a good chance for us to show our love and </a:t>
            </a:r>
            <a:r>
              <a:rPr kumimoji="0" lang="en-US" altLang="zh-CN" sz="2800" b="1" i="0" u="none" strike="noStrike" kern="1200" cap="none" spc="0" normalizeH="0" baseline="0" noProof="1">
                <a:ln>
                  <a:noFill/>
                </a:ln>
                <a:solidFill>
                  <a:srgbClr val="194CF1"/>
                </a:solidFill>
                <a:effectLst/>
                <a:uLnTx/>
                <a:uFillTx/>
                <a:latin typeface="Times New Roman" pitchFamily="18" charset="0"/>
                <a:ea typeface="宋体" panose="02010600030101010101" pitchFamily="2" charset="-122"/>
                <a:cs typeface="Times New Roman" panose="02020603050405020304" pitchFamily="18" charset="0"/>
                <a:sym typeface="+mn-ea"/>
              </a:rPr>
              <a:t>cheer parents up</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sym typeface="+mn-ea"/>
              </a:rPr>
              <a:t>. </a:t>
            </a:r>
            <a:r>
              <a:rPr kumimoji="0" lang="en-US" sz="2800" b="1" i="0" u="none" strike="noStrike" kern="1200" cap="none" spc="0" normalizeH="0" baseline="0" noProof="1">
                <a:ln>
                  <a:noFill/>
                </a:ln>
                <a:solidFill>
                  <a:srgbClr val="FF0000"/>
                </a:solidFill>
                <a:effectLst/>
                <a:uLnTx/>
                <a:uFillTx/>
                <a:latin typeface="Times New Roman" pitchFamily="18" charset="0"/>
                <a:ea typeface="宋体" pitchFamily="2" charset="-122"/>
                <a:cs typeface="Times New Roman" panose="02020603050405020304" pitchFamily="18" charset="0"/>
                <a:sym typeface="+mn-ea"/>
              </a:rPr>
              <a:t>It also helps</a:t>
            </a:r>
            <a:r>
              <a:rPr kumimoji="0" lang="en-US" sz="2800" b="1" i="0" u="none" strike="noStrike" kern="1200" cap="none" spc="0" normalizeH="0" baseline="0" noProof="1">
                <a:ln>
                  <a:noFill/>
                </a:ln>
                <a:solidFill>
                  <a:srgbClr val="0000FF"/>
                </a:solidFill>
                <a:effectLst/>
                <a:uLnTx/>
                <a:uFillTx/>
                <a:latin typeface="Times New Roman" pitchFamily="18" charset="0"/>
                <a:ea typeface="宋体" pitchFamily="2" charset="-122"/>
                <a:cs typeface="Times New Roman" panose="02020603050405020304" pitchFamily="18" charset="0"/>
                <a:sym typeface="+mn-ea"/>
              </a:rPr>
              <a:t> </a:t>
            </a:r>
            <a:r>
              <a:rPr kumimoji="0" lang="en-US" sz="2800" b="1" i="0" u="none" strike="noStrike" kern="1200" cap="none" spc="0" normalizeH="0" baseline="0" noProof="1">
                <a:ln>
                  <a:noFill/>
                </a:ln>
                <a:solidFill>
                  <a:prstClr val="black"/>
                </a:solidFill>
                <a:effectLst/>
                <a:uLnTx/>
                <a:uFillTx/>
                <a:latin typeface="Times New Roman" pitchFamily="18" charset="0"/>
                <a:ea typeface="宋体" pitchFamily="2" charset="-122"/>
                <a:cs typeface="Times New Roman" panose="02020603050405020304" pitchFamily="18" charset="0"/>
                <a:sym typeface="+mn-ea"/>
              </a:rPr>
              <a:t>us </a:t>
            </a:r>
            <a:r>
              <a:rPr kumimoji="0" lang="en-US" sz="2800" b="1" i="0" u="none" strike="noStrike" kern="1200" cap="none" spc="0" normalizeH="0" baseline="0" noProof="1">
                <a:ln>
                  <a:noFill/>
                </a:ln>
                <a:solidFill>
                  <a:srgbClr val="194CF1"/>
                </a:solidFill>
                <a:effectLst/>
                <a:uLnTx/>
                <a:uFillTx/>
                <a:latin typeface="Times New Roman" pitchFamily="18" charset="0"/>
                <a:ea typeface="宋体" pitchFamily="2" charset="-122"/>
                <a:cs typeface="Times New Roman" panose="02020603050405020304" pitchFamily="18" charset="0"/>
                <a:sym typeface="+mn-ea"/>
              </a:rPr>
              <a:t>to understand the idea of fairness and responsibility</a:t>
            </a:r>
            <a:r>
              <a:rPr kumimoji="0" lang="en-US" sz="2800" b="1" i="0" u="none" strike="noStrike" kern="1200" cap="none" spc="0" normalizeH="0" baseline="0" noProof="1">
                <a:ln>
                  <a:noFill/>
                </a:ln>
                <a:solidFill>
                  <a:prstClr val="black"/>
                </a:solidFill>
                <a:effectLst/>
                <a:uLnTx/>
                <a:uFillTx/>
                <a:latin typeface="Times New Roman" pitchFamily="18" charset="0"/>
                <a:ea typeface="宋体" pitchFamily="2" charset="-122"/>
                <a:cs typeface="Times New Roman" panose="02020603050405020304" pitchFamily="18" charset="0"/>
                <a:sym typeface="+mn-ea"/>
              </a:rPr>
              <a:t>. As a part of family, children should do a part in keeping our rooms clean and tidy. </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a:t>
            </a:r>
          </a:p>
          <a:p>
            <a:pPr marL="0" indent="0">
              <a:buNone/>
            </a:pPr>
            <a:r>
              <a:rPr lang="en-US" altLang="zh-CN" sz="2800" b="1" dirty="0">
                <a:latin typeface="Times New Roman" panose="02020603050405020304" pitchFamily="18" charset="0"/>
                <a:cs typeface="Times New Roman" panose="02020603050405020304" pitchFamily="18" charset="0"/>
              </a:rPr>
              <a:t>       Anyway, just remember </a:t>
            </a:r>
            <a:r>
              <a:rPr lang="en-US" altLang="zh-CN" sz="2800" b="1" dirty="0">
                <a:solidFill>
                  <a:srgbClr val="FF0000"/>
                </a:solidFill>
                <a:latin typeface="Times New Roman" panose="02020603050405020304" pitchFamily="18" charset="0"/>
                <a:cs typeface="Times New Roman" panose="02020603050405020304" pitchFamily="18" charset="0"/>
              </a:rPr>
              <a:t>the earlier </a:t>
            </a:r>
            <a:r>
              <a:rPr lang="en-US" altLang="zh-CN" sz="2800" b="1" dirty="0">
                <a:latin typeface="Times New Roman" panose="02020603050405020304" pitchFamily="18" charset="0"/>
                <a:cs typeface="Times New Roman" panose="02020603050405020304" pitchFamily="18" charset="0"/>
              </a:rPr>
              <a:t>we learn to be independent, </a:t>
            </a:r>
            <a:r>
              <a:rPr lang="en-US" altLang="zh-CN" sz="2800" b="1" dirty="0">
                <a:solidFill>
                  <a:srgbClr val="FF0000"/>
                </a:solidFill>
                <a:latin typeface="Times New Roman" panose="02020603050405020304" pitchFamily="18" charset="0"/>
                <a:cs typeface="Times New Roman" panose="02020603050405020304" pitchFamily="18" charset="0"/>
              </a:rPr>
              <a:t>the better</a:t>
            </a:r>
            <a:r>
              <a:rPr lang="en-US" altLang="zh-CN" sz="2800" b="1" dirty="0">
                <a:latin typeface="Times New Roman" panose="02020603050405020304" pitchFamily="18" charset="0"/>
                <a:cs typeface="Times New Roman" panose="02020603050405020304" pitchFamily="18" charset="0"/>
              </a:rPr>
              <a:t> it is for our future</a:t>
            </a:r>
            <a:r>
              <a:rPr lang="en-US" altLang="zh-CN" b="1" dirty="0">
                <a:latin typeface="Times New Roman" panose="02020603050405020304" pitchFamily="18" charset="0"/>
                <a:cs typeface="Times New Roman" panose="02020603050405020304" pitchFamily="18" charset="0"/>
              </a:rPr>
              <a:t>. </a:t>
            </a:r>
            <a:r>
              <a:rPr lang="en-US" altLang="zh-CN" b="1" noProof="1">
                <a:latin typeface="Times New Roman" panose="02020603050405020304" pitchFamily="18" charset="0"/>
                <a:cs typeface="Times New Roman" panose="02020603050405020304" pitchFamily="18" charset="0"/>
              </a:rPr>
              <a:t>I</a:t>
            </a:r>
            <a:r>
              <a:rPr lang="en-US" b="1" noProof="1">
                <a:latin typeface="Times New Roman" panose="02020603050405020304" pitchFamily="18" charset="0"/>
                <a:cs typeface="Times New Roman" panose="02020603050405020304" pitchFamily="18" charset="0"/>
                <a:sym typeface="+mn-ea"/>
              </a:rPr>
              <a:t>t's never too late to learn something useful.  </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sym typeface="+mn-ea"/>
              </a:rPr>
              <a:t>Let’s </a:t>
            </a:r>
            <a:r>
              <a:rPr kumimoji="0" lang="en-US" altLang="zh-CN" b="1" i="0" u="none" strike="noStrike" kern="1200" cap="none" spc="0" normalizeH="0" baseline="0" noProof="1">
                <a:ln>
                  <a:noFill/>
                </a:ln>
                <a:solidFill>
                  <a:prstClr val="black"/>
                </a:solidFill>
                <a:effectLst/>
                <a:uLnTx/>
                <a:uFillTx/>
                <a:latin typeface="Times New Roman" pitchFamily="18" charset="0"/>
                <a:ea typeface="宋体" pitchFamily="2" charset="-122"/>
                <a:cs typeface="Times New Roman" panose="02020603050405020304" pitchFamily="18" charset="0"/>
                <a:sym typeface="+mn-ea"/>
              </a:rPr>
              <a:t>h</a:t>
            </a:r>
            <a:r>
              <a:rPr lang="en-US" altLang="zh-CN" sz="2800" b="1" dirty="0" err="1">
                <a:solidFill>
                  <a:prstClr val="black"/>
                </a:solidFill>
                <a:latin typeface="Times New Roman" pitchFamily="18" charset="0"/>
                <a:ea typeface="宋体" pitchFamily="2" charset="-122"/>
                <a:cs typeface="Times New Roman" panose="02020603050405020304" pitchFamily="18" charset="0"/>
                <a:sym typeface="+mn-ea"/>
              </a:rPr>
              <a:t>elp</a:t>
            </a:r>
            <a:r>
              <a:rPr lang="en-US" altLang="zh-CN" sz="2800" b="1" dirty="0">
                <a:solidFill>
                  <a:prstClr val="black"/>
                </a:solidFill>
                <a:latin typeface="Times New Roman" pitchFamily="18" charset="0"/>
                <a:ea typeface="宋体" pitchFamily="2" charset="-122"/>
                <a:cs typeface="Times New Roman" panose="02020603050405020304" pitchFamily="18" charset="0"/>
                <a:sym typeface="+mn-ea"/>
              </a:rPr>
              <a:t> with some </a:t>
            </a:r>
            <a:r>
              <a:rPr lang="en-US" altLang="zh-CN" b="1" dirty="0">
                <a:solidFill>
                  <a:prstClr val="black"/>
                </a:solidFill>
                <a:latin typeface="Times New Roman" pitchFamily="18" charset="0"/>
                <a:ea typeface="宋体" pitchFamily="2" charset="-122"/>
                <a:cs typeface="Times New Roman" panose="02020603050405020304" pitchFamily="18" charset="0"/>
                <a:sym typeface="+mn-ea"/>
              </a:rPr>
              <a:t>h</a:t>
            </a:r>
            <a:r>
              <a:rPr lang="en-US" altLang="zh-CN" sz="2800" b="1" dirty="0">
                <a:solidFill>
                  <a:prstClr val="black"/>
                </a:solidFill>
                <a:latin typeface="Times New Roman" pitchFamily="18" charset="0"/>
                <a:ea typeface="宋体" pitchFamily="2" charset="-122"/>
                <a:cs typeface="Times New Roman" panose="02020603050405020304" pitchFamily="18" charset="0"/>
                <a:sym typeface="+mn-ea"/>
              </a:rPr>
              <a:t>ousework</a:t>
            </a:r>
            <a:r>
              <a:rPr kumimoji="0" lang="en-US" altLang="zh-CN" sz="2800" b="1" i="0" u="none" strike="noStrike" kern="1200" cap="none" spc="0" normalizeH="0" baseline="0" noProof="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sym typeface="+mn-ea"/>
              </a:rPr>
              <a:t> </a:t>
            </a:r>
            <a:r>
              <a:rPr kumimoji="0" lang="en-US" altLang="zh-CN" sz="2800" b="1" i="0" u="none" strike="noStrike" kern="1200" cap="none" spc="0" normalizeH="0" baseline="0" noProof="1">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sym typeface="+mn-ea"/>
              </a:rPr>
              <a:t>from now on!</a:t>
            </a:r>
          </a:p>
        </p:txBody>
      </p:sp>
      <p:sp>
        <p:nvSpPr>
          <p:cNvPr id="5" name="文本框 4">
            <a:extLst>
              <a:ext uri="{FF2B5EF4-FFF2-40B4-BE49-F238E27FC236}">
                <a16:creationId xmlns:a16="http://schemas.microsoft.com/office/drawing/2014/main" id="{85AEC168-A075-1E8E-B3A1-E18A9CC246AC}"/>
              </a:ext>
            </a:extLst>
          </p:cNvPr>
          <p:cNvSpPr txBox="1"/>
          <p:nvPr/>
        </p:nvSpPr>
        <p:spPr>
          <a:xfrm>
            <a:off x="3579905" y="502023"/>
            <a:ext cx="4488330" cy="523220"/>
          </a:xfrm>
          <a:prstGeom prst="rect">
            <a:avLst/>
          </a:prstGeom>
          <a:noFill/>
        </p:spPr>
        <p:txBody>
          <a:bodyPr wrap="square" rtlCol="0">
            <a:spAutoFit/>
          </a:bodyPr>
          <a:lstStyle/>
          <a:p>
            <a:r>
              <a:rPr lang="en-US" altLang="zh-CN" sz="2800" b="1" dirty="0">
                <a:solidFill>
                  <a:prstClr val="black"/>
                </a:solidFill>
                <a:latin typeface="Times New Roman" pitchFamily="18" charset="0"/>
                <a:ea typeface="宋体" pitchFamily="2" charset="-122"/>
                <a:cs typeface="Times New Roman" panose="02020603050405020304" pitchFamily="18" charset="0"/>
                <a:sym typeface="+mn-ea"/>
              </a:rPr>
              <a:t>Help with Some Housework</a:t>
            </a:r>
            <a:endParaRPr lang="zh-CN" altLang="en-US" sz="2800" b="1" dirty="0">
              <a:solidFill>
                <a:prstClr val="black"/>
              </a:solidFill>
              <a:latin typeface="Times New Roman"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91782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DE19113-A190-3C86-34C3-01F814BDB3F5}"/>
              </a:ext>
            </a:extLst>
          </p:cNvPr>
          <p:cNvGraphicFramePr>
            <a:graphicFrameLocks noGrp="1"/>
          </p:cNvGraphicFramePr>
          <p:nvPr>
            <p:extLst>
              <p:ext uri="{D42A27DB-BD31-4B8C-83A1-F6EECF244321}">
                <p14:modId xmlns:p14="http://schemas.microsoft.com/office/powerpoint/2010/main" val="238788021"/>
              </p:ext>
            </p:extLst>
          </p:nvPr>
        </p:nvGraphicFramePr>
        <p:xfrm>
          <a:off x="640110" y="678180"/>
          <a:ext cx="10413373" cy="5577840"/>
        </p:xfrm>
        <a:graphic>
          <a:graphicData uri="http://schemas.openxmlformats.org/drawingml/2006/table">
            <a:tbl>
              <a:tblPr firstRow="1" bandRow="1"/>
              <a:tblGrid>
                <a:gridCol w="2149540">
                  <a:extLst>
                    <a:ext uri="{9D8B030D-6E8A-4147-A177-3AD203B41FA5}">
                      <a16:colId xmlns:a16="http://schemas.microsoft.com/office/drawing/2014/main" val="2511905714"/>
                    </a:ext>
                  </a:extLst>
                </a:gridCol>
                <a:gridCol w="4935686">
                  <a:extLst>
                    <a:ext uri="{9D8B030D-6E8A-4147-A177-3AD203B41FA5}">
                      <a16:colId xmlns:a16="http://schemas.microsoft.com/office/drawing/2014/main" val="698107315"/>
                    </a:ext>
                  </a:extLst>
                </a:gridCol>
                <a:gridCol w="1082489">
                  <a:extLst>
                    <a:ext uri="{9D8B030D-6E8A-4147-A177-3AD203B41FA5}">
                      <a16:colId xmlns:a16="http://schemas.microsoft.com/office/drawing/2014/main" val="3862581020"/>
                    </a:ext>
                  </a:extLst>
                </a:gridCol>
                <a:gridCol w="1156447">
                  <a:extLst>
                    <a:ext uri="{9D8B030D-6E8A-4147-A177-3AD203B41FA5}">
                      <a16:colId xmlns:a16="http://schemas.microsoft.com/office/drawing/2014/main" val="3483914871"/>
                    </a:ext>
                  </a:extLst>
                </a:gridCol>
                <a:gridCol w="1089211">
                  <a:extLst>
                    <a:ext uri="{9D8B030D-6E8A-4147-A177-3AD203B41FA5}">
                      <a16:colId xmlns:a16="http://schemas.microsoft.com/office/drawing/2014/main" val="3406678951"/>
                    </a:ext>
                  </a:extLst>
                </a:gridCol>
              </a:tblGrid>
              <a:tr h="370840">
                <a:tc gridSpan="5">
                  <a:txBody>
                    <a:bodyPr/>
                    <a:lstStyle>
                      <a:lvl1pPr marL="0" algn="l" defTabSz="1219200" rtl="0" eaLnBrk="1" latinLnBrk="0" hangingPunct="1">
                        <a:defRPr sz="2400" b="1" kern="1200">
                          <a:solidFill>
                            <a:schemeClr val="lt1"/>
                          </a:solidFill>
                          <a:latin typeface="等线"/>
                          <a:ea typeface="思源黑体 CN Light"/>
                        </a:defRPr>
                      </a:lvl1pPr>
                      <a:lvl2pPr marL="609600" algn="l" defTabSz="1219200" rtl="0" eaLnBrk="1" latinLnBrk="0" hangingPunct="1">
                        <a:defRPr sz="2400" b="1" kern="1200">
                          <a:solidFill>
                            <a:schemeClr val="lt1"/>
                          </a:solidFill>
                          <a:latin typeface="等线"/>
                          <a:ea typeface="思源黑体 CN Light"/>
                        </a:defRPr>
                      </a:lvl2pPr>
                      <a:lvl3pPr marL="1219200" algn="l" defTabSz="1219200" rtl="0" eaLnBrk="1" latinLnBrk="0" hangingPunct="1">
                        <a:defRPr sz="2400" b="1" kern="1200">
                          <a:solidFill>
                            <a:schemeClr val="lt1"/>
                          </a:solidFill>
                          <a:latin typeface="等线"/>
                          <a:ea typeface="思源黑体 CN Light"/>
                        </a:defRPr>
                      </a:lvl3pPr>
                      <a:lvl4pPr marL="1828800" algn="l" defTabSz="1219200" rtl="0" eaLnBrk="1" latinLnBrk="0" hangingPunct="1">
                        <a:defRPr sz="2400" b="1" kern="1200">
                          <a:solidFill>
                            <a:schemeClr val="lt1"/>
                          </a:solidFill>
                          <a:latin typeface="等线"/>
                          <a:ea typeface="思源黑体 CN Light"/>
                        </a:defRPr>
                      </a:lvl4pPr>
                      <a:lvl5pPr marL="2438400" algn="l" defTabSz="1219200" rtl="0" eaLnBrk="1" latinLnBrk="0" hangingPunct="1">
                        <a:defRPr sz="2400" b="1" kern="1200">
                          <a:solidFill>
                            <a:schemeClr val="lt1"/>
                          </a:solidFill>
                          <a:latin typeface="等线"/>
                          <a:ea typeface="思源黑体 CN Light"/>
                        </a:defRPr>
                      </a:lvl5pPr>
                      <a:lvl6pPr marL="3048000" algn="l" defTabSz="1219200" rtl="0" eaLnBrk="1" latinLnBrk="0" hangingPunct="1">
                        <a:defRPr sz="2400" b="1" kern="1200">
                          <a:solidFill>
                            <a:schemeClr val="lt1"/>
                          </a:solidFill>
                          <a:latin typeface="等线"/>
                          <a:ea typeface="思源黑体 CN Light"/>
                        </a:defRPr>
                      </a:lvl6pPr>
                      <a:lvl7pPr marL="3657600" algn="l" defTabSz="1219200" rtl="0" eaLnBrk="1" latinLnBrk="0" hangingPunct="1">
                        <a:defRPr sz="2400" b="1" kern="1200">
                          <a:solidFill>
                            <a:schemeClr val="lt1"/>
                          </a:solidFill>
                          <a:latin typeface="等线"/>
                          <a:ea typeface="思源黑体 CN Light"/>
                        </a:defRPr>
                      </a:lvl7pPr>
                      <a:lvl8pPr marL="4267200" algn="l" defTabSz="1219200" rtl="0" eaLnBrk="1" latinLnBrk="0" hangingPunct="1">
                        <a:defRPr sz="2400" b="1" kern="1200">
                          <a:solidFill>
                            <a:schemeClr val="lt1"/>
                          </a:solidFill>
                          <a:latin typeface="等线"/>
                          <a:ea typeface="思源黑体 CN Light"/>
                        </a:defRPr>
                      </a:lvl8pPr>
                      <a:lvl9pPr marL="4876800" algn="l" defTabSz="1219200" rtl="0" eaLnBrk="1" latinLnBrk="0" hangingPunct="1">
                        <a:defRPr sz="2400" b="1" kern="1200">
                          <a:solidFill>
                            <a:schemeClr val="lt1"/>
                          </a:solidFill>
                          <a:latin typeface="等线"/>
                          <a:ea typeface="思源黑体 CN Light"/>
                        </a:defRPr>
                      </a:lvl9pPr>
                    </a:lstStyle>
                    <a:p>
                      <a:pPr algn="ctr"/>
                      <a:r>
                        <a:rPr lang="en-US" altLang="zh-CN" sz="2800" dirty="0">
                          <a:latin typeface="微软雅黑" panose="020B0503020204020204" pitchFamily="34" charset="-122"/>
                          <a:ea typeface="微软雅黑" panose="020B0503020204020204" pitchFamily="34" charset="-122"/>
                        </a:rPr>
                        <a:t>Checklist</a:t>
                      </a:r>
                      <a:endParaRPr lang="zh-CN" altLang="en-US" sz="2800" dirty="0">
                        <a:latin typeface="微软雅黑" panose="020B0503020204020204" pitchFamily="34" charset="-122"/>
                        <a:ea typeface="微软雅黑" panose="020B0503020204020204" pitchFamily="34" charset="-122"/>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solidFill>
                  </a:tcPr>
                </a:tc>
                <a:tc hMerge="1">
                  <a:txBody>
                    <a:bodyPr/>
                    <a:lstStyle/>
                    <a:p>
                      <a:endParaRPr lang="zh-CN" altLang="en-US"/>
                    </a:p>
                  </a:txBody>
                  <a:tcPr/>
                </a:tc>
                <a:tc hMerge="1">
                  <a:txBody>
                    <a:bodyPr/>
                    <a:lstStyle/>
                    <a:p>
                      <a:endParaRPr lang="zh-CN" altLang="en-US"/>
                    </a:p>
                  </a:txBody>
                  <a:tcPr>
                    <a:lnL w="12700" cap="flat" cmpd="sng" algn="ctr">
                      <a:solidFill>
                        <a:sysClr val="window" lastClr="FFFFFF"/>
                      </a:solidFill>
                      <a:prstDash val="solid"/>
                      <a:round/>
                      <a:headEnd type="none" w="med" len="med"/>
                      <a:tailEnd type="none" w="med" len="med"/>
                    </a:lnL>
                  </a:tcPr>
                </a:tc>
                <a:tc hMerge="1">
                  <a:txBody>
                    <a:bodyPr/>
                    <a:lstStyle/>
                    <a:p>
                      <a:pPr algn="ctr"/>
                      <a:endParaRPr lang="zh-CN" altLang="en-US" sz="28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4037"/>
                    </a:solidFill>
                  </a:tcPr>
                </a:tc>
                <a:tc hMerge="1">
                  <a:txBody>
                    <a:bodyPr/>
                    <a:lstStyle/>
                    <a:p>
                      <a:pPr algn="ctr"/>
                      <a:endParaRPr lang="zh-CN" altLang="en-US" sz="2800" dirty="0">
                        <a:latin typeface="微软雅黑" panose="020B0503020204020204" pitchFamily="34" charset="-122"/>
                        <a:ea typeface="微软雅黑" panose="020B0503020204020204" pitchFamily="34" charset="-122"/>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4037"/>
                    </a:solidFill>
                  </a:tcPr>
                </a:tc>
                <a:extLst>
                  <a:ext uri="{0D108BD9-81ED-4DB2-BD59-A6C34878D82A}">
                    <a16:rowId xmlns:a16="http://schemas.microsoft.com/office/drawing/2014/main" val="4272479383"/>
                  </a:ext>
                </a:extLst>
              </a:tr>
              <a:tr h="370840">
                <a:tc gridSpan="2">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ct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“SCE”</a:t>
                      </a:r>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hMerge="1">
                  <a:txBody>
                    <a:bodyPr/>
                    <a:lstStyle/>
                    <a:p>
                      <a:endParaRPr lang="zh-CN" altLang="en-US" dirty="0"/>
                    </a:p>
                  </a:txBody>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ct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自评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互评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师评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extLst>
                  <a:ext uri="{0D108BD9-81ED-4DB2-BD59-A6C34878D82A}">
                    <a16:rowId xmlns:a16="http://schemas.microsoft.com/office/drawing/2014/main" val="486448292"/>
                  </a:ext>
                </a:extLst>
              </a:tr>
              <a:tr h="0">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l"/>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Structure</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Use “OREO” structure</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extLst>
                  <a:ext uri="{0D108BD9-81ED-4DB2-BD59-A6C34878D82A}">
                    <a16:rowId xmlns:a16="http://schemas.microsoft.com/office/drawing/2014/main" val="3944025459"/>
                  </a:ext>
                </a:extLst>
              </a:tr>
              <a:tr h="129540">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Contents</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indent="0">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1.Give two reasons</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p>
                      <a:pPr indent="0">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2.Give one example</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p>
                      <a:pPr indent="0">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3.Express the opinion and reasons clearly</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extLst>
                  <a:ext uri="{0D108BD9-81ED-4DB2-BD59-A6C34878D82A}">
                    <a16:rowId xmlns:a16="http://schemas.microsoft.com/office/drawing/2014/main" val="2182152394"/>
                  </a:ext>
                </a:extLst>
              </a:tr>
              <a:tr h="118110">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Expressions</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1.Few or no spelling and grammar mistakes</a:t>
                      </a:r>
                    </a:p>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2.Use linking words</a:t>
                      </a:r>
                    </a:p>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3.Use good words or sentences</a:t>
                      </a: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extLst>
                  <a:ext uri="{0D108BD9-81ED-4DB2-BD59-A6C34878D82A}">
                    <a16:rowId xmlns:a16="http://schemas.microsoft.com/office/drawing/2014/main" val="2165149636"/>
                  </a:ext>
                </a:extLst>
              </a:tr>
              <a:tr h="129540">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pPr algn="l"/>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Handwriting</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rPr>
                        <a:t>Clean and clear.</a:t>
                      </a: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extLst>
                  <a:ext uri="{0D108BD9-81ED-4DB2-BD59-A6C34878D82A}">
                    <a16:rowId xmlns:a16="http://schemas.microsoft.com/office/drawing/2014/main" val="714801363"/>
                  </a:ext>
                </a:extLst>
              </a:tr>
              <a:tr h="370840">
                <a:tc gridSpan="5">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l"/>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Excellent                      Good                 To</a:t>
                      </a: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be</a:t>
                      </a: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improved</a:t>
                      </a:r>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8CEC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tc>
                <a:tc hMerge="1">
                  <a:txBody>
                    <a:bodyPr/>
                    <a:lstStyle/>
                    <a:p>
                      <a:endParaRPr lang="zh-CN" altLang="en-US" sz="2400" dirty="0"/>
                    </a:p>
                  </a:txBody>
                  <a:tcPr>
                    <a:lnL w="12700" cap="flat" cmpd="sng" algn="ctr">
                      <a:solidFill>
                        <a:sysClr val="window" lastClr="FFFFFF"/>
                      </a:solidFill>
                      <a:prstDash val="solid"/>
                      <a:round/>
                      <a:headEnd type="none" w="med" len="med"/>
                      <a:tailEnd type="none" w="med" len="med"/>
                    </a:lnL>
                    <a:lnT w="12700" cap="flat" cmpd="sng" algn="ctr">
                      <a:solidFill>
                        <a:sysClr val="window" lastClr="FFFFFF"/>
                      </a:solidFill>
                      <a:prstDash val="solid"/>
                      <a:round/>
                      <a:headEnd type="none" w="med" len="med"/>
                      <a:tailEnd type="none" w="med" len="med"/>
                    </a:lnT>
                  </a:tcPr>
                </a:tc>
                <a:tc hMerge="1">
                  <a:txBody>
                    <a:bodyPr/>
                    <a:lstStyle/>
                    <a:p>
                      <a:pPr algn="l"/>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tc hMerge="1">
                  <a:txBody>
                    <a:bodyPr/>
                    <a:lstStyle/>
                    <a:p>
                      <a:pPr algn="l"/>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extLst>
                  <a:ext uri="{0D108BD9-81ED-4DB2-BD59-A6C34878D82A}">
                    <a16:rowId xmlns:a16="http://schemas.microsoft.com/office/drawing/2014/main" val="3848356449"/>
                  </a:ext>
                </a:extLst>
              </a:tr>
            </a:tbl>
          </a:graphicData>
        </a:graphic>
      </p:graphicFrame>
      <p:sp>
        <p:nvSpPr>
          <p:cNvPr id="3" name="星形: 五角 2">
            <a:extLst>
              <a:ext uri="{FF2B5EF4-FFF2-40B4-BE49-F238E27FC236}">
                <a16:creationId xmlns:a16="http://schemas.microsoft.com/office/drawing/2014/main" id="{1FFB9991-54E0-1D0D-2981-7630AB089DE9}"/>
              </a:ext>
            </a:extLst>
          </p:cNvPr>
          <p:cNvSpPr/>
          <p:nvPr/>
        </p:nvSpPr>
        <p:spPr>
          <a:xfrm>
            <a:off x="2093092" y="583787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4" name="星形: 五角 3">
            <a:extLst>
              <a:ext uri="{FF2B5EF4-FFF2-40B4-BE49-F238E27FC236}">
                <a16:creationId xmlns:a16="http://schemas.microsoft.com/office/drawing/2014/main" id="{543B139B-2C14-86DD-0995-1DD1C4B1FC10}"/>
              </a:ext>
            </a:extLst>
          </p:cNvPr>
          <p:cNvSpPr/>
          <p:nvPr/>
        </p:nvSpPr>
        <p:spPr>
          <a:xfrm>
            <a:off x="2558815" y="583787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5" name="星形: 五角 4">
            <a:extLst>
              <a:ext uri="{FF2B5EF4-FFF2-40B4-BE49-F238E27FC236}">
                <a16:creationId xmlns:a16="http://schemas.microsoft.com/office/drawing/2014/main" id="{8143F443-3058-3A7C-9D05-64F30A94EBB1}"/>
              </a:ext>
            </a:extLst>
          </p:cNvPr>
          <p:cNvSpPr/>
          <p:nvPr/>
        </p:nvSpPr>
        <p:spPr>
          <a:xfrm>
            <a:off x="3025831" y="583787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6" name="星形: 五角 5">
            <a:extLst>
              <a:ext uri="{FF2B5EF4-FFF2-40B4-BE49-F238E27FC236}">
                <a16:creationId xmlns:a16="http://schemas.microsoft.com/office/drawing/2014/main" id="{DF15285F-04C3-90CD-025F-4C84D93F1670}"/>
              </a:ext>
            </a:extLst>
          </p:cNvPr>
          <p:cNvSpPr/>
          <p:nvPr/>
        </p:nvSpPr>
        <p:spPr>
          <a:xfrm>
            <a:off x="4444703" y="583787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7" name="星形: 五角 6">
            <a:extLst>
              <a:ext uri="{FF2B5EF4-FFF2-40B4-BE49-F238E27FC236}">
                <a16:creationId xmlns:a16="http://schemas.microsoft.com/office/drawing/2014/main" id="{7923CAAA-A7B7-F6AE-9E4A-66B0AAC4F8B4}"/>
              </a:ext>
            </a:extLst>
          </p:cNvPr>
          <p:cNvSpPr/>
          <p:nvPr/>
        </p:nvSpPr>
        <p:spPr>
          <a:xfrm>
            <a:off x="4910426" y="583787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8" name="星形: 五角 7">
            <a:extLst>
              <a:ext uri="{FF2B5EF4-FFF2-40B4-BE49-F238E27FC236}">
                <a16:creationId xmlns:a16="http://schemas.microsoft.com/office/drawing/2014/main" id="{5BAC8465-0702-A737-83F5-6B3CC02404ED}"/>
              </a:ext>
            </a:extLst>
          </p:cNvPr>
          <p:cNvSpPr/>
          <p:nvPr/>
        </p:nvSpPr>
        <p:spPr>
          <a:xfrm>
            <a:off x="7775077" y="5854027"/>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1746596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
                                        </p:tgtEl>
                                        <p:attrNameLst>
                                          <p:attrName>ppt_w</p:attrName>
                                        </p:attrNameLst>
                                      </p:cBhvr>
                                      <p:tavLst>
                                        <p:tav tm="0">
                                          <p:val>
                                            <p:strVal val="ppt_w"/>
                                          </p:val>
                                        </p:tav>
                                        <p:tav tm="100000">
                                          <p:val>
                                            <p:fltVal val="0"/>
                                          </p:val>
                                        </p:tav>
                                      </p:tavLst>
                                    </p:anim>
                                    <p:anim calcmode="lin" valueType="num">
                                      <p:cBhvr>
                                        <p:cTn id="37" dur="500"/>
                                        <p:tgtEl>
                                          <p:spTgt spid="2"/>
                                        </p:tgtEl>
                                        <p:attrNameLst>
                                          <p:attrName>ppt_h</p:attrName>
                                        </p:attrNameLst>
                                      </p:cBhvr>
                                      <p:tavLst>
                                        <p:tav tm="0">
                                          <p:val>
                                            <p:strVal val="ppt_h"/>
                                          </p:val>
                                        </p:tav>
                                        <p:tav tm="100000">
                                          <p:val>
                                            <p:fltVal val="0"/>
                                          </p:val>
                                        </p:tav>
                                      </p:tavLst>
                                    </p:anim>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3"/>
                                        </p:tgtEl>
                                        <p:attrNameLst>
                                          <p:attrName>ppt_w</p:attrName>
                                        </p:attrNameLst>
                                      </p:cBhvr>
                                      <p:tavLst>
                                        <p:tav tm="0">
                                          <p:val>
                                            <p:strVal val="ppt_w"/>
                                          </p:val>
                                        </p:tav>
                                        <p:tav tm="100000">
                                          <p:val>
                                            <p:fltVal val="0"/>
                                          </p:val>
                                        </p:tav>
                                      </p:tavLst>
                                    </p:anim>
                                    <p:anim calcmode="lin" valueType="num">
                                      <p:cBhvr>
                                        <p:cTn id="42" dur="500"/>
                                        <p:tgtEl>
                                          <p:spTgt spid="3"/>
                                        </p:tgtEl>
                                        <p:attrNameLst>
                                          <p:attrName>ppt_h</p:attrName>
                                        </p:attrNameLst>
                                      </p:cBhvr>
                                      <p:tavLst>
                                        <p:tav tm="0">
                                          <p:val>
                                            <p:strVal val="ppt_h"/>
                                          </p:val>
                                        </p:tav>
                                        <p:tav tm="100000">
                                          <p:val>
                                            <p:fltVal val="0"/>
                                          </p:val>
                                        </p:tav>
                                      </p:tavLst>
                                    </p:anim>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fltVal val="0"/>
                                          </p:val>
                                        </p:tav>
                                      </p:tavLst>
                                    </p:anim>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5"/>
                                        </p:tgtEl>
                                        <p:attrNameLst>
                                          <p:attrName>ppt_w</p:attrName>
                                        </p:attrNameLst>
                                      </p:cBhvr>
                                      <p:tavLst>
                                        <p:tav tm="0">
                                          <p:val>
                                            <p:strVal val="ppt_w"/>
                                          </p:val>
                                        </p:tav>
                                        <p:tav tm="100000">
                                          <p:val>
                                            <p:fltVal val="0"/>
                                          </p:val>
                                        </p:tav>
                                      </p:tavLst>
                                    </p:anim>
                                    <p:anim calcmode="lin" valueType="num">
                                      <p:cBhvr>
                                        <p:cTn id="52" dur="500"/>
                                        <p:tgtEl>
                                          <p:spTgt spid="5"/>
                                        </p:tgtEl>
                                        <p:attrNameLst>
                                          <p:attrName>ppt_h</p:attrName>
                                        </p:attrNameLst>
                                      </p:cBhvr>
                                      <p:tavLst>
                                        <p:tav tm="0">
                                          <p:val>
                                            <p:strVal val="ppt_h"/>
                                          </p:val>
                                        </p:tav>
                                        <p:tav tm="100000">
                                          <p:val>
                                            <p:fltVal val="0"/>
                                          </p:val>
                                        </p:tav>
                                      </p:tavLst>
                                    </p:anim>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53" presetClass="exit" presetSubtype="32" fill="hold" grpId="1" nodeType="withEffect">
                                  <p:stCondLst>
                                    <p:cond delay="0"/>
                                  </p:stCondLst>
                                  <p:childTnLst>
                                    <p:anim calcmode="lin" valueType="num">
                                      <p:cBhvr>
                                        <p:cTn id="56" dur="500"/>
                                        <p:tgtEl>
                                          <p:spTgt spid="6"/>
                                        </p:tgtEl>
                                        <p:attrNameLst>
                                          <p:attrName>ppt_w</p:attrName>
                                        </p:attrNameLst>
                                      </p:cBhvr>
                                      <p:tavLst>
                                        <p:tav tm="0">
                                          <p:val>
                                            <p:strVal val="ppt_w"/>
                                          </p:val>
                                        </p:tav>
                                        <p:tav tm="100000">
                                          <p:val>
                                            <p:fltVal val="0"/>
                                          </p:val>
                                        </p:tav>
                                      </p:tavLst>
                                    </p:anim>
                                    <p:anim calcmode="lin" valueType="num">
                                      <p:cBhvr>
                                        <p:cTn id="57" dur="500"/>
                                        <p:tgtEl>
                                          <p:spTgt spid="6"/>
                                        </p:tgtEl>
                                        <p:attrNameLst>
                                          <p:attrName>ppt_h</p:attrName>
                                        </p:attrNameLst>
                                      </p:cBhvr>
                                      <p:tavLst>
                                        <p:tav tm="0">
                                          <p:val>
                                            <p:strVal val="ppt_h"/>
                                          </p:val>
                                        </p:tav>
                                        <p:tav tm="100000">
                                          <p:val>
                                            <p:fltVal val="0"/>
                                          </p:val>
                                        </p:tav>
                                      </p:tavLst>
                                    </p:anim>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7"/>
                                        </p:tgtEl>
                                        <p:attrNameLst>
                                          <p:attrName>ppt_w</p:attrName>
                                        </p:attrNameLst>
                                      </p:cBhvr>
                                      <p:tavLst>
                                        <p:tav tm="0">
                                          <p:val>
                                            <p:strVal val="ppt_w"/>
                                          </p:val>
                                        </p:tav>
                                        <p:tav tm="100000">
                                          <p:val>
                                            <p:fltVal val="0"/>
                                          </p:val>
                                        </p:tav>
                                      </p:tavLst>
                                    </p:anim>
                                    <p:anim calcmode="lin" valueType="num">
                                      <p:cBhvr>
                                        <p:cTn id="62" dur="500"/>
                                        <p:tgtEl>
                                          <p:spTgt spid="7"/>
                                        </p:tgtEl>
                                        <p:attrNameLst>
                                          <p:attrName>ppt_h</p:attrName>
                                        </p:attrNameLst>
                                      </p:cBhvr>
                                      <p:tavLst>
                                        <p:tav tm="0">
                                          <p:val>
                                            <p:strVal val="ppt_h"/>
                                          </p:val>
                                        </p:tav>
                                        <p:tav tm="100000">
                                          <p:val>
                                            <p:fltVal val="0"/>
                                          </p:val>
                                        </p:tav>
                                      </p:tavLst>
                                    </p:anim>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8"/>
                                        </p:tgtEl>
                                        <p:attrNameLst>
                                          <p:attrName>ppt_w</p:attrName>
                                        </p:attrNameLst>
                                      </p:cBhvr>
                                      <p:tavLst>
                                        <p:tav tm="0">
                                          <p:val>
                                            <p:strVal val="ppt_w"/>
                                          </p:val>
                                        </p:tav>
                                        <p:tav tm="100000">
                                          <p:val>
                                            <p:fltVal val="0"/>
                                          </p:val>
                                        </p:tav>
                                      </p:tavLst>
                                    </p:anim>
                                    <p:anim calcmode="lin" valueType="num">
                                      <p:cBhvr>
                                        <p:cTn id="67" dur="500"/>
                                        <p:tgtEl>
                                          <p:spTgt spid="8"/>
                                        </p:tgtEl>
                                        <p:attrNameLst>
                                          <p:attrName>ppt_h</p:attrName>
                                        </p:attrNameLst>
                                      </p:cBhvr>
                                      <p:tavLst>
                                        <p:tav tm="0">
                                          <p:val>
                                            <p:strVal val="ppt_h"/>
                                          </p:val>
                                        </p:tav>
                                        <p:tav tm="100000">
                                          <p:val>
                                            <p:fltVal val="0"/>
                                          </p:val>
                                        </p:tav>
                                      </p:tavLst>
                                    </p:anim>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p:nvPr/>
        </p:nvSpPr>
        <p:spPr>
          <a:xfrm>
            <a:off x="732155" y="890905"/>
            <a:ext cx="9153525" cy="1137285"/>
          </a:xfrm>
          <a:prstGeom prst="rect">
            <a:avLst/>
          </a:prstGeom>
          <a:noFill/>
          <a:ln w="9525">
            <a:noFill/>
          </a:ln>
        </p:spPr>
        <p:txBody>
          <a:bodyPr wrap="square" anchor="t" anchorCtr="0">
            <a:spAutoFit/>
          </a:bodyPr>
          <a:lstStyle/>
          <a:p>
            <a:r>
              <a:rPr lang="en-US" altLang="zh-CN" sz="3600" b="1" dirty="0">
                <a:solidFill>
                  <a:srgbClr val="7030A0"/>
                </a:solidFill>
                <a:latin typeface="Times New Roman" panose="02020603050405020304" pitchFamily="18" charset="0"/>
                <a:ea typeface="宋体" panose="02010600030101010101" pitchFamily="2" charset="-122"/>
              </a:rPr>
              <a:t>2</a:t>
            </a:r>
            <a:r>
              <a:rPr lang="en-US" altLang="zh-CN" sz="3200" b="1" dirty="0">
                <a:solidFill>
                  <a:srgbClr val="FF0000"/>
                </a:solidFill>
                <a:latin typeface="Times New Roman" panose="02020603050405020304" pitchFamily="18" charset="0"/>
                <a:ea typeface="宋体" panose="02010600030101010101" pitchFamily="2" charset="-122"/>
              </a:rPr>
              <a:t>  </a:t>
            </a:r>
            <a:r>
              <a:rPr lang="en-US" altLang="zh-CN" sz="3200" b="1" dirty="0">
                <a:latin typeface="Times New Roman" panose="02020603050405020304" pitchFamily="18" charset="0"/>
                <a:ea typeface="宋体" panose="02010600030101010101" pitchFamily="2" charset="-122"/>
              </a:rPr>
              <a:t>Are these polite requests or permission? Write </a:t>
            </a:r>
          </a:p>
          <a:p>
            <a:r>
              <a:rPr lang="en-US" altLang="zh-CN" sz="3200" b="1" dirty="0">
                <a:latin typeface="Times New Roman" panose="02020603050405020304" pitchFamily="18" charset="0"/>
                <a:ea typeface="宋体" panose="02010600030101010101" pitchFamily="2" charset="-122"/>
              </a:rPr>
              <a:t>    the numbers in the correct places in the chart.</a:t>
            </a:r>
          </a:p>
        </p:txBody>
      </p:sp>
      <p:sp>
        <p:nvSpPr>
          <p:cNvPr id="24578" name="矩形 2"/>
          <p:cNvSpPr/>
          <p:nvPr/>
        </p:nvSpPr>
        <p:spPr>
          <a:xfrm>
            <a:off x="732155" y="2164080"/>
            <a:ext cx="7155815" cy="3930650"/>
          </a:xfrm>
          <a:prstGeom prst="rect">
            <a:avLst/>
          </a:prstGeom>
          <a:noFill/>
          <a:ln w="9525">
            <a:solidFill>
              <a:schemeClr val="accent1">
                <a:lumMod val="50000"/>
              </a:schemeClr>
            </a:solidFill>
          </a:ln>
        </p:spPr>
        <p:txBody>
          <a:bodyPr wrap="square" anchor="t" anchorCtr="0">
            <a:spAutoFit/>
          </a:bodyPr>
          <a:lstStyle/>
          <a:p>
            <a:pPr marL="609600" indent="-609600">
              <a:lnSpc>
                <a:spcPct val="130000"/>
              </a:lnSpc>
            </a:pPr>
            <a:r>
              <a:rPr lang="en-US" altLang="zh-CN" sz="3200" b="1" dirty="0">
                <a:latin typeface="Times New Roman" panose="02020603050405020304" pitchFamily="18" charset="0"/>
                <a:ea typeface="宋体" panose="02010600030101010101" pitchFamily="2" charset="-122"/>
              </a:rPr>
              <a:t>1. Could you please do your homework?</a:t>
            </a:r>
          </a:p>
          <a:p>
            <a:pPr marL="609600" indent="-609600">
              <a:lnSpc>
                <a:spcPct val="130000"/>
              </a:lnSpc>
            </a:pPr>
            <a:r>
              <a:rPr lang="en-US" altLang="zh-CN" sz="3200" b="1" dirty="0">
                <a:latin typeface="Times New Roman" panose="02020603050405020304" pitchFamily="18" charset="0"/>
                <a:ea typeface="宋体" panose="02010600030101010101" pitchFamily="2" charset="-122"/>
              </a:rPr>
              <a:t>2. Could I watch TV?</a:t>
            </a:r>
          </a:p>
          <a:p>
            <a:pPr marL="609600" indent="-609600">
              <a:lnSpc>
                <a:spcPct val="130000"/>
              </a:lnSpc>
            </a:pPr>
            <a:r>
              <a:rPr lang="en-US" altLang="zh-CN" sz="3200" b="1" dirty="0">
                <a:latin typeface="Times New Roman" panose="02020603050405020304" pitchFamily="18" charset="0"/>
                <a:ea typeface="宋体" panose="02010600030101010101" pitchFamily="2" charset="-122"/>
              </a:rPr>
              <a:t>3. Could you take out the rubbish first?</a:t>
            </a:r>
          </a:p>
          <a:p>
            <a:pPr marL="609600" indent="-609600">
              <a:lnSpc>
                <a:spcPct val="130000"/>
              </a:lnSpc>
            </a:pPr>
            <a:r>
              <a:rPr lang="en-US" altLang="zh-CN" sz="3200" b="1" dirty="0">
                <a:latin typeface="Times New Roman" panose="02020603050405020304" pitchFamily="18" charset="0"/>
                <a:ea typeface="宋体" panose="02010600030101010101" pitchFamily="2" charset="-122"/>
              </a:rPr>
              <a:t>4. Could I use your computer?</a:t>
            </a:r>
          </a:p>
          <a:p>
            <a:pPr marL="609600" indent="-609600">
              <a:lnSpc>
                <a:spcPct val="130000"/>
              </a:lnSpc>
            </a:pPr>
            <a:r>
              <a:rPr lang="en-US" altLang="zh-CN" sz="3200" b="1" dirty="0">
                <a:latin typeface="Times New Roman" panose="02020603050405020304" pitchFamily="18" charset="0"/>
                <a:ea typeface="宋体" panose="02010600030101010101" pitchFamily="2" charset="-122"/>
              </a:rPr>
              <a:t>5. Could I leave now?</a:t>
            </a:r>
          </a:p>
          <a:p>
            <a:pPr marL="609600" indent="-609600">
              <a:lnSpc>
                <a:spcPct val="130000"/>
              </a:lnSpc>
            </a:pPr>
            <a:r>
              <a:rPr lang="en-US" altLang="zh-CN" sz="3200" b="1" dirty="0">
                <a:latin typeface="Times New Roman" panose="02020603050405020304" pitchFamily="18" charset="0"/>
                <a:ea typeface="宋体" panose="02010600030101010101" pitchFamily="2" charset="-122"/>
              </a:rPr>
              <a:t>6. Could you come back before nine?</a:t>
            </a:r>
          </a:p>
        </p:txBody>
      </p:sp>
      <p:graphicFrame>
        <p:nvGraphicFramePr>
          <p:cNvPr id="11" name="Group 29"/>
          <p:cNvGraphicFramePr>
            <a:graphicFrameLocks noGrp="1"/>
          </p:cNvGraphicFramePr>
          <p:nvPr>
            <p:custDataLst>
              <p:tags r:id="rId1"/>
            </p:custDataLst>
          </p:nvPr>
        </p:nvGraphicFramePr>
        <p:xfrm>
          <a:off x="7719695" y="3842385"/>
          <a:ext cx="3295650" cy="1177925"/>
        </p:xfrm>
        <a:graphic>
          <a:graphicData uri="http://schemas.openxmlformats.org/drawingml/2006/table">
            <a:tbl>
              <a:tblPr>
                <a:effectLst/>
                <a:tableStyleId>{5940675A-B579-460E-94D1-54222C63F5DA}</a:tableStyleId>
              </a:tblPr>
              <a:tblGrid>
                <a:gridCol w="1467932">
                  <a:extLst>
                    <a:ext uri="{9D8B030D-6E8A-4147-A177-3AD203B41FA5}">
                      <a16:colId xmlns:a16="http://schemas.microsoft.com/office/drawing/2014/main" val="20000"/>
                    </a:ext>
                  </a:extLst>
                </a:gridCol>
                <a:gridCol w="1827718">
                  <a:extLst>
                    <a:ext uri="{9D8B030D-6E8A-4147-A177-3AD203B41FA5}">
                      <a16:colId xmlns:a16="http://schemas.microsoft.com/office/drawing/2014/main" val="20001"/>
                    </a:ext>
                  </a:extLst>
                </a:gridCol>
              </a:tblGrid>
              <a:tr h="45710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400" b="1" u="none" strike="noStrike" cap="none" normalizeH="0" baseline="0" dirty="0">
                          <a:ln>
                            <a:noFill/>
                          </a:ln>
                          <a:solidFill>
                            <a:sysClr val="windowText" lastClr="000000"/>
                          </a:solidFill>
                          <a:effectLst/>
                          <a:latin typeface="Times New Roman" panose="02020603050405020304" pitchFamily="18" charset="0"/>
                          <a:ea typeface="楷体" panose="02010609060101010101" pitchFamily="49" charset="-122"/>
                        </a:rPr>
                        <a:t>Requests</a:t>
                      </a:r>
                      <a:endParaRPr kumimoji="0" lang="en-US" altLang="zh-CN" sz="2400" b="1" i="0" u="none" strike="noStrike" cap="none" normalizeH="0" baseline="0" dirty="0">
                        <a:ln>
                          <a:noFill/>
                        </a:ln>
                        <a:solidFill>
                          <a:sysClr val="windowText" lastClr="000000"/>
                        </a:solidFill>
                        <a:effectLst/>
                        <a:latin typeface="Times New Roman" panose="02020603050405020304" pitchFamily="18" charset="0"/>
                        <a:ea typeface="宋体" panose="02010600030101010101" pitchFamily="2" charset="-122"/>
                      </a:endParaRPr>
                    </a:p>
                  </a:txBody>
                  <a:tcPr marL="91458" marR="91458" marT="45673" marB="45673" horzOverflow="overflow">
                    <a:lnL w="12700" cmpd="sng">
                      <a:solidFill>
                        <a:srgbClr val="F79646"/>
                      </a:solidFill>
                    </a:lnL>
                    <a:lnR w="12700" cmpd="sng">
                      <a:solidFill>
                        <a:srgbClr val="F79646"/>
                      </a:solidFill>
                    </a:lnR>
                    <a:lnT w="12700" cmpd="sng">
                      <a:solidFill>
                        <a:srgbClr val="F79646"/>
                      </a:solidFill>
                    </a:lnT>
                    <a:lnB w="12700" cmpd="sng">
                      <a:solidFill>
                        <a:srgbClr val="F79646"/>
                      </a:solidFill>
                    </a:lnB>
                    <a:solidFill>
                      <a:srgbClr val="F79646">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400" b="1" u="none" strike="noStrike" cap="none" normalizeH="0" baseline="0" dirty="0">
                          <a:ln>
                            <a:noFill/>
                          </a:ln>
                          <a:solidFill>
                            <a:sysClr val="windowText" lastClr="000000"/>
                          </a:solidFill>
                          <a:effectLst/>
                          <a:latin typeface="Times New Roman" panose="02020603050405020304" pitchFamily="18" charset="0"/>
                          <a:ea typeface="楷体" panose="02010609060101010101" pitchFamily="49" charset="-122"/>
                        </a:rPr>
                        <a:t>Permission</a:t>
                      </a:r>
                      <a:endParaRPr kumimoji="0" lang="en-US" altLang="zh-CN" sz="2400" b="1" i="0" u="none" strike="noStrike" cap="none" normalizeH="0" baseline="0" dirty="0">
                        <a:ln>
                          <a:noFill/>
                        </a:ln>
                        <a:solidFill>
                          <a:sysClr val="windowText" lastClr="000000"/>
                        </a:solidFill>
                        <a:effectLst/>
                        <a:latin typeface="Times New Roman" panose="02020603050405020304" pitchFamily="18" charset="0"/>
                        <a:ea typeface="宋体" panose="02010600030101010101" pitchFamily="2" charset="-122"/>
                      </a:endParaRPr>
                    </a:p>
                  </a:txBody>
                  <a:tcPr marL="91458" marR="91458" marT="45673" marB="45673" horzOverflow="overflow">
                    <a:lnL w="12700" cmpd="sng">
                      <a:solidFill>
                        <a:srgbClr val="F79646"/>
                      </a:solidFill>
                    </a:lnL>
                    <a:lnR w="12700" cmpd="sng">
                      <a:solidFill>
                        <a:srgbClr val="F79646"/>
                      </a:solidFill>
                    </a:lnR>
                    <a:lnT w="12700" cmpd="sng">
                      <a:solidFill>
                        <a:srgbClr val="F79646"/>
                      </a:solidFill>
                    </a:lnT>
                    <a:lnB w="12700" cmpd="sng">
                      <a:solidFill>
                        <a:srgbClr val="F79646"/>
                      </a:solidFill>
                    </a:lnB>
                    <a:solidFill>
                      <a:srgbClr val="F79646">
                        <a:tint val="20000"/>
                      </a:srgbClr>
                    </a:solidFill>
                  </a:tcPr>
                </a:tc>
                <a:extLst>
                  <a:ext uri="{0D108BD9-81ED-4DB2-BD59-A6C34878D82A}">
                    <a16:rowId xmlns:a16="http://schemas.microsoft.com/office/drawing/2014/main" val="10000"/>
                  </a:ext>
                </a:extLst>
              </a:tr>
              <a:tr h="720819">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a:ln>
                          <a:noFill/>
                        </a:ln>
                        <a:solidFill>
                          <a:sysClr val="windowText" lastClr="000000"/>
                        </a:solidFill>
                        <a:effectLst/>
                        <a:latin typeface="Times New Roman" panose="02020603050405020304" pitchFamily="18" charset="0"/>
                        <a:ea typeface="宋体" panose="02010600030101010101" pitchFamily="2" charset="-122"/>
                      </a:endParaRPr>
                    </a:p>
                  </a:txBody>
                  <a:tcPr marL="91458" marR="91458" marT="45673" marB="45673" horzOverflow="overflow">
                    <a:lnL w="12700" cmpd="sng">
                      <a:solidFill>
                        <a:srgbClr val="F79646"/>
                      </a:solidFill>
                    </a:lnL>
                    <a:lnR w="12700" cmpd="sng">
                      <a:solidFill>
                        <a:srgbClr val="F79646"/>
                      </a:solidFill>
                    </a:lnR>
                    <a:lnT w="12700" cmpd="sng">
                      <a:solidFill>
                        <a:srgbClr val="F79646"/>
                      </a:solidFill>
                    </a:lnT>
                    <a:lnB w="12700" cmpd="sng">
                      <a:solidFill>
                        <a:srgbClr val="F79646"/>
                      </a:solidFill>
                    </a:lnB>
                    <a:solidFill>
                      <a:srgbClr val="F79646">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a:ln>
                          <a:noFill/>
                        </a:ln>
                        <a:solidFill>
                          <a:sysClr val="windowText" lastClr="000000"/>
                        </a:solidFill>
                        <a:effectLst/>
                        <a:latin typeface="Times New Roman" panose="02020603050405020304" pitchFamily="18" charset="0"/>
                        <a:ea typeface="宋体" panose="02010600030101010101" pitchFamily="2" charset="-122"/>
                      </a:endParaRPr>
                    </a:p>
                  </a:txBody>
                  <a:tcPr marL="91458" marR="91458" marT="45673" marB="45673" horzOverflow="overflow">
                    <a:lnL w="12700" cmpd="sng">
                      <a:solidFill>
                        <a:srgbClr val="F79646"/>
                      </a:solidFill>
                    </a:lnL>
                    <a:lnR w="12700" cmpd="sng">
                      <a:solidFill>
                        <a:srgbClr val="F79646"/>
                      </a:solidFill>
                    </a:lnR>
                    <a:lnT w="12700" cmpd="sng">
                      <a:solidFill>
                        <a:srgbClr val="F79646"/>
                      </a:solidFill>
                    </a:lnT>
                    <a:lnB w="12700" cmpd="sng">
                      <a:solidFill>
                        <a:srgbClr val="F79646"/>
                      </a:solidFill>
                    </a:lnB>
                    <a:solidFill>
                      <a:srgbClr val="F79646">
                        <a:tint val="20000"/>
                      </a:srgbClr>
                    </a:solidFill>
                  </a:tcPr>
                </a:tc>
                <a:extLst>
                  <a:ext uri="{0D108BD9-81ED-4DB2-BD59-A6C34878D82A}">
                    <a16:rowId xmlns:a16="http://schemas.microsoft.com/office/drawing/2014/main" val="10001"/>
                  </a:ext>
                </a:extLst>
              </a:tr>
            </a:tbl>
          </a:graphicData>
        </a:graphic>
      </p:graphicFrame>
      <p:sp>
        <p:nvSpPr>
          <p:cNvPr id="12" name="Text Box 20"/>
          <p:cNvSpPr txBox="1"/>
          <p:nvPr/>
        </p:nvSpPr>
        <p:spPr>
          <a:xfrm>
            <a:off x="9610408" y="4436110"/>
            <a:ext cx="420687" cy="461963"/>
          </a:xfrm>
          <a:prstGeom prst="rect">
            <a:avLst/>
          </a:prstGeom>
          <a:noFill/>
          <a:ln w="9525">
            <a:noFill/>
          </a:ln>
        </p:spPr>
        <p:txBody>
          <a:bodyPr anchor="t" anchorCtr="0">
            <a:spAutoFit/>
          </a:bodyPr>
          <a:lstStyle/>
          <a:p>
            <a:pPr>
              <a:spcBef>
                <a:spcPct val="50000"/>
              </a:spcBef>
            </a:pPr>
            <a:r>
              <a:rPr lang="en-US" altLang="zh-CN" sz="2400" b="1" dirty="0">
                <a:solidFill>
                  <a:srgbClr val="C00000"/>
                </a:solidFill>
                <a:latin typeface="Times New Roman" panose="02020603050405020304" pitchFamily="18" charset="0"/>
                <a:ea typeface="宋体" panose="02010600030101010101" pitchFamily="2" charset="-122"/>
              </a:rPr>
              <a:t>2</a:t>
            </a:r>
          </a:p>
        </p:txBody>
      </p:sp>
      <p:sp>
        <p:nvSpPr>
          <p:cNvPr id="13" name="Rectangle 21"/>
          <p:cNvSpPr/>
          <p:nvPr/>
        </p:nvSpPr>
        <p:spPr>
          <a:xfrm>
            <a:off x="9924733" y="4426585"/>
            <a:ext cx="338137" cy="461963"/>
          </a:xfrm>
          <a:prstGeom prst="rect">
            <a:avLst/>
          </a:prstGeom>
          <a:noFill/>
          <a:ln w="9525">
            <a:noFill/>
          </a:ln>
        </p:spPr>
        <p:txBody>
          <a:bodyPr wrap="none" anchor="t" anchorCtr="0">
            <a:spAutoFit/>
          </a:bodyPr>
          <a:lstStyle/>
          <a:p>
            <a:r>
              <a:rPr lang="en-US" altLang="zh-CN" sz="2400" b="1" dirty="0">
                <a:solidFill>
                  <a:srgbClr val="C00000"/>
                </a:solidFill>
                <a:latin typeface="Times New Roman" panose="02020603050405020304" pitchFamily="18" charset="0"/>
                <a:ea typeface="宋体" panose="02010600030101010101" pitchFamily="2" charset="-122"/>
              </a:rPr>
              <a:t>4</a:t>
            </a:r>
          </a:p>
        </p:txBody>
      </p:sp>
      <p:sp>
        <p:nvSpPr>
          <p:cNvPr id="14" name="Rectangle 22"/>
          <p:cNvSpPr/>
          <p:nvPr/>
        </p:nvSpPr>
        <p:spPr>
          <a:xfrm>
            <a:off x="10262870" y="4442460"/>
            <a:ext cx="338138" cy="461963"/>
          </a:xfrm>
          <a:prstGeom prst="rect">
            <a:avLst/>
          </a:prstGeom>
          <a:noFill/>
          <a:ln w="9525">
            <a:noFill/>
          </a:ln>
        </p:spPr>
        <p:txBody>
          <a:bodyPr wrap="none" anchor="t" anchorCtr="0">
            <a:spAutoFit/>
          </a:bodyPr>
          <a:lstStyle/>
          <a:p>
            <a:r>
              <a:rPr lang="en-US" altLang="zh-CN" sz="2400" b="1" dirty="0">
                <a:solidFill>
                  <a:srgbClr val="C00000"/>
                </a:solidFill>
                <a:latin typeface="Times New Roman" panose="02020603050405020304" pitchFamily="18" charset="0"/>
                <a:ea typeface="宋体" panose="02010600030101010101" pitchFamily="2" charset="-122"/>
              </a:rPr>
              <a:t>5</a:t>
            </a:r>
          </a:p>
        </p:txBody>
      </p:sp>
      <p:sp>
        <p:nvSpPr>
          <p:cNvPr id="15" name="Rectangle 23"/>
          <p:cNvSpPr/>
          <p:nvPr/>
        </p:nvSpPr>
        <p:spPr>
          <a:xfrm>
            <a:off x="7929245" y="4418648"/>
            <a:ext cx="339725" cy="461962"/>
          </a:xfrm>
          <a:prstGeom prst="rect">
            <a:avLst/>
          </a:prstGeom>
          <a:noFill/>
          <a:ln w="9525">
            <a:noFill/>
          </a:ln>
        </p:spPr>
        <p:txBody>
          <a:bodyPr wrap="none" anchor="t" anchorCtr="0">
            <a:spAutoFit/>
          </a:bodyPr>
          <a:lstStyle/>
          <a:p>
            <a:r>
              <a:rPr lang="en-US" altLang="zh-CN" sz="2400" b="1" dirty="0">
                <a:solidFill>
                  <a:srgbClr val="C00000"/>
                </a:solidFill>
                <a:latin typeface="Times New Roman" panose="02020603050405020304" pitchFamily="18" charset="0"/>
                <a:ea typeface="宋体" panose="02010600030101010101" pitchFamily="2" charset="-122"/>
              </a:rPr>
              <a:t>1</a:t>
            </a:r>
          </a:p>
        </p:txBody>
      </p:sp>
      <p:sp>
        <p:nvSpPr>
          <p:cNvPr id="16" name="Rectangle 24"/>
          <p:cNvSpPr/>
          <p:nvPr/>
        </p:nvSpPr>
        <p:spPr>
          <a:xfrm>
            <a:off x="8329295" y="4426585"/>
            <a:ext cx="338138" cy="461963"/>
          </a:xfrm>
          <a:prstGeom prst="rect">
            <a:avLst/>
          </a:prstGeom>
          <a:noFill/>
          <a:ln w="9525">
            <a:noFill/>
          </a:ln>
        </p:spPr>
        <p:txBody>
          <a:bodyPr wrap="none" anchor="t" anchorCtr="0">
            <a:spAutoFit/>
          </a:bodyPr>
          <a:lstStyle/>
          <a:p>
            <a:r>
              <a:rPr lang="en-US" altLang="zh-CN" sz="2400" b="1" dirty="0">
                <a:solidFill>
                  <a:srgbClr val="C00000"/>
                </a:solidFill>
                <a:latin typeface="Times New Roman" panose="02020603050405020304" pitchFamily="18" charset="0"/>
                <a:ea typeface="宋体" panose="02010600030101010101" pitchFamily="2" charset="-122"/>
              </a:rPr>
              <a:t>3</a:t>
            </a:r>
          </a:p>
        </p:txBody>
      </p:sp>
      <p:sp>
        <p:nvSpPr>
          <p:cNvPr id="17" name="Rectangle 25"/>
          <p:cNvSpPr/>
          <p:nvPr/>
        </p:nvSpPr>
        <p:spPr>
          <a:xfrm>
            <a:off x="8737283" y="4418648"/>
            <a:ext cx="338137" cy="461962"/>
          </a:xfrm>
          <a:prstGeom prst="rect">
            <a:avLst/>
          </a:prstGeom>
          <a:noFill/>
          <a:ln w="9525">
            <a:noFill/>
          </a:ln>
        </p:spPr>
        <p:txBody>
          <a:bodyPr wrap="none" anchor="t" anchorCtr="0">
            <a:spAutoFit/>
          </a:bodyPr>
          <a:lstStyle/>
          <a:p>
            <a:r>
              <a:rPr lang="en-US" altLang="zh-CN" sz="2400" b="1" dirty="0">
                <a:solidFill>
                  <a:srgbClr val="C00000"/>
                </a:solidFill>
                <a:latin typeface="Times New Roman" panose="02020603050405020304" pitchFamily="18" charset="0"/>
                <a:ea typeface="宋体" panose="02010600030101010101" pitchFamily="2" charset="-122"/>
              </a:rPr>
              <a:t>6</a:t>
            </a:r>
          </a:p>
        </p:txBody>
      </p:sp>
      <p:grpSp>
        <p:nvGrpSpPr>
          <p:cNvPr id="4" name="组合 4"/>
          <p:cNvGrpSpPr/>
          <p:nvPr/>
        </p:nvGrpSpPr>
        <p:grpSpPr>
          <a:xfrm>
            <a:off x="323850" y="195263"/>
            <a:ext cx="2224088" cy="560387"/>
            <a:chOff x="502920" y="511530"/>
            <a:chExt cx="636930" cy="561067"/>
          </a:xfrm>
        </p:grpSpPr>
        <p:sp>
          <p:nvSpPr>
            <p:cNvPr id="2" name="椭圆 1"/>
            <p:cNvSpPr/>
            <p:nvPr/>
          </p:nvSpPr>
          <p:spPr>
            <a:xfrm>
              <a:off x="502920" y="514709"/>
              <a:ext cx="636930" cy="557888"/>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3" name="TextBox 5"/>
            <p:cNvSpPr txBox="1">
              <a:spLocks noChangeArrowheads="1"/>
            </p:cNvSpPr>
            <p:nvPr/>
          </p:nvSpPr>
          <p:spPr bwMode="auto">
            <a:xfrm>
              <a:off x="532925" y="511530"/>
              <a:ext cx="606925" cy="553120"/>
            </a:xfrm>
            <a:prstGeom prst="rect">
              <a:avLst/>
            </a:prstGeom>
            <a:noFill/>
            <a:ln>
              <a:noFill/>
            </a:ln>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ea typeface="宋体" panose="02010600030101010101" pitchFamily="2" charset="-122"/>
                  <a:cs typeface="+mn-ea"/>
                </a:rPr>
                <a:t>Self Check</a:t>
              </a:r>
            </a:p>
          </p:txBody>
        </p:sp>
      </p:grpSp>
      <p:pic>
        <p:nvPicPr>
          <p:cNvPr id="2097175" name="图片 14"/>
          <p:cNvPicPr>
            <a:picLocks noChangeAspect="1"/>
          </p:cNvPicPr>
          <p:nvPr/>
        </p:nvPicPr>
        <p:blipFill>
          <a:blip r:embed="rId3" cstate="print"/>
          <a:stretch>
            <a:fillRect/>
          </a:stretch>
        </p:blipFill>
        <p:spPr>
          <a:xfrm>
            <a:off x="9885680" y="387985"/>
            <a:ext cx="1935480" cy="1955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145">
                                          <p:stCondLst>
                                            <p:cond delay="0"/>
                                          </p:stCondLst>
                                        </p:cTn>
                                        <p:tgtEl>
                                          <p:spTgt spid="12"/>
                                        </p:tgtEl>
                                      </p:cBhvr>
                                    </p:animEffect>
                                    <p:anim calcmode="lin" valueType="num">
                                      <p:cBhvr>
                                        <p:cTn id="2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31" dur="7">
                                          <p:stCondLst>
                                            <p:cond delay="162"/>
                                          </p:stCondLst>
                                        </p:cTn>
                                        <p:tgtEl>
                                          <p:spTgt spid="12"/>
                                        </p:tgtEl>
                                      </p:cBhvr>
                                      <p:to x="100000" y="60000"/>
                                    </p:animScale>
                                    <p:animScale>
                                      <p:cBhvr>
                                        <p:cTn id="32" dur="41" decel="50000">
                                          <p:stCondLst>
                                            <p:cond delay="169"/>
                                          </p:stCondLst>
                                        </p:cTn>
                                        <p:tgtEl>
                                          <p:spTgt spid="12"/>
                                        </p:tgtEl>
                                      </p:cBhvr>
                                      <p:to x="100000" y="100000"/>
                                    </p:animScale>
                                    <p:animScale>
                                      <p:cBhvr>
                                        <p:cTn id="33" dur="7">
                                          <p:stCondLst>
                                            <p:cond delay="328"/>
                                          </p:stCondLst>
                                        </p:cTn>
                                        <p:tgtEl>
                                          <p:spTgt spid="12"/>
                                        </p:tgtEl>
                                      </p:cBhvr>
                                      <p:to x="100000" y="80000"/>
                                    </p:animScale>
                                    <p:animScale>
                                      <p:cBhvr>
                                        <p:cTn id="34" dur="41" decel="50000">
                                          <p:stCondLst>
                                            <p:cond delay="335"/>
                                          </p:stCondLst>
                                        </p:cTn>
                                        <p:tgtEl>
                                          <p:spTgt spid="12"/>
                                        </p:tgtEl>
                                      </p:cBhvr>
                                      <p:to x="100000" y="100000"/>
                                    </p:animScale>
                                    <p:animScale>
                                      <p:cBhvr>
                                        <p:cTn id="35" dur="7">
                                          <p:stCondLst>
                                            <p:cond delay="410"/>
                                          </p:stCondLst>
                                        </p:cTn>
                                        <p:tgtEl>
                                          <p:spTgt spid="12"/>
                                        </p:tgtEl>
                                      </p:cBhvr>
                                      <p:to x="100000" y="90000"/>
                                    </p:animScale>
                                    <p:animScale>
                                      <p:cBhvr>
                                        <p:cTn id="36" dur="41" decel="50000">
                                          <p:stCondLst>
                                            <p:cond delay="417"/>
                                          </p:stCondLst>
                                        </p:cTn>
                                        <p:tgtEl>
                                          <p:spTgt spid="12"/>
                                        </p:tgtEl>
                                      </p:cBhvr>
                                      <p:to x="100000" y="100000"/>
                                    </p:animScale>
                                    <p:animScale>
                                      <p:cBhvr>
                                        <p:cTn id="37" dur="7">
                                          <p:stCondLst>
                                            <p:cond delay="452"/>
                                          </p:stCondLst>
                                        </p:cTn>
                                        <p:tgtEl>
                                          <p:spTgt spid="12"/>
                                        </p:tgtEl>
                                      </p:cBhvr>
                                      <p:to x="100000" y="95000"/>
                                    </p:animScale>
                                    <p:animScale>
                                      <p:cBhvr>
                                        <p:cTn id="38" dur="41" decel="50000">
                                          <p:stCondLst>
                                            <p:cond delay="458"/>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145">
                                          <p:stCondLst>
                                            <p:cond delay="0"/>
                                          </p:stCondLst>
                                        </p:cTn>
                                        <p:tgtEl>
                                          <p:spTgt spid="13"/>
                                        </p:tgtEl>
                                      </p:cBhvr>
                                    </p:animEffect>
                                    <p:anim calcmode="lin" valueType="num">
                                      <p:cBhvr>
                                        <p:cTn id="4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49" dur="7">
                                          <p:stCondLst>
                                            <p:cond delay="162"/>
                                          </p:stCondLst>
                                        </p:cTn>
                                        <p:tgtEl>
                                          <p:spTgt spid="13"/>
                                        </p:tgtEl>
                                      </p:cBhvr>
                                      <p:to x="100000" y="60000"/>
                                    </p:animScale>
                                    <p:animScale>
                                      <p:cBhvr>
                                        <p:cTn id="50" dur="41" decel="50000">
                                          <p:stCondLst>
                                            <p:cond delay="169"/>
                                          </p:stCondLst>
                                        </p:cTn>
                                        <p:tgtEl>
                                          <p:spTgt spid="13"/>
                                        </p:tgtEl>
                                      </p:cBhvr>
                                      <p:to x="100000" y="100000"/>
                                    </p:animScale>
                                    <p:animScale>
                                      <p:cBhvr>
                                        <p:cTn id="51" dur="7">
                                          <p:stCondLst>
                                            <p:cond delay="328"/>
                                          </p:stCondLst>
                                        </p:cTn>
                                        <p:tgtEl>
                                          <p:spTgt spid="13"/>
                                        </p:tgtEl>
                                      </p:cBhvr>
                                      <p:to x="100000" y="80000"/>
                                    </p:animScale>
                                    <p:animScale>
                                      <p:cBhvr>
                                        <p:cTn id="52" dur="41" decel="50000">
                                          <p:stCondLst>
                                            <p:cond delay="335"/>
                                          </p:stCondLst>
                                        </p:cTn>
                                        <p:tgtEl>
                                          <p:spTgt spid="13"/>
                                        </p:tgtEl>
                                      </p:cBhvr>
                                      <p:to x="100000" y="100000"/>
                                    </p:animScale>
                                    <p:animScale>
                                      <p:cBhvr>
                                        <p:cTn id="53" dur="7">
                                          <p:stCondLst>
                                            <p:cond delay="410"/>
                                          </p:stCondLst>
                                        </p:cTn>
                                        <p:tgtEl>
                                          <p:spTgt spid="13"/>
                                        </p:tgtEl>
                                      </p:cBhvr>
                                      <p:to x="100000" y="90000"/>
                                    </p:animScale>
                                    <p:animScale>
                                      <p:cBhvr>
                                        <p:cTn id="54" dur="41" decel="50000">
                                          <p:stCondLst>
                                            <p:cond delay="417"/>
                                          </p:stCondLst>
                                        </p:cTn>
                                        <p:tgtEl>
                                          <p:spTgt spid="13"/>
                                        </p:tgtEl>
                                      </p:cBhvr>
                                      <p:to x="100000" y="100000"/>
                                    </p:animScale>
                                    <p:animScale>
                                      <p:cBhvr>
                                        <p:cTn id="55" dur="7">
                                          <p:stCondLst>
                                            <p:cond delay="452"/>
                                          </p:stCondLst>
                                        </p:cTn>
                                        <p:tgtEl>
                                          <p:spTgt spid="13"/>
                                        </p:tgtEl>
                                      </p:cBhvr>
                                      <p:to x="100000" y="95000"/>
                                    </p:animScale>
                                    <p:animScale>
                                      <p:cBhvr>
                                        <p:cTn id="56" dur="41" decel="50000">
                                          <p:stCondLst>
                                            <p:cond delay="458"/>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145">
                                          <p:stCondLst>
                                            <p:cond delay="0"/>
                                          </p:stCondLst>
                                        </p:cTn>
                                        <p:tgtEl>
                                          <p:spTgt spid="14"/>
                                        </p:tgtEl>
                                      </p:cBhvr>
                                    </p:animEffect>
                                    <p:anim calcmode="lin" valueType="num">
                                      <p:cBhvr>
                                        <p:cTn id="6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6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6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67" dur="7">
                                          <p:stCondLst>
                                            <p:cond delay="162"/>
                                          </p:stCondLst>
                                        </p:cTn>
                                        <p:tgtEl>
                                          <p:spTgt spid="14"/>
                                        </p:tgtEl>
                                      </p:cBhvr>
                                      <p:to x="100000" y="60000"/>
                                    </p:animScale>
                                    <p:animScale>
                                      <p:cBhvr>
                                        <p:cTn id="68" dur="41" decel="50000">
                                          <p:stCondLst>
                                            <p:cond delay="169"/>
                                          </p:stCondLst>
                                        </p:cTn>
                                        <p:tgtEl>
                                          <p:spTgt spid="14"/>
                                        </p:tgtEl>
                                      </p:cBhvr>
                                      <p:to x="100000" y="100000"/>
                                    </p:animScale>
                                    <p:animScale>
                                      <p:cBhvr>
                                        <p:cTn id="69" dur="7">
                                          <p:stCondLst>
                                            <p:cond delay="328"/>
                                          </p:stCondLst>
                                        </p:cTn>
                                        <p:tgtEl>
                                          <p:spTgt spid="14"/>
                                        </p:tgtEl>
                                      </p:cBhvr>
                                      <p:to x="100000" y="80000"/>
                                    </p:animScale>
                                    <p:animScale>
                                      <p:cBhvr>
                                        <p:cTn id="70" dur="41" decel="50000">
                                          <p:stCondLst>
                                            <p:cond delay="335"/>
                                          </p:stCondLst>
                                        </p:cTn>
                                        <p:tgtEl>
                                          <p:spTgt spid="14"/>
                                        </p:tgtEl>
                                      </p:cBhvr>
                                      <p:to x="100000" y="100000"/>
                                    </p:animScale>
                                    <p:animScale>
                                      <p:cBhvr>
                                        <p:cTn id="71" dur="7">
                                          <p:stCondLst>
                                            <p:cond delay="410"/>
                                          </p:stCondLst>
                                        </p:cTn>
                                        <p:tgtEl>
                                          <p:spTgt spid="14"/>
                                        </p:tgtEl>
                                      </p:cBhvr>
                                      <p:to x="100000" y="90000"/>
                                    </p:animScale>
                                    <p:animScale>
                                      <p:cBhvr>
                                        <p:cTn id="72" dur="41" decel="50000">
                                          <p:stCondLst>
                                            <p:cond delay="417"/>
                                          </p:stCondLst>
                                        </p:cTn>
                                        <p:tgtEl>
                                          <p:spTgt spid="14"/>
                                        </p:tgtEl>
                                      </p:cBhvr>
                                      <p:to x="100000" y="100000"/>
                                    </p:animScale>
                                    <p:animScale>
                                      <p:cBhvr>
                                        <p:cTn id="73" dur="7">
                                          <p:stCondLst>
                                            <p:cond delay="452"/>
                                          </p:stCondLst>
                                        </p:cTn>
                                        <p:tgtEl>
                                          <p:spTgt spid="14"/>
                                        </p:tgtEl>
                                      </p:cBhvr>
                                      <p:to x="100000" y="95000"/>
                                    </p:animScale>
                                    <p:animScale>
                                      <p:cBhvr>
                                        <p:cTn id="74" dur="41" decel="50000">
                                          <p:stCondLst>
                                            <p:cond delay="458"/>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
          <p:cNvGrpSpPr/>
          <p:nvPr/>
        </p:nvGrpSpPr>
        <p:grpSpPr>
          <a:xfrm>
            <a:off x="323850" y="195263"/>
            <a:ext cx="2224088" cy="560387"/>
            <a:chOff x="502920" y="511530"/>
            <a:chExt cx="636930" cy="561067"/>
          </a:xfrm>
        </p:grpSpPr>
        <p:sp>
          <p:nvSpPr>
            <p:cNvPr id="2" name="椭圆 1"/>
            <p:cNvSpPr/>
            <p:nvPr/>
          </p:nvSpPr>
          <p:spPr>
            <a:xfrm>
              <a:off x="502920" y="514709"/>
              <a:ext cx="636930" cy="557888"/>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3" name="TextBox 5"/>
            <p:cNvSpPr txBox="1">
              <a:spLocks noChangeArrowheads="1"/>
            </p:cNvSpPr>
            <p:nvPr/>
          </p:nvSpPr>
          <p:spPr bwMode="auto">
            <a:xfrm>
              <a:off x="532925" y="511530"/>
              <a:ext cx="606925" cy="553120"/>
            </a:xfrm>
            <a:prstGeom prst="rect">
              <a:avLst/>
            </a:prstGeom>
            <a:noFill/>
            <a:ln>
              <a:noFill/>
            </a:ln>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25601" name="Text Box 4"/>
          <p:cNvSpPr txBox="1"/>
          <p:nvPr/>
        </p:nvSpPr>
        <p:spPr>
          <a:xfrm>
            <a:off x="1105218" y="939165"/>
            <a:ext cx="7591425" cy="1076325"/>
          </a:xfrm>
          <a:prstGeom prst="rect">
            <a:avLst/>
          </a:prstGeom>
          <a:noFill/>
          <a:ln w="9525">
            <a:noFill/>
          </a:ln>
        </p:spPr>
        <p:txBody>
          <a:bodyPr anchor="t" anchorCtr="0">
            <a:spAutoFit/>
          </a:bodyPr>
          <a:lstStyle/>
          <a:p>
            <a:r>
              <a:rPr lang="en-US" altLang="zh-CN" sz="3200" b="1" dirty="0">
                <a:solidFill>
                  <a:schemeClr val="accent1">
                    <a:lumMod val="50000"/>
                  </a:schemeClr>
                </a:solidFill>
                <a:latin typeface="Times New Roman" panose="02020603050405020304" pitchFamily="18" charset="0"/>
                <a:ea typeface="宋体" panose="02010600030101010101" pitchFamily="2" charset="-122"/>
              </a:rPr>
              <a:t>3</a:t>
            </a:r>
            <a:r>
              <a:rPr lang="en-US" altLang="zh-CN" sz="3200" b="1" dirty="0">
                <a:latin typeface="Times New Roman" panose="02020603050405020304" pitchFamily="18" charset="0"/>
                <a:ea typeface="宋体" panose="02010600030101010101" pitchFamily="2" charset="-122"/>
              </a:rPr>
              <a:t>  Use the questions in activity 2 to write a    </a:t>
            </a:r>
          </a:p>
          <a:p>
            <a:r>
              <a:rPr lang="en-US" altLang="zh-CN" sz="3200" b="1" dirty="0">
                <a:latin typeface="Times New Roman" panose="02020603050405020304" pitchFamily="18" charset="0"/>
                <a:ea typeface="宋体" panose="02010600030101010101" pitchFamily="2" charset="-122"/>
              </a:rPr>
              <a:t>    conversation.</a:t>
            </a:r>
          </a:p>
        </p:txBody>
      </p:sp>
      <p:sp>
        <p:nvSpPr>
          <p:cNvPr id="25602" name="Text Box 7"/>
          <p:cNvSpPr txBox="1"/>
          <p:nvPr/>
        </p:nvSpPr>
        <p:spPr>
          <a:xfrm>
            <a:off x="1388745" y="2151380"/>
            <a:ext cx="7364413" cy="3278188"/>
          </a:xfrm>
          <a:prstGeom prst="rect">
            <a:avLst/>
          </a:prstGeom>
          <a:noFill/>
          <a:ln w="9525">
            <a:noFill/>
          </a:ln>
        </p:spPr>
        <p:txBody>
          <a:bodyPr anchor="t" anchorCtr="0">
            <a:spAutoFit/>
          </a:bodyPr>
          <a:lstStyle/>
          <a:p>
            <a:pPr>
              <a:lnSpc>
                <a:spcPct val="130000"/>
              </a:lnSpc>
              <a:spcBef>
                <a:spcPct val="10000"/>
              </a:spcBef>
            </a:pPr>
            <a:r>
              <a:rPr lang="en-US" altLang="zh-CN" sz="3000" b="1" dirty="0">
                <a:latin typeface="Times New Roman" panose="02020603050405020304" pitchFamily="18" charset="0"/>
                <a:ea typeface="宋体" panose="02010600030101010101" pitchFamily="2" charset="-122"/>
              </a:rPr>
              <a:t>A: _________________________________</a:t>
            </a:r>
          </a:p>
          <a:p>
            <a:pPr>
              <a:lnSpc>
                <a:spcPct val="130000"/>
              </a:lnSpc>
              <a:spcBef>
                <a:spcPct val="10000"/>
              </a:spcBef>
            </a:pPr>
            <a:r>
              <a:rPr lang="en-US" altLang="zh-CN" sz="3000" b="1" dirty="0">
                <a:latin typeface="Times New Roman" panose="02020603050405020304" pitchFamily="18" charset="0"/>
                <a:ea typeface="宋体" panose="02010600030101010101" pitchFamily="2" charset="-122"/>
              </a:rPr>
              <a:t>B: _________________________________</a:t>
            </a:r>
          </a:p>
          <a:p>
            <a:pPr>
              <a:lnSpc>
                <a:spcPct val="130000"/>
              </a:lnSpc>
              <a:spcBef>
                <a:spcPct val="10000"/>
              </a:spcBef>
            </a:pPr>
            <a:r>
              <a:rPr lang="en-US" altLang="zh-CN" sz="3000" b="1" dirty="0">
                <a:latin typeface="Times New Roman" panose="02020603050405020304" pitchFamily="18" charset="0"/>
                <a:ea typeface="宋体" panose="02010600030101010101" pitchFamily="2" charset="-122"/>
              </a:rPr>
              <a:t>A: _________________________________</a:t>
            </a:r>
          </a:p>
          <a:p>
            <a:pPr>
              <a:lnSpc>
                <a:spcPct val="130000"/>
              </a:lnSpc>
              <a:spcBef>
                <a:spcPct val="10000"/>
              </a:spcBef>
            </a:pPr>
            <a:r>
              <a:rPr lang="en-US" altLang="zh-CN" sz="3000" b="1" dirty="0">
                <a:latin typeface="Times New Roman" panose="02020603050405020304" pitchFamily="18" charset="0"/>
                <a:ea typeface="宋体" panose="02010600030101010101" pitchFamily="2" charset="-122"/>
              </a:rPr>
              <a:t>      _________________________________</a:t>
            </a:r>
          </a:p>
          <a:p>
            <a:pPr>
              <a:lnSpc>
                <a:spcPct val="130000"/>
              </a:lnSpc>
              <a:spcBef>
                <a:spcPct val="10000"/>
              </a:spcBef>
            </a:pPr>
            <a:r>
              <a:rPr lang="en-US" altLang="zh-CN" sz="3000" b="1" dirty="0">
                <a:latin typeface="Times New Roman" panose="02020603050405020304" pitchFamily="18" charset="0"/>
                <a:ea typeface="宋体" panose="02010600030101010101" pitchFamily="2" charset="-122"/>
              </a:rPr>
              <a:t>…</a:t>
            </a:r>
          </a:p>
        </p:txBody>
      </p:sp>
      <p:sp>
        <p:nvSpPr>
          <p:cNvPr id="4" name="Text Box 5"/>
          <p:cNvSpPr txBox="1"/>
          <p:nvPr/>
        </p:nvSpPr>
        <p:spPr>
          <a:xfrm>
            <a:off x="1912620" y="2177415"/>
            <a:ext cx="673862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Could you please do your homework.</a:t>
            </a:r>
          </a:p>
        </p:txBody>
      </p:sp>
      <p:sp>
        <p:nvSpPr>
          <p:cNvPr id="5" name="Text Box 5"/>
          <p:cNvSpPr txBox="1"/>
          <p:nvPr/>
        </p:nvSpPr>
        <p:spPr>
          <a:xfrm>
            <a:off x="1912620" y="2811780"/>
            <a:ext cx="6738620" cy="583565"/>
          </a:xfrm>
          <a:prstGeom prst="rect">
            <a:avLst/>
          </a:prstGeom>
          <a:noFill/>
          <a:ln w="9525">
            <a:noFill/>
          </a:ln>
        </p:spPr>
        <p:txBody>
          <a:bodyPr wrap="square" anchor="t" anchorCtr="0">
            <a:spAutoFit/>
          </a:bodyPr>
          <a:lstStyle/>
          <a:p>
            <a:pPr>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Yes, I can. But can I watch TV first?</a:t>
            </a:r>
          </a:p>
        </p:txBody>
      </p:sp>
      <p:sp>
        <p:nvSpPr>
          <p:cNvPr id="6" name="Text Box 5"/>
          <p:cNvSpPr txBox="1"/>
          <p:nvPr/>
        </p:nvSpPr>
        <p:spPr>
          <a:xfrm>
            <a:off x="1922145" y="3437255"/>
            <a:ext cx="6738620" cy="1370965"/>
          </a:xfrm>
          <a:prstGeom prst="rect">
            <a:avLst/>
          </a:prstGeom>
          <a:noFill/>
          <a:ln w="9525">
            <a:noFill/>
          </a:ln>
        </p:spPr>
        <p:txBody>
          <a:bodyPr wrap="square" anchor="t" anchorCtr="0">
            <a:spAutoFit/>
          </a:bodyPr>
          <a:lstStyle/>
          <a:p>
            <a:pPr>
              <a:lnSpc>
                <a:spcPct val="130000"/>
              </a:lnSpc>
              <a:spcBef>
                <a:spcPct val="50000"/>
              </a:spcBef>
            </a:pPr>
            <a:r>
              <a:rPr lang="en-US" altLang="zh-CN" sz="3200" b="1" dirty="0">
                <a:solidFill>
                  <a:srgbClr val="C00000"/>
                </a:solidFill>
                <a:latin typeface="Times New Roman" panose="02020603050405020304" pitchFamily="18" charset="0"/>
                <a:ea typeface="宋体" panose="02010600030101010101" pitchFamily="2" charset="-122"/>
              </a:rPr>
              <a:t>No, you can’t. You must finish your homework first.</a:t>
            </a:r>
          </a:p>
        </p:txBody>
      </p:sp>
      <p:pic>
        <p:nvPicPr>
          <p:cNvPr id="2097178" name="图片 16"/>
          <p:cNvPicPr>
            <a:picLocks noChangeAspect="1"/>
          </p:cNvPicPr>
          <p:nvPr/>
        </p:nvPicPr>
        <p:blipFill rotWithShape="1">
          <a:blip r:embed="rId2"/>
          <a:srcRect l="21376"/>
          <a:stretch>
            <a:fillRect/>
          </a:stretch>
        </p:blipFill>
        <p:spPr>
          <a:xfrm>
            <a:off x="4988560" y="3796665"/>
            <a:ext cx="7203440" cy="30613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03A80-A397-24E8-E995-5749F3BDBCD2}"/>
            </a:ext>
          </a:extLst>
        </p:cNvPr>
        <p:cNvGrpSpPr/>
        <p:nvPr/>
      </p:nvGrpSpPr>
      <p:grpSpPr>
        <a:xfrm>
          <a:off x="0" y="0"/>
          <a:ext cx="0" cy="0"/>
          <a:chOff x="0" y="0"/>
          <a:chExt cx="0" cy="0"/>
        </a:xfrm>
      </p:grpSpPr>
      <p:sp>
        <p:nvSpPr>
          <p:cNvPr id="4" name="矩形标注 3">
            <a:extLst>
              <a:ext uri="{FF2B5EF4-FFF2-40B4-BE49-F238E27FC236}">
                <a16:creationId xmlns:a16="http://schemas.microsoft.com/office/drawing/2014/main" id="{C7F52C4D-096D-0BE0-D05E-3C0E1CBD4252}"/>
              </a:ext>
            </a:extLst>
          </p:cNvPr>
          <p:cNvSpPr/>
          <p:nvPr>
            <p:custDataLst>
              <p:tags r:id="rId2"/>
            </p:custDataLst>
          </p:nvPr>
        </p:nvSpPr>
        <p:spPr>
          <a:xfrm>
            <a:off x="79673" y="29954"/>
            <a:ext cx="5842700" cy="6798091"/>
          </a:xfrm>
          <a:prstGeom prst="roundRect">
            <a:avLst/>
          </a:prstGeom>
          <a:solidFill>
            <a:schemeClr val="accent4">
              <a:lumMod val="20000"/>
              <a:lumOff val="80000"/>
              <a:alpha val="52000"/>
            </a:schemeClr>
          </a:solidFill>
          <a:ln w="317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大单元整体项目式教学：</a:t>
            </a: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通过本单元的学习，设计</a:t>
            </a:r>
            <a:r>
              <a:rPr kumimoji="0" lang="zh-CN" altLang="en-US" sz="2800" b="1" i="0" u="none" strike="noStrike" kern="0" cap="none" spc="0" normalizeH="0" baseline="0" noProof="1">
                <a:ln>
                  <a:noFill/>
                </a:ln>
                <a:solidFill>
                  <a:srgbClr val="FF0000"/>
                </a:solidFill>
                <a:effectLst/>
                <a:uLnTx/>
                <a:uFillTx/>
                <a:latin typeface="Times New Roman" panose="02020603050405020304" pitchFamily="18" charset="0"/>
                <a:ea typeface="楷体" panose="02010609060101010101" pitchFamily="49" charset="-122"/>
                <a:cs typeface="Arial"/>
              </a:rPr>
              <a:t>自己一周的个人家务劳动计划表</a:t>
            </a: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并将完成过程用自己喜欢的方式记录下来。</a:t>
            </a: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1.</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Know the chores</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初识家务相关的基本表达，学会如何礼貌地表达请求及向对方征询许可</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2.</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 Discuss the chores</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进行思辨性思考，明确自己的立场，学会有逻辑地表达自己的观点</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 </a:t>
            </a:r>
            <a:r>
              <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3.</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 Share the chores</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换位思考并增强家庭责任感</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，完成自己的</a:t>
            </a:r>
            <a:r>
              <a:rPr kumimoji="0" lang="zh-CN" altLang="en-US" sz="2800" b="1" i="0" u="none" strike="noStrike" kern="0" cap="none" spc="0" normalizeH="0" baseline="0" noProof="1">
                <a:ln>
                  <a:noFill/>
                </a:ln>
                <a:solidFill>
                  <a:srgbClr val="FF0000"/>
                </a:solidFill>
                <a:effectLst/>
                <a:uLnTx/>
                <a:uFillTx/>
                <a:latin typeface="Times New Roman" panose="02020603050405020304" pitchFamily="18" charset="0"/>
                <a:ea typeface="楷体" panose="02010609060101010101" pitchFamily="49" charset="-122"/>
                <a:cs typeface="Arial"/>
              </a:rPr>
              <a:t>个人家务劳动计划表。</a:t>
            </a: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p:txBody>
      </p:sp>
      <p:sp>
        <p:nvSpPr>
          <p:cNvPr id="10" name="矩形 29">
            <a:extLst>
              <a:ext uri="{FF2B5EF4-FFF2-40B4-BE49-F238E27FC236}">
                <a16:creationId xmlns:a16="http://schemas.microsoft.com/office/drawing/2014/main" id="{376FE797-B5B2-E7A7-3712-CA4602A8797F}"/>
              </a:ext>
            </a:extLst>
          </p:cNvPr>
          <p:cNvSpPr/>
          <p:nvPr/>
        </p:nvSpPr>
        <p:spPr>
          <a:xfrm>
            <a:off x="7428485" y="787775"/>
            <a:ext cx="3551120" cy="39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图片 2">
            <a:extLst>
              <a:ext uri="{FF2B5EF4-FFF2-40B4-BE49-F238E27FC236}">
                <a16:creationId xmlns:a16="http://schemas.microsoft.com/office/drawing/2014/main" id="{9BBEB3E7-5A3B-9544-0176-BC10A049F7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199" y="1082565"/>
            <a:ext cx="5099620" cy="5099620"/>
          </a:xfrm>
          <a:prstGeom prst="rect">
            <a:avLst/>
          </a:prstGeom>
          <a:ln>
            <a:noFill/>
          </a:ln>
          <a:effectLst>
            <a:outerShdw blurRad="292100" dist="139700" dir="2700000" algn="tl" rotWithShape="0">
              <a:srgbClr val="333333">
                <a:alpha val="65000"/>
              </a:srgbClr>
            </a:outerShdw>
          </a:effectLst>
        </p:spPr>
      </p:pic>
      <p:sp>
        <p:nvSpPr>
          <p:cNvPr id="11" name="文本框 9">
            <a:extLst>
              <a:ext uri="{FF2B5EF4-FFF2-40B4-BE49-F238E27FC236}">
                <a16:creationId xmlns:a16="http://schemas.microsoft.com/office/drawing/2014/main" id="{1B0A8E28-17FD-A783-9DBB-BE296E647925}"/>
              </a:ext>
            </a:extLst>
          </p:cNvPr>
          <p:cNvSpPr txBox="1"/>
          <p:nvPr/>
        </p:nvSpPr>
        <p:spPr>
          <a:xfrm>
            <a:off x="6803252" y="476415"/>
            <a:ext cx="4648820" cy="3447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p>
        </p:txBody>
      </p:sp>
      <p:pic>
        <p:nvPicPr>
          <p:cNvPr id="7" name="图片 6" descr="97">
            <a:extLst>
              <a:ext uri="{FF2B5EF4-FFF2-40B4-BE49-F238E27FC236}">
                <a16:creationId xmlns:a16="http://schemas.microsoft.com/office/drawing/2014/main" id="{E861A868-5185-7AD8-E274-F07735B9068E}"/>
              </a:ext>
            </a:extLst>
          </p:cNvPr>
          <p:cNvPicPr>
            <a:picLocks noChangeAspect="1"/>
          </p:cNvPicPr>
          <p:nvPr/>
        </p:nvPicPr>
        <p:blipFill>
          <a:blip r:embed="rId6">
            <a:lum bright="-84000"/>
          </a:blip>
          <a:srcRect l="3788" t="47917" r="2083" b="43750"/>
          <a:stretch>
            <a:fillRect/>
          </a:stretch>
        </p:blipFill>
        <p:spPr>
          <a:xfrm rot="5400000">
            <a:off x="3957744" y="3361101"/>
            <a:ext cx="5309829" cy="580390"/>
          </a:xfrm>
          <a:prstGeom prst="rect">
            <a:avLst/>
          </a:prstGeom>
        </p:spPr>
      </p:pic>
    </p:spTree>
    <p:custDataLst>
      <p:tags r:id="rId1"/>
    </p:custDataLst>
    <p:extLst>
      <p:ext uri="{BB962C8B-B14F-4D97-AF65-F5344CB8AC3E}">
        <p14:creationId xmlns:p14="http://schemas.microsoft.com/office/powerpoint/2010/main" val="205035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8" name="图片 4"/>
          <p:cNvPicPr>
            <a:picLocks noChangeAspect="1"/>
          </p:cNvPicPr>
          <p:nvPr/>
        </p:nvPicPr>
        <p:blipFill rotWithShape="1">
          <a:blip r:embed="rId3" cstate="email"/>
          <a:srcRect t="1" r="11412" b="56978"/>
          <a:stretch>
            <a:fillRect/>
          </a:stretch>
        </p:blipFill>
        <p:spPr>
          <a:xfrm>
            <a:off x="0" y="0"/>
            <a:ext cx="8686800" cy="2671346"/>
          </a:xfrm>
          <a:prstGeom prst="rect">
            <a:avLst/>
          </a:prstGeom>
        </p:spPr>
      </p:pic>
      <p:pic>
        <p:nvPicPr>
          <p:cNvPr id="4" name="图片 3">
            <a:extLst>
              <a:ext uri="{FF2B5EF4-FFF2-40B4-BE49-F238E27FC236}">
                <a16:creationId xmlns:a16="http://schemas.microsoft.com/office/drawing/2014/main" id="{5527F08E-9455-6EC7-E236-421DD08AE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23" y="1176694"/>
            <a:ext cx="5099620" cy="5099620"/>
          </a:xfrm>
          <a:prstGeom prst="rect">
            <a:avLst/>
          </a:prstGeom>
          <a:ln>
            <a:noFill/>
          </a:ln>
          <a:effectLst>
            <a:outerShdw blurRad="292100" dist="139700" dir="2700000" algn="tl" rotWithShape="0">
              <a:srgbClr val="333333">
                <a:alpha val="65000"/>
              </a:srgbClr>
            </a:outerShdw>
          </a:effectLst>
        </p:spPr>
      </p:pic>
      <p:sp>
        <p:nvSpPr>
          <p:cNvPr id="6" name="文本框 9">
            <a:extLst>
              <a:ext uri="{FF2B5EF4-FFF2-40B4-BE49-F238E27FC236}">
                <a16:creationId xmlns:a16="http://schemas.microsoft.com/office/drawing/2014/main" id="{F56B0562-D50D-A8E8-64B9-5059B99ACBF3}"/>
              </a:ext>
            </a:extLst>
          </p:cNvPr>
          <p:cNvSpPr txBox="1"/>
          <p:nvPr/>
        </p:nvSpPr>
        <p:spPr>
          <a:xfrm>
            <a:off x="637776" y="570544"/>
            <a:ext cx="4648820" cy="3447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p>
        </p:txBody>
      </p:sp>
      <p:pic>
        <p:nvPicPr>
          <p:cNvPr id="16" name="图片 15" descr="97">
            <a:extLst>
              <a:ext uri="{FF2B5EF4-FFF2-40B4-BE49-F238E27FC236}">
                <a16:creationId xmlns:a16="http://schemas.microsoft.com/office/drawing/2014/main" id="{2163E37E-1769-253E-BAE3-73C30164CA2F}"/>
              </a:ext>
            </a:extLst>
          </p:cNvPr>
          <p:cNvPicPr>
            <a:picLocks noChangeAspect="1"/>
          </p:cNvPicPr>
          <p:nvPr/>
        </p:nvPicPr>
        <p:blipFill>
          <a:blip r:embed="rId5">
            <a:lum bright="-84000"/>
          </a:blip>
          <a:srcRect l="3788" t="47917" r="2083" b="43750"/>
          <a:stretch>
            <a:fillRect/>
          </a:stretch>
        </p:blipFill>
        <p:spPr>
          <a:xfrm rot="5400000">
            <a:off x="-2207732" y="3455230"/>
            <a:ext cx="5309829" cy="580390"/>
          </a:xfrm>
          <a:prstGeom prst="rect">
            <a:avLst/>
          </a:prstGeom>
        </p:spPr>
      </p:pic>
      <p:pic>
        <p:nvPicPr>
          <p:cNvPr id="18" name="图片 17">
            <a:extLst>
              <a:ext uri="{FF2B5EF4-FFF2-40B4-BE49-F238E27FC236}">
                <a16:creationId xmlns:a16="http://schemas.microsoft.com/office/drawing/2014/main" id="{20BE151B-D36D-235A-616B-68E2C0CA74E9}"/>
              </a:ext>
            </a:extLst>
          </p:cNvPr>
          <p:cNvPicPr>
            <a:picLocks noChangeAspect="1"/>
          </p:cNvPicPr>
          <p:nvPr/>
        </p:nvPicPr>
        <p:blipFill>
          <a:blip r:embed="rId6"/>
          <a:stretch>
            <a:fillRect/>
          </a:stretch>
        </p:blipFill>
        <p:spPr>
          <a:xfrm>
            <a:off x="6892990" y="0"/>
            <a:ext cx="4863171" cy="6858000"/>
          </a:xfrm>
          <a:prstGeom prst="rect">
            <a:avLst/>
          </a:prstGeom>
        </p:spPr>
      </p:pic>
    </p:spTree>
    <p:extLst>
      <p:ext uri="{BB962C8B-B14F-4D97-AF65-F5344CB8AC3E}">
        <p14:creationId xmlns:p14="http://schemas.microsoft.com/office/powerpoint/2010/main" val="76618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_pic_quater_left_up">
            <a:extLst>
              <a:ext uri="{FF2B5EF4-FFF2-40B4-BE49-F238E27FC236}">
                <a16:creationId xmlns:a16="http://schemas.microsoft.com/office/drawing/2014/main" id="{F7B77553-91FB-3E6F-8E09-4E67392C92B1}"/>
              </a:ext>
            </a:extLst>
          </p:cNvPr>
          <p:cNvPicPr>
            <a:picLocks noChangeAspect="1"/>
          </p:cNvPicPr>
          <p:nvPr>
            <p:custDataLst>
              <p:tags r:id="rId1"/>
            </p:custDataLst>
          </p:nvPr>
        </p:nvPicPr>
        <p:blipFill>
          <a:blip r:embed="rId4"/>
          <a:stretch>
            <a:fillRect/>
          </a:stretch>
        </p:blipFill>
        <p:spPr>
          <a:xfrm>
            <a:off x="0" y="0"/>
            <a:ext cx="720090" cy="720090"/>
          </a:xfrm>
          <a:prstGeom prst="rect">
            <a:avLst/>
          </a:prstGeom>
        </p:spPr>
      </p:pic>
      <p:sp>
        <p:nvSpPr>
          <p:cNvPr id="3" name="文本框 2">
            <a:extLst>
              <a:ext uri="{FF2B5EF4-FFF2-40B4-BE49-F238E27FC236}">
                <a16:creationId xmlns:a16="http://schemas.microsoft.com/office/drawing/2014/main" id="{80902B83-7033-1662-B8A4-E3B112846E66}"/>
              </a:ext>
            </a:extLst>
          </p:cNvPr>
          <p:cNvSpPr txBox="1"/>
          <p:nvPr/>
        </p:nvSpPr>
        <p:spPr>
          <a:xfrm>
            <a:off x="1541873" y="294412"/>
            <a:ext cx="9746933" cy="769441"/>
          </a:xfrm>
          <a:prstGeom prst="rect">
            <a:avLst/>
          </a:prstGeom>
          <a:noFill/>
        </p:spPr>
        <p:txBody>
          <a:bodyPr wrap="square" rtlCol="0">
            <a:spAutoFit/>
          </a:bodyPr>
          <a:lstStyle/>
          <a:p>
            <a:r>
              <a:rPr lang="en-US" altLang="zh-CN" sz="4400" dirty="0">
                <a:solidFill>
                  <a:srgbClr val="7030A0"/>
                </a:solidFill>
                <a:latin typeface="Impact" panose="020B0806030902050204" pitchFamily="34" charset="0"/>
                <a:ea typeface="微软雅黑" panose="020B0503020204020204" pitchFamily="34" charset="-122"/>
                <a:cs typeface="Times New Roman" panose="02020603050405020304" pitchFamily="18" charset="0"/>
              </a:rPr>
              <a:t>It’s really important for us to do chores .</a:t>
            </a:r>
          </a:p>
        </p:txBody>
      </p:sp>
      <p:sp>
        <p:nvSpPr>
          <p:cNvPr id="4" name="文本框 3">
            <a:extLst>
              <a:ext uri="{FF2B5EF4-FFF2-40B4-BE49-F238E27FC236}">
                <a16:creationId xmlns:a16="http://schemas.microsoft.com/office/drawing/2014/main" id="{6559E74D-8BDC-30B8-A195-DBBEBEA2CDC9}"/>
              </a:ext>
            </a:extLst>
          </p:cNvPr>
          <p:cNvSpPr txBox="1"/>
          <p:nvPr/>
        </p:nvSpPr>
        <p:spPr>
          <a:xfrm>
            <a:off x="427280" y="3174253"/>
            <a:ext cx="2229186" cy="922020"/>
          </a:xfrm>
          <a:prstGeom prst="rect">
            <a:avLst/>
          </a:prstGeom>
          <a:noFill/>
        </p:spPr>
        <p:txBody>
          <a:bodyPr wrap="square" rtlCol="0">
            <a:spAutoFit/>
          </a:bodyPr>
          <a:lstStyle/>
          <a:p>
            <a:r>
              <a:rPr lang="en-US" altLang="zh-CN" sz="5400" b="1" dirty="0">
                <a:solidFill>
                  <a:srgbClr val="FF0000"/>
                </a:solidFill>
                <a:latin typeface="Times New Roman" panose="02020603050405020304" pitchFamily="18" charset="0"/>
                <a:ea typeface="微软雅黑"/>
                <a:cs typeface="Times New Roman" panose="02020603050405020304" pitchFamily="18" charset="0"/>
              </a:rPr>
              <a:t>chores</a:t>
            </a:r>
          </a:p>
        </p:txBody>
      </p:sp>
      <p:sp>
        <p:nvSpPr>
          <p:cNvPr id="5" name="文本框 4">
            <a:extLst>
              <a:ext uri="{FF2B5EF4-FFF2-40B4-BE49-F238E27FC236}">
                <a16:creationId xmlns:a16="http://schemas.microsoft.com/office/drawing/2014/main" id="{2207F201-A229-DEE8-C215-624D909603E4}"/>
              </a:ext>
            </a:extLst>
          </p:cNvPr>
          <p:cNvSpPr txBox="1"/>
          <p:nvPr/>
        </p:nvSpPr>
        <p:spPr>
          <a:xfrm>
            <a:off x="3182620" y="1180465"/>
            <a:ext cx="7809865" cy="645160"/>
          </a:xfrm>
          <a:prstGeom prst="rect">
            <a:avLst/>
          </a:prstGeom>
          <a:noFill/>
        </p:spPr>
        <p:txBody>
          <a:bodyPr wrap="square" rtlCol="0">
            <a:spAutoFit/>
          </a:bodyPr>
          <a:lstStyle/>
          <a:p>
            <a:r>
              <a:rPr lang="en-US" altLang="zh-CN" sz="3600" b="1" dirty="0">
                <a:latin typeface="Times New Roman" panose="02020603050405020304" pitchFamily="18" charset="0"/>
                <a:ea typeface="微软雅黑"/>
                <a:cs typeface="Times New Roman" panose="02020603050405020304" pitchFamily="18" charset="0"/>
              </a:rPr>
              <a:t>challenge ourselves</a:t>
            </a:r>
            <a:r>
              <a:rPr lang="zh-CN" altLang="en-US" b="1" dirty="0">
                <a:latin typeface="Times New Roman" panose="02020603050405020304" pitchFamily="18" charset="0"/>
                <a:ea typeface="微软雅黑"/>
                <a:cs typeface="Times New Roman" panose="02020603050405020304" pitchFamily="18" charset="0"/>
                <a:sym typeface="+mn-ea"/>
              </a:rPr>
              <a:t>（挑战自我）</a:t>
            </a:r>
          </a:p>
        </p:txBody>
      </p:sp>
      <p:sp>
        <p:nvSpPr>
          <p:cNvPr id="6" name="文本框 5">
            <a:extLst>
              <a:ext uri="{FF2B5EF4-FFF2-40B4-BE49-F238E27FC236}">
                <a16:creationId xmlns:a16="http://schemas.microsoft.com/office/drawing/2014/main" id="{4D42E8F9-50E5-F024-5468-C9A51DB61A9F}"/>
              </a:ext>
            </a:extLst>
          </p:cNvPr>
          <p:cNvSpPr txBox="1"/>
          <p:nvPr/>
        </p:nvSpPr>
        <p:spPr>
          <a:xfrm>
            <a:off x="3182620" y="2004695"/>
            <a:ext cx="6106160" cy="645160"/>
          </a:xfrm>
          <a:prstGeom prst="rect">
            <a:avLst/>
          </a:prstGeom>
          <a:noFill/>
        </p:spPr>
        <p:txBody>
          <a:bodyPr wrap="square" rtlCol="0">
            <a:spAutoFit/>
          </a:bodyPr>
          <a:lstStyle/>
          <a:p>
            <a:r>
              <a:rPr lang="en-US" altLang="zh-CN" sz="3600" b="1">
                <a:latin typeface="Times New Roman" panose="02020603050405020304" pitchFamily="18" charset="0"/>
                <a:ea typeface="微软雅黑"/>
                <a:cs typeface="Times New Roman" panose="02020603050405020304" pitchFamily="18" charset="0"/>
              </a:rPr>
              <a:t>help our parents</a:t>
            </a:r>
            <a:r>
              <a:rPr lang="zh-CN" altLang="en-US" b="1">
                <a:latin typeface="Times New Roman" panose="02020603050405020304" pitchFamily="18" charset="0"/>
                <a:ea typeface="微软雅黑"/>
                <a:cs typeface="Times New Roman" panose="02020603050405020304" pitchFamily="18" charset="0"/>
                <a:sym typeface="+mn-ea"/>
              </a:rPr>
              <a:t>（帮助父母）</a:t>
            </a:r>
          </a:p>
        </p:txBody>
      </p:sp>
      <p:sp>
        <p:nvSpPr>
          <p:cNvPr id="7" name="文本框 6">
            <a:extLst>
              <a:ext uri="{FF2B5EF4-FFF2-40B4-BE49-F238E27FC236}">
                <a16:creationId xmlns:a16="http://schemas.microsoft.com/office/drawing/2014/main" id="{FC22EE4E-64D0-F96A-672A-12A2DB82A8F5}"/>
              </a:ext>
            </a:extLst>
          </p:cNvPr>
          <p:cNvSpPr txBox="1"/>
          <p:nvPr/>
        </p:nvSpPr>
        <p:spPr>
          <a:xfrm>
            <a:off x="3182620" y="3779520"/>
            <a:ext cx="7666355" cy="645160"/>
          </a:xfrm>
          <a:prstGeom prst="rect">
            <a:avLst/>
          </a:prstGeom>
          <a:noFill/>
        </p:spPr>
        <p:txBody>
          <a:bodyPr wrap="square" rtlCol="0">
            <a:spAutoFit/>
          </a:bodyPr>
          <a:lstStyle/>
          <a:p>
            <a:r>
              <a:rPr lang="en-US" altLang="zh-CN" sz="3600" b="1">
                <a:latin typeface="Times New Roman" panose="02020603050405020304" pitchFamily="18" charset="0"/>
                <a:ea typeface="微软雅黑"/>
                <a:cs typeface="Times New Roman" panose="02020603050405020304" pitchFamily="18" charset="0"/>
              </a:rPr>
              <a:t>reduce parents’ stress</a:t>
            </a:r>
            <a:r>
              <a:rPr lang="en-US" altLang="zh-CN" b="1">
                <a:latin typeface="Times New Roman" panose="02020603050405020304" pitchFamily="18" charset="0"/>
                <a:ea typeface="微软雅黑"/>
                <a:cs typeface="Times New Roman" panose="02020603050405020304" pitchFamily="18" charset="0"/>
                <a:sym typeface="+mn-ea"/>
              </a:rPr>
              <a:t>( </a:t>
            </a:r>
            <a:r>
              <a:rPr lang="zh-CN" altLang="en-US" b="1">
                <a:latin typeface="Times New Roman" panose="02020603050405020304" pitchFamily="18" charset="0"/>
                <a:ea typeface="微软雅黑"/>
                <a:cs typeface="Times New Roman" panose="02020603050405020304" pitchFamily="18" charset="0"/>
                <a:sym typeface="+mn-ea"/>
              </a:rPr>
              <a:t>减少父母压力</a:t>
            </a:r>
            <a:r>
              <a:rPr lang="en-US" altLang="zh-CN" b="1">
                <a:latin typeface="Times New Roman" panose="02020603050405020304" pitchFamily="18" charset="0"/>
                <a:ea typeface="微软雅黑"/>
                <a:cs typeface="Times New Roman" panose="02020603050405020304" pitchFamily="18" charset="0"/>
                <a:sym typeface="+mn-ea"/>
              </a:rPr>
              <a:t>) </a:t>
            </a:r>
          </a:p>
        </p:txBody>
      </p:sp>
      <p:sp>
        <p:nvSpPr>
          <p:cNvPr id="8" name="文本框 7">
            <a:extLst>
              <a:ext uri="{FF2B5EF4-FFF2-40B4-BE49-F238E27FC236}">
                <a16:creationId xmlns:a16="http://schemas.microsoft.com/office/drawing/2014/main" id="{FE654D9B-72E1-6895-697F-AED8B7A4D6E5}"/>
              </a:ext>
            </a:extLst>
          </p:cNvPr>
          <p:cNvSpPr txBox="1"/>
          <p:nvPr/>
        </p:nvSpPr>
        <p:spPr>
          <a:xfrm>
            <a:off x="3182620" y="4669790"/>
            <a:ext cx="7903210" cy="645160"/>
          </a:xfrm>
          <a:prstGeom prst="rect">
            <a:avLst/>
          </a:prstGeom>
          <a:noFill/>
        </p:spPr>
        <p:txBody>
          <a:bodyPr wrap="square" rtlCol="0">
            <a:spAutoFit/>
          </a:bodyPr>
          <a:lstStyle/>
          <a:p>
            <a:r>
              <a:rPr lang="en-US" altLang="zh-CN" sz="3600" b="1">
                <a:latin typeface="Times New Roman" panose="02020603050405020304" pitchFamily="18" charset="0"/>
                <a:ea typeface="微软雅黑"/>
                <a:cs typeface="Times New Roman" panose="02020603050405020304" pitchFamily="18" charset="0"/>
              </a:rPr>
              <a:t>enjoy the life</a:t>
            </a:r>
            <a:r>
              <a:rPr lang="zh-CN" altLang="en-US" b="1">
                <a:latin typeface="Times New Roman" panose="02020603050405020304" pitchFamily="18" charset="0"/>
                <a:ea typeface="微软雅黑"/>
                <a:cs typeface="Times New Roman" panose="02020603050405020304" pitchFamily="18" charset="0"/>
                <a:sym typeface="+mn-ea"/>
              </a:rPr>
              <a:t>（享受生活）</a:t>
            </a:r>
          </a:p>
        </p:txBody>
      </p:sp>
      <p:sp>
        <p:nvSpPr>
          <p:cNvPr id="9" name="文本框 8">
            <a:extLst>
              <a:ext uri="{FF2B5EF4-FFF2-40B4-BE49-F238E27FC236}">
                <a16:creationId xmlns:a16="http://schemas.microsoft.com/office/drawing/2014/main" id="{0173BB72-5973-EB78-268C-3ED386B2B4AD}"/>
              </a:ext>
            </a:extLst>
          </p:cNvPr>
          <p:cNvSpPr txBox="1"/>
          <p:nvPr/>
        </p:nvSpPr>
        <p:spPr>
          <a:xfrm>
            <a:off x="3197860" y="5560695"/>
            <a:ext cx="8623300" cy="645160"/>
          </a:xfrm>
          <a:prstGeom prst="rect">
            <a:avLst/>
          </a:prstGeom>
          <a:noFill/>
        </p:spPr>
        <p:txBody>
          <a:bodyPr wrap="square" rtlCol="0">
            <a:spAutoFit/>
          </a:bodyPr>
          <a:lstStyle/>
          <a:p>
            <a:r>
              <a:rPr lang="en-US" altLang="zh-CN" sz="3600" b="1">
                <a:latin typeface="Times New Roman" panose="02020603050405020304" pitchFamily="18" charset="0"/>
                <a:ea typeface="微软雅黑"/>
                <a:cs typeface="Times New Roman" panose="02020603050405020304" pitchFamily="18" charset="0"/>
              </a:rPr>
              <a:t>shoulder the resposibility</a:t>
            </a:r>
            <a:r>
              <a:rPr lang="zh-CN" altLang="en-US" b="1">
                <a:latin typeface="Times New Roman" panose="02020603050405020304" pitchFamily="18" charset="0"/>
                <a:ea typeface="微软雅黑"/>
                <a:cs typeface="Times New Roman" panose="02020603050405020304" pitchFamily="18" charset="0"/>
                <a:sym typeface="+mn-ea"/>
              </a:rPr>
              <a:t>（承担责任）</a:t>
            </a:r>
            <a:r>
              <a:rPr lang="en-US" altLang="zh-CN" b="1">
                <a:latin typeface="Times New Roman" panose="02020603050405020304" pitchFamily="18" charset="0"/>
                <a:ea typeface="微软雅黑"/>
                <a:cs typeface="Times New Roman" panose="02020603050405020304" pitchFamily="18" charset="0"/>
              </a:rPr>
              <a:t> </a:t>
            </a:r>
          </a:p>
        </p:txBody>
      </p:sp>
      <p:sp>
        <p:nvSpPr>
          <p:cNvPr id="10" name="文本框 9">
            <a:extLst>
              <a:ext uri="{FF2B5EF4-FFF2-40B4-BE49-F238E27FC236}">
                <a16:creationId xmlns:a16="http://schemas.microsoft.com/office/drawing/2014/main" id="{06465F6F-73CF-76DB-D5A7-8D22B89A5A9C}"/>
              </a:ext>
            </a:extLst>
          </p:cNvPr>
          <p:cNvSpPr txBox="1"/>
          <p:nvPr/>
        </p:nvSpPr>
        <p:spPr>
          <a:xfrm>
            <a:off x="3182620" y="2828290"/>
            <a:ext cx="7301865" cy="645160"/>
          </a:xfrm>
          <a:prstGeom prst="rect">
            <a:avLst/>
          </a:prstGeom>
          <a:noFill/>
        </p:spPr>
        <p:txBody>
          <a:bodyPr wrap="square" rtlCol="0">
            <a:spAutoFit/>
          </a:bodyPr>
          <a:lstStyle/>
          <a:p>
            <a:r>
              <a:rPr lang="en-US" altLang="zh-CN" sz="3600" b="1">
                <a:latin typeface="Times New Roman" panose="02020603050405020304" pitchFamily="18" charset="0"/>
                <a:ea typeface="微软雅黑"/>
                <a:cs typeface="Times New Roman" panose="02020603050405020304" pitchFamily="18" charset="0"/>
              </a:rPr>
              <a:t>obtain</a:t>
            </a:r>
            <a:r>
              <a:rPr lang="en-US" altLang="zh-CN" b="1">
                <a:latin typeface="Times New Roman" panose="02020603050405020304" pitchFamily="18" charset="0"/>
                <a:ea typeface="微软雅黑"/>
                <a:cs typeface="Times New Roman" panose="02020603050405020304" pitchFamily="18" charset="0"/>
              </a:rPr>
              <a:t> </a:t>
            </a:r>
            <a:r>
              <a:rPr lang="en-US" altLang="zh-CN" sz="3600" b="1">
                <a:latin typeface="Times New Roman" panose="02020603050405020304" pitchFamily="18" charset="0"/>
                <a:ea typeface="微软雅黑"/>
                <a:cs typeface="Times New Roman" panose="02020603050405020304" pitchFamily="18" charset="0"/>
              </a:rPr>
              <a:t>new skills</a:t>
            </a:r>
            <a:r>
              <a:rPr lang="en-US" altLang="zh-CN" b="1">
                <a:latin typeface="Times New Roman" panose="02020603050405020304" pitchFamily="18" charset="0"/>
                <a:ea typeface="微软雅黑"/>
                <a:cs typeface="Times New Roman" panose="02020603050405020304" pitchFamily="18" charset="0"/>
                <a:sym typeface="+mn-ea"/>
              </a:rPr>
              <a:t>( </a:t>
            </a:r>
            <a:r>
              <a:rPr lang="zh-CN" altLang="en-US" b="1">
                <a:latin typeface="Times New Roman" panose="02020603050405020304" pitchFamily="18" charset="0"/>
                <a:ea typeface="微软雅黑"/>
                <a:cs typeface="Times New Roman" panose="02020603050405020304" pitchFamily="18" charset="0"/>
                <a:sym typeface="+mn-ea"/>
              </a:rPr>
              <a:t>获得技能</a:t>
            </a:r>
            <a:r>
              <a:rPr lang="en-US" altLang="zh-CN" b="1">
                <a:latin typeface="Times New Roman" panose="02020603050405020304" pitchFamily="18" charset="0"/>
                <a:ea typeface="微软雅黑"/>
                <a:cs typeface="Times New Roman" panose="02020603050405020304" pitchFamily="18" charset="0"/>
                <a:sym typeface="+mn-ea"/>
              </a:rPr>
              <a:t> )</a:t>
            </a:r>
          </a:p>
        </p:txBody>
      </p:sp>
      <p:sp>
        <p:nvSpPr>
          <p:cNvPr id="12" name="文本框 11">
            <a:extLst>
              <a:ext uri="{FF2B5EF4-FFF2-40B4-BE49-F238E27FC236}">
                <a16:creationId xmlns:a16="http://schemas.microsoft.com/office/drawing/2014/main" id="{8382C0A3-D679-CC80-98A5-61A6FE642E23}"/>
              </a:ext>
            </a:extLst>
          </p:cNvPr>
          <p:cNvSpPr txBox="1"/>
          <p:nvPr/>
        </p:nvSpPr>
        <p:spPr>
          <a:xfrm>
            <a:off x="3182620" y="1171575"/>
            <a:ext cx="558165" cy="645795"/>
          </a:xfrm>
          <a:prstGeom prst="rect">
            <a:avLst/>
          </a:prstGeom>
          <a:noFill/>
        </p:spPr>
        <p:txBody>
          <a:bodyPr wrap="square" rtlCol="0">
            <a:noAutofit/>
          </a:bodyPr>
          <a:lstStyle/>
          <a:p>
            <a:r>
              <a:rPr lang="en-US" altLang="zh-CN" sz="3600" b="1" dirty="0">
                <a:solidFill>
                  <a:srgbClr val="FF0000"/>
                </a:solidFill>
                <a:latin typeface="Times New Roman" panose="02020603050405020304" pitchFamily="18" charset="0"/>
                <a:ea typeface="微软雅黑"/>
                <a:cs typeface="Times New Roman" panose="02020603050405020304" pitchFamily="18" charset="0"/>
              </a:rPr>
              <a:t>c</a:t>
            </a:r>
            <a:endParaRPr lang="en-US" altLang="zh-CN" sz="3600" b="1" dirty="0">
              <a:solidFill>
                <a:srgbClr val="FF0000"/>
              </a:solidFill>
              <a:latin typeface="Times New Roman" panose="02020603050405020304" pitchFamily="18" charset="0"/>
              <a:ea typeface="微软雅黑"/>
              <a:cs typeface="Times New Roman" panose="02020603050405020304" pitchFamily="18" charset="0"/>
              <a:sym typeface="+mn-ea"/>
            </a:endParaRPr>
          </a:p>
        </p:txBody>
      </p:sp>
      <p:sp>
        <p:nvSpPr>
          <p:cNvPr id="13" name="文本框 12">
            <a:extLst>
              <a:ext uri="{FF2B5EF4-FFF2-40B4-BE49-F238E27FC236}">
                <a16:creationId xmlns:a16="http://schemas.microsoft.com/office/drawing/2014/main" id="{C0EE63FB-B828-D4E7-A507-6C532BC285EA}"/>
              </a:ext>
            </a:extLst>
          </p:cNvPr>
          <p:cNvSpPr txBox="1"/>
          <p:nvPr/>
        </p:nvSpPr>
        <p:spPr>
          <a:xfrm>
            <a:off x="3182620" y="2011045"/>
            <a:ext cx="525780" cy="614680"/>
          </a:xfrm>
          <a:prstGeom prst="rect">
            <a:avLst/>
          </a:prstGeom>
          <a:noFill/>
        </p:spPr>
        <p:txBody>
          <a:bodyPr wrap="square" rtlCol="0">
            <a:noAutofit/>
          </a:bodyPr>
          <a:lstStyle/>
          <a:p>
            <a:r>
              <a:rPr lang="en-US" altLang="zh-CN" sz="3600" b="1">
                <a:solidFill>
                  <a:srgbClr val="FF0000"/>
                </a:solidFill>
                <a:latin typeface="Times New Roman" panose="02020603050405020304" pitchFamily="18" charset="0"/>
                <a:ea typeface="微软雅黑"/>
                <a:cs typeface="Times New Roman" panose="02020603050405020304" pitchFamily="18" charset="0"/>
              </a:rPr>
              <a:t>h</a:t>
            </a:r>
            <a:endParaRPr lang="en-US" altLang="zh-CN" sz="3600" b="1">
              <a:solidFill>
                <a:srgbClr val="FF0000"/>
              </a:solidFill>
              <a:latin typeface="Times New Roman" panose="02020603050405020304" pitchFamily="18" charset="0"/>
              <a:ea typeface="微软雅黑"/>
              <a:cs typeface="Times New Roman" panose="02020603050405020304" pitchFamily="18" charset="0"/>
              <a:sym typeface="+mn-ea"/>
            </a:endParaRPr>
          </a:p>
        </p:txBody>
      </p:sp>
      <p:sp>
        <p:nvSpPr>
          <p:cNvPr id="14" name="文本框 13">
            <a:extLst>
              <a:ext uri="{FF2B5EF4-FFF2-40B4-BE49-F238E27FC236}">
                <a16:creationId xmlns:a16="http://schemas.microsoft.com/office/drawing/2014/main" id="{BE31C712-798E-7BB9-5EA5-9B9E05895676}"/>
              </a:ext>
            </a:extLst>
          </p:cNvPr>
          <p:cNvSpPr txBox="1"/>
          <p:nvPr/>
        </p:nvSpPr>
        <p:spPr>
          <a:xfrm>
            <a:off x="3182620" y="2819400"/>
            <a:ext cx="525780" cy="645160"/>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微软雅黑"/>
                <a:cs typeface="Times New Roman" panose="02020603050405020304" pitchFamily="18" charset="0"/>
              </a:rPr>
              <a:t>o</a:t>
            </a:r>
            <a:endParaRPr lang="en-US" altLang="zh-CN" sz="3600" b="1">
              <a:solidFill>
                <a:srgbClr val="FF0000"/>
              </a:solidFill>
              <a:latin typeface="Times New Roman" panose="02020603050405020304" pitchFamily="18" charset="0"/>
              <a:ea typeface="微软雅黑"/>
              <a:cs typeface="Times New Roman" panose="02020603050405020304" pitchFamily="18" charset="0"/>
              <a:sym typeface="+mn-ea"/>
            </a:endParaRPr>
          </a:p>
        </p:txBody>
      </p:sp>
      <p:sp>
        <p:nvSpPr>
          <p:cNvPr id="15" name="文本框 14">
            <a:extLst>
              <a:ext uri="{FF2B5EF4-FFF2-40B4-BE49-F238E27FC236}">
                <a16:creationId xmlns:a16="http://schemas.microsoft.com/office/drawing/2014/main" id="{A9CE7ECB-A3A2-B45A-A0A6-4F96B2CDB75F}"/>
              </a:ext>
            </a:extLst>
          </p:cNvPr>
          <p:cNvSpPr txBox="1"/>
          <p:nvPr/>
        </p:nvSpPr>
        <p:spPr>
          <a:xfrm>
            <a:off x="3182620" y="3770630"/>
            <a:ext cx="335915" cy="645160"/>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微软雅黑"/>
                <a:cs typeface="Times New Roman" panose="02020603050405020304" pitchFamily="18" charset="0"/>
              </a:rPr>
              <a:t>r</a:t>
            </a:r>
            <a:endParaRPr lang="en-US" altLang="zh-CN" sz="3600" b="1">
              <a:solidFill>
                <a:srgbClr val="FF0000"/>
              </a:solidFill>
              <a:latin typeface="Times New Roman" panose="02020603050405020304" pitchFamily="18" charset="0"/>
              <a:ea typeface="微软雅黑"/>
              <a:cs typeface="Times New Roman" panose="02020603050405020304" pitchFamily="18" charset="0"/>
              <a:sym typeface="+mn-ea"/>
            </a:endParaRPr>
          </a:p>
        </p:txBody>
      </p:sp>
      <p:sp>
        <p:nvSpPr>
          <p:cNvPr id="16" name="文本框 15">
            <a:extLst>
              <a:ext uri="{FF2B5EF4-FFF2-40B4-BE49-F238E27FC236}">
                <a16:creationId xmlns:a16="http://schemas.microsoft.com/office/drawing/2014/main" id="{BD21010A-362A-5471-D60F-9D6294587F4E}"/>
              </a:ext>
            </a:extLst>
          </p:cNvPr>
          <p:cNvSpPr txBox="1"/>
          <p:nvPr/>
        </p:nvSpPr>
        <p:spPr>
          <a:xfrm>
            <a:off x="3182620" y="4661535"/>
            <a:ext cx="430530" cy="645160"/>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微软雅黑"/>
                <a:cs typeface="Times New Roman" panose="02020603050405020304" pitchFamily="18" charset="0"/>
              </a:rPr>
              <a:t>e</a:t>
            </a:r>
            <a:endParaRPr lang="en-US" altLang="zh-CN" sz="3600" b="1">
              <a:solidFill>
                <a:srgbClr val="FF0000"/>
              </a:solidFill>
              <a:latin typeface="Times New Roman" panose="02020603050405020304" pitchFamily="18" charset="0"/>
              <a:ea typeface="微软雅黑"/>
              <a:cs typeface="Times New Roman" panose="02020603050405020304" pitchFamily="18" charset="0"/>
              <a:sym typeface="+mn-ea"/>
            </a:endParaRPr>
          </a:p>
        </p:txBody>
      </p:sp>
      <p:sp>
        <p:nvSpPr>
          <p:cNvPr id="17" name="文本框 16">
            <a:extLst>
              <a:ext uri="{FF2B5EF4-FFF2-40B4-BE49-F238E27FC236}">
                <a16:creationId xmlns:a16="http://schemas.microsoft.com/office/drawing/2014/main" id="{D9E11EA9-A080-B73F-D1F2-7E61EC0CDC0A}"/>
              </a:ext>
            </a:extLst>
          </p:cNvPr>
          <p:cNvSpPr txBox="1"/>
          <p:nvPr/>
        </p:nvSpPr>
        <p:spPr>
          <a:xfrm>
            <a:off x="3197860" y="5560695"/>
            <a:ext cx="510540" cy="645160"/>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微软雅黑"/>
                <a:cs typeface="Times New Roman" panose="02020603050405020304" pitchFamily="18" charset="0"/>
              </a:rPr>
              <a:t>s</a:t>
            </a:r>
          </a:p>
        </p:txBody>
      </p:sp>
      <p:sp>
        <p:nvSpPr>
          <p:cNvPr id="18" name="左大括号 17">
            <a:extLst>
              <a:ext uri="{FF2B5EF4-FFF2-40B4-BE49-F238E27FC236}">
                <a16:creationId xmlns:a16="http://schemas.microsoft.com/office/drawing/2014/main" id="{3EE0CBD5-C0E8-378C-068C-342AE58AD3DC}"/>
              </a:ext>
            </a:extLst>
          </p:cNvPr>
          <p:cNvSpPr/>
          <p:nvPr/>
        </p:nvSpPr>
        <p:spPr>
          <a:xfrm>
            <a:off x="2589231" y="1556647"/>
            <a:ext cx="510540" cy="4390465"/>
          </a:xfrm>
          <a:prstGeom prst="leftBrac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E0A35A30-F06B-D5D6-24AD-3D6B54D68F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700" y="4476115"/>
            <a:ext cx="2483300" cy="2483300"/>
          </a:xfrm>
          <a:prstGeom prst="rect">
            <a:avLst/>
          </a:prstGeom>
        </p:spPr>
      </p:pic>
    </p:spTree>
    <p:extLst>
      <p:ext uri="{BB962C8B-B14F-4D97-AF65-F5344CB8AC3E}">
        <p14:creationId xmlns:p14="http://schemas.microsoft.com/office/powerpoint/2010/main" val="17829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8" grpId="0"/>
      <p:bldP spid="8"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pic>
        <p:nvPicPr>
          <p:cNvPr id="2097166" name="图片 784"/>
          <p:cNvPicPr>
            <a:picLocks noChangeAspect="1"/>
          </p:cNvPicPr>
          <p:nvPr/>
        </p:nvPicPr>
        <p:blipFill>
          <a:blip r:embed="rId3"/>
          <a:srcRect l="36302" b="5246"/>
          <a:stretch>
            <a:fillRect/>
          </a:stretch>
        </p:blipFill>
        <p:spPr>
          <a:xfrm>
            <a:off x="0" y="2040202"/>
            <a:ext cx="6553200" cy="5568537"/>
          </a:xfrm>
          <a:custGeom>
            <a:avLst/>
            <a:gdLst>
              <a:gd name="connsiteX0" fmla="*/ 0 w 6553200"/>
              <a:gd name="connsiteY0" fmla="*/ 0 h 5568537"/>
              <a:gd name="connsiteX1" fmla="*/ 6553200 w 6553200"/>
              <a:gd name="connsiteY1" fmla="*/ 0 h 5568537"/>
              <a:gd name="connsiteX2" fmla="*/ 6553200 w 6553200"/>
              <a:gd name="connsiteY2" fmla="*/ 5568537 h 5568537"/>
              <a:gd name="connsiteX3" fmla="*/ 6352249 w 6553200"/>
              <a:gd name="connsiteY3" fmla="*/ 5568537 h 5568537"/>
              <a:gd name="connsiteX4" fmla="*/ 6352249 w 6553200"/>
              <a:gd name="connsiteY4" fmla="*/ 4834886 h 5568537"/>
              <a:gd name="connsiteX5" fmla="*/ 0 w 6553200"/>
              <a:gd name="connsiteY5" fmla="*/ 4834886 h 55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5568537">
                <a:moveTo>
                  <a:pt x="0" y="0"/>
                </a:moveTo>
                <a:lnTo>
                  <a:pt x="6553200" y="0"/>
                </a:lnTo>
                <a:lnTo>
                  <a:pt x="6553200" y="5568537"/>
                </a:lnTo>
                <a:lnTo>
                  <a:pt x="6352249" y="5568537"/>
                </a:lnTo>
                <a:lnTo>
                  <a:pt x="6352249" y="4834886"/>
                </a:lnTo>
                <a:lnTo>
                  <a:pt x="0" y="4834886"/>
                </a:lnTo>
                <a:close/>
              </a:path>
            </a:pathLst>
          </a:custGeom>
        </p:spPr>
      </p:pic>
      <p:pic>
        <p:nvPicPr>
          <p:cNvPr id="2097167" name="图片 764"/>
          <p:cNvPicPr>
            <a:picLocks noChangeAspect="1"/>
          </p:cNvPicPr>
          <p:nvPr/>
        </p:nvPicPr>
        <p:blipFill>
          <a:blip r:embed="rId4"/>
          <a:srcRect t="30160" r="24924"/>
          <a:stretch>
            <a:fillRect/>
          </a:stretch>
        </p:blipFill>
        <p:spPr>
          <a:xfrm>
            <a:off x="5669708" y="1"/>
            <a:ext cx="6522292" cy="3606347"/>
          </a:xfrm>
          <a:custGeom>
            <a:avLst/>
            <a:gdLst>
              <a:gd name="connsiteX0" fmla="*/ 0 w 6522292"/>
              <a:gd name="connsiteY0" fmla="*/ 0 h 3606347"/>
              <a:gd name="connsiteX1" fmla="*/ 6522292 w 6522292"/>
              <a:gd name="connsiteY1" fmla="*/ 0 h 3606347"/>
              <a:gd name="connsiteX2" fmla="*/ 6522292 w 6522292"/>
              <a:gd name="connsiteY2" fmla="*/ 3606347 h 3606347"/>
              <a:gd name="connsiteX3" fmla="*/ 0 w 6522292"/>
              <a:gd name="connsiteY3" fmla="*/ 3606347 h 3606347"/>
            </a:gdLst>
            <a:ahLst/>
            <a:cxnLst>
              <a:cxn ang="0">
                <a:pos x="connsiteX0" y="connsiteY0"/>
              </a:cxn>
              <a:cxn ang="0">
                <a:pos x="connsiteX1" y="connsiteY1"/>
              </a:cxn>
              <a:cxn ang="0">
                <a:pos x="connsiteX2" y="connsiteY2"/>
              </a:cxn>
              <a:cxn ang="0">
                <a:pos x="connsiteX3" y="connsiteY3"/>
              </a:cxn>
            </a:cxnLst>
            <a:rect l="l" t="t" r="r" b="b"/>
            <a:pathLst>
              <a:path w="6522292" h="3606347">
                <a:moveTo>
                  <a:pt x="0" y="0"/>
                </a:moveTo>
                <a:lnTo>
                  <a:pt x="6522292" y="0"/>
                </a:lnTo>
                <a:lnTo>
                  <a:pt x="6522292" y="3606347"/>
                </a:lnTo>
                <a:lnTo>
                  <a:pt x="0" y="3606347"/>
                </a:lnTo>
                <a:close/>
              </a:path>
            </a:pathLst>
          </a:custGeom>
        </p:spPr>
      </p:pic>
      <p:grpSp>
        <p:nvGrpSpPr>
          <p:cNvPr id="183" name="组合 767"/>
          <p:cNvGrpSpPr/>
          <p:nvPr/>
        </p:nvGrpSpPr>
        <p:grpSpPr>
          <a:xfrm>
            <a:off x="-1017767" y="501473"/>
            <a:ext cx="14261230" cy="5932946"/>
            <a:chOff x="678104" y="1290986"/>
            <a:chExt cx="10833710" cy="4507030"/>
          </a:xfrm>
        </p:grpSpPr>
        <p:pic>
          <p:nvPicPr>
            <p:cNvPr id="2097168" name="图片 768"/>
            <p:cNvPicPr>
              <a:picLocks noChangeAspect="1"/>
            </p:cNvPicPr>
            <p:nvPr/>
          </p:nvPicPr>
          <p:blipFill>
            <a:blip r:embed="rId5"/>
            <a:stretch>
              <a:fillRect/>
            </a:stretch>
          </p:blipFill>
          <p:spPr>
            <a:xfrm>
              <a:off x="9965336" y="1290986"/>
              <a:ext cx="1546478" cy="4507030"/>
            </a:xfrm>
            <a:prstGeom prst="rect">
              <a:avLst/>
            </a:prstGeom>
          </p:spPr>
        </p:pic>
        <p:sp>
          <p:nvSpPr>
            <p:cNvPr id="1051643" name="矩形 769"/>
            <p:cNvSpPr/>
            <p:nvPr/>
          </p:nvSpPr>
          <p:spPr>
            <a:xfrm>
              <a:off x="2224582" y="1290986"/>
              <a:ext cx="7740753" cy="450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pic>
          <p:nvPicPr>
            <p:cNvPr id="2097169" name="图片 770"/>
            <p:cNvPicPr>
              <a:picLocks noChangeAspect="1"/>
            </p:cNvPicPr>
            <p:nvPr/>
          </p:nvPicPr>
          <p:blipFill>
            <a:blip r:embed="rId5"/>
            <a:stretch>
              <a:fillRect/>
            </a:stretch>
          </p:blipFill>
          <p:spPr>
            <a:xfrm rot="10800000">
              <a:off x="678104" y="1290986"/>
              <a:ext cx="1546478" cy="4507030"/>
            </a:xfrm>
            <a:prstGeom prst="rect">
              <a:avLst/>
            </a:prstGeom>
          </p:spPr>
        </p:pic>
      </p:grpSp>
      <p:sp>
        <p:nvSpPr>
          <p:cNvPr id="35841" name="Rectangle 387"/>
          <p:cNvSpPr/>
          <p:nvPr/>
        </p:nvSpPr>
        <p:spPr>
          <a:xfrm>
            <a:off x="4618245" y="423581"/>
            <a:ext cx="3124298" cy="653962"/>
          </a:xfrm>
          <a:prstGeom prst="rect">
            <a:avLst/>
          </a:prstGeom>
          <a:noFill/>
          <a:ln w="9525">
            <a:noFill/>
          </a:ln>
          <a:effectLst>
            <a:outerShdw blurRad="50800" dist="38100" dir="2700000" algn="tl" rotWithShape="0">
              <a:prstClr val="black">
                <a:alpha val="40000"/>
              </a:prstClr>
            </a:outerShdw>
          </a:effectLst>
        </p:spPr>
        <p:txBody>
          <a:bodyPr wrap="square" anchor="t" anchorCtr="0">
            <a:spAutoFit/>
          </a:bodyPr>
          <a:lstStyle/>
          <a:p>
            <a:pPr>
              <a:lnSpc>
                <a:spcPct val="90000"/>
              </a:lnSpc>
            </a:pPr>
            <a:r>
              <a:rPr lang="en-US" altLang="zh-CN" sz="4000" b="1" dirty="0">
                <a:ln w="254000">
                  <a:solidFill>
                    <a:schemeClr val="accent1"/>
                  </a:solidFill>
                </a:ln>
                <a:solidFill>
                  <a:schemeClr val="bg1"/>
                </a:solidFill>
                <a:latin typeface="Elephant" panose="02020904090505020303" charset="0"/>
                <a:ea typeface="宋体" panose="02010600030101010101" pitchFamily="2" charset="-122"/>
                <a:cs typeface="Elephant" panose="02020904090505020303" charset="0"/>
              </a:rPr>
              <a:t>Homework</a:t>
            </a:r>
          </a:p>
        </p:txBody>
      </p:sp>
      <p:grpSp>
        <p:nvGrpSpPr>
          <p:cNvPr id="11" name="组合 10">
            <a:extLst>
              <a:ext uri="{FF2B5EF4-FFF2-40B4-BE49-F238E27FC236}">
                <a16:creationId xmlns:a16="http://schemas.microsoft.com/office/drawing/2014/main" id="{19A6E411-0522-B51E-8068-8EE400D83357}"/>
              </a:ext>
            </a:extLst>
          </p:cNvPr>
          <p:cNvGrpSpPr/>
          <p:nvPr/>
        </p:nvGrpSpPr>
        <p:grpSpPr>
          <a:xfrm>
            <a:off x="1214011" y="1861697"/>
            <a:ext cx="591846" cy="591846"/>
            <a:chOff x="1247788" y="1525520"/>
            <a:chExt cx="591846" cy="591846"/>
          </a:xfrm>
        </p:grpSpPr>
        <p:sp>
          <p:nvSpPr>
            <p:cNvPr id="1048643" name="椭圆 5"/>
            <p:cNvSpPr/>
            <p:nvPr/>
          </p:nvSpPr>
          <p:spPr>
            <a:xfrm>
              <a:off x="1247788" y="1525520"/>
              <a:ext cx="591846" cy="591846"/>
            </a:xfrm>
            <a:prstGeom prst="ellipse">
              <a:avLst/>
            </a:prstGeom>
            <a:solidFill>
              <a:srgbClr val="B1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dirty="0">
                <a:solidFill>
                  <a:schemeClr val="bg1"/>
                </a:solidFill>
                <a:latin typeface="Times New Roman" panose="02020603050405020304" pitchFamily="18" charset="0"/>
                <a:ea typeface="汉仪铸字童年体W" panose="00020600040101010101" pitchFamily="18" charset="-122"/>
                <a:cs typeface="Times New Roman" panose="02020603050405020304" pitchFamily="18" charset="0"/>
                <a:sym typeface="Arial" panose="020B0604020202020204" pitchFamily="34" charset="0"/>
              </a:endParaRPr>
            </a:p>
          </p:txBody>
        </p:sp>
        <p:sp>
          <p:nvSpPr>
            <p:cNvPr id="4" name="矩形 9"/>
            <p:cNvSpPr/>
            <p:nvPr/>
          </p:nvSpPr>
          <p:spPr>
            <a:xfrm>
              <a:off x="1259720" y="1604779"/>
              <a:ext cx="568682" cy="461665"/>
            </a:xfrm>
            <a:prstGeom prst="rect">
              <a:avLst/>
            </a:prstGeom>
          </p:spPr>
          <p:txBody>
            <a:bodyPr wrap="none">
              <a:spAutoFit/>
            </a:bodyPr>
            <a:lstStyle/>
            <a:p>
              <a:pPr algn="ctr"/>
              <a:r>
                <a:rPr lang="en-US" altLang="zh-CN" sz="2400" dirty="0">
                  <a:solidFill>
                    <a:schemeClr val="bg1"/>
                  </a:solidFill>
                  <a:latin typeface="微软雅黑" panose="020B0503020204020204" charset="-122"/>
                  <a:ea typeface="微软雅黑" panose="020B0503020204020204" charset="-122"/>
                  <a:sym typeface="Arial" panose="020B0604020202020204" pitchFamily="34" charset="0"/>
                </a:rPr>
                <a:t>01</a:t>
              </a:r>
              <a:endParaRPr lang="en-US" altLang="zh-CN" sz="1600" dirty="0">
                <a:solidFill>
                  <a:schemeClr val="bg1"/>
                </a:solidFill>
                <a:latin typeface="微软雅黑" panose="020B0503020204020204" charset="-122"/>
                <a:ea typeface="微软雅黑" panose="020B0503020204020204" charset="-122"/>
                <a:sym typeface="Arial" panose="020B0604020202020204" pitchFamily="34" charset="0"/>
              </a:endParaRPr>
            </a:p>
          </p:txBody>
        </p:sp>
      </p:grpSp>
      <p:grpSp>
        <p:nvGrpSpPr>
          <p:cNvPr id="10" name="组合 9">
            <a:extLst>
              <a:ext uri="{FF2B5EF4-FFF2-40B4-BE49-F238E27FC236}">
                <a16:creationId xmlns:a16="http://schemas.microsoft.com/office/drawing/2014/main" id="{86BA6599-77F1-2D66-D448-0AF6A7FDFF2E}"/>
              </a:ext>
            </a:extLst>
          </p:cNvPr>
          <p:cNvGrpSpPr/>
          <p:nvPr/>
        </p:nvGrpSpPr>
        <p:grpSpPr>
          <a:xfrm>
            <a:off x="1247788" y="4330372"/>
            <a:ext cx="591846" cy="591846"/>
            <a:chOff x="2075138" y="4284511"/>
            <a:chExt cx="591846" cy="591846"/>
          </a:xfrm>
        </p:grpSpPr>
        <p:sp>
          <p:nvSpPr>
            <p:cNvPr id="1048645" name="椭圆 7"/>
            <p:cNvSpPr/>
            <p:nvPr/>
          </p:nvSpPr>
          <p:spPr>
            <a:xfrm>
              <a:off x="2075138" y="4284511"/>
              <a:ext cx="591846" cy="591846"/>
            </a:xfrm>
            <a:prstGeom prst="ellipse">
              <a:avLst/>
            </a:prstGeom>
            <a:solidFill>
              <a:srgbClr val="B1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dirty="0">
                <a:solidFill>
                  <a:schemeClr val="bg1"/>
                </a:solidFill>
                <a:latin typeface="Times New Roman" panose="02020603050405020304" pitchFamily="18" charset="0"/>
                <a:ea typeface="汉仪铸字童年体W" panose="00020600040101010101" pitchFamily="18" charset="-122"/>
                <a:cs typeface="Times New Roman" panose="02020603050405020304" pitchFamily="18" charset="0"/>
                <a:sym typeface="Arial" panose="020B0604020202020204" pitchFamily="34" charset="0"/>
              </a:endParaRPr>
            </a:p>
          </p:txBody>
        </p:sp>
        <p:sp>
          <p:nvSpPr>
            <p:cNvPr id="2" name="矩形 10"/>
            <p:cNvSpPr/>
            <p:nvPr/>
          </p:nvSpPr>
          <p:spPr>
            <a:xfrm>
              <a:off x="2086006" y="4349601"/>
              <a:ext cx="546945" cy="461665"/>
            </a:xfrm>
            <a:prstGeom prst="rect">
              <a:avLst/>
            </a:prstGeom>
          </p:spPr>
          <p:txBody>
            <a:bodyPr wrap="square">
              <a:spAutoFit/>
            </a:bodyPr>
            <a:lstStyle/>
            <a:p>
              <a:pPr algn="ctr"/>
              <a:r>
                <a:rPr lang="en-US" altLang="zh-CN" sz="2400" dirty="0">
                  <a:solidFill>
                    <a:schemeClr val="bg1"/>
                  </a:solidFill>
                  <a:latin typeface="微软雅黑" panose="020B0503020204020204" charset="-122"/>
                  <a:ea typeface="微软雅黑" panose="020B0503020204020204" charset="-122"/>
                  <a:sym typeface="Arial" panose="020B0604020202020204" pitchFamily="34" charset="0"/>
                </a:rPr>
                <a:t>02</a:t>
              </a:r>
              <a:endParaRPr lang="en-US" altLang="zh-CN" sz="1600" dirty="0">
                <a:solidFill>
                  <a:schemeClr val="bg1"/>
                </a:solidFill>
                <a:latin typeface="微软雅黑" panose="020B0503020204020204" charset="-122"/>
                <a:ea typeface="微软雅黑" panose="020B0503020204020204" charset="-122"/>
                <a:sym typeface="Arial" panose="020B0604020202020204" pitchFamily="34" charset="0"/>
              </a:endParaRPr>
            </a:p>
          </p:txBody>
        </p:sp>
      </p:grpSp>
      <p:sp>
        <p:nvSpPr>
          <p:cNvPr id="6" name="文本占位符 1">
            <a:extLst>
              <a:ext uri="{FF2B5EF4-FFF2-40B4-BE49-F238E27FC236}">
                <a16:creationId xmlns:a16="http://schemas.microsoft.com/office/drawing/2014/main" id="{266DED08-C997-DB28-5F2F-84D254C0CFDB}"/>
              </a:ext>
            </a:extLst>
          </p:cNvPr>
          <p:cNvSpPr txBox="1">
            <a:spLocks/>
          </p:cNvSpPr>
          <p:nvPr/>
        </p:nvSpPr>
        <p:spPr>
          <a:xfrm>
            <a:off x="2034791" y="1512966"/>
            <a:ext cx="9036817" cy="1916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defRPr/>
            </a:pPr>
            <a:r>
              <a:rPr kumimoji="0" lang="en-US" altLang="zh-CN" sz="32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Must do: </a:t>
            </a:r>
            <a:r>
              <a:rPr lang="en-US" altLang="zh-CN" sz="3200" dirty="0">
                <a:solidFill>
                  <a:prstClr val="black"/>
                </a:solidFill>
                <a:latin typeface="Times New Roman"/>
                <a:ea typeface="黑体" panose="02010609060101010101" pitchFamily="49" charset="-122"/>
                <a:cs typeface="Arial"/>
              </a:rPr>
              <a:t>1. Finish </a:t>
            </a: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your </a:t>
            </a:r>
            <a:r>
              <a:rPr kumimoji="0" lang="en-US" altLang="zh-CN" sz="3200" b="1" i="1" u="none" strike="noStrike" kern="1200" cap="none" spc="0" normalizeH="0" baseline="0" noProof="0" dirty="0">
                <a:ln>
                  <a:noFill/>
                </a:ln>
                <a:solidFill>
                  <a:srgbClr val="7030A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r>
              <a:rPr kumimoji="0" lang="en-US" altLang="zh-CN" sz="3200" b="1" i="1" u="none" strike="noStrike" kern="1200" cap="none" spc="0" normalizeH="0" baseline="0" noProof="0" dirty="0">
                <a:ln>
                  <a:noFill/>
                </a:ln>
                <a:solidFill>
                  <a:srgbClr val="7030A0"/>
                </a:solidFill>
                <a:effectLst/>
                <a:uLnTx/>
                <a:uFillTx/>
                <a:latin typeface="Times New Roman"/>
                <a:ea typeface="黑体" panose="02010609060101010101" charset="-122"/>
                <a:cs typeface="Arial"/>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2.Polish it according to your group members’ advice</a:t>
            </a: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sym typeface="+mn-ea"/>
              </a:rPr>
              <a:t>.</a:t>
            </a:r>
          </a:p>
        </p:txBody>
      </p:sp>
      <p:sp>
        <p:nvSpPr>
          <p:cNvPr id="7" name="文本占位符 1">
            <a:extLst>
              <a:ext uri="{FF2B5EF4-FFF2-40B4-BE49-F238E27FC236}">
                <a16:creationId xmlns:a16="http://schemas.microsoft.com/office/drawing/2014/main" id="{0714741B-B049-F023-B7CB-25D3253534DA}"/>
              </a:ext>
            </a:extLst>
          </p:cNvPr>
          <p:cNvSpPr txBox="1">
            <a:spLocks/>
          </p:cNvSpPr>
          <p:nvPr/>
        </p:nvSpPr>
        <p:spPr>
          <a:xfrm>
            <a:off x="2165011" y="3760767"/>
            <a:ext cx="8357313" cy="1996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kumimoji="0" lang="en-US" altLang="zh-CN" sz="32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Try to do: </a:t>
            </a:r>
            <a:r>
              <a:rPr lang="en-US" altLang="zh-CN" sz="3200" dirty="0">
                <a:solidFill>
                  <a:prstClr val="black"/>
                </a:solidFill>
                <a:latin typeface="Times New Roman"/>
                <a:ea typeface="黑体" panose="02010609060101010101" pitchFamily="49" charset="-122"/>
                <a:cs typeface="Arial"/>
              </a:rPr>
              <a:t>1.Draw a mind map to review Unit 3; 2.List all the chores you know and choose one or two to do tonight, then write down your feelings.</a:t>
            </a:r>
          </a:p>
          <a:p>
            <a:pPr marL="0" indent="0">
              <a:lnSpc>
                <a:spcPct val="130000"/>
              </a:lnSpc>
              <a:buNone/>
            </a:pPr>
            <a:endParaRPr lang="en-US" altLang="zh-CN" sz="3200" dirty="0">
              <a:solidFill>
                <a:prstClr val="black"/>
              </a:solidFill>
              <a:latin typeface="Times New Roman"/>
              <a:ea typeface="黑体" panose="02010609060101010101" pitchFamily="49" charset="-122"/>
              <a:cs typeface="Arial"/>
            </a:endParaRPr>
          </a:p>
        </p:txBody>
      </p:sp>
      <p:sp>
        <p:nvSpPr>
          <p:cNvPr id="9" name="Rectangle 387">
            <a:extLst>
              <a:ext uri="{FF2B5EF4-FFF2-40B4-BE49-F238E27FC236}">
                <a16:creationId xmlns:a16="http://schemas.microsoft.com/office/drawing/2014/main" id="{5B039820-938C-05E2-B5D8-A21847C4FB01}"/>
              </a:ext>
            </a:extLst>
          </p:cNvPr>
          <p:cNvSpPr/>
          <p:nvPr/>
        </p:nvSpPr>
        <p:spPr>
          <a:xfrm>
            <a:off x="4618245" y="423581"/>
            <a:ext cx="3124298" cy="653962"/>
          </a:xfrm>
          <a:prstGeom prst="rect">
            <a:avLst/>
          </a:prstGeom>
          <a:noFill/>
          <a:ln w="9525">
            <a:noFill/>
          </a:ln>
        </p:spPr>
        <p:txBody>
          <a:bodyPr wrap="square" anchor="t" anchorCtr="0">
            <a:spAutoFit/>
          </a:bodyPr>
          <a:lstStyle/>
          <a:p>
            <a:pPr>
              <a:lnSpc>
                <a:spcPct val="90000"/>
              </a:lnSpc>
            </a:pPr>
            <a:r>
              <a:rPr lang="en-US" altLang="zh-CN" sz="4000" b="1" dirty="0">
                <a:solidFill>
                  <a:schemeClr val="accent1">
                    <a:lumMod val="25000"/>
                  </a:schemeClr>
                </a:solidFill>
                <a:latin typeface="Elephant" panose="02020904090505020303" charset="0"/>
                <a:ea typeface="宋体" panose="02010600030101010101" pitchFamily="2" charset="-122"/>
                <a:cs typeface="Elephant" panose="02020904090505020303" charset="0"/>
              </a:rPr>
              <a:t>Homework</a:t>
            </a:r>
          </a:p>
        </p:txBody>
      </p:sp>
      <p:pic>
        <p:nvPicPr>
          <p:cNvPr id="12" name="图片 11">
            <a:extLst>
              <a:ext uri="{FF2B5EF4-FFF2-40B4-BE49-F238E27FC236}">
                <a16:creationId xmlns:a16="http://schemas.microsoft.com/office/drawing/2014/main" id="{6F9B6E4F-D707-7646-6ABD-9A7B741C9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2401" y="4607914"/>
            <a:ext cx="2324664" cy="23246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B0030B9-6607-CA8F-D590-F819B9F1D272}"/>
              </a:ext>
            </a:extLst>
          </p:cNvPr>
          <p:cNvSpPr txBox="1"/>
          <p:nvPr/>
        </p:nvSpPr>
        <p:spPr>
          <a:xfrm>
            <a:off x="203010" y="1185417"/>
            <a:ext cx="658571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请您知悉课件由</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Tang</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原创。您购买的是使用权，没有参赛发表的权力，也没有转售的权利。如有侵犯本人合法权益，必用法律手段维权。请勿侵权！请勿侵权！</a:t>
            </a:r>
          </a:p>
        </p:txBody>
      </p:sp>
      <p:sp>
        <p:nvSpPr>
          <p:cNvPr id="3" name="文本框 2">
            <a:extLst>
              <a:ext uri="{FF2B5EF4-FFF2-40B4-BE49-F238E27FC236}">
                <a16:creationId xmlns:a16="http://schemas.microsoft.com/office/drawing/2014/main" id="{FA7FAA93-E065-5F88-4FCC-DA29101F6AA2}"/>
              </a:ext>
            </a:extLst>
          </p:cNvPr>
          <p:cNvSpPr txBox="1"/>
          <p:nvPr/>
        </p:nvSpPr>
        <p:spPr>
          <a:xfrm>
            <a:off x="1212858" y="303576"/>
            <a:ext cx="45660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a:t>
            </a: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原创课件使用须知</a:t>
            </a:r>
          </a:p>
        </p:txBody>
      </p:sp>
      <p:sp>
        <p:nvSpPr>
          <p:cNvPr id="4" name="文本框 3">
            <a:extLst>
              <a:ext uri="{FF2B5EF4-FFF2-40B4-BE49-F238E27FC236}">
                <a16:creationId xmlns:a16="http://schemas.microsoft.com/office/drawing/2014/main" id="{5C51CDFD-3B73-5765-DF7A-F91609D4CDC9}"/>
              </a:ext>
            </a:extLst>
          </p:cNvPr>
          <p:cNvSpPr txBox="1"/>
          <p:nvPr/>
        </p:nvSpPr>
        <p:spPr>
          <a:xfrm>
            <a:off x="8254181" y="2831916"/>
            <a:ext cx="393781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微信号：</a:t>
            </a:r>
            <a:r>
              <a:rPr kumimoji="0" lang="en-US" altLang="zh-CN"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tang2025ppt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已添加过</a:t>
            </a: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tang</a:t>
            </a:r>
            <a:r>
              <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老师的无需重复添加</a:t>
            </a: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t>
            </a:r>
            <a:endPar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AF64FC85-BCDF-FA06-0179-6448C46AD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1" t="30605" r="3320" b="3638"/>
          <a:stretch>
            <a:fillRect/>
          </a:stretch>
        </p:blipFill>
        <p:spPr>
          <a:xfrm>
            <a:off x="5364492" y="3624277"/>
            <a:ext cx="2371419" cy="2930147"/>
          </a:xfrm>
          <a:prstGeom prst="rect">
            <a:avLst/>
          </a:prstGeom>
        </p:spPr>
      </p:pic>
      <p:sp>
        <p:nvSpPr>
          <p:cNvPr id="6" name="文本框 5">
            <a:extLst>
              <a:ext uri="{FF2B5EF4-FFF2-40B4-BE49-F238E27FC236}">
                <a16:creationId xmlns:a16="http://schemas.microsoft.com/office/drawing/2014/main" id="{CCD827EA-CB49-9F59-69E6-5510453666AE}"/>
              </a:ext>
            </a:extLst>
          </p:cNvPr>
          <p:cNvSpPr txBox="1"/>
          <p:nvPr/>
        </p:nvSpPr>
        <p:spPr>
          <a:xfrm>
            <a:off x="7879531" y="5300423"/>
            <a:ext cx="25460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小红书</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抖音：</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Tang</a:t>
            </a: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原创课件</a:t>
            </a:r>
          </a:p>
        </p:txBody>
      </p:sp>
      <p:pic>
        <p:nvPicPr>
          <p:cNvPr id="7" name="图片 6">
            <a:extLst>
              <a:ext uri="{FF2B5EF4-FFF2-40B4-BE49-F238E27FC236}">
                <a16:creationId xmlns:a16="http://schemas.microsoft.com/office/drawing/2014/main" id="{7E72FE10-528E-944C-2911-B2C677658C2F}"/>
              </a:ext>
            </a:extLst>
          </p:cNvPr>
          <p:cNvPicPr>
            <a:picLocks noChangeAspect="1"/>
          </p:cNvPicPr>
          <p:nvPr/>
        </p:nvPicPr>
        <p:blipFill>
          <a:blip r:embed="rId3">
            <a:duotone>
              <a:srgbClr val="FFC000">
                <a:shade val="45000"/>
                <a:satMod val="135000"/>
              </a:srgbClr>
              <a:prstClr val="white"/>
            </a:duotone>
          </a:blip>
          <a:stretch>
            <a:fillRect/>
          </a:stretch>
        </p:blipFill>
        <p:spPr>
          <a:xfrm>
            <a:off x="5935576" y="1"/>
            <a:ext cx="2426419" cy="1457071"/>
          </a:xfrm>
          <a:prstGeom prst="rect">
            <a:avLst/>
          </a:prstGeom>
        </p:spPr>
      </p:pic>
      <p:pic>
        <p:nvPicPr>
          <p:cNvPr id="8" name="图片 7">
            <a:extLst>
              <a:ext uri="{FF2B5EF4-FFF2-40B4-BE49-F238E27FC236}">
                <a16:creationId xmlns:a16="http://schemas.microsoft.com/office/drawing/2014/main" id="{8FC743B8-6F27-4999-C332-5710EEFED70F}"/>
              </a:ext>
            </a:extLst>
          </p:cNvPr>
          <p:cNvPicPr>
            <a:picLocks noChangeAspect="1"/>
          </p:cNvPicPr>
          <p:nvPr/>
        </p:nvPicPr>
        <p:blipFill>
          <a:blip r:embed="rId4"/>
          <a:stretch>
            <a:fillRect/>
          </a:stretch>
        </p:blipFill>
        <p:spPr>
          <a:xfrm>
            <a:off x="967651" y="3868311"/>
            <a:ext cx="3632200" cy="2730876"/>
          </a:xfrm>
          <a:prstGeom prst="rect">
            <a:avLst/>
          </a:prstGeom>
        </p:spPr>
      </p:pic>
      <p:pic>
        <p:nvPicPr>
          <p:cNvPr id="9" name="图片 8">
            <a:extLst>
              <a:ext uri="{FF2B5EF4-FFF2-40B4-BE49-F238E27FC236}">
                <a16:creationId xmlns:a16="http://schemas.microsoft.com/office/drawing/2014/main" id="{CCAC717F-F2D7-151C-9945-59A2543A36E4}"/>
              </a:ext>
            </a:extLst>
          </p:cNvPr>
          <p:cNvPicPr>
            <a:picLocks noChangeAspect="1"/>
          </p:cNvPicPr>
          <p:nvPr/>
        </p:nvPicPr>
        <p:blipFill>
          <a:blip r:embed="rId5" cstate="print">
            <a:extLst>
              <a:ext uri="{28A0092B-C50C-407E-A947-70E740481C1C}">
                <a14:useLocalDpi xmlns:a14="http://schemas.microsoft.com/office/drawing/2010/main" val="0"/>
              </a:ext>
            </a:extLst>
          </a:blip>
          <a:srcRect l="11450" t="27244" r="12017" b="6927"/>
          <a:stretch>
            <a:fillRect/>
          </a:stretch>
        </p:blipFill>
        <p:spPr>
          <a:xfrm>
            <a:off x="9049442" y="79124"/>
            <a:ext cx="2347296" cy="2755896"/>
          </a:xfrm>
          <a:prstGeom prst="rect">
            <a:avLst/>
          </a:prstGeom>
        </p:spPr>
      </p:pic>
    </p:spTree>
    <p:extLst>
      <p:ext uri="{BB962C8B-B14F-4D97-AF65-F5344CB8AC3E}">
        <p14:creationId xmlns:p14="http://schemas.microsoft.com/office/powerpoint/2010/main" val="394271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pic>
        <p:nvPicPr>
          <p:cNvPr id="2097152" name="图片 784"/>
          <p:cNvPicPr>
            <a:picLocks noChangeAspect="1"/>
          </p:cNvPicPr>
          <p:nvPr/>
        </p:nvPicPr>
        <p:blipFill>
          <a:blip r:embed="rId7"/>
          <a:srcRect l="36302" b="5246"/>
          <a:stretch>
            <a:fillRect/>
          </a:stretch>
        </p:blipFill>
        <p:spPr>
          <a:xfrm>
            <a:off x="0" y="2040202"/>
            <a:ext cx="6553200" cy="5568537"/>
          </a:xfrm>
          <a:custGeom>
            <a:avLst/>
            <a:gdLst>
              <a:gd name="connsiteX0" fmla="*/ 0 w 6553200"/>
              <a:gd name="connsiteY0" fmla="*/ 0 h 5568537"/>
              <a:gd name="connsiteX1" fmla="*/ 6553200 w 6553200"/>
              <a:gd name="connsiteY1" fmla="*/ 0 h 5568537"/>
              <a:gd name="connsiteX2" fmla="*/ 6553200 w 6553200"/>
              <a:gd name="connsiteY2" fmla="*/ 5568537 h 5568537"/>
              <a:gd name="connsiteX3" fmla="*/ 6352249 w 6553200"/>
              <a:gd name="connsiteY3" fmla="*/ 5568537 h 5568537"/>
              <a:gd name="connsiteX4" fmla="*/ 6352249 w 6553200"/>
              <a:gd name="connsiteY4" fmla="*/ 4834886 h 5568537"/>
              <a:gd name="connsiteX5" fmla="*/ 0 w 6553200"/>
              <a:gd name="connsiteY5" fmla="*/ 4834886 h 55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0" h="5568537">
                <a:moveTo>
                  <a:pt x="0" y="0"/>
                </a:moveTo>
                <a:lnTo>
                  <a:pt x="6553200" y="0"/>
                </a:lnTo>
                <a:lnTo>
                  <a:pt x="6553200" y="5568537"/>
                </a:lnTo>
                <a:lnTo>
                  <a:pt x="6352249" y="5568537"/>
                </a:lnTo>
                <a:lnTo>
                  <a:pt x="6352249" y="4834886"/>
                </a:lnTo>
                <a:lnTo>
                  <a:pt x="0" y="4834886"/>
                </a:lnTo>
                <a:close/>
              </a:path>
            </a:pathLst>
          </a:custGeom>
        </p:spPr>
      </p:pic>
      <p:pic>
        <p:nvPicPr>
          <p:cNvPr id="2097153" name="图片 764"/>
          <p:cNvPicPr>
            <a:picLocks noChangeAspect="1"/>
          </p:cNvPicPr>
          <p:nvPr/>
        </p:nvPicPr>
        <p:blipFill>
          <a:blip r:embed="rId8"/>
          <a:srcRect t="30160" r="24924"/>
          <a:stretch>
            <a:fillRect/>
          </a:stretch>
        </p:blipFill>
        <p:spPr>
          <a:xfrm>
            <a:off x="5669708" y="1"/>
            <a:ext cx="6522292" cy="3606347"/>
          </a:xfrm>
          <a:custGeom>
            <a:avLst/>
            <a:gdLst>
              <a:gd name="connsiteX0" fmla="*/ 0 w 6522292"/>
              <a:gd name="connsiteY0" fmla="*/ 0 h 3606347"/>
              <a:gd name="connsiteX1" fmla="*/ 6522292 w 6522292"/>
              <a:gd name="connsiteY1" fmla="*/ 0 h 3606347"/>
              <a:gd name="connsiteX2" fmla="*/ 6522292 w 6522292"/>
              <a:gd name="connsiteY2" fmla="*/ 3606347 h 3606347"/>
              <a:gd name="connsiteX3" fmla="*/ 0 w 6522292"/>
              <a:gd name="connsiteY3" fmla="*/ 3606347 h 3606347"/>
            </a:gdLst>
            <a:ahLst/>
            <a:cxnLst>
              <a:cxn ang="0">
                <a:pos x="connsiteX0" y="connsiteY0"/>
              </a:cxn>
              <a:cxn ang="0">
                <a:pos x="connsiteX1" y="connsiteY1"/>
              </a:cxn>
              <a:cxn ang="0">
                <a:pos x="connsiteX2" y="connsiteY2"/>
              </a:cxn>
              <a:cxn ang="0">
                <a:pos x="connsiteX3" y="connsiteY3"/>
              </a:cxn>
            </a:cxnLst>
            <a:rect l="l" t="t" r="r" b="b"/>
            <a:pathLst>
              <a:path w="6522292" h="3606347">
                <a:moveTo>
                  <a:pt x="0" y="0"/>
                </a:moveTo>
                <a:lnTo>
                  <a:pt x="6522292" y="0"/>
                </a:lnTo>
                <a:lnTo>
                  <a:pt x="6522292" y="3606347"/>
                </a:lnTo>
                <a:lnTo>
                  <a:pt x="0" y="3606347"/>
                </a:lnTo>
                <a:close/>
              </a:path>
            </a:pathLst>
          </a:custGeom>
        </p:spPr>
      </p:pic>
      <p:grpSp>
        <p:nvGrpSpPr>
          <p:cNvPr id="25" name="组合 767"/>
          <p:cNvGrpSpPr/>
          <p:nvPr/>
        </p:nvGrpSpPr>
        <p:grpSpPr>
          <a:xfrm>
            <a:off x="-1539731" y="284326"/>
            <a:ext cx="15305158" cy="6367240"/>
            <a:chOff x="678104" y="1290986"/>
            <a:chExt cx="10833710" cy="4507030"/>
          </a:xfrm>
        </p:grpSpPr>
        <p:pic>
          <p:nvPicPr>
            <p:cNvPr id="2097154" name="图片 768"/>
            <p:cNvPicPr>
              <a:picLocks noChangeAspect="1"/>
            </p:cNvPicPr>
            <p:nvPr/>
          </p:nvPicPr>
          <p:blipFill>
            <a:blip r:embed="rId9"/>
            <a:stretch>
              <a:fillRect/>
            </a:stretch>
          </p:blipFill>
          <p:spPr>
            <a:xfrm>
              <a:off x="9965336" y="1290986"/>
              <a:ext cx="1546478" cy="4507030"/>
            </a:xfrm>
            <a:prstGeom prst="rect">
              <a:avLst/>
            </a:prstGeom>
          </p:spPr>
        </p:pic>
        <p:sp>
          <p:nvSpPr>
            <p:cNvPr id="1048584" name="矩形 769"/>
            <p:cNvSpPr/>
            <p:nvPr/>
          </p:nvSpPr>
          <p:spPr>
            <a:xfrm>
              <a:off x="2224582" y="1290986"/>
              <a:ext cx="7740753" cy="450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pic>
          <p:nvPicPr>
            <p:cNvPr id="2097155" name="图片 770"/>
            <p:cNvPicPr>
              <a:picLocks noChangeAspect="1"/>
            </p:cNvPicPr>
            <p:nvPr/>
          </p:nvPicPr>
          <p:blipFill>
            <a:blip r:embed="rId9"/>
            <a:stretch>
              <a:fillRect/>
            </a:stretch>
          </p:blipFill>
          <p:spPr>
            <a:xfrm rot="10800000">
              <a:off x="678104" y="1290986"/>
              <a:ext cx="1546478" cy="4507030"/>
            </a:xfrm>
            <a:prstGeom prst="rect">
              <a:avLst/>
            </a:prstGeom>
          </p:spPr>
        </p:pic>
      </p:grpSp>
      <p:grpSp>
        <p:nvGrpSpPr>
          <p:cNvPr id="5" name="组合 4">
            <a:extLst>
              <a:ext uri="{FF2B5EF4-FFF2-40B4-BE49-F238E27FC236}">
                <a16:creationId xmlns:a16="http://schemas.microsoft.com/office/drawing/2014/main" id="{379BBA1F-FC3B-3253-A9C8-FB94D4033FA9}"/>
              </a:ext>
            </a:extLst>
          </p:cNvPr>
          <p:cNvGrpSpPr/>
          <p:nvPr/>
        </p:nvGrpSpPr>
        <p:grpSpPr>
          <a:xfrm>
            <a:off x="3443514" y="140116"/>
            <a:ext cx="5304972" cy="738665"/>
            <a:chOff x="5636310" y="1054361"/>
            <a:chExt cx="5304972" cy="738665"/>
          </a:xfrm>
        </p:grpSpPr>
        <p:sp>
          <p:nvSpPr>
            <p:cNvPr id="6" name="矩形: 圆角 5">
              <a:extLst>
                <a:ext uri="{FF2B5EF4-FFF2-40B4-BE49-F238E27FC236}">
                  <a16:creationId xmlns:a16="http://schemas.microsoft.com/office/drawing/2014/main" id="{4311B5EB-F2DE-CE12-D475-85A3B315413B}"/>
                </a:ext>
              </a:extLst>
            </p:cNvPr>
            <p:cNvSpPr/>
            <p:nvPr/>
          </p:nvSpPr>
          <p:spPr>
            <a:xfrm>
              <a:off x="5636310" y="1054362"/>
              <a:ext cx="5304972" cy="738664"/>
            </a:xfrm>
            <a:prstGeom prst="roundRect">
              <a:avLst>
                <a:gd name="adj" fmla="val 8208"/>
              </a:avLst>
            </a:prstGeom>
            <a:solidFill>
              <a:srgbClr val="FFFFFF"/>
            </a:solidFill>
            <a:ln w="12700" cap="flat" cmpd="sng" algn="ctr">
              <a:solidFill>
                <a:schemeClr val="accent1"/>
              </a:solidFill>
              <a:prstDash val="solid"/>
              <a:miter lim="800000"/>
            </a:ln>
            <a:effectLst>
              <a:outerShdw blurRad="190500" dist="38100" dir="5400000" algn="t" rotWithShape="0">
                <a:srgbClr val="E53951">
                  <a:alpha val="2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思源黑体 CN Light" panose="020B0300000000000000" pitchFamily="34" charset="-122"/>
                <a:ea typeface="思源黑体 CN Bold" panose="020B0800000000000000" pitchFamily="34" charset="-122"/>
                <a:cs typeface="+mn-cs"/>
              </a:endParaRPr>
            </a:p>
          </p:txBody>
        </p:sp>
        <p:sp>
          <p:nvSpPr>
            <p:cNvPr id="7" name="文本框 6">
              <a:extLst>
                <a:ext uri="{FF2B5EF4-FFF2-40B4-BE49-F238E27FC236}">
                  <a16:creationId xmlns:a16="http://schemas.microsoft.com/office/drawing/2014/main" id="{AA039345-8737-5037-6970-1A8E7F4A1BFA}"/>
                </a:ext>
              </a:extLst>
            </p:cNvPr>
            <p:cNvSpPr txBox="1"/>
            <p:nvPr/>
          </p:nvSpPr>
          <p:spPr>
            <a:xfrm>
              <a:off x="5803534" y="1054361"/>
              <a:ext cx="4974118" cy="738664"/>
            </a:xfrm>
            <a:prstGeom prst="rect">
              <a:avLst/>
            </a:prstGeom>
            <a:noFill/>
          </p:spPr>
          <p:txBody>
            <a:bodyPr wrap="none" lIns="0" tIns="0" rIns="0" bIns="0" rtlCol="0">
              <a:spAutoFit/>
            </a:bodyPr>
            <a:lstStyle/>
            <a:p>
              <a:pPr algn="ctr"/>
              <a:r>
                <a:rPr lang="en-US" altLang="zh-CN" sz="4800" dirty="0">
                  <a:solidFill>
                    <a:srgbClr val="0070C0"/>
                  </a:solidFill>
                  <a:latin typeface="Impact" panose="020B0806030902050204" pitchFamily="34" charset="0"/>
                  <a:ea typeface="思源黑体 CN Bold" panose="020B0800000000000000" pitchFamily="34" charset="-122"/>
                </a:rPr>
                <a:t>Learning objectives</a:t>
              </a:r>
              <a:endParaRPr lang="zh-CN" altLang="en-US" sz="4800" dirty="0">
                <a:solidFill>
                  <a:srgbClr val="0070C0"/>
                </a:solidFill>
                <a:latin typeface="Impact" panose="020B0806030902050204" pitchFamily="34" charset="0"/>
                <a:ea typeface="思源黑体 CN Bold" panose="020B0800000000000000" pitchFamily="34" charset="-122"/>
              </a:endParaRPr>
            </a:p>
          </p:txBody>
        </p:sp>
      </p:grpSp>
      <p:pic>
        <p:nvPicPr>
          <p:cNvPr id="12" name="图片 11">
            <a:extLst>
              <a:ext uri="{FF2B5EF4-FFF2-40B4-BE49-F238E27FC236}">
                <a16:creationId xmlns:a16="http://schemas.microsoft.com/office/drawing/2014/main" id="{E25381CB-ADF4-4237-D51A-B0BAD85A8D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48012" y="4302468"/>
            <a:ext cx="2863030" cy="2863030"/>
          </a:xfrm>
          <a:prstGeom prst="rect">
            <a:avLst/>
          </a:prstGeom>
        </p:spPr>
      </p:pic>
      <p:grpSp>
        <p:nvGrpSpPr>
          <p:cNvPr id="2" name="组合 20">
            <a:extLst>
              <a:ext uri="{FF2B5EF4-FFF2-40B4-BE49-F238E27FC236}">
                <a16:creationId xmlns:a16="http://schemas.microsoft.com/office/drawing/2014/main" id="{07068A96-72F5-6BD9-4C42-1B9B59F6EC4D}"/>
              </a:ext>
            </a:extLst>
          </p:cNvPr>
          <p:cNvGrpSpPr/>
          <p:nvPr/>
        </p:nvGrpSpPr>
        <p:grpSpPr>
          <a:xfrm>
            <a:off x="311766" y="2022269"/>
            <a:ext cx="751874" cy="750206"/>
            <a:chOff x="1064741" y="1843186"/>
            <a:chExt cx="752008" cy="750378"/>
          </a:xfrm>
        </p:grpSpPr>
        <p:sp>
          <p:nvSpPr>
            <p:cNvPr id="3" name="Oval 68">
              <a:extLst>
                <a:ext uri="{FF2B5EF4-FFF2-40B4-BE49-F238E27FC236}">
                  <a16:creationId xmlns:a16="http://schemas.microsoft.com/office/drawing/2014/main" id="{E11A65C8-1010-A8EA-77F9-2AB1B4E6DC51}"/>
                </a:ext>
              </a:extLst>
            </p:cNvPr>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4" name="Rectangle 2">
              <a:extLst>
                <a:ext uri="{FF2B5EF4-FFF2-40B4-BE49-F238E27FC236}">
                  <a16:creationId xmlns:a16="http://schemas.microsoft.com/office/drawing/2014/main" id="{E505182D-C401-C9C7-B4F6-7044122FF347}"/>
                </a:ext>
              </a:extLst>
            </p:cNvPr>
            <p:cNvSpPr/>
            <p:nvPr/>
          </p:nvSpPr>
          <p:spPr bwMode="auto">
            <a:xfrm>
              <a:off x="1200777" y="1887962"/>
              <a:ext cx="479934" cy="641350"/>
            </a:xfrm>
            <a:prstGeom prst="rect">
              <a:avLst/>
            </a:prstGeom>
            <a:noFill/>
            <a:ln>
              <a:noFill/>
            </a:ln>
          </p:spPr>
          <p:txBody>
            <a:bodyPr lIns="0" tIns="0" rIns="0" bIns="0" anchor="ctr"/>
            <a:lstStyle/>
            <a:p>
              <a:pPr algn="ctr">
                <a:defRPr/>
              </a:pPr>
              <a:r>
                <a:rPr lang="id-ID" sz="2665" b="1" dirty="0">
                  <a:solidFill>
                    <a:srgbClr val="FFFFFF"/>
                  </a:solidFill>
                  <a:latin typeface="微软雅黑"/>
                  <a:ea typeface="微软雅黑"/>
                  <a:cs typeface="Lato" panose="020F0502020204030203" pitchFamily="34" charset="0"/>
                  <a:sym typeface="字魂59号-创粗黑" panose="00000500000000000000" pitchFamily="2" charset="-122"/>
                </a:rPr>
                <a:t>1</a:t>
              </a:r>
            </a:p>
          </p:txBody>
        </p:sp>
      </p:grpSp>
      <p:grpSp>
        <p:nvGrpSpPr>
          <p:cNvPr id="9" name="组合 32">
            <a:extLst>
              <a:ext uri="{FF2B5EF4-FFF2-40B4-BE49-F238E27FC236}">
                <a16:creationId xmlns:a16="http://schemas.microsoft.com/office/drawing/2014/main" id="{0118A1DA-0C74-FE71-CE49-B5DA4CD8AD3D}"/>
              </a:ext>
            </a:extLst>
          </p:cNvPr>
          <p:cNvGrpSpPr/>
          <p:nvPr/>
        </p:nvGrpSpPr>
        <p:grpSpPr>
          <a:xfrm>
            <a:off x="348331" y="3527826"/>
            <a:ext cx="751874" cy="750206"/>
            <a:chOff x="1064741" y="1843186"/>
            <a:chExt cx="752008" cy="750378"/>
          </a:xfrm>
        </p:grpSpPr>
        <p:sp>
          <p:nvSpPr>
            <p:cNvPr id="11" name="Oval 68">
              <a:extLst>
                <a:ext uri="{FF2B5EF4-FFF2-40B4-BE49-F238E27FC236}">
                  <a16:creationId xmlns:a16="http://schemas.microsoft.com/office/drawing/2014/main" id="{07017279-F2CD-9560-CC1B-9BCB59109B09}"/>
                </a:ext>
              </a:extLst>
            </p:cNvPr>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13" name="Rectangle 2">
              <a:extLst>
                <a:ext uri="{FF2B5EF4-FFF2-40B4-BE49-F238E27FC236}">
                  <a16:creationId xmlns:a16="http://schemas.microsoft.com/office/drawing/2014/main" id="{7FBE05F0-2854-9CE9-D5E9-8F920D341F69}"/>
                </a:ext>
              </a:extLst>
            </p:cNvPr>
            <p:cNvSpPr/>
            <p:nvPr/>
          </p:nvSpPr>
          <p:spPr bwMode="auto">
            <a:xfrm>
              <a:off x="1200777" y="1906283"/>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a:ea typeface="微软雅黑"/>
                  <a:cs typeface="Lato" panose="020F0502020204030203" pitchFamily="34" charset="0"/>
                  <a:sym typeface="字魂59号-创粗黑" panose="00000500000000000000" pitchFamily="2" charset="-122"/>
                </a:rPr>
                <a:t>2</a:t>
              </a:r>
            </a:p>
          </p:txBody>
        </p:sp>
      </p:grpSp>
      <p:grpSp>
        <p:nvGrpSpPr>
          <p:cNvPr id="14" name="组合 44">
            <a:extLst>
              <a:ext uri="{FF2B5EF4-FFF2-40B4-BE49-F238E27FC236}">
                <a16:creationId xmlns:a16="http://schemas.microsoft.com/office/drawing/2014/main" id="{F7DCB85D-3B8B-7AB1-4A0E-1E49C696F903}"/>
              </a:ext>
            </a:extLst>
          </p:cNvPr>
          <p:cNvGrpSpPr/>
          <p:nvPr/>
        </p:nvGrpSpPr>
        <p:grpSpPr>
          <a:xfrm>
            <a:off x="348330" y="5124884"/>
            <a:ext cx="751874" cy="750206"/>
            <a:chOff x="1064741" y="1821591"/>
            <a:chExt cx="752008" cy="750378"/>
          </a:xfrm>
        </p:grpSpPr>
        <p:sp>
          <p:nvSpPr>
            <p:cNvPr id="15" name="Oval 68">
              <a:extLst>
                <a:ext uri="{FF2B5EF4-FFF2-40B4-BE49-F238E27FC236}">
                  <a16:creationId xmlns:a16="http://schemas.microsoft.com/office/drawing/2014/main" id="{0B07EF46-E19D-B8A6-643A-0D9B0E28140B}"/>
                </a:ext>
              </a:extLst>
            </p:cNvPr>
            <p:cNvSpPr>
              <a:spLocks noChangeArrowheads="1"/>
            </p:cNvSpPr>
            <p:nvPr/>
          </p:nvSpPr>
          <p:spPr bwMode="auto">
            <a:xfrm flipH="1">
              <a:off x="1064741" y="1821591"/>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16" name="Rectangle 2">
              <a:extLst>
                <a:ext uri="{FF2B5EF4-FFF2-40B4-BE49-F238E27FC236}">
                  <a16:creationId xmlns:a16="http://schemas.microsoft.com/office/drawing/2014/main" id="{D16C60EF-BA83-B462-31D7-F38F9F29CCF6}"/>
                </a:ext>
              </a:extLst>
            </p:cNvPr>
            <p:cNvSpPr/>
            <p:nvPr/>
          </p:nvSpPr>
          <p:spPr bwMode="auto">
            <a:xfrm>
              <a:off x="1200777" y="1909229"/>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a:ea typeface="微软雅黑"/>
                  <a:cs typeface="Lato" panose="020F0502020204030203" pitchFamily="34" charset="0"/>
                  <a:sym typeface="字魂59号-创粗黑" panose="00000500000000000000" pitchFamily="2" charset="-122"/>
                </a:rPr>
                <a:t>3</a:t>
              </a:r>
            </a:p>
          </p:txBody>
        </p:sp>
      </p:grpSp>
      <p:sp>
        <p:nvSpPr>
          <p:cNvPr id="17" name="矩形 16">
            <a:extLst>
              <a:ext uri="{FF2B5EF4-FFF2-40B4-BE49-F238E27FC236}">
                <a16:creationId xmlns:a16="http://schemas.microsoft.com/office/drawing/2014/main" id="{1C163B86-54D3-841B-A4B2-FA68027EA61C}"/>
              </a:ext>
            </a:extLst>
          </p:cNvPr>
          <p:cNvSpPr/>
          <p:nvPr>
            <p:custDataLst>
              <p:tags r:id="rId1"/>
            </p:custDataLst>
          </p:nvPr>
        </p:nvSpPr>
        <p:spPr>
          <a:xfrm>
            <a:off x="1199652" y="1616730"/>
            <a:ext cx="10257879" cy="1488721"/>
          </a:xfrm>
          <a:prstGeom prst="rect">
            <a:avLst/>
          </a:prstGeom>
        </p:spPr>
        <p:txBody>
          <a:bodyPr wrap="square">
            <a:noAutofit/>
          </a:bodyPr>
          <a:lstStyle/>
          <a:p>
            <a:pPr defTabSz="1219170">
              <a:lnSpc>
                <a:spcPct val="120000"/>
              </a:lnSpc>
              <a:defRPr/>
            </a:pPr>
            <a:r>
              <a:rPr lang="zh-CN" altLang="en-US" sz="2400" b="1" dirty="0">
                <a:solidFill>
                  <a:prstClr val="black"/>
                </a:solidFill>
                <a:latin typeface="微软雅黑" panose="020B0503020204020204" pitchFamily="34" charset="-122"/>
                <a:ea typeface="微软雅黑"/>
              </a:rPr>
              <a:t>通过对阅读文本的梳理和复习，进一步熟悉本单元目标语言的应用；并通过整理和评价阅读中的观点，熟悉其基本的论证方式，掌握议论文的写作结构；能够感知学习如何陈述自己的观点并合理论证自己的观点。 </a:t>
            </a:r>
            <a:r>
              <a:rPr lang="zh-CN" altLang="en-US" sz="2400" b="1" dirty="0">
                <a:solidFill>
                  <a:srgbClr val="2A3B93"/>
                </a:solidFill>
                <a:latin typeface="微软雅黑" panose="020B0503020204020204" pitchFamily="34" charset="-122"/>
                <a:ea typeface="微软雅黑"/>
                <a:cs typeface="华文中宋" panose="02010600040101010101" charset="-122"/>
              </a:rPr>
              <a:t>（学习理解）</a:t>
            </a:r>
          </a:p>
        </p:txBody>
      </p:sp>
      <p:sp>
        <p:nvSpPr>
          <p:cNvPr id="18" name="矩形 17">
            <a:extLst>
              <a:ext uri="{FF2B5EF4-FFF2-40B4-BE49-F238E27FC236}">
                <a16:creationId xmlns:a16="http://schemas.microsoft.com/office/drawing/2014/main" id="{054552D0-51A6-5B98-86CA-E73BB2584B7A}"/>
              </a:ext>
            </a:extLst>
          </p:cNvPr>
          <p:cNvSpPr/>
          <p:nvPr>
            <p:custDataLst>
              <p:tags r:id="rId2"/>
            </p:custDataLst>
          </p:nvPr>
        </p:nvSpPr>
        <p:spPr>
          <a:xfrm>
            <a:off x="1199652" y="3200395"/>
            <a:ext cx="10165034" cy="1422229"/>
          </a:xfrm>
          <a:prstGeom prst="rect">
            <a:avLst/>
          </a:prstGeom>
        </p:spPr>
        <p:txBody>
          <a:bodyPr wrap="square">
            <a:noAutofit/>
          </a:bodyPr>
          <a:lstStyle/>
          <a:p>
            <a:pPr defTabSz="1219170">
              <a:lnSpc>
                <a:spcPct val="120000"/>
              </a:lnSpc>
              <a:defRPr/>
            </a:pPr>
            <a:r>
              <a:rPr lang="zh-CN" altLang="en-US" sz="2400" b="1" dirty="0">
                <a:solidFill>
                  <a:prstClr val="black"/>
                </a:solidFill>
                <a:latin typeface="微软雅黑" panose="020B0503020204020204" pitchFamily="34" charset="-122"/>
                <a:ea typeface="微软雅黑"/>
              </a:rPr>
              <a:t>将所学的语言知识和写作技能灵活运用到话题写作中，结合自己对家务劳动和家庭责任的看法形成对青少年是否要做家务的合理认知，并给出适当理由；</a:t>
            </a:r>
            <a:r>
              <a:rPr lang="zh-CN" altLang="zh-CN" sz="2400" b="1" dirty="0">
                <a:solidFill>
                  <a:prstClr val="black"/>
                </a:solidFill>
                <a:latin typeface="微软雅黑" panose="020B0503020204020204" pitchFamily="34" charset="-122"/>
                <a:ea typeface="微软雅黑"/>
              </a:rPr>
              <a:t>增强家庭责任感</a:t>
            </a:r>
            <a:r>
              <a:rPr lang="zh-CN" altLang="en-US" sz="2400" b="1" dirty="0">
                <a:solidFill>
                  <a:prstClr val="black"/>
                </a:solidFill>
                <a:latin typeface="微软雅黑" panose="020B0503020204020204" pitchFamily="34" charset="-122"/>
                <a:ea typeface="微软雅黑"/>
              </a:rPr>
              <a:t>，完成自己的</a:t>
            </a:r>
            <a:r>
              <a:rPr lang="zh-CN" altLang="en-US" sz="2400" b="1" noProof="1">
                <a:solidFill>
                  <a:prstClr val="black"/>
                </a:solidFill>
                <a:latin typeface="微软雅黑" panose="020B0503020204020204" pitchFamily="34" charset="-122"/>
                <a:ea typeface="微软雅黑"/>
              </a:rPr>
              <a:t>个人家务劳动计划表。</a:t>
            </a:r>
            <a:r>
              <a:rPr lang="zh-CN" altLang="en-US" sz="2400" b="1" dirty="0">
                <a:solidFill>
                  <a:srgbClr val="2A3B93"/>
                </a:solidFill>
                <a:latin typeface="微软雅黑" panose="020B0503020204020204" pitchFamily="34" charset="-122"/>
                <a:ea typeface="微软雅黑"/>
                <a:cs typeface="华文中宋" panose="02010600040101010101" charset="-122"/>
              </a:rPr>
              <a:t>（应用实践）</a:t>
            </a:r>
            <a:endParaRPr lang="en-US" altLang="zh-CN" sz="2400" b="1" dirty="0">
              <a:solidFill>
                <a:srgbClr val="2A3B93"/>
              </a:solidFill>
              <a:latin typeface="微软雅黑" panose="020B0503020204020204" pitchFamily="34" charset="-122"/>
              <a:ea typeface="微软雅黑"/>
              <a:cs typeface="华文中宋" panose="02010600040101010101" charset="-122"/>
            </a:endParaRPr>
          </a:p>
        </p:txBody>
      </p:sp>
      <p:sp>
        <p:nvSpPr>
          <p:cNvPr id="19" name="矩形 18">
            <a:extLst>
              <a:ext uri="{FF2B5EF4-FFF2-40B4-BE49-F238E27FC236}">
                <a16:creationId xmlns:a16="http://schemas.microsoft.com/office/drawing/2014/main" id="{2C80492E-5E18-6781-CE51-463BC8095384}"/>
              </a:ext>
            </a:extLst>
          </p:cNvPr>
          <p:cNvSpPr/>
          <p:nvPr>
            <p:custDataLst>
              <p:tags r:id="rId3"/>
            </p:custDataLst>
          </p:nvPr>
        </p:nvSpPr>
        <p:spPr>
          <a:xfrm>
            <a:off x="1199652" y="4808982"/>
            <a:ext cx="8610554" cy="1448241"/>
          </a:xfrm>
          <a:prstGeom prst="rect">
            <a:avLst/>
          </a:prstGeom>
        </p:spPr>
        <p:txBody>
          <a:bodyPr wrap="square">
            <a:noAutofit/>
          </a:bodyPr>
          <a:lstStyle/>
          <a:p>
            <a:pPr defTabSz="1219170">
              <a:lnSpc>
                <a:spcPct val="120000"/>
              </a:lnSpc>
              <a:defRPr/>
            </a:pPr>
            <a:r>
              <a:rPr lang="zh-CN" altLang="en-US" sz="2400" b="1" dirty="0">
                <a:solidFill>
                  <a:prstClr val="black"/>
                </a:solidFill>
                <a:latin typeface="微软雅黑" panose="020B0503020204020204" pitchFamily="34" charset="-122"/>
                <a:ea typeface="微软雅黑"/>
                <a:sym typeface="+mn-ea"/>
              </a:rPr>
              <a:t>通过对青少年是否做家务的探讨，拓展思考对家庭责任的分担以及和父母如何进行沟通的问题；结合自己实际情况尝试为以上问题找到合适的解决办法。</a:t>
            </a:r>
            <a:r>
              <a:rPr lang="zh-CN" altLang="en-US" sz="2400" b="1" dirty="0">
                <a:solidFill>
                  <a:srgbClr val="2A3B93"/>
                </a:solidFill>
                <a:latin typeface="微软雅黑" panose="020B0503020204020204" pitchFamily="34" charset="-122"/>
                <a:ea typeface="微软雅黑"/>
                <a:cs typeface="华文中宋" panose="02010600040101010101" charset="-122"/>
                <a:sym typeface="+mn-ea"/>
              </a:rPr>
              <a:t>（迁移创新）</a:t>
            </a:r>
            <a:endParaRPr lang="zh-CN" altLang="en-US" sz="2400" b="1" dirty="0">
              <a:solidFill>
                <a:srgbClr val="2A3B93"/>
              </a:solidFill>
              <a:latin typeface="微软雅黑" panose="020B0503020204020204" pitchFamily="34" charset="-122"/>
              <a:ea typeface="微软雅黑"/>
              <a:cs typeface="华文中宋" panose="02010600040101010101" charset="-122"/>
            </a:endParaRPr>
          </a:p>
        </p:txBody>
      </p:sp>
      <p:sp>
        <p:nvSpPr>
          <p:cNvPr id="20" name="矩形 19">
            <a:extLst>
              <a:ext uri="{FF2B5EF4-FFF2-40B4-BE49-F238E27FC236}">
                <a16:creationId xmlns:a16="http://schemas.microsoft.com/office/drawing/2014/main" id="{462D4DDF-DA84-E5FD-7DDA-C554820E0F98}"/>
              </a:ext>
            </a:extLst>
          </p:cNvPr>
          <p:cNvSpPr/>
          <p:nvPr>
            <p:custDataLst>
              <p:tags r:id="rId4"/>
            </p:custDataLst>
          </p:nvPr>
        </p:nvSpPr>
        <p:spPr>
          <a:xfrm>
            <a:off x="645030" y="871340"/>
            <a:ext cx="4826961" cy="663688"/>
          </a:xfrm>
          <a:prstGeom prst="rect">
            <a:avLst/>
          </a:prstGeom>
        </p:spPr>
        <p:txBody>
          <a:bodyPr wrap="square">
            <a:noAutofit/>
          </a:bodyPr>
          <a:lstStyle/>
          <a:p>
            <a:pPr>
              <a:lnSpc>
                <a:spcPct val="150000"/>
              </a:lnSpc>
              <a:defRPr/>
            </a:pPr>
            <a:r>
              <a:rPr lang="en-US" altLang="zh-CN" sz="2800" b="1" dirty="0">
                <a:solidFill>
                  <a:prstClr val="black"/>
                </a:solidFill>
                <a:latin typeface="微软雅黑" panose="020B0503020204020204" pitchFamily="34" charset="-122"/>
                <a:ea typeface="微软雅黑"/>
                <a:cs typeface="华文中宋" panose="02010600040101010101" charset="-122"/>
              </a:rPr>
              <a:t> </a:t>
            </a:r>
            <a:r>
              <a:rPr lang="zh-CN" altLang="en-US" sz="2800" b="1" dirty="0">
                <a:solidFill>
                  <a:prstClr val="black"/>
                </a:solidFill>
                <a:latin typeface="楷体" panose="02010609060101010101" pitchFamily="49" charset="-122"/>
                <a:ea typeface="楷体" panose="02010609060101010101" pitchFamily="49" charset="-122"/>
                <a:cs typeface="华文中宋" panose="02010600040101010101" charset="-122"/>
              </a:rPr>
              <a:t>通过本课时学习，我们能够：</a:t>
            </a:r>
            <a:endParaRPr lang="en-US" altLang="zh-CN" sz="2800" b="1" dirty="0">
              <a:solidFill>
                <a:prstClr val="black"/>
              </a:solidFill>
              <a:latin typeface="楷体" panose="02010609060101010101" pitchFamily="49" charset="-122"/>
              <a:ea typeface="楷体" panose="02010609060101010101" pitchFamily="49" charset="-122"/>
              <a:cs typeface="华文中宋" panose="02010600040101010101" charset="-122"/>
            </a:endParaRPr>
          </a:p>
        </p:txBody>
      </p:sp>
    </p:spTree>
    <p:extLst>
      <p:ext uri="{BB962C8B-B14F-4D97-AF65-F5344CB8AC3E}">
        <p14:creationId xmlns:p14="http://schemas.microsoft.com/office/powerpoint/2010/main" val="277503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F8BFD-CA83-3115-C54B-904E3D15CE7C}"/>
            </a:ext>
          </a:extLst>
        </p:cNvPr>
        <p:cNvGrpSpPr/>
        <p:nvPr/>
      </p:nvGrpSpPr>
      <p:grpSpPr>
        <a:xfrm>
          <a:off x="0" y="0"/>
          <a:ext cx="0" cy="0"/>
          <a:chOff x="0" y="0"/>
          <a:chExt cx="0" cy="0"/>
        </a:xfrm>
      </p:grpSpPr>
      <p:pic>
        <p:nvPicPr>
          <p:cNvPr id="4" name="图片 3" descr="u_1738425184_2834603862&amp;fm_253&amp;fmt_auto&amp;app_138&amp;f_JPEG">
            <a:extLst>
              <a:ext uri="{FF2B5EF4-FFF2-40B4-BE49-F238E27FC236}">
                <a16:creationId xmlns:a16="http://schemas.microsoft.com/office/drawing/2014/main" id="{20273731-7F10-9DE2-3AEE-442A856C3E09}"/>
              </a:ext>
            </a:extLst>
          </p:cNvPr>
          <p:cNvPicPr>
            <a:picLocks noChangeAspect="1"/>
          </p:cNvPicPr>
          <p:nvPr/>
        </p:nvPicPr>
        <p:blipFill>
          <a:blip r:embed="rId3"/>
          <a:stretch>
            <a:fillRect/>
          </a:stretch>
        </p:blipFill>
        <p:spPr>
          <a:xfrm>
            <a:off x="345244" y="396778"/>
            <a:ext cx="2679310" cy="3426842"/>
          </a:xfrm>
          <a:prstGeom prst="rect">
            <a:avLst/>
          </a:prstGeom>
        </p:spPr>
      </p:pic>
      <p:pic>
        <p:nvPicPr>
          <p:cNvPr id="5" name="图片 4" descr="retouch_2022030612590764">
            <a:extLst>
              <a:ext uri="{FF2B5EF4-FFF2-40B4-BE49-F238E27FC236}">
                <a16:creationId xmlns:a16="http://schemas.microsoft.com/office/drawing/2014/main" id="{6035844F-6A5A-9F00-53B4-C32DDBF38D5B}"/>
              </a:ext>
            </a:extLst>
          </p:cNvPr>
          <p:cNvPicPr>
            <a:picLocks noChangeAspect="1"/>
          </p:cNvPicPr>
          <p:nvPr/>
        </p:nvPicPr>
        <p:blipFill>
          <a:blip r:embed="rId4"/>
          <a:stretch>
            <a:fillRect/>
          </a:stretch>
        </p:blipFill>
        <p:spPr>
          <a:xfrm>
            <a:off x="1198831" y="4088325"/>
            <a:ext cx="2319020" cy="2441575"/>
          </a:xfrm>
          <a:prstGeom prst="rect">
            <a:avLst/>
          </a:prstGeom>
        </p:spPr>
      </p:pic>
      <p:sp>
        <p:nvSpPr>
          <p:cNvPr id="6" name="文本框 5">
            <a:extLst>
              <a:ext uri="{FF2B5EF4-FFF2-40B4-BE49-F238E27FC236}">
                <a16:creationId xmlns:a16="http://schemas.microsoft.com/office/drawing/2014/main" id="{7F746A86-20E7-8D3F-EA9F-0BD088003A9A}"/>
              </a:ext>
            </a:extLst>
          </p:cNvPr>
          <p:cNvSpPr txBox="1"/>
          <p:nvPr/>
        </p:nvSpPr>
        <p:spPr>
          <a:xfrm>
            <a:off x="1129934" y="5811715"/>
            <a:ext cx="2179955" cy="718185"/>
          </a:xfrm>
          <a:prstGeom prst="rect">
            <a:avLst/>
          </a:prstGeom>
          <a:solidFill>
            <a:srgbClr val="5B9BD5">
              <a:lumMod val="40000"/>
              <a:lumOff val="60000"/>
            </a:srgbClr>
          </a:solidFill>
          <a:ln w="57150">
            <a:solidFill>
              <a:sysClr val="windowText" lastClr="000000"/>
            </a:solidFill>
          </a:ln>
        </p:spPr>
        <p:txBody>
          <a:bodyPr wrap="non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sym typeface="+mn-ea"/>
              </a:rPr>
              <a:t>Sunday</a:t>
            </a:r>
            <a:endParaRPr kumimoji="0" lang="en-US" altLang="zh-CN" sz="2400" b="1"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sym typeface="+mn-ea"/>
              </a:rPr>
              <a:t> Mail magazine</a:t>
            </a:r>
          </a:p>
        </p:txBody>
      </p:sp>
      <p:sp>
        <p:nvSpPr>
          <p:cNvPr id="11" name="文本框 10">
            <a:extLst>
              <a:ext uri="{FF2B5EF4-FFF2-40B4-BE49-F238E27FC236}">
                <a16:creationId xmlns:a16="http://schemas.microsoft.com/office/drawing/2014/main" id="{86F56A51-6B7D-F827-E796-1EEA4A08C9E2}"/>
              </a:ext>
            </a:extLst>
          </p:cNvPr>
          <p:cNvSpPr txBox="1"/>
          <p:nvPr/>
        </p:nvSpPr>
        <p:spPr>
          <a:xfrm>
            <a:off x="3918829" y="345928"/>
            <a:ext cx="744049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Task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FF0000"/>
                </a:solidFill>
                <a:latin typeface="Times New Roman" panose="02020603050405020304" pitchFamily="18" charset="0"/>
                <a:ea typeface="微软雅黑"/>
                <a:cs typeface="Times New Roman" panose="02020603050405020304" pitchFamily="18" charset="0"/>
                <a:sym typeface="+mn-ea"/>
              </a:rPr>
              <a:t>Collect some letters from </a:t>
            </a:r>
            <a:r>
              <a:rPr lang="en-US" altLang="zh-CN" sz="36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sym typeface="+mn-ea"/>
              </a:rPr>
              <a:t>parents</a:t>
            </a:r>
            <a:r>
              <a:rPr lang="en-US" altLang="zh-CN" sz="3600" dirty="0">
                <a:solidFill>
                  <a:srgbClr val="FF0000"/>
                </a:solidFill>
                <a:latin typeface="Times New Roman" panose="02020603050405020304" pitchFamily="18" charset="0"/>
                <a:ea typeface="微软雅黑"/>
                <a:cs typeface="Times New Roman" panose="02020603050405020304" pitchFamily="18" charset="0"/>
                <a:sym typeface="+mn-ea"/>
              </a:rPr>
              <a:t> to know their opinions about </a:t>
            </a:r>
            <a:r>
              <a:rPr kumimoji="0" lang="en-US" altLang="zh-CN" sz="3600" b="1" i="0" u="sng"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if children should do some chores at home.</a:t>
            </a:r>
          </a:p>
        </p:txBody>
      </p:sp>
      <p:sp>
        <p:nvSpPr>
          <p:cNvPr id="12" name="文本框 11">
            <a:extLst>
              <a:ext uri="{FF2B5EF4-FFF2-40B4-BE49-F238E27FC236}">
                <a16:creationId xmlns:a16="http://schemas.microsoft.com/office/drawing/2014/main" id="{94705795-BFE2-BB1B-6806-B81852B2E4E2}"/>
              </a:ext>
            </a:extLst>
          </p:cNvPr>
          <p:cNvSpPr txBox="1"/>
          <p:nvPr/>
        </p:nvSpPr>
        <p:spPr>
          <a:xfrm>
            <a:off x="3982474" y="3701537"/>
            <a:ext cx="744049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Task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FF0000"/>
                </a:solidFill>
                <a:latin typeface="Times New Roman" panose="02020603050405020304" pitchFamily="18" charset="0"/>
                <a:ea typeface="微软雅黑"/>
                <a:cs typeface="Times New Roman" panose="02020603050405020304" pitchFamily="18" charset="0"/>
                <a:sym typeface="+mn-ea"/>
              </a:rPr>
              <a:t>Collect some letters </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from </a:t>
            </a:r>
            <a:r>
              <a:rPr lang="en-US" altLang="zh-CN" sz="36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sym typeface="+mn-ea"/>
              </a:rPr>
              <a:t>children</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 to know their opinions about </a:t>
            </a:r>
            <a:r>
              <a:rPr kumimoji="0" lang="en-US" altLang="zh-CN" sz="3600" b="1" i="0" u="sng"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ea"/>
              </a:rPr>
              <a:t>if children should do some chores at home.</a:t>
            </a:r>
          </a:p>
        </p:txBody>
      </p:sp>
      <p:pic>
        <p:nvPicPr>
          <p:cNvPr id="13" name="图片 12" descr="勾">
            <a:extLst>
              <a:ext uri="{FF2B5EF4-FFF2-40B4-BE49-F238E27FC236}">
                <a16:creationId xmlns:a16="http://schemas.microsoft.com/office/drawing/2014/main" id="{A6E6CE2F-661F-5FF2-C8DF-213C8ED719AE}"/>
              </a:ext>
            </a:extLst>
          </p:cNvPr>
          <p:cNvPicPr>
            <a:picLocks noChangeAspect="1"/>
          </p:cNvPicPr>
          <p:nvPr/>
        </p:nvPicPr>
        <p:blipFill>
          <a:blip r:embed="rId5"/>
          <a:stretch>
            <a:fillRect/>
          </a:stretch>
        </p:blipFill>
        <p:spPr>
          <a:xfrm>
            <a:off x="6594500" y="199829"/>
            <a:ext cx="1044575" cy="1044575"/>
          </a:xfrm>
          <a:prstGeom prst="rect">
            <a:avLst/>
          </a:prstGeom>
        </p:spPr>
      </p:pic>
    </p:spTree>
    <p:extLst>
      <p:ext uri="{BB962C8B-B14F-4D97-AF65-F5344CB8AC3E}">
        <p14:creationId xmlns:p14="http://schemas.microsoft.com/office/powerpoint/2010/main" val="1436020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1" grpId="0"/>
      <p:bldP spid="11" grpId="1"/>
      <p:bldP spid="12" grpId="1"/>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矩形 1"/>
          <p:cNvSpPr/>
          <p:nvPr/>
        </p:nvSpPr>
        <p:spPr>
          <a:xfrm>
            <a:off x="1597660" y="421640"/>
            <a:ext cx="9497695" cy="953135"/>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Do you think children should do some chores at home?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Why or why not?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Discuss this with a partner and take notes.</a:t>
            </a:r>
            <a:endParaRPr kumimoji="0" lang="zh-CN" altLang="en-US" sz="28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grpSp>
        <p:nvGrpSpPr>
          <p:cNvPr id="13314" name="组合 1"/>
          <p:cNvGrpSpPr/>
          <p:nvPr/>
        </p:nvGrpSpPr>
        <p:grpSpPr>
          <a:xfrm>
            <a:off x="788035" y="576263"/>
            <a:ext cx="688975" cy="557212"/>
            <a:chOff x="422585" y="692365"/>
            <a:chExt cx="688555" cy="559220"/>
          </a:xfrm>
        </p:grpSpPr>
        <p:sp>
          <p:nvSpPr>
            <p:cNvPr id="8" name="椭圆 7"/>
            <p:cNvSpPr/>
            <p:nvPr/>
          </p:nvSpPr>
          <p:spPr>
            <a:xfrm>
              <a:off x="451143" y="725822"/>
              <a:ext cx="526729" cy="525763"/>
            </a:xfrm>
            <a:prstGeom prst="ellipse">
              <a:avLst/>
            </a:prstGeom>
            <a:solidFill>
              <a:srgbClr val="92D050"/>
            </a:solidFill>
            <a:ln w="9525" cap="flat" cmpd="sng" algn="ctr">
              <a:solidFill>
                <a:srgbClr val="EEECE1">
                  <a:lumMod val="90000"/>
                </a:srgbClr>
              </a:solidFill>
              <a:prstDash val="solid"/>
            </a:ln>
            <a:effectLst>
              <a:outerShdw blurRad="50800" dist="38100" dir="36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dirty="0">
                <a:ln>
                  <a:noFill/>
                </a:ln>
                <a:solidFill>
                  <a:prstClr val="black"/>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9" name="TextBox 3"/>
            <p:cNvSpPr txBox="1">
              <a:spLocks noChangeArrowheads="1"/>
            </p:cNvSpPr>
            <p:nvPr/>
          </p:nvSpPr>
          <p:spPr bwMode="auto">
            <a:xfrm>
              <a:off x="422585" y="692365"/>
              <a:ext cx="688555" cy="556034"/>
            </a:xfrm>
            <a:prstGeom prst="rect">
              <a:avLst/>
            </a:prstGeom>
            <a:noFill/>
            <a:ln>
              <a:noFill/>
            </a:ln>
          </p:spPr>
          <p:txBody>
            <a:bodyPr>
              <a:spAutoFit/>
            </a:bodyPr>
            <a:lstStyle>
              <a:lvl1pPr>
                <a:defRPr>
                  <a:solidFill>
                    <a:sysClr val="windowText" lastClr="000000"/>
                  </a:solidFill>
                  <a:latin typeface="Calibri" panose="020F0502020204030204" charset="0"/>
                  <a:ea typeface="宋体" panose="02010600030101010101" pitchFamily="2" charset="-122"/>
                </a:defRPr>
              </a:lvl1pPr>
              <a:lvl2pPr marL="742950" indent="-285750">
                <a:defRPr>
                  <a:solidFill>
                    <a:sysClr val="windowText" lastClr="000000"/>
                  </a:solidFill>
                  <a:latin typeface="Calibri" panose="020F0502020204030204" charset="0"/>
                  <a:ea typeface="宋体" panose="02010600030101010101" pitchFamily="2" charset="-122"/>
                </a:defRPr>
              </a:lvl2pPr>
              <a:lvl3pPr marL="1143000" indent="-228600">
                <a:defRPr>
                  <a:solidFill>
                    <a:sysClr val="windowText" lastClr="000000"/>
                  </a:solidFill>
                  <a:latin typeface="Calibri" panose="020F0502020204030204" charset="0"/>
                  <a:ea typeface="宋体" panose="02010600030101010101" pitchFamily="2" charset="-122"/>
                </a:defRPr>
              </a:lvl3pPr>
              <a:lvl4pPr marL="1600200" indent="-228600">
                <a:defRPr>
                  <a:solidFill>
                    <a:sysClr val="windowText" lastClr="000000"/>
                  </a:solidFill>
                  <a:latin typeface="Calibri" panose="020F0502020204030204" charset="0"/>
                  <a:ea typeface="宋体" panose="02010600030101010101" pitchFamily="2" charset="-122"/>
                </a:defRPr>
              </a:lvl4pPr>
              <a:lvl5pPr marL="2057400" indent="-228600">
                <a:defRPr>
                  <a:solidFill>
                    <a:sysClr val="windowText" lastClr="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ea"/>
                </a:rPr>
                <a:t>3a</a:t>
              </a:r>
              <a:endParaRPr kumimoji="0" lang="zh-CN" altLang="en-US"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ea"/>
              </a:endParaRPr>
            </a:p>
          </p:txBody>
        </p:sp>
      </p:grpSp>
      <p:graphicFrame>
        <p:nvGraphicFramePr>
          <p:cNvPr id="2" name="表格 2"/>
          <p:cNvGraphicFramePr>
            <a:graphicFrameLocks noGrp="1"/>
          </p:cNvGraphicFramePr>
          <p:nvPr>
            <p:custDataLst>
              <p:tags r:id="rId1"/>
            </p:custDataLst>
            <p:extLst>
              <p:ext uri="{D42A27DB-BD31-4B8C-83A1-F6EECF244321}">
                <p14:modId xmlns:p14="http://schemas.microsoft.com/office/powerpoint/2010/main" val="635128923"/>
              </p:ext>
            </p:extLst>
          </p:nvPr>
        </p:nvGraphicFramePr>
        <p:xfrm>
          <a:off x="1111885" y="1649095"/>
          <a:ext cx="9740900" cy="3416300"/>
        </p:xfrm>
        <a:graphic>
          <a:graphicData uri="http://schemas.openxmlformats.org/drawingml/2006/table">
            <a:tbl>
              <a:tblPr firstRow="1" bandRow="1">
                <a:effectLst/>
                <a:tableStyleId>{5940675A-B579-460E-94D1-54222C63F5DA}</a:tableStyleId>
              </a:tblPr>
              <a:tblGrid>
                <a:gridCol w="4849495">
                  <a:extLst>
                    <a:ext uri="{9D8B030D-6E8A-4147-A177-3AD203B41FA5}">
                      <a16:colId xmlns:a16="http://schemas.microsoft.com/office/drawing/2014/main" val="20000"/>
                    </a:ext>
                  </a:extLst>
                </a:gridCol>
                <a:gridCol w="4891405">
                  <a:extLst>
                    <a:ext uri="{9D8B030D-6E8A-4147-A177-3AD203B41FA5}">
                      <a16:colId xmlns:a16="http://schemas.microsoft.com/office/drawing/2014/main" val="20001"/>
                    </a:ext>
                  </a:extLst>
                </a:gridCol>
              </a:tblGrid>
              <a:tr h="1061085">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rPr>
                        <a:t>Children should do </a:t>
                      </a:r>
                    </a:p>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rPr>
                        <a:t>chores because…</a:t>
                      </a:r>
                    </a:p>
                  </a:txBody>
                  <a:tcPr marT="45710" marB="4571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rPr>
                        <a:t>Children should not </a:t>
                      </a:r>
                    </a:p>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rPr>
                        <a:t>do chores because…</a:t>
                      </a:r>
                    </a:p>
                  </a:txBody>
                  <a:tcPr marT="45710" marB="4571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20000"/>
                        <a:lumOff val="80000"/>
                      </a:schemeClr>
                    </a:solidFill>
                  </a:tcPr>
                </a:tc>
                <a:extLst>
                  <a:ext uri="{0D108BD9-81ED-4DB2-BD59-A6C34878D82A}">
                    <a16:rowId xmlns:a16="http://schemas.microsoft.com/office/drawing/2014/main" val="10000"/>
                  </a:ext>
                </a:extLst>
              </a:tr>
              <a:tr h="2355215">
                <a:tc>
                  <a:txBody>
                    <a:bodyPr/>
                    <a:lstStyle/>
                    <a:p>
                      <a:endParaRPr lang="zh-CN" altLang="en-US" sz="1800" dirty="0">
                        <a:solidFill>
                          <a:sysClr val="windowText" lastClr="000000"/>
                        </a:solidFill>
                        <a:latin typeface="Times New Roman" panose="02020603050405020304" pitchFamily="18" charset="0"/>
                        <a:ea typeface="楷体" panose="02010609060101010101" pitchFamily="49" charset="-122"/>
                      </a:endParaRPr>
                    </a:p>
                  </a:txBody>
                  <a:tcPr marT="45710" marB="4571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chemeClr val="accent5">
                        <a:lumMod val="20000"/>
                        <a:lumOff val="80000"/>
                      </a:schemeClr>
                    </a:solidFill>
                  </a:tcPr>
                </a:tc>
                <a:tc>
                  <a:txBody>
                    <a:bodyPr/>
                    <a:lstStyle/>
                    <a:p>
                      <a:endParaRPr lang="zh-CN" altLang="en-US" sz="1800" dirty="0">
                        <a:solidFill>
                          <a:sysClr val="windowText" lastClr="000000"/>
                        </a:solidFill>
                        <a:latin typeface="Times New Roman" panose="02020603050405020304" pitchFamily="18" charset="0"/>
                        <a:ea typeface="楷体" panose="02010609060101010101" pitchFamily="49" charset="-122"/>
                      </a:endParaRPr>
                    </a:p>
                  </a:txBody>
                  <a:tcPr marT="45710" marB="4571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7" name="矩形 6"/>
          <p:cNvSpPr/>
          <p:nvPr/>
        </p:nvSpPr>
        <p:spPr>
          <a:xfrm>
            <a:off x="1023620" y="3086735"/>
            <a:ext cx="4857750" cy="1641475"/>
          </a:xfrm>
          <a:prstGeom prst="rect">
            <a:avLst/>
          </a:prstGeom>
          <a:noFill/>
          <a:ln w="9525">
            <a:noFill/>
          </a:ln>
        </p:spPr>
        <p:txBody>
          <a:bodyPr wrap="square" anchor="t" anchorCtr="0">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Just getting good grades </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at school is not enough.</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3" name="文本框 2"/>
          <p:cNvSpPr txBox="1"/>
          <p:nvPr/>
        </p:nvSpPr>
        <p:spPr>
          <a:xfrm>
            <a:off x="5979795" y="3086735"/>
            <a:ext cx="4872990" cy="1641475"/>
          </a:xfrm>
          <a:prstGeom prst="rect">
            <a:avLst/>
          </a:prstGeom>
          <a:noFill/>
        </p:spPr>
        <p:txBody>
          <a:bodyPr wrap="square" rtlCol="0" anchor="t">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mn-ea"/>
              </a:rPr>
              <a:t>Have too much stress from school. Don’t have time to do chores.</a:t>
            </a: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2097152" name="图片 16"/>
          <p:cNvPicPr>
            <a:picLocks noChangeAspect="1"/>
          </p:cNvPicPr>
          <p:nvPr/>
        </p:nvPicPr>
        <p:blipFill rotWithShape="1">
          <a:blip r:embed="rId3"/>
          <a:srcRect l="21376"/>
          <a:stretch>
            <a:fillRect/>
          </a:stretch>
        </p:blipFill>
        <p:spPr>
          <a:xfrm>
            <a:off x="6741160" y="4483735"/>
            <a:ext cx="4989830" cy="2120900"/>
          </a:xfrm>
          <a:prstGeom prst="rect">
            <a:avLst/>
          </a:prstGeom>
        </p:spPr>
      </p:pic>
    </p:spTree>
    <p:extLst>
      <p:ext uri="{BB962C8B-B14F-4D97-AF65-F5344CB8AC3E}">
        <p14:creationId xmlns:p14="http://schemas.microsoft.com/office/powerpoint/2010/main" val="208016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94945" y="2066290"/>
            <a:ext cx="2027555" cy="2725889"/>
          </a:xfrm>
          <a:prstGeom prst="roundRect">
            <a:avLst/>
          </a:prstGeom>
          <a:solidFill>
            <a:schemeClr val="accent4">
              <a:lumMod val="40000"/>
              <a:lumOff val="60000"/>
            </a:schemeClr>
          </a:solidFill>
        </p:spPr>
        <p:txBody>
          <a:bodyPr wrap="square" rtlCol="0">
            <a:spAutoFit/>
            <a:scene3d>
              <a:camera prst="orthographicFront"/>
              <a:lightRig rig="threePt" dir="t"/>
            </a:scene3d>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prstClr val="black"/>
                </a:solidFill>
                <a:effectLst/>
                <a:uLnTx/>
                <a:uFillTx/>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do chores at home?</a:t>
            </a:r>
          </a:p>
        </p:txBody>
      </p:sp>
      <p:sp>
        <p:nvSpPr>
          <p:cNvPr id="5" name="Text Box 19"/>
          <p:cNvSpPr txBox="1"/>
          <p:nvPr/>
        </p:nvSpPr>
        <p:spPr>
          <a:xfrm>
            <a:off x="2693670" y="829945"/>
            <a:ext cx="3555365" cy="1159510"/>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Children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ea"/>
                <a:sym typeface="+mn-ea"/>
              </a:rPr>
              <a:t> should</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 do </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chores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 Box 19"/>
          <p:cNvSpPr txBox="1"/>
          <p:nvPr/>
        </p:nvSpPr>
        <p:spPr>
          <a:xfrm>
            <a:off x="2716530" y="5137150"/>
            <a:ext cx="3830955" cy="1184275"/>
          </a:xfrm>
          <a:prstGeom prst="rect">
            <a:avLst/>
          </a:prstGeom>
          <a:solidFill>
            <a:schemeClr val="accent1">
              <a:lumMod val="40000"/>
              <a:lumOff val="6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Children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ea"/>
                <a:sym typeface="+mn-ea"/>
              </a:rPr>
              <a:t>should not</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 </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do chores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descr="343435333334393b333633343339353bd7f3b4f3c0a8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9300" y="1089660"/>
            <a:ext cx="914400" cy="4525645"/>
          </a:xfrm>
          <a:prstGeom prst="rect">
            <a:avLst/>
          </a:prstGeom>
        </p:spPr>
      </p:pic>
      <p:sp>
        <p:nvSpPr>
          <p:cNvPr id="2" name="矩形 1"/>
          <p:cNvSpPr/>
          <p:nvPr/>
        </p:nvSpPr>
        <p:spPr>
          <a:xfrm>
            <a:off x="6363335" y="203757"/>
            <a:ext cx="5180330" cy="5217839"/>
          </a:xfrm>
          <a:prstGeom prst="rect">
            <a:avLst/>
          </a:prstGeom>
          <a:noFill/>
          <a:ln w="9525">
            <a:noFill/>
          </a:ln>
        </p:spPr>
        <p:txBody>
          <a:bodyPr wrap="square" anchor="t" anchorCtr="0">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Just getting good grades at school is not enough.</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Develop children’s independence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and teach them how to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look after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themselves.</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Understand the idea of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fairness</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The earlier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kids learn to be independent,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the better</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it is for their future.</a:t>
            </a:r>
          </a:p>
        </p:txBody>
      </p:sp>
      <p:sp>
        <p:nvSpPr>
          <p:cNvPr id="3" name="矩形 2"/>
          <p:cNvSpPr/>
          <p:nvPr/>
        </p:nvSpPr>
        <p:spPr>
          <a:xfrm>
            <a:off x="2693035" y="829310"/>
            <a:ext cx="3555365" cy="1160780"/>
          </a:xfrm>
          <a:prstGeom prst="rect">
            <a:avLst/>
          </a:prstGeom>
          <a:solidFill>
            <a:srgbClr val="FF0000">
              <a:alpha val="19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9" name="图片 8" descr="图标&#10;&#10;描述已自动生成"/>
          <p:cNvPicPr>
            <a:picLocks noChangeAspect="1"/>
          </p:cNvPicPr>
          <p:nvPr/>
        </p:nvPicPr>
        <p:blipFill>
          <a:blip r:embed="rId4"/>
          <a:stretch>
            <a:fillRect/>
          </a:stretch>
        </p:blipFill>
        <p:spPr>
          <a:xfrm>
            <a:off x="4418523" y="1308671"/>
            <a:ext cx="1113537" cy="1113537"/>
          </a:xfrm>
          <a:prstGeom prst="rect">
            <a:avLst/>
          </a:prstGeom>
        </p:spPr>
      </p:pic>
    </p:spTree>
    <p:extLst>
      <p:ext uri="{BB962C8B-B14F-4D97-AF65-F5344CB8AC3E}">
        <p14:creationId xmlns:p14="http://schemas.microsoft.com/office/powerpoint/2010/main" val="238728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1000"/>
                                        <p:tgtEl>
                                          <p:spTgt spid="2">
                                            <p:txEl>
                                              <p:pRg st="1" end="1"/>
                                            </p:txEl>
                                          </p:spTgt>
                                        </p:tgtEl>
                                      </p:cBhvr>
                                    </p:animEffect>
                                    <p:anim calcmode="lin" valueType="num">
                                      <p:cBhvr>
                                        <p:cTn id="3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1000"/>
                                        <p:tgtEl>
                                          <p:spTgt spid="2">
                                            <p:txEl>
                                              <p:pRg st="2" end="2"/>
                                            </p:txEl>
                                          </p:spTgt>
                                        </p:tgtEl>
                                      </p:cBhvr>
                                    </p:animEffect>
                                    <p:anim calcmode="lin" valueType="num">
                                      <p:cBhvr>
                                        <p:cTn id="4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1000"/>
                                        <p:tgtEl>
                                          <p:spTgt spid="2">
                                            <p:txEl>
                                              <p:pRg st="3" end="3"/>
                                            </p:txEl>
                                          </p:spTgt>
                                        </p:tgtEl>
                                      </p:cBhvr>
                                    </p:animEffect>
                                    <p:anim calcmode="lin" valueType="num">
                                      <p:cBhvr>
                                        <p:cTn id="4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bldLvl="0" animBg="1"/>
      <p:bldP spid="11" grpId="1" animBg="1"/>
      <p:bldP spid="2" grpId="0" build="p"/>
      <p:bldP spid="3" grpId="0" bldLvl="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60655" y="2066290"/>
            <a:ext cx="2027555" cy="2725889"/>
          </a:xfrm>
          <a:prstGeom prst="roundRect">
            <a:avLst/>
          </a:prstGeom>
          <a:solidFill>
            <a:schemeClr val="accent4">
              <a:lumMod val="40000"/>
              <a:lumOff val="60000"/>
            </a:schemeClr>
          </a:solidFill>
        </p:spPr>
        <p:txBody>
          <a:bodyPr wrap="square" rtlCol="0">
            <a:spAutoFit/>
            <a:scene3d>
              <a:camera prst="orthographicFront"/>
              <a:lightRig rig="threePt" dir="t"/>
            </a:scene3d>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prstClr val="black"/>
                </a:solidFill>
                <a:effectLst/>
                <a:uLnTx/>
                <a:uFillTx/>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do chores at home?</a:t>
            </a:r>
          </a:p>
        </p:txBody>
      </p:sp>
      <p:sp>
        <p:nvSpPr>
          <p:cNvPr id="5" name="Text Box 19"/>
          <p:cNvSpPr txBox="1"/>
          <p:nvPr/>
        </p:nvSpPr>
        <p:spPr>
          <a:xfrm>
            <a:off x="2659380" y="829945"/>
            <a:ext cx="3555365" cy="1159510"/>
          </a:xfrm>
          <a:prstGeom prst="rect">
            <a:avLst/>
          </a:prstGeom>
          <a:solidFill>
            <a:schemeClr val="accent1">
              <a:lumMod val="40000"/>
              <a:lumOff val="6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Children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ea"/>
                <a:sym typeface="+mn-ea"/>
              </a:rPr>
              <a:t> should</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 do </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chores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 Box 19"/>
          <p:cNvSpPr txBox="1"/>
          <p:nvPr/>
        </p:nvSpPr>
        <p:spPr>
          <a:xfrm>
            <a:off x="2659380" y="5137150"/>
            <a:ext cx="3714750" cy="118427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Children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ea"/>
                <a:sym typeface="+mn-ea"/>
              </a:rPr>
              <a:t>should not</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 </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sym typeface="+mn-ea"/>
              </a:rPr>
              <a:t>do chores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charset="-122"/>
              <a:cs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descr="343435333334393b333633343339353bd7f3b4f3c0a8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5010" y="1089660"/>
            <a:ext cx="914400" cy="4525645"/>
          </a:xfrm>
          <a:prstGeom prst="rect">
            <a:avLst/>
          </a:prstGeom>
        </p:spPr>
      </p:pic>
      <p:sp>
        <p:nvSpPr>
          <p:cNvPr id="2" name="矩形 1"/>
          <p:cNvSpPr/>
          <p:nvPr/>
        </p:nvSpPr>
        <p:spPr>
          <a:xfrm>
            <a:off x="6271895" y="1468346"/>
            <a:ext cx="5805805" cy="5259070"/>
          </a:xfrm>
          <a:prstGeom prst="rect">
            <a:avLst/>
          </a:prstGeom>
          <a:noFill/>
          <a:ln w="9525">
            <a:noFill/>
          </a:ln>
        </p:spPr>
        <p:txBody>
          <a:bodyPr wrap="square" anchor="t" anchorCtr="0">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Have enough stress from school. Don’t have time to do chores.</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Doing housework is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a waste of time</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It’s more important to spend time on schoolwork to get good grades and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get into a good university</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It’s the parents’ job to </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provide</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a clean and comfortable environment at home for children.</a:t>
            </a:r>
          </a:p>
        </p:txBody>
      </p:sp>
      <p:sp>
        <p:nvSpPr>
          <p:cNvPr id="4" name="矩形 3"/>
          <p:cNvSpPr/>
          <p:nvPr/>
        </p:nvSpPr>
        <p:spPr>
          <a:xfrm>
            <a:off x="2670810" y="5137150"/>
            <a:ext cx="3703955" cy="1188085"/>
          </a:xfrm>
          <a:prstGeom prst="rect">
            <a:avLst/>
          </a:prstGeom>
          <a:solidFill>
            <a:srgbClr val="FF0000">
              <a:alpha val="19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9" name="图片 8" descr="图标&#10;&#10;描述已自动生成"/>
          <p:cNvPicPr>
            <a:picLocks noChangeAspect="1"/>
          </p:cNvPicPr>
          <p:nvPr/>
        </p:nvPicPr>
        <p:blipFill>
          <a:blip r:embed="rId4"/>
          <a:stretch>
            <a:fillRect/>
          </a:stretch>
        </p:blipFill>
        <p:spPr>
          <a:xfrm>
            <a:off x="5101148" y="5615241"/>
            <a:ext cx="1113537" cy="1113537"/>
          </a:xfrm>
          <a:prstGeom prst="rect">
            <a:avLst/>
          </a:prstGeom>
        </p:spPr>
      </p:pic>
    </p:spTree>
    <p:extLst>
      <p:ext uri="{BB962C8B-B14F-4D97-AF65-F5344CB8AC3E}">
        <p14:creationId xmlns:p14="http://schemas.microsoft.com/office/powerpoint/2010/main" val="161594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2" grpId="0"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66E465B1-B075-60BF-BCD2-F8DA09D92DBB}"/>
              </a:ext>
            </a:extLst>
          </p:cNvPr>
          <p:cNvSpPr/>
          <p:nvPr/>
        </p:nvSpPr>
        <p:spPr>
          <a:xfrm>
            <a:off x="1223740" y="304165"/>
            <a:ext cx="1445260" cy="846359"/>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rPr>
              <a:t>Opinion</a:t>
            </a:r>
          </a:p>
          <a:p>
            <a:pPr marL="0" marR="0" lvl="0" indent="0" algn="ctr" defTabSz="914400" eaLnBrk="1" fontAlgn="base"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rPr>
              <a:t>论点</a:t>
            </a:r>
            <a:endParaRPr kumimoji="0" lang="en-US" altLang="zh-CN"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endParaRPr>
          </a:p>
        </p:txBody>
      </p:sp>
      <p:sp>
        <p:nvSpPr>
          <p:cNvPr id="3" name="流程图: 可选过程 2">
            <a:extLst>
              <a:ext uri="{FF2B5EF4-FFF2-40B4-BE49-F238E27FC236}">
                <a16:creationId xmlns:a16="http://schemas.microsoft.com/office/drawing/2014/main" id="{8D714B42-7C7E-28AE-DADA-81CC95B92B68}"/>
              </a:ext>
            </a:extLst>
          </p:cNvPr>
          <p:cNvSpPr/>
          <p:nvPr/>
        </p:nvSpPr>
        <p:spPr>
          <a:xfrm>
            <a:off x="3764915" y="296545"/>
            <a:ext cx="6398895" cy="612775"/>
          </a:xfrm>
          <a:prstGeom prst="flowChartAlternateProcess">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Kids </a:t>
            </a:r>
            <a:r>
              <a:rPr kumimoji="0" lang="en-US" altLang="zh-CN" sz="3200" b="1" i="0" u="sng"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32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do chores at home.</a:t>
            </a:r>
          </a:p>
        </p:txBody>
      </p:sp>
      <p:sp>
        <p:nvSpPr>
          <p:cNvPr id="4" name="圆角矩形 11">
            <a:extLst>
              <a:ext uri="{FF2B5EF4-FFF2-40B4-BE49-F238E27FC236}">
                <a16:creationId xmlns:a16="http://schemas.microsoft.com/office/drawing/2014/main" id="{DBD83EB3-6419-FC3E-114C-06F2A5651A01}"/>
              </a:ext>
            </a:extLst>
          </p:cNvPr>
          <p:cNvSpPr/>
          <p:nvPr/>
        </p:nvSpPr>
        <p:spPr>
          <a:xfrm>
            <a:off x="1101090" y="2491105"/>
            <a:ext cx="1537335" cy="805180"/>
          </a:xfrm>
          <a:prstGeom prst="roundRect">
            <a:avLst/>
          </a:prstGeom>
          <a:solidFill>
            <a:srgbClr val="70AD47">
              <a:lumMod val="40000"/>
              <a:lumOff val="6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Reasons</a:t>
            </a:r>
          </a:p>
          <a:p>
            <a:pPr marL="0" marR="0" lvl="0" indent="0" algn="ctr" defTabSz="914400" eaLnBrk="1" fontAlgn="base"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rPr>
              <a:t>论据</a:t>
            </a:r>
            <a:endParaRPr kumimoji="0" lang="en-US" altLang="zh-CN"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endParaRPr>
          </a:p>
        </p:txBody>
      </p:sp>
      <p:sp>
        <p:nvSpPr>
          <p:cNvPr id="5" name="圆角矩形 0">
            <a:extLst>
              <a:ext uri="{FF2B5EF4-FFF2-40B4-BE49-F238E27FC236}">
                <a16:creationId xmlns:a16="http://schemas.microsoft.com/office/drawing/2014/main" id="{01DC8116-D596-A52F-2699-0B36D07283FD}"/>
              </a:ext>
            </a:extLst>
          </p:cNvPr>
          <p:cNvSpPr/>
          <p:nvPr/>
        </p:nvSpPr>
        <p:spPr>
          <a:xfrm>
            <a:off x="568960" y="5763216"/>
            <a:ext cx="2017395" cy="808990"/>
          </a:xfrm>
          <a:prstGeom prst="roundRect">
            <a:avLst/>
          </a:prstGeom>
          <a:solidFill>
            <a:srgbClr val="A5A5A5">
              <a:lumMod val="40000"/>
              <a:lumOff val="60000"/>
            </a:srgbClr>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Conclusion</a:t>
            </a:r>
            <a:r>
              <a:rPr kumimoji="0" lang="zh-CN" altLang="en-US"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rPr>
              <a:t>结论</a:t>
            </a:r>
            <a:endParaRPr kumimoji="0" lang="en-US" altLang="zh-CN" sz="2800" b="1" i="0" u="none" strike="noStrike" kern="0" cap="none" spc="0" normalizeH="0" baseline="0" noProof="1">
              <a:ln>
                <a:noFill/>
              </a:ln>
              <a:solidFill>
                <a:prstClr val="black"/>
              </a:solidFill>
              <a:effectLst/>
              <a:uLnTx/>
              <a:uFillTx/>
              <a:latin typeface="Calibri" panose="020F0502020204030204" charset="0"/>
              <a:ea typeface="等线" panose="02010600030101010101" pitchFamily="2" charset="-122"/>
              <a:cs typeface="Calibri" panose="020F0502020204030204" charset="0"/>
            </a:endParaRPr>
          </a:p>
        </p:txBody>
      </p:sp>
      <p:grpSp>
        <p:nvGrpSpPr>
          <p:cNvPr id="6" name="组合 5">
            <a:extLst>
              <a:ext uri="{FF2B5EF4-FFF2-40B4-BE49-F238E27FC236}">
                <a16:creationId xmlns:a16="http://schemas.microsoft.com/office/drawing/2014/main" id="{B5ECF1BE-C33B-C0B4-548B-F0DDC5FB37CD}"/>
              </a:ext>
            </a:extLst>
          </p:cNvPr>
          <p:cNvGrpSpPr/>
          <p:nvPr/>
        </p:nvGrpSpPr>
        <p:grpSpPr>
          <a:xfrm>
            <a:off x="13335" y="1827530"/>
            <a:ext cx="1111250" cy="2281209"/>
            <a:chOff x="11794" y="3078"/>
            <a:chExt cx="2326" cy="4774"/>
          </a:xfrm>
        </p:grpSpPr>
        <p:grpSp>
          <p:nvGrpSpPr>
            <p:cNvPr id="7" name="组合 6">
              <a:extLst>
                <a:ext uri="{FF2B5EF4-FFF2-40B4-BE49-F238E27FC236}">
                  <a16:creationId xmlns:a16="http://schemas.microsoft.com/office/drawing/2014/main" id="{CBF51EE8-BE06-F97C-1FC7-76C686F93825}"/>
                </a:ext>
              </a:extLst>
            </p:cNvPr>
            <p:cNvGrpSpPr/>
            <p:nvPr/>
          </p:nvGrpSpPr>
          <p:grpSpPr>
            <a:xfrm>
              <a:off x="11794" y="3078"/>
              <a:ext cx="2326" cy="4774"/>
              <a:chOff x="11794" y="3078"/>
              <a:chExt cx="2326" cy="4774"/>
            </a:xfrm>
          </p:grpSpPr>
          <p:sp>
            <p:nvSpPr>
              <p:cNvPr id="9" name="文本框 8">
                <a:extLst>
                  <a:ext uri="{FF2B5EF4-FFF2-40B4-BE49-F238E27FC236}">
                    <a16:creationId xmlns:a16="http://schemas.microsoft.com/office/drawing/2014/main" id="{02260C7A-E90E-FA74-F8B0-8C08D5EB27E1}"/>
                  </a:ext>
                </a:extLst>
              </p:cNvPr>
              <p:cNvSpPr txBox="1"/>
              <p:nvPr/>
            </p:nvSpPr>
            <p:spPr>
              <a:xfrm>
                <a:off x="11794" y="7146"/>
                <a:ext cx="2326" cy="706"/>
              </a:xfrm>
              <a:prstGeom prst="rect">
                <a:avLst/>
              </a:prstGeom>
              <a:solidFill>
                <a:srgbClr val="5B9BD5">
                  <a:lumMod val="40000"/>
                  <a:lumOff val="60000"/>
                </a:srgbClr>
              </a:solidFill>
              <a:ln w="571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black"/>
                    </a:solidFill>
                    <a:effectLst/>
                    <a:uLnTx/>
                    <a:uFillTx/>
                    <a:latin typeface="Times New Roman" panose="02020603050405020304" charset="0"/>
                    <a:ea typeface="庞门正道标题体" panose="02010600030101010101" pitchFamily="2" charset="-122"/>
                    <a:cs typeface="Times New Roman" panose="02020603050405020304" charset="0"/>
                    <a:sym typeface="庞门正道标题体" panose="02010600030101010101" pitchFamily="2" charset="-122"/>
                  </a:rPr>
                  <a:t>Ms.Miller</a:t>
                </a:r>
              </a:p>
            </p:txBody>
          </p:sp>
          <p:pic>
            <p:nvPicPr>
              <p:cNvPr id="10" name="图片 9" descr="retouch_2022030612544828">
                <a:extLst>
                  <a:ext uri="{FF2B5EF4-FFF2-40B4-BE49-F238E27FC236}">
                    <a16:creationId xmlns:a16="http://schemas.microsoft.com/office/drawing/2014/main" id="{0586D8E5-4A33-8916-1662-E06D376CF2AE}"/>
                  </a:ext>
                </a:extLst>
              </p:cNvPr>
              <p:cNvPicPr>
                <a:picLocks noChangeAspect="1"/>
              </p:cNvPicPr>
              <p:nvPr/>
            </p:nvPicPr>
            <p:blipFill>
              <a:blip r:embed="rId3"/>
              <a:stretch>
                <a:fillRect/>
              </a:stretch>
            </p:blipFill>
            <p:spPr>
              <a:xfrm>
                <a:off x="12073" y="3078"/>
                <a:ext cx="1768" cy="3636"/>
              </a:xfrm>
              <a:prstGeom prst="rect">
                <a:avLst/>
              </a:prstGeom>
            </p:spPr>
          </p:pic>
        </p:grpSp>
        <p:pic>
          <p:nvPicPr>
            <p:cNvPr id="8" name="图片 7" descr="retouch_2022030613052642">
              <a:extLst>
                <a:ext uri="{FF2B5EF4-FFF2-40B4-BE49-F238E27FC236}">
                  <a16:creationId xmlns:a16="http://schemas.microsoft.com/office/drawing/2014/main" id="{E837AB9B-75EF-ED28-AB1F-3A5B5C987144}"/>
                </a:ext>
              </a:extLst>
            </p:cNvPr>
            <p:cNvPicPr>
              <a:picLocks noChangeAspect="1"/>
            </p:cNvPicPr>
            <p:nvPr/>
          </p:nvPicPr>
          <p:blipFill>
            <a:blip r:embed="rId4"/>
            <a:stretch>
              <a:fillRect/>
            </a:stretch>
          </p:blipFill>
          <p:spPr>
            <a:xfrm>
              <a:off x="12330" y="5194"/>
              <a:ext cx="1254" cy="412"/>
            </a:xfrm>
            <a:prstGeom prst="rect">
              <a:avLst/>
            </a:prstGeom>
          </p:spPr>
        </p:pic>
      </p:grpSp>
      <p:sp>
        <p:nvSpPr>
          <p:cNvPr id="11" name="流程图: 可选过程 10">
            <a:extLst>
              <a:ext uri="{FF2B5EF4-FFF2-40B4-BE49-F238E27FC236}">
                <a16:creationId xmlns:a16="http://schemas.microsoft.com/office/drawing/2014/main" id="{36F8ED99-8731-2D31-F60B-8D62B4A59C27}"/>
              </a:ext>
            </a:extLst>
          </p:cNvPr>
          <p:cNvSpPr/>
          <p:nvPr/>
        </p:nvSpPr>
        <p:spPr>
          <a:xfrm>
            <a:off x="3326130" y="5878830"/>
            <a:ext cx="8134985" cy="612775"/>
          </a:xfrm>
          <a:prstGeom prst="flowChartAlternateProcess">
            <a:avLst/>
          </a:prstGeom>
          <a:solidFill>
            <a:srgbClr val="A5A5A5">
              <a:lumMod val="40000"/>
              <a:lumOff val="60000"/>
            </a:srgbClr>
          </a:solidFill>
          <a:ln w="12700" cap="flat" cmpd="sng" algn="ctr">
            <a:solidFill>
              <a:srgbClr val="A5A5A5">
                <a:lumMod val="40000"/>
                <a:lumOff val="60000"/>
              </a:srgbClr>
            </a:solidFill>
            <a:prstDash val="solid"/>
            <a:miter lim="800000"/>
          </a:ln>
          <a:effectLst/>
        </p:spPr>
        <p:txBody>
          <a:bodyPr rtlCol="0" anchor="ct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1">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It's not ________. She does not mind ______ _____.</a:t>
            </a:r>
          </a:p>
        </p:txBody>
      </p:sp>
      <p:grpSp>
        <p:nvGrpSpPr>
          <p:cNvPr id="12" name="组合 11">
            <a:extLst>
              <a:ext uri="{FF2B5EF4-FFF2-40B4-BE49-F238E27FC236}">
                <a16:creationId xmlns:a16="http://schemas.microsoft.com/office/drawing/2014/main" id="{887DE181-0D57-28E7-C45A-0E27B9677B2F}"/>
              </a:ext>
            </a:extLst>
          </p:cNvPr>
          <p:cNvGrpSpPr/>
          <p:nvPr/>
        </p:nvGrpSpPr>
        <p:grpSpPr>
          <a:xfrm>
            <a:off x="2928361" y="1003935"/>
            <a:ext cx="9112509" cy="4625837"/>
            <a:chOff x="3832" y="1556"/>
            <a:chExt cx="15852" cy="7258"/>
          </a:xfrm>
        </p:grpSpPr>
        <p:sp>
          <p:nvSpPr>
            <p:cNvPr id="13" name="矩形 12">
              <a:extLst>
                <a:ext uri="{FF2B5EF4-FFF2-40B4-BE49-F238E27FC236}">
                  <a16:creationId xmlns:a16="http://schemas.microsoft.com/office/drawing/2014/main" id="{B68B6FE0-443A-1594-D1BD-C25B47D3AAB0}"/>
                </a:ext>
              </a:extLst>
            </p:cNvPr>
            <p:cNvSpPr/>
            <p:nvPr/>
          </p:nvSpPr>
          <p:spPr>
            <a:xfrm>
              <a:off x="3832" y="1556"/>
              <a:ext cx="14964" cy="7258"/>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defTabSz="914400" eaLnBrk="1" fontAlgn="base" latinLnBrk="0" hangingPunct="1">
                <a:lnSpc>
                  <a:spcPct val="110000"/>
                </a:lnSpc>
                <a:spcBef>
                  <a:spcPts val="0"/>
                </a:spcBef>
                <a:spcAft>
                  <a:spcPts val="0"/>
                </a:spcAft>
                <a:buClrTx/>
                <a:buSzTx/>
                <a:buFontTx/>
                <a:buNone/>
                <a:tabLst/>
                <a:defRPr/>
              </a:pPr>
              <a:endParaRPr kumimoji="0" lang="en-US" sz="1800" b="1" i="0" u="none" strike="noStrike" kern="0" cap="none" spc="0" normalizeH="0" baseline="0" noProof="1">
                <a:ln>
                  <a:noFill/>
                </a:ln>
                <a:solidFill>
                  <a:prstClr val="black"/>
                </a:soli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grpSp>
          <p:nvGrpSpPr>
            <p:cNvPr id="14" name="组合 13">
              <a:extLst>
                <a:ext uri="{FF2B5EF4-FFF2-40B4-BE49-F238E27FC236}">
                  <a16:creationId xmlns:a16="http://schemas.microsoft.com/office/drawing/2014/main" id="{E8622A10-5008-450D-16A1-34163F9271B5}"/>
                </a:ext>
              </a:extLst>
            </p:cNvPr>
            <p:cNvGrpSpPr/>
            <p:nvPr/>
          </p:nvGrpSpPr>
          <p:grpSpPr>
            <a:xfrm>
              <a:off x="3931" y="1556"/>
              <a:ext cx="15753" cy="7080"/>
              <a:chOff x="3931" y="1556"/>
              <a:chExt cx="15753" cy="7080"/>
            </a:xfrm>
          </p:grpSpPr>
          <p:sp>
            <p:nvSpPr>
              <p:cNvPr id="15" name="文本框 14">
                <a:extLst>
                  <a:ext uri="{FF2B5EF4-FFF2-40B4-BE49-F238E27FC236}">
                    <a16:creationId xmlns:a16="http://schemas.microsoft.com/office/drawing/2014/main" id="{D55C562E-432C-C297-E524-011E5C8F33C7}"/>
                  </a:ext>
                </a:extLst>
              </p:cNvPr>
              <p:cNvSpPr txBox="1"/>
              <p:nvPr/>
            </p:nvSpPr>
            <p:spPr>
              <a:xfrm>
                <a:off x="4448" y="1556"/>
                <a:ext cx="10281" cy="72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Kids have</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sym typeface="+mn-ea"/>
                  </a:rPr>
                  <a:t>              </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from school.</a:t>
                </a:r>
              </a:p>
            </p:txBody>
          </p:sp>
          <p:sp>
            <p:nvSpPr>
              <p:cNvPr id="16" name="文本框 15">
                <a:extLst>
                  <a:ext uri="{FF2B5EF4-FFF2-40B4-BE49-F238E27FC236}">
                    <a16:creationId xmlns:a16="http://schemas.microsoft.com/office/drawing/2014/main" id="{F3E6BCE4-41DC-4D75-DC9F-6765879D7CD0}"/>
                  </a:ext>
                </a:extLst>
              </p:cNvPr>
              <p:cNvSpPr txBox="1"/>
              <p:nvPr/>
            </p:nvSpPr>
            <p:spPr>
              <a:xfrm>
                <a:off x="4448" y="2661"/>
                <a:ext cx="14515" cy="72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They have no time</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.Housework is</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time.</a:t>
                </a:r>
              </a:p>
            </p:txBody>
          </p:sp>
          <p:sp>
            <p:nvSpPr>
              <p:cNvPr id="17" name="文本框 16">
                <a:extLst>
                  <a:ext uri="{FF2B5EF4-FFF2-40B4-BE49-F238E27FC236}">
                    <a16:creationId xmlns:a16="http://schemas.microsoft.com/office/drawing/2014/main" id="{34B0A103-4D32-3458-E609-B20EA2B792B7}"/>
                  </a:ext>
                </a:extLst>
              </p:cNvPr>
              <p:cNvSpPr txBox="1"/>
              <p:nvPr/>
            </p:nvSpPr>
            <p:spPr>
              <a:xfrm>
                <a:off x="4448" y="3766"/>
                <a:ext cx="13878" cy="13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As students,they should</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their time</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schoolwork</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8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get good grades</a:t>
                </a:r>
                <a:endPar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endParaRPr>
              </a:p>
            </p:txBody>
          </p:sp>
          <p:sp>
            <p:nvSpPr>
              <p:cNvPr id="18" name="文本框 17">
                <a:extLst>
                  <a:ext uri="{FF2B5EF4-FFF2-40B4-BE49-F238E27FC236}">
                    <a16:creationId xmlns:a16="http://schemas.microsoft.com/office/drawing/2014/main" id="{F5731B9A-3B30-A755-3120-063EBA3EBBDA}"/>
                  </a:ext>
                </a:extLst>
              </p:cNvPr>
              <p:cNvSpPr txBox="1"/>
              <p:nvPr/>
            </p:nvSpPr>
            <p:spPr>
              <a:xfrm>
                <a:off x="4433" y="7334"/>
                <a:ext cx="15251" cy="130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It</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s the parents</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job to</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a clean and comfortable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environment.</a:t>
                </a:r>
              </a:p>
            </p:txBody>
          </p:sp>
          <p:sp>
            <p:nvSpPr>
              <p:cNvPr id="19" name="文本框 18">
                <a:extLst>
                  <a:ext uri="{FF2B5EF4-FFF2-40B4-BE49-F238E27FC236}">
                    <a16:creationId xmlns:a16="http://schemas.microsoft.com/office/drawing/2014/main" id="{2CE0E7B0-F252-C30D-D2C2-76360496508E}"/>
                  </a:ext>
                </a:extLst>
              </p:cNvPr>
              <p:cNvSpPr txBox="1"/>
              <p:nvPr/>
            </p:nvSpPr>
            <p:spPr>
              <a:xfrm>
                <a:off x="4448" y="5550"/>
                <a:ext cx="13761" cy="130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They will have to do housework when they</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so there is </a:t>
                </a:r>
                <a:r>
                  <a:rPr kumimoji="0" lang="en-US" altLang="zh-CN" sz="2400" b="1" i="0" u="sng"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a:t>
                </a:r>
                <a:r>
                  <a:rPr kumimoji="0" lang="en-US" altLang="zh-CN" sz="2400" b="1" i="0" u="none" strike="noStrike" kern="0" cap="none" spc="0" normalizeH="0" baseline="0" noProof="0">
                    <a:ln>
                      <a:noFill/>
                    </a:ln>
                    <a:solidFill>
                      <a:prstClr val="black"/>
                    </a:solidFill>
                    <a:effectLst/>
                    <a:uLnTx/>
                    <a:uFillTx/>
                    <a:latin typeface="Times New Roman" panose="02020603050405020304" charset="0"/>
                    <a:ea typeface="方正姚体" panose="02010601030101010101" charset="-122"/>
                    <a:cs typeface="Times New Roman" panose="02020603050405020304" charset="0"/>
                  </a:rPr>
                  <a:t> for them to do it now.</a:t>
                </a:r>
              </a:p>
            </p:txBody>
          </p:sp>
          <p:sp>
            <p:nvSpPr>
              <p:cNvPr id="20" name="椭圆 19">
                <a:extLst>
                  <a:ext uri="{FF2B5EF4-FFF2-40B4-BE49-F238E27FC236}">
                    <a16:creationId xmlns:a16="http://schemas.microsoft.com/office/drawing/2014/main" id="{A8FA6D26-3454-48E5-6487-C84A9496850F}"/>
                  </a:ext>
                </a:extLst>
              </p:cNvPr>
              <p:cNvSpPr/>
              <p:nvPr/>
            </p:nvSpPr>
            <p:spPr>
              <a:xfrm>
                <a:off x="3931" y="1786"/>
                <a:ext cx="392" cy="392"/>
              </a:xfrm>
              <a:prstGeom prst="ellips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椭圆 20">
                <a:extLst>
                  <a:ext uri="{FF2B5EF4-FFF2-40B4-BE49-F238E27FC236}">
                    <a16:creationId xmlns:a16="http://schemas.microsoft.com/office/drawing/2014/main" id="{04076065-0AFF-5AE7-D5DA-2CE20AC22CBD}"/>
                  </a:ext>
                </a:extLst>
              </p:cNvPr>
              <p:cNvSpPr/>
              <p:nvPr/>
            </p:nvSpPr>
            <p:spPr>
              <a:xfrm>
                <a:off x="3931" y="2891"/>
                <a:ext cx="392" cy="392"/>
              </a:xfrm>
              <a:prstGeom prst="ellips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椭圆 21">
                <a:extLst>
                  <a:ext uri="{FF2B5EF4-FFF2-40B4-BE49-F238E27FC236}">
                    <a16:creationId xmlns:a16="http://schemas.microsoft.com/office/drawing/2014/main" id="{B74D0277-C27F-5AC2-E8CE-949E9FF1E971}"/>
                  </a:ext>
                </a:extLst>
              </p:cNvPr>
              <p:cNvSpPr/>
              <p:nvPr/>
            </p:nvSpPr>
            <p:spPr>
              <a:xfrm>
                <a:off x="3931" y="4380"/>
                <a:ext cx="392" cy="392"/>
              </a:xfrm>
              <a:prstGeom prst="ellips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椭圆 22">
                <a:extLst>
                  <a:ext uri="{FF2B5EF4-FFF2-40B4-BE49-F238E27FC236}">
                    <a16:creationId xmlns:a16="http://schemas.microsoft.com/office/drawing/2014/main" id="{7D82EB50-2DE5-9FE9-6DFD-04A49362DA8F}"/>
                  </a:ext>
                </a:extLst>
              </p:cNvPr>
              <p:cNvSpPr/>
              <p:nvPr/>
            </p:nvSpPr>
            <p:spPr>
              <a:xfrm>
                <a:off x="3931" y="6006"/>
                <a:ext cx="392" cy="392"/>
              </a:xfrm>
              <a:prstGeom prst="ellips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4" name="椭圆 23">
                <a:extLst>
                  <a:ext uri="{FF2B5EF4-FFF2-40B4-BE49-F238E27FC236}">
                    <a16:creationId xmlns:a16="http://schemas.microsoft.com/office/drawing/2014/main" id="{A86C8E45-7DE4-142F-96F4-C71E6D8208B4}"/>
                  </a:ext>
                </a:extLst>
              </p:cNvPr>
              <p:cNvSpPr/>
              <p:nvPr/>
            </p:nvSpPr>
            <p:spPr>
              <a:xfrm>
                <a:off x="3931" y="7887"/>
                <a:ext cx="392" cy="392"/>
              </a:xfrm>
              <a:prstGeom prst="ellips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sp>
        <p:nvSpPr>
          <p:cNvPr id="25" name="文本框 24">
            <a:extLst>
              <a:ext uri="{FF2B5EF4-FFF2-40B4-BE49-F238E27FC236}">
                <a16:creationId xmlns:a16="http://schemas.microsoft.com/office/drawing/2014/main" id="{101711E8-D4AE-000A-84CB-8366CBA82B78}"/>
              </a:ext>
            </a:extLst>
          </p:cNvPr>
          <p:cNvSpPr txBox="1"/>
          <p:nvPr/>
        </p:nvSpPr>
        <p:spPr>
          <a:xfrm>
            <a:off x="4718050" y="294005"/>
            <a:ext cx="2004695" cy="583565"/>
          </a:xfrm>
          <a:prstGeom prst="rect">
            <a:avLst/>
          </a:prstGeom>
          <a:noFill/>
        </p:spPr>
        <p:txBody>
          <a:bodyPr wrap="square" rtlCol="0">
            <a:spAutoFit/>
          </a:bodyPr>
          <a:lstStyle/>
          <a:p>
            <a:r>
              <a:rPr lang="en-US" altLang="zh-CN" sz="3200" b="1">
                <a:solidFill>
                  <a:srgbClr val="C00000"/>
                </a:solidFill>
                <a:latin typeface="Times New Roman" panose="02020603050405020304" charset="0"/>
                <a:cs typeface="Times New Roman" panose="02020603050405020304" charset="0"/>
              </a:rPr>
              <a:t>shouldn't</a:t>
            </a:r>
          </a:p>
        </p:txBody>
      </p:sp>
      <p:sp>
        <p:nvSpPr>
          <p:cNvPr id="26" name="文本框 25">
            <a:extLst>
              <a:ext uri="{FF2B5EF4-FFF2-40B4-BE49-F238E27FC236}">
                <a16:creationId xmlns:a16="http://schemas.microsoft.com/office/drawing/2014/main" id="{932C0BFB-4A0A-523D-4995-062C5A6870C5}"/>
              </a:ext>
            </a:extLst>
          </p:cNvPr>
          <p:cNvSpPr txBox="1"/>
          <p:nvPr/>
        </p:nvSpPr>
        <p:spPr>
          <a:xfrm>
            <a:off x="4717415" y="963930"/>
            <a:ext cx="2230120"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enough stress</a:t>
            </a:r>
          </a:p>
        </p:txBody>
      </p:sp>
      <p:sp>
        <p:nvSpPr>
          <p:cNvPr id="27" name="文本框 26">
            <a:extLst>
              <a:ext uri="{FF2B5EF4-FFF2-40B4-BE49-F238E27FC236}">
                <a16:creationId xmlns:a16="http://schemas.microsoft.com/office/drawing/2014/main" id="{CE53B081-9EC7-B02F-7E6B-9D9379A947AE}"/>
              </a:ext>
            </a:extLst>
          </p:cNvPr>
          <p:cNvSpPr txBox="1"/>
          <p:nvPr/>
        </p:nvSpPr>
        <p:spPr>
          <a:xfrm>
            <a:off x="5728335" y="168783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to study</a:t>
            </a:r>
          </a:p>
        </p:txBody>
      </p:sp>
      <p:sp>
        <p:nvSpPr>
          <p:cNvPr id="28" name="文本框 27">
            <a:extLst>
              <a:ext uri="{FF2B5EF4-FFF2-40B4-BE49-F238E27FC236}">
                <a16:creationId xmlns:a16="http://schemas.microsoft.com/office/drawing/2014/main" id="{A010D3D6-E12C-D191-6CB1-1A5EC4BF5372}"/>
              </a:ext>
            </a:extLst>
          </p:cNvPr>
          <p:cNvSpPr txBox="1"/>
          <p:nvPr/>
        </p:nvSpPr>
        <p:spPr>
          <a:xfrm>
            <a:off x="8954135" y="165417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a waste of</a:t>
            </a:r>
          </a:p>
        </p:txBody>
      </p:sp>
      <p:sp>
        <p:nvSpPr>
          <p:cNvPr id="29" name="文本框 28">
            <a:extLst>
              <a:ext uri="{FF2B5EF4-FFF2-40B4-BE49-F238E27FC236}">
                <a16:creationId xmlns:a16="http://schemas.microsoft.com/office/drawing/2014/main" id="{49AF4AAE-F50A-19D9-BBAA-75E29C35D968}"/>
              </a:ext>
            </a:extLst>
          </p:cNvPr>
          <p:cNvSpPr txBox="1"/>
          <p:nvPr/>
        </p:nvSpPr>
        <p:spPr>
          <a:xfrm>
            <a:off x="8954135" y="3489325"/>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get older</a:t>
            </a:r>
          </a:p>
        </p:txBody>
      </p:sp>
      <p:sp>
        <p:nvSpPr>
          <p:cNvPr id="30" name="文本框 29">
            <a:extLst>
              <a:ext uri="{FF2B5EF4-FFF2-40B4-BE49-F238E27FC236}">
                <a16:creationId xmlns:a16="http://schemas.microsoft.com/office/drawing/2014/main" id="{9AC01FC2-2425-6BEE-26F8-6E638C71AE6E}"/>
              </a:ext>
            </a:extLst>
          </p:cNvPr>
          <p:cNvSpPr txBox="1"/>
          <p:nvPr/>
        </p:nvSpPr>
        <p:spPr>
          <a:xfrm>
            <a:off x="8714105" y="2331085"/>
            <a:ext cx="70167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on</a:t>
            </a:r>
          </a:p>
        </p:txBody>
      </p:sp>
      <p:sp>
        <p:nvSpPr>
          <p:cNvPr id="31" name="文本框 30">
            <a:extLst>
              <a:ext uri="{FF2B5EF4-FFF2-40B4-BE49-F238E27FC236}">
                <a16:creationId xmlns:a16="http://schemas.microsoft.com/office/drawing/2014/main" id="{83EC9DA0-16A2-2C62-0024-E4196519F045}"/>
              </a:ext>
            </a:extLst>
          </p:cNvPr>
          <p:cNvSpPr txBox="1"/>
          <p:nvPr/>
        </p:nvSpPr>
        <p:spPr>
          <a:xfrm>
            <a:off x="3544482" y="2774315"/>
            <a:ext cx="2004695" cy="521970"/>
          </a:xfrm>
          <a:prstGeom prst="rect">
            <a:avLst/>
          </a:prstGeom>
          <a:noFill/>
        </p:spPr>
        <p:txBody>
          <a:bodyPr wrap="square" rtlCol="0">
            <a:spAutoFit/>
          </a:bodyPr>
          <a:lstStyle/>
          <a:p>
            <a:r>
              <a:rPr lang="en-US" altLang="zh-CN" sz="2800" b="1" dirty="0">
                <a:solidFill>
                  <a:srgbClr val="C00000"/>
                </a:solidFill>
                <a:latin typeface="Times New Roman" panose="02020603050405020304" charset="0"/>
                <a:cs typeface="Times New Roman" panose="02020603050405020304" charset="0"/>
              </a:rPr>
              <a:t>in order to</a:t>
            </a:r>
          </a:p>
        </p:txBody>
      </p:sp>
      <p:sp>
        <p:nvSpPr>
          <p:cNvPr id="32" name="文本框 31">
            <a:extLst>
              <a:ext uri="{FF2B5EF4-FFF2-40B4-BE49-F238E27FC236}">
                <a16:creationId xmlns:a16="http://schemas.microsoft.com/office/drawing/2014/main" id="{6934746C-C974-1131-A367-017C12BB58E8}"/>
              </a:ext>
            </a:extLst>
          </p:cNvPr>
          <p:cNvSpPr txBox="1"/>
          <p:nvPr/>
        </p:nvSpPr>
        <p:spPr>
          <a:xfrm>
            <a:off x="6391275" y="236601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spend</a:t>
            </a:r>
          </a:p>
        </p:txBody>
      </p:sp>
      <p:sp>
        <p:nvSpPr>
          <p:cNvPr id="33" name="文本框 32">
            <a:extLst>
              <a:ext uri="{FF2B5EF4-FFF2-40B4-BE49-F238E27FC236}">
                <a16:creationId xmlns:a16="http://schemas.microsoft.com/office/drawing/2014/main" id="{49AB86F9-CD4C-A474-870C-16149539D8C4}"/>
              </a:ext>
            </a:extLst>
          </p:cNvPr>
          <p:cNvSpPr txBox="1"/>
          <p:nvPr/>
        </p:nvSpPr>
        <p:spPr>
          <a:xfrm>
            <a:off x="4318000" y="388239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no time</a:t>
            </a:r>
          </a:p>
        </p:txBody>
      </p:sp>
      <p:sp>
        <p:nvSpPr>
          <p:cNvPr id="34" name="文本框 33">
            <a:extLst>
              <a:ext uri="{FF2B5EF4-FFF2-40B4-BE49-F238E27FC236}">
                <a16:creationId xmlns:a16="http://schemas.microsoft.com/office/drawing/2014/main" id="{A3F38D51-6478-54A6-0D24-D112AA9AD65C}"/>
              </a:ext>
            </a:extLst>
          </p:cNvPr>
          <p:cNvSpPr txBox="1"/>
          <p:nvPr/>
        </p:nvSpPr>
        <p:spPr>
          <a:xfrm>
            <a:off x="6269355" y="4668520"/>
            <a:ext cx="146367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provide</a:t>
            </a:r>
          </a:p>
        </p:txBody>
      </p:sp>
      <p:sp>
        <p:nvSpPr>
          <p:cNvPr id="35" name="文本框 34">
            <a:extLst>
              <a:ext uri="{FF2B5EF4-FFF2-40B4-BE49-F238E27FC236}">
                <a16:creationId xmlns:a16="http://schemas.microsoft.com/office/drawing/2014/main" id="{36A6E47D-37B2-AA40-8050-E9B9C73D82FB}"/>
              </a:ext>
            </a:extLst>
          </p:cNvPr>
          <p:cNvSpPr txBox="1"/>
          <p:nvPr/>
        </p:nvSpPr>
        <p:spPr>
          <a:xfrm>
            <a:off x="4615815" y="5915660"/>
            <a:ext cx="200469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difficult</a:t>
            </a:r>
          </a:p>
        </p:txBody>
      </p:sp>
      <p:sp>
        <p:nvSpPr>
          <p:cNvPr id="36" name="文本框 35">
            <a:extLst>
              <a:ext uri="{FF2B5EF4-FFF2-40B4-BE49-F238E27FC236}">
                <a16:creationId xmlns:a16="http://schemas.microsoft.com/office/drawing/2014/main" id="{33A0F3A3-0AFE-FB3B-44B9-630AB28CA694}"/>
              </a:ext>
            </a:extLst>
          </p:cNvPr>
          <p:cNvSpPr txBox="1"/>
          <p:nvPr/>
        </p:nvSpPr>
        <p:spPr>
          <a:xfrm>
            <a:off x="9068435" y="5915660"/>
            <a:ext cx="2192655" cy="521970"/>
          </a:xfrm>
          <a:prstGeom prst="rect">
            <a:avLst/>
          </a:prstGeom>
          <a:noFill/>
        </p:spPr>
        <p:txBody>
          <a:bodyPr wrap="square" rtlCol="0">
            <a:spAutoFit/>
          </a:bodyPr>
          <a:lstStyle/>
          <a:p>
            <a:r>
              <a:rPr lang="en-US" altLang="zh-CN" sz="2800" b="1">
                <a:solidFill>
                  <a:srgbClr val="C00000"/>
                </a:solidFill>
                <a:latin typeface="Times New Roman" panose="02020603050405020304" charset="0"/>
                <a:cs typeface="Times New Roman" panose="02020603050405020304" charset="0"/>
              </a:rPr>
              <a:t>doing chores</a:t>
            </a:r>
          </a:p>
        </p:txBody>
      </p:sp>
      <p:pic>
        <p:nvPicPr>
          <p:cNvPr id="37" name="图片 75" descr="343435383138323b333633373730363bbcfdcdb7">
            <a:extLst>
              <a:ext uri="{FF2B5EF4-FFF2-40B4-BE49-F238E27FC236}">
                <a16:creationId xmlns:a16="http://schemas.microsoft.com/office/drawing/2014/main" id="{BF5C9C0E-743F-CA62-A9AF-0A467DC7A3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86380" y="139700"/>
            <a:ext cx="914400" cy="914400"/>
          </a:xfrm>
          <a:prstGeom prst="rect">
            <a:avLst/>
          </a:prstGeom>
        </p:spPr>
      </p:pic>
      <p:pic>
        <p:nvPicPr>
          <p:cNvPr id="38" name="图片 78" descr="343435383138323b333633373730363bbcfdcdb7">
            <a:extLst>
              <a:ext uri="{FF2B5EF4-FFF2-40B4-BE49-F238E27FC236}">
                <a16:creationId xmlns:a16="http://schemas.microsoft.com/office/drawing/2014/main" id="{8D1468DF-3A76-AD19-8533-BF766DBDD2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2237" y="5895479"/>
            <a:ext cx="640080" cy="640080"/>
          </a:xfrm>
          <a:prstGeom prst="rect">
            <a:avLst/>
          </a:prstGeom>
        </p:spPr>
      </p:pic>
    </p:spTree>
    <p:extLst>
      <p:ext uri="{BB962C8B-B14F-4D97-AF65-F5344CB8AC3E}">
        <p14:creationId xmlns:p14="http://schemas.microsoft.com/office/powerpoint/2010/main" val="2759163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410"/>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7457cd7e-d517-4050-b5b1-cf4618ac295f}"/>
  <p:tag name="TABLE_ENDDRAG_ORIGIN_RECT" val="767*269"/>
  <p:tag name="TABLE_ENDDRAG_RECT" val="87*129*767*269"/>
</p:tagLst>
</file>

<file path=ppt/tags/tag11.xml><?xml version="1.0" encoding="utf-8"?>
<p:tagLst xmlns:a="http://schemas.openxmlformats.org/drawingml/2006/main" xmlns:r="http://schemas.openxmlformats.org/officeDocument/2006/relationships" xmlns:p="http://schemas.openxmlformats.org/presentationml/2006/main">
  <p:tag name="AS_UNIQUEID" val="112"/>
</p:tagLst>
</file>

<file path=ppt/tags/tag12.xml><?xml version="1.0" encoding="utf-8"?>
<p:tagLst xmlns:a="http://schemas.openxmlformats.org/drawingml/2006/main" xmlns:r="http://schemas.openxmlformats.org/officeDocument/2006/relationships" xmlns:p="http://schemas.openxmlformats.org/presentationml/2006/main">
  <p:tag name="AS_UNIQUEID" val="114"/>
</p:tagLst>
</file>

<file path=ppt/tags/tag13.xml><?xml version="1.0" encoding="utf-8"?>
<p:tagLst xmlns:a="http://schemas.openxmlformats.org/drawingml/2006/main" xmlns:r="http://schemas.openxmlformats.org/officeDocument/2006/relationships" xmlns:p="http://schemas.openxmlformats.org/presentationml/2006/main">
  <p:tag name="AS_UNIQUEID" val="115"/>
</p:tagLst>
</file>

<file path=ppt/tags/tag14.xml><?xml version="1.0" encoding="utf-8"?>
<p:tagLst xmlns:a="http://schemas.openxmlformats.org/drawingml/2006/main" xmlns:r="http://schemas.openxmlformats.org/officeDocument/2006/relationships" xmlns:p="http://schemas.openxmlformats.org/presentationml/2006/main">
  <p:tag name="AS_UNIQUEID" val="116"/>
</p:tagLst>
</file>

<file path=ppt/tags/tag15.xml><?xml version="1.0" encoding="utf-8"?>
<p:tagLst xmlns:a="http://schemas.openxmlformats.org/drawingml/2006/main" xmlns:r="http://schemas.openxmlformats.org/officeDocument/2006/relationships" xmlns:p="http://schemas.openxmlformats.org/presentationml/2006/main">
  <p:tag name="AS_UNIQUEID" val="117"/>
</p:tagLst>
</file>

<file path=ppt/tags/tag16.xml><?xml version="1.0" encoding="utf-8"?>
<p:tagLst xmlns:a="http://schemas.openxmlformats.org/drawingml/2006/main" xmlns:r="http://schemas.openxmlformats.org/officeDocument/2006/relationships" xmlns:p="http://schemas.openxmlformats.org/presentationml/2006/main">
  <p:tag name="AS_UNIQUEID" val="118"/>
</p:tagLst>
</file>

<file path=ppt/tags/tag17.xml><?xml version="1.0" encoding="utf-8"?>
<p:tagLst xmlns:a="http://schemas.openxmlformats.org/drawingml/2006/main" xmlns:r="http://schemas.openxmlformats.org/officeDocument/2006/relationships" xmlns:p="http://schemas.openxmlformats.org/presentationml/2006/main">
  <p:tag name="AS_UNIQUEID" val="119"/>
</p:tagLst>
</file>

<file path=ppt/tags/tag18.xml><?xml version="1.0" encoding="utf-8"?>
<p:tagLst xmlns:a="http://schemas.openxmlformats.org/drawingml/2006/main" xmlns:r="http://schemas.openxmlformats.org/officeDocument/2006/relationships" xmlns:p="http://schemas.openxmlformats.org/presentationml/2006/main">
  <p:tag name="AS_UNIQUEID" val="122"/>
</p:tagLst>
</file>

<file path=ppt/tags/tag19.xml><?xml version="1.0" encoding="utf-8"?>
<p:tagLst xmlns:a="http://schemas.openxmlformats.org/drawingml/2006/main" xmlns:r="http://schemas.openxmlformats.org/officeDocument/2006/relationships" xmlns:p="http://schemas.openxmlformats.org/presentationml/2006/main">
  <p:tag name="AS_UNIQUEID" val="119"/>
</p:tagLst>
</file>

<file path=ppt/tags/tag2.xml><?xml version="1.0" encoding="utf-8"?>
<p:tagLst xmlns:a="http://schemas.openxmlformats.org/drawingml/2006/main" xmlns:r="http://schemas.openxmlformats.org/officeDocument/2006/relationships" xmlns:p="http://schemas.openxmlformats.org/presentationml/2006/main">
  <p:tag name="AS_UNIQUEID" val="411"/>
</p:tagLst>
</file>

<file path=ppt/tags/tag20.xml><?xml version="1.0" encoding="utf-8"?>
<p:tagLst xmlns:a="http://schemas.openxmlformats.org/drawingml/2006/main" xmlns:r="http://schemas.openxmlformats.org/officeDocument/2006/relationships" xmlns:p="http://schemas.openxmlformats.org/presentationml/2006/main">
  <p:tag name="AS_UNIQUEID" val="119"/>
</p:tagLst>
</file>

<file path=ppt/tags/tag21.xml><?xml version="1.0" encoding="utf-8"?>
<p:tagLst xmlns:a="http://schemas.openxmlformats.org/drawingml/2006/main" xmlns:r="http://schemas.openxmlformats.org/officeDocument/2006/relationships" xmlns:p="http://schemas.openxmlformats.org/presentationml/2006/main">
  <p:tag name="AS_UNIQUEID" val="119"/>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AS_UNIQUEID" val="2608"/>
</p:tagLst>
</file>

<file path=ppt/tags/tag29.xml><?xml version="1.0" encoding="utf-8"?>
<p:tagLst xmlns:a="http://schemas.openxmlformats.org/drawingml/2006/main" xmlns:r="http://schemas.openxmlformats.org/officeDocument/2006/relationships" xmlns:p="http://schemas.openxmlformats.org/presentationml/2006/main">
  <p:tag name="AS_UNIQUEID" val="614"/>
</p:tagLst>
</file>

<file path=ppt/tags/tag3.xml><?xml version="1.0" encoding="utf-8"?>
<p:tagLst xmlns:a="http://schemas.openxmlformats.org/drawingml/2006/main" xmlns:r="http://schemas.openxmlformats.org/officeDocument/2006/relationships" xmlns:p="http://schemas.openxmlformats.org/presentationml/2006/main">
  <p:tag name="AS_UNIQUEID" val="412"/>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c61b6aaf-3cca-41ff-89d3-4abb63de0d1c}"/>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AS_UNIQUEID" val="433"/>
</p:tagLst>
</file>

<file path=ppt/tags/tag33.xml><?xml version="1.0" encoding="utf-8"?>
<p:tagLst xmlns:a="http://schemas.openxmlformats.org/drawingml/2006/main" xmlns:r="http://schemas.openxmlformats.org/officeDocument/2006/relationships" xmlns:p="http://schemas.openxmlformats.org/presentationml/2006/main">
  <p:tag name="KSO_WM_SLIDE_BACKGROUND_TYPE" val="general"/>
  <p:tag name="WM_BEAUTIFY_SHAPE_IDENTITY" val="{bc1ea22a-4891-4244-9ced-8de709c10528}"/>
  <p:tag name="KSO_WM_UNIT_TYPE" val="i"/>
</p:tagLst>
</file>

<file path=ppt/tags/tag4.xml><?xml version="1.0" encoding="utf-8"?>
<p:tagLst xmlns:a="http://schemas.openxmlformats.org/drawingml/2006/main" xmlns:r="http://schemas.openxmlformats.org/officeDocument/2006/relationships" xmlns:p="http://schemas.openxmlformats.org/presentationml/2006/main">
  <p:tag name="AS_UNIQUEID" val="2404"/>
</p:tagLst>
</file>

<file path=ppt/tags/tag5.xml><?xml version="1.0" encoding="utf-8"?>
<p:tagLst xmlns:a="http://schemas.openxmlformats.org/drawingml/2006/main" xmlns:r="http://schemas.openxmlformats.org/officeDocument/2006/relationships" xmlns:p="http://schemas.openxmlformats.org/presentationml/2006/main">
  <p:tag name="AS_UNIQUEID" val="2404"/>
</p:tagLst>
</file>

<file path=ppt/tags/tag6.xml><?xml version="1.0" encoding="utf-8"?>
<p:tagLst xmlns:a="http://schemas.openxmlformats.org/drawingml/2006/main" xmlns:r="http://schemas.openxmlformats.org/officeDocument/2006/relationships" xmlns:p="http://schemas.openxmlformats.org/presentationml/2006/main">
  <p:tag name="AS_UNIQUEID" val="2221"/>
</p:tagLst>
</file>

<file path=ppt/tags/tag7.xml><?xml version="1.0" encoding="utf-8"?>
<p:tagLst xmlns:a="http://schemas.openxmlformats.org/drawingml/2006/main" xmlns:r="http://schemas.openxmlformats.org/officeDocument/2006/relationships" xmlns:p="http://schemas.openxmlformats.org/presentationml/2006/main">
  <p:tag name="AS_UNIQUEID" val="2221"/>
</p:tagLst>
</file>

<file path=ppt/tags/tag8.xml><?xml version="1.0" encoding="utf-8"?>
<p:tagLst xmlns:a="http://schemas.openxmlformats.org/drawingml/2006/main" xmlns:r="http://schemas.openxmlformats.org/officeDocument/2006/relationships" xmlns:p="http://schemas.openxmlformats.org/presentationml/2006/main">
  <p:tag name="AS_UNIQUEID" val="2221"/>
</p:tagLst>
</file>

<file path=ppt/tags/tag9.xml><?xml version="1.0" encoding="utf-8"?>
<p:tagLst xmlns:a="http://schemas.openxmlformats.org/drawingml/2006/main" xmlns:r="http://schemas.openxmlformats.org/officeDocument/2006/relationships" xmlns:p="http://schemas.openxmlformats.org/presentationml/2006/main">
  <p:tag name="AS_UNIQUEID" val="2221"/>
</p:tagLst>
</file>

<file path=ppt/theme/theme1.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E7BBC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6">
      <a:dk1>
        <a:sysClr val="windowText" lastClr="000000"/>
      </a:dk1>
      <a:lt1>
        <a:sysClr val="window" lastClr="FFFFFF"/>
      </a:lt1>
      <a:dk2>
        <a:srgbClr val="44546A"/>
      </a:dk2>
      <a:lt2>
        <a:srgbClr val="E7E6E6"/>
      </a:lt2>
      <a:accent1>
        <a:srgbClr val="E7BBC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5">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3_Office 主题">
  <a:themeElements>
    <a:clrScheme name="自定义 31">
      <a:dk1>
        <a:srgbClr val="000000"/>
      </a:dk1>
      <a:lt1>
        <a:srgbClr val="FFFFFF"/>
      </a:lt1>
      <a:dk2>
        <a:srgbClr val="000000"/>
      </a:dk2>
      <a:lt2>
        <a:srgbClr val="FFFFFF"/>
      </a:lt2>
      <a:accent1>
        <a:srgbClr val="01856F"/>
      </a:accent1>
      <a:accent2>
        <a:srgbClr val="48C49E"/>
      </a:accent2>
      <a:accent3>
        <a:srgbClr val="01856F"/>
      </a:accent3>
      <a:accent4>
        <a:srgbClr val="48C49E"/>
      </a:accent4>
      <a:accent5>
        <a:srgbClr val="01856F"/>
      </a:accent5>
      <a:accent6>
        <a:srgbClr val="48C49E"/>
      </a:accent6>
      <a:hlink>
        <a:srgbClr val="01856F"/>
      </a:hlink>
      <a:folHlink>
        <a:srgbClr val="48C49E"/>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2652</Words>
  <Application>Microsoft Office PowerPoint</Application>
  <PresentationFormat>宽屏</PresentationFormat>
  <Paragraphs>388</Paragraphs>
  <Slides>27</Slides>
  <Notes>17</Notes>
  <HiddenSlides>1</HiddenSlides>
  <MMClips>1</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27</vt:i4>
      </vt:variant>
    </vt:vector>
  </HeadingPairs>
  <TitlesOfParts>
    <vt:vector size="49" baseType="lpstr">
      <vt:lpstr>Calibri</vt:lpstr>
      <vt:lpstr>Arial Black</vt:lpstr>
      <vt:lpstr>思源宋体 CN Heavy</vt:lpstr>
      <vt:lpstr>Times New Roman</vt:lpstr>
      <vt:lpstr>Hobo Std</vt:lpstr>
      <vt:lpstr>思源黑体 CN Light</vt:lpstr>
      <vt:lpstr>微软雅黑</vt:lpstr>
      <vt:lpstr>等线</vt:lpstr>
      <vt:lpstr>Elephant</vt:lpstr>
      <vt:lpstr>方正姚体</vt:lpstr>
      <vt:lpstr>Arial</vt:lpstr>
      <vt:lpstr>Impact</vt:lpstr>
      <vt:lpstr>楷体</vt:lpstr>
      <vt:lpstr>黑体</vt:lpstr>
      <vt:lpstr>Comic Sans MS</vt:lpstr>
      <vt:lpstr>等线 Light</vt:lpstr>
      <vt:lpstr>Wingdings</vt:lpstr>
      <vt:lpstr>1_Office 主题​​</vt:lpstr>
      <vt:lpstr>2_Office 主题​​</vt:lpstr>
      <vt:lpstr>3_Office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Tang</dc:title>
  <dc:creator>Tang原创课件</dc:creator>
  <cp:lastModifiedBy>佩 唐</cp:lastModifiedBy>
  <cp:revision>42</cp:revision>
  <dcterms:created xsi:type="dcterms:W3CDTF">2022-03-07T15:44:00Z</dcterms:created>
  <dcterms:modified xsi:type="dcterms:W3CDTF">2025-02-25T11:02:15Z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v1.0_mb_YHPZL6OK3FF2B/gLaWyFBw==</vt:lpwstr>
  </property>
  <property fmtid="{D5CDD505-2E9C-101B-9397-08002B2CF9AE}" pid="4" name="ICV">
    <vt:lpwstr>32d893409a6949839f44f0740f913c0f</vt:lpwstr>
  </property>
</Properties>
</file>