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698" r:id="rId7"/>
  </p:sldMasterIdLst>
  <p:notesMasterIdLst>
    <p:notesMasterId r:id="rId9"/>
  </p:notesMasterIdLst>
  <p:sldIdLst>
    <p:sldId id="413" r:id="rId8"/>
    <p:sldId id="8974" r:id="rId10"/>
    <p:sldId id="8981" r:id="rId11"/>
    <p:sldId id="8977" r:id="rId12"/>
    <p:sldId id="8987" r:id="rId13"/>
    <p:sldId id="8988" r:id="rId14"/>
    <p:sldId id="8990" r:id="rId15"/>
    <p:sldId id="8992" r:id="rId16"/>
    <p:sldId id="8994" r:id="rId17"/>
    <p:sldId id="16292651" r:id="rId18"/>
    <p:sldId id="16292653" r:id="rId19"/>
    <p:sldId id="9019" r:id="rId20"/>
    <p:sldId id="8999" r:id="rId21"/>
    <p:sldId id="9042" r:id="rId22"/>
    <p:sldId id="9040" r:id="rId23"/>
    <p:sldId id="9043" r:id="rId24"/>
    <p:sldId id="9044" r:id="rId25"/>
    <p:sldId id="9018" r:id="rId26"/>
    <p:sldId id="8980" r:id="rId27"/>
    <p:sldId id="9022" r:id="rId28"/>
    <p:sldId id="9024" r:id="rId29"/>
    <p:sldId id="9025" r:id="rId30"/>
    <p:sldId id="9008" r:id="rId31"/>
    <p:sldId id="9015" r:id="rId32"/>
    <p:sldId id="9016" r:id="rId33"/>
    <p:sldId id="9049" r:id="rId34"/>
    <p:sldId id="9050" r:id="rId35"/>
    <p:sldId id="9030" r:id="rId36"/>
    <p:sldId id="9031" r:id="rId37"/>
    <p:sldId id="294"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威廉 矢志不渝" initials="威廉" lastIdx="1" clrIdx="0"/>
  <p:cmAuthor id="2" name="作者" initials="A" lastIdx="0" clrIdx="1"/>
  <p:cmAuthor id="4" name="绿色圃中小学教育网" initials="绿"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1D3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8" autoAdjust="0"/>
    <p:restoredTop sz="94660"/>
  </p:normalViewPr>
  <p:slideViewPr>
    <p:cSldViewPr snapToGrid="0" showGuides="1">
      <p:cViewPr varScale="1">
        <p:scale>
          <a:sx n="107" d="100"/>
          <a:sy n="107" d="100"/>
        </p:scale>
        <p:origin x="888" y="39"/>
      </p:cViewPr>
      <p:guideLst>
        <p:guide orient="horz" pos="2209"/>
        <p:guide pos="3895"/>
      </p:guideLst>
    </p:cSldViewPr>
  </p:slideViewPr>
  <p:notesTextViewPr>
    <p:cViewPr>
      <p:scale>
        <a:sx n="1" d="1"/>
        <a:sy n="1" d="1"/>
      </p:scale>
      <p:origin x="0" y="0"/>
    </p:cViewPr>
  </p:notesTextViewPr>
  <p:sorterViewPr>
    <p:cViewPr>
      <p:scale>
        <a:sx n="54" d="100"/>
        <a:sy n="54" d="100"/>
      </p:scale>
      <p:origin x="0" y="0"/>
    </p:cViewPr>
  </p:sorterViewPr>
  <p:gridSpacing cx="457200" cy="457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gs" Target="tags/tag45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4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04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B18B2-3810-469C-83CC-4A113C93FCE9}" type="datetimeFigureOut">
              <a:rPr lang="zh-CN" altLang="en-US" smtClean="0"/>
            </a:fld>
            <a:endParaRPr lang="zh-CN" altLang="en-US"/>
          </a:p>
        </p:txBody>
      </p:sp>
      <p:sp>
        <p:nvSpPr>
          <p:cNvPr id="104904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04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49"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050"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D2DFD-83A9-4829-A82D-ADDC5596927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895A5-2C64-4612-95D1-8BA457D87816}" type="slidenum">
              <a:rPr kumimoji="0" lang="zh-CN" altLang="en-US" sz="1200" b="0" i="0" u="none" strike="noStrike" kern="1200" cap="none" spc="0" normalizeH="0" baseline="0" noProof="0" smtClean="0">
                <a:ln>
                  <a:noFill/>
                </a:ln>
                <a:solidFill>
                  <a:prstClr val="black"/>
                </a:solidFill>
                <a:effectLst/>
                <a:uLnTx/>
                <a:uFillTx/>
                <a:latin typeface="思源黑体 CN Light" panose="020B0300000000000000" pitchFamily="34" charset="-122"/>
                <a:ea typeface="思源黑体 CN Light" panose="020B0300000000000000"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2D2DFD-83A9-4829-A82D-ADDC5596927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endParaRPr lang="en-US" altLang="zh-CN" dirty="0"/>
          </a:p>
          <a:p>
            <a:r>
              <a:rPr lang="zh-CN" altLang="en-US" dirty="0"/>
              <a:t>小红书</a:t>
            </a:r>
            <a:r>
              <a:rPr lang="en-US" altLang="zh-CN" dirty="0"/>
              <a:t>Tang</a:t>
            </a:r>
            <a:endParaRPr lang="zh-CN" altLang="en-US" dirty="0"/>
          </a:p>
        </p:txBody>
      </p:sp>
      <p:sp>
        <p:nvSpPr>
          <p:cNvPr id="4" name="灯片编号占位符 3"/>
          <p:cNvSpPr>
            <a:spLocks noGrp="1"/>
          </p:cNvSpPr>
          <p:nvPr>
            <p:ph type="sldNum" sz="quarter" idx="5"/>
          </p:nvPr>
        </p:nvSpPr>
        <p:spPr/>
        <p:txBody>
          <a:bodyPr/>
          <a:lstStyle/>
          <a:p>
            <a:fld id="{3D2D2DFD-83A9-4829-A82D-ADDC5596927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1048582"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048583" name="日期占位符 15"/>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584" name="页脚占位符 16"/>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1048585"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spTree>
  </p:cSld>
  <p:clrMapOvr>
    <a:masterClrMapping/>
  </p:clrMapOvr>
  <p:transition spd="med"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847"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8"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49"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1048850"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spd="med"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8832"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33"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34"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1048835"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1048836"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spd="med" advClick="0" advTm="1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1048582"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048583" name="日期占位符 15"/>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584" name="页脚占位符 16"/>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1048585"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spTree>
  </p:cSld>
  <p:clrMapOvr>
    <a:masterClrMapping/>
  </p:clrMapOvr>
  <p:transition spd="med"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837"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38"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39"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0"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41"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851"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8852"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8853"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54"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55"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85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57"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58"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59"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60" name="页脚占位符 5"/>
          <p:cNvSpPr>
            <a:spLocks noGrp="1"/>
          </p:cNvSpPr>
          <p:nvPr>
            <p:ph type="ftr" sz="quarter" idx="11"/>
            <p:custDataLst>
              <p:tags r:id="rId6"/>
            </p:custDataLst>
          </p:nvPr>
        </p:nvSpPr>
        <p:spPr/>
        <p:txBody>
          <a:bodyPr/>
          <a:lstStyle/>
          <a:p>
            <a:endParaRPr lang="zh-CN" altLang="en-US">
              <a:solidFill>
                <a:srgbClr val="000000">
                  <a:tint val="75000"/>
                </a:srgbClr>
              </a:solidFill>
            </a:endParaRPr>
          </a:p>
        </p:txBody>
      </p:sp>
      <p:sp>
        <p:nvSpPr>
          <p:cNvPr id="1048861"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86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6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886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886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68" name="页脚占位符 7"/>
          <p:cNvSpPr>
            <a:spLocks noGrp="1"/>
          </p:cNvSpPr>
          <p:nvPr>
            <p:ph type="ftr" sz="quarter" idx="11"/>
            <p:custDataLst>
              <p:tags r:id="rId8"/>
            </p:custDataLst>
          </p:nvPr>
        </p:nvSpPr>
        <p:spPr/>
        <p:txBody>
          <a:bodyPr/>
          <a:lstStyle/>
          <a:p>
            <a:endParaRPr lang="zh-CN" altLang="en-US">
              <a:solidFill>
                <a:srgbClr val="000000">
                  <a:tint val="75000"/>
                </a:srgbClr>
              </a:solidFill>
            </a:endParaRPr>
          </a:p>
        </p:txBody>
      </p:sp>
      <p:sp>
        <p:nvSpPr>
          <p:cNvPr id="104886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28"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1048829"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30" name="页脚占位符 3"/>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1048831"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870" name="日期占位符 1"/>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71" name="页脚占位符 2"/>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72" name="灯片编号占位符 3"/>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87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104887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104887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srgbClr val="000000">
                    <a:tint val="75000"/>
                  </a:srgbClr>
                </a:solidFill>
              </a:rPr>
            </a:fld>
            <a:endParaRPr lang="zh-CN" altLang="en-US" dirty="0">
              <a:solidFill>
                <a:srgbClr val="000000">
                  <a:tint val="75000"/>
                </a:srgbClr>
              </a:solidFill>
            </a:endParaRPr>
          </a:p>
        </p:txBody>
      </p:sp>
      <p:sp>
        <p:nvSpPr>
          <p:cNvPr id="1048876" name="页脚占位符 5"/>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104887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srgbClr val="000000">
                    <a:tint val="75000"/>
                  </a:srgbClr>
                </a:solidFill>
              </a:rPr>
            </a:fld>
            <a:endParaRPr lang="zh-CN" altLang="en-US">
              <a:solidFill>
                <a:srgbClr val="000000">
                  <a:tint val="75000"/>
                </a:srgbClr>
              </a:solidFill>
            </a:endParaRPr>
          </a:p>
        </p:txBody>
      </p:sp>
      <p:sp>
        <p:nvSpPr>
          <p:cNvPr id="1048878"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spd="med"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837"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38"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39"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0"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41"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4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104884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4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4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847"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8"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49"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1048850"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spd="med" advClick="0" advTm="1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8832"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33"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34"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1048835"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1048836"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spd="med" advClick="0" advTm="1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1048577"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latin typeface="字魂175号-创中圆" panose="00000500000000000000" charset="-122"/>
                <a:ea typeface="字魂175号-创中圆" panose="00000500000000000000" charset="-122"/>
                <a:cs typeface="字魂175号-创中圆" panose="00000500000000000000" charset="-122"/>
              </a:defRPr>
            </a:lvl1pPr>
          </a:lstStyle>
          <a:p>
            <a:r>
              <a:rPr lang="zh-CN" altLang="en-US" dirty="0"/>
              <a:t>单击此处编辑标题</a:t>
            </a:r>
            <a:endParaRPr lang="zh-CN" altLang="en-US" dirty="0"/>
          </a:p>
        </p:txBody>
      </p:sp>
      <p:sp>
        <p:nvSpPr>
          <p:cNvPr id="1048578"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048579" name="日期占位符 15"/>
          <p:cNvSpPr>
            <a:spLocks noGrp="1"/>
          </p:cNvSpPr>
          <p:nvPr>
            <p:ph type="dt" sz="half" idx="10"/>
            <p:custDataLst>
              <p:tags r:id="rId4"/>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8580" name="页脚占位符 16"/>
          <p:cNvSpPr>
            <a:spLocks noGrp="1"/>
          </p:cNvSpPr>
          <p:nvPr>
            <p:ph type="ftr" sz="quarter" idx="11"/>
            <p:custDataLst>
              <p:tags r:id="rId5"/>
            </p:custDataLst>
          </p:nvPr>
        </p:nvSpPr>
        <p:spPr>
          <a:xfrm>
            <a:off x="4116000" y="6314400"/>
            <a:ext cx="3960000" cy="316800"/>
          </a:xfrm>
        </p:spPr>
        <p:txBody>
          <a:bodyPr/>
          <a:lstStyle>
            <a:lvl1pPr>
              <a:defRPr>
                <a:cs typeface="字魂175号-创中圆" panose="00000500000000000000" charset="-122"/>
              </a:defRPr>
            </a:lvl1pPr>
          </a:lstStyle>
          <a:p>
            <a:endParaRPr lang="zh-CN" altLang="en-US" dirty="0">
              <a:solidFill>
                <a:srgbClr val="000000"/>
              </a:solidFill>
            </a:endParaRPr>
          </a:p>
        </p:txBody>
      </p:sp>
      <p:sp>
        <p:nvSpPr>
          <p:cNvPr id="1048581" name="灯片编号占位符 17"/>
          <p:cNvSpPr>
            <a:spLocks noGrp="1"/>
          </p:cNvSpPr>
          <p:nvPr>
            <p:ph type="sldNum" sz="quarter" idx="12"/>
            <p:custDataLst>
              <p:tags r:id="rId6"/>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1049117"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dirty="0">
                <a:sym typeface="+mn-ea"/>
              </a:rPr>
              <a:t>单击此处编辑母版标题样式</a:t>
            </a:r>
            <a:endParaRPr dirty="0">
              <a:sym typeface="+mn-ea"/>
            </a:endParaRPr>
          </a:p>
        </p:txBody>
      </p:sp>
      <p:sp>
        <p:nvSpPr>
          <p:cNvPr id="1049118"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5pPr>
            <a:lvl6pPr marL="2286000" indent="0">
              <a:buNone/>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19" name="日期占位符 3"/>
          <p:cNvSpPr>
            <a:spLocks noGrp="1"/>
          </p:cNvSpPr>
          <p:nvPr>
            <p:ph type="dt" sz="half" idx="10"/>
            <p:custDataLst>
              <p:tags r:id="rId4"/>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20" name="页脚占位符 4"/>
          <p:cNvSpPr>
            <a:spLocks noGrp="1"/>
          </p:cNvSpPr>
          <p:nvPr>
            <p:ph type="ftr" sz="quarter" idx="11"/>
            <p:custDataLst>
              <p:tags r:id="rId5"/>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21"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1049131"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latin typeface="字魂175号-创中圆" panose="00000500000000000000" charset="-122"/>
                <a:ea typeface="字魂175号-创中圆" panose="00000500000000000000" charset="-122"/>
                <a:cs typeface="字魂175号-创中圆" panose="00000500000000000000" charset="-122"/>
              </a:defRPr>
            </a:lvl1pPr>
          </a:lstStyle>
          <a:p>
            <a:r>
              <a:rPr lang="zh-CN" altLang="en-US" dirty="0"/>
              <a:t>单击此处编辑标题</a:t>
            </a:r>
            <a:endParaRPr lang="zh-CN" altLang="en-US" dirty="0"/>
          </a:p>
        </p:txBody>
      </p:sp>
      <p:sp>
        <p:nvSpPr>
          <p:cNvPr id="1049132"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9133" name="日期占位符 3"/>
          <p:cNvSpPr>
            <a:spLocks noGrp="1"/>
          </p:cNvSpPr>
          <p:nvPr>
            <p:ph type="dt" sz="half" idx="10"/>
            <p:custDataLst>
              <p:tags r:id="rId4"/>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34" name="页脚占位符 4"/>
          <p:cNvSpPr>
            <a:spLocks noGrp="1"/>
          </p:cNvSpPr>
          <p:nvPr>
            <p:ph type="ftr" sz="quarter" idx="11"/>
            <p:custDataLst>
              <p:tags r:id="rId5"/>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35"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104913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dirty="0">
                <a:sym typeface="+mn-ea"/>
              </a:rPr>
              <a:t>单击此处编辑母版标题样式</a:t>
            </a:r>
            <a:endParaRPr dirty="0">
              <a:sym typeface="+mn-ea"/>
            </a:endParaRPr>
          </a:p>
        </p:txBody>
      </p:sp>
      <p:sp>
        <p:nvSpPr>
          <p:cNvPr id="1049137"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38"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39" name="日期占位符 4"/>
          <p:cNvSpPr>
            <a:spLocks noGrp="1"/>
          </p:cNvSpPr>
          <p:nvPr>
            <p:ph type="dt" sz="half" idx="10"/>
            <p:custDataLst>
              <p:tags r:id="rId5"/>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40" name="页脚占位符 5"/>
          <p:cNvSpPr>
            <a:spLocks noGrp="1"/>
          </p:cNvSpPr>
          <p:nvPr>
            <p:ph type="ftr" sz="quarter" idx="11"/>
            <p:custDataLst>
              <p:tags r:id="rId6"/>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41" name="灯片编号占位符 6"/>
          <p:cNvSpPr>
            <a:spLocks noGrp="1"/>
          </p:cNvSpPr>
          <p:nvPr>
            <p:ph type="sldNum" sz="quarter" idx="12"/>
            <p:custDataLst>
              <p:tags r:id="rId7"/>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104914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dirty="0">
                <a:sym typeface="+mn-ea"/>
              </a:rPr>
              <a:t>单击此处编辑母版标题样式</a:t>
            </a:r>
            <a:endParaRPr dirty="0">
              <a:sym typeface="+mn-ea"/>
            </a:endParaRPr>
          </a:p>
        </p:txBody>
      </p:sp>
      <p:sp>
        <p:nvSpPr>
          <p:cNvPr id="104914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latin typeface="字魂175号-创中圆" panose="00000500000000000000" charset="-122"/>
                <a:ea typeface="字魂175号-创中圆" panose="00000500000000000000" charset="-122"/>
                <a:cs typeface="字魂175号-创中圆" panose="000005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914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4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914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147" name="日期占位符 6"/>
          <p:cNvSpPr>
            <a:spLocks noGrp="1"/>
          </p:cNvSpPr>
          <p:nvPr>
            <p:ph type="dt" sz="half" idx="10"/>
            <p:custDataLst>
              <p:tags r:id="rId7"/>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48" name="页脚占位符 7"/>
          <p:cNvSpPr>
            <a:spLocks noGrp="1"/>
          </p:cNvSpPr>
          <p:nvPr>
            <p:ph type="ftr" sz="quarter" idx="11"/>
            <p:custDataLst>
              <p:tags r:id="rId8"/>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4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1048963"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a:sym typeface="+mn-ea"/>
              </a:rPr>
              <a:t>单击此处编辑母版标题样式</a:t>
            </a:r>
            <a:endParaRPr>
              <a:sym typeface="+mn-ea"/>
            </a:endParaRPr>
          </a:p>
        </p:txBody>
      </p:sp>
      <p:sp>
        <p:nvSpPr>
          <p:cNvPr id="1048964" name="日期占位符 2"/>
          <p:cNvSpPr>
            <a:spLocks noGrp="1"/>
          </p:cNvSpPr>
          <p:nvPr>
            <p:ph type="dt" sz="half" idx="10"/>
            <p:custDataLst>
              <p:tags r:id="rId3"/>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8965" name="页脚占位符 3"/>
          <p:cNvSpPr>
            <a:spLocks noGrp="1"/>
          </p:cNvSpPr>
          <p:nvPr>
            <p:ph type="ftr" sz="quarter" idx="11"/>
            <p:custDataLst>
              <p:tags r:id="rId4"/>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8966"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1048588" name="日期占位符 1"/>
          <p:cNvSpPr>
            <a:spLocks noGrp="1"/>
          </p:cNvSpPr>
          <p:nvPr>
            <p:ph type="dt" sz="half" idx="10"/>
            <p:custDataLst>
              <p:tags r:id="rId2"/>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8589" name="页脚占位符 2"/>
          <p:cNvSpPr>
            <a:spLocks noGrp="1"/>
          </p:cNvSpPr>
          <p:nvPr>
            <p:ph type="ftr" sz="quarter" idx="11"/>
            <p:custDataLst>
              <p:tags r:id="rId3"/>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8590"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851"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8852"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8853"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54"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55"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1049150"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9151"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9152" name="日期占位符 4"/>
          <p:cNvSpPr>
            <a:spLocks noGrp="1"/>
          </p:cNvSpPr>
          <p:nvPr>
            <p:ph type="dt" sz="half" idx="10"/>
            <p:custDataLst>
              <p:tags r:id="rId4"/>
            </p:custDataLst>
          </p:nvPr>
        </p:nvSpPr>
        <p:spPr>
          <a:xfrm>
            <a:off x="612000" y="6314400"/>
            <a:ext cx="2700000" cy="316800"/>
          </a:xfrm>
        </p:spPr>
        <p:txBody>
          <a:bodyPr/>
          <a:lstStyle>
            <a:lvl1pPr>
              <a:defRPr>
                <a:cs typeface="字魂175号-创中圆" panose="00000500000000000000" charset="-122"/>
              </a:defRPr>
            </a:lvl1pPr>
          </a:lstStyle>
          <a:p>
            <a:fld id="{9EFD9D74-47D9-4702-A33C-335B63B48DBF}" type="datetimeFigureOut">
              <a:rPr lang="zh-CN" altLang="en-US" smtClean="0">
                <a:solidFill>
                  <a:srgbClr val="000000"/>
                </a:solidFill>
              </a:rPr>
            </a:fld>
            <a:endParaRPr lang="zh-CN" altLang="en-US" dirty="0">
              <a:solidFill>
                <a:srgbClr val="000000"/>
              </a:solidFill>
            </a:endParaRPr>
          </a:p>
        </p:txBody>
      </p:sp>
      <p:sp>
        <p:nvSpPr>
          <p:cNvPr id="1049153" name="页脚占位符 5"/>
          <p:cNvSpPr>
            <a:spLocks noGrp="1"/>
          </p:cNvSpPr>
          <p:nvPr>
            <p:ph type="ftr" sz="quarter" idx="11"/>
            <p:custDataLst>
              <p:tags r:id="rId5"/>
            </p:custDataLst>
          </p:nvPr>
        </p:nvSpPr>
        <p:spPr>
          <a:xfrm>
            <a:off x="4116000" y="6314400"/>
            <a:ext cx="3960000" cy="316800"/>
          </a:xfrm>
        </p:spPr>
        <p:txBody>
          <a:bodyPr/>
          <a:lstStyle>
            <a:lvl1pPr>
              <a:defRPr>
                <a:cs typeface="字魂175号-创中圆" panose="00000500000000000000" charset="-122"/>
              </a:defRPr>
            </a:lvl1pPr>
          </a:lstStyle>
          <a:p>
            <a:endParaRPr lang="zh-CN" altLang="en-US" dirty="0">
              <a:solidFill>
                <a:srgbClr val="000000"/>
              </a:solidFill>
            </a:endParaRPr>
          </a:p>
        </p:txBody>
      </p:sp>
      <p:sp>
        <p:nvSpPr>
          <p:cNvPr id="1049154"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字魂175号-创中圆" panose="00000500000000000000" charset="-122"/>
              </a:defRPr>
            </a:lvl1pPr>
          </a:lstStyle>
          <a:p>
            <a:fld id="{FABC47A4-756D-490B-A52F-7D9E2C9FC05F}" type="slidenum">
              <a:rPr lang="zh-CN" altLang="en-US" smtClean="0">
                <a:solidFill>
                  <a:srgbClr val="000000"/>
                </a:solidFill>
              </a:rPr>
            </a:fld>
            <a:endParaRPr lang="zh-CN" altLang="en-US">
              <a:solidFill>
                <a:srgbClr val="000000"/>
              </a:solidFill>
            </a:endParaRPr>
          </a:p>
        </p:txBody>
      </p:sp>
      <p:sp>
        <p:nvSpPr>
          <p:cNvPr id="1049155" name="标题 8"/>
          <p:cNvSpPr>
            <a:spLocks noGrp="1"/>
          </p:cNvSpPr>
          <p:nvPr>
            <p:ph type="title"/>
            <p:custDataLst>
              <p:tags r:id="rId7"/>
            </p:custDataLst>
          </p:nvPr>
        </p:nvSpPr>
        <p:spPr>
          <a:xfrm>
            <a:off x="608400" y="608400"/>
            <a:ext cx="10969200" cy="705600"/>
          </a:xfrm>
        </p:spPr>
        <p:txBody>
          <a:bodyPr/>
          <a:lstStyle>
            <a:lvl1pPr>
              <a:defRPr baseline="0">
                <a:latin typeface="字魂175号-创中圆" panose="00000500000000000000" charset="-122"/>
                <a:ea typeface="字魂175号-创中圆" panose="00000500000000000000" charset="-122"/>
                <a:cs typeface="字魂175号-创中圆" panose="00000500000000000000" charset="-122"/>
              </a:defRPr>
            </a:lvl1pPr>
          </a:lstStyle>
          <a:p>
            <a:r>
              <a:rPr lang="zh-CN" altLang="en-US"/>
              <a:t>单击此处编辑母版标题样式</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104912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dirty="0">
                <a:sym typeface="+mn-ea"/>
              </a:rPr>
              <a:t>单击此处编辑标题</a:t>
            </a:r>
            <a:endParaRPr dirty="0">
              <a:sym typeface="+mn-ea"/>
            </a:endParaRPr>
          </a:p>
        </p:txBody>
      </p:sp>
      <p:sp>
        <p:nvSpPr>
          <p:cNvPr id="104912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24" name="日期占位符 3"/>
          <p:cNvSpPr>
            <a:spLocks noGrp="1"/>
          </p:cNvSpPr>
          <p:nvPr>
            <p:ph type="dt" sz="half" idx="10"/>
            <p:custDataLst>
              <p:tags r:id="rId4"/>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25" name="页脚占位符 4"/>
          <p:cNvSpPr>
            <a:spLocks noGrp="1"/>
          </p:cNvSpPr>
          <p:nvPr>
            <p:ph type="ftr" sz="quarter" idx="11"/>
            <p:custDataLst>
              <p:tags r:id="rId5"/>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2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1049127" name="日期占位符 2"/>
          <p:cNvSpPr>
            <a:spLocks noGrp="1"/>
          </p:cNvSpPr>
          <p:nvPr>
            <p:ph type="dt" sz="half" idx="10"/>
            <p:custDataLst>
              <p:tags r:id="rId2"/>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28" name="页脚占位符 3"/>
          <p:cNvSpPr>
            <a:spLocks noGrp="1"/>
          </p:cNvSpPr>
          <p:nvPr>
            <p:ph type="ftr" sz="quarter" idx="11"/>
            <p:custDataLst>
              <p:tags r:id="rId3"/>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29"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
        <p:nvSpPr>
          <p:cNvPr id="1049130"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1049112" name="日期占位符 2"/>
          <p:cNvSpPr>
            <a:spLocks noGrp="1"/>
          </p:cNvSpPr>
          <p:nvPr>
            <p:ph type="dt" sz="half" idx="10"/>
            <p:custDataLst>
              <p:tags r:id="rId2"/>
            </p:custDataLst>
          </p:nvPr>
        </p:nvSpPr>
        <p:spPr>
          <a:xfrm>
            <a:off x="612000" y="6314400"/>
            <a:ext cx="2700000" cy="316800"/>
          </a:xfrm>
        </p:spPr>
        <p:txBody>
          <a:bodyPr/>
          <a:lstStyle>
            <a:lvl1pPr>
              <a:defRPr>
                <a:cs typeface="字魂175号-创中圆" panose="00000500000000000000" charset="-122"/>
              </a:defRPr>
            </a:lvl1pPr>
          </a:lstStyle>
          <a:p>
            <a:fld id="{760FBDFE-C587-4B4C-A407-44438C67B59E}" type="datetimeFigureOut">
              <a:rPr lang="zh-CN" altLang="en-US" smtClean="0">
                <a:solidFill>
                  <a:srgbClr val="000000"/>
                </a:solidFill>
              </a:rPr>
            </a:fld>
            <a:endParaRPr lang="zh-CN" altLang="en-US">
              <a:solidFill>
                <a:srgbClr val="000000"/>
              </a:solidFill>
            </a:endParaRPr>
          </a:p>
        </p:txBody>
      </p:sp>
      <p:sp>
        <p:nvSpPr>
          <p:cNvPr id="1049113" name="页脚占位符 3"/>
          <p:cNvSpPr>
            <a:spLocks noGrp="1"/>
          </p:cNvSpPr>
          <p:nvPr>
            <p:ph type="ftr" sz="quarter" idx="11"/>
            <p:custDataLst>
              <p:tags r:id="rId3"/>
            </p:custDataLst>
          </p:nvPr>
        </p:nvSpPr>
        <p:spPr>
          <a:xfrm>
            <a:off x="4116000" y="6314400"/>
            <a:ext cx="3960000" cy="316800"/>
          </a:xfrm>
        </p:spPr>
        <p:txBody>
          <a:bodyPr/>
          <a:lstStyle>
            <a:lvl1pPr>
              <a:defRPr>
                <a:cs typeface="字魂175号-创中圆" panose="00000500000000000000" charset="-122"/>
              </a:defRPr>
            </a:lvl1pPr>
          </a:lstStyle>
          <a:p>
            <a:endParaRPr lang="zh-CN" altLang="en-US">
              <a:solidFill>
                <a:srgbClr val="000000"/>
              </a:solidFill>
            </a:endParaRPr>
          </a:p>
        </p:txBody>
      </p:sp>
      <p:sp>
        <p:nvSpPr>
          <p:cNvPr id="1049114"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字魂175号-创中圆" panose="00000500000000000000" charset="-122"/>
              </a:defRPr>
            </a:lvl1pPr>
          </a:lstStyle>
          <a:p>
            <a:fld id="{49AE70B2-8BF9-45C0-BB95-33D1B9D3A854}" type="slidenum">
              <a:rPr lang="zh-CN" altLang="en-US" smtClean="0">
                <a:solidFill>
                  <a:srgbClr val="000000"/>
                </a:solidFill>
              </a:rPr>
            </a:fld>
            <a:endParaRPr lang="zh-CN" altLang="en-US">
              <a:solidFill>
                <a:srgbClr val="000000"/>
              </a:solidFill>
            </a:endParaRPr>
          </a:p>
        </p:txBody>
      </p:sp>
      <p:sp>
        <p:nvSpPr>
          <p:cNvPr id="1049115"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latin typeface="字魂175号-创中圆" panose="00000500000000000000" charset="-122"/>
                <a:ea typeface="字魂175号-创中圆" panose="00000500000000000000" charset="-122"/>
                <a:cs typeface="字魂175号-创中圆" panose="00000500000000000000" charset="-122"/>
                <a:sym typeface="+mn-ea"/>
              </a:defRPr>
            </a:lvl1pPr>
          </a:lstStyle>
          <a:p>
            <a:pPr lvl="0"/>
            <a:r>
              <a:rPr>
                <a:sym typeface="+mn-ea"/>
              </a:rPr>
              <a:t>单击此处编辑标题</a:t>
            </a:r>
            <a:endParaRPr>
              <a:sym typeface="+mn-ea"/>
            </a:endParaRPr>
          </a:p>
        </p:txBody>
      </p:sp>
      <p:sp>
        <p:nvSpPr>
          <p:cNvPr id="1049116"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latin typeface="字魂175号-创中圆" panose="00000500000000000000" charset="-122"/>
                <a:ea typeface="字魂175号-创中圆" panose="00000500000000000000" charset="-122"/>
                <a:cs typeface="字魂175号-创中圆" panose="00000500000000000000"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1048582"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048583"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4" name="页脚占位符 16"/>
          <p:cNvSpPr>
            <a:spLocks noGrp="1"/>
          </p:cNvSpPr>
          <p:nvPr>
            <p:ph type="ftr" sz="quarter" idx="11"/>
            <p:custDataLst>
              <p:tags r:id="rId5"/>
            </p:custDataLst>
          </p:nvPr>
        </p:nvSpPr>
        <p:spPr/>
        <p:txBody>
          <a:bodyPr/>
          <a:lstStyle/>
          <a:p>
            <a:endParaRPr lang="zh-CN" altLang="en-US" dirty="0"/>
          </a:p>
        </p:txBody>
      </p:sp>
      <p:sp>
        <p:nvSpPr>
          <p:cNvPr id="1048585"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spd="med" advClick="0" advTm="1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837"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38"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39"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40" name="页脚占位符 4"/>
          <p:cNvSpPr>
            <a:spLocks noGrp="1"/>
          </p:cNvSpPr>
          <p:nvPr>
            <p:ph type="ftr" sz="quarter" idx="11"/>
            <p:custDataLst>
              <p:tags r:id="rId5"/>
            </p:custDataLst>
          </p:nvPr>
        </p:nvSpPr>
        <p:spPr/>
        <p:txBody>
          <a:bodyPr/>
          <a:lstStyle/>
          <a:p>
            <a:endParaRPr lang="zh-CN" altLang="en-US"/>
          </a:p>
        </p:txBody>
      </p:sp>
      <p:sp>
        <p:nvSpPr>
          <p:cNvPr id="1048841"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851"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8852"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8853"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54" name="页脚占位符 4"/>
          <p:cNvSpPr>
            <a:spLocks noGrp="1"/>
          </p:cNvSpPr>
          <p:nvPr>
            <p:ph type="ftr" sz="quarter" idx="11"/>
            <p:custDataLst>
              <p:tags r:id="rId5"/>
            </p:custDataLst>
          </p:nvPr>
        </p:nvSpPr>
        <p:spPr/>
        <p:txBody>
          <a:bodyPr/>
          <a:lstStyle/>
          <a:p>
            <a:endParaRPr lang="zh-CN" altLang="en-US"/>
          </a:p>
        </p:txBody>
      </p:sp>
      <p:sp>
        <p:nvSpPr>
          <p:cNvPr id="1048855"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85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57"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58"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59"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8860" name="页脚占位符 5"/>
          <p:cNvSpPr>
            <a:spLocks noGrp="1"/>
          </p:cNvSpPr>
          <p:nvPr>
            <p:ph type="ftr" sz="quarter" idx="11"/>
            <p:custDataLst>
              <p:tags r:id="rId6"/>
            </p:custDataLst>
          </p:nvPr>
        </p:nvSpPr>
        <p:spPr/>
        <p:txBody>
          <a:bodyPr/>
          <a:lstStyle/>
          <a:p>
            <a:endParaRPr lang="zh-CN" altLang="en-US"/>
          </a:p>
        </p:txBody>
      </p:sp>
      <p:sp>
        <p:nvSpPr>
          <p:cNvPr id="1048861"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86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6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886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886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48868" name="页脚占位符 7"/>
          <p:cNvSpPr>
            <a:spLocks noGrp="1"/>
          </p:cNvSpPr>
          <p:nvPr>
            <p:ph type="ftr" sz="quarter" idx="11"/>
            <p:custDataLst>
              <p:tags r:id="rId8"/>
            </p:custDataLst>
          </p:nvPr>
        </p:nvSpPr>
        <p:spPr/>
        <p:txBody>
          <a:bodyPr/>
          <a:lstStyle/>
          <a:p>
            <a:endParaRPr lang="zh-CN" altLang="en-US"/>
          </a:p>
        </p:txBody>
      </p:sp>
      <p:sp>
        <p:nvSpPr>
          <p:cNvPr id="104886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28"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1048829"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8830" name="页脚占位符 3"/>
          <p:cNvSpPr>
            <a:spLocks noGrp="1"/>
          </p:cNvSpPr>
          <p:nvPr>
            <p:ph type="ftr" sz="quarter" idx="11"/>
            <p:custDataLst>
              <p:tags r:id="rId4"/>
            </p:custDataLst>
          </p:nvPr>
        </p:nvSpPr>
        <p:spPr/>
        <p:txBody>
          <a:bodyPr/>
          <a:lstStyle/>
          <a:p>
            <a:endParaRPr lang="zh-CN" altLang="en-US"/>
          </a:p>
        </p:txBody>
      </p:sp>
      <p:sp>
        <p:nvSpPr>
          <p:cNvPr id="1048831"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856"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57"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58"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59"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60" name="页脚占位符 5"/>
          <p:cNvSpPr>
            <a:spLocks noGrp="1"/>
          </p:cNvSpPr>
          <p:nvPr>
            <p:ph type="ftr" sz="quarter" idx="11"/>
            <p:custDataLst>
              <p:tags r:id="rId6"/>
            </p:custDataLst>
          </p:nvPr>
        </p:nvSpPr>
        <p:spPr/>
        <p:txBody>
          <a:bodyPr/>
          <a:lstStyle/>
          <a:p>
            <a:endParaRPr lang="zh-CN" altLang="en-US">
              <a:solidFill>
                <a:srgbClr val="000000">
                  <a:tint val="75000"/>
                </a:srgbClr>
              </a:solidFill>
            </a:endParaRPr>
          </a:p>
        </p:txBody>
      </p:sp>
      <p:sp>
        <p:nvSpPr>
          <p:cNvPr id="1048861"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870"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871" name="页脚占位符 2"/>
          <p:cNvSpPr>
            <a:spLocks noGrp="1"/>
          </p:cNvSpPr>
          <p:nvPr>
            <p:ph type="ftr" sz="quarter" idx="11"/>
            <p:custDataLst>
              <p:tags r:id="rId3"/>
            </p:custDataLst>
          </p:nvPr>
        </p:nvSpPr>
        <p:spPr/>
        <p:txBody>
          <a:bodyPr/>
          <a:lstStyle/>
          <a:p>
            <a:endParaRPr lang="zh-CN" altLang="en-US"/>
          </a:p>
        </p:txBody>
      </p:sp>
      <p:sp>
        <p:nvSpPr>
          <p:cNvPr id="1048872"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87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104887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104887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1048876" name="页脚占位符 5"/>
          <p:cNvSpPr>
            <a:spLocks noGrp="1"/>
          </p:cNvSpPr>
          <p:nvPr>
            <p:ph type="ftr" sz="quarter" idx="11"/>
            <p:custDataLst>
              <p:tags r:id="rId5"/>
            </p:custDataLst>
          </p:nvPr>
        </p:nvSpPr>
        <p:spPr/>
        <p:txBody>
          <a:bodyPr/>
          <a:lstStyle/>
          <a:p>
            <a:endParaRPr lang="zh-CN" altLang="en-US" dirty="0"/>
          </a:p>
        </p:txBody>
      </p:sp>
      <p:sp>
        <p:nvSpPr>
          <p:cNvPr id="104887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1048878"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spd="med" advClick="0" advTm="1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4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104884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4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45" name="页脚占位符 4"/>
          <p:cNvSpPr>
            <a:spLocks noGrp="1"/>
          </p:cNvSpPr>
          <p:nvPr>
            <p:ph type="ftr" sz="quarter" idx="11"/>
            <p:custDataLst>
              <p:tags r:id="rId5"/>
            </p:custDataLst>
          </p:nvPr>
        </p:nvSpPr>
        <p:spPr/>
        <p:txBody>
          <a:bodyPr/>
          <a:lstStyle/>
          <a:p>
            <a:endParaRPr lang="zh-CN" altLang="en-US"/>
          </a:p>
        </p:txBody>
      </p:sp>
      <p:sp>
        <p:nvSpPr>
          <p:cNvPr id="104884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med" advClick="0" advTm="1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847"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848" name="页脚占位符 3"/>
          <p:cNvSpPr>
            <a:spLocks noGrp="1"/>
          </p:cNvSpPr>
          <p:nvPr>
            <p:ph type="ftr" sz="quarter" idx="11"/>
            <p:custDataLst>
              <p:tags r:id="rId3"/>
            </p:custDataLst>
          </p:nvPr>
        </p:nvSpPr>
        <p:spPr/>
        <p:txBody>
          <a:bodyPr/>
          <a:lstStyle/>
          <a:p>
            <a:endParaRPr lang="zh-CN" altLang="en-US"/>
          </a:p>
        </p:txBody>
      </p:sp>
      <p:sp>
        <p:nvSpPr>
          <p:cNvPr id="1048849"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8850"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spd="med" advClick="0" advTm="1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8832"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833" name="页脚占位符 3"/>
          <p:cNvSpPr>
            <a:spLocks noGrp="1"/>
          </p:cNvSpPr>
          <p:nvPr>
            <p:ph type="ftr" sz="quarter" idx="11"/>
            <p:custDataLst>
              <p:tags r:id="rId3"/>
            </p:custDataLst>
          </p:nvPr>
        </p:nvSpPr>
        <p:spPr/>
        <p:txBody>
          <a:bodyPr/>
          <a:lstStyle/>
          <a:p>
            <a:endParaRPr lang="zh-CN" altLang="en-US"/>
          </a:p>
        </p:txBody>
      </p:sp>
      <p:sp>
        <p:nvSpPr>
          <p:cNvPr id="1048834"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8835"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1048836"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spd="med" advClick="0" advTm="1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6B78F041-CC51-4969-9073-B13A04093B52}" type="datetimeFigureOut">
              <a:rPr lang="zh-CN" altLang="en-US" smtClean="0"/>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508C2904-F181-45A3-BE02-6DF8AD1E1DE2}"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gGrid">
          <a:fgClr>
            <a:srgbClr val="E8F8F3"/>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0" y="6578608"/>
            <a:ext cx="12192000" cy="284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0" rIns="121901" bIns="60950" rtlCol="0" anchor="ctr"/>
          <a:lstStyle/>
          <a:p>
            <a:pPr algn="ctr" defTabSz="1219200"/>
            <a:endParaRPr lang="zh-CN" altLang="en-US" sz="2400">
              <a:solidFill>
                <a:srgbClr val="FFFFFF"/>
              </a:solidFill>
            </a:endParaRPr>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86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104886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886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886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6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68" name="页脚占位符 7"/>
          <p:cNvSpPr>
            <a:spLocks noGrp="1"/>
          </p:cNvSpPr>
          <p:nvPr>
            <p:ph type="ftr" sz="quarter" idx="11"/>
            <p:custDataLst>
              <p:tags r:id="rId8"/>
            </p:custDataLst>
          </p:nvPr>
        </p:nvSpPr>
        <p:spPr/>
        <p:txBody>
          <a:bodyPr/>
          <a:lstStyle/>
          <a:p>
            <a:endParaRPr lang="zh-CN" altLang="en-US">
              <a:solidFill>
                <a:srgbClr val="000000">
                  <a:tint val="75000"/>
                </a:srgbClr>
              </a:solidFill>
            </a:endParaRPr>
          </a:p>
        </p:txBody>
      </p:sp>
      <p:sp>
        <p:nvSpPr>
          <p:cNvPr id="104886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28"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1048829"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30" name="页脚占位符 3"/>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1048831"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870" name="日期占位符 1"/>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71" name="页脚占位符 2"/>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1048872" name="灯片编号占位符 3"/>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87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104887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104887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srgbClr val="000000">
                    <a:tint val="75000"/>
                  </a:srgbClr>
                </a:solidFill>
              </a:rPr>
            </a:fld>
            <a:endParaRPr lang="zh-CN" altLang="en-US" dirty="0">
              <a:solidFill>
                <a:srgbClr val="000000">
                  <a:tint val="75000"/>
                </a:srgbClr>
              </a:solidFill>
            </a:endParaRPr>
          </a:p>
        </p:txBody>
      </p:sp>
      <p:sp>
        <p:nvSpPr>
          <p:cNvPr id="1048876" name="页脚占位符 5"/>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104887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srgbClr val="000000">
                    <a:tint val="75000"/>
                  </a:srgbClr>
                </a:solidFill>
              </a:rPr>
            </a:fld>
            <a:endParaRPr lang="zh-CN" altLang="en-US">
              <a:solidFill>
                <a:srgbClr val="000000">
                  <a:tint val="75000"/>
                </a:srgbClr>
              </a:solidFill>
            </a:endParaRPr>
          </a:p>
        </p:txBody>
      </p:sp>
      <p:sp>
        <p:nvSpPr>
          <p:cNvPr id="1048878"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spd="med"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4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104884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4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84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104884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med" advClick="0" advTm="1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tags" Target="../tags/tag181.xml"/><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9" Type="http://schemas.openxmlformats.org/officeDocument/2006/relationships/theme" Target="../theme/theme4.xml"/><Relationship Id="rId18" Type="http://schemas.openxmlformats.org/officeDocument/2006/relationships/tags" Target="../tags/tag243.xml"/><Relationship Id="rId17" Type="http://schemas.openxmlformats.org/officeDocument/2006/relationships/tags" Target="../tags/tag242.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image" Target="../media/image1.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4" Type="http://schemas.openxmlformats.org/officeDocument/2006/relationships/theme" Target="../theme/theme6.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1048577"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579"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solidFill>
                <a:srgbClr val="000000">
                  <a:tint val="75000"/>
                </a:srgbClr>
              </a:solidFill>
            </a:endParaRPr>
          </a:p>
        </p:txBody>
      </p:sp>
      <p:sp>
        <p:nvSpPr>
          <p:cNvPr id="1048580"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1000">
    <p:fad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1048577"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048579"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solidFill>
                <a:srgbClr val="000000">
                  <a:tint val="75000"/>
                </a:srgbClr>
              </a:solidFill>
            </a:endParaRPr>
          </a:p>
        </p:txBody>
      </p:sp>
      <p:sp>
        <p:nvSpPr>
          <p:cNvPr id="1048580"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1000">
    <p:fad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8D7D"/>
        </a:solidFill>
        <a:effectLst/>
      </p:bgPr>
    </p:bg>
    <p:spTree>
      <p:nvGrpSpPr>
        <p:cNvPr id="1" name=""/>
        <p:cNvGrpSpPr/>
        <p:nvPr/>
      </p:nvGrpSpPr>
      <p:grpSpPr>
        <a:xfrm>
          <a:off x="0" y="0"/>
          <a:ext cx="0" cy="0"/>
          <a:chOff x="0" y="0"/>
          <a:chExt cx="0" cy="0"/>
        </a:xfrm>
      </p:grpSpPr>
      <p:pic>
        <p:nvPicPr>
          <p:cNvPr id="2097152" name="图片 7"/>
          <p:cNvPicPr>
            <a:picLocks noChangeAspect="1"/>
          </p:cNvPicPr>
          <p:nvPr userDrawn="1"/>
        </p:nvPicPr>
        <p:blipFill>
          <a:blip r:embed="rId12"/>
          <a:stretch>
            <a:fillRect/>
          </a:stretch>
        </p:blipFill>
        <p:spPr>
          <a:xfrm>
            <a:off x="0" y="0"/>
            <a:ext cx="12191365" cy="6857365"/>
          </a:xfrm>
          <a:prstGeom prst="rect">
            <a:avLst/>
          </a:prstGeom>
        </p:spPr>
      </p:pic>
      <p:sp>
        <p:nvSpPr>
          <p:cNvPr id="1048576" name="圆角矩形 13"/>
          <p:cNvSpPr/>
          <p:nvPr userDrawn="1"/>
        </p:nvSpPr>
        <p:spPr>
          <a:xfrm>
            <a:off x="117475" y="78105"/>
            <a:ext cx="11957685" cy="6701155"/>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cs typeface="字魂175号-创中圆" panose="00000500000000000000" charset="-122"/>
            </a:endParaRPr>
          </a:p>
        </p:txBody>
      </p:sp>
      <p:pic>
        <p:nvPicPr>
          <p:cNvPr id="2097153" name="图片 25" descr="14545"/>
          <p:cNvPicPr>
            <a:picLocks noChangeAspect="1"/>
          </p:cNvPicPr>
          <p:nvPr userDrawn="1"/>
        </p:nvPicPr>
        <p:blipFill>
          <a:blip r:embed="rId13"/>
          <a:srcRect l="6982" t="7102" r="83568" b="15726"/>
          <a:stretch>
            <a:fillRect/>
          </a:stretch>
        </p:blipFill>
        <p:spPr>
          <a:xfrm rot="16200000">
            <a:off x="5601335" y="266700"/>
            <a:ext cx="989965" cy="12192635"/>
          </a:xfrm>
          <a:prstGeom prst="rect">
            <a:avLst/>
          </a:prstGeom>
        </p:spPr>
      </p:pic>
    </p:spTree>
    <p:custDataLst>
      <p:tags r:id="rId14"/>
    </p:custData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汉仪中圆简" panose="02010600000101010101" charset="-122"/>
          <a:ea typeface="汉仪中圆简" panose="02010600000101010101" charset="-122"/>
          <a:cs typeface="汉仪中圆简" panose="0201060000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汉仪中圆简" panose="02010600000101010101" charset="-122"/>
          <a:ea typeface="汉仪中圆简" panose="02010600000101010101" charset="-122"/>
          <a:cs typeface="汉仪中圆简" panose="0201060000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汉仪中圆简" panose="02010600000101010101" charset="-122"/>
          <a:ea typeface="汉仪中圆简" panose="02010600000101010101" charset="-122"/>
          <a:cs typeface="汉仪中圆简" panose="0201060000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汉仪中圆简" panose="02010600000101010101" charset="-122"/>
          <a:ea typeface="汉仪中圆简" panose="02010600000101010101" charset="-122"/>
          <a:cs typeface="汉仪中圆简" panose="0201060000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latin typeface="汉仪中圆简" panose="02010600000101010101" charset="-122"/>
          <a:ea typeface="汉仪中圆简" panose="02010600000101010101" charset="-122"/>
          <a:cs typeface="汉仪中圆简" panose="0201060000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汉仪中圆简" panose="02010600000101010101" charset="-122"/>
          <a:ea typeface="汉仪中圆简" panose="02010600000101010101" charset="-122"/>
          <a:cs typeface="汉仪中圆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1048577"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1048580"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advClick="0" advTm="1000">
    <p:fad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8F041-CC51-4969-9073-B13A04093B52}"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C2904-F181-45A3-BE02-6DF8AD1E1D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91"/>
            <a:ext cx="10515600" cy="1325033"/>
          </a:xfrm>
          <a:prstGeom prst="rect">
            <a:avLst/>
          </a:prstGeom>
        </p:spPr>
        <p:txBody>
          <a:bodyPr vert="horz" lIns="121901" tIns="60950" rIns="121901" bIns="6095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6684"/>
            <a:ext cx="10515600" cy="4349749"/>
          </a:xfrm>
          <a:prstGeom prst="rect">
            <a:avLst/>
          </a:prstGeom>
        </p:spPr>
        <p:txBody>
          <a:bodyPr vert="horz" lIns="121901" tIns="60950" rIns="121901" bIns="6095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9"/>
            <a:ext cx="2743200" cy="366183"/>
          </a:xfrm>
          <a:prstGeom prst="rect">
            <a:avLst/>
          </a:prstGeom>
        </p:spPr>
        <p:txBody>
          <a:bodyPr vert="horz" lIns="121901" tIns="60950" rIns="121901" bIns="60950" rtlCol="0" anchor="ctr"/>
          <a:lstStyle>
            <a:lvl1pPr algn="l">
              <a:defRPr sz="1600">
                <a:solidFill>
                  <a:schemeClr val="tx1">
                    <a:tint val="75000"/>
                  </a:schemeClr>
                </a:solidFill>
              </a:defRPr>
            </a:lvl1pPr>
          </a:lstStyle>
          <a:p>
            <a:pPr defTabSz="1219200"/>
            <a:fld id="{0CEB1B6A-AEF1-4ACD-BD61-958570690F5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9"/>
            <a:ext cx="4114800" cy="366183"/>
          </a:xfrm>
          <a:prstGeom prst="rect">
            <a:avLst/>
          </a:prstGeom>
        </p:spPr>
        <p:txBody>
          <a:bodyPr vert="horz" lIns="121901" tIns="60950" rIns="121901" bIns="60950" rtlCol="0" anchor="ctr"/>
          <a:lstStyle>
            <a:lvl1pPr algn="ctr">
              <a:defRPr sz="1600">
                <a:solidFill>
                  <a:schemeClr val="tx1">
                    <a:tint val="75000"/>
                  </a:schemeClr>
                </a:solidFill>
              </a:defRPr>
            </a:lvl1pPr>
          </a:lstStyle>
          <a:p>
            <a:pPr defTabSz="121920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9"/>
            <a:ext cx="2743200" cy="366183"/>
          </a:xfrm>
          <a:prstGeom prst="rect">
            <a:avLst/>
          </a:prstGeom>
        </p:spPr>
        <p:txBody>
          <a:bodyPr vert="horz" lIns="121901" tIns="60950" rIns="121901" bIns="60950" rtlCol="0" anchor="ctr"/>
          <a:lstStyle>
            <a:lvl1pPr algn="r">
              <a:defRPr sz="1600">
                <a:solidFill>
                  <a:schemeClr val="tx1">
                    <a:tint val="75000"/>
                  </a:schemeClr>
                </a:solidFill>
              </a:defRPr>
            </a:lvl1pPr>
          </a:lstStyle>
          <a:p>
            <a:pPr defTabSz="1219200"/>
            <a:fld id="{BB6CB991-6BD3-42F2-8A94-1903E9425430}" type="slidenum">
              <a:rPr lang="zh-CN" altLang="en-US" smtClean="0">
                <a:solidFill>
                  <a:srgbClr val="000000">
                    <a:tint val="75000"/>
                  </a:srgbClr>
                </a:solidFill>
              </a:rPr>
            </a:fld>
            <a:endParaRPr lang="zh-CN" alt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ransition spd="med">
    <p:pull/>
  </p:transition>
  <p:txStyles>
    <p:titleStyle>
      <a:lvl1pPr algn="l" defTabSz="121920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00"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700" kern="1200">
          <a:solidFill>
            <a:schemeClr val="tx1"/>
          </a:solidFill>
          <a:latin typeface="+mn-lt"/>
          <a:ea typeface="+mn-ea"/>
          <a:cs typeface="+mn-cs"/>
        </a:defRPr>
      </a:lvl3pPr>
      <a:lvl4pPr marL="2132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25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1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45.xml"/><Relationship Id="rId7" Type="http://schemas.openxmlformats.org/officeDocument/2006/relationships/image" Target="../media/image8.png"/><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image" Target="../media/image14.png"/><Relationship Id="rId2" Type="http://schemas.openxmlformats.org/officeDocument/2006/relationships/tags" Target="../tags/tag302.xml"/><Relationship Id="rId14" Type="http://schemas.openxmlformats.org/officeDocument/2006/relationships/slideLayout" Target="../slideLayouts/slideLayout23.xml"/><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2" Type="http://schemas.openxmlformats.org/officeDocument/2006/relationships/slideLayout" Target="../slideLayouts/slideLayout23.xml"/><Relationship Id="rId11" Type="http://schemas.openxmlformats.org/officeDocument/2006/relationships/tags" Target="../tags/tag321.xml"/><Relationship Id="rId10" Type="http://schemas.openxmlformats.org/officeDocument/2006/relationships/image" Target="../media/image1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image" Target="../media/image18.png"/><Relationship Id="rId2" Type="http://schemas.openxmlformats.org/officeDocument/2006/relationships/tags" Target="../tags/tag322.xml"/><Relationship Id="rId12" Type="http://schemas.openxmlformats.org/officeDocument/2006/relationships/slideLayout" Target="../slideLayouts/slideLayout23.xml"/><Relationship Id="rId11" Type="http://schemas.openxmlformats.org/officeDocument/2006/relationships/tags" Target="../tags/tag329.xml"/><Relationship Id="rId10" Type="http://schemas.openxmlformats.org/officeDocument/2006/relationships/image" Target="../media/image19.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image" Target="../media/image14.png"/><Relationship Id="rId2" Type="http://schemas.openxmlformats.org/officeDocument/2006/relationships/tags" Target="../tags/tag330.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2" Type="http://schemas.openxmlformats.org/officeDocument/2006/relationships/notesSlide" Target="../notesSlides/notesSlide4.xml"/><Relationship Id="rId51" Type="http://schemas.openxmlformats.org/officeDocument/2006/relationships/slideLayout" Target="../slideLayouts/slideLayout23.xml"/><Relationship Id="rId50" Type="http://schemas.openxmlformats.org/officeDocument/2006/relationships/tags" Target="../tags/tag375.xml"/><Relationship Id="rId5" Type="http://schemas.openxmlformats.org/officeDocument/2006/relationships/tags" Target="../tags/tag336.xml"/><Relationship Id="rId49" Type="http://schemas.openxmlformats.org/officeDocument/2006/relationships/tags" Target="../tags/tag374.xml"/><Relationship Id="rId48" Type="http://schemas.openxmlformats.org/officeDocument/2006/relationships/tags" Target="../tags/tag373.xml"/><Relationship Id="rId47" Type="http://schemas.openxmlformats.org/officeDocument/2006/relationships/tags" Target="../tags/tag372.xml"/><Relationship Id="rId46" Type="http://schemas.openxmlformats.org/officeDocument/2006/relationships/image" Target="../media/image25.png"/><Relationship Id="rId45" Type="http://schemas.openxmlformats.org/officeDocument/2006/relationships/tags" Target="../tags/tag371.xml"/><Relationship Id="rId44" Type="http://schemas.openxmlformats.org/officeDocument/2006/relationships/tags" Target="../tags/tag370.xml"/><Relationship Id="rId43" Type="http://schemas.openxmlformats.org/officeDocument/2006/relationships/tags" Target="../tags/tag369.xml"/><Relationship Id="rId42" Type="http://schemas.openxmlformats.org/officeDocument/2006/relationships/image" Target="../media/image24.png"/><Relationship Id="rId41" Type="http://schemas.openxmlformats.org/officeDocument/2006/relationships/tags" Target="../tags/tag368.xml"/><Relationship Id="rId40" Type="http://schemas.openxmlformats.org/officeDocument/2006/relationships/tags" Target="../tags/tag367.xml"/><Relationship Id="rId4" Type="http://schemas.openxmlformats.org/officeDocument/2006/relationships/tags" Target="../tags/tag335.xml"/><Relationship Id="rId39" Type="http://schemas.openxmlformats.org/officeDocument/2006/relationships/tags" Target="../tags/tag366.xml"/><Relationship Id="rId38" Type="http://schemas.openxmlformats.org/officeDocument/2006/relationships/image" Target="../media/image23.png"/><Relationship Id="rId37" Type="http://schemas.openxmlformats.org/officeDocument/2006/relationships/tags" Target="../tags/tag365.xml"/><Relationship Id="rId36" Type="http://schemas.openxmlformats.org/officeDocument/2006/relationships/tags" Target="../tags/tag364.xml"/><Relationship Id="rId35" Type="http://schemas.openxmlformats.org/officeDocument/2006/relationships/tags" Target="../tags/tag363.xml"/><Relationship Id="rId34" Type="http://schemas.openxmlformats.org/officeDocument/2006/relationships/tags" Target="../tags/tag362.xml"/><Relationship Id="rId33" Type="http://schemas.openxmlformats.org/officeDocument/2006/relationships/tags" Target="../tags/tag361.xml"/><Relationship Id="rId32" Type="http://schemas.openxmlformats.org/officeDocument/2006/relationships/tags" Target="../tags/tag360.xml"/><Relationship Id="rId31" Type="http://schemas.openxmlformats.org/officeDocument/2006/relationships/tags" Target="../tags/tag359.xml"/><Relationship Id="rId30" Type="http://schemas.openxmlformats.org/officeDocument/2006/relationships/tags" Target="../tags/tag358.xml"/><Relationship Id="rId3" Type="http://schemas.openxmlformats.org/officeDocument/2006/relationships/tags" Target="../tags/tag334.xml"/><Relationship Id="rId29" Type="http://schemas.openxmlformats.org/officeDocument/2006/relationships/tags" Target="../tags/tag357.xml"/><Relationship Id="rId28" Type="http://schemas.openxmlformats.org/officeDocument/2006/relationships/tags" Target="../tags/tag356.xml"/><Relationship Id="rId27" Type="http://schemas.openxmlformats.org/officeDocument/2006/relationships/tags" Target="../tags/tag355.xml"/><Relationship Id="rId26" Type="http://schemas.openxmlformats.org/officeDocument/2006/relationships/tags" Target="../tags/tag354.xml"/><Relationship Id="rId25" Type="http://schemas.openxmlformats.org/officeDocument/2006/relationships/tags" Target="../tags/tag353.xml"/><Relationship Id="rId24" Type="http://schemas.openxmlformats.org/officeDocument/2006/relationships/tags" Target="../tags/tag352.xml"/><Relationship Id="rId23" Type="http://schemas.openxmlformats.org/officeDocument/2006/relationships/tags" Target="../tags/tag351.xml"/><Relationship Id="rId22" Type="http://schemas.openxmlformats.org/officeDocument/2006/relationships/tags" Target="../tags/tag350.xml"/><Relationship Id="rId21" Type="http://schemas.openxmlformats.org/officeDocument/2006/relationships/tags" Target="../tags/tag349.xml"/><Relationship Id="rId20" Type="http://schemas.openxmlformats.org/officeDocument/2006/relationships/tags" Target="../tags/tag348.xml"/><Relationship Id="rId2" Type="http://schemas.openxmlformats.org/officeDocument/2006/relationships/tags" Target="../tags/tag333.xml"/><Relationship Id="rId19" Type="http://schemas.openxmlformats.org/officeDocument/2006/relationships/tags" Target="../tags/tag347.xml"/><Relationship Id="rId18" Type="http://schemas.openxmlformats.org/officeDocument/2006/relationships/image" Target="../media/image22.png"/><Relationship Id="rId17" Type="http://schemas.openxmlformats.org/officeDocument/2006/relationships/tags" Target="../tags/tag346.xml"/><Relationship Id="rId16" Type="http://schemas.openxmlformats.org/officeDocument/2006/relationships/tags" Target="../tags/tag345.xml"/><Relationship Id="rId15" Type="http://schemas.openxmlformats.org/officeDocument/2006/relationships/image" Target="../media/image21.png"/><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image" Target="../media/image20.png"/><Relationship Id="rId10" Type="http://schemas.openxmlformats.org/officeDocument/2006/relationships/tags" Target="../tags/tag34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3.xml"/><Relationship Id="rId2" Type="http://schemas.openxmlformats.org/officeDocument/2006/relationships/tags" Target="../tags/tag376.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26.png"/><Relationship Id="rId11" Type="http://schemas.openxmlformats.org/officeDocument/2006/relationships/slideLayout" Target="../slideLayouts/slideLayout24.xml"/><Relationship Id="rId10" Type="http://schemas.openxmlformats.org/officeDocument/2006/relationships/tags" Target="../tags/tag385.xml"/><Relationship Id="rId1" Type="http://schemas.openxmlformats.org/officeDocument/2006/relationships/tags" Target="../tags/tag377.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s>
</file>

<file path=ppt/slides/_rels/slide18.xml.rels><?xml version="1.0" encoding="UTF-8" standalone="yes"?>
<Relationships xmlns="http://schemas.openxmlformats.org/package/2006/relationships"><Relationship Id="rId9" Type="http://schemas.openxmlformats.org/officeDocument/2006/relationships/tags" Target="../tags/tag397.xml"/><Relationship Id="rId8" Type="http://schemas.openxmlformats.org/officeDocument/2006/relationships/tags" Target="../tags/tag396.xml"/><Relationship Id="rId7" Type="http://schemas.openxmlformats.org/officeDocument/2006/relationships/tags" Target="../tags/tag395.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image" Target="../media/image27.jpeg"/><Relationship Id="rId2" Type="http://schemas.openxmlformats.org/officeDocument/2006/relationships/tags" Target="../tags/tag391.xml"/><Relationship Id="rId17" Type="http://schemas.openxmlformats.org/officeDocument/2006/relationships/notesSlide" Target="../notesSlides/notesSlide6.xml"/><Relationship Id="rId16" Type="http://schemas.openxmlformats.org/officeDocument/2006/relationships/slideLayout" Target="../slideLayouts/slideLayout23.xml"/><Relationship Id="rId15" Type="http://schemas.openxmlformats.org/officeDocument/2006/relationships/tags" Target="../tags/tag402.xml"/><Relationship Id="rId14" Type="http://schemas.openxmlformats.org/officeDocument/2006/relationships/image" Target="../media/image16.png"/><Relationship Id="rId13" Type="http://schemas.openxmlformats.org/officeDocument/2006/relationships/tags" Target="../tags/tag401.xml"/><Relationship Id="rId12" Type="http://schemas.openxmlformats.org/officeDocument/2006/relationships/tags" Target="../tags/tag400.xml"/><Relationship Id="rId11" Type="http://schemas.openxmlformats.org/officeDocument/2006/relationships/tags" Target="../tags/tag399.xml"/><Relationship Id="rId10" Type="http://schemas.openxmlformats.org/officeDocument/2006/relationships/tags" Target="../tags/tag398.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image" Target="../media/image3.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19.png"/><Relationship Id="rId13" Type="http://schemas.openxmlformats.org/officeDocument/2006/relationships/notesSlide" Target="../notesSlides/notesSlide7.xml"/><Relationship Id="rId12" Type="http://schemas.openxmlformats.org/officeDocument/2006/relationships/slideLayout" Target="../slideLayouts/slideLayout23.xml"/><Relationship Id="rId11" Type="http://schemas.openxmlformats.org/officeDocument/2006/relationships/tags" Target="../tags/tag407.xml"/><Relationship Id="rId10" Type="http://schemas.openxmlformats.org/officeDocument/2006/relationships/tags" Target="../tags/tag406.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7.xml"/><Relationship Id="rId4" Type="http://schemas.openxmlformats.org/officeDocument/2006/relationships/image" Target="../media/image11.png"/><Relationship Id="rId3" Type="http://schemas.openxmlformats.org/officeDocument/2006/relationships/tags" Target="../tags/tag246.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image" Target="../media/image33.png"/><Relationship Id="rId6" Type="http://schemas.openxmlformats.org/officeDocument/2006/relationships/tags" Target="../tags/tag409.xml"/><Relationship Id="rId5" Type="http://schemas.openxmlformats.org/officeDocument/2006/relationships/tags" Target="../tags/tag408.xml"/><Relationship Id="rId4" Type="http://schemas.openxmlformats.org/officeDocument/2006/relationships/image" Target="../media/image32.png"/><Relationship Id="rId3" Type="http://schemas.microsoft.com/office/2007/relationships/media" Target="../media/media1.mp3"/><Relationship Id="rId2" Type="http://schemas.openxmlformats.org/officeDocument/2006/relationships/audio" Target="NULL" TargetMode="External"/><Relationship Id="rId12" Type="http://schemas.openxmlformats.org/officeDocument/2006/relationships/notesSlide" Target="../notesSlides/notesSlide8.xml"/><Relationship Id="rId11" Type="http://schemas.openxmlformats.org/officeDocument/2006/relationships/slideLayout" Target="../slideLayouts/slideLayout23.xml"/><Relationship Id="rId10" Type="http://schemas.openxmlformats.org/officeDocument/2006/relationships/tags" Target="../tags/tag412.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415.xml"/><Relationship Id="rId7" Type="http://schemas.openxmlformats.org/officeDocument/2006/relationships/image" Target="../media/image33.png"/><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image" Target="../media/image32.png"/><Relationship Id="rId3" Type="http://schemas.microsoft.com/office/2007/relationships/media" Target="../media/media1.mp3"/><Relationship Id="rId2" Type="http://schemas.openxmlformats.org/officeDocument/2006/relationships/audio" Target="NULL" TargetMode="External"/><Relationship Id="rId10" Type="http://schemas.openxmlformats.org/officeDocument/2006/relationships/notesSlide" Target="../notesSlides/notesSlide9.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image" Target="../media/image33.png"/><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image" Target="../media/image32.png"/><Relationship Id="rId3" Type="http://schemas.microsoft.com/office/2007/relationships/media" Target="../media/media1.mp3"/><Relationship Id="rId2" Type="http://schemas.openxmlformats.org/officeDocument/2006/relationships/audio" Target="NULL" TargetMode="External"/><Relationship Id="rId10" Type="http://schemas.openxmlformats.org/officeDocument/2006/relationships/slideLayout" Target="../slideLayouts/slideLayout23.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3.xml"/><Relationship Id="rId5" Type="http://schemas.openxmlformats.org/officeDocument/2006/relationships/tags" Target="../tags/tag423.xml"/><Relationship Id="rId4" Type="http://schemas.openxmlformats.org/officeDocument/2006/relationships/image" Target="../media/image34.png"/><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3.xml"/><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431.xml"/><Relationship Id="rId7" Type="http://schemas.openxmlformats.org/officeDocument/2006/relationships/image" Target="../media/image19.png"/><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tags" Target="../tags/tag42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tags" Target="../tags/tag450.xml"/><Relationship Id="rId6" Type="http://schemas.openxmlformats.org/officeDocument/2006/relationships/tags" Target="../tags/tag449.xml"/><Relationship Id="rId5" Type="http://schemas.openxmlformats.org/officeDocument/2006/relationships/tags" Target="../tags/tag448.xml"/><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image" Target="../media/image10.png"/><Relationship Id="rId2" Type="http://schemas.openxmlformats.org/officeDocument/2006/relationships/image" Target="../media/image12.png"/><Relationship Id="rId10" Type="http://schemas.openxmlformats.org/officeDocument/2006/relationships/notesSlide" Target="../notesSlides/notesSlide2.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4.xml"/><Relationship Id="rId6" Type="http://schemas.openxmlformats.org/officeDocument/2006/relationships/tags" Target="../tags/tag452.xml"/><Relationship Id="rId5" Type="http://schemas.openxmlformats.org/officeDocument/2006/relationships/image" Target="../media/image36.png"/><Relationship Id="rId4" Type="http://schemas.openxmlformats.org/officeDocument/2006/relationships/tags" Target="../tags/tag451.xml"/><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tags" Target="../tags/tag253.xml"/><Relationship Id="rId2" Type="http://schemas.openxmlformats.org/officeDocument/2006/relationships/image" Target="../media/image13.jpe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image" Target="../media/image15.jpeg"/><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image" Target="../media/image14.png"/><Relationship Id="rId3" Type="http://schemas.openxmlformats.org/officeDocument/2006/relationships/tags" Target="../tags/tag255.xml"/><Relationship Id="rId2" Type="http://schemas.openxmlformats.org/officeDocument/2006/relationships/tags" Target="../tags/tag254.xml"/><Relationship Id="rId12" Type="http://schemas.openxmlformats.org/officeDocument/2006/relationships/slideLayout" Target="../slideLayouts/slideLayout23.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tags" Target="../tags/tag264.xml"/><Relationship Id="rId5" Type="http://schemas.openxmlformats.org/officeDocument/2006/relationships/image" Target="../media/image16.png"/><Relationship Id="rId4" Type="http://schemas.openxmlformats.org/officeDocument/2006/relationships/tags" Target="../tags/tag263.xml"/><Relationship Id="rId3" Type="http://schemas.openxmlformats.org/officeDocument/2006/relationships/image" Target="../media/image14.png"/><Relationship Id="rId2" Type="http://schemas.openxmlformats.org/officeDocument/2006/relationships/tags" Target="../tags/tag26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3" Type="http://schemas.openxmlformats.org/officeDocument/2006/relationships/slideLayout" Target="../slideLayouts/slideLayout23.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image" Target="../media/image15.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6" Type="http://schemas.openxmlformats.org/officeDocument/2006/relationships/slideLayout" Target="../slideLayouts/slideLayout23.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image" Target="../media/image17.jpeg"/><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image" Target="../media/image14.png"/><Relationship Id="rId2" Type="http://schemas.openxmlformats.org/officeDocument/2006/relationships/tags" Target="../tags/tag288.xml"/><Relationship Id="rId17" Type="http://schemas.openxmlformats.org/officeDocument/2006/relationships/slideLayout" Target="../slideLayouts/slideLayout23.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矩形 11"/>
          <p:cNvSpPr/>
          <p:nvPr/>
        </p:nvSpPr>
        <p:spPr>
          <a:xfrm>
            <a:off x="0" y="2210650"/>
            <a:ext cx="12192000" cy="4168578"/>
          </a:xfrm>
          <a:prstGeom prst="rect">
            <a:avLst/>
          </a:prstGeom>
          <a:blipFill dpi="0" rotWithShape="1">
            <a:blip r:embed="rId1">
              <a:alphaModFix amt="30000"/>
            </a:blip>
            <a:srcRect/>
            <a:stretch>
              <a:fillRect t="-2151" b="-1179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2097168" name="图片 4"/>
          <p:cNvPicPr>
            <a:picLocks noChangeAspect="1"/>
          </p:cNvPicPr>
          <p:nvPr/>
        </p:nvPicPr>
        <p:blipFill rotWithShape="1">
          <a:blip r:embed="rId2" cstate="email"/>
          <a:srcRect t="1" r="11412" b="56978"/>
          <a:stretch>
            <a:fillRect/>
          </a:stretch>
        </p:blipFill>
        <p:spPr>
          <a:xfrm>
            <a:off x="0" y="0"/>
            <a:ext cx="8686800" cy="2671346"/>
          </a:xfrm>
          <a:prstGeom prst="rect">
            <a:avLst/>
          </a:prstGeom>
        </p:spPr>
      </p:pic>
      <p:pic>
        <p:nvPicPr>
          <p:cNvPr id="2097169" name="图片 12"/>
          <p:cNvPicPr>
            <a:picLocks noChangeAspect="1"/>
          </p:cNvPicPr>
          <p:nvPr/>
        </p:nvPicPr>
        <p:blipFill rotWithShape="1">
          <a:blip r:embed="rId3" cstate="email"/>
          <a:srcRect t="44062"/>
          <a:stretch>
            <a:fillRect/>
          </a:stretch>
        </p:blipFill>
        <p:spPr>
          <a:xfrm>
            <a:off x="10094852" y="583461"/>
            <a:ext cx="1235975" cy="708268"/>
          </a:xfrm>
          <a:prstGeom prst="rect">
            <a:avLst/>
          </a:prstGeom>
        </p:spPr>
      </p:pic>
      <p:pic>
        <p:nvPicPr>
          <p:cNvPr id="15" name="图片 14" descr="08d7da8843d630a85cf8061714b4bdd6"/>
          <p:cNvPicPr>
            <a:picLocks noChangeAspect="1"/>
          </p:cNvPicPr>
          <p:nvPr/>
        </p:nvPicPr>
        <p:blipFill>
          <a:blip r:embed="rId4"/>
          <a:stretch>
            <a:fillRect/>
          </a:stretch>
        </p:blipFill>
        <p:spPr>
          <a:xfrm>
            <a:off x="181156" y="-19498"/>
            <a:ext cx="11836674" cy="6860166"/>
          </a:xfrm>
          <a:prstGeom prst="rect">
            <a:avLst/>
          </a:prstGeom>
        </p:spPr>
      </p:pic>
      <p:sp>
        <p:nvSpPr>
          <p:cNvPr id="3" name="矩形 2"/>
          <p:cNvSpPr/>
          <p:nvPr>
            <p:custDataLst>
              <p:tags r:id="rId5"/>
            </p:custDataLst>
          </p:nvPr>
        </p:nvSpPr>
        <p:spPr>
          <a:xfrm>
            <a:off x="929540" y="1055241"/>
            <a:ext cx="4940667" cy="5408622"/>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1. Section A (1a-2c)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----Learn to make polite requests and ask for permission</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2. Section A (2d&amp;GF-4c)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----Make polite requests and ask for permission rightly</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3. Section A (3a-3c)</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----F</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ind out why mom and Nancy are in conflict</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Show our own opinions about doing chores</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9"/>
          <p:cNvSpPr txBox="1"/>
          <p:nvPr/>
        </p:nvSpPr>
        <p:spPr>
          <a:xfrm>
            <a:off x="799990" y="394137"/>
            <a:ext cx="5190382" cy="393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矩形 4"/>
          <p:cNvSpPr/>
          <p:nvPr>
            <p:custDataLst>
              <p:tags r:id="rId6"/>
            </p:custDataLst>
          </p:nvPr>
        </p:nvSpPr>
        <p:spPr>
          <a:xfrm>
            <a:off x="6360638" y="766477"/>
            <a:ext cx="5286926" cy="5631669"/>
          </a:xfrm>
          <a:prstGeom prst="rect">
            <a:avLst/>
          </a:prstGeom>
        </p:spPr>
        <p:txBody>
          <a:bodyPr wrap="square">
            <a:no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4. Section B (1a-1d)</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Use </a:t>
            </a:r>
            <a:r>
              <a:rPr kumimoji="0" lang="en-US" altLang="zh-CN" sz="24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could</a:t>
            </a: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to make requests and ask for permission</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----Love doing chores and learn how to help others</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5. Section B (2a-2e)</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----Get parents’ different opinions on whether young people should do chores at home</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400" b="1" i="1" u="none" strike="noStrike" kern="1200" cap="none" spc="0" normalizeH="0" baseline="0" noProof="1">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rPr>
              <a:t>Share your own ideas and know the importance of doing chores</a:t>
            </a:r>
            <a:endPar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Period 6. Section B (3a-Self Check)</a:t>
            </a:r>
            <a:endParaRPr kumimoji="0" lang="en-US" altLang="zh-C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1" i="1" u="none" strike="noStrike" kern="1200" cap="none" spc="0" normalizeH="0" baseline="0" noProof="0" dirty="0">
                <a:ln>
                  <a:noFill/>
                </a:ln>
                <a:gradFill>
                  <a:gsLst>
                    <a:gs pos="0">
                      <a:srgbClr val="007BD3"/>
                    </a:gs>
                    <a:gs pos="100000">
                      <a:srgbClr val="034373"/>
                    </a:gs>
                  </a:gsLst>
                  <a:lin scaled="0"/>
                </a:gra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----Finish your </a:t>
            </a:r>
            <a:r>
              <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personal housework schedule</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endParaRPr kumimoji="0" lang="en-US" altLang="zh-CN" sz="24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descr="图标&#10;&#10;描述已自动生成"/>
          <p:cNvPicPr>
            <a:picLocks noChangeAspect="1"/>
          </p:cNvPicPr>
          <p:nvPr/>
        </p:nvPicPr>
        <p:blipFill>
          <a:blip r:embed="rId7"/>
          <a:stretch>
            <a:fillRect/>
          </a:stretch>
        </p:blipFill>
        <p:spPr>
          <a:xfrm>
            <a:off x="4133048" y="4047541"/>
            <a:ext cx="1113537" cy="11135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168910"/>
            <a:ext cx="1185545" cy="12192635"/>
          </a:xfrm>
          <a:prstGeom prst="rect">
            <a:avLst/>
          </a:prstGeom>
        </p:spPr>
      </p:pic>
      <p:pic>
        <p:nvPicPr>
          <p:cNvPr id="3" name="图片 3"/>
          <p:cNvPicPr>
            <a:picLocks noChangeAspect="1"/>
          </p:cNvPicPr>
          <p:nvPr>
            <p:custDataLst>
              <p:tags r:id="rId2"/>
            </p:custDataLst>
          </p:nvPr>
        </p:nvPicPr>
        <p:blipFill rotWithShape="1">
          <a:blip r:embed="rId3"/>
          <a:srcRect l="7674" t="26992" r="5467" b="39433"/>
          <a:stretch>
            <a:fillRect/>
          </a:stretch>
        </p:blipFill>
        <p:spPr>
          <a:xfrm>
            <a:off x="217170" y="1042670"/>
            <a:ext cx="8139430" cy="3844290"/>
          </a:xfrm>
          <a:prstGeom prst="rect">
            <a:avLst/>
          </a:prstGeom>
          <a:noFill/>
          <a:ln>
            <a:noFill/>
            <a:miter lim="800000"/>
            <a:headEnd/>
            <a:tailEnd/>
          </a:ln>
        </p:spPr>
      </p:pic>
      <p:sp>
        <p:nvSpPr>
          <p:cNvPr id="4" name="TextBox 3"/>
          <p:cNvSpPr txBox="1"/>
          <p:nvPr>
            <p:custDataLst>
              <p:tags r:id="rId4"/>
            </p:custDataLst>
          </p:nvPr>
        </p:nvSpPr>
        <p:spPr>
          <a:xfrm>
            <a:off x="434975" y="328930"/>
            <a:ext cx="4938395" cy="485140"/>
          </a:xfrm>
          <a:prstGeom prst="rect">
            <a:avLst/>
          </a:prstGeom>
          <a:noFill/>
        </p:spPr>
        <p:txBody>
          <a:bodyPr wrap="square" lIns="91440" tIns="45720" rIns="91440" bIns="45720" rtlCol="0" anchor="t" anchorCtr="0">
            <a:spAutoFit/>
          </a:bodyPr>
          <a:lstStyle/>
          <a:p>
            <a:pPr lvl="0" algn="l">
              <a:lnSpc>
                <a:spcPct val="80000"/>
              </a:lnSpc>
              <a:spcBef>
                <a:spcPts val="0"/>
              </a:spcBef>
              <a:spcAft>
                <a:spcPts val="0"/>
              </a:spcAft>
              <a:buClrTx/>
              <a:buSzTx/>
              <a:buFontTx/>
              <a:defRPr/>
            </a:pPr>
            <a:r>
              <a:rPr lang="en-US" altLang="zh-CN" sz="3200" dirty="0">
                <a:ln w="22225">
                  <a:noFill/>
                  <a:prstDash val="solid"/>
                </a:ln>
                <a:latin typeface="Impact" panose="020B0806030902050204" pitchFamily="34" charset="0"/>
                <a:cs typeface="Times New Roman" panose="02020603050405020304" pitchFamily="18" charset="0"/>
                <a:sym typeface="+mn-ea"/>
              </a:rPr>
              <a:t>How did the feeling change?</a:t>
            </a:r>
            <a:endParaRPr lang="en-US" altLang="zh-CN" sz="3200" dirty="0">
              <a:ln w="22225">
                <a:noFill/>
                <a:prstDash val="solid"/>
              </a:ln>
              <a:latin typeface="Impact" panose="020B0806030902050204" pitchFamily="34" charset="0"/>
              <a:cs typeface="Times New Roman" panose="02020603050405020304" pitchFamily="18" charset="0"/>
              <a:sym typeface="Wingdings" panose="05000000000000000000" pitchFamily="2" charset="2"/>
            </a:endParaRPr>
          </a:p>
        </p:txBody>
      </p:sp>
      <p:sp>
        <p:nvSpPr>
          <p:cNvPr id="32" name="文本框 189459"/>
          <p:cNvSpPr txBox="1"/>
          <p:nvPr>
            <p:custDataLst>
              <p:tags r:id="rId5"/>
            </p:custDataLst>
          </p:nvPr>
        </p:nvSpPr>
        <p:spPr>
          <a:xfrm>
            <a:off x="9727565" y="4686935"/>
            <a:ext cx="2621280" cy="1197610"/>
          </a:xfrm>
          <a:prstGeom prst="rect">
            <a:avLst/>
          </a:prstGeom>
          <a:noFill/>
          <a:ln w="9525">
            <a:noFill/>
          </a:ln>
        </p:spPr>
        <p:txBody>
          <a:bodyPr wrap="square" lIns="91434" tIns="45717" rIns="91434" bIns="45717">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ctr" defTabSz="913130" rtl="0" eaLnBrk="1" fontAlgn="base" latinLnBrk="0" hangingPunct="1">
              <a:lnSpc>
                <a:spcPct val="50000"/>
              </a:lnSpc>
              <a:spcBef>
                <a:spcPct val="50000"/>
              </a:spcBef>
              <a:spcAft>
                <a:spcPct val="0"/>
              </a:spcAft>
              <a:buClrTx/>
              <a:buSzTx/>
              <a:buFontTx/>
              <a:buNone/>
              <a:defRPr/>
            </a:pPr>
            <a:r>
              <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sad and </a:t>
            </a:r>
            <a:endPar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ctr" defTabSz="913130" rtl="0" eaLnBrk="1" fontAlgn="base" latinLnBrk="0" hangingPunct="1">
              <a:lnSpc>
                <a:spcPct val="50000"/>
              </a:lnSpc>
              <a:spcBef>
                <a:spcPct val="50000"/>
              </a:spcBef>
              <a:spcAft>
                <a:spcPct val="0"/>
              </a:spcAft>
              <a:buClrTx/>
              <a:buSzTx/>
              <a:buFontTx/>
              <a:buNone/>
              <a:defRPr/>
            </a:pPr>
            <a:r>
              <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disappointed</a:t>
            </a:r>
            <a:endPar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ctr" defTabSz="913130" rtl="0" eaLnBrk="1" fontAlgn="base" latinLnBrk="0" hangingPunct="1">
              <a:lnSpc>
                <a:spcPct val="5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zh-CN" altLang="en-US" sz="24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失望的</a:t>
            </a:r>
            <a:r>
              <a:rPr kumimoji="0" lang="en-US" altLang="zh-CN" sz="24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sz="24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TextBox 27"/>
          <p:cNvSpPr txBox="1"/>
          <p:nvPr>
            <p:custDataLst>
              <p:tags r:id="rId6"/>
            </p:custDataLst>
          </p:nvPr>
        </p:nvSpPr>
        <p:spPr>
          <a:xfrm>
            <a:off x="9346160" y="1816482"/>
            <a:ext cx="1174566" cy="583565"/>
          </a:xfrm>
          <a:prstGeom prst="rect">
            <a:avLst/>
          </a:prstGeom>
          <a:solidFill>
            <a:schemeClr val="bg1"/>
          </a:solid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polite</a:t>
            </a:r>
            <a:endPar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20" name="下箭头 19"/>
          <p:cNvSpPr/>
          <p:nvPr>
            <p:custDataLst>
              <p:tags r:id="rId7"/>
            </p:custDataLst>
          </p:nvPr>
        </p:nvSpPr>
        <p:spPr>
          <a:xfrm>
            <a:off x="9834245" y="2467610"/>
            <a:ext cx="198120" cy="428625"/>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9" name="TextBox 27"/>
          <p:cNvSpPr txBox="1"/>
          <p:nvPr>
            <p:custDataLst>
              <p:tags r:id="rId8"/>
            </p:custDataLst>
          </p:nvPr>
        </p:nvSpPr>
        <p:spPr>
          <a:xfrm>
            <a:off x="8835785" y="772238"/>
            <a:ext cx="2164080" cy="583565"/>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i="0" u="none" strike="noStrike" kern="1200" cap="none" spc="0" normalizeH="0" baseline="0" noProof="0" dirty="0">
                <a:ln>
                  <a:noFill/>
                </a:ln>
                <a:solidFill>
                  <a:srgbClr val="3792E9">
                    <a:lumMod val="75000"/>
                  </a:srgbClr>
                </a:solidFill>
                <a:effectLst/>
                <a:uLnTx/>
                <a:uFillTx/>
                <a:latin typeface="Impact" panose="020B0806030902050204" pitchFamily="34" charset="0"/>
                <a:ea typeface="宋体" panose="02010600030101010101" pitchFamily="2" charset="-122"/>
                <a:cs typeface="Impact" panose="020B0806030902050204" pitchFamily="34" charset="0"/>
              </a:rPr>
              <a:t>feelings</a:t>
            </a:r>
            <a:endParaRPr kumimoji="0" lang="en-US" altLang="zh-CN" sz="3200" i="0" u="none" strike="noStrike" kern="1200" cap="none" spc="0" normalizeH="0" baseline="0" noProof="0" dirty="0">
              <a:ln>
                <a:noFill/>
              </a:ln>
              <a:solidFill>
                <a:srgbClr val="3792E9">
                  <a:lumMod val="75000"/>
                </a:srgbClr>
              </a:solidFill>
              <a:effectLst/>
              <a:uLnTx/>
              <a:uFillTx/>
              <a:latin typeface="Impact" panose="020B0806030902050204" pitchFamily="34" charset="0"/>
              <a:ea typeface="宋体" panose="02010600030101010101" pitchFamily="2" charset="-122"/>
              <a:cs typeface="Impact" panose="020B0806030902050204" pitchFamily="34" charset="0"/>
            </a:endParaRPr>
          </a:p>
        </p:txBody>
      </p:sp>
      <p:sp>
        <p:nvSpPr>
          <p:cNvPr id="27" name="TextBox 27"/>
          <p:cNvSpPr txBox="1"/>
          <p:nvPr>
            <p:custDataLst>
              <p:tags r:id="rId9"/>
            </p:custDataLst>
          </p:nvPr>
        </p:nvSpPr>
        <p:spPr>
          <a:xfrm>
            <a:off x="8441055" y="3136900"/>
            <a:ext cx="3108325" cy="583565"/>
          </a:xfrm>
          <a:prstGeom prst="rect">
            <a:avLst/>
          </a:prstGeom>
          <a:no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rPr>
              <a:t>angry / mad</a:t>
            </a:r>
            <a:endParaRPr kumimoji="0" lang="en-US" altLang="zh-CN" sz="3200" b="1" i="0" u="none" strike="noStrike" kern="1200" cap="none" spc="0" normalizeH="0" baseline="0" noProof="0">
              <a:ln>
                <a:noFill/>
              </a:ln>
              <a:solidFill>
                <a:srgbClr val="C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3" name="文本框 12"/>
          <p:cNvSpPr txBox="1"/>
          <p:nvPr/>
        </p:nvSpPr>
        <p:spPr>
          <a:xfrm>
            <a:off x="8356600" y="1294765"/>
            <a:ext cx="1238885" cy="521970"/>
          </a:xfrm>
          <a:prstGeom prst="rect">
            <a:avLst/>
          </a:prstGeom>
          <a:solidFill>
            <a:schemeClr val="bg1"/>
          </a:solidFill>
        </p:spPr>
        <p:txBody>
          <a:bodyPr wrap="square" rtlCol="0">
            <a:spAutoFit/>
          </a:bodyPr>
          <a:p>
            <a:r>
              <a:rPr lang="en-US" altLang="zh-CN" sz="2800" b="1">
                <a:latin typeface="Calibri" panose="020F0502020204030204" pitchFamily="34" charset="0"/>
                <a:cs typeface="Calibri" panose="020F0502020204030204" pitchFamily="34" charset="0"/>
              </a:rPr>
              <a:t>Nancy</a:t>
            </a:r>
            <a:endParaRPr lang="en-US" altLang="zh-CN" sz="2800" b="1">
              <a:latin typeface="Calibri" panose="020F0502020204030204" pitchFamily="34" charset="0"/>
              <a:cs typeface="Calibri" panose="020F0502020204030204" pitchFamily="34" charset="0"/>
            </a:endParaRPr>
          </a:p>
        </p:txBody>
      </p:sp>
      <p:sp>
        <p:nvSpPr>
          <p:cNvPr id="14" name="文本框 13"/>
          <p:cNvSpPr txBox="1"/>
          <p:nvPr/>
        </p:nvSpPr>
        <p:spPr>
          <a:xfrm>
            <a:off x="10310495" y="1294765"/>
            <a:ext cx="1238885" cy="521970"/>
          </a:xfrm>
          <a:prstGeom prst="rect">
            <a:avLst/>
          </a:prstGeom>
          <a:solidFill>
            <a:schemeClr val="bg1"/>
          </a:solidFill>
        </p:spPr>
        <p:txBody>
          <a:bodyPr wrap="square" rtlCol="0">
            <a:spAutoFit/>
          </a:bodyPr>
          <a:p>
            <a:r>
              <a:rPr lang="en-US" altLang="zh-CN" sz="2800" b="1">
                <a:latin typeface="Calibri" panose="020F0502020204030204" pitchFamily="34" charset="0"/>
                <a:cs typeface="Calibri" panose="020F0502020204030204" pitchFamily="34" charset="0"/>
              </a:rPr>
              <a:t>Mom</a:t>
            </a:r>
            <a:endParaRPr lang="en-US" altLang="zh-CN" sz="2800" b="1">
              <a:latin typeface="Calibri" panose="020F0502020204030204" pitchFamily="34" charset="0"/>
              <a:cs typeface="Calibri" panose="020F0502020204030204" pitchFamily="34" charset="0"/>
            </a:endParaRPr>
          </a:p>
        </p:txBody>
      </p:sp>
      <p:pic>
        <p:nvPicPr>
          <p:cNvPr id="17" name="图片 3"/>
          <p:cNvPicPr>
            <a:picLocks noChangeAspect="1"/>
          </p:cNvPicPr>
          <p:nvPr>
            <p:custDataLst>
              <p:tags r:id="rId10"/>
            </p:custDataLst>
          </p:nvPr>
        </p:nvPicPr>
        <p:blipFill rotWithShape="1">
          <a:blip r:embed="rId3"/>
          <a:srcRect l="7674" t="60478" r="3055" b="26106"/>
          <a:stretch>
            <a:fillRect/>
          </a:stretch>
        </p:blipFill>
        <p:spPr>
          <a:xfrm>
            <a:off x="217170" y="4886960"/>
            <a:ext cx="8139430" cy="1494790"/>
          </a:xfrm>
          <a:prstGeom prst="rect">
            <a:avLst/>
          </a:prstGeom>
          <a:noFill/>
          <a:ln>
            <a:noFill/>
            <a:miter lim="800000"/>
            <a:headEnd/>
            <a:tailEnd/>
          </a:ln>
        </p:spPr>
      </p:pic>
      <p:sp>
        <p:nvSpPr>
          <p:cNvPr id="22" name="下箭头 21"/>
          <p:cNvSpPr/>
          <p:nvPr>
            <p:custDataLst>
              <p:tags r:id="rId11"/>
            </p:custDataLst>
          </p:nvPr>
        </p:nvSpPr>
        <p:spPr>
          <a:xfrm>
            <a:off x="9834245" y="3961130"/>
            <a:ext cx="198120" cy="725805"/>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23" name="文本框 18"/>
          <p:cNvSpPr txBox="1"/>
          <p:nvPr/>
        </p:nvSpPr>
        <p:spPr>
          <a:xfrm>
            <a:off x="5373370" y="221615"/>
            <a:ext cx="749490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spcAft>
                <a:spcPct val="0"/>
              </a:spcAft>
              <a:defRPr/>
            </a:pPr>
            <a:r>
              <a:rPr lang="en-US" altLang="zh-CN" sz="3200" b="1" i="1" dirty="0">
                <a:solidFill>
                  <a:schemeClr val="tx1"/>
                </a:solidFill>
                <a:highlight>
                  <a:srgbClr val="FFFF00"/>
                </a:highlight>
                <a:latin typeface="Times New Roman" panose="02020603050405020304" pitchFamily="18" charset="0"/>
                <a:ea typeface="等线" panose="02010600030101010101" charset="-122"/>
                <a:cs typeface="Times New Roman" panose="02020603050405020304" pitchFamily="18" charset="0"/>
                <a:sym typeface="Arial" panose="020B0604020202020204" pitchFamily="34" charset="0"/>
              </a:rPr>
              <a:t>Tip: Language can show the feelings .</a:t>
            </a:r>
            <a:endParaRPr lang="en-US" altLang="zh-CN" sz="3200" b="1" i="1" dirty="0">
              <a:solidFill>
                <a:schemeClr val="tx1"/>
              </a:solidFill>
              <a:highlight>
                <a:srgbClr val="FFFF00"/>
              </a:highlight>
              <a:latin typeface="Times New Roman" panose="02020603050405020304" pitchFamily="18" charset="0"/>
              <a:ea typeface="等线" panose="02010600030101010101" charset="-122"/>
              <a:cs typeface="Times New Roman" panose="02020603050405020304" pitchFamily="18" charset="0"/>
              <a:sym typeface="Arial" panose="020B0604020202020204" pitchFamily="34" charset="0"/>
            </a:endParaRPr>
          </a:p>
        </p:txBody>
      </p:sp>
      <p:sp>
        <p:nvSpPr>
          <p:cNvPr id="25" name="文本框 1"/>
          <p:cNvSpPr txBox="1"/>
          <p:nvPr>
            <p:custDataLst>
              <p:tags r:id="rId12"/>
            </p:custDataLst>
          </p:nvPr>
        </p:nvSpPr>
        <p:spPr>
          <a:xfrm>
            <a:off x="217170" y="4457700"/>
            <a:ext cx="9090660" cy="478155"/>
          </a:xfrm>
          <a:prstGeom prst="rect">
            <a:avLst/>
          </a:prstGeom>
          <a:solidFill>
            <a:schemeClr val="bg1"/>
          </a:solidFill>
        </p:spPr>
        <p:txBody>
          <a:bodyPr wrap="square" rtlCol="0" anchor="t">
            <a:spAutoFit/>
          </a:bodyPr>
          <a:p>
            <a:pPr lvl="0" algn="l" defTabSz="913130">
              <a:lnSpc>
                <a:spcPct val="90000"/>
              </a:lnSpc>
              <a:spcBef>
                <a:spcPct val="50000"/>
              </a:spcBef>
              <a:spcAft>
                <a:spcPts val="0"/>
              </a:spcAft>
              <a:buClrTx/>
              <a:buSzTx/>
              <a:buFontTx/>
              <a:defRPr/>
            </a:pPr>
            <a:r>
              <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rPr>
              <a:t>What did Nancy and her mom do after the quarrel(</a:t>
            </a:r>
            <a:r>
              <a:rPr lang="zh-CN" altLang="en-US" sz="2800" b="1"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争吵</a:t>
            </a:r>
            <a:r>
              <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rPr>
              <a:t>)?</a:t>
            </a:r>
            <a:endPar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endParaRPr>
          </a:p>
        </p:txBody>
      </p:sp>
      <p:sp>
        <p:nvSpPr>
          <p:cNvPr id="26" name="文本框 25"/>
          <p:cNvSpPr txBox="1"/>
          <p:nvPr/>
        </p:nvSpPr>
        <p:spPr>
          <a:xfrm>
            <a:off x="2700655" y="5516880"/>
            <a:ext cx="845820" cy="368300"/>
          </a:xfrm>
          <a:prstGeom prst="rect">
            <a:avLst/>
          </a:prstGeom>
          <a:solidFill>
            <a:srgbClr val="FF0000">
              <a:alpha val="32000"/>
            </a:srgbClr>
          </a:solidFill>
        </p:spPr>
        <p:txBody>
          <a:bodyPr wrap="square" rtlCol="0">
            <a:spAutoFit/>
          </a:bodyPr>
          <a:p>
            <a:endParaRPr lang="zh-CN" altLang="en-US">
              <a:solidFill>
                <a:schemeClr val="accent6">
                  <a:lumMod val="40000"/>
                  <a:lumOff val="60000"/>
                </a:schemeClr>
              </a:solidFill>
            </a:endParaRPr>
          </a:p>
        </p:txBody>
      </p:sp>
      <p:sp>
        <p:nvSpPr>
          <p:cNvPr id="28" name="文本框 27"/>
          <p:cNvSpPr txBox="1"/>
          <p:nvPr/>
        </p:nvSpPr>
        <p:spPr>
          <a:xfrm>
            <a:off x="1046480" y="6013450"/>
            <a:ext cx="692785" cy="368300"/>
          </a:xfrm>
          <a:prstGeom prst="rect">
            <a:avLst/>
          </a:prstGeom>
          <a:solidFill>
            <a:srgbClr val="FF0000">
              <a:alpha val="32000"/>
            </a:srgbClr>
          </a:solidFill>
        </p:spPr>
        <p:txBody>
          <a:bodyPr wrap="square" rtlCol="0">
            <a:spAutoFit/>
          </a:bodyPr>
          <a:p>
            <a:endParaRPr lang="zh-CN" altLang="en-US">
              <a:solidFill>
                <a:schemeClr val="accent6">
                  <a:lumMod val="40000"/>
                  <a:lumOff val="60000"/>
                </a:schemeClr>
              </a:solidFill>
            </a:endParaRPr>
          </a:p>
        </p:txBody>
      </p:sp>
    </p:spTree>
    <p:custDataLst>
      <p:tags r:id="rId13"/>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style.visibility</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to="" calcmode="lin" valueType="num">
                                      <p:cBhvr>
                                        <p:cTn id="18" dur="1" fill="hold"/>
                                        <p:tgtEl>
                                          <p:spTgt spid="27"/>
                                        </p:tgtEl>
                                        <p:attrNameLst>
                                          <p:attrName>style.visibility</p:attrName>
                                        </p:attrNameLst>
                                      </p:cBhvr>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ox(i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bldLvl="0" animBg="1"/>
      <p:bldP spid="20" grpId="0" bldLvl="0" animBg="1"/>
      <p:bldP spid="27" grpId="0"/>
      <p:bldP spid="22" grpId="0" bldLvl="0" animBg="1"/>
      <p:bldP spid="25" grpId="0" animBg="1"/>
      <p:bldP spid="26" grpId="0" animBg="1"/>
      <p:bldP spid="28"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6" name="文本框 13"/>
          <p:cNvSpPr txBox="1"/>
          <p:nvPr>
            <p:custDataLst>
              <p:tags r:id="rId2"/>
            </p:custDataLst>
          </p:nvPr>
        </p:nvSpPr>
        <p:spPr>
          <a:xfrm>
            <a:off x="2097867" y="265907"/>
            <a:ext cx="68798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ln w="22225">
                  <a:noFill/>
                  <a:prstDash val="solid"/>
                </a:ln>
                <a:latin typeface="Impact" panose="020B0806030902050204" pitchFamily="34" charset="0"/>
                <a:cs typeface="Times New Roman" panose="02020603050405020304" pitchFamily="18" charset="0"/>
              </a:rPr>
              <a:t>Read Part 4 and answer the questions:</a:t>
            </a:r>
            <a:endParaRPr lang="en-US" altLang="zh-CN" sz="3200" dirty="0">
              <a:ln w="22225">
                <a:noFill/>
                <a:prstDash val="solid"/>
              </a:ln>
              <a:latin typeface="Impact" panose="020B0806030902050204" pitchFamily="34" charset="0"/>
              <a:cs typeface="Times New Roman" panose="02020603050405020304" pitchFamily="18" charset="0"/>
            </a:endParaRPr>
          </a:p>
        </p:txBody>
      </p:sp>
      <p:sp>
        <p:nvSpPr>
          <p:cNvPr id="8" name="文本框 1"/>
          <p:cNvSpPr txBox="1"/>
          <p:nvPr>
            <p:custDataLst>
              <p:tags r:id="rId3"/>
            </p:custDataLst>
          </p:nvPr>
        </p:nvSpPr>
        <p:spPr>
          <a:xfrm>
            <a:off x="574675" y="3333750"/>
            <a:ext cx="6111875" cy="478155"/>
          </a:xfrm>
          <a:prstGeom prst="rect">
            <a:avLst/>
          </a:prstGeom>
          <a:noFill/>
        </p:spPr>
        <p:txBody>
          <a:bodyPr wrap="square" rtlCol="0" anchor="t">
            <a:spAutoFit/>
          </a:bodyPr>
          <a:lstStyle/>
          <a:p>
            <a:pPr lvl="0" algn="l" defTabSz="913130">
              <a:lnSpc>
                <a:spcPct val="90000"/>
              </a:lnSpc>
              <a:spcBef>
                <a:spcPct val="50000"/>
              </a:spcBef>
              <a:spcAft>
                <a:spcPts val="0"/>
              </a:spcAft>
              <a:buClrTx/>
              <a:buSzTx/>
              <a:buFontTx/>
              <a:defRPr/>
            </a:pPr>
            <a:r>
              <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rPr>
              <a:t>1. Who did the housework at last ?</a:t>
            </a:r>
            <a:endPar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endParaRPr>
          </a:p>
        </p:txBody>
      </p:sp>
      <p:sp>
        <p:nvSpPr>
          <p:cNvPr id="9" name="文本框 7"/>
          <p:cNvSpPr txBox="1"/>
          <p:nvPr>
            <p:custDataLst>
              <p:tags r:id="rId4"/>
            </p:custDataLst>
          </p:nvPr>
        </p:nvSpPr>
        <p:spPr>
          <a:xfrm>
            <a:off x="605155" y="3903345"/>
            <a:ext cx="6111875" cy="478155"/>
          </a:xfrm>
          <a:prstGeom prst="rect">
            <a:avLst/>
          </a:prstGeom>
          <a:noFill/>
        </p:spPr>
        <p:txBody>
          <a:bodyPr wrap="square" rtlCol="0" anchor="t">
            <a:spAutoFit/>
          </a:bodyPr>
          <a:lstStyle/>
          <a:p>
            <a:pPr lvl="0" algn="l" defTabSz="913130">
              <a:lnSpc>
                <a:spcPct val="90000"/>
              </a:lnSpc>
              <a:spcBef>
                <a:spcPct val="50000"/>
              </a:spcBef>
              <a:spcAft>
                <a:spcPts val="0"/>
              </a:spcAft>
              <a:buClrTx/>
              <a:buSzTx/>
              <a:buFontTx/>
              <a:defRPr/>
            </a:pPr>
            <a:r>
              <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rPr>
              <a:t>2. How did Mom and Nancy feel?</a:t>
            </a:r>
            <a:endParaRPr lang="en-US" altLang="zh-CN" sz="2800" b="1"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endParaRPr>
          </a:p>
        </p:txBody>
      </p:sp>
      <p:sp>
        <p:nvSpPr>
          <p:cNvPr id="10" name="文本框 11"/>
          <p:cNvSpPr txBox="1"/>
          <p:nvPr>
            <p:custDataLst>
              <p:tags r:id="rId5"/>
            </p:custDataLst>
          </p:nvPr>
        </p:nvSpPr>
        <p:spPr>
          <a:xfrm>
            <a:off x="589915" y="5051425"/>
            <a:ext cx="6112510" cy="478155"/>
          </a:xfrm>
          <a:prstGeom prst="rect">
            <a:avLst/>
          </a:prstGeom>
          <a:noFill/>
        </p:spPr>
        <p:txBody>
          <a:bodyPr wrap="square" rtlCol="0" anchor="t">
            <a:spAutoFit/>
          </a:bodyPr>
          <a:lstStyle/>
          <a:p>
            <a:pPr marL="0" marR="0" lvl="0" indent="0" algn="l" defTabSz="913130" rtl="0" eaLnBrk="1" fontAlgn="auto" latinLnBrk="0" hangingPunct="1">
              <a:lnSpc>
                <a:spcPct val="90000"/>
              </a:lnSpc>
              <a:spcBef>
                <a:spcPct val="5000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rPr>
              <a:t>3.What did Nancy finally understand? </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mn-ea"/>
            </a:endParaRPr>
          </a:p>
        </p:txBody>
      </p:sp>
      <p:sp>
        <p:nvSpPr>
          <p:cNvPr id="11" name="文本框 12"/>
          <p:cNvSpPr txBox="1"/>
          <p:nvPr>
            <p:custDataLst>
              <p:tags r:id="rId6"/>
            </p:custDataLst>
          </p:nvPr>
        </p:nvSpPr>
        <p:spPr>
          <a:xfrm>
            <a:off x="6168683" y="3290252"/>
            <a:ext cx="1821815" cy="52197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rPr>
              <a:t>Nancy did</a:t>
            </a:r>
            <a:r>
              <a:rPr kumimoji="0" lang="en-US" altLang="zh-CN" sz="2800" b="1" u="none" strike="noStrike" kern="1200" cap="none" spc="0" normalizeH="0" baseline="0" noProof="0" dirty="0">
                <a:ln>
                  <a:noFill/>
                </a:ln>
                <a:solidFill>
                  <a:srgbClr val="C00000"/>
                </a:solidFill>
                <a:effectLst/>
                <a:uLnTx/>
                <a:uFillTx/>
                <a:ea typeface="OPPOSans R"/>
                <a:cs typeface="Arial" panose="020B0604020202020204"/>
                <a:sym typeface="+mn-ea"/>
              </a:rPr>
              <a:t>.</a:t>
            </a:r>
            <a:endPar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endParaRPr>
          </a:p>
        </p:txBody>
      </p:sp>
      <p:sp>
        <p:nvSpPr>
          <p:cNvPr id="12" name="文本框 14"/>
          <p:cNvSpPr txBox="1"/>
          <p:nvPr>
            <p:custDataLst>
              <p:tags r:id="rId7"/>
            </p:custDataLst>
          </p:nvPr>
        </p:nvSpPr>
        <p:spPr>
          <a:xfrm>
            <a:off x="605155" y="4401185"/>
            <a:ext cx="10614025" cy="52197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rPr>
              <a:t>Mom felt surprised and Nancy felt sorry and learned a lesson.</a:t>
            </a:r>
            <a:endPar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endParaRPr>
          </a:p>
        </p:txBody>
      </p:sp>
      <p:sp>
        <p:nvSpPr>
          <p:cNvPr id="13" name="文本框 15"/>
          <p:cNvSpPr txBox="1"/>
          <p:nvPr>
            <p:custDataLst>
              <p:tags r:id="rId8"/>
            </p:custDataLst>
          </p:nvPr>
        </p:nvSpPr>
        <p:spPr>
          <a:xfrm>
            <a:off x="463550" y="5581650"/>
            <a:ext cx="11275060" cy="521970"/>
          </a:xfrm>
          <a:prstGeom prst="rect">
            <a:avLst/>
          </a:prstGeom>
          <a:solidFill>
            <a:schemeClr val="bg1"/>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rPr>
              <a:t>We all need to share the housework to have a clean and comfortable home.</a:t>
            </a:r>
            <a:endParaRPr kumimoji="0" lang="en-US" altLang="zh-CN" sz="2800" b="1"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Arial" panose="020B0604020202020204"/>
              <a:sym typeface="+mn-ea"/>
            </a:endParaRPr>
          </a:p>
        </p:txBody>
      </p:sp>
      <p:pic>
        <p:nvPicPr>
          <p:cNvPr id="3" name="图片 3"/>
          <p:cNvPicPr>
            <a:picLocks noChangeAspect="1"/>
          </p:cNvPicPr>
          <p:nvPr>
            <p:custDataLst>
              <p:tags r:id="rId9"/>
            </p:custDataLst>
          </p:nvPr>
        </p:nvPicPr>
        <p:blipFill rotWithShape="1">
          <a:blip r:embed="rId10"/>
          <a:srcRect l="7674" t="75104" r="1711" b="2575"/>
          <a:stretch>
            <a:fillRect/>
          </a:stretch>
        </p:blipFill>
        <p:spPr>
          <a:xfrm>
            <a:off x="589915" y="850900"/>
            <a:ext cx="10902950" cy="2296795"/>
          </a:xfrm>
          <a:prstGeom prst="rect">
            <a:avLst/>
          </a:prstGeom>
          <a:noFill/>
          <a:ln>
            <a:noFill/>
            <a:miter lim="800000"/>
            <a:headEnd/>
            <a:tailEnd/>
          </a:ln>
        </p:spPr>
      </p:pic>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35" name="图片 34" descr="千库网_卡通教师节老师元素_元素编号12272501"/>
          <p:cNvPicPr>
            <a:picLocks noChangeAspect="1"/>
          </p:cNvPicPr>
          <p:nvPr>
            <p:custDataLst>
              <p:tags r:id="rId2"/>
            </p:custDataLst>
          </p:nvPr>
        </p:nvPicPr>
        <p:blipFill>
          <a:blip r:embed="rId3"/>
          <a:srcRect l="27570" r="27508"/>
          <a:stretch>
            <a:fillRect/>
          </a:stretch>
        </p:blipFill>
        <p:spPr>
          <a:xfrm>
            <a:off x="9693275" y="716915"/>
            <a:ext cx="2390775" cy="5324475"/>
          </a:xfrm>
          <a:prstGeom prst="rect">
            <a:avLst/>
          </a:prstGeom>
        </p:spPr>
      </p:pic>
      <p:grpSp>
        <p:nvGrpSpPr>
          <p:cNvPr id="18" name="组合 17"/>
          <p:cNvGrpSpPr/>
          <p:nvPr/>
        </p:nvGrpSpPr>
        <p:grpSpPr>
          <a:xfrm>
            <a:off x="4367888" y="532608"/>
            <a:ext cx="5531455" cy="1435185"/>
            <a:chOff x="2502" y="6123"/>
            <a:chExt cx="8015" cy="2022"/>
          </a:xfrm>
        </p:grpSpPr>
        <p:sp>
          <p:nvSpPr>
            <p:cNvPr id="19" name="圆角矩形标注 6"/>
            <p:cNvSpPr/>
            <p:nvPr>
              <p:custDataLst>
                <p:tags r:id="rId4"/>
              </p:custDataLst>
            </p:nvPr>
          </p:nvSpPr>
          <p:spPr>
            <a:xfrm>
              <a:off x="2502" y="6123"/>
              <a:ext cx="7856" cy="2022"/>
            </a:xfrm>
            <a:prstGeom prst="wedgeRoundRectCallout">
              <a:avLst>
                <a:gd name="adj1" fmla="val 56588"/>
                <a:gd name="adj2" fmla="val 9051"/>
                <a:gd name="adj3" fmla="val 16667"/>
              </a:avLst>
            </a:prstGeom>
            <a:solidFill>
              <a:schemeClr val="accent4">
                <a:lumMod val="40000"/>
                <a:lumOff val="60000"/>
              </a:schemeClr>
            </a:solidFill>
            <a:ln>
              <a:solidFill>
                <a:srgbClr val="C3A7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latin typeface="Impact" panose="020B0806030902050204" pitchFamily="34" charset="0"/>
              </a:endParaRPr>
            </a:p>
          </p:txBody>
        </p:sp>
        <p:sp>
          <p:nvSpPr>
            <p:cNvPr id="20" name="文本框 14"/>
            <p:cNvSpPr txBox="1"/>
            <p:nvPr>
              <p:custDataLst>
                <p:tags r:id="rId5"/>
              </p:custDataLst>
            </p:nvPr>
          </p:nvSpPr>
          <p:spPr>
            <a:xfrm>
              <a:off x="2712" y="6366"/>
              <a:ext cx="7805" cy="1518"/>
            </a:xfrm>
            <a:prstGeom prst="rect">
              <a:avLst/>
            </a:prstGeom>
            <a:noFill/>
            <a:ln>
              <a:noFill/>
            </a:ln>
          </p:spPr>
          <p:txBody>
            <a:bodyPr wrap="square" rtlCol="0">
              <a:spAutoFit/>
            </a:bodyPr>
            <a:lstStyle/>
            <a:p>
              <a:r>
                <a:rPr lang="en-US" altLang="zh-CN" sz="3200" b="1" i="1" dirty="0">
                  <a:solidFill>
                    <a:schemeClr val="tx1"/>
                  </a:solidFill>
                  <a:latin typeface="Times New Roman" panose="02020603050405020304" pitchFamily="18" charset="0"/>
                  <a:cs typeface="Times New Roman" panose="02020603050405020304" pitchFamily="18" charset="0"/>
                </a:rPr>
                <a:t>If you meet the same problem like Nancy, what will you do ?</a:t>
              </a:r>
              <a:endParaRPr lang="en-US" altLang="zh-CN" sz="3200" b="1" i="1" dirty="0">
                <a:solidFill>
                  <a:schemeClr val="tx1"/>
                </a:solidFill>
                <a:latin typeface="Times New Roman" panose="02020603050405020304" pitchFamily="18" charset="0"/>
                <a:cs typeface="Times New Roman" panose="02020603050405020304" pitchFamily="18" charset="0"/>
              </a:endParaRPr>
            </a:p>
          </p:txBody>
        </p:sp>
      </p:grpSp>
      <p:sp>
        <p:nvSpPr>
          <p:cNvPr id="21" name="文本框 11"/>
          <p:cNvSpPr txBox="1"/>
          <p:nvPr>
            <p:custDataLst>
              <p:tags r:id="rId6"/>
            </p:custDataLst>
          </p:nvPr>
        </p:nvSpPr>
        <p:spPr>
          <a:xfrm>
            <a:off x="763923" y="2567636"/>
            <a:ext cx="7968462" cy="584775"/>
          </a:xfrm>
          <a:prstGeom prst="rect">
            <a:avLst/>
          </a:prstGeom>
          <a:solidFill>
            <a:schemeClr val="accent6">
              <a:lumMod val="20000"/>
              <a:lumOff val="80000"/>
            </a:schemeClr>
          </a:solid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sym typeface="Arial" panose="020B0604020202020204" pitchFamily="34" charset="0"/>
              </a:rPr>
              <a:t>Try to understand and care for our parents .</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22" name="文本框 1"/>
          <p:cNvSpPr txBox="1"/>
          <p:nvPr>
            <p:custDataLst>
              <p:tags r:id="rId7"/>
            </p:custDataLst>
          </p:nvPr>
        </p:nvSpPr>
        <p:spPr>
          <a:xfrm>
            <a:off x="765635" y="3597670"/>
            <a:ext cx="6677091" cy="584775"/>
          </a:xfrm>
          <a:prstGeom prst="rect">
            <a:avLst/>
          </a:prstGeom>
          <a:solidFill>
            <a:schemeClr val="accent6">
              <a:lumMod val="20000"/>
              <a:lumOff val="80000"/>
            </a:schemeClr>
          </a:solid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Change the way to talk with parents.</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23" name="文本框 26"/>
          <p:cNvSpPr txBox="1"/>
          <p:nvPr>
            <p:custDataLst>
              <p:tags r:id="rId8"/>
            </p:custDataLst>
          </p:nvPr>
        </p:nvSpPr>
        <p:spPr>
          <a:xfrm>
            <a:off x="765635" y="4675440"/>
            <a:ext cx="7166829" cy="584775"/>
          </a:xfrm>
          <a:prstGeom prst="rect">
            <a:avLst/>
          </a:prstGeom>
          <a:solidFill>
            <a:schemeClr val="accent6">
              <a:lumMod val="20000"/>
              <a:lumOff val="80000"/>
            </a:schemeClr>
          </a:solid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Learn to share housework with parents.</a:t>
            </a:r>
            <a:endPar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pic>
        <p:nvPicPr>
          <p:cNvPr id="3" name="图片 18" descr="e252159dd5902b1a799bdaeaf1b10e43"/>
          <p:cNvPicPr>
            <a:picLocks noChangeAspect="1"/>
          </p:cNvPicPr>
          <p:nvPr>
            <p:custDataLst>
              <p:tags r:id="rId9"/>
            </p:custDataLst>
          </p:nvPr>
        </p:nvPicPr>
        <p:blipFill>
          <a:blip r:embed="rId10"/>
          <a:stretch>
            <a:fillRect/>
          </a:stretch>
        </p:blipFill>
        <p:spPr>
          <a:xfrm>
            <a:off x="690697" y="135516"/>
            <a:ext cx="2192824" cy="2045118"/>
          </a:xfrm>
          <a:prstGeom prst="rect">
            <a:avLst/>
          </a:prstGeom>
        </p:spPr>
      </p:pic>
      <p:sp>
        <p:nvSpPr>
          <p:cNvPr id="8" name="文本框 4"/>
          <p:cNvSpPr txBox="1"/>
          <p:nvPr/>
        </p:nvSpPr>
        <p:spPr>
          <a:xfrm>
            <a:off x="998855" y="5600065"/>
            <a:ext cx="10193655" cy="594778"/>
          </a:xfrm>
          <a:prstGeom prst="rect">
            <a:avLst/>
          </a:prstGeom>
          <a:solidFill>
            <a:schemeClr val="bg1"/>
          </a:solidFill>
          <a:ln>
            <a:noFill/>
          </a:ln>
          <a:extLst>
            <a:ext uri="{909E8E84-426E-40DD-AFC4-6F175D3DCCD1}">
              <a14:hiddenFill xmlns:a14="http://schemas.microsoft.com/office/drawing/2010/main">
                <a:solidFill>
                  <a:schemeClr val="accent1">
                    <a:lumMod val="40000"/>
                    <a:lumOff val="60000"/>
                  </a:schemeClr>
                </a:solidFill>
              </a14:hiddenFill>
            </a:ext>
          </a:extLst>
        </p:spPr>
        <p:txBody>
          <a:bodyPr wrap="square" rtlCol="0" anchor="t">
            <a:spAutoFit/>
          </a:bodyPr>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3200" b="1"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Everyone is a part of a family. </a:t>
            </a:r>
            <a:r>
              <a:rPr lang="en-US" altLang="zh-CN" sz="3200" b="1" i="1" dirty="0">
                <a:solidFill>
                  <a:prstClr val="black"/>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W</a:t>
            </a:r>
            <a:r>
              <a:rPr kumimoji="0" lang="en-US" altLang="zh-CN" sz="3200" b="1"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e need to share housework.</a:t>
            </a:r>
            <a:endParaRPr kumimoji="0" lang="en-US" altLang="zh-CN" sz="3200" b="1"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3" name="图片 3" descr="QQ截图20140302202355.bmp"/>
          <p:cNvPicPr>
            <a:picLocks noChangeAspect="1"/>
          </p:cNvPicPr>
          <p:nvPr>
            <p:custDataLst>
              <p:tags r:id="rId2"/>
            </p:custDataLst>
          </p:nvPr>
        </p:nvPicPr>
        <p:blipFill>
          <a:blip r:embed="rId3"/>
          <a:stretch>
            <a:fillRect/>
          </a:stretch>
        </p:blipFill>
        <p:spPr>
          <a:xfrm>
            <a:off x="5786755" y="207010"/>
            <a:ext cx="5787390" cy="6101080"/>
          </a:xfrm>
          <a:prstGeom prst="rect">
            <a:avLst/>
          </a:prstGeom>
          <a:noFill/>
          <a:ln w="9525">
            <a:solidFill>
              <a:schemeClr val="accent1"/>
            </a:solidFill>
            <a:prstDash val="dash"/>
          </a:ln>
        </p:spPr>
      </p:pic>
      <p:sp>
        <p:nvSpPr>
          <p:cNvPr id="4" name="文本框 1"/>
          <p:cNvSpPr txBox="1"/>
          <p:nvPr/>
        </p:nvSpPr>
        <p:spPr>
          <a:xfrm>
            <a:off x="1137121" y="145791"/>
            <a:ext cx="4649634" cy="2062103"/>
          </a:xfrm>
          <a:prstGeom prst="rect">
            <a:avLst/>
          </a:prstGeom>
          <a:noFill/>
          <a:ln>
            <a:noFill/>
          </a:ln>
        </p:spPr>
        <p:txBody>
          <a:bodyPr wrap="square" rtlCol="0">
            <a:spAutoFit/>
          </a:bodyPr>
          <a:lstStyle/>
          <a:p>
            <a:r>
              <a:rPr lang="en-US" altLang="zh-CN" sz="3200" dirty="0">
                <a:ln w="22225">
                  <a:noFill/>
                  <a:prstDash val="solid"/>
                </a:ln>
                <a:latin typeface="Impact" panose="020B0806030902050204" pitchFamily="34" charset="0"/>
                <a:cs typeface="Times New Roman" panose="02020603050405020304" pitchFamily="18" charset="0"/>
                <a:sym typeface="+mn-lt"/>
              </a:rPr>
              <a:t>Read the sentences below. </a:t>
            </a:r>
            <a:r>
              <a:rPr lang="en-US" altLang="zh-CN" sz="3200" u="sng" dirty="0">
                <a:ln w="22225">
                  <a:noFill/>
                  <a:prstDash val="solid"/>
                </a:ln>
                <a:latin typeface="Impact" panose="020B0806030902050204" pitchFamily="34" charset="0"/>
                <a:cs typeface="Times New Roman" panose="02020603050405020304" pitchFamily="18" charset="0"/>
                <a:sym typeface="+mn-lt"/>
              </a:rPr>
              <a:t>Underline</a:t>
            </a:r>
            <a:r>
              <a:rPr lang="en-US" altLang="zh-CN" sz="3200" dirty="0">
                <a:ln w="22225">
                  <a:noFill/>
                  <a:prstDash val="solid"/>
                </a:ln>
                <a:latin typeface="Impact" panose="020B0806030902050204" pitchFamily="34" charset="0"/>
                <a:cs typeface="Times New Roman" panose="02020603050405020304" pitchFamily="18" charset="0"/>
                <a:sym typeface="+mn-lt"/>
              </a:rPr>
              <a:t> the sentences from the reading that mean the same thing.</a:t>
            </a:r>
            <a:endParaRPr lang="en-US" altLang="zh-CN" sz="3200" dirty="0">
              <a:ln w="22225">
                <a:noFill/>
                <a:prstDash val="solid"/>
              </a:ln>
              <a:latin typeface="Impact" panose="020B0806030902050204" pitchFamily="34" charset="0"/>
              <a:cs typeface="Times New Roman" panose="02020603050405020304" pitchFamily="18" charset="0"/>
              <a:sym typeface="+mn-lt"/>
            </a:endParaRPr>
          </a:p>
        </p:txBody>
      </p:sp>
      <p:sp>
        <p:nvSpPr>
          <p:cNvPr id="8" name="文本框 2"/>
          <p:cNvSpPr txBox="1"/>
          <p:nvPr/>
        </p:nvSpPr>
        <p:spPr>
          <a:xfrm>
            <a:off x="450850" y="2460999"/>
            <a:ext cx="4009390" cy="953135"/>
          </a:xfrm>
          <a:prstGeom prst="rect">
            <a:avLst/>
          </a:prstGeom>
          <a:solidFill>
            <a:schemeClr val="accent5">
              <a:lumMod val="20000"/>
              <a:lumOff val="80000"/>
            </a:schemeClr>
          </a:solidFill>
          <a:ln w="57150">
            <a:solidFill>
              <a:schemeClr val="accent4">
                <a:lumMod val="50000"/>
              </a:schemeClr>
            </a:solidFill>
          </a:ln>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lt"/>
              </a:rPr>
              <a:t>1. Neither of us did any  housework for a week.</a:t>
            </a:r>
            <a:endParaRPr lang="en-US" altLang="zh-CN" sz="2800" b="1" dirty="0">
              <a:solidFill>
                <a:srgbClr val="C00000"/>
              </a:solidFill>
              <a:latin typeface="Times New Roman" panose="02020603050405020304" pitchFamily="18" charset="0"/>
              <a:cs typeface="Times New Roman" panose="02020603050405020304" pitchFamily="18" charset="0"/>
              <a:sym typeface="+mn-lt"/>
            </a:endParaRPr>
          </a:p>
        </p:txBody>
      </p:sp>
      <p:sp>
        <p:nvSpPr>
          <p:cNvPr id="9" name="文本框 25"/>
          <p:cNvSpPr txBox="1"/>
          <p:nvPr/>
        </p:nvSpPr>
        <p:spPr>
          <a:xfrm>
            <a:off x="446012" y="3688772"/>
            <a:ext cx="5016500" cy="953135"/>
          </a:xfrm>
          <a:prstGeom prst="rect">
            <a:avLst/>
          </a:prstGeom>
          <a:solidFill>
            <a:schemeClr val="accent5">
              <a:lumMod val="20000"/>
              <a:lumOff val="80000"/>
            </a:schemeClr>
          </a:solidFill>
          <a:ln w="5715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lt"/>
              </a:rPr>
              <a:t>2. My mom came over </a:t>
            </a:r>
            <a:r>
              <a:rPr lang="en-US" altLang="zh-CN" sz="2800" b="1" dirty="0">
                <a:solidFill>
                  <a:srgbClr val="C00000"/>
                </a:solidFill>
                <a:highlight>
                  <a:srgbClr val="FFFF00"/>
                </a:highlight>
                <a:latin typeface="Times New Roman" panose="02020603050405020304" pitchFamily="18" charset="0"/>
                <a:cs typeface="Times New Roman" panose="02020603050405020304" pitchFamily="18" charset="0"/>
                <a:sym typeface="+mn-lt"/>
              </a:rPr>
              <a:t>as soon as</a:t>
            </a:r>
            <a:r>
              <a:rPr lang="en-US" altLang="zh-CN" sz="2800" b="1" dirty="0">
                <a:solidFill>
                  <a:srgbClr val="C00000"/>
                </a:solidFill>
                <a:latin typeface="Times New Roman" panose="02020603050405020304" pitchFamily="18" charset="0"/>
                <a:cs typeface="Times New Roman" panose="02020603050405020304" pitchFamily="18" charset="0"/>
                <a:sym typeface="+mn-lt"/>
              </a:rPr>
              <a:t> I sat down in front of the TV.</a:t>
            </a:r>
            <a:endParaRPr lang="en-US" altLang="zh-CN" sz="2800" b="1" dirty="0">
              <a:solidFill>
                <a:srgbClr val="C00000"/>
              </a:solidFill>
              <a:latin typeface="Times New Roman" panose="02020603050405020304" pitchFamily="18" charset="0"/>
              <a:cs typeface="Times New Roman" panose="02020603050405020304" pitchFamily="18" charset="0"/>
              <a:sym typeface="+mn-lt"/>
            </a:endParaRPr>
          </a:p>
        </p:txBody>
      </p:sp>
      <p:sp>
        <p:nvSpPr>
          <p:cNvPr id="10" name="文本框 26"/>
          <p:cNvSpPr txBox="1"/>
          <p:nvPr/>
        </p:nvSpPr>
        <p:spPr>
          <a:xfrm>
            <a:off x="450851" y="4911146"/>
            <a:ext cx="4612986" cy="953135"/>
          </a:xfrm>
          <a:prstGeom prst="rect">
            <a:avLst/>
          </a:prstGeom>
          <a:solidFill>
            <a:schemeClr val="accent5">
              <a:lumMod val="20000"/>
              <a:lumOff val="80000"/>
            </a:schemeClr>
          </a:solidFill>
          <a:ln w="57150">
            <a:solidFill>
              <a:schemeClr val="accent4">
                <a:lumMod val="50000"/>
              </a:schemeClr>
            </a:solidFill>
          </a:ln>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lt"/>
              </a:rPr>
              <a:t>3. You're tired, but I’m tired, too.</a:t>
            </a:r>
            <a:endParaRPr lang="en-US" altLang="zh-CN" sz="2800" b="1" dirty="0">
              <a:solidFill>
                <a:srgbClr val="C00000"/>
              </a:solidFill>
              <a:latin typeface="Times New Roman" panose="02020603050405020304" pitchFamily="18" charset="0"/>
              <a:cs typeface="Times New Roman" panose="02020603050405020304" pitchFamily="18" charset="0"/>
              <a:sym typeface="+mn-lt"/>
            </a:endParaRPr>
          </a:p>
        </p:txBody>
      </p:sp>
      <p:grpSp>
        <p:nvGrpSpPr>
          <p:cNvPr id="11" name="组合 10"/>
          <p:cNvGrpSpPr/>
          <p:nvPr/>
        </p:nvGrpSpPr>
        <p:grpSpPr>
          <a:xfrm>
            <a:off x="6297930" y="4200335"/>
            <a:ext cx="4951972" cy="235140"/>
            <a:chOff x="7075805" y="4525455"/>
            <a:chExt cx="4951972" cy="235140"/>
          </a:xfrm>
        </p:grpSpPr>
        <p:cxnSp>
          <p:nvCxnSpPr>
            <p:cNvPr id="12" name="直接连接符 11"/>
            <p:cNvCxnSpPr/>
            <p:nvPr/>
          </p:nvCxnSpPr>
          <p:spPr>
            <a:xfrm>
              <a:off x="11339621" y="4525455"/>
              <a:ext cx="68815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直接连接符 12"/>
            <p:cNvCxnSpPr/>
            <p:nvPr/>
          </p:nvCxnSpPr>
          <p:spPr>
            <a:xfrm flipV="1">
              <a:off x="7075805" y="4745355"/>
              <a:ext cx="2399665"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298873" y="1593084"/>
            <a:ext cx="2479249" cy="288225"/>
            <a:chOff x="7041823" y="1536569"/>
            <a:chExt cx="2479249" cy="288225"/>
          </a:xfrm>
        </p:grpSpPr>
        <p:cxnSp>
          <p:nvCxnSpPr>
            <p:cNvPr id="15" name="直接连接符 14"/>
            <p:cNvCxnSpPr/>
            <p:nvPr/>
          </p:nvCxnSpPr>
          <p:spPr>
            <a:xfrm>
              <a:off x="7909089" y="1536569"/>
              <a:ext cx="161198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041823" y="1824794"/>
              <a:ext cx="24132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直接连接符 16"/>
          <p:cNvCxnSpPr/>
          <p:nvPr/>
        </p:nvCxnSpPr>
        <p:spPr>
          <a:xfrm>
            <a:off x="8743400" y="3646013"/>
            <a:ext cx="17156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椭圆 4"/>
          <p:cNvSpPr/>
          <p:nvPr>
            <p:custDataLst>
              <p:tags r:id="rId4"/>
            </p:custDataLst>
          </p:nvPr>
        </p:nvSpPr>
        <p:spPr>
          <a:xfrm>
            <a:off x="249237" y="648905"/>
            <a:ext cx="803275" cy="714375"/>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r>
              <a:rPr lang="en-US" altLang="zh-CN" sz="2800" b="1" noProof="1">
                <a:latin typeface="Times New Roman" panose="02020603050405020304" pitchFamily="18" charset="0"/>
                <a:cs typeface="Times New Roman" panose="02020603050405020304" pitchFamily="18" charset="0"/>
              </a:rPr>
              <a:t>3b</a:t>
            </a:r>
            <a:endParaRPr lang="en-US" altLang="zh-CN" sz="2800" b="1" noProof="1">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ldLvl="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3" name="文本框 2"/>
          <p:cNvSpPr/>
          <p:nvPr>
            <p:custDataLst>
              <p:tags r:id="rId2"/>
            </p:custDataLst>
          </p:nvPr>
        </p:nvSpPr>
        <p:spPr>
          <a:xfrm>
            <a:off x="1143000" y="312738"/>
            <a:ext cx="2654300" cy="40005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rPr>
              <a:t>Presentation</a:t>
            </a:r>
            <a:endParaRPr kumimoji="0" lang="zh-CN" altLang="en-US" sz="20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endParaRPr>
          </a:p>
        </p:txBody>
      </p:sp>
      <p:sp>
        <p:nvSpPr>
          <p:cNvPr id="5" name="文本框 1"/>
          <p:cNvSpPr/>
          <p:nvPr>
            <p:custDataLst>
              <p:tags r:id="rId3"/>
            </p:custDataLst>
          </p:nvPr>
        </p:nvSpPr>
        <p:spPr>
          <a:xfrm>
            <a:off x="1947056" y="120062"/>
            <a:ext cx="8562985" cy="584775"/>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200" dirty="0">
                <a:ln w="22225">
                  <a:noFill/>
                  <a:prstDash val="solid"/>
                </a:ln>
                <a:solidFill>
                  <a:srgbClr val="000000"/>
                </a:solidFill>
                <a:latin typeface="Impact" panose="020B0806030902050204" pitchFamily="34" charset="0"/>
                <a:ea typeface="+mn-ea"/>
                <a:cs typeface="Times New Roman" panose="02020603050405020304" pitchFamily="18" charset="0"/>
              </a:rPr>
              <a:t>Try to retell the passage according to the pictures.</a:t>
            </a:r>
            <a:endParaRPr lang="en-US" altLang="zh-CN" sz="3200" dirty="0">
              <a:ln w="22225">
                <a:noFill/>
                <a:prstDash val="solid"/>
              </a:ln>
              <a:solidFill>
                <a:srgbClr val="000000"/>
              </a:solidFill>
              <a:latin typeface="Impact" panose="020B0806030902050204" pitchFamily="34" charset="0"/>
              <a:ea typeface="+mn-ea"/>
              <a:cs typeface="Times New Roman" panose="02020603050405020304" pitchFamily="18" charset="0"/>
            </a:endParaRPr>
          </a:p>
        </p:txBody>
      </p:sp>
      <p:sp>
        <p:nvSpPr>
          <p:cNvPr id="4" name="任意多边形 3"/>
          <p:cNvSpPr/>
          <p:nvPr>
            <p:custDataLst>
              <p:tags r:id="rId4"/>
            </p:custDataLst>
          </p:nvPr>
        </p:nvSpPr>
        <p:spPr>
          <a:xfrm>
            <a:off x="1557020" y="2959735"/>
            <a:ext cx="9893935" cy="2851150"/>
          </a:xfrm>
          <a:custGeom>
            <a:avLst/>
            <a:gdLst>
              <a:gd name="connisteX0" fmla="*/ 0 w 5642610"/>
              <a:gd name="connsiteY0" fmla="*/ 2768673 h 2842333"/>
              <a:gd name="connisteX1" fmla="*/ 2980055 w 5642610"/>
              <a:gd name="connsiteY1" fmla="*/ 73 h 2842333"/>
              <a:gd name="connisteX2" fmla="*/ 5642610 w 5642610"/>
              <a:gd name="connsiteY2" fmla="*/ 2842333 h 2842333"/>
            </a:gdLst>
            <a:ahLst/>
            <a:cxnLst>
              <a:cxn ang="0">
                <a:pos x="connisteX0" y="connsiteY0"/>
              </a:cxn>
              <a:cxn ang="0">
                <a:pos x="connisteX1" y="connsiteY1"/>
              </a:cxn>
              <a:cxn ang="0">
                <a:pos x="connisteX2" y="connsiteY2"/>
              </a:cxn>
            </a:cxnLst>
            <a:rect l="l" t="t" r="r" b="b"/>
            <a:pathLst>
              <a:path w="5642610" h="2842333">
                <a:moveTo>
                  <a:pt x="0" y="2768673"/>
                </a:moveTo>
                <a:cubicBezTo>
                  <a:pt x="542925" y="2157803"/>
                  <a:pt x="1851660" y="-14532"/>
                  <a:pt x="2980055" y="73"/>
                </a:cubicBezTo>
                <a:cubicBezTo>
                  <a:pt x="4108450" y="14678"/>
                  <a:pt x="5169535" y="2218763"/>
                  <a:pt x="5642610" y="2842333"/>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47" name="椭圆 46"/>
          <p:cNvSpPr/>
          <p:nvPr>
            <p:custDataLst>
              <p:tags r:id="rId5"/>
            </p:custDataLst>
          </p:nvPr>
        </p:nvSpPr>
        <p:spPr>
          <a:xfrm>
            <a:off x="1951355" y="5269865"/>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48" name="椭圆 47"/>
          <p:cNvSpPr/>
          <p:nvPr>
            <p:custDataLst>
              <p:tags r:id="rId6"/>
            </p:custDataLst>
          </p:nvPr>
        </p:nvSpPr>
        <p:spPr>
          <a:xfrm>
            <a:off x="3056890" y="4506595"/>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49" name="椭圆 48"/>
          <p:cNvSpPr/>
          <p:nvPr>
            <p:custDataLst>
              <p:tags r:id="rId7"/>
            </p:custDataLst>
          </p:nvPr>
        </p:nvSpPr>
        <p:spPr>
          <a:xfrm>
            <a:off x="4406900" y="3576955"/>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51" name="椭圆 50"/>
          <p:cNvSpPr/>
          <p:nvPr>
            <p:custDataLst>
              <p:tags r:id="rId8"/>
            </p:custDataLst>
          </p:nvPr>
        </p:nvSpPr>
        <p:spPr>
          <a:xfrm>
            <a:off x="9403715" y="4040505"/>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52" name="文本框 89"/>
          <p:cNvSpPr/>
          <p:nvPr>
            <p:custDataLst>
              <p:tags r:id="rId9"/>
            </p:custDataLst>
          </p:nvPr>
        </p:nvSpPr>
        <p:spPr>
          <a:xfrm>
            <a:off x="394970" y="1362710"/>
            <a:ext cx="2299970" cy="58356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0" cap="none" spc="0" normalizeH="0" baseline="0" noProof="0">
                <a:ln>
                  <a:noFill/>
                </a:ln>
                <a:solidFill>
                  <a:schemeClr val="accent5">
                    <a:lumMod val="50000"/>
                  </a:schemeClr>
                </a:solidFill>
                <a:effectLst/>
                <a:uLnTx/>
                <a:uFillTx/>
                <a:latin typeface="Times New Roman" panose="02020603050405020304" pitchFamily="18" charset="0"/>
                <a:ea typeface="宋体" panose="02010600030101010101" pitchFamily="2" charset="-122"/>
                <a:cs typeface="Arial" panose="020B0604020202020204"/>
              </a:rPr>
              <a:t>Last month</a:t>
            </a:r>
            <a:endParaRPr kumimoji="0" lang="en-US" altLang="zh-CN" sz="3200" b="1" i="1" u="none" strike="noStrike" kern="0" cap="none" spc="0" normalizeH="0" baseline="0" noProof="0">
              <a:ln>
                <a:noFill/>
              </a:ln>
              <a:solidFill>
                <a:schemeClr val="accent5">
                  <a:lumMod val="50000"/>
                </a:schemeClr>
              </a:solidFill>
              <a:effectLst/>
              <a:uLnTx/>
              <a:uFillTx/>
              <a:latin typeface="Times New Roman" panose="02020603050405020304" pitchFamily="18" charset="0"/>
              <a:ea typeface="宋体" panose="02010600030101010101" pitchFamily="2" charset="-122"/>
              <a:cs typeface="Arial" panose="020B0604020202020204"/>
            </a:endParaRPr>
          </a:p>
        </p:txBody>
      </p:sp>
      <p:pic>
        <p:nvPicPr>
          <p:cNvPr id="53" name="图片 2"/>
          <p:cNvPicPr>
            <a:picLocks noGrp="1" noChangeAspect="1"/>
          </p:cNvPicPr>
          <p:nvPr>
            <p:custDataLst>
              <p:tags r:id="rId10"/>
            </p:custDataLst>
          </p:nvPr>
        </p:nvPicPr>
        <p:blipFill>
          <a:blip r:embed="rId11"/>
          <a:stretch>
            <a:fillRect/>
          </a:stretch>
        </p:blipFill>
        <p:spPr>
          <a:xfrm>
            <a:off x="889045" y="4273077"/>
            <a:ext cx="1130344" cy="1118842"/>
          </a:xfrm>
          <a:prstGeom prst="rect">
            <a:avLst/>
          </a:prstGeom>
          <a:noFill/>
          <a:ln>
            <a:miter lim="800000"/>
            <a:headEnd/>
            <a:tailEnd/>
          </a:ln>
        </p:spPr>
      </p:pic>
      <p:sp>
        <p:nvSpPr>
          <p:cNvPr id="54" name="文本框 94"/>
          <p:cNvSpPr txBox="1"/>
          <p:nvPr>
            <p:custDataLst>
              <p:tags r:id="rId12"/>
            </p:custDataLst>
          </p:nvPr>
        </p:nvSpPr>
        <p:spPr>
          <a:xfrm>
            <a:off x="161925" y="2656840"/>
            <a:ext cx="1724025" cy="1198880"/>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rPr>
              <a:t> come home from school</a:t>
            </a:r>
            <a:endPar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rPr>
              <a:t>welcome</a:t>
            </a:r>
            <a:endPar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5" name="椭圆 54"/>
          <p:cNvSpPr/>
          <p:nvPr>
            <p:custDataLst>
              <p:tags r:id="rId13"/>
            </p:custDataLst>
          </p:nvPr>
        </p:nvSpPr>
        <p:spPr>
          <a:xfrm>
            <a:off x="10746740" y="5189855"/>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pic>
        <p:nvPicPr>
          <p:cNvPr id="56" name="图片 3"/>
          <p:cNvPicPr>
            <a:picLocks noGrp="1" noChangeAspect="1"/>
          </p:cNvPicPr>
          <p:nvPr>
            <p:custDataLst>
              <p:tags r:id="rId14"/>
            </p:custDataLst>
          </p:nvPr>
        </p:nvPicPr>
        <p:blipFill>
          <a:blip r:embed="rId15"/>
          <a:stretch>
            <a:fillRect/>
          </a:stretch>
        </p:blipFill>
        <p:spPr>
          <a:xfrm>
            <a:off x="3038475" y="4630528"/>
            <a:ext cx="1083159" cy="1073106"/>
          </a:xfrm>
          <a:prstGeom prst="rect">
            <a:avLst/>
          </a:prstGeom>
          <a:noFill/>
          <a:ln>
            <a:miter lim="800000"/>
            <a:headEnd/>
            <a:tailEnd/>
          </a:ln>
        </p:spPr>
      </p:pic>
      <p:sp>
        <p:nvSpPr>
          <p:cNvPr id="57" name="文本框 95"/>
          <p:cNvSpPr txBox="1"/>
          <p:nvPr>
            <p:custDataLst>
              <p:tags r:id="rId16"/>
            </p:custDataLst>
          </p:nvPr>
        </p:nvSpPr>
        <p:spPr>
          <a:xfrm>
            <a:off x="4141930" y="5013176"/>
            <a:ext cx="1886734" cy="1200329"/>
          </a:xfrm>
          <a:prstGeom prst="rect">
            <a:avLst/>
          </a:prstGeom>
          <a:solidFill>
            <a:schemeClr val="accent5">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want a walk</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tired </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throw down</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8" name="图片 33"/>
          <p:cNvPicPr>
            <a:picLocks noGrp="1" noChangeAspect="1"/>
          </p:cNvPicPr>
          <p:nvPr>
            <p:custDataLst>
              <p:tags r:id="rId17"/>
            </p:custDataLst>
          </p:nvPr>
        </p:nvPicPr>
        <p:blipFill>
          <a:blip r:embed="rId18"/>
          <a:stretch>
            <a:fillRect/>
          </a:stretch>
        </p:blipFill>
        <p:spPr>
          <a:xfrm>
            <a:off x="2886535" y="2821305"/>
            <a:ext cx="1255395" cy="1219200"/>
          </a:xfrm>
          <a:prstGeom prst="rect">
            <a:avLst/>
          </a:prstGeom>
          <a:noFill/>
          <a:ln>
            <a:miter lim="800000"/>
            <a:headEnd/>
            <a:tailEnd/>
          </a:ln>
        </p:spPr>
      </p:pic>
      <p:sp>
        <p:nvSpPr>
          <p:cNvPr id="59" name="文本框 102"/>
          <p:cNvSpPr txBox="1"/>
          <p:nvPr>
            <p:custDataLst>
              <p:tags r:id="rId19"/>
            </p:custDataLst>
          </p:nvPr>
        </p:nvSpPr>
        <p:spPr>
          <a:xfrm>
            <a:off x="2782570" y="946636"/>
            <a:ext cx="1850390" cy="829945"/>
          </a:xfrm>
          <a:prstGeom prst="rect">
            <a:avLst/>
          </a:prstGeom>
          <a:solidFill>
            <a:schemeClr val="accent6">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minute</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=as soon as</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 name="文本框 103"/>
          <p:cNvSpPr txBox="1"/>
          <p:nvPr>
            <p:custDataLst>
              <p:tags r:id="rId20"/>
            </p:custDataLst>
          </p:nvPr>
        </p:nvSpPr>
        <p:spPr>
          <a:xfrm>
            <a:off x="2797810" y="1818031"/>
            <a:ext cx="1850387" cy="460375"/>
          </a:xfrm>
          <a:prstGeom prst="rect">
            <a:avLst/>
          </a:prstGeom>
          <a:solidFill>
            <a:schemeClr val="accent6">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 front of</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 name="文本框 104"/>
          <p:cNvSpPr txBox="1"/>
          <p:nvPr>
            <p:custDataLst>
              <p:tags r:id="rId21"/>
            </p:custDataLst>
          </p:nvPr>
        </p:nvSpPr>
        <p:spPr>
          <a:xfrm>
            <a:off x="2797810" y="2308426"/>
            <a:ext cx="1850387" cy="460375"/>
          </a:xfrm>
          <a:prstGeom prst="rect">
            <a:avLst/>
          </a:prstGeom>
          <a:solidFill>
            <a:schemeClr val="accent6">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come over</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62" name="组合 74"/>
          <p:cNvGrpSpPr/>
          <p:nvPr>
            <p:custDataLst>
              <p:tags r:id="rId22"/>
            </p:custDataLst>
          </p:nvPr>
        </p:nvGrpSpPr>
        <p:grpSpPr>
          <a:xfrm>
            <a:off x="5649913" y="1925796"/>
            <a:ext cx="603250" cy="1462087"/>
            <a:chOff x="2736850" y="1793875"/>
            <a:chExt cx="1949450" cy="3858595"/>
          </a:xfrm>
        </p:grpSpPr>
        <p:sp>
          <p:nvSpPr>
            <p:cNvPr id="63" name="Freeform 5"/>
            <p:cNvSpPr/>
            <p:nvPr>
              <p:custDataLst>
                <p:tags r:id="rId23"/>
              </p:custDataLst>
            </p:nvPr>
          </p:nvSpPr>
          <p:spPr bwMode="auto">
            <a:xfrm>
              <a:off x="3706446" y="1793875"/>
              <a:ext cx="456580" cy="800763"/>
            </a:xfrm>
            <a:custGeom>
              <a:avLst/>
              <a:gdLst>
                <a:gd name="T0" fmla="*/ 30 w 36"/>
                <a:gd name="T1" fmla="*/ 20 h 63"/>
                <a:gd name="T2" fmla="*/ 21 w 36"/>
                <a:gd name="T3" fmla="*/ 26 h 63"/>
                <a:gd name="T4" fmla="*/ 25 w 36"/>
                <a:gd name="T5" fmla="*/ 51 h 63"/>
                <a:gd name="T6" fmla="*/ 12 w 36"/>
                <a:gd name="T7" fmla="*/ 63 h 63"/>
                <a:gd name="T8" fmla="*/ 0 w 36"/>
                <a:gd name="T9" fmla="*/ 53 h 63"/>
                <a:gd name="T10" fmla="*/ 4 w 36"/>
                <a:gd name="T11" fmla="*/ 47 h 63"/>
                <a:gd name="T12" fmla="*/ 11 w 36"/>
                <a:gd name="T13" fmla="*/ 50 h 63"/>
                <a:gd name="T14" fmla="*/ 10 w 36"/>
                <a:gd name="T15" fmla="*/ 33 h 63"/>
                <a:gd name="T16" fmla="*/ 36 w 36"/>
                <a:gd name="T17" fmla="*/ 16 h 63"/>
                <a:gd name="T18" fmla="*/ 30 w 36"/>
                <a:gd name="T19"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2">
                  <a:moveTo>
                    <a:pt x="30" y="20"/>
                  </a:moveTo>
                  <a:cubicBezTo>
                    <a:pt x="26" y="14"/>
                    <a:pt x="18" y="19"/>
                    <a:pt x="21" y="26"/>
                  </a:cubicBezTo>
                  <a:cubicBezTo>
                    <a:pt x="24" y="32"/>
                    <a:pt x="27" y="44"/>
                    <a:pt x="25" y="51"/>
                  </a:cubicBezTo>
                  <a:cubicBezTo>
                    <a:pt x="24" y="59"/>
                    <a:pt x="19" y="63"/>
                    <a:pt x="12" y="63"/>
                  </a:cubicBezTo>
                  <a:cubicBezTo>
                    <a:pt x="5" y="63"/>
                    <a:pt x="1" y="59"/>
                    <a:pt x="0" y="53"/>
                  </a:cubicBezTo>
                  <a:cubicBezTo>
                    <a:pt x="0" y="48"/>
                    <a:pt x="4" y="46"/>
                    <a:pt x="4" y="47"/>
                  </a:cubicBezTo>
                  <a:cubicBezTo>
                    <a:pt x="3" y="48"/>
                    <a:pt x="6" y="52"/>
                    <a:pt x="11" y="50"/>
                  </a:cubicBezTo>
                  <a:cubicBezTo>
                    <a:pt x="16" y="48"/>
                    <a:pt x="12" y="38"/>
                    <a:pt x="10" y="33"/>
                  </a:cubicBezTo>
                  <a:cubicBezTo>
                    <a:pt x="4" y="16"/>
                    <a:pt x="23" y="0"/>
                    <a:pt x="36" y="16"/>
                  </a:cubicBezTo>
                  <a:cubicBezTo>
                    <a:pt x="34" y="18"/>
                    <a:pt x="30" y="20"/>
                    <a:pt x="30" y="20"/>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
          <p:nvSpPr>
            <p:cNvPr id="64" name="Freeform 8"/>
            <p:cNvSpPr/>
            <p:nvPr>
              <p:custDataLst>
                <p:tags r:id="rId24"/>
              </p:custDataLst>
            </p:nvPr>
          </p:nvSpPr>
          <p:spPr bwMode="auto">
            <a:xfrm>
              <a:off x="4024515" y="1934942"/>
              <a:ext cx="636136" cy="634802"/>
            </a:xfrm>
            <a:custGeom>
              <a:avLst/>
              <a:gdLst>
                <a:gd name="T0" fmla="*/ 4 w 50"/>
                <a:gd name="T1" fmla="*/ 33 h 50"/>
                <a:gd name="T2" fmla="*/ 33 w 50"/>
                <a:gd name="T3" fmla="*/ 46 h 50"/>
                <a:gd name="T4" fmla="*/ 45 w 50"/>
                <a:gd name="T5" fmla="*/ 17 h 50"/>
                <a:gd name="T6" fmla="*/ 17 w 50"/>
                <a:gd name="T7" fmla="*/ 5 h 50"/>
                <a:gd name="T8" fmla="*/ 4 w 50"/>
                <a:gd name="T9" fmla="*/ 33 h 50"/>
              </a:gdLst>
              <a:ahLst/>
              <a:cxnLst>
                <a:cxn ang="0">
                  <a:pos x="T0" y="T1"/>
                </a:cxn>
                <a:cxn ang="0">
                  <a:pos x="T2" y="T3"/>
                </a:cxn>
                <a:cxn ang="0">
                  <a:pos x="T4" y="T5"/>
                </a:cxn>
                <a:cxn ang="0">
                  <a:pos x="T6" y="T7"/>
                </a:cxn>
                <a:cxn ang="0">
                  <a:pos x="T8" y="T9"/>
                </a:cxn>
              </a:cxnLst>
              <a:rect l="0" t="0" r="r" b="b"/>
              <a:pathLst>
                <a:path w="50" h="50">
                  <a:moveTo>
                    <a:pt x="4" y="33"/>
                  </a:moveTo>
                  <a:cubicBezTo>
                    <a:pt x="8" y="45"/>
                    <a:pt x="21" y="50"/>
                    <a:pt x="33" y="46"/>
                  </a:cubicBezTo>
                  <a:cubicBezTo>
                    <a:pt x="44" y="41"/>
                    <a:pt x="50" y="29"/>
                    <a:pt x="45" y="17"/>
                  </a:cubicBezTo>
                  <a:cubicBezTo>
                    <a:pt x="41" y="6"/>
                    <a:pt x="28" y="0"/>
                    <a:pt x="17" y="5"/>
                  </a:cubicBezTo>
                  <a:cubicBezTo>
                    <a:pt x="5" y="9"/>
                    <a:pt x="0" y="22"/>
                    <a:pt x="4" y="33"/>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
          <p:nvSpPr>
            <p:cNvPr id="65" name="Freeform 9"/>
            <p:cNvSpPr/>
            <p:nvPr>
              <p:custDataLst>
                <p:tags r:id="rId25"/>
              </p:custDataLst>
            </p:nvPr>
          </p:nvSpPr>
          <p:spPr bwMode="auto">
            <a:xfrm>
              <a:off x="3188302" y="4557127"/>
              <a:ext cx="677177" cy="1095343"/>
            </a:xfrm>
            <a:custGeom>
              <a:avLst/>
              <a:gdLst>
                <a:gd name="T0" fmla="*/ 22 w 53"/>
                <a:gd name="T1" fmla="*/ 12 h 86"/>
                <a:gd name="T2" fmla="*/ 3 w 53"/>
                <a:gd name="T3" fmla="*/ 67 h 86"/>
                <a:gd name="T4" fmla="*/ 7 w 53"/>
                <a:gd name="T5" fmla="*/ 83 h 86"/>
                <a:gd name="T6" fmla="*/ 23 w 53"/>
                <a:gd name="T7" fmla="*/ 78 h 86"/>
                <a:gd name="T8" fmla="*/ 49 w 53"/>
                <a:gd name="T9" fmla="*/ 25 h 86"/>
                <a:gd name="T10" fmla="*/ 52 w 53"/>
                <a:gd name="T11" fmla="*/ 16 h 86"/>
                <a:gd name="T12" fmla="*/ 53 w 53"/>
                <a:gd name="T13" fmla="*/ 0 h 86"/>
                <a:gd name="T14" fmla="*/ 21 w 53"/>
                <a:gd name="T15" fmla="*/ 9 h 86"/>
                <a:gd name="T16" fmla="*/ 22 w 53"/>
                <a:gd name="T17"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6">
                  <a:moveTo>
                    <a:pt x="22" y="12"/>
                  </a:moveTo>
                  <a:cubicBezTo>
                    <a:pt x="3" y="67"/>
                    <a:pt x="3" y="67"/>
                    <a:pt x="3" y="67"/>
                  </a:cubicBezTo>
                  <a:cubicBezTo>
                    <a:pt x="0" y="72"/>
                    <a:pt x="2" y="79"/>
                    <a:pt x="7" y="83"/>
                  </a:cubicBezTo>
                  <a:cubicBezTo>
                    <a:pt x="13" y="86"/>
                    <a:pt x="20" y="84"/>
                    <a:pt x="23" y="78"/>
                  </a:cubicBezTo>
                  <a:cubicBezTo>
                    <a:pt x="23" y="78"/>
                    <a:pt x="44" y="33"/>
                    <a:pt x="49" y="25"/>
                  </a:cubicBezTo>
                  <a:cubicBezTo>
                    <a:pt x="52" y="16"/>
                    <a:pt x="52" y="16"/>
                    <a:pt x="52" y="16"/>
                  </a:cubicBezTo>
                  <a:cubicBezTo>
                    <a:pt x="53" y="0"/>
                    <a:pt x="53" y="0"/>
                    <a:pt x="53" y="0"/>
                  </a:cubicBezTo>
                  <a:cubicBezTo>
                    <a:pt x="43" y="4"/>
                    <a:pt x="32" y="8"/>
                    <a:pt x="21" y="9"/>
                  </a:cubicBezTo>
                  <a:cubicBezTo>
                    <a:pt x="22" y="11"/>
                    <a:pt x="22" y="12"/>
                    <a:pt x="22" y="12"/>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
          <p:nvSpPr>
            <p:cNvPr id="66" name="Freeform 10"/>
            <p:cNvSpPr/>
            <p:nvPr>
              <p:custDataLst>
                <p:tags r:id="rId26"/>
              </p:custDataLst>
            </p:nvPr>
          </p:nvSpPr>
          <p:spPr bwMode="auto">
            <a:xfrm rot="4980000">
              <a:off x="3679478" y="4277756"/>
              <a:ext cx="1095343" cy="600227"/>
            </a:xfrm>
            <a:custGeom>
              <a:avLst/>
              <a:gdLst>
                <a:gd name="T0" fmla="*/ 84 w 86"/>
                <a:gd name="T1" fmla="*/ 10 h 47"/>
                <a:gd name="T2" fmla="*/ 71 w 86"/>
                <a:gd name="T3" fmla="*/ 2 h 47"/>
                <a:gd name="T4" fmla="*/ 7 w 86"/>
                <a:gd name="T5" fmla="*/ 14 h 47"/>
                <a:gd name="T6" fmla="*/ 7 w 86"/>
                <a:gd name="T7" fmla="*/ 14 h 47"/>
                <a:gd name="T8" fmla="*/ 0 w 86"/>
                <a:gd name="T9" fmla="*/ 47 h 47"/>
                <a:gd name="T10" fmla="*/ 76 w 86"/>
                <a:gd name="T11" fmla="*/ 24 h 47"/>
                <a:gd name="T12" fmla="*/ 84 w 86"/>
                <a:gd name="T13" fmla="*/ 10 h 47"/>
              </a:gdLst>
              <a:ahLst/>
              <a:cxnLst>
                <a:cxn ang="0">
                  <a:pos x="T0" y="T1"/>
                </a:cxn>
                <a:cxn ang="0">
                  <a:pos x="T2" y="T3"/>
                </a:cxn>
                <a:cxn ang="0">
                  <a:pos x="T4" y="T5"/>
                </a:cxn>
                <a:cxn ang="0">
                  <a:pos x="T6" y="T7"/>
                </a:cxn>
                <a:cxn ang="0">
                  <a:pos x="T8" y="T9"/>
                </a:cxn>
                <a:cxn ang="0">
                  <a:pos x="T10" y="T11"/>
                </a:cxn>
                <a:cxn ang="0">
                  <a:pos x="T12" y="T13"/>
                </a:cxn>
              </a:cxnLst>
              <a:rect l="0" t="0" r="r" b="b"/>
              <a:pathLst>
                <a:path w="86" h="47">
                  <a:moveTo>
                    <a:pt x="84" y="10"/>
                  </a:moveTo>
                  <a:cubicBezTo>
                    <a:pt x="83" y="4"/>
                    <a:pt x="77" y="0"/>
                    <a:pt x="71" y="2"/>
                  </a:cubicBezTo>
                  <a:cubicBezTo>
                    <a:pt x="7" y="14"/>
                    <a:pt x="7" y="14"/>
                    <a:pt x="7" y="14"/>
                  </a:cubicBezTo>
                  <a:cubicBezTo>
                    <a:pt x="7" y="14"/>
                    <a:pt x="7" y="14"/>
                    <a:pt x="7" y="14"/>
                  </a:cubicBezTo>
                  <a:cubicBezTo>
                    <a:pt x="8" y="24"/>
                    <a:pt x="6" y="35"/>
                    <a:pt x="0" y="47"/>
                  </a:cubicBezTo>
                  <a:cubicBezTo>
                    <a:pt x="76" y="24"/>
                    <a:pt x="76" y="24"/>
                    <a:pt x="76" y="24"/>
                  </a:cubicBezTo>
                  <a:cubicBezTo>
                    <a:pt x="82" y="22"/>
                    <a:pt x="86" y="16"/>
                    <a:pt x="84" y="10"/>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
          <p:nvSpPr>
            <p:cNvPr id="67" name="Freeform 11"/>
            <p:cNvSpPr/>
            <p:nvPr>
              <p:custDataLst>
                <p:tags r:id="rId27"/>
              </p:custDataLst>
            </p:nvPr>
          </p:nvSpPr>
          <p:spPr bwMode="auto">
            <a:xfrm>
              <a:off x="2736850" y="2428677"/>
              <a:ext cx="1949450" cy="2423032"/>
            </a:xfrm>
            <a:custGeom>
              <a:avLst/>
              <a:gdLst>
                <a:gd name="T0" fmla="*/ 148 w 153"/>
                <a:gd name="T1" fmla="*/ 99 h 190"/>
                <a:gd name="T2" fmla="*/ 109 w 153"/>
                <a:gd name="T3" fmla="*/ 104 h 190"/>
                <a:gd name="T4" fmla="*/ 109 w 153"/>
                <a:gd name="T5" fmla="*/ 104 h 190"/>
                <a:gd name="T6" fmla="*/ 131 w 153"/>
                <a:gd name="T7" fmla="*/ 38 h 190"/>
                <a:gd name="T8" fmla="*/ 82 w 153"/>
                <a:gd name="T9" fmla="*/ 22 h 190"/>
                <a:gd name="T10" fmla="*/ 7 w 153"/>
                <a:gd name="T11" fmla="*/ 59 h 190"/>
                <a:gd name="T12" fmla="*/ 2 w 153"/>
                <a:gd name="T13" fmla="*/ 71 h 190"/>
                <a:gd name="T14" fmla="*/ 14 w 153"/>
                <a:gd name="T15" fmla="*/ 75 h 190"/>
                <a:gd name="T16" fmla="*/ 77 w 153"/>
                <a:gd name="T17" fmla="*/ 55 h 190"/>
                <a:gd name="T18" fmla="*/ 58 w 153"/>
                <a:gd name="T19" fmla="*/ 107 h 190"/>
                <a:gd name="T20" fmla="*/ 38 w 153"/>
                <a:gd name="T21" fmla="*/ 179 h 190"/>
                <a:gd name="T22" fmla="*/ 148 w 153"/>
                <a:gd name="T23" fmla="*/ 9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90">
                  <a:moveTo>
                    <a:pt x="148" y="99"/>
                  </a:moveTo>
                  <a:cubicBezTo>
                    <a:pt x="109" y="104"/>
                    <a:pt x="109" y="104"/>
                    <a:pt x="109" y="104"/>
                  </a:cubicBezTo>
                  <a:cubicBezTo>
                    <a:pt x="109" y="104"/>
                    <a:pt x="109" y="104"/>
                    <a:pt x="109" y="104"/>
                  </a:cubicBezTo>
                  <a:cubicBezTo>
                    <a:pt x="113" y="94"/>
                    <a:pt x="130" y="49"/>
                    <a:pt x="131" y="38"/>
                  </a:cubicBezTo>
                  <a:cubicBezTo>
                    <a:pt x="132" y="27"/>
                    <a:pt x="125" y="0"/>
                    <a:pt x="82" y="22"/>
                  </a:cubicBezTo>
                  <a:cubicBezTo>
                    <a:pt x="7" y="59"/>
                    <a:pt x="7" y="59"/>
                    <a:pt x="7" y="59"/>
                  </a:cubicBezTo>
                  <a:cubicBezTo>
                    <a:pt x="2" y="61"/>
                    <a:pt x="0" y="66"/>
                    <a:pt x="2" y="71"/>
                  </a:cubicBezTo>
                  <a:cubicBezTo>
                    <a:pt x="4" y="75"/>
                    <a:pt x="9" y="77"/>
                    <a:pt x="14" y="75"/>
                  </a:cubicBezTo>
                  <a:cubicBezTo>
                    <a:pt x="77" y="55"/>
                    <a:pt x="77" y="55"/>
                    <a:pt x="77" y="55"/>
                  </a:cubicBezTo>
                  <a:cubicBezTo>
                    <a:pt x="58" y="107"/>
                    <a:pt x="58" y="107"/>
                    <a:pt x="58" y="107"/>
                  </a:cubicBezTo>
                  <a:cubicBezTo>
                    <a:pt x="58" y="107"/>
                    <a:pt x="35" y="129"/>
                    <a:pt x="38" y="179"/>
                  </a:cubicBezTo>
                  <a:cubicBezTo>
                    <a:pt x="106" y="190"/>
                    <a:pt x="153" y="132"/>
                    <a:pt x="148" y="99"/>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grpSp>
      <p:grpSp>
        <p:nvGrpSpPr>
          <p:cNvPr id="68" name="组合 82"/>
          <p:cNvGrpSpPr/>
          <p:nvPr>
            <p:custDataLst>
              <p:tags r:id="rId28"/>
            </p:custDataLst>
          </p:nvPr>
        </p:nvGrpSpPr>
        <p:grpSpPr>
          <a:xfrm>
            <a:off x="7213600" y="1690846"/>
            <a:ext cx="504825" cy="1808162"/>
            <a:chOff x="-2515589" y="2576879"/>
            <a:chExt cx="833438" cy="2154238"/>
          </a:xfrm>
        </p:grpSpPr>
        <p:sp>
          <p:nvSpPr>
            <p:cNvPr id="69" name="Freeform 5"/>
            <p:cNvSpPr/>
            <p:nvPr>
              <p:custDataLst>
                <p:tags r:id="rId29"/>
              </p:custDataLst>
            </p:nvPr>
          </p:nvSpPr>
          <p:spPr bwMode="auto">
            <a:xfrm>
              <a:off x="-2515589" y="3468546"/>
              <a:ext cx="807229" cy="1262571"/>
            </a:xfrm>
            <a:custGeom>
              <a:avLst/>
              <a:gdLst>
                <a:gd name="T0" fmla="*/ 58 w 63"/>
                <a:gd name="T1" fmla="*/ 18 h 99"/>
                <a:gd name="T2" fmla="*/ 57 w 63"/>
                <a:gd name="T3" fmla="*/ 3 h 99"/>
                <a:gd name="T4" fmla="*/ 57 w 63"/>
                <a:gd name="T5" fmla="*/ 3 h 99"/>
                <a:gd name="T6" fmla="*/ 57 w 63"/>
                <a:gd name="T7" fmla="*/ 2 h 99"/>
                <a:gd name="T8" fmla="*/ 45 w 63"/>
                <a:gd name="T9" fmla="*/ 6 h 99"/>
                <a:gd name="T10" fmla="*/ 31 w 63"/>
                <a:gd name="T11" fmla="*/ 1 h 99"/>
                <a:gd name="T12" fmla="*/ 30 w 63"/>
                <a:gd name="T13" fmla="*/ 0 h 99"/>
                <a:gd name="T14" fmla="*/ 17 w 63"/>
                <a:gd name="T15" fmla="*/ 6 h 99"/>
                <a:gd name="T16" fmla="*/ 9 w 63"/>
                <a:gd name="T17" fmla="*/ 4 h 99"/>
                <a:gd name="T18" fmla="*/ 6 w 63"/>
                <a:gd name="T19" fmla="*/ 3 h 99"/>
                <a:gd name="T20" fmla="*/ 5 w 63"/>
                <a:gd name="T21" fmla="*/ 18 h 99"/>
                <a:gd name="T22" fmla="*/ 0 w 63"/>
                <a:gd name="T23" fmla="*/ 53 h 99"/>
                <a:gd name="T24" fmla="*/ 8 w 63"/>
                <a:gd name="T25" fmla="*/ 53 h 99"/>
                <a:gd name="T26" fmla="*/ 10 w 63"/>
                <a:gd name="T27" fmla="*/ 93 h 99"/>
                <a:gd name="T28" fmla="*/ 17 w 63"/>
                <a:gd name="T29" fmla="*/ 99 h 99"/>
                <a:gd name="T30" fmla="*/ 23 w 63"/>
                <a:gd name="T31" fmla="*/ 93 h 99"/>
                <a:gd name="T32" fmla="*/ 29 w 63"/>
                <a:gd name="T33" fmla="*/ 53 h 99"/>
                <a:gd name="T34" fmla="*/ 31 w 63"/>
                <a:gd name="T35" fmla="*/ 53 h 99"/>
                <a:gd name="T36" fmla="*/ 32 w 63"/>
                <a:gd name="T37" fmla="*/ 53 h 99"/>
                <a:gd name="T38" fmla="*/ 34 w 63"/>
                <a:gd name="T39" fmla="*/ 53 h 99"/>
                <a:gd name="T40" fmla="*/ 39 w 63"/>
                <a:gd name="T41" fmla="*/ 93 h 99"/>
                <a:gd name="T42" fmla="*/ 46 w 63"/>
                <a:gd name="T43" fmla="*/ 99 h 99"/>
                <a:gd name="T44" fmla="*/ 52 w 63"/>
                <a:gd name="T45" fmla="*/ 93 h 99"/>
                <a:gd name="T46" fmla="*/ 54 w 63"/>
                <a:gd name="T47" fmla="*/ 53 h 99"/>
                <a:gd name="T48" fmla="*/ 63 w 63"/>
                <a:gd name="T49" fmla="*/ 53 h 99"/>
                <a:gd name="T50" fmla="*/ 58 w 63"/>
                <a:gd name="T51"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99">
                  <a:moveTo>
                    <a:pt x="58" y="18"/>
                  </a:moveTo>
                  <a:cubicBezTo>
                    <a:pt x="57" y="3"/>
                    <a:pt x="57" y="3"/>
                    <a:pt x="57" y="3"/>
                  </a:cubicBezTo>
                  <a:cubicBezTo>
                    <a:pt x="57" y="3"/>
                    <a:pt x="57" y="3"/>
                    <a:pt x="57" y="3"/>
                  </a:cubicBezTo>
                  <a:cubicBezTo>
                    <a:pt x="57" y="2"/>
                    <a:pt x="57" y="2"/>
                    <a:pt x="57" y="2"/>
                  </a:cubicBezTo>
                  <a:cubicBezTo>
                    <a:pt x="54" y="6"/>
                    <a:pt x="46" y="6"/>
                    <a:pt x="45" y="6"/>
                  </a:cubicBezTo>
                  <a:cubicBezTo>
                    <a:pt x="39" y="6"/>
                    <a:pt x="35" y="3"/>
                    <a:pt x="31" y="1"/>
                  </a:cubicBezTo>
                  <a:cubicBezTo>
                    <a:pt x="31" y="0"/>
                    <a:pt x="31" y="0"/>
                    <a:pt x="30" y="0"/>
                  </a:cubicBezTo>
                  <a:cubicBezTo>
                    <a:pt x="27" y="3"/>
                    <a:pt x="24" y="6"/>
                    <a:pt x="17" y="6"/>
                  </a:cubicBezTo>
                  <a:cubicBezTo>
                    <a:pt x="14" y="7"/>
                    <a:pt x="11" y="5"/>
                    <a:pt x="9" y="4"/>
                  </a:cubicBezTo>
                  <a:cubicBezTo>
                    <a:pt x="6" y="3"/>
                    <a:pt x="6" y="3"/>
                    <a:pt x="6" y="3"/>
                  </a:cubicBezTo>
                  <a:cubicBezTo>
                    <a:pt x="5" y="18"/>
                    <a:pt x="5" y="18"/>
                    <a:pt x="5" y="18"/>
                  </a:cubicBezTo>
                  <a:cubicBezTo>
                    <a:pt x="0" y="35"/>
                    <a:pt x="0" y="53"/>
                    <a:pt x="0" y="53"/>
                  </a:cubicBezTo>
                  <a:cubicBezTo>
                    <a:pt x="8" y="53"/>
                    <a:pt x="8" y="53"/>
                    <a:pt x="8" y="53"/>
                  </a:cubicBezTo>
                  <a:cubicBezTo>
                    <a:pt x="9" y="74"/>
                    <a:pt x="10" y="93"/>
                    <a:pt x="10" y="93"/>
                  </a:cubicBezTo>
                  <a:cubicBezTo>
                    <a:pt x="10" y="96"/>
                    <a:pt x="13" y="99"/>
                    <a:pt x="17" y="99"/>
                  </a:cubicBezTo>
                  <a:cubicBezTo>
                    <a:pt x="20" y="99"/>
                    <a:pt x="23" y="96"/>
                    <a:pt x="23" y="93"/>
                  </a:cubicBezTo>
                  <a:cubicBezTo>
                    <a:pt x="29" y="53"/>
                    <a:pt x="29" y="53"/>
                    <a:pt x="29" y="53"/>
                  </a:cubicBezTo>
                  <a:cubicBezTo>
                    <a:pt x="31" y="53"/>
                    <a:pt x="31" y="53"/>
                    <a:pt x="31" y="53"/>
                  </a:cubicBezTo>
                  <a:cubicBezTo>
                    <a:pt x="32" y="53"/>
                    <a:pt x="32" y="53"/>
                    <a:pt x="32" y="53"/>
                  </a:cubicBezTo>
                  <a:cubicBezTo>
                    <a:pt x="34" y="53"/>
                    <a:pt x="34" y="53"/>
                    <a:pt x="34" y="53"/>
                  </a:cubicBezTo>
                  <a:cubicBezTo>
                    <a:pt x="39" y="93"/>
                    <a:pt x="39" y="93"/>
                    <a:pt x="39" y="93"/>
                  </a:cubicBezTo>
                  <a:cubicBezTo>
                    <a:pt x="40" y="96"/>
                    <a:pt x="42" y="99"/>
                    <a:pt x="46" y="99"/>
                  </a:cubicBezTo>
                  <a:cubicBezTo>
                    <a:pt x="49" y="99"/>
                    <a:pt x="52" y="96"/>
                    <a:pt x="52" y="93"/>
                  </a:cubicBezTo>
                  <a:cubicBezTo>
                    <a:pt x="54" y="53"/>
                    <a:pt x="54" y="53"/>
                    <a:pt x="54" y="53"/>
                  </a:cubicBezTo>
                  <a:cubicBezTo>
                    <a:pt x="63" y="53"/>
                    <a:pt x="63" y="53"/>
                    <a:pt x="63" y="53"/>
                  </a:cubicBezTo>
                  <a:cubicBezTo>
                    <a:pt x="63" y="53"/>
                    <a:pt x="63" y="35"/>
                    <a:pt x="58" y="18"/>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B3838"/>
                </a:solidFill>
                <a:effectLst/>
                <a:uLnTx/>
                <a:uFillTx/>
                <a:latin typeface="Calibri" panose="020F0502020204030204" pitchFamily="34" charset="0"/>
                <a:ea typeface="宋体" panose="02010600030101010101" pitchFamily="2" charset="-122"/>
                <a:cs typeface="Arial" panose="020B0604020202020204"/>
              </a:endParaRPr>
            </a:p>
          </p:txBody>
        </p:sp>
        <p:sp>
          <p:nvSpPr>
            <p:cNvPr id="70" name="Freeform 6"/>
            <p:cNvSpPr/>
            <p:nvPr>
              <p:custDataLst>
                <p:tags r:id="rId30"/>
              </p:custDataLst>
            </p:nvPr>
          </p:nvSpPr>
          <p:spPr bwMode="auto">
            <a:xfrm>
              <a:off x="-2360958" y="2576879"/>
              <a:ext cx="474379" cy="382143"/>
            </a:xfrm>
            <a:custGeom>
              <a:avLst/>
              <a:gdLst>
                <a:gd name="T0" fmla="*/ 34 w 37"/>
                <a:gd name="T1" fmla="*/ 20 h 30"/>
                <a:gd name="T2" fmla="*/ 34 w 37"/>
                <a:gd name="T3" fmla="*/ 17 h 30"/>
                <a:gd name="T4" fmla="*/ 28 w 37"/>
                <a:gd name="T5" fmla="*/ 9 h 30"/>
                <a:gd name="T6" fmla="*/ 18 w 37"/>
                <a:gd name="T7" fmla="*/ 4 h 30"/>
                <a:gd name="T8" fmla="*/ 10 w 37"/>
                <a:gd name="T9" fmla="*/ 3 h 30"/>
                <a:gd name="T10" fmla="*/ 6 w 37"/>
                <a:gd name="T11" fmla="*/ 12 h 30"/>
                <a:gd name="T12" fmla="*/ 3 w 37"/>
                <a:gd name="T13" fmla="*/ 21 h 30"/>
                <a:gd name="T14" fmla="*/ 0 w 37"/>
                <a:gd name="T15" fmla="*/ 25 h 30"/>
                <a:gd name="T16" fmla="*/ 6 w 37"/>
                <a:gd name="T17" fmla="*/ 30 h 30"/>
                <a:gd name="T18" fmla="*/ 11 w 37"/>
                <a:gd name="T19" fmla="*/ 25 h 30"/>
                <a:gd name="T20" fmla="*/ 9 w 37"/>
                <a:gd name="T21" fmla="*/ 21 h 30"/>
                <a:gd name="T22" fmla="*/ 12 w 37"/>
                <a:gd name="T23" fmla="*/ 14 h 30"/>
                <a:gd name="T24" fmla="*/ 21 w 37"/>
                <a:gd name="T25" fmla="*/ 15 h 30"/>
                <a:gd name="T26" fmla="*/ 27 w 37"/>
                <a:gd name="T27" fmla="*/ 17 h 30"/>
                <a:gd name="T28" fmla="*/ 28 w 37"/>
                <a:gd name="T29" fmla="*/ 22 h 30"/>
                <a:gd name="T30" fmla="*/ 27 w 37"/>
                <a:gd name="T31" fmla="*/ 25 h 30"/>
                <a:gd name="T32" fmla="*/ 32 w 37"/>
                <a:gd name="T33" fmla="*/ 29 h 30"/>
                <a:gd name="T34" fmla="*/ 37 w 37"/>
                <a:gd name="T35" fmla="*/ 25 h 30"/>
                <a:gd name="T36" fmla="*/ 34 w 37"/>
                <a:gd name="T37"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0">
                  <a:moveTo>
                    <a:pt x="34" y="20"/>
                  </a:moveTo>
                  <a:cubicBezTo>
                    <a:pt x="35" y="19"/>
                    <a:pt x="34" y="18"/>
                    <a:pt x="34" y="17"/>
                  </a:cubicBezTo>
                  <a:cubicBezTo>
                    <a:pt x="35" y="13"/>
                    <a:pt x="31" y="8"/>
                    <a:pt x="28" y="9"/>
                  </a:cubicBezTo>
                  <a:cubicBezTo>
                    <a:pt x="29" y="5"/>
                    <a:pt x="22" y="2"/>
                    <a:pt x="18" y="4"/>
                  </a:cubicBezTo>
                  <a:cubicBezTo>
                    <a:pt x="18" y="4"/>
                    <a:pt x="15" y="0"/>
                    <a:pt x="10" y="3"/>
                  </a:cubicBezTo>
                  <a:cubicBezTo>
                    <a:pt x="5" y="6"/>
                    <a:pt x="6" y="12"/>
                    <a:pt x="6" y="12"/>
                  </a:cubicBezTo>
                  <a:cubicBezTo>
                    <a:pt x="6" y="12"/>
                    <a:pt x="3" y="16"/>
                    <a:pt x="3" y="21"/>
                  </a:cubicBezTo>
                  <a:cubicBezTo>
                    <a:pt x="1" y="21"/>
                    <a:pt x="0" y="23"/>
                    <a:pt x="0" y="25"/>
                  </a:cubicBezTo>
                  <a:cubicBezTo>
                    <a:pt x="0" y="28"/>
                    <a:pt x="3" y="30"/>
                    <a:pt x="6" y="30"/>
                  </a:cubicBezTo>
                  <a:cubicBezTo>
                    <a:pt x="9" y="30"/>
                    <a:pt x="11" y="28"/>
                    <a:pt x="11" y="25"/>
                  </a:cubicBezTo>
                  <a:cubicBezTo>
                    <a:pt x="11" y="23"/>
                    <a:pt x="10" y="22"/>
                    <a:pt x="9" y="21"/>
                  </a:cubicBezTo>
                  <a:cubicBezTo>
                    <a:pt x="11" y="20"/>
                    <a:pt x="12" y="16"/>
                    <a:pt x="12" y="14"/>
                  </a:cubicBezTo>
                  <a:cubicBezTo>
                    <a:pt x="12" y="18"/>
                    <a:pt x="19" y="19"/>
                    <a:pt x="21" y="15"/>
                  </a:cubicBezTo>
                  <a:cubicBezTo>
                    <a:pt x="22" y="16"/>
                    <a:pt x="24" y="18"/>
                    <a:pt x="27" y="17"/>
                  </a:cubicBezTo>
                  <a:cubicBezTo>
                    <a:pt x="27" y="17"/>
                    <a:pt x="26" y="20"/>
                    <a:pt x="28" y="22"/>
                  </a:cubicBezTo>
                  <a:cubicBezTo>
                    <a:pt x="27" y="23"/>
                    <a:pt x="27" y="24"/>
                    <a:pt x="27" y="25"/>
                  </a:cubicBezTo>
                  <a:cubicBezTo>
                    <a:pt x="27" y="27"/>
                    <a:pt x="29" y="29"/>
                    <a:pt x="32" y="29"/>
                  </a:cubicBezTo>
                  <a:cubicBezTo>
                    <a:pt x="35" y="29"/>
                    <a:pt x="37" y="27"/>
                    <a:pt x="37" y="25"/>
                  </a:cubicBezTo>
                  <a:cubicBezTo>
                    <a:pt x="37" y="23"/>
                    <a:pt x="36" y="21"/>
                    <a:pt x="34" y="20"/>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B3838"/>
                </a:solidFill>
                <a:effectLst/>
                <a:uLnTx/>
                <a:uFillTx/>
                <a:latin typeface="Calibri" panose="020F0502020204030204" pitchFamily="34" charset="0"/>
                <a:ea typeface="宋体" panose="02010600030101010101" pitchFamily="2" charset="-122"/>
                <a:cs typeface="Arial" panose="020B0604020202020204"/>
              </a:endParaRPr>
            </a:p>
          </p:txBody>
        </p:sp>
        <p:sp>
          <p:nvSpPr>
            <p:cNvPr id="71" name="Freeform 7"/>
            <p:cNvSpPr/>
            <p:nvPr>
              <p:custDataLst>
                <p:tags r:id="rId31"/>
              </p:custDataLst>
            </p:nvPr>
          </p:nvSpPr>
          <p:spPr bwMode="auto">
            <a:xfrm>
              <a:off x="-2502485" y="3048938"/>
              <a:ext cx="820334" cy="509524"/>
            </a:xfrm>
            <a:custGeom>
              <a:avLst/>
              <a:gdLst>
                <a:gd name="T0" fmla="*/ 58 w 64"/>
                <a:gd name="T1" fmla="*/ 8 h 40"/>
                <a:gd name="T2" fmla="*/ 44 w 64"/>
                <a:gd name="T3" fmla="*/ 0 h 40"/>
                <a:gd name="T4" fmla="*/ 30 w 64"/>
                <a:gd name="T5" fmla="*/ 8 h 40"/>
                <a:gd name="T6" fmla="*/ 17 w 64"/>
                <a:gd name="T7" fmla="*/ 0 h 40"/>
                <a:gd name="T8" fmla="*/ 2 w 64"/>
                <a:gd name="T9" fmla="*/ 9 h 40"/>
                <a:gd name="T10" fmla="*/ 1 w 64"/>
                <a:gd name="T11" fmla="*/ 11 h 40"/>
                <a:gd name="T12" fmla="*/ 1 w 64"/>
                <a:gd name="T13" fmla="*/ 12 h 40"/>
                <a:gd name="T14" fmla="*/ 1 w 64"/>
                <a:gd name="T15" fmla="*/ 12 h 40"/>
                <a:gd name="T16" fmla="*/ 0 w 64"/>
                <a:gd name="T17" fmla="*/ 15 h 40"/>
                <a:gd name="T18" fmla="*/ 12 w 64"/>
                <a:gd name="T19" fmla="*/ 36 h 40"/>
                <a:gd name="T20" fmla="*/ 38 w 64"/>
                <a:gd name="T21" fmla="*/ 25 h 40"/>
                <a:gd name="T22" fmla="*/ 25 w 64"/>
                <a:gd name="T23" fmla="*/ 23 h 40"/>
                <a:gd name="T24" fmla="*/ 13 w 64"/>
                <a:gd name="T25" fmla="*/ 22 h 40"/>
                <a:gd name="T26" fmla="*/ 16 w 64"/>
                <a:gd name="T27" fmla="*/ 20 h 40"/>
                <a:gd name="T28" fmla="*/ 18 w 64"/>
                <a:gd name="T29" fmla="*/ 22 h 40"/>
                <a:gd name="T30" fmla="*/ 24 w 64"/>
                <a:gd name="T31" fmla="*/ 20 h 40"/>
                <a:gd name="T32" fmla="*/ 31 w 64"/>
                <a:gd name="T33" fmla="*/ 19 h 40"/>
                <a:gd name="T34" fmla="*/ 41 w 64"/>
                <a:gd name="T35" fmla="*/ 24 h 40"/>
                <a:gd name="T36" fmla="*/ 41 w 64"/>
                <a:gd name="T37" fmla="*/ 24 h 40"/>
                <a:gd name="T38" fmla="*/ 41 w 64"/>
                <a:gd name="T39" fmla="*/ 24 h 40"/>
                <a:gd name="T40" fmla="*/ 44 w 64"/>
                <a:gd name="T41" fmla="*/ 22 h 40"/>
                <a:gd name="T42" fmla="*/ 46 w 64"/>
                <a:gd name="T43" fmla="*/ 24 h 40"/>
                <a:gd name="T44" fmla="*/ 41 w 64"/>
                <a:gd name="T45" fmla="*/ 26 h 40"/>
                <a:gd name="T46" fmla="*/ 38 w 64"/>
                <a:gd name="T47" fmla="*/ 27 h 40"/>
                <a:gd name="T48" fmla="*/ 31 w 64"/>
                <a:gd name="T49" fmla="*/ 31 h 40"/>
                <a:gd name="T50" fmla="*/ 49 w 64"/>
                <a:gd name="T51" fmla="*/ 36 h 40"/>
                <a:gd name="T52" fmla="*/ 58 w 64"/>
                <a:gd name="T5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40">
                  <a:moveTo>
                    <a:pt x="58" y="8"/>
                  </a:moveTo>
                  <a:cubicBezTo>
                    <a:pt x="55" y="3"/>
                    <a:pt x="49" y="1"/>
                    <a:pt x="44" y="0"/>
                  </a:cubicBezTo>
                  <a:cubicBezTo>
                    <a:pt x="41" y="5"/>
                    <a:pt x="36" y="8"/>
                    <a:pt x="30" y="8"/>
                  </a:cubicBezTo>
                  <a:cubicBezTo>
                    <a:pt x="24" y="8"/>
                    <a:pt x="19" y="5"/>
                    <a:pt x="17" y="0"/>
                  </a:cubicBezTo>
                  <a:cubicBezTo>
                    <a:pt x="11" y="1"/>
                    <a:pt x="5" y="4"/>
                    <a:pt x="2" y="9"/>
                  </a:cubicBezTo>
                  <a:cubicBezTo>
                    <a:pt x="1" y="10"/>
                    <a:pt x="1" y="11"/>
                    <a:pt x="1" y="11"/>
                  </a:cubicBezTo>
                  <a:cubicBezTo>
                    <a:pt x="1" y="11"/>
                    <a:pt x="1" y="12"/>
                    <a:pt x="1" y="12"/>
                  </a:cubicBezTo>
                  <a:cubicBezTo>
                    <a:pt x="1" y="12"/>
                    <a:pt x="1" y="12"/>
                    <a:pt x="1" y="12"/>
                  </a:cubicBezTo>
                  <a:cubicBezTo>
                    <a:pt x="1" y="13"/>
                    <a:pt x="0" y="14"/>
                    <a:pt x="0" y="15"/>
                  </a:cubicBezTo>
                  <a:cubicBezTo>
                    <a:pt x="0" y="23"/>
                    <a:pt x="2" y="34"/>
                    <a:pt x="12" y="36"/>
                  </a:cubicBezTo>
                  <a:cubicBezTo>
                    <a:pt x="27" y="40"/>
                    <a:pt x="28" y="25"/>
                    <a:pt x="38" y="25"/>
                  </a:cubicBezTo>
                  <a:cubicBezTo>
                    <a:pt x="37" y="21"/>
                    <a:pt x="30" y="20"/>
                    <a:pt x="25" y="23"/>
                  </a:cubicBezTo>
                  <a:cubicBezTo>
                    <a:pt x="19" y="26"/>
                    <a:pt x="15" y="25"/>
                    <a:pt x="13" y="22"/>
                  </a:cubicBezTo>
                  <a:cubicBezTo>
                    <a:pt x="16" y="20"/>
                    <a:pt x="16" y="20"/>
                    <a:pt x="16" y="20"/>
                  </a:cubicBezTo>
                  <a:cubicBezTo>
                    <a:pt x="16" y="21"/>
                    <a:pt x="17" y="22"/>
                    <a:pt x="18" y="22"/>
                  </a:cubicBezTo>
                  <a:cubicBezTo>
                    <a:pt x="20" y="22"/>
                    <a:pt x="22" y="21"/>
                    <a:pt x="24" y="20"/>
                  </a:cubicBezTo>
                  <a:cubicBezTo>
                    <a:pt x="26" y="19"/>
                    <a:pt x="28" y="19"/>
                    <a:pt x="31" y="19"/>
                  </a:cubicBezTo>
                  <a:cubicBezTo>
                    <a:pt x="35" y="19"/>
                    <a:pt x="39" y="21"/>
                    <a:pt x="41" y="24"/>
                  </a:cubicBezTo>
                  <a:cubicBezTo>
                    <a:pt x="41" y="24"/>
                    <a:pt x="41" y="24"/>
                    <a:pt x="41" y="24"/>
                  </a:cubicBezTo>
                  <a:cubicBezTo>
                    <a:pt x="41" y="24"/>
                    <a:pt x="41" y="24"/>
                    <a:pt x="41" y="24"/>
                  </a:cubicBezTo>
                  <a:cubicBezTo>
                    <a:pt x="43" y="24"/>
                    <a:pt x="44" y="23"/>
                    <a:pt x="44" y="22"/>
                  </a:cubicBezTo>
                  <a:cubicBezTo>
                    <a:pt x="46" y="24"/>
                    <a:pt x="46" y="24"/>
                    <a:pt x="46" y="24"/>
                  </a:cubicBezTo>
                  <a:cubicBezTo>
                    <a:pt x="45" y="25"/>
                    <a:pt x="43" y="26"/>
                    <a:pt x="41" y="26"/>
                  </a:cubicBezTo>
                  <a:cubicBezTo>
                    <a:pt x="38" y="27"/>
                    <a:pt x="38" y="27"/>
                    <a:pt x="38" y="27"/>
                  </a:cubicBezTo>
                  <a:cubicBezTo>
                    <a:pt x="35" y="28"/>
                    <a:pt x="34" y="30"/>
                    <a:pt x="31" y="31"/>
                  </a:cubicBezTo>
                  <a:cubicBezTo>
                    <a:pt x="36" y="35"/>
                    <a:pt x="40" y="38"/>
                    <a:pt x="49" y="36"/>
                  </a:cubicBezTo>
                  <a:cubicBezTo>
                    <a:pt x="62" y="33"/>
                    <a:pt x="64" y="14"/>
                    <a:pt x="58" y="8"/>
                  </a:cubicBezTo>
                  <a:close/>
                </a:path>
              </a:pathLst>
            </a:custGeom>
            <a:solidFill>
              <a:schemeClr val="bg2">
                <a:lumMod val="25000"/>
              </a:schemeClr>
            </a:solid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B3838"/>
                </a:solidFill>
                <a:effectLst/>
                <a:uLnTx/>
                <a:uFillTx/>
                <a:latin typeface="Calibri" panose="020F0502020204030204" pitchFamily="34" charset="0"/>
                <a:ea typeface="宋体" panose="02010600030101010101" pitchFamily="2" charset="-122"/>
                <a:cs typeface="Arial" panose="020B0604020202020204"/>
              </a:endParaRPr>
            </a:p>
          </p:txBody>
        </p:sp>
      </p:grpSp>
      <p:sp>
        <p:nvSpPr>
          <p:cNvPr id="72" name="文本框 105"/>
          <p:cNvSpPr txBox="1"/>
          <p:nvPr>
            <p:custDataLst>
              <p:tags r:id="rId32"/>
            </p:custDataLst>
          </p:nvPr>
        </p:nvSpPr>
        <p:spPr>
          <a:xfrm>
            <a:off x="6109808" y="3231831"/>
            <a:ext cx="1850390" cy="460375"/>
          </a:xfrm>
          <a:prstGeom prst="rect">
            <a:avLst/>
          </a:prstGeom>
          <a:solidFill>
            <a:schemeClr val="accent4">
              <a:lumMod val="7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Could you...?</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 name="文本框 106"/>
          <p:cNvSpPr txBox="1"/>
          <p:nvPr>
            <p:custDataLst>
              <p:tags r:id="rId33"/>
            </p:custDataLst>
          </p:nvPr>
        </p:nvSpPr>
        <p:spPr>
          <a:xfrm>
            <a:off x="6109807" y="3771581"/>
            <a:ext cx="1850391" cy="460375"/>
          </a:xfrm>
          <a:prstGeom prst="rect">
            <a:avLst/>
          </a:prstGeom>
          <a:solidFill>
            <a:schemeClr val="accent4">
              <a:lumMod val="7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Could I...?</a:t>
            </a:r>
            <a:endParaRPr kumimoji="0" lang="en-US" altLang="zh-CN" sz="2400" b="1" i="0" u="none" strike="noStrike" kern="1200" cap="none" spc="0" normalizeH="0" baseline="0" noProof="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 name="文本框 107"/>
          <p:cNvSpPr/>
          <p:nvPr>
            <p:custDataLst>
              <p:tags r:id="rId34"/>
            </p:custDataLst>
          </p:nvPr>
        </p:nvSpPr>
        <p:spPr>
          <a:xfrm>
            <a:off x="7340784" y="4364167"/>
            <a:ext cx="1013507" cy="4603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Arial" panose="020B0604020202020204"/>
              </a:rPr>
              <a:t>angry</a:t>
            </a:r>
            <a:endPar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endParaRPr>
          </a:p>
        </p:txBody>
      </p:sp>
      <p:sp>
        <p:nvSpPr>
          <p:cNvPr id="75" name="文本框 108"/>
          <p:cNvSpPr/>
          <p:nvPr>
            <p:custDataLst>
              <p:tags r:id="rId35"/>
            </p:custDataLst>
          </p:nvPr>
        </p:nvSpPr>
        <p:spPr>
          <a:xfrm>
            <a:off x="5989320" y="4180337"/>
            <a:ext cx="1219200" cy="830262"/>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cs typeface="Arial" panose="020B0604020202020204"/>
              </a:rPr>
              <a:t>shouted back</a:t>
            </a:r>
            <a:endParaRPr kumimoji="0" lang="en-US" altLang="zh-CN" sz="24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endParaRPr>
          </a:p>
        </p:txBody>
      </p:sp>
      <p:sp>
        <p:nvSpPr>
          <p:cNvPr id="76" name="文本框 109"/>
          <p:cNvSpPr txBox="1"/>
          <p:nvPr>
            <p:custDataLst>
              <p:tags r:id="rId36"/>
            </p:custDataLst>
          </p:nvPr>
        </p:nvSpPr>
        <p:spPr>
          <a:xfrm>
            <a:off x="7359902" y="4867907"/>
            <a:ext cx="906145" cy="1198882"/>
          </a:xfrm>
          <a:prstGeom prst="rect">
            <a:avLst/>
          </a:prstGeom>
          <a:solidFill>
            <a:schemeClr val="accent4">
              <a:lumMod val="60000"/>
              <a:lumOff val="4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all the time</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7" name="图片 110"/>
          <p:cNvPicPr>
            <a:picLocks noChangeAspect="1"/>
          </p:cNvPicPr>
          <p:nvPr>
            <p:custDataLst>
              <p:tags r:id="rId37"/>
            </p:custDataLst>
          </p:nvPr>
        </p:nvPicPr>
        <p:blipFill>
          <a:blip r:embed="rId38"/>
          <a:stretch>
            <a:fillRect/>
          </a:stretch>
        </p:blipFill>
        <p:spPr>
          <a:xfrm>
            <a:off x="6335713" y="2109946"/>
            <a:ext cx="673100" cy="569912"/>
          </a:xfrm>
          <a:prstGeom prst="rect">
            <a:avLst/>
          </a:prstGeom>
          <a:noFill/>
          <a:ln>
            <a:noFill/>
            <a:miter lim="800000"/>
            <a:headEnd/>
            <a:tailEnd/>
          </a:ln>
        </p:spPr>
      </p:pic>
      <p:sp>
        <p:nvSpPr>
          <p:cNvPr id="78" name="文本框 111"/>
          <p:cNvSpPr txBox="1"/>
          <p:nvPr>
            <p:custDataLst>
              <p:tags r:id="rId39"/>
            </p:custDataLst>
          </p:nvPr>
        </p:nvSpPr>
        <p:spPr>
          <a:xfrm>
            <a:off x="6122783" y="5010599"/>
            <a:ext cx="1142999" cy="1122045"/>
          </a:xfrm>
          <a:prstGeom prst="rect">
            <a:avLst/>
          </a:prstGeom>
          <a:solidFill>
            <a:schemeClr val="accent4">
              <a:lumMod val="60000"/>
              <a:lumOff val="40000"/>
            </a:schemeClr>
          </a:solidFill>
        </p:spPr>
        <p:txBody>
          <a:bodyPr wrap="square">
            <a:spAutoFit/>
          </a:bodyPr>
          <a:lstStyle/>
          <a:p>
            <a:pPr marL="0" marR="0" lvl="0" indent="0" algn="ctr" defTabSz="914400" rtl="0" eaLnBrk="1" fontAlgn="base" latinLnBrk="0" hangingPunct="1">
              <a:lnSpc>
                <a:spcPts val="268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as</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ts val="2680"/>
              </a:lnSpc>
              <a:spcBef>
                <a:spcPct val="0"/>
              </a:spcBef>
              <a:spcAft>
                <a:spcPct val="0"/>
              </a:spcAft>
              <a:buClrTx/>
              <a:buSzTx/>
              <a:buFontTx/>
              <a:buNone/>
              <a:defRPr/>
            </a:pPr>
            <a:r>
              <a:rPr kumimoji="0" lang="en-US" altLang="zh-CN" sz="2400" b="1" i="0" u="none" strike="noStrike" kern="1200" normalizeH="0" baseline="0" noProof="0" dirty="0">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rPr>
              <a:t>tried </a:t>
            </a:r>
            <a:endParaRPr kumimoji="0" lang="en-US" altLang="zh-CN" sz="2400" b="1" i="0" u="none" strike="noStrike" kern="1200" normalizeH="0" baseline="0" noProof="0" dirty="0">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ts val="2680"/>
              </a:lnSpc>
              <a:spcBef>
                <a:spcPct val="0"/>
              </a:spcBef>
              <a:spcAft>
                <a:spcPct val="0"/>
              </a:spcAft>
              <a:buClrTx/>
              <a:buSzTx/>
              <a:buFontTx/>
              <a:buNone/>
              <a:defRPr/>
            </a:pPr>
            <a:r>
              <a:rPr kumimoji="0" lang="en-US" altLang="zh-CN" sz="2400" b="1" i="0" u="none" strike="noStrike" kern="1200" normalizeH="0" baseline="0" noProof="0" dirty="0">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rPr>
              <a:t>as</a:t>
            </a:r>
            <a:endParaRPr kumimoji="0" lang="en-US" altLang="zh-CN" sz="2400" b="1" i="0" u="none" strike="noStrike" kern="1200" normalizeH="0" baseline="0" noProof="0" dirty="0">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9" name="文本框 112"/>
          <p:cNvSpPr/>
          <p:nvPr>
            <p:custDataLst>
              <p:tags r:id="rId40"/>
            </p:custDataLst>
          </p:nvPr>
        </p:nvSpPr>
        <p:spPr>
          <a:xfrm>
            <a:off x="5649913" y="1024814"/>
            <a:ext cx="1926683" cy="830997"/>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a:rPr>
              <a:t>take the dog for a walk</a:t>
            </a:r>
            <a:endParaRPr kumimoji="0" lang="en-US" altLang="zh-CN"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panose="020B0604020202020204"/>
            </a:endParaRPr>
          </a:p>
        </p:txBody>
      </p:sp>
      <p:pic>
        <p:nvPicPr>
          <p:cNvPr id="80" name="Picture 1"/>
          <p:cNvPicPr>
            <a:picLocks noGrp="1" noChangeAspect="1"/>
          </p:cNvPicPr>
          <p:nvPr>
            <p:custDataLst>
              <p:tags r:id="rId41"/>
            </p:custDataLst>
          </p:nvPr>
        </p:nvPicPr>
        <p:blipFill>
          <a:blip r:embed="rId42"/>
          <a:stretch>
            <a:fillRect/>
          </a:stretch>
        </p:blipFill>
        <p:spPr>
          <a:xfrm>
            <a:off x="8408826" y="4001768"/>
            <a:ext cx="1387551" cy="1377717"/>
          </a:xfrm>
          <a:prstGeom prst="rect">
            <a:avLst/>
          </a:prstGeom>
          <a:noFill/>
          <a:ln>
            <a:miter lim="800000"/>
            <a:headEnd/>
            <a:tailEnd/>
          </a:ln>
        </p:spPr>
      </p:pic>
      <p:sp>
        <p:nvSpPr>
          <p:cNvPr id="81" name="文本框 113"/>
          <p:cNvSpPr txBox="1"/>
          <p:nvPr>
            <p:custDataLst>
              <p:tags r:id="rId43"/>
            </p:custDataLst>
          </p:nvPr>
        </p:nvSpPr>
        <p:spPr>
          <a:xfrm>
            <a:off x="9011466" y="1554720"/>
            <a:ext cx="2616517" cy="1200329"/>
          </a:xfrm>
          <a:prstGeom prst="rect">
            <a:avLst/>
          </a:prstGeom>
          <a:solidFill>
            <a:schemeClr val="accent5">
              <a:lumMod val="60000"/>
              <a:lumOff val="4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Mother didn't do...and neither did Nancy.</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 name="文本框 115"/>
          <p:cNvSpPr txBox="1"/>
          <p:nvPr>
            <p:custDataLst>
              <p:tags r:id="rId44"/>
            </p:custDataLst>
          </p:nvPr>
        </p:nvSpPr>
        <p:spPr>
          <a:xfrm>
            <a:off x="9275445" y="2921475"/>
            <a:ext cx="2175510" cy="460375"/>
          </a:xfrm>
          <a:prstGeom prst="rect">
            <a:avLst/>
          </a:prstGeom>
          <a:solidFill>
            <a:schemeClr val="accent5">
              <a:lumMod val="60000"/>
              <a:lumOff val="4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Neither of...</a:t>
            </a:r>
            <a:endParaRPr kumimoji="0" lang="en-US" altLang="zh-CN" sz="24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4" name="图片 88"/>
          <p:cNvPicPr>
            <a:picLocks noGrp="1" noChangeAspect="1"/>
          </p:cNvPicPr>
          <p:nvPr>
            <p:custDataLst>
              <p:tags r:id="rId45"/>
            </p:custDataLst>
          </p:nvPr>
        </p:nvPicPr>
        <p:blipFill>
          <a:blip r:embed="rId46" cstate="print">
            <a:extLst>
              <a:ext uri="{28A0092B-C50C-407E-A947-70E740481C1C}">
                <a14:useLocalDpi xmlns:a14="http://schemas.microsoft.com/office/drawing/2010/main" val="0"/>
              </a:ext>
            </a:extLst>
          </a:blip>
          <a:srcRect/>
          <a:stretch>
            <a:fillRect/>
          </a:stretch>
        </p:blipFill>
        <p:spPr>
          <a:xfrm>
            <a:off x="10879004" y="4240184"/>
            <a:ext cx="1153795" cy="1069223"/>
          </a:xfrm>
          <a:prstGeom prst="rect">
            <a:avLst/>
          </a:prstGeom>
          <a:noFill/>
          <a:ln>
            <a:miter lim="800000"/>
            <a:headEnd/>
            <a:tailEnd/>
          </a:ln>
        </p:spPr>
      </p:pic>
      <p:sp>
        <p:nvSpPr>
          <p:cNvPr id="85" name="文本框 116"/>
          <p:cNvSpPr txBox="1"/>
          <p:nvPr>
            <p:custDataLst>
              <p:tags r:id="rId47"/>
            </p:custDataLst>
          </p:nvPr>
        </p:nvSpPr>
        <p:spPr>
          <a:xfrm>
            <a:off x="9951720" y="5507271"/>
            <a:ext cx="1779269" cy="461665"/>
          </a:xfrm>
          <a:prstGeom prst="rect">
            <a:avLst/>
          </a:prstGeom>
          <a:solidFill>
            <a:schemeClr val="accent2">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rPr>
              <a:t>in</a:t>
            </a:r>
            <a:r>
              <a:rPr kumimoji="0" lang="en-US" altLang="zh-CN" sz="2400" b="1" i="0" u="none" strike="noStrike" kern="1200" normalizeH="0" noProof="0" dirty="0">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rPr>
              <a:t>surprise</a:t>
            </a:r>
            <a:endPar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6" name="文本框 117"/>
          <p:cNvSpPr txBox="1"/>
          <p:nvPr>
            <p:custDataLst>
              <p:tags r:id="rId48"/>
            </p:custDataLst>
          </p:nvPr>
        </p:nvSpPr>
        <p:spPr>
          <a:xfrm>
            <a:off x="9888633" y="5995520"/>
            <a:ext cx="1980743" cy="461665"/>
          </a:xfrm>
          <a:prstGeom prst="rect">
            <a:avLst/>
          </a:prstGeom>
          <a:solidFill>
            <a:schemeClr val="accent2">
              <a:lumMod val="40000"/>
              <a:lumOff val="6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rPr>
              <a:t>need to share</a:t>
            </a:r>
            <a:endParaRPr kumimoji="0" lang="en-US" altLang="zh-CN" sz="2400" b="1" i="0" u="none" strike="noStrike" kern="1200" normalizeH="0" baseline="0" noProof="0" dirty="0">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 name="椭圆 86"/>
          <p:cNvSpPr/>
          <p:nvPr>
            <p:custDataLst>
              <p:tags r:id="rId49"/>
            </p:custDataLst>
          </p:nvPr>
        </p:nvSpPr>
        <p:spPr>
          <a:xfrm>
            <a:off x="6598920" y="2881630"/>
            <a:ext cx="189230" cy="17970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Tree>
    <p:custDataLst>
      <p:tags r:id="rId50"/>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500" fill="hold"/>
                                        <p:tgtEl>
                                          <p:spTgt spid="54"/>
                                        </p:tgtEl>
                                        <p:attrNameLst>
                                          <p:attrName>ppt_w</p:attrName>
                                        </p:attrNameLst>
                                      </p:cBhvr>
                                      <p:tavLst>
                                        <p:tav tm="0">
                                          <p:val>
                                            <p:fltVal val="0"/>
                                          </p:val>
                                        </p:tav>
                                        <p:tav tm="100000">
                                          <p:val>
                                            <p:strVal val="#ppt_w"/>
                                          </p:val>
                                        </p:tav>
                                      </p:tavLst>
                                    </p:anim>
                                    <p:anim calcmode="lin" valueType="num">
                                      <p:cBhvr>
                                        <p:cTn id="22" dur="500" fill="hold"/>
                                        <p:tgtEl>
                                          <p:spTgt spid="54"/>
                                        </p:tgtEl>
                                        <p:attrNameLst>
                                          <p:attrName>ppt_h</p:attrName>
                                        </p:attrNameLst>
                                      </p:cBhvr>
                                      <p:tavLst>
                                        <p:tav tm="0">
                                          <p:val>
                                            <p:fltVal val="0"/>
                                          </p:val>
                                        </p:tav>
                                        <p:tav tm="100000">
                                          <p:val>
                                            <p:strVal val="#ppt_h"/>
                                          </p:val>
                                        </p:tav>
                                      </p:tavLst>
                                    </p:anim>
                                    <p:animEffect transition="in" filter="fade">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p:cTn id="28" dur="500" fill="hold"/>
                                        <p:tgtEl>
                                          <p:spTgt spid="56"/>
                                        </p:tgtEl>
                                        <p:attrNameLst>
                                          <p:attrName>ppt_w</p:attrName>
                                        </p:attrNameLst>
                                      </p:cBhvr>
                                      <p:tavLst>
                                        <p:tav tm="0">
                                          <p:val>
                                            <p:fltVal val="0"/>
                                          </p:val>
                                        </p:tav>
                                        <p:tav tm="100000">
                                          <p:val>
                                            <p:strVal val="#ppt_w"/>
                                          </p:val>
                                        </p:tav>
                                      </p:tavLst>
                                    </p:anim>
                                    <p:anim calcmode="lin" valueType="num">
                                      <p:cBhvr>
                                        <p:cTn id="29" dur="500" fill="hold"/>
                                        <p:tgtEl>
                                          <p:spTgt spid="56"/>
                                        </p:tgtEl>
                                        <p:attrNameLst>
                                          <p:attrName>ppt_h</p:attrName>
                                        </p:attrNameLst>
                                      </p:cBhvr>
                                      <p:tavLst>
                                        <p:tav tm="0">
                                          <p:val>
                                            <p:fltVal val="0"/>
                                          </p:val>
                                        </p:tav>
                                        <p:tav tm="100000">
                                          <p:val>
                                            <p:strVal val="#ppt_h"/>
                                          </p:val>
                                        </p:tav>
                                      </p:tavLst>
                                    </p:anim>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500" fill="hold"/>
                                        <p:tgtEl>
                                          <p:spTgt spid="59"/>
                                        </p:tgtEl>
                                        <p:attrNameLst>
                                          <p:attrName>ppt_w</p:attrName>
                                        </p:attrNameLst>
                                      </p:cBhvr>
                                      <p:tavLst>
                                        <p:tav tm="0">
                                          <p:val>
                                            <p:fltVal val="0"/>
                                          </p:val>
                                        </p:tav>
                                        <p:tav tm="100000">
                                          <p:val>
                                            <p:strVal val="#ppt_w"/>
                                          </p:val>
                                        </p:tav>
                                      </p:tavLst>
                                    </p:anim>
                                    <p:anim calcmode="lin" valueType="num">
                                      <p:cBhvr>
                                        <p:cTn id="50" dur="500" fill="hold"/>
                                        <p:tgtEl>
                                          <p:spTgt spid="59"/>
                                        </p:tgtEl>
                                        <p:attrNameLst>
                                          <p:attrName>ppt_h</p:attrName>
                                        </p:attrNameLst>
                                      </p:cBhvr>
                                      <p:tavLst>
                                        <p:tav tm="0">
                                          <p:val>
                                            <p:fltVal val="0"/>
                                          </p:val>
                                        </p:tav>
                                        <p:tav tm="100000">
                                          <p:val>
                                            <p:strVal val="#ppt_h"/>
                                          </p:val>
                                        </p:tav>
                                      </p:tavLst>
                                    </p:anim>
                                    <p:animEffect transition="in" filter="fade">
                                      <p:cBhvr>
                                        <p:cTn id="51" dur="5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p:cTn id="63" dur="500" fill="hold"/>
                                        <p:tgtEl>
                                          <p:spTgt spid="61"/>
                                        </p:tgtEl>
                                        <p:attrNameLst>
                                          <p:attrName>ppt_w</p:attrName>
                                        </p:attrNameLst>
                                      </p:cBhvr>
                                      <p:tavLst>
                                        <p:tav tm="0">
                                          <p:val>
                                            <p:fltVal val="0"/>
                                          </p:val>
                                        </p:tav>
                                        <p:tav tm="100000">
                                          <p:val>
                                            <p:strVal val="#ppt_w"/>
                                          </p:val>
                                        </p:tav>
                                      </p:tavLst>
                                    </p:anim>
                                    <p:anim calcmode="lin" valueType="num">
                                      <p:cBhvr>
                                        <p:cTn id="64" dur="500" fill="hold"/>
                                        <p:tgtEl>
                                          <p:spTgt spid="61"/>
                                        </p:tgtEl>
                                        <p:attrNameLst>
                                          <p:attrName>ppt_h</p:attrName>
                                        </p:attrNameLst>
                                      </p:cBhvr>
                                      <p:tavLst>
                                        <p:tav tm="0">
                                          <p:val>
                                            <p:fltVal val="0"/>
                                          </p:val>
                                        </p:tav>
                                        <p:tav tm="100000">
                                          <p:val>
                                            <p:strVal val="#ppt_h"/>
                                          </p:val>
                                        </p:tav>
                                      </p:tavLst>
                                    </p:anim>
                                    <p:animEffect transition="in" filter="fade">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2"/>
                                        </p:tgtEl>
                                        <p:attrNameLst>
                                          <p:attrName>style.visibility</p:attrName>
                                        </p:attrNameLst>
                                      </p:cBhvr>
                                      <p:to>
                                        <p:strVal val="visible"/>
                                      </p:to>
                                    </p:set>
                                    <p:anim calcmode="lin" valueType="num">
                                      <p:cBhvr>
                                        <p:cTn id="70" dur="500" fill="hold"/>
                                        <p:tgtEl>
                                          <p:spTgt spid="62"/>
                                        </p:tgtEl>
                                        <p:attrNameLst>
                                          <p:attrName>ppt_w</p:attrName>
                                        </p:attrNameLst>
                                      </p:cBhvr>
                                      <p:tavLst>
                                        <p:tav tm="0">
                                          <p:val>
                                            <p:fltVal val="0"/>
                                          </p:val>
                                        </p:tav>
                                        <p:tav tm="100000">
                                          <p:val>
                                            <p:strVal val="#ppt_w"/>
                                          </p:val>
                                        </p:tav>
                                      </p:tavLst>
                                    </p:anim>
                                    <p:anim calcmode="lin" valueType="num">
                                      <p:cBhvr>
                                        <p:cTn id="71" dur="500" fill="hold"/>
                                        <p:tgtEl>
                                          <p:spTgt spid="62"/>
                                        </p:tgtEl>
                                        <p:attrNameLst>
                                          <p:attrName>ppt_h</p:attrName>
                                        </p:attrNameLst>
                                      </p:cBhvr>
                                      <p:tavLst>
                                        <p:tav tm="0">
                                          <p:val>
                                            <p:fltVal val="0"/>
                                          </p:val>
                                        </p:tav>
                                        <p:tav tm="100000">
                                          <p:val>
                                            <p:strVal val="#ppt_h"/>
                                          </p:val>
                                        </p:tav>
                                      </p:tavLst>
                                    </p:anim>
                                    <p:animEffect transition="in" filter="fade">
                                      <p:cBhvr>
                                        <p:cTn id="72" dur="500"/>
                                        <p:tgtEl>
                                          <p:spTgt spid="62"/>
                                        </p:tgtEl>
                                      </p:cBhvr>
                                    </p:animEffect>
                                  </p:childTnLst>
                                </p:cTn>
                              </p:par>
                              <p:par>
                                <p:cTn id="73" presetID="53" presetClass="entr" presetSubtype="16"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p:cTn id="75" dur="500" fill="hold"/>
                                        <p:tgtEl>
                                          <p:spTgt spid="68"/>
                                        </p:tgtEl>
                                        <p:attrNameLst>
                                          <p:attrName>ppt_w</p:attrName>
                                        </p:attrNameLst>
                                      </p:cBhvr>
                                      <p:tavLst>
                                        <p:tav tm="0">
                                          <p:val>
                                            <p:fltVal val="0"/>
                                          </p:val>
                                        </p:tav>
                                        <p:tav tm="100000">
                                          <p:val>
                                            <p:strVal val="#ppt_w"/>
                                          </p:val>
                                        </p:tav>
                                      </p:tavLst>
                                    </p:anim>
                                    <p:anim calcmode="lin" valueType="num">
                                      <p:cBhvr>
                                        <p:cTn id="76" dur="500" fill="hold"/>
                                        <p:tgtEl>
                                          <p:spTgt spid="68"/>
                                        </p:tgtEl>
                                        <p:attrNameLst>
                                          <p:attrName>ppt_h</p:attrName>
                                        </p:attrNameLst>
                                      </p:cBhvr>
                                      <p:tavLst>
                                        <p:tav tm="0">
                                          <p:val>
                                            <p:fltVal val="0"/>
                                          </p:val>
                                        </p:tav>
                                        <p:tav tm="100000">
                                          <p:val>
                                            <p:strVal val="#ppt_h"/>
                                          </p:val>
                                        </p:tav>
                                      </p:tavLst>
                                    </p:anim>
                                    <p:animEffect transition="in" filter="fade">
                                      <p:cBhvr>
                                        <p:cTn id="77" dur="500"/>
                                        <p:tgtEl>
                                          <p:spTgt spid="68"/>
                                        </p:tgtEl>
                                      </p:cBhvr>
                                    </p:animEffect>
                                  </p:childTnLst>
                                </p:cTn>
                              </p:par>
                              <p:par>
                                <p:cTn id="78" presetID="53" presetClass="entr" presetSubtype="16" fill="hold" nodeType="withEffect">
                                  <p:stCondLst>
                                    <p:cond delay="0"/>
                                  </p:stCondLst>
                                  <p:childTnLst>
                                    <p:set>
                                      <p:cBhvr>
                                        <p:cTn id="79" dur="1" fill="hold">
                                          <p:stCondLst>
                                            <p:cond delay="0"/>
                                          </p:stCondLst>
                                        </p:cTn>
                                        <p:tgtEl>
                                          <p:spTgt spid="77"/>
                                        </p:tgtEl>
                                        <p:attrNameLst>
                                          <p:attrName>style.visibility</p:attrName>
                                        </p:attrNameLst>
                                      </p:cBhvr>
                                      <p:to>
                                        <p:strVal val="visible"/>
                                      </p:to>
                                    </p:set>
                                    <p:anim calcmode="lin" valueType="num">
                                      <p:cBhvr>
                                        <p:cTn id="80" dur="500" fill="hold"/>
                                        <p:tgtEl>
                                          <p:spTgt spid="77"/>
                                        </p:tgtEl>
                                        <p:attrNameLst>
                                          <p:attrName>ppt_w</p:attrName>
                                        </p:attrNameLst>
                                      </p:cBhvr>
                                      <p:tavLst>
                                        <p:tav tm="0">
                                          <p:val>
                                            <p:fltVal val="0"/>
                                          </p:val>
                                        </p:tav>
                                        <p:tav tm="100000">
                                          <p:val>
                                            <p:strVal val="#ppt_w"/>
                                          </p:val>
                                        </p:tav>
                                      </p:tavLst>
                                    </p:anim>
                                    <p:anim calcmode="lin" valueType="num">
                                      <p:cBhvr>
                                        <p:cTn id="81" dur="500" fill="hold"/>
                                        <p:tgtEl>
                                          <p:spTgt spid="77"/>
                                        </p:tgtEl>
                                        <p:attrNameLst>
                                          <p:attrName>ppt_h</p:attrName>
                                        </p:attrNameLst>
                                      </p:cBhvr>
                                      <p:tavLst>
                                        <p:tav tm="0">
                                          <p:val>
                                            <p:fltVal val="0"/>
                                          </p:val>
                                        </p:tav>
                                        <p:tav tm="100000">
                                          <p:val>
                                            <p:strVal val="#ppt_h"/>
                                          </p:val>
                                        </p:tav>
                                      </p:tavLst>
                                    </p:anim>
                                    <p:animEffect transition="in" filter="fade">
                                      <p:cBhvr>
                                        <p:cTn id="82" dur="500"/>
                                        <p:tgtEl>
                                          <p:spTgt spid="7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p:cTn id="87" dur="500" fill="hold"/>
                                        <p:tgtEl>
                                          <p:spTgt spid="79"/>
                                        </p:tgtEl>
                                        <p:attrNameLst>
                                          <p:attrName>ppt_w</p:attrName>
                                        </p:attrNameLst>
                                      </p:cBhvr>
                                      <p:tavLst>
                                        <p:tav tm="0">
                                          <p:val>
                                            <p:fltVal val="0"/>
                                          </p:val>
                                        </p:tav>
                                        <p:tav tm="100000">
                                          <p:val>
                                            <p:strVal val="#ppt_w"/>
                                          </p:val>
                                        </p:tav>
                                      </p:tavLst>
                                    </p:anim>
                                    <p:anim calcmode="lin" valueType="num">
                                      <p:cBhvr>
                                        <p:cTn id="88" dur="500" fill="hold"/>
                                        <p:tgtEl>
                                          <p:spTgt spid="79"/>
                                        </p:tgtEl>
                                        <p:attrNameLst>
                                          <p:attrName>ppt_h</p:attrName>
                                        </p:attrNameLst>
                                      </p:cBhvr>
                                      <p:tavLst>
                                        <p:tav tm="0">
                                          <p:val>
                                            <p:fltVal val="0"/>
                                          </p:val>
                                        </p:tav>
                                        <p:tav tm="100000">
                                          <p:val>
                                            <p:strVal val="#ppt_h"/>
                                          </p:val>
                                        </p:tav>
                                      </p:tavLst>
                                    </p:anim>
                                    <p:animEffect transition="in" filter="fade">
                                      <p:cBhvr>
                                        <p:cTn id="89" dur="500"/>
                                        <p:tgtEl>
                                          <p:spTgt spid="79"/>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72"/>
                                        </p:tgtEl>
                                        <p:attrNameLst>
                                          <p:attrName>style.visibility</p:attrName>
                                        </p:attrNameLst>
                                      </p:cBhvr>
                                      <p:to>
                                        <p:strVal val="visible"/>
                                      </p:to>
                                    </p:set>
                                    <p:anim calcmode="lin" valueType="num">
                                      <p:cBhvr>
                                        <p:cTn id="94" dur="500" fill="hold"/>
                                        <p:tgtEl>
                                          <p:spTgt spid="72"/>
                                        </p:tgtEl>
                                        <p:attrNameLst>
                                          <p:attrName>ppt_w</p:attrName>
                                        </p:attrNameLst>
                                      </p:cBhvr>
                                      <p:tavLst>
                                        <p:tav tm="0">
                                          <p:val>
                                            <p:fltVal val="0"/>
                                          </p:val>
                                        </p:tav>
                                        <p:tav tm="100000">
                                          <p:val>
                                            <p:strVal val="#ppt_w"/>
                                          </p:val>
                                        </p:tav>
                                      </p:tavLst>
                                    </p:anim>
                                    <p:anim calcmode="lin" valueType="num">
                                      <p:cBhvr>
                                        <p:cTn id="95" dur="500" fill="hold"/>
                                        <p:tgtEl>
                                          <p:spTgt spid="72"/>
                                        </p:tgtEl>
                                        <p:attrNameLst>
                                          <p:attrName>ppt_h</p:attrName>
                                        </p:attrNameLst>
                                      </p:cBhvr>
                                      <p:tavLst>
                                        <p:tav tm="0">
                                          <p:val>
                                            <p:fltVal val="0"/>
                                          </p:val>
                                        </p:tav>
                                        <p:tav tm="100000">
                                          <p:val>
                                            <p:strVal val="#ppt_h"/>
                                          </p:val>
                                        </p:tav>
                                      </p:tavLst>
                                    </p:anim>
                                    <p:animEffect transition="in" filter="fade">
                                      <p:cBhvr>
                                        <p:cTn id="96" dur="500"/>
                                        <p:tgtEl>
                                          <p:spTgt spid="72"/>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73"/>
                                        </p:tgtEl>
                                        <p:attrNameLst>
                                          <p:attrName>style.visibility</p:attrName>
                                        </p:attrNameLst>
                                      </p:cBhvr>
                                      <p:to>
                                        <p:strVal val="visible"/>
                                      </p:to>
                                    </p:set>
                                    <p:anim calcmode="lin" valueType="num">
                                      <p:cBhvr>
                                        <p:cTn id="101" dur="500" fill="hold"/>
                                        <p:tgtEl>
                                          <p:spTgt spid="73"/>
                                        </p:tgtEl>
                                        <p:attrNameLst>
                                          <p:attrName>ppt_w</p:attrName>
                                        </p:attrNameLst>
                                      </p:cBhvr>
                                      <p:tavLst>
                                        <p:tav tm="0">
                                          <p:val>
                                            <p:fltVal val="0"/>
                                          </p:val>
                                        </p:tav>
                                        <p:tav tm="100000">
                                          <p:val>
                                            <p:strVal val="#ppt_w"/>
                                          </p:val>
                                        </p:tav>
                                      </p:tavLst>
                                    </p:anim>
                                    <p:anim calcmode="lin" valueType="num">
                                      <p:cBhvr>
                                        <p:cTn id="102" dur="500" fill="hold"/>
                                        <p:tgtEl>
                                          <p:spTgt spid="73"/>
                                        </p:tgtEl>
                                        <p:attrNameLst>
                                          <p:attrName>ppt_h</p:attrName>
                                        </p:attrNameLst>
                                      </p:cBhvr>
                                      <p:tavLst>
                                        <p:tav tm="0">
                                          <p:val>
                                            <p:fltVal val="0"/>
                                          </p:val>
                                        </p:tav>
                                        <p:tav tm="100000">
                                          <p:val>
                                            <p:strVal val="#ppt_h"/>
                                          </p:val>
                                        </p:tav>
                                      </p:tavLst>
                                    </p:anim>
                                    <p:animEffect transition="in" filter="fade">
                                      <p:cBhvr>
                                        <p:cTn id="103" dur="500"/>
                                        <p:tgtEl>
                                          <p:spTgt spid="7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74"/>
                                        </p:tgtEl>
                                        <p:attrNameLst>
                                          <p:attrName>style.visibility</p:attrName>
                                        </p:attrNameLst>
                                      </p:cBhvr>
                                      <p:to>
                                        <p:strVal val="visible"/>
                                      </p:to>
                                    </p:set>
                                    <p:anim calcmode="lin" valueType="num">
                                      <p:cBhvr>
                                        <p:cTn id="108" dur="500" fill="hold"/>
                                        <p:tgtEl>
                                          <p:spTgt spid="74"/>
                                        </p:tgtEl>
                                        <p:attrNameLst>
                                          <p:attrName>ppt_w</p:attrName>
                                        </p:attrNameLst>
                                      </p:cBhvr>
                                      <p:tavLst>
                                        <p:tav tm="0">
                                          <p:val>
                                            <p:fltVal val="0"/>
                                          </p:val>
                                        </p:tav>
                                        <p:tav tm="100000">
                                          <p:val>
                                            <p:strVal val="#ppt_w"/>
                                          </p:val>
                                        </p:tav>
                                      </p:tavLst>
                                    </p:anim>
                                    <p:anim calcmode="lin" valueType="num">
                                      <p:cBhvr>
                                        <p:cTn id="109" dur="500" fill="hold"/>
                                        <p:tgtEl>
                                          <p:spTgt spid="74"/>
                                        </p:tgtEl>
                                        <p:attrNameLst>
                                          <p:attrName>ppt_h</p:attrName>
                                        </p:attrNameLst>
                                      </p:cBhvr>
                                      <p:tavLst>
                                        <p:tav tm="0">
                                          <p:val>
                                            <p:fltVal val="0"/>
                                          </p:val>
                                        </p:tav>
                                        <p:tav tm="100000">
                                          <p:val>
                                            <p:strVal val="#ppt_h"/>
                                          </p:val>
                                        </p:tav>
                                      </p:tavLst>
                                    </p:anim>
                                    <p:animEffect transition="in" filter="fade">
                                      <p:cBhvr>
                                        <p:cTn id="110" dur="500"/>
                                        <p:tgtEl>
                                          <p:spTgt spid="74"/>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Effect transition="in" filter="fade">
                                      <p:cBhvr>
                                        <p:cTn id="117" dur="500"/>
                                        <p:tgtEl>
                                          <p:spTgt spid="76"/>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75"/>
                                        </p:tgtEl>
                                        <p:attrNameLst>
                                          <p:attrName>style.visibility</p:attrName>
                                        </p:attrNameLst>
                                      </p:cBhvr>
                                      <p:to>
                                        <p:strVal val="visible"/>
                                      </p:to>
                                    </p:set>
                                    <p:anim calcmode="lin" valueType="num">
                                      <p:cBhvr>
                                        <p:cTn id="122" dur="500" fill="hold"/>
                                        <p:tgtEl>
                                          <p:spTgt spid="75"/>
                                        </p:tgtEl>
                                        <p:attrNameLst>
                                          <p:attrName>ppt_w</p:attrName>
                                        </p:attrNameLst>
                                      </p:cBhvr>
                                      <p:tavLst>
                                        <p:tav tm="0">
                                          <p:val>
                                            <p:fltVal val="0"/>
                                          </p:val>
                                        </p:tav>
                                        <p:tav tm="100000">
                                          <p:val>
                                            <p:strVal val="#ppt_w"/>
                                          </p:val>
                                        </p:tav>
                                      </p:tavLst>
                                    </p:anim>
                                    <p:anim calcmode="lin" valueType="num">
                                      <p:cBhvr>
                                        <p:cTn id="123" dur="500" fill="hold"/>
                                        <p:tgtEl>
                                          <p:spTgt spid="75"/>
                                        </p:tgtEl>
                                        <p:attrNameLst>
                                          <p:attrName>ppt_h</p:attrName>
                                        </p:attrNameLst>
                                      </p:cBhvr>
                                      <p:tavLst>
                                        <p:tav tm="0">
                                          <p:val>
                                            <p:fltVal val="0"/>
                                          </p:val>
                                        </p:tav>
                                        <p:tav tm="100000">
                                          <p:val>
                                            <p:strVal val="#ppt_h"/>
                                          </p:val>
                                        </p:tav>
                                      </p:tavLst>
                                    </p:anim>
                                    <p:animEffect transition="in" filter="fade">
                                      <p:cBhvr>
                                        <p:cTn id="124" dur="500"/>
                                        <p:tgtEl>
                                          <p:spTgt spid="75"/>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78"/>
                                        </p:tgtEl>
                                        <p:attrNameLst>
                                          <p:attrName>style.visibility</p:attrName>
                                        </p:attrNameLst>
                                      </p:cBhvr>
                                      <p:to>
                                        <p:strVal val="visible"/>
                                      </p:to>
                                    </p:set>
                                    <p:anim calcmode="lin" valueType="num">
                                      <p:cBhvr>
                                        <p:cTn id="129" dur="500" fill="hold"/>
                                        <p:tgtEl>
                                          <p:spTgt spid="78"/>
                                        </p:tgtEl>
                                        <p:attrNameLst>
                                          <p:attrName>ppt_w</p:attrName>
                                        </p:attrNameLst>
                                      </p:cBhvr>
                                      <p:tavLst>
                                        <p:tav tm="0">
                                          <p:val>
                                            <p:fltVal val="0"/>
                                          </p:val>
                                        </p:tav>
                                        <p:tav tm="100000">
                                          <p:val>
                                            <p:strVal val="#ppt_w"/>
                                          </p:val>
                                        </p:tav>
                                      </p:tavLst>
                                    </p:anim>
                                    <p:anim calcmode="lin" valueType="num">
                                      <p:cBhvr>
                                        <p:cTn id="130" dur="500" fill="hold"/>
                                        <p:tgtEl>
                                          <p:spTgt spid="78"/>
                                        </p:tgtEl>
                                        <p:attrNameLst>
                                          <p:attrName>ppt_h</p:attrName>
                                        </p:attrNameLst>
                                      </p:cBhvr>
                                      <p:tavLst>
                                        <p:tav tm="0">
                                          <p:val>
                                            <p:fltVal val="0"/>
                                          </p:val>
                                        </p:tav>
                                        <p:tav tm="100000">
                                          <p:val>
                                            <p:strVal val="#ppt_h"/>
                                          </p:val>
                                        </p:tav>
                                      </p:tavLst>
                                    </p:anim>
                                    <p:animEffect transition="in" filter="fade">
                                      <p:cBhvr>
                                        <p:cTn id="131" dur="500"/>
                                        <p:tgtEl>
                                          <p:spTgt spid="78"/>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80"/>
                                        </p:tgtEl>
                                        <p:attrNameLst>
                                          <p:attrName>style.visibility</p:attrName>
                                        </p:attrNameLst>
                                      </p:cBhvr>
                                      <p:to>
                                        <p:strVal val="visible"/>
                                      </p:to>
                                    </p:set>
                                    <p:anim calcmode="lin" valueType="num">
                                      <p:cBhvr>
                                        <p:cTn id="136" dur="500" fill="hold"/>
                                        <p:tgtEl>
                                          <p:spTgt spid="80"/>
                                        </p:tgtEl>
                                        <p:attrNameLst>
                                          <p:attrName>ppt_w</p:attrName>
                                        </p:attrNameLst>
                                      </p:cBhvr>
                                      <p:tavLst>
                                        <p:tav tm="0">
                                          <p:val>
                                            <p:fltVal val="0"/>
                                          </p:val>
                                        </p:tav>
                                        <p:tav tm="100000">
                                          <p:val>
                                            <p:strVal val="#ppt_w"/>
                                          </p:val>
                                        </p:tav>
                                      </p:tavLst>
                                    </p:anim>
                                    <p:anim calcmode="lin" valueType="num">
                                      <p:cBhvr>
                                        <p:cTn id="137" dur="500" fill="hold"/>
                                        <p:tgtEl>
                                          <p:spTgt spid="80"/>
                                        </p:tgtEl>
                                        <p:attrNameLst>
                                          <p:attrName>ppt_h</p:attrName>
                                        </p:attrNameLst>
                                      </p:cBhvr>
                                      <p:tavLst>
                                        <p:tav tm="0">
                                          <p:val>
                                            <p:fltVal val="0"/>
                                          </p:val>
                                        </p:tav>
                                        <p:tav tm="100000">
                                          <p:val>
                                            <p:strVal val="#ppt_h"/>
                                          </p:val>
                                        </p:tav>
                                      </p:tavLst>
                                    </p:anim>
                                    <p:animEffect transition="in" filter="fade">
                                      <p:cBhvr>
                                        <p:cTn id="138" dur="500"/>
                                        <p:tgtEl>
                                          <p:spTgt spid="80"/>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81"/>
                                        </p:tgtEl>
                                        <p:attrNameLst>
                                          <p:attrName>style.visibility</p:attrName>
                                        </p:attrNameLst>
                                      </p:cBhvr>
                                      <p:to>
                                        <p:strVal val="visible"/>
                                      </p:to>
                                    </p:set>
                                    <p:anim calcmode="lin" valueType="num">
                                      <p:cBhvr>
                                        <p:cTn id="143" dur="500" fill="hold"/>
                                        <p:tgtEl>
                                          <p:spTgt spid="81"/>
                                        </p:tgtEl>
                                        <p:attrNameLst>
                                          <p:attrName>ppt_w</p:attrName>
                                        </p:attrNameLst>
                                      </p:cBhvr>
                                      <p:tavLst>
                                        <p:tav tm="0">
                                          <p:val>
                                            <p:fltVal val="0"/>
                                          </p:val>
                                        </p:tav>
                                        <p:tav tm="100000">
                                          <p:val>
                                            <p:strVal val="#ppt_w"/>
                                          </p:val>
                                        </p:tav>
                                      </p:tavLst>
                                    </p:anim>
                                    <p:anim calcmode="lin" valueType="num">
                                      <p:cBhvr>
                                        <p:cTn id="144" dur="500" fill="hold"/>
                                        <p:tgtEl>
                                          <p:spTgt spid="81"/>
                                        </p:tgtEl>
                                        <p:attrNameLst>
                                          <p:attrName>ppt_h</p:attrName>
                                        </p:attrNameLst>
                                      </p:cBhvr>
                                      <p:tavLst>
                                        <p:tav tm="0">
                                          <p:val>
                                            <p:fltVal val="0"/>
                                          </p:val>
                                        </p:tav>
                                        <p:tav tm="100000">
                                          <p:val>
                                            <p:strVal val="#ppt_h"/>
                                          </p:val>
                                        </p:tav>
                                      </p:tavLst>
                                    </p:anim>
                                    <p:animEffect transition="in" filter="fade">
                                      <p:cBhvr>
                                        <p:cTn id="145" dur="500"/>
                                        <p:tgtEl>
                                          <p:spTgt spid="81"/>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83"/>
                                        </p:tgtEl>
                                        <p:attrNameLst>
                                          <p:attrName>style.visibility</p:attrName>
                                        </p:attrNameLst>
                                      </p:cBhvr>
                                      <p:to>
                                        <p:strVal val="visible"/>
                                      </p:to>
                                    </p:set>
                                    <p:anim calcmode="lin" valueType="num">
                                      <p:cBhvr>
                                        <p:cTn id="150" dur="500" fill="hold"/>
                                        <p:tgtEl>
                                          <p:spTgt spid="83"/>
                                        </p:tgtEl>
                                        <p:attrNameLst>
                                          <p:attrName>ppt_w</p:attrName>
                                        </p:attrNameLst>
                                      </p:cBhvr>
                                      <p:tavLst>
                                        <p:tav tm="0">
                                          <p:val>
                                            <p:fltVal val="0"/>
                                          </p:val>
                                        </p:tav>
                                        <p:tav tm="100000">
                                          <p:val>
                                            <p:strVal val="#ppt_w"/>
                                          </p:val>
                                        </p:tav>
                                      </p:tavLst>
                                    </p:anim>
                                    <p:anim calcmode="lin" valueType="num">
                                      <p:cBhvr>
                                        <p:cTn id="151" dur="500" fill="hold"/>
                                        <p:tgtEl>
                                          <p:spTgt spid="83"/>
                                        </p:tgtEl>
                                        <p:attrNameLst>
                                          <p:attrName>ppt_h</p:attrName>
                                        </p:attrNameLst>
                                      </p:cBhvr>
                                      <p:tavLst>
                                        <p:tav tm="0">
                                          <p:val>
                                            <p:fltVal val="0"/>
                                          </p:val>
                                        </p:tav>
                                        <p:tav tm="100000">
                                          <p:val>
                                            <p:strVal val="#ppt_h"/>
                                          </p:val>
                                        </p:tav>
                                      </p:tavLst>
                                    </p:anim>
                                    <p:animEffect transition="in" filter="fade">
                                      <p:cBhvr>
                                        <p:cTn id="152" dur="500"/>
                                        <p:tgtEl>
                                          <p:spTgt spid="83"/>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84"/>
                                        </p:tgtEl>
                                        <p:attrNameLst>
                                          <p:attrName>style.visibility</p:attrName>
                                        </p:attrNameLst>
                                      </p:cBhvr>
                                      <p:to>
                                        <p:strVal val="visible"/>
                                      </p:to>
                                    </p:set>
                                    <p:anim calcmode="lin" valueType="num">
                                      <p:cBhvr>
                                        <p:cTn id="157" dur="500" fill="hold"/>
                                        <p:tgtEl>
                                          <p:spTgt spid="84"/>
                                        </p:tgtEl>
                                        <p:attrNameLst>
                                          <p:attrName>ppt_w</p:attrName>
                                        </p:attrNameLst>
                                      </p:cBhvr>
                                      <p:tavLst>
                                        <p:tav tm="0">
                                          <p:val>
                                            <p:fltVal val="0"/>
                                          </p:val>
                                        </p:tav>
                                        <p:tav tm="100000">
                                          <p:val>
                                            <p:strVal val="#ppt_w"/>
                                          </p:val>
                                        </p:tav>
                                      </p:tavLst>
                                    </p:anim>
                                    <p:anim calcmode="lin" valueType="num">
                                      <p:cBhvr>
                                        <p:cTn id="158" dur="500" fill="hold"/>
                                        <p:tgtEl>
                                          <p:spTgt spid="84"/>
                                        </p:tgtEl>
                                        <p:attrNameLst>
                                          <p:attrName>ppt_h</p:attrName>
                                        </p:attrNameLst>
                                      </p:cBhvr>
                                      <p:tavLst>
                                        <p:tav tm="0">
                                          <p:val>
                                            <p:fltVal val="0"/>
                                          </p:val>
                                        </p:tav>
                                        <p:tav tm="100000">
                                          <p:val>
                                            <p:strVal val="#ppt_h"/>
                                          </p:val>
                                        </p:tav>
                                      </p:tavLst>
                                    </p:anim>
                                    <p:animEffect transition="in" filter="fade">
                                      <p:cBhvr>
                                        <p:cTn id="159" dur="500"/>
                                        <p:tgtEl>
                                          <p:spTgt spid="84"/>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16" fill="hold" nodeType="clickEffect">
                                  <p:stCondLst>
                                    <p:cond delay="0"/>
                                  </p:stCondLst>
                                  <p:childTnLst>
                                    <p:set>
                                      <p:cBhvr>
                                        <p:cTn id="163" dur="1" fill="hold">
                                          <p:stCondLst>
                                            <p:cond delay="0"/>
                                          </p:stCondLst>
                                        </p:cTn>
                                        <p:tgtEl>
                                          <p:spTgt spid="85"/>
                                        </p:tgtEl>
                                        <p:attrNameLst>
                                          <p:attrName>style.visibility</p:attrName>
                                        </p:attrNameLst>
                                      </p:cBhvr>
                                      <p:to>
                                        <p:strVal val="visible"/>
                                      </p:to>
                                    </p:set>
                                    <p:anim calcmode="lin" valueType="num">
                                      <p:cBhvr>
                                        <p:cTn id="164" dur="500" fill="hold"/>
                                        <p:tgtEl>
                                          <p:spTgt spid="85"/>
                                        </p:tgtEl>
                                        <p:attrNameLst>
                                          <p:attrName>ppt_w</p:attrName>
                                        </p:attrNameLst>
                                      </p:cBhvr>
                                      <p:tavLst>
                                        <p:tav tm="0">
                                          <p:val>
                                            <p:fltVal val="0"/>
                                          </p:val>
                                        </p:tav>
                                        <p:tav tm="100000">
                                          <p:val>
                                            <p:strVal val="#ppt_w"/>
                                          </p:val>
                                        </p:tav>
                                      </p:tavLst>
                                    </p:anim>
                                    <p:anim calcmode="lin" valueType="num">
                                      <p:cBhvr>
                                        <p:cTn id="165" dur="500" fill="hold"/>
                                        <p:tgtEl>
                                          <p:spTgt spid="85"/>
                                        </p:tgtEl>
                                        <p:attrNameLst>
                                          <p:attrName>ppt_h</p:attrName>
                                        </p:attrNameLst>
                                      </p:cBhvr>
                                      <p:tavLst>
                                        <p:tav tm="0">
                                          <p:val>
                                            <p:fltVal val="0"/>
                                          </p:val>
                                        </p:tav>
                                        <p:tav tm="100000">
                                          <p:val>
                                            <p:strVal val="#ppt_h"/>
                                          </p:val>
                                        </p:tav>
                                      </p:tavLst>
                                    </p:anim>
                                    <p:animEffect transition="in" filter="fade">
                                      <p:cBhvr>
                                        <p:cTn id="166" dur="500"/>
                                        <p:tgtEl>
                                          <p:spTgt spid="85"/>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nodeType="clickEffect">
                                  <p:stCondLst>
                                    <p:cond delay="0"/>
                                  </p:stCondLst>
                                  <p:childTnLst>
                                    <p:set>
                                      <p:cBhvr>
                                        <p:cTn id="170" dur="1" fill="hold">
                                          <p:stCondLst>
                                            <p:cond delay="0"/>
                                          </p:stCondLst>
                                        </p:cTn>
                                        <p:tgtEl>
                                          <p:spTgt spid="86"/>
                                        </p:tgtEl>
                                        <p:attrNameLst>
                                          <p:attrName>style.visibility</p:attrName>
                                        </p:attrNameLst>
                                      </p:cBhvr>
                                      <p:to>
                                        <p:strVal val="visible"/>
                                      </p:to>
                                    </p:set>
                                    <p:anim calcmode="lin" valueType="num">
                                      <p:cBhvr>
                                        <p:cTn id="171" dur="500" fill="hold"/>
                                        <p:tgtEl>
                                          <p:spTgt spid="86"/>
                                        </p:tgtEl>
                                        <p:attrNameLst>
                                          <p:attrName>ppt_w</p:attrName>
                                        </p:attrNameLst>
                                      </p:cBhvr>
                                      <p:tavLst>
                                        <p:tav tm="0">
                                          <p:val>
                                            <p:fltVal val="0"/>
                                          </p:val>
                                        </p:tav>
                                        <p:tav tm="100000">
                                          <p:val>
                                            <p:strVal val="#ppt_w"/>
                                          </p:val>
                                        </p:tav>
                                      </p:tavLst>
                                    </p:anim>
                                    <p:anim calcmode="lin" valueType="num">
                                      <p:cBhvr>
                                        <p:cTn id="172" dur="500" fill="hold"/>
                                        <p:tgtEl>
                                          <p:spTgt spid="86"/>
                                        </p:tgtEl>
                                        <p:attrNameLst>
                                          <p:attrName>ppt_h</p:attrName>
                                        </p:attrNameLst>
                                      </p:cBhvr>
                                      <p:tavLst>
                                        <p:tav tm="0">
                                          <p:val>
                                            <p:fltVal val="0"/>
                                          </p:val>
                                        </p:tav>
                                        <p:tav tm="100000">
                                          <p:val>
                                            <p:strVal val="#ppt_h"/>
                                          </p:val>
                                        </p:tav>
                                      </p:tavLst>
                                    </p:anim>
                                    <p:animEffect transition="in" filter="fade">
                                      <p:cBhvr>
                                        <p:cTn id="17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4" grpId="0"/>
      <p:bldP spid="75"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3" name="文本框 1"/>
          <p:cNvSpPr txBox="1"/>
          <p:nvPr/>
        </p:nvSpPr>
        <p:spPr>
          <a:xfrm>
            <a:off x="1051404" y="685899"/>
            <a:ext cx="104663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dirty="0">
                <a:ln w="22225">
                  <a:noFill/>
                  <a:prstDash val="solid"/>
                </a:ln>
                <a:solidFill>
                  <a:srgbClr val="000000"/>
                </a:solidFill>
                <a:latin typeface="Impact" panose="020B0806030902050204" pitchFamily="34" charset="0"/>
                <a:cs typeface="Times New Roman" panose="02020603050405020304" pitchFamily="18" charset="0"/>
              </a:rPr>
              <a:t>Please make your own mind map to retell the passage.</a:t>
            </a:r>
            <a:endParaRPr lang="en-US" altLang="zh-CN" sz="3600" dirty="0">
              <a:ln w="22225">
                <a:noFill/>
                <a:prstDash val="solid"/>
              </a:ln>
              <a:solidFill>
                <a:srgbClr val="000000"/>
              </a:solidFill>
              <a:latin typeface="Impact" panose="020B0806030902050204" pitchFamily="34" charset="0"/>
              <a:cs typeface="Times New Roman" panose="02020603050405020304" pitchFamily="18" charset="0"/>
            </a:endParaRPr>
          </a:p>
        </p:txBody>
      </p:sp>
      <p:sp>
        <p:nvSpPr>
          <p:cNvPr id="4" name="任意多边形 3"/>
          <p:cNvSpPr/>
          <p:nvPr/>
        </p:nvSpPr>
        <p:spPr>
          <a:xfrm>
            <a:off x="3347085" y="2471420"/>
            <a:ext cx="5697220" cy="3096260"/>
          </a:xfrm>
          <a:custGeom>
            <a:avLst/>
            <a:gdLst>
              <a:gd name="connisteX0" fmla="*/ 0 w 5642610"/>
              <a:gd name="connsiteY0" fmla="*/ 2768673 h 2842333"/>
              <a:gd name="connisteX1" fmla="*/ 2980055 w 5642610"/>
              <a:gd name="connsiteY1" fmla="*/ 73 h 2842333"/>
              <a:gd name="connisteX2" fmla="*/ 5642610 w 5642610"/>
              <a:gd name="connsiteY2" fmla="*/ 2842333 h 2842333"/>
            </a:gdLst>
            <a:ahLst/>
            <a:cxnLst>
              <a:cxn ang="0">
                <a:pos x="connisteX0" y="connsiteY0"/>
              </a:cxn>
              <a:cxn ang="0">
                <a:pos x="connisteX1" y="connsiteY1"/>
              </a:cxn>
              <a:cxn ang="0">
                <a:pos x="connisteX2" y="connsiteY2"/>
              </a:cxn>
            </a:cxnLst>
            <a:rect l="l" t="t" r="r" b="b"/>
            <a:pathLst>
              <a:path w="5642610" h="2842333">
                <a:moveTo>
                  <a:pt x="0" y="2768673"/>
                </a:moveTo>
                <a:cubicBezTo>
                  <a:pt x="542925" y="2157803"/>
                  <a:pt x="1851660" y="-14532"/>
                  <a:pt x="2980055" y="73"/>
                </a:cubicBezTo>
                <a:cubicBezTo>
                  <a:pt x="4108450" y="14678"/>
                  <a:pt x="5169535" y="2218763"/>
                  <a:pt x="5642610" y="2842333"/>
                </a:cubicBezTo>
              </a:path>
            </a:pathLst>
          </a:custGeom>
          <a:noFill/>
          <a:ln w="38100">
            <a:gradFill>
              <a:gsLst>
                <a:gs pos="0">
                  <a:srgbClr val="012D86"/>
                </a:gs>
                <a:gs pos="100000">
                  <a:srgbClr val="0E2557"/>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5" name="椭圆 4"/>
          <p:cNvSpPr/>
          <p:nvPr/>
        </p:nvSpPr>
        <p:spPr>
          <a:xfrm>
            <a:off x="3284220" y="5387975"/>
            <a:ext cx="189230" cy="179705"/>
          </a:xfrm>
          <a:prstGeom prst="ellipse">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6" name="椭圆 5"/>
          <p:cNvSpPr/>
          <p:nvPr/>
        </p:nvSpPr>
        <p:spPr>
          <a:xfrm>
            <a:off x="4309110" y="3929380"/>
            <a:ext cx="189230" cy="179705"/>
          </a:xfrm>
          <a:prstGeom prst="ellipse">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7" name="椭圆 6"/>
          <p:cNvSpPr/>
          <p:nvPr/>
        </p:nvSpPr>
        <p:spPr>
          <a:xfrm>
            <a:off x="6189980" y="2386965"/>
            <a:ext cx="189230" cy="179705"/>
          </a:xfrm>
          <a:prstGeom prst="ellipse">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8" name="椭圆 7"/>
          <p:cNvSpPr/>
          <p:nvPr/>
        </p:nvSpPr>
        <p:spPr>
          <a:xfrm>
            <a:off x="8937625" y="5462270"/>
            <a:ext cx="189230" cy="179705"/>
          </a:xfrm>
          <a:prstGeom prst="ellipse">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9" name="文本框 9"/>
          <p:cNvSpPr txBox="1"/>
          <p:nvPr/>
        </p:nvSpPr>
        <p:spPr>
          <a:xfrm>
            <a:off x="3625850" y="5186045"/>
            <a:ext cx="109855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cause</a:t>
            </a:r>
            <a:endPar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0" name="文本框 10"/>
          <p:cNvSpPr txBox="1"/>
          <p:nvPr/>
        </p:nvSpPr>
        <p:spPr>
          <a:xfrm>
            <a:off x="4498340" y="3929380"/>
            <a:ext cx="235521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development</a:t>
            </a:r>
            <a:endPar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1"/>
          <p:cNvSpPr txBox="1"/>
          <p:nvPr/>
        </p:nvSpPr>
        <p:spPr>
          <a:xfrm>
            <a:off x="5681345" y="2652395"/>
            <a:ext cx="134048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climax</a:t>
            </a:r>
            <a:endPar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2" name="文本框 12"/>
          <p:cNvSpPr txBox="1"/>
          <p:nvPr/>
        </p:nvSpPr>
        <p:spPr>
          <a:xfrm>
            <a:off x="7538720" y="5186045"/>
            <a:ext cx="131064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ending</a:t>
            </a:r>
            <a:endPar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3" name="文本框 13"/>
          <p:cNvSpPr txBox="1"/>
          <p:nvPr/>
        </p:nvSpPr>
        <p:spPr>
          <a:xfrm>
            <a:off x="200660" y="4939665"/>
            <a:ext cx="314642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e.g.</a:t>
            </a:r>
            <a:r>
              <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Mom wanted Nancy to ... but ...</a:t>
            </a:r>
            <a:endParaRPr kumimoji="0" lang="en-US" altLang="zh-CN"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4" name="文本框 14"/>
          <p:cNvSpPr txBox="1"/>
          <p:nvPr/>
        </p:nvSpPr>
        <p:spPr>
          <a:xfrm>
            <a:off x="410845" y="2914015"/>
            <a:ext cx="2873375"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rPr>
              <a:t>______________________________</a:t>
            </a:r>
            <a:endPar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rPr>
              <a:t>_______________</a:t>
            </a:r>
            <a:endPar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
        <p:nvSpPr>
          <p:cNvPr id="15" name="文本框 15"/>
          <p:cNvSpPr txBox="1"/>
          <p:nvPr/>
        </p:nvSpPr>
        <p:spPr>
          <a:xfrm>
            <a:off x="7538720" y="1451610"/>
            <a:ext cx="2877820"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rPr>
              <a:t>______________________________</a:t>
            </a:r>
            <a:endPar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rPr>
              <a:t>_______________</a:t>
            </a:r>
            <a:endParaRPr kumimoji="0" lang="en-US" altLang="zh-CN" sz="3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
        <p:nvSpPr>
          <p:cNvPr id="16" name="文本框 16"/>
          <p:cNvSpPr txBox="1"/>
          <p:nvPr/>
        </p:nvSpPr>
        <p:spPr>
          <a:xfrm>
            <a:off x="9215120" y="4512945"/>
            <a:ext cx="2799715"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a:rPr>
              <a:t>______________________________</a:t>
            </a:r>
            <a:endPar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a:rPr>
              <a:t>_______________</a:t>
            </a:r>
            <a:endPar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a:endParaRPr>
          </a:p>
        </p:txBody>
      </p:sp>
      <p:graphicFrame>
        <p:nvGraphicFramePr>
          <p:cNvPr id="2" name="表格 1"/>
          <p:cNvGraphicFramePr>
            <a:graphicFrameLocks noGrp="1"/>
          </p:cNvGraphicFramePr>
          <p:nvPr/>
        </p:nvGraphicFramePr>
        <p:xfrm>
          <a:off x="4098735" y="3203247"/>
          <a:ext cx="7828436" cy="3261360"/>
        </p:xfrm>
        <a:graphic>
          <a:graphicData uri="http://schemas.openxmlformats.org/drawingml/2006/table">
            <a:tbl>
              <a:tblPr firstRow="1" bandRow="1"/>
              <a:tblGrid>
                <a:gridCol w="1818146"/>
                <a:gridCol w="4559549"/>
                <a:gridCol w="1450741"/>
              </a:tblGrid>
              <a:tr h="370840">
                <a:tc gridSpan="3">
                  <a:txBody>
                    <a:bodyPr/>
                    <a:lstStyle>
                      <a:lvl1pPr marL="0" algn="l" defTabSz="1219200" rtl="0" eaLnBrk="1" latinLnBrk="0" hangingPunct="1">
                        <a:defRPr sz="2400" b="1" kern="1200">
                          <a:solidFill>
                            <a:schemeClr val="lt1"/>
                          </a:solidFill>
                          <a:latin typeface="等线" panose="02010600030101010101" charset="-122"/>
                          <a:ea typeface="宋体" panose="02010600030101010101" pitchFamily="2" charset="-122"/>
                        </a:defRPr>
                      </a:lvl1pPr>
                      <a:lvl2pPr marL="609600" algn="l" defTabSz="1219200" rtl="0" eaLnBrk="1" latinLnBrk="0" hangingPunct="1">
                        <a:defRPr sz="2400" b="1" kern="1200">
                          <a:solidFill>
                            <a:schemeClr val="lt1"/>
                          </a:solidFill>
                          <a:latin typeface="等线" panose="02010600030101010101" charset="-122"/>
                          <a:ea typeface="宋体" panose="02010600030101010101" pitchFamily="2" charset="-122"/>
                        </a:defRPr>
                      </a:lvl2pPr>
                      <a:lvl3pPr marL="1219200" algn="l" defTabSz="1219200" rtl="0" eaLnBrk="1" latinLnBrk="0" hangingPunct="1">
                        <a:defRPr sz="2400" b="1" kern="1200">
                          <a:solidFill>
                            <a:schemeClr val="lt1"/>
                          </a:solidFill>
                          <a:latin typeface="等线" panose="02010600030101010101" charset="-122"/>
                          <a:ea typeface="宋体" panose="02010600030101010101" pitchFamily="2" charset="-122"/>
                        </a:defRPr>
                      </a:lvl3pPr>
                      <a:lvl4pPr marL="1828800" algn="l" defTabSz="1219200" rtl="0" eaLnBrk="1" latinLnBrk="0" hangingPunct="1">
                        <a:defRPr sz="2400" b="1" kern="1200">
                          <a:solidFill>
                            <a:schemeClr val="lt1"/>
                          </a:solidFill>
                          <a:latin typeface="等线" panose="02010600030101010101" charset="-122"/>
                          <a:ea typeface="宋体" panose="02010600030101010101" pitchFamily="2" charset="-122"/>
                        </a:defRPr>
                      </a:lvl4pPr>
                      <a:lvl5pPr marL="2438400" algn="l" defTabSz="1219200" rtl="0" eaLnBrk="1" latinLnBrk="0" hangingPunct="1">
                        <a:defRPr sz="2400" b="1" kern="1200">
                          <a:solidFill>
                            <a:schemeClr val="lt1"/>
                          </a:solidFill>
                          <a:latin typeface="等线" panose="02010600030101010101" charset="-122"/>
                          <a:ea typeface="宋体" panose="02010600030101010101" pitchFamily="2" charset="-122"/>
                        </a:defRPr>
                      </a:lvl5pPr>
                      <a:lvl6pPr marL="3048000" algn="l" defTabSz="1219200" rtl="0" eaLnBrk="1" latinLnBrk="0" hangingPunct="1">
                        <a:defRPr sz="2400" b="1" kern="1200">
                          <a:solidFill>
                            <a:schemeClr val="lt1"/>
                          </a:solidFill>
                          <a:latin typeface="等线" panose="02010600030101010101" charset="-122"/>
                          <a:ea typeface="宋体" panose="02010600030101010101" pitchFamily="2" charset="-122"/>
                        </a:defRPr>
                      </a:lvl6pPr>
                      <a:lvl7pPr marL="3657600" algn="l" defTabSz="1219200" rtl="0" eaLnBrk="1" latinLnBrk="0" hangingPunct="1">
                        <a:defRPr sz="2400" b="1" kern="1200">
                          <a:solidFill>
                            <a:schemeClr val="lt1"/>
                          </a:solidFill>
                          <a:latin typeface="等线" panose="02010600030101010101" charset="-122"/>
                          <a:ea typeface="宋体" panose="02010600030101010101" pitchFamily="2" charset="-122"/>
                        </a:defRPr>
                      </a:lvl7pPr>
                      <a:lvl8pPr marL="4267200" algn="l" defTabSz="1219200" rtl="0" eaLnBrk="1" latinLnBrk="0" hangingPunct="1">
                        <a:defRPr sz="2400" b="1" kern="1200">
                          <a:solidFill>
                            <a:schemeClr val="lt1"/>
                          </a:solidFill>
                          <a:latin typeface="等线" panose="02010600030101010101" charset="-122"/>
                          <a:ea typeface="宋体" panose="02010600030101010101" pitchFamily="2" charset="-122"/>
                        </a:defRPr>
                      </a:lvl8pPr>
                      <a:lvl9pPr marL="4876800" algn="l" defTabSz="1219200" rtl="0" eaLnBrk="1" latinLnBrk="0" hangingPunct="1">
                        <a:defRPr sz="2400" b="1" kern="1200">
                          <a:solidFill>
                            <a:schemeClr val="lt1"/>
                          </a:solidFill>
                          <a:latin typeface="等线" panose="02010600030101010101" charset="-122"/>
                          <a:ea typeface="宋体" panose="02010600030101010101" pitchFamily="2" charset="-122"/>
                        </a:defRPr>
                      </a:lvl9pPr>
                    </a:lstStyle>
                    <a:p>
                      <a:pPr algn="ctr"/>
                      <a:r>
                        <a:rPr lang="en-US" altLang="zh-CN" sz="2800" dirty="0">
                          <a:latin typeface="微软雅黑" panose="020B0503020204020204" pitchFamily="34" charset="-122"/>
                          <a:ea typeface="微软雅黑" panose="020B0503020204020204" pitchFamily="34" charset="-122"/>
                        </a:rPr>
                        <a:t>Checklist</a:t>
                      </a:r>
                      <a:endParaRPr lang="zh-CN" altLang="en-US" sz="28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4037"/>
                    </a:solidFill>
                  </a:tcPr>
                </a:tc>
                <a:tc hMerge="1">
                  <a:tcPr/>
                </a:tc>
                <a:tc hMerge="1">
                  <a:tcPr/>
                </a:tc>
              </a:tr>
              <a:tr h="370840">
                <a:tc grid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Activities: Group work</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h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小组互评</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row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en-US" altLang="zh-CN" sz="2800" b="1" kern="1200" dirty="0">
                          <a:solidFill>
                            <a:schemeClr val="tx1"/>
                          </a:solidFill>
                          <a:latin typeface="Times New Roman" panose="02020603050405020304" pitchFamily="18" charset="0"/>
                          <a:ea typeface="黑体" panose="02010609060101010101" charset="-122"/>
                          <a:cs typeface="Arial" panose="020B0604020202020204"/>
                        </a:rPr>
                        <a:t>Contents</a:t>
                      </a:r>
                      <a:endParaRPr lang="zh-CN" altLang="en-US" sz="28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Make your own mind map </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r>
              <a:tr h="370840">
                <a:tc v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Use the phrases we have learned today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row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en-US" altLang="zh-CN" sz="2800" b="1" kern="1200" dirty="0">
                          <a:solidFill>
                            <a:schemeClr val="tx1"/>
                          </a:solidFill>
                          <a:latin typeface="Times New Roman" panose="02020603050405020304" pitchFamily="18" charset="0"/>
                          <a:ea typeface="黑体" panose="02010609060101010101" charset="-122"/>
                          <a:cs typeface="Arial" panose="020B0604020202020204"/>
                        </a:rPr>
                        <a:t>Speaking</a:t>
                      </a:r>
                      <a:endParaRPr lang="zh-CN" altLang="en-US" sz="28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r>
                        <a:rPr lang="en-US" altLang="zh-CN" sz="2000" b="1" kern="1200" noProof="1">
                          <a:solidFill>
                            <a:srgbClr val="C00000"/>
                          </a:solidFill>
                          <a:latin typeface="Times New Roman" panose="02020603050405020304" pitchFamily="18" charset="0"/>
                          <a:ea typeface="黑体" panose="02010609060101010101" charset="-122"/>
                          <a:cs typeface="Arial" panose="020B0604020202020204"/>
                        </a:rPr>
                        <a:t>Speak clearly and fluently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r>
              <a:tr h="370840">
                <a:tc v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Use tone and body language properly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gridSpan="3">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l"/>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Excellent                    Good               To</a:t>
                      </a: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be</a:t>
                      </a: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improved</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tc hMerge="1">
                  <a:tcPr/>
                </a:tc>
                <a:tc hMerge="1">
                  <a:tcPr/>
                </a:tc>
              </a:tr>
            </a:tbl>
          </a:graphicData>
        </a:graphic>
      </p:graphicFrame>
      <p:sp>
        <p:nvSpPr>
          <p:cNvPr id="17" name="星形: 五角 16"/>
          <p:cNvSpPr/>
          <p:nvPr/>
        </p:nvSpPr>
        <p:spPr>
          <a:xfrm>
            <a:off x="5493833" y="6081158"/>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
        <p:nvSpPr>
          <p:cNvPr id="18" name="星形: 五角 17"/>
          <p:cNvSpPr/>
          <p:nvPr/>
        </p:nvSpPr>
        <p:spPr>
          <a:xfrm>
            <a:off x="5959556" y="6081158"/>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
        <p:nvSpPr>
          <p:cNvPr id="19" name="星形: 五角 18"/>
          <p:cNvSpPr/>
          <p:nvPr/>
        </p:nvSpPr>
        <p:spPr>
          <a:xfrm>
            <a:off x="6426572" y="6081158"/>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
        <p:nvSpPr>
          <p:cNvPr id="20" name="星形: 五角 19"/>
          <p:cNvSpPr/>
          <p:nvPr/>
        </p:nvSpPr>
        <p:spPr>
          <a:xfrm>
            <a:off x="7737102" y="607778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
        <p:nvSpPr>
          <p:cNvPr id="21" name="星形: 五角 20"/>
          <p:cNvSpPr/>
          <p:nvPr/>
        </p:nvSpPr>
        <p:spPr>
          <a:xfrm>
            <a:off x="8202825" y="607778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
        <p:nvSpPr>
          <p:cNvPr id="22" name="星形: 五角 21"/>
          <p:cNvSpPr/>
          <p:nvPr/>
        </p:nvSpPr>
        <p:spPr>
          <a:xfrm>
            <a:off x="10890413" y="6077780"/>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algn="ctr">
              <a:defRPr/>
            </a:pPr>
            <a:endParaRPr lang="zh-CN" altLang="en-US" kern="0">
              <a:solidFill>
                <a:prstClr val="white"/>
              </a:solidFill>
              <a:latin typeface="等线" panose="02010600030101010101" charset="-122"/>
              <a:ea typeface="等线" panose="02010600030101010101"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2"/>
                                        </p:tgtEl>
                                        <p:attrNameLst>
                                          <p:attrName>ppt_w</p:attrName>
                                        </p:attrNameLst>
                                      </p:cBhvr>
                                      <p:tavLst>
                                        <p:tav tm="0">
                                          <p:val>
                                            <p:strVal val="ppt_w"/>
                                          </p:val>
                                        </p:tav>
                                        <p:tav tm="100000">
                                          <p:val>
                                            <p:fltVal val="0"/>
                                          </p:val>
                                        </p:tav>
                                      </p:tavLst>
                                    </p:anim>
                                    <p:anim calcmode="lin" valueType="num">
                                      <p:cBhvr>
                                        <p:cTn id="37" dur="500"/>
                                        <p:tgtEl>
                                          <p:spTgt spid="2"/>
                                        </p:tgtEl>
                                        <p:attrNameLst>
                                          <p:attrName>ppt_h</p:attrName>
                                        </p:attrNameLst>
                                      </p:cBhvr>
                                      <p:tavLst>
                                        <p:tav tm="0">
                                          <p:val>
                                            <p:strVal val="ppt_h"/>
                                          </p:val>
                                        </p:tav>
                                        <p:tav tm="100000">
                                          <p:val>
                                            <p:fltVal val="0"/>
                                          </p:val>
                                        </p:tav>
                                      </p:tavLst>
                                    </p:anim>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17"/>
                                        </p:tgtEl>
                                        <p:attrNameLst>
                                          <p:attrName>ppt_w</p:attrName>
                                        </p:attrNameLst>
                                      </p:cBhvr>
                                      <p:tavLst>
                                        <p:tav tm="0">
                                          <p:val>
                                            <p:strVal val="ppt_w"/>
                                          </p:val>
                                        </p:tav>
                                        <p:tav tm="100000">
                                          <p:val>
                                            <p:fltVal val="0"/>
                                          </p:val>
                                        </p:tav>
                                      </p:tavLst>
                                    </p:anim>
                                    <p:anim calcmode="lin" valueType="num">
                                      <p:cBhvr>
                                        <p:cTn id="42" dur="500"/>
                                        <p:tgtEl>
                                          <p:spTgt spid="17"/>
                                        </p:tgtEl>
                                        <p:attrNameLst>
                                          <p:attrName>ppt_h</p:attrName>
                                        </p:attrNameLst>
                                      </p:cBhvr>
                                      <p:tavLst>
                                        <p:tav tm="0">
                                          <p:val>
                                            <p:strVal val="ppt_h"/>
                                          </p:val>
                                        </p:tav>
                                        <p:tav tm="100000">
                                          <p:val>
                                            <p:fltVal val="0"/>
                                          </p:val>
                                        </p:tav>
                                      </p:tavLst>
                                    </p:anim>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19"/>
                                        </p:tgtEl>
                                        <p:attrNameLst>
                                          <p:attrName>ppt_w</p:attrName>
                                        </p:attrNameLst>
                                      </p:cBhvr>
                                      <p:tavLst>
                                        <p:tav tm="0">
                                          <p:val>
                                            <p:strVal val="ppt_w"/>
                                          </p:val>
                                        </p:tav>
                                        <p:tav tm="100000">
                                          <p:val>
                                            <p:fltVal val="0"/>
                                          </p:val>
                                        </p:tav>
                                      </p:tavLst>
                                    </p:anim>
                                    <p:anim calcmode="lin" valueType="num">
                                      <p:cBhvr>
                                        <p:cTn id="52" dur="500"/>
                                        <p:tgtEl>
                                          <p:spTgt spid="19"/>
                                        </p:tgtEl>
                                        <p:attrNameLst>
                                          <p:attrName>ppt_h</p:attrName>
                                        </p:attrNameLst>
                                      </p:cBhvr>
                                      <p:tavLst>
                                        <p:tav tm="0">
                                          <p:val>
                                            <p:strVal val="ppt_h"/>
                                          </p:val>
                                        </p:tav>
                                        <p:tav tm="100000">
                                          <p:val>
                                            <p:fltVal val="0"/>
                                          </p:val>
                                        </p:tav>
                                      </p:tavLst>
                                    </p:anim>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53" presetClass="exit" presetSubtype="32" fill="hold" grpId="1" nodeType="withEffect">
                                  <p:stCondLst>
                                    <p:cond delay="0"/>
                                  </p:stCondLst>
                                  <p:childTnLst>
                                    <p:anim calcmode="lin" valueType="num">
                                      <p:cBhvr>
                                        <p:cTn id="56" dur="500"/>
                                        <p:tgtEl>
                                          <p:spTgt spid="20"/>
                                        </p:tgtEl>
                                        <p:attrNameLst>
                                          <p:attrName>ppt_w</p:attrName>
                                        </p:attrNameLst>
                                      </p:cBhvr>
                                      <p:tavLst>
                                        <p:tav tm="0">
                                          <p:val>
                                            <p:strVal val="ppt_w"/>
                                          </p:val>
                                        </p:tav>
                                        <p:tav tm="100000">
                                          <p:val>
                                            <p:fltVal val="0"/>
                                          </p:val>
                                        </p:tav>
                                      </p:tavLst>
                                    </p:anim>
                                    <p:anim calcmode="lin" valueType="num">
                                      <p:cBhvr>
                                        <p:cTn id="57" dur="500"/>
                                        <p:tgtEl>
                                          <p:spTgt spid="20"/>
                                        </p:tgtEl>
                                        <p:attrNameLst>
                                          <p:attrName>ppt_h</p:attrName>
                                        </p:attrNameLst>
                                      </p:cBhvr>
                                      <p:tavLst>
                                        <p:tav tm="0">
                                          <p:val>
                                            <p:strVal val="ppt_h"/>
                                          </p:val>
                                        </p:tav>
                                        <p:tav tm="100000">
                                          <p:val>
                                            <p:fltVal val="0"/>
                                          </p:val>
                                        </p:tav>
                                      </p:tavLst>
                                    </p:anim>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21"/>
                                        </p:tgtEl>
                                        <p:attrNameLst>
                                          <p:attrName>ppt_w</p:attrName>
                                        </p:attrNameLst>
                                      </p:cBhvr>
                                      <p:tavLst>
                                        <p:tav tm="0">
                                          <p:val>
                                            <p:strVal val="ppt_w"/>
                                          </p:val>
                                        </p:tav>
                                        <p:tav tm="100000">
                                          <p:val>
                                            <p:fltVal val="0"/>
                                          </p:val>
                                        </p:tav>
                                      </p:tavLst>
                                    </p:anim>
                                    <p:anim calcmode="lin" valueType="num">
                                      <p:cBhvr>
                                        <p:cTn id="62" dur="500"/>
                                        <p:tgtEl>
                                          <p:spTgt spid="21"/>
                                        </p:tgtEl>
                                        <p:attrNameLst>
                                          <p:attrName>ppt_h</p:attrName>
                                        </p:attrNameLst>
                                      </p:cBhvr>
                                      <p:tavLst>
                                        <p:tav tm="0">
                                          <p:val>
                                            <p:strVal val="ppt_h"/>
                                          </p:val>
                                        </p:tav>
                                        <p:tav tm="100000">
                                          <p:val>
                                            <p:fltVal val="0"/>
                                          </p:val>
                                        </p:tav>
                                      </p:tavLst>
                                    </p:anim>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p:cNvSpPr txBox="1"/>
          <p:nvPr/>
        </p:nvSpPr>
        <p:spPr>
          <a:xfrm>
            <a:off x="1276369" y="312935"/>
            <a:ext cx="10099040" cy="1569660"/>
          </a:xfrm>
          <a:prstGeom prst="rect">
            <a:avLst/>
          </a:prstGeom>
          <a:noFill/>
          <a:ln>
            <a:solidFill>
              <a:srgbClr val="000000">
                <a:alpha val="0"/>
              </a:srgbClr>
            </a:solidFill>
          </a:ln>
        </p:spPr>
        <p:txBody>
          <a:bodyPr wrap="square" rtlCol="0">
            <a:spAutoFit/>
          </a:bodyPr>
          <a:lstStyle/>
          <a:p>
            <a:r>
              <a:rPr lang="en-US" altLang="zh-CN" sz="3200" dirty="0">
                <a:ln w="22225">
                  <a:noFill/>
                  <a:prstDash val="solid"/>
                </a:ln>
                <a:latin typeface="Impact" panose="020B0806030902050204" pitchFamily="34" charset="0"/>
                <a:cs typeface="Times New Roman" panose="02020603050405020304" pitchFamily="18" charset="0"/>
                <a:sym typeface="+mn-lt"/>
              </a:rPr>
              <a:t>Decide whether the underlined words in the sentences are </a:t>
            </a:r>
            <a:r>
              <a:rPr lang="en-US" altLang="zh-CN" sz="3200" dirty="0">
                <a:ln w="22225">
                  <a:noFill/>
                  <a:prstDash val="solid"/>
                </a:ln>
                <a:solidFill>
                  <a:srgbClr val="C00000"/>
                </a:solidFill>
                <a:latin typeface="Impact" panose="020B0806030902050204" pitchFamily="34" charset="0"/>
                <a:cs typeface="Times New Roman" panose="02020603050405020304" pitchFamily="18" charset="0"/>
                <a:sym typeface="+mn-lt"/>
              </a:rPr>
              <a:t>verbs or nouns</a:t>
            </a:r>
            <a:r>
              <a:rPr lang="en-US" altLang="zh-CN" sz="3200" dirty="0">
                <a:ln w="22225">
                  <a:noFill/>
                  <a:prstDash val="solid"/>
                </a:ln>
                <a:latin typeface="Impact" panose="020B0806030902050204" pitchFamily="34" charset="0"/>
                <a:cs typeface="Times New Roman" panose="02020603050405020304" pitchFamily="18" charset="0"/>
                <a:sym typeface="+mn-lt"/>
              </a:rPr>
              <a:t>. Then write another sentence using the underlined word in the </a:t>
            </a:r>
            <a:r>
              <a:rPr lang="en-US" altLang="zh-CN" sz="3200" dirty="0">
                <a:ln w="22225">
                  <a:noFill/>
                  <a:prstDash val="solid"/>
                </a:ln>
                <a:solidFill>
                  <a:srgbClr val="C00000"/>
                </a:solidFill>
                <a:latin typeface="Impact" panose="020B0806030902050204" pitchFamily="34" charset="0"/>
                <a:cs typeface="Times New Roman" panose="02020603050405020304" pitchFamily="18" charset="0"/>
                <a:sym typeface="+mn-lt"/>
              </a:rPr>
              <a:t>other form</a:t>
            </a:r>
            <a:r>
              <a:rPr lang="en-US" altLang="zh-CN" sz="3200" dirty="0">
                <a:ln w="22225">
                  <a:noFill/>
                  <a:prstDash val="solid"/>
                </a:ln>
                <a:latin typeface="Impact" panose="020B0806030902050204" pitchFamily="34" charset="0"/>
                <a:cs typeface="Times New Roman" panose="02020603050405020304" pitchFamily="18" charset="0"/>
                <a:sym typeface="+mn-lt"/>
              </a:rPr>
              <a:t>.</a:t>
            </a:r>
            <a:endParaRPr lang="en-US" altLang="zh-CN" sz="3200" dirty="0">
              <a:ln w="22225">
                <a:noFill/>
                <a:prstDash val="solid"/>
              </a:ln>
              <a:latin typeface="Impact" panose="020B0806030902050204" pitchFamily="34" charset="0"/>
              <a:cs typeface="Times New Roman" panose="02020603050405020304" pitchFamily="18" charset="0"/>
              <a:sym typeface="+mn-lt"/>
            </a:endParaRPr>
          </a:p>
        </p:txBody>
      </p:sp>
      <p:grpSp>
        <p:nvGrpSpPr>
          <p:cNvPr id="5" name="组合 4"/>
          <p:cNvGrpSpPr/>
          <p:nvPr/>
        </p:nvGrpSpPr>
        <p:grpSpPr>
          <a:xfrm>
            <a:off x="8279915" y="1159698"/>
            <a:ext cx="3884930" cy="3139440"/>
            <a:chOff x="5062888" y="2051686"/>
            <a:chExt cx="6506678" cy="4695623"/>
          </a:xfrm>
        </p:grpSpPr>
        <p:pic>
          <p:nvPicPr>
            <p:cNvPr id="6" name="图片 5"/>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5963" t="20682" r="11385" b="19671"/>
            <a:stretch>
              <a:fillRect/>
            </a:stretch>
          </p:blipFill>
          <p:spPr>
            <a:xfrm>
              <a:off x="5062888" y="2051686"/>
              <a:ext cx="6506678" cy="4695623"/>
            </a:xfrm>
            <a:prstGeom prst="rect">
              <a:avLst/>
            </a:prstGeom>
          </p:spPr>
        </p:pic>
        <p:sp>
          <p:nvSpPr>
            <p:cNvPr id="7" name="文本框 18"/>
            <p:cNvSpPr txBox="1"/>
            <p:nvPr>
              <p:custDataLst>
                <p:tags r:id="rId3"/>
              </p:custDataLst>
            </p:nvPr>
          </p:nvSpPr>
          <p:spPr>
            <a:xfrm>
              <a:off x="5814780" y="3717316"/>
              <a:ext cx="5059044" cy="234591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defRPr/>
              </a:pPr>
              <a:r>
                <a:rPr lang="zh-CN" altLang="en-US" sz="2400" b="1" noProof="0" dirty="0">
                  <a:ln>
                    <a:noFill/>
                  </a:ln>
                  <a:solidFill>
                    <a:srgbClr val="C00000"/>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mn-ea"/>
                </a:rPr>
                <a:t>转化</a:t>
              </a:r>
              <a:r>
                <a:rPr lang="zh-CN" altLang="en-US" sz="2400" b="1" noProof="0" dirty="0">
                  <a:ln>
                    <a:noFill/>
                  </a:ln>
                  <a:solidFill>
                    <a:schemeClr val="tx1"/>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Wingdings" panose="05000000000000000000" pitchFamily="2" charset="2"/>
                </a:rPr>
                <a:t>（一种构词方式）</a:t>
              </a:r>
              <a:r>
                <a:rPr lang="zh-CN" altLang="en-US" sz="2400" b="1" noProof="0" dirty="0">
                  <a:ln>
                    <a:noFill/>
                  </a:ln>
                  <a:solidFill>
                    <a:schemeClr val="tx1"/>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400" b="1" noProof="0" dirty="0">
                  <a:ln>
                    <a:noFill/>
                  </a:ln>
                  <a:solidFill>
                    <a:schemeClr val="tx1"/>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Wingdings" panose="05000000000000000000" pitchFamily="2" charset="2"/>
                </a:rPr>
                <a:t>：</a:t>
              </a:r>
              <a:r>
                <a:rPr lang="zh-CN" altLang="en-US" sz="2400" b="1" noProof="0" dirty="0">
                  <a:ln>
                    <a:noFill/>
                  </a:ln>
                  <a:solidFill>
                    <a:srgbClr val="FF0000"/>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mn-ea"/>
                </a:rPr>
                <a:t>相同词形的词语由一种词性转变为另一种词性。</a:t>
              </a:r>
              <a:endParaRPr lang="zh-CN" altLang="en-US" sz="2400" b="1" i="1" noProof="0" dirty="0">
                <a:ln>
                  <a:noFill/>
                </a:ln>
                <a:solidFill>
                  <a:srgbClr val="FF0000"/>
                </a:solidFill>
                <a:effectLst/>
                <a:uLnTx/>
                <a:uFillTx/>
                <a:latin typeface="华文楷体" panose="02010600040101010101" pitchFamily="2" charset="-122"/>
                <a:ea typeface="华文楷体" panose="02010600040101010101" pitchFamily="2" charset="-122"/>
                <a:cs typeface="华文楷体" panose="02010600040101010101" pitchFamily="2" charset="-122"/>
                <a:sym typeface="+mn-ea"/>
              </a:endParaRPr>
            </a:p>
          </p:txBody>
        </p:sp>
      </p:grpSp>
      <p:sp>
        <p:nvSpPr>
          <p:cNvPr id="8" name="椭圆 7"/>
          <p:cNvSpPr/>
          <p:nvPr>
            <p:custDataLst>
              <p:tags r:id="rId4"/>
            </p:custDataLst>
          </p:nvPr>
        </p:nvSpPr>
        <p:spPr>
          <a:xfrm>
            <a:off x="387865" y="686691"/>
            <a:ext cx="803275" cy="714375"/>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r>
              <a:rPr lang="en-US" altLang="zh-CN" sz="2800" b="1" noProof="1">
                <a:latin typeface="Times New Roman" panose="02020603050405020304" pitchFamily="18" charset="0"/>
                <a:cs typeface="Times New Roman" panose="02020603050405020304" pitchFamily="18" charset="0"/>
              </a:rPr>
              <a:t>3c</a:t>
            </a:r>
            <a:endParaRPr lang="en-US" altLang="zh-CN" sz="2800" b="1" noProof="1">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custDataLst>
              <p:tags r:id="rId5"/>
            </p:custDataLst>
          </p:nvPr>
        </p:nvSpPr>
        <p:spPr bwMode="auto">
          <a:xfrm>
            <a:off x="387865" y="2147989"/>
            <a:ext cx="10369152"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AutoNum type="arabicPeriod"/>
              <a:defRPr/>
            </a:pPr>
            <a:r>
              <a:rPr lang="en-US" altLang="zh-CN" sz="3200" b="1" dirty="0">
                <a:solidFill>
                  <a:prstClr val="black"/>
                </a:solidFill>
                <a:latin typeface="Times New Roman" panose="02020603050405020304" pitchFamily="18" charset="0"/>
                <a:cs typeface="Times New Roman" panose="02020603050405020304" pitchFamily="18" charset="0"/>
              </a:rPr>
              <a:t> Could you take the dog for a </a:t>
            </a:r>
            <a:r>
              <a:rPr lang="en-US" altLang="zh-CN" sz="3200" b="1" u="sng" dirty="0">
                <a:solidFill>
                  <a:prstClr val="black"/>
                </a:solidFill>
                <a:latin typeface="Times New Roman" panose="02020603050405020304" pitchFamily="18" charset="0"/>
                <a:cs typeface="Times New Roman" panose="02020603050405020304" pitchFamily="18" charset="0"/>
              </a:rPr>
              <a:t>walk</a:t>
            </a:r>
            <a:r>
              <a:rPr lang="en-US" altLang="zh-CN" sz="3200" b="1" dirty="0">
                <a:solidFill>
                  <a:prstClr val="black"/>
                </a:solidFill>
                <a:latin typeface="Times New Roman" panose="02020603050405020304" pitchFamily="18" charset="0"/>
                <a:cs typeface="Times New Roman" panose="02020603050405020304" pitchFamily="18" charset="0"/>
              </a:rPr>
              <a:t>? (</a:t>
            </a:r>
            <a:r>
              <a:rPr lang="en-US" altLang="zh-CN" sz="3200" b="1" i="1" dirty="0">
                <a:solidFill>
                  <a:prstClr val="black"/>
                </a:solidFill>
                <a:latin typeface="Times New Roman" panose="02020603050405020304" pitchFamily="18" charset="0"/>
                <a:cs typeface="Times New Roman" panose="02020603050405020304" pitchFamily="18" charset="0"/>
              </a:rPr>
              <a:t>noun</a:t>
            </a:r>
            <a:r>
              <a:rPr lang="en-US" altLang="zh-CN" sz="3200" b="1" dirty="0">
                <a:solidFill>
                  <a:prstClr val="black"/>
                </a:solidFill>
                <a:latin typeface="Times New Roman" panose="02020603050405020304" pitchFamily="18" charset="0"/>
                <a:cs typeface="Times New Roman" panose="02020603050405020304" pitchFamily="18" charset="0"/>
              </a:rPr>
              <a:t>)</a:t>
            </a:r>
            <a:endParaRPr lang="en-US" altLang="zh-CN" sz="3200" b="1" dirty="0">
              <a:solidFill>
                <a:prstClr val="black"/>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defRPr/>
            </a:pPr>
            <a:endParaRPr lang="en-US" altLang="zh-CN" sz="3200" b="1" dirty="0">
              <a:solidFill>
                <a:prstClr val="black"/>
              </a:solidFill>
              <a:latin typeface="Times New Roman" panose="02020603050405020304" pitchFamily="18" charset="0"/>
              <a:cs typeface="Arial" panose="020B0604020202020204"/>
            </a:endParaRPr>
          </a:p>
          <a:p>
            <a:pPr fontAlgn="base">
              <a:lnSpc>
                <a:spcPct val="120000"/>
              </a:lnSpc>
              <a:spcBef>
                <a:spcPct val="0"/>
              </a:spcBef>
              <a:spcAft>
                <a:spcPct val="0"/>
              </a:spcAft>
              <a:defRPr/>
            </a:pPr>
            <a:r>
              <a:rPr lang="en-US" altLang="zh-CN" sz="3200" b="1" dirty="0">
                <a:solidFill>
                  <a:prstClr val="black"/>
                </a:solidFill>
                <a:latin typeface="Times New Roman" panose="02020603050405020304" pitchFamily="18" charset="0"/>
                <a:cs typeface="Arial" panose="020B0604020202020204"/>
              </a:rPr>
              <a:t>2. Could I watch one </a:t>
            </a:r>
            <a:r>
              <a:rPr lang="en-US" altLang="zh-CN" sz="3200" b="1" u="sng" dirty="0">
                <a:solidFill>
                  <a:prstClr val="black"/>
                </a:solidFill>
                <a:latin typeface="Times New Roman" panose="02020603050405020304" pitchFamily="18" charset="0"/>
                <a:cs typeface="Arial" panose="020B0604020202020204"/>
              </a:rPr>
              <a:t>show</a:t>
            </a:r>
            <a:r>
              <a:rPr lang="en-US" altLang="zh-CN" sz="3200" b="1" dirty="0">
                <a:solidFill>
                  <a:prstClr val="black"/>
                </a:solidFill>
                <a:latin typeface="Times New Roman" panose="02020603050405020304" pitchFamily="18" charset="0"/>
                <a:cs typeface="Arial" panose="020B0604020202020204"/>
              </a:rPr>
              <a:t> first?</a:t>
            </a:r>
            <a:endParaRPr lang="en-US" altLang="zh-CN" sz="3200" b="1" dirty="0">
              <a:solidFill>
                <a:prstClr val="black"/>
              </a:solidFill>
              <a:latin typeface="Times New Roman" panose="02020603050405020304" pitchFamily="18" charset="0"/>
              <a:cs typeface="Times New Roman" panose="02020603050405020304" pitchFamily="18" charset="0"/>
            </a:endParaRPr>
          </a:p>
        </p:txBody>
      </p:sp>
      <p:sp>
        <p:nvSpPr>
          <p:cNvPr id="10" name="TextBox 3"/>
          <p:cNvSpPr txBox="1">
            <a:spLocks noChangeArrowheads="1"/>
          </p:cNvSpPr>
          <p:nvPr>
            <p:custDataLst>
              <p:tags r:id="rId6"/>
            </p:custDataLst>
          </p:nvPr>
        </p:nvSpPr>
        <p:spPr bwMode="auto">
          <a:xfrm>
            <a:off x="819913" y="2785086"/>
            <a:ext cx="10297144"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defRPr/>
            </a:pPr>
            <a:r>
              <a:rPr lang="en-US" altLang="zh-CN" b="1">
                <a:solidFill>
                  <a:srgbClr val="FF0000"/>
                </a:solidFill>
                <a:latin typeface="Times New Roman" panose="02020603050405020304" pitchFamily="18" charset="0"/>
                <a:cs typeface="Times New Roman" panose="02020603050405020304" pitchFamily="18" charset="0"/>
              </a:rPr>
              <a:t>I </a:t>
            </a:r>
            <a:r>
              <a:rPr lang="en-US" altLang="zh-CN" b="1" i="1">
                <a:solidFill>
                  <a:srgbClr val="9933FF"/>
                </a:solidFill>
                <a:latin typeface="Times New Roman" panose="02020603050405020304" pitchFamily="18" charset="0"/>
                <a:cs typeface="Times New Roman" panose="02020603050405020304" pitchFamily="18" charset="0"/>
              </a:rPr>
              <a:t>walked</a:t>
            </a:r>
            <a:r>
              <a:rPr lang="en-US" altLang="zh-CN" b="1">
                <a:solidFill>
                  <a:srgbClr val="FF0000"/>
                </a:solidFill>
                <a:latin typeface="Times New Roman" panose="02020603050405020304" pitchFamily="18" charset="0"/>
                <a:cs typeface="Times New Roman" panose="02020603050405020304" pitchFamily="18" charset="0"/>
              </a:rPr>
              <a:t> home from school. (</a:t>
            </a:r>
            <a:r>
              <a:rPr lang="en-US" altLang="zh-CN" b="1" i="1">
                <a:solidFill>
                  <a:srgbClr val="FF0000"/>
                </a:solidFill>
                <a:latin typeface="Times New Roman" panose="02020603050405020304" pitchFamily="18" charset="0"/>
                <a:cs typeface="Times New Roman" panose="02020603050405020304" pitchFamily="18" charset="0"/>
              </a:rPr>
              <a:t>verb</a:t>
            </a:r>
            <a:r>
              <a:rPr lang="en-US" altLang="zh-CN" b="1">
                <a:solidFill>
                  <a:srgbClr val="FF0000"/>
                </a:solidFill>
                <a:latin typeface="Times New Roman" panose="02020603050405020304" pitchFamily="18" charset="0"/>
                <a:cs typeface="Times New Roman" panose="02020603050405020304" pitchFamily="18" charset="0"/>
              </a:rPr>
              <a:t>)</a:t>
            </a:r>
            <a:endParaRPr lang="en-US" altLang="zh-CN" b="1">
              <a:solidFill>
                <a:srgbClr val="FF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buFontTx/>
              <a:buNone/>
              <a:defRPr/>
            </a:pPr>
            <a:endParaRPr lang="zh-CN" altLang="en-US" b="1">
              <a:solidFill>
                <a:srgbClr val="FF0000"/>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buFontTx/>
              <a:buNone/>
              <a:defRPr/>
            </a:pPr>
            <a:r>
              <a:rPr lang="en-US" altLang="zh-CN" b="1">
                <a:solidFill>
                  <a:srgbClr val="FF0000"/>
                </a:solidFill>
                <a:latin typeface="Times New Roman" panose="02020603050405020304" pitchFamily="18" charset="0"/>
                <a:cs typeface="Arial" panose="020B0604020202020204"/>
              </a:rPr>
              <a:t>Could you please </a:t>
            </a:r>
            <a:r>
              <a:rPr lang="en-US" altLang="zh-CN" b="1" i="1">
                <a:solidFill>
                  <a:srgbClr val="9933FF"/>
                </a:solidFill>
                <a:latin typeface="Times New Roman" panose="02020603050405020304" pitchFamily="18" charset="0"/>
                <a:cs typeface="Arial" panose="020B0604020202020204"/>
              </a:rPr>
              <a:t>show</a:t>
            </a:r>
            <a:r>
              <a:rPr lang="en-US" altLang="zh-CN" b="1">
                <a:solidFill>
                  <a:srgbClr val="FF0000"/>
                </a:solidFill>
                <a:latin typeface="Times New Roman" panose="02020603050405020304" pitchFamily="18" charset="0"/>
                <a:cs typeface="Arial" panose="020B0604020202020204"/>
              </a:rPr>
              <a:t> me your new book? (</a:t>
            </a:r>
            <a:r>
              <a:rPr lang="en-US" altLang="zh-CN" b="1" i="1">
                <a:solidFill>
                  <a:srgbClr val="FF0000"/>
                </a:solidFill>
                <a:latin typeface="Times New Roman" panose="02020603050405020304" pitchFamily="18" charset="0"/>
                <a:cs typeface="Arial" panose="020B0604020202020204"/>
              </a:rPr>
              <a:t>verb</a:t>
            </a:r>
            <a:r>
              <a:rPr lang="en-US" altLang="zh-CN" b="1">
                <a:solidFill>
                  <a:srgbClr val="FF0000"/>
                </a:solidFill>
                <a:latin typeface="Times New Roman" panose="02020603050405020304" pitchFamily="18" charset="0"/>
                <a:cs typeface="Arial" panose="020B0604020202020204"/>
              </a:rPr>
              <a:t>)</a:t>
            </a: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11" name="Rectangle 11"/>
          <p:cNvSpPr>
            <a:spLocks noChangeArrowheads="1"/>
          </p:cNvSpPr>
          <p:nvPr>
            <p:custDataLst>
              <p:tags r:id="rId7"/>
            </p:custDataLst>
          </p:nvPr>
        </p:nvSpPr>
        <p:spPr bwMode="auto">
          <a:xfrm>
            <a:off x="6220327" y="3372125"/>
            <a:ext cx="1345240" cy="584775"/>
          </a:xfrm>
          <a:prstGeom prst="rect">
            <a:avLst/>
          </a:prstGeom>
          <a:solidFill>
            <a:schemeClr val="accent2">
              <a:lumMod val="20000"/>
              <a:lumOff val="80000"/>
            </a:schemeClr>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defRPr/>
            </a:pPr>
            <a:r>
              <a:rPr lang="en-US" altLang="zh-CN" b="1" dirty="0">
                <a:solidFill>
                  <a:srgbClr val="FF0000"/>
                </a:solidFill>
                <a:latin typeface="Times New Roman" panose="02020603050405020304" pitchFamily="18" charset="0"/>
                <a:cs typeface="Arial" panose="020B0604020202020204"/>
              </a:rPr>
              <a:t>(</a:t>
            </a:r>
            <a:r>
              <a:rPr lang="en-US" altLang="zh-CN" b="1" i="1" dirty="0">
                <a:solidFill>
                  <a:srgbClr val="FF0000"/>
                </a:solidFill>
                <a:latin typeface="Times New Roman" panose="02020603050405020304" pitchFamily="18" charset="0"/>
                <a:cs typeface="Arial" panose="020B0604020202020204"/>
              </a:rPr>
              <a:t>noun</a:t>
            </a:r>
            <a:r>
              <a:rPr lang="en-US" altLang="zh-CN" b="1" dirty="0">
                <a:solidFill>
                  <a:srgbClr val="FF0000"/>
                </a:solidFill>
                <a:latin typeface="Times New Roman" panose="02020603050405020304" pitchFamily="18" charset="0"/>
                <a:cs typeface="Arial" panose="020B0604020202020204"/>
              </a:rPr>
              <a:t>)</a:t>
            </a:r>
            <a:endParaRPr lang="zh-CN" altLang="en-US" b="1" dirty="0">
              <a:solidFill>
                <a:srgbClr val="FF0000"/>
              </a:solidFill>
              <a:latin typeface="Times New Roman" panose="02020603050405020304" pitchFamily="18" charset="0"/>
              <a:cs typeface="Arial" panose="020B0604020202020204"/>
            </a:endParaRPr>
          </a:p>
        </p:txBody>
      </p:sp>
      <p:sp>
        <p:nvSpPr>
          <p:cNvPr id="12" name="TextBox 6"/>
          <p:cNvSpPr txBox="1">
            <a:spLocks noChangeArrowheads="1"/>
          </p:cNvSpPr>
          <p:nvPr>
            <p:custDataLst>
              <p:tags r:id="rId8"/>
            </p:custDataLst>
          </p:nvPr>
        </p:nvSpPr>
        <p:spPr bwMode="auto">
          <a:xfrm>
            <a:off x="449590" y="4524253"/>
            <a:ext cx="10153823"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defRPr/>
            </a:pPr>
            <a:r>
              <a:rPr lang="en-US" altLang="zh-CN" b="1">
                <a:solidFill>
                  <a:prstClr val="black"/>
                </a:solidFill>
                <a:latin typeface="Times New Roman" panose="02020603050405020304" pitchFamily="18" charset="0"/>
                <a:cs typeface="Times New Roman" panose="02020603050405020304" pitchFamily="18" charset="0"/>
              </a:rPr>
              <a:t>3. I can’t </a:t>
            </a:r>
            <a:r>
              <a:rPr lang="en-US" altLang="zh-CN" b="1" u="sng">
                <a:solidFill>
                  <a:prstClr val="black"/>
                </a:solidFill>
                <a:latin typeface="Times New Roman" panose="02020603050405020304" pitchFamily="18" charset="0"/>
                <a:cs typeface="Times New Roman" panose="02020603050405020304" pitchFamily="18" charset="0"/>
              </a:rPr>
              <a:t>work</a:t>
            </a:r>
            <a:r>
              <a:rPr lang="en-US" altLang="zh-CN" b="1">
                <a:solidFill>
                  <a:prstClr val="black"/>
                </a:solidFill>
                <a:latin typeface="Times New Roman" panose="02020603050405020304" pitchFamily="18" charset="0"/>
                <a:cs typeface="Times New Roman" panose="02020603050405020304" pitchFamily="18" charset="0"/>
              </a:rPr>
              <a:t> all day. </a:t>
            </a:r>
            <a:endParaRPr lang="en-US" altLang="zh-CN" b="1">
              <a:solidFill>
                <a:prstClr val="black"/>
              </a:solidFill>
              <a:latin typeface="Times New Roman" panose="02020603050405020304" pitchFamily="18" charset="0"/>
              <a:cs typeface="Times New Roman" panose="02020603050405020304" pitchFamily="18" charset="0"/>
            </a:endParaRPr>
          </a:p>
        </p:txBody>
      </p:sp>
      <p:sp>
        <p:nvSpPr>
          <p:cNvPr id="13" name="Rectangle 19"/>
          <p:cNvSpPr>
            <a:spLocks noChangeArrowheads="1"/>
          </p:cNvSpPr>
          <p:nvPr>
            <p:custDataLst>
              <p:tags r:id="rId9"/>
            </p:custDataLst>
          </p:nvPr>
        </p:nvSpPr>
        <p:spPr bwMode="auto">
          <a:xfrm>
            <a:off x="4636337" y="4629638"/>
            <a:ext cx="1188146" cy="584775"/>
          </a:xfrm>
          <a:prstGeom prst="rect">
            <a:avLst/>
          </a:prstGeom>
          <a:solidFill>
            <a:schemeClr val="accent2">
              <a:lumMod val="20000"/>
              <a:lumOff val="80000"/>
            </a:schemeClr>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defRPr/>
            </a:pPr>
            <a:r>
              <a:rPr lang="en-US" altLang="zh-CN" b="1">
                <a:solidFill>
                  <a:srgbClr val="FF0000"/>
                </a:solidFill>
                <a:latin typeface="Times New Roman" panose="02020603050405020304" pitchFamily="18" charset="0"/>
                <a:cs typeface="Arial" panose="020B0604020202020204"/>
              </a:rPr>
              <a:t>(</a:t>
            </a:r>
            <a:r>
              <a:rPr lang="en-US" altLang="zh-CN" b="1" i="1">
                <a:solidFill>
                  <a:srgbClr val="FF0000"/>
                </a:solidFill>
                <a:latin typeface="Times New Roman" panose="02020603050405020304" pitchFamily="18" charset="0"/>
                <a:cs typeface="Arial" panose="020B0604020202020204"/>
              </a:rPr>
              <a:t>verb</a:t>
            </a:r>
            <a:r>
              <a:rPr lang="en-US" altLang="zh-CN" b="1">
                <a:solidFill>
                  <a:srgbClr val="FF0000"/>
                </a:solidFill>
                <a:latin typeface="Times New Roman" panose="02020603050405020304" pitchFamily="18" charset="0"/>
                <a:cs typeface="Arial" panose="020B0604020202020204"/>
              </a:rPr>
              <a:t>)</a:t>
            </a:r>
            <a:endParaRPr lang="zh-CN" altLang="en-US" b="1">
              <a:solidFill>
                <a:srgbClr val="FF0000"/>
              </a:solidFill>
              <a:latin typeface="Times New Roman" panose="02020603050405020304" pitchFamily="18" charset="0"/>
              <a:cs typeface="Arial" panose="020B0604020202020204"/>
            </a:endParaRPr>
          </a:p>
        </p:txBody>
      </p:sp>
      <p:sp>
        <p:nvSpPr>
          <p:cNvPr id="14" name="TextBox 3"/>
          <p:cNvSpPr txBox="1">
            <a:spLocks noChangeArrowheads="1"/>
          </p:cNvSpPr>
          <p:nvPr>
            <p:custDataLst>
              <p:tags r:id="rId10"/>
            </p:custDataLst>
          </p:nvPr>
        </p:nvSpPr>
        <p:spPr bwMode="auto">
          <a:xfrm>
            <a:off x="819913" y="5172325"/>
            <a:ext cx="993710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defRPr/>
            </a:pPr>
            <a:r>
              <a:rPr lang="en-US" altLang="zh-CN" b="1">
                <a:solidFill>
                  <a:srgbClr val="FF0000"/>
                </a:solidFill>
                <a:latin typeface="Times New Roman" panose="02020603050405020304" pitchFamily="18" charset="0"/>
                <a:cs typeface="Arial" panose="020B0604020202020204"/>
              </a:rPr>
              <a:t>My father has a lot of </a:t>
            </a:r>
            <a:r>
              <a:rPr lang="en-US" altLang="zh-CN" b="1" i="1">
                <a:solidFill>
                  <a:srgbClr val="9933FF"/>
                </a:solidFill>
                <a:latin typeface="Times New Roman" panose="02020603050405020304" pitchFamily="18" charset="0"/>
                <a:cs typeface="Arial" panose="020B0604020202020204"/>
              </a:rPr>
              <a:t>work</a:t>
            </a:r>
            <a:r>
              <a:rPr lang="en-US" altLang="zh-CN" b="1">
                <a:solidFill>
                  <a:srgbClr val="FF0000"/>
                </a:solidFill>
                <a:latin typeface="Times New Roman" panose="02020603050405020304" pitchFamily="18" charset="0"/>
                <a:cs typeface="Arial" panose="020B0604020202020204"/>
              </a:rPr>
              <a:t> to do this weekend.</a:t>
            </a:r>
            <a:r>
              <a:rPr lang="en-US" altLang="zh-CN" b="1">
                <a:solidFill>
                  <a:srgbClr val="FF0000"/>
                </a:solidFill>
                <a:latin typeface="Times New Roman" panose="02020603050405020304" pitchFamily="18" charset="0"/>
                <a:cs typeface="Times New Roman" panose="02020603050405020304" pitchFamily="18" charset="0"/>
              </a:rPr>
              <a:t> (</a:t>
            </a:r>
            <a:r>
              <a:rPr lang="en-US" altLang="zh-CN" b="1" i="1">
                <a:solidFill>
                  <a:srgbClr val="FF0000"/>
                </a:solidFill>
                <a:latin typeface="Times New Roman" panose="02020603050405020304" pitchFamily="18" charset="0"/>
                <a:cs typeface="Times New Roman" panose="02020603050405020304" pitchFamily="18" charset="0"/>
              </a:rPr>
              <a:t>noun</a:t>
            </a:r>
            <a:r>
              <a:rPr lang="en-US" altLang="zh-CN" b="1">
                <a:solidFill>
                  <a:srgbClr val="FF0000"/>
                </a:solidFill>
                <a:latin typeface="Times New Roman" panose="02020603050405020304" pitchFamily="18" charset="0"/>
                <a:cs typeface="Times New Roman" panose="02020603050405020304" pitchFamily="18" charset="0"/>
              </a:rPr>
              <a:t>)</a:t>
            </a:r>
            <a:endParaRPr lang="zh-CN" altLang="en-US" b="1">
              <a:solidFill>
                <a:srgbClr val="FF0000"/>
              </a:solidFill>
              <a:latin typeface="Times New Roman" panose="02020603050405020304" pitchFamily="18" charset="0"/>
              <a:cs typeface="Arial" panose="020B0604020202020204"/>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blinds(horizontal)">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
          <p:cNvSpPr txBox="1"/>
          <p:nvPr/>
        </p:nvSpPr>
        <p:spPr>
          <a:xfrm>
            <a:off x="1276369" y="312935"/>
            <a:ext cx="10099040" cy="1569660"/>
          </a:xfrm>
          <a:prstGeom prst="rect">
            <a:avLst/>
          </a:prstGeom>
          <a:noFill/>
          <a:ln>
            <a:solidFill>
              <a:srgbClr val="000000">
                <a:alpha val="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w="22225">
                  <a:noFill/>
                  <a:prstDash val="solid"/>
                </a:ln>
                <a:solidFill>
                  <a:srgbClr val="000000"/>
                </a:solidFill>
                <a:effectLst/>
                <a:uLnTx/>
                <a:uFillTx/>
                <a:latin typeface="Impact" panose="020B0806030902050204" pitchFamily="34" charset="0"/>
                <a:cs typeface="Times New Roman" panose="02020603050405020304" pitchFamily="18" charset="0"/>
                <a:sym typeface="+mn-lt"/>
              </a:rPr>
              <a:t>Decide whether the underlined words in the sentences are </a:t>
            </a:r>
            <a:r>
              <a:rPr kumimoji="0" lang="en-US" altLang="zh-CN" sz="3200" b="0" i="0" u="none" strike="noStrike" kern="1200" cap="none" spc="0" normalizeH="0" baseline="0" noProof="0" dirty="0">
                <a:ln w="22225">
                  <a:noFill/>
                  <a:prstDash val="solid"/>
                </a:ln>
                <a:solidFill>
                  <a:srgbClr val="C00000"/>
                </a:solidFill>
                <a:effectLst/>
                <a:uLnTx/>
                <a:uFillTx/>
                <a:latin typeface="Impact" panose="020B0806030902050204" pitchFamily="34" charset="0"/>
                <a:cs typeface="Times New Roman" panose="02020603050405020304" pitchFamily="18" charset="0"/>
                <a:sym typeface="+mn-lt"/>
              </a:rPr>
              <a:t>verbs or nouns</a:t>
            </a:r>
            <a:r>
              <a:rPr kumimoji="0" lang="en-US" altLang="zh-CN" sz="3200" b="0" i="0" u="none" strike="noStrike" kern="1200" cap="none" spc="0" normalizeH="0" baseline="0" noProof="0" dirty="0">
                <a:ln w="22225">
                  <a:noFill/>
                  <a:prstDash val="solid"/>
                </a:ln>
                <a:solidFill>
                  <a:srgbClr val="000000"/>
                </a:solidFill>
                <a:effectLst/>
                <a:uLnTx/>
                <a:uFillTx/>
                <a:latin typeface="Impact" panose="020B0806030902050204" pitchFamily="34" charset="0"/>
                <a:cs typeface="Times New Roman" panose="02020603050405020304" pitchFamily="18" charset="0"/>
                <a:sym typeface="+mn-lt"/>
              </a:rPr>
              <a:t>. Then write another sentence using the underlined word in the </a:t>
            </a:r>
            <a:r>
              <a:rPr kumimoji="0" lang="en-US" altLang="zh-CN" sz="3200" b="0" i="0" u="none" strike="noStrike" kern="1200" cap="none" spc="0" normalizeH="0" baseline="0" noProof="0" dirty="0">
                <a:ln w="22225">
                  <a:noFill/>
                  <a:prstDash val="solid"/>
                </a:ln>
                <a:solidFill>
                  <a:srgbClr val="C00000"/>
                </a:solidFill>
                <a:effectLst/>
                <a:uLnTx/>
                <a:uFillTx/>
                <a:latin typeface="Impact" panose="020B0806030902050204" pitchFamily="34" charset="0"/>
                <a:cs typeface="Times New Roman" panose="02020603050405020304" pitchFamily="18" charset="0"/>
                <a:sym typeface="+mn-lt"/>
              </a:rPr>
              <a:t>other form</a:t>
            </a:r>
            <a:r>
              <a:rPr kumimoji="0" lang="en-US" altLang="zh-CN" sz="3200" b="0" i="0" u="none" strike="noStrike" kern="1200" cap="none" spc="0" normalizeH="0" baseline="0" noProof="0" dirty="0">
                <a:ln w="22225">
                  <a:noFill/>
                  <a:prstDash val="solid"/>
                </a:ln>
                <a:solidFill>
                  <a:srgbClr val="000000"/>
                </a:solidFill>
                <a:effectLst/>
                <a:uLnTx/>
                <a:uFillTx/>
                <a:latin typeface="Impact" panose="020B0806030902050204" pitchFamily="34" charset="0"/>
                <a:cs typeface="Times New Roman" panose="02020603050405020304" pitchFamily="18" charset="0"/>
                <a:sym typeface="+mn-lt"/>
              </a:rPr>
              <a:t>.</a:t>
            </a:r>
            <a:endParaRPr kumimoji="0" lang="en-US" altLang="zh-CN" sz="3200" b="0" i="0" u="none" strike="noStrike" kern="1200" cap="none" spc="0" normalizeH="0" baseline="0" noProof="0" dirty="0">
              <a:ln w="22225">
                <a:noFill/>
                <a:prstDash val="solid"/>
              </a:ln>
              <a:solidFill>
                <a:srgbClr val="000000"/>
              </a:solidFill>
              <a:effectLst/>
              <a:uLnTx/>
              <a:uFillTx/>
              <a:latin typeface="Impact" panose="020B0806030902050204" pitchFamily="34" charset="0"/>
              <a:cs typeface="Times New Roman" panose="02020603050405020304" pitchFamily="18" charset="0"/>
              <a:sym typeface="+mn-lt"/>
            </a:endParaRPr>
          </a:p>
        </p:txBody>
      </p:sp>
      <p:sp>
        <p:nvSpPr>
          <p:cNvPr id="8" name="椭圆 7"/>
          <p:cNvSpPr/>
          <p:nvPr>
            <p:custDataLst>
              <p:tags r:id="rId1"/>
            </p:custDataLst>
          </p:nvPr>
        </p:nvSpPr>
        <p:spPr>
          <a:xfrm>
            <a:off x="387865" y="686691"/>
            <a:ext cx="803275" cy="714375"/>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cs typeface="Times New Roman" panose="02020603050405020304" pitchFamily="18" charset="0"/>
              </a:rPr>
              <a:t>3c</a:t>
            </a:r>
            <a:endPar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 name="TextBox 6"/>
          <p:cNvSpPr txBox="1">
            <a:spLocks noChangeArrowheads="1"/>
          </p:cNvSpPr>
          <p:nvPr>
            <p:custDataLst>
              <p:tags r:id="rId2"/>
            </p:custDataLst>
          </p:nvPr>
        </p:nvSpPr>
        <p:spPr bwMode="auto">
          <a:xfrm>
            <a:off x="844321" y="2322410"/>
            <a:ext cx="8642350" cy="24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defRPr/>
            </a:pPr>
            <a:r>
              <a:rPr lang="en-US" altLang="zh-CN" b="1">
                <a:solidFill>
                  <a:prstClr val="black"/>
                </a:solidFill>
                <a:latin typeface="Times New Roman" panose="02020603050405020304" pitchFamily="18" charset="0"/>
                <a:cs typeface="Arial" panose="020B0604020202020204"/>
              </a:rPr>
              <a:t>4. You </a:t>
            </a:r>
            <a:r>
              <a:rPr lang="en-US" altLang="zh-CN" b="1" u="sng">
                <a:solidFill>
                  <a:prstClr val="black"/>
                </a:solidFill>
                <a:latin typeface="Times New Roman" panose="02020603050405020304" pitchFamily="18" charset="0"/>
                <a:cs typeface="Arial" panose="020B0604020202020204"/>
              </a:rPr>
              <a:t>watch</a:t>
            </a:r>
            <a:r>
              <a:rPr lang="en-US" altLang="zh-CN" b="1">
                <a:solidFill>
                  <a:prstClr val="black"/>
                </a:solidFill>
                <a:latin typeface="Times New Roman" panose="02020603050405020304" pitchFamily="18" charset="0"/>
                <a:cs typeface="Arial" panose="020B0604020202020204"/>
              </a:rPr>
              <a:t> TV all the time.</a:t>
            </a:r>
            <a:endParaRPr lang="en-US" altLang="zh-CN" b="1">
              <a:solidFill>
                <a:prstClr val="black"/>
              </a:solidFill>
              <a:latin typeface="Times New Roman" panose="02020603050405020304" pitchFamily="18" charset="0"/>
              <a:cs typeface="Times New Roman" panose="02020603050405020304" pitchFamily="18" charset="0"/>
            </a:endParaRPr>
          </a:p>
          <a:p>
            <a:pPr fontAlgn="base">
              <a:lnSpc>
                <a:spcPct val="120000"/>
              </a:lnSpc>
              <a:spcBef>
                <a:spcPct val="0"/>
              </a:spcBef>
              <a:spcAft>
                <a:spcPct val="0"/>
              </a:spcAft>
              <a:buFontTx/>
              <a:buNone/>
              <a:defRPr/>
            </a:pPr>
            <a:endParaRPr lang="en-US" altLang="zh-CN" b="1">
              <a:solidFill>
                <a:prstClr val="black"/>
              </a:solidFill>
              <a:latin typeface="Times New Roman" panose="02020603050405020304" pitchFamily="18" charset="0"/>
              <a:cs typeface="Arial" panose="020B0604020202020204"/>
            </a:endParaRPr>
          </a:p>
          <a:p>
            <a:pPr fontAlgn="base">
              <a:lnSpc>
                <a:spcPct val="120000"/>
              </a:lnSpc>
              <a:spcBef>
                <a:spcPct val="0"/>
              </a:spcBef>
              <a:spcAft>
                <a:spcPct val="0"/>
              </a:spcAft>
              <a:buFontTx/>
              <a:buNone/>
              <a:defRPr/>
            </a:pPr>
            <a:endParaRPr lang="en-US" altLang="zh-CN" b="1">
              <a:solidFill>
                <a:prstClr val="black"/>
              </a:solidFill>
              <a:latin typeface="Times New Roman" panose="02020603050405020304" pitchFamily="18" charset="0"/>
              <a:cs typeface="Arial" panose="020B0604020202020204"/>
            </a:endParaRPr>
          </a:p>
          <a:p>
            <a:pPr fontAlgn="base">
              <a:lnSpc>
                <a:spcPct val="120000"/>
              </a:lnSpc>
              <a:spcBef>
                <a:spcPct val="0"/>
              </a:spcBef>
              <a:spcAft>
                <a:spcPct val="0"/>
              </a:spcAft>
              <a:buFontTx/>
              <a:buNone/>
              <a:defRPr/>
            </a:pPr>
            <a:r>
              <a:rPr lang="en-US" altLang="zh-CN" b="1">
                <a:solidFill>
                  <a:prstClr val="black"/>
                </a:solidFill>
                <a:latin typeface="Times New Roman" panose="02020603050405020304" pitchFamily="18" charset="0"/>
                <a:cs typeface="Arial" panose="020B0604020202020204"/>
              </a:rPr>
              <a:t>5.</a:t>
            </a:r>
            <a:r>
              <a:rPr lang="zh-CN" altLang="en-US" b="1">
                <a:solidFill>
                  <a:prstClr val="black"/>
                </a:solidFill>
                <a:latin typeface="Times New Roman" panose="02020603050405020304" pitchFamily="18" charset="0"/>
                <a:cs typeface="Arial" panose="020B0604020202020204"/>
              </a:rPr>
              <a:t> </a:t>
            </a:r>
            <a:r>
              <a:rPr lang="en-US" altLang="zh-CN" b="1">
                <a:solidFill>
                  <a:prstClr val="black"/>
                </a:solidFill>
                <a:latin typeface="Times New Roman" panose="02020603050405020304" pitchFamily="18" charset="0"/>
                <a:cs typeface="Arial" panose="020B0604020202020204"/>
              </a:rPr>
              <a:t>“What happened?” she asked in </a:t>
            </a:r>
            <a:r>
              <a:rPr lang="en-US" altLang="zh-CN" b="1" u="sng">
                <a:solidFill>
                  <a:prstClr val="black"/>
                </a:solidFill>
                <a:latin typeface="Times New Roman" panose="02020603050405020304" pitchFamily="18" charset="0"/>
                <a:cs typeface="Arial" panose="020B0604020202020204"/>
              </a:rPr>
              <a:t>surprise</a:t>
            </a:r>
            <a:r>
              <a:rPr lang="en-US" altLang="zh-CN" b="1">
                <a:solidFill>
                  <a:prstClr val="black"/>
                </a:solidFill>
                <a:latin typeface="Times New Roman" panose="02020603050405020304" pitchFamily="18" charset="0"/>
                <a:cs typeface="Arial" panose="020B0604020202020204"/>
              </a:rPr>
              <a:t>.</a:t>
            </a:r>
            <a:endParaRPr lang="zh-CN" altLang="en-US" b="1">
              <a:solidFill>
                <a:prstClr val="black"/>
              </a:solidFill>
              <a:latin typeface="Times New Roman" panose="02020603050405020304" pitchFamily="18" charset="0"/>
              <a:cs typeface="Times New Roman" panose="02020603050405020304" pitchFamily="18" charset="0"/>
            </a:endParaRPr>
          </a:p>
        </p:txBody>
      </p:sp>
      <p:sp>
        <p:nvSpPr>
          <p:cNvPr id="3" name="TextBox 3"/>
          <p:cNvSpPr txBox="1">
            <a:spLocks noChangeArrowheads="1"/>
          </p:cNvSpPr>
          <p:nvPr>
            <p:custDataLst>
              <p:tags r:id="rId3"/>
            </p:custDataLst>
          </p:nvPr>
        </p:nvSpPr>
        <p:spPr bwMode="auto">
          <a:xfrm>
            <a:off x="1276369" y="2911032"/>
            <a:ext cx="102971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120000"/>
              </a:lnSpc>
              <a:spcBef>
                <a:spcPct val="0"/>
              </a:spcBef>
              <a:spcAft>
                <a:spcPct val="0"/>
              </a:spcAft>
              <a:buFontTx/>
              <a:buNone/>
              <a:defRPr/>
            </a:pPr>
            <a:r>
              <a:rPr lang="en-US" altLang="zh-CN" b="1" dirty="0">
                <a:solidFill>
                  <a:srgbClr val="FF0000"/>
                </a:solidFill>
                <a:latin typeface="Times New Roman" panose="02020603050405020304" pitchFamily="18" charset="0"/>
                <a:cs typeface="Arial" panose="020B0604020202020204"/>
              </a:rPr>
              <a:t>My best friend bought me a </a:t>
            </a:r>
            <a:r>
              <a:rPr lang="en-US" altLang="zh-CN" b="1" i="1" dirty="0">
                <a:solidFill>
                  <a:srgbClr val="9933FF"/>
                </a:solidFill>
                <a:latin typeface="Times New Roman" panose="02020603050405020304" pitchFamily="18" charset="0"/>
                <a:cs typeface="Arial" panose="020B0604020202020204"/>
              </a:rPr>
              <a:t>watch</a:t>
            </a:r>
            <a:r>
              <a:rPr lang="en-US" altLang="zh-CN" b="1" dirty="0">
                <a:solidFill>
                  <a:srgbClr val="FF0000"/>
                </a:solidFill>
                <a:latin typeface="Times New Roman" panose="02020603050405020304" pitchFamily="18" charset="0"/>
                <a:cs typeface="Arial" panose="020B0604020202020204"/>
              </a:rPr>
              <a:t> as a birthday gift. (</a:t>
            </a:r>
            <a:r>
              <a:rPr lang="en-US" altLang="zh-CN" b="1" i="1" dirty="0">
                <a:solidFill>
                  <a:srgbClr val="FF0000"/>
                </a:solidFill>
                <a:latin typeface="Times New Roman" panose="02020603050405020304" pitchFamily="18" charset="0"/>
                <a:cs typeface="Arial" panose="020B0604020202020204"/>
              </a:rPr>
              <a:t>noun</a:t>
            </a:r>
            <a:r>
              <a:rPr lang="en-US" altLang="zh-CN" b="1" dirty="0">
                <a:solidFill>
                  <a:srgbClr val="FF0000"/>
                </a:solidFill>
                <a:latin typeface="Times New Roman" panose="02020603050405020304" pitchFamily="18" charset="0"/>
                <a:cs typeface="Arial" panose="020B0604020202020204"/>
              </a:rPr>
              <a:t>)</a:t>
            </a:r>
            <a:endParaRPr lang="en-US" altLang="zh-CN" b="1" dirty="0">
              <a:solidFill>
                <a:srgbClr val="FF0000"/>
              </a:solidFill>
              <a:latin typeface="Times New Roman" panose="02020603050405020304" pitchFamily="18" charset="0"/>
              <a:cs typeface="Arial" panose="020B0604020202020204"/>
            </a:endParaRPr>
          </a:p>
          <a:p>
            <a:pPr fontAlgn="base">
              <a:lnSpc>
                <a:spcPct val="120000"/>
              </a:lnSpc>
              <a:spcBef>
                <a:spcPct val="0"/>
              </a:spcBef>
              <a:spcAft>
                <a:spcPct val="0"/>
              </a:spcAft>
              <a:buFontTx/>
              <a:buNone/>
              <a:defRPr/>
            </a:pPr>
            <a:endParaRPr lang="zh-CN" altLang="en-US" b="1" dirty="0">
              <a:solidFill>
                <a:srgbClr val="FF0000"/>
              </a:solidFill>
              <a:latin typeface="Times New Roman" panose="02020603050405020304" pitchFamily="18" charset="0"/>
              <a:cs typeface="Arial" panose="020B0604020202020204"/>
            </a:endParaRPr>
          </a:p>
          <a:p>
            <a:pPr fontAlgn="base">
              <a:lnSpc>
                <a:spcPct val="120000"/>
              </a:lnSpc>
              <a:spcBef>
                <a:spcPct val="0"/>
              </a:spcBef>
              <a:spcAft>
                <a:spcPct val="0"/>
              </a:spcAft>
              <a:buFontTx/>
              <a:buNone/>
              <a:defRPr/>
            </a:pPr>
            <a:r>
              <a:rPr lang="en-US" altLang="zh-CN" b="1" dirty="0">
                <a:solidFill>
                  <a:srgbClr val="FF0000"/>
                </a:solidFill>
                <a:latin typeface="Times New Roman" panose="02020603050405020304" pitchFamily="18" charset="0"/>
                <a:cs typeface="Arial" panose="020B0604020202020204"/>
              </a:rPr>
              <a:t>My parents </a:t>
            </a:r>
            <a:r>
              <a:rPr lang="en-US" altLang="zh-CN" b="1" i="1" dirty="0">
                <a:solidFill>
                  <a:srgbClr val="9933FF"/>
                </a:solidFill>
                <a:latin typeface="Times New Roman" panose="02020603050405020304" pitchFamily="18" charset="0"/>
                <a:cs typeface="Arial" panose="020B0604020202020204"/>
              </a:rPr>
              <a:t>surprised</a:t>
            </a:r>
            <a:r>
              <a:rPr lang="en-US" altLang="zh-CN" b="1" dirty="0">
                <a:solidFill>
                  <a:srgbClr val="FF0000"/>
                </a:solidFill>
                <a:latin typeface="Times New Roman" panose="02020603050405020304" pitchFamily="18" charset="0"/>
                <a:cs typeface="Arial" panose="020B0604020202020204"/>
              </a:rPr>
              <a:t> me on my birthday with a lovely birthday cake! (</a:t>
            </a:r>
            <a:r>
              <a:rPr lang="en-US" altLang="zh-CN" b="1" i="1" dirty="0">
                <a:solidFill>
                  <a:srgbClr val="FF0000"/>
                </a:solidFill>
                <a:latin typeface="Times New Roman" panose="02020603050405020304" pitchFamily="18" charset="0"/>
                <a:cs typeface="Arial" panose="020B0604020202020204"/>
              </a:rPr>
              <a:t>verb</a:t>
            </a:r>
            <a:r>
              <a:rPr lang="en-US" altLang="zh-CN" b="1" dirty="0">
                <a:solidFill>
                  <a:srgbClr val="FF0000"/>
                </a:solidFill>
                <a:latin typeface="Times New Roman" panose="02020603050405020304" pitchFamily="18" charset="0"/>
                <a:cs typeface="Arial" panose="020B0604020202020204"/>
              </a:rPr>
              <a:t>)</a:t>
            </a:r>
            <a:endParaRPr lang="zh-CN" altLang="en-US" b="1" dirty="0">
              <a:solidFill>
                <a:srgbClr val="FF0000"/>
              </a:solidFill>
              <a:latin typeface="Times New Roman" panose="02020603050405020304" pitchFamily="18" charset="0"/>
              <a:cs typeface="Arial" panose="020B0604020202020204"/>
            </a:endParaRPr>
          </a:p>
        </p:txBody>
      </p:sp>
      <p:sp>
        <p:nvSpPr>
          <p:cNvPr id="15" name="Rectangle 20"/>
          <p:cNvSpPr>
            <a:spLocks noChangeArrowheads="1"/>
          </p:cNvSpPr>
          <p:nvPr>
            <p:custDataLst>
              <p:tags r:id="rId4"/>
            </p:custDataLst>
          </p:nvPr>
        </p:nvSpPr>
        <p:spPr bwMode="auto">
          <a:xfrm>
            <a:off x="6096000" y="2326257"/>
            <a:ext cx="1188146" cy="584775"/>
          </a:xfrm>
          <a:prstGeom prst="rect">
            <a:avLst/>
          </a:prstGeom>
          <a:solidFill>
            <a:schemeClr val="accent2">
              <a:lumMod val="20000"/>
              <a:lumOff val="80000"/>
            </a:schemeClr>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defRPr/>
            </a:pPr>
            <a:r>
              <a:rPr lang="en-US" altLang="zh-CN" b="1" dirty="0">
                <a:solidFill>
                  <a:srgbClr val="FF0000"/>
                </a:solidFill>
                <a:latin typeface="Times New Roman" panose="02020603050405020304" pitchFamily="18" charset="0"/>
                <a:cs typeface="Arial" panose="020B0604020202020204"/>
              </a:rPr>
              <a:t>(</a:t>
            </a:r>
            <a:r>
              <a:rPr lang="en-US" altLang="zh-CN" b="1" i="1" dirty="0">
                <a:solidFill>
                  <a:srgbClr val="FF0000"/>
                </a:solidFill>
                <a:latin typeface="Times New Roman" panose="02020603050405020304" pitchFamily="18" charset="0"/>
                <a:cs typeface="Arial" panose="020B0604020202020204"/>
              </a:rPr>
              <a:t>verb</a:t>
            </a:r>
            <a:r>
              <a:rPr lang="en-US" altLang="zh-CN" b="1" dirty="0">
                <a:solidFill>
                  <a:srgbClr val="FF0000"/>
                </a:solidFill>
                <a:latin typeface="Times New Roman" panose="02020603050405020304" pitchFamily="18" charset="0"/>
                <a:cs typeface="Arial" panose="020B0604020202020204"/>
              </a:rPr>
              <a:t>)</a:t>
            </a:r>
            <a:endParaRPr lang="zh-CN" altLang="en-US" b="1" dirty="0">
              <a:solidFill>
                <a:srgbClr val="FF0000"/>
              </a:solidFill>
              <a:latin typeface="Times New Roman" panose="02020603050405020304" pitchFamily="18" charset="0"/>
              <a:cs typeface="Arial" panose="020B0604020202020204"/>
            </a:endParaRPr>
          </a:p>
        </p:txBody>
      </p:sp>
      <p:sp>
        <p:nvSpPr>
          <p:cNvPr id="16" name="Rectangle 21"/>
          <p:cNvSpPr>
            <a:spLocks noChangeArrowheads="1"/>
          </p:cNvSpPr>
          <p:nvPr>
            <p:custDataLst>
              <p:tags r:id="rId5"/>
            </p:custDataLst>
          </p:nvPr>
        </p:nvSpPr>
        <p:spPr bwMode="auto">
          <a:xfrm>
            <a:off x="8961432" y="4142139"/>
            <a:ext cx="1345240" cy="584775"/>
          </a:xfrm>
          <a:prstGeom prst="rect">
            <a:avLst/>
          </a:prstGeom>
          <a:solidFill>
            <a:schemeClr val="accent2">
              <a:lumMod val="20000"/>
              <a:lumOff val="80000"/>
            </a:schemeClr>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defRPr/>
            </a:pPr>
            <a:r>
              <a:rPr lang="en-US" altLang="zh-CN" b="1">
                <a:solidFill>
                  <a:srgbClr val="FF0000"/>
                </a:solidFill>
                <a:latin typeface="Times New Roman" panose="02020603050405020304" pitchFamily="18" charset="0"/>
                <a:cs typeface="Arial" panose="020B0604020202020204"/>
              </a:rPr>
              <a:t>(</a:t>
            </a:r>
            <a:r>
              <a:rPr lang="en-US" altLang="zh-CN" b="1" i="1">
                <a:solidFill>
                  <a:srgbClr val="FF0000"/>
                </a:solidFill>
                <a:latin typeface="Times New Roman" panose="02020603050405020304" pitchFamily="18" charset="0"/>
                <a:cs typeface="Arial" panose="020B0604020202020204"/>
              </a:rPr>
              <a:t>noun</a:t>
            </a:r>
            <a:r>
              <a:rPr lang="en-US" altLang="zh-CN" b="1">
                <a:solidFill>
                  <a:srgbClr val="FF0000"/>
                </a:solidFill>
                <a:latin typeface="Times New Roman" panose="02020603050405020304" pitchFamily="18" charset="0"/>
                <a:cs typeface="Arial" panose="020B0604020202020204"/>
              </a:rPr>
              <a:t>)</a:t>
            </a:r>
            <a:endParaRPr lang="zh-CN" altLang="en-US" b="1">
              <a:solidFill>
                <a:srgbClr val="FF0000"/>
              </a:solidFill>
              <a:latin typeface="Times New Roman" panose="02020603050405020304" pitchFamily="18" charset="0"/>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3" name="Picture 5"/>
          <p:cNvPicPr>
            <a:picLocks noChangeAspect="1"/>
          </p:cNvPicPr>
          <p:nvPr>
            <p:custDataLst>
              <p:tags r:id="rId2"/>
            </p:custDataLst>
          </p:nvPr>
        </p:nvPicPr>
        <p:blipFill>
          <a:blip r:embed="rId3"/>
          <a:stretch>
            <a:fillRect/>
          </a:stretch>
        </p:blipFill>
        <p:spPr>
          <a:xfrm>
            <a:off x="805672" y="1495425"/>
            <a:ext cx="4805362" cy="3622675"/>
          </a:xfrm>
          <a:prstGeom prst="rect">
            <a:avLst/>
          </a:prstGeom>
          <a:ln>
            <a:noFill/>
          </a:ln>
          <a:effectLst>
            <a:outerShdw blurRad="292100" dist="139700" dir="2700000" algn="tl" rotWithShape="0">
              <a:srgbClr val="333333">
                <a:alpha val="65000"/>
              </a:srgbClr>
            </a:outerShdw>
          </a:effectLst>
        </p:spPr>
      </p:pic>
      <p:sp>
        <p:nvSpPr>
          <p:cNvPr id="4" name="TextBox 16"/>
          <p:cNvSpPr/>
          <p:nvPr>
            <p:custDataLst>
              <p:tags r:id="rId4"/>
            </p:custDataLst>
          </p:nvPr>
        </p:nvSpPr>
        <p:spPr>
          <a:xfrm>
            <a:off x="3999722" y="4594225"/>
            <a:ext cx="1584325" cy="523875"/>
          </a:xfrm>
          <a:prstGeom prst="rect">
            <a:avLst/>
          </a:prstGeom>
          <a:solidFill>
            <a:schemeClr val="bg2"/>
          </a:solid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in a mess</a:t>
            </a:r>
            <a:endParaRPr kumimoji="0" lang="zh-CN" altLang="en-US" sz="28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6" name="椭圆 8"/>
          <p:cNvSpPr/>
          <p:nvPr>
            <p:custDataLst>
              <p:tags r:id="rId5"/>
            </p:custDataLst>
          </p:nvPr>
        </p:nvSpPr>
        <p:spPr>
          <a:xfrm>
            <a:off x="926322" y="2874963"/>
            <a:ext cx="2871788" cy="160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Arial" panose="020B0604020202020204"/>
            </a:endParaRPr>
          </a:p>
        </p:txBody>
      </p:sp>
      <p:sp>
        <p:nvSpPr>
          <p:cNvPr id="7" name="椭圆 9"/>
          <p:cNvSpPr/>
          <p:nvPr>
            <p:custDataLst>
              <p:tags r:id="rId6"/>
            </p:custDataLst>
          </p:nvPr>
        </p:nvSpPr>
        <p:spPr>
          <a:xfrm>
            <a:off x="2415397" y="2011363"/>
            <a:ext cx="1584325" cy="863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Arial" panose="020B0604020202020204"/>
            </a:endParaRPr>
          </a:p>
        </p:txBody>
      </p:sp>
      <p:sp>
        <p:nvSpPr>
          <p:cNvPr id="8" name="文本框 4"/>
          <p:cNvSpPr/>
          <p:nvPr>
            <p:custDataLst>
              <p:tags r:id="rId7"/>
            </p:custDataLst>
          </p:nvPr>
        </p:nvSpPr>
        <p:spPr>
          <a:xfrm>
            <a:off x="1815968" y="397644"/>
            <a:ext cx="9441759" cy="5847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If </a:t>
            </a:r>
            <a:r>
              <a:rPr lang="en-US" altLang="zh-CN" sz="3200" b="1" i="1" kern="0" dirty="0">
                <a:solidFill>
                  <a:prstClr val="black"/>
                </a:solidFill>
                <a:latin typeface="Times New Roman" panose="02020603050405020304" pitchFamily="18" charset="0"/>
                <a:cs typeface="Arial" panose="020B0604020202020204"/>
                <a:sym typeface="宋体" panose="02010600030101010101" pitchFamily="2" charset="-122"/>
              </a:rPr>
              <a:t>you</a:t>
            </a:r>
            <a:r>
              <a:rPr kumimoji="0" lang="en-US" altLang="zh-CN" sz="3200" b="1" i="1"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live in this room, what chores do </a:t>
            </a:r>
            <a:r>
              <a:rPr lang="en-US" altLang="zh-CN" sz="3200" b="1" i="1" kern="0" dirty="0">
                <a:solidFill>
                  <a:prstClr val="black"/>
                </a:solidFill>
                <a:latin typeface="Times New Roman" panose="02020603050405020304" pitchFamily="18" charset="0"/>
                <a:cs typeface="Arial" panose="020B0604020202020204"/>
                <a:sym typeface="宋体" panose="02010600030101010101" pitchFamily="2" charset="-122"/>
              </a:rPr>
              <a:t>you</a:t>
            </a:r>
            <a:r>
              <a:rPr kumimoji="0" lang="en-US" altLang="zh-CN" sz="3200" b="1" i="1"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need to do?</a:t>
            </a:r>
            <a:endParaRPr kumimoji="0" lang="en-US" altLang="zh-CN" sz="3200" b="1"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a:endParaRPr>
          </a:p>
        </p:txBody>
      </p:sp>
      <p:sp>
        <p:nvSpPr>
          <p:cNvPr id="9" name="右箭头 6"/>
          <p:cNvSpPr/>
          <p:nvPr>
            <p:custDataLst>
              <p:tags r:id="rId8"/>
            </p:custDataLst>
          </p:nvPr>
        </p:nvSpPr>
        <p:spPr>
          <a:xfrm>
            <a:off x="5689303" y="3387857"/>
            <a:ext cx="977900" cy="484188"/>
          </a:xfrm>
          <a:prstGeom prst="rightArrow">
            <a:avLst>
              <a:gd name="adj1" fmla="val 50000"/>
              <a:gd name="adj2" fmla="val 49996"/>
            </a:avLst>
          </a:prstGeom>
          <a:solidFill>
            <a:srgbClr val="C00000"/>
          </a:solidFill>
          <a:ln w="12700">
            <a:solidFill>
              <a:srgbClr val="41719C"/>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Arial" panose="020B0604020202020204"/>
            </a:endParaRPr>
          </a:p>
        </p:txBody>
      </p:sp>
      <p:sp>
        <p:nvSpPr>
          <p:cNvPr id="10" name="TextBox 2"/>
          <p:cNvSpPr/>
          <p:nvPr>
            <p:custDataLst>
              <p:tags r:id="rId9"/>
            </p:custDataLst>
          </p:nvPr>
        </p:nvSpPr>
        <p:spPr>
          <a:xfrm>
            <a:off x="6865157" y="2231073"/>
            <a:ext cx="3185285" cy="3046413"/>
          </a:xfrm>
          <a:prstGeom prst="rect">
            <a:avLst/>
          </a:prstGeom>
          <a:solidFill>
            <a:srgbClr val="FBE5D6"/>
          </a:solidFill>
          <a:ln w="38100">
            <a:solidFill>
              <a:schemeClr val="accent4">
                <a:lumMod val="50000"/>
              </a:schemeClr>
            </a:solidFill>
            <a:miter lim="800000"/>
          </a:ln>
          <a:effectLst>
            <a:outerShdw blurRad="50800" dist="38100" dir="2700000" algn="tl" rotWithShape="0">
              <a:prstClr val="black">
                <a:alpha val="40000"/>
              </a:prstClr>
            </a:outerShdw>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                                                                                    </a:t>
            </a: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1" name="TextBox 7"/>
          <p:cNvSpPr/>
          <p:nvPr>
            <p:custDataLst>
              <p:tags r:id="rId10"/>
            </p:custDataLst>
          </p:nvPr>
        </p:nvSpPr>
        <p:spPr>
          <a:xfrm>
            <a:off x="7068808" y="2509838"/>
            <a:ext cx="2767919" cy="5847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clean the desk</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2" name="TextBox 10"/>
          <p:cNvSpPr/>
          <p:nvPr>
            <p:custDataLst>
              <p:tags r:id="rId11"/>
            </p:custDataLst>
          </p:nvPr>
        </p:nvSpPr>
        <p:spPr>
          <a:xfrm>
            <a:off x="7052965" y="3094038"/>
            <a:ext cx="2576101" cy="58420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do the dishes</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3" name="TextBox 11"/>
          <p:cNvSpPr/>
          <p:nvPr>
            <p:custDataLst>
              <p:tags r:id="rId12"/>
            </p:custDataLst>
          </p:nvPr>
        </p:nvSpPr>
        <p:spPr>
          <a:xfrm>
            <a:off x="7052039" y="4302125"/>
            <a:ext cx="3011243" cy="5847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put things away</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7" name="文本框 19"/>
          <p:cNvSpPr/>
          <p:nvPr>
            <p:custDataLst>
              <p:tags r:id="rId13"/>
            </p:custDataLst>
          </p:nvPr>
        </p:nvSpPr>
        <p:spPr>
          <a:xfrm>
            <a:off x="7052965" y="3678238"/>
            <a:ext cx="2997478" cy="5847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sym typeface="宋体" panose="02010600030101010101" pitchFamily="2" charset="-122"/>
              </a:rPr>
              <a:t>fold the clothes</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sym typeface="宋体" panose="02010600030101010101" pitchFamily="2" charset="-122"/>
            </a:endParaRPr>
          </a:p>
        </p:txBody>
      </p:sp>
      <p:pic>
        <p:nvPicPr>
          <p:cNvPr id="18" name="图片 9" descr="5596"/>
          <p:cNvPicPr>
            <a:picLocks noChangeAspect="1"/>
          </p:cNvPicPr>
          <p:nvPr/>
        </p:nvPicPr>
        <p:blipFill>
          <a:blip r:embed="rId14"/>
          <a:srcRect t="54413" r="78716" b="32778"/>
          <a:stretch>
            <a:fillRect/>
          </a:stretch>
        </p:blipFill>
        <p:spPr>
          <a:xfrm rot="21180000">
            <a:off x="9795" y="-225169"/>
            <a:ext cx="1718084" cy="1550708"/>
          </a:xfrm>
          <a:prstGeom prst="rect">
            <a:avLst/>
          </a:prstGeom>
        </p:spPr>
      </p:pic>
      <p:sp>
        <p:nvSpPr>
          <p:cNvPr id="2" name="文本框 2"/>
          <p:cNvSpPr txBox="1"/>
          <p:nvPr/>
        </p:nvSpPr>
        <p:spPr>
          <a:xfrm>
            <a:off x="1862149" y="5277486"/>
            <a:ext cx="2690820" cy="583565"/>
          </a:xfrm>
          <a:prstGeom prst="rect">
            <a:avLst/>
          </a:prstGeom>
          <a:noFill/>
        </p:spPr>
        <p:txBody>
          <a:bodyPr wrap="square" rtlCol="0">
            <a:spAutoFit/>
          </a:bodyPr>
          <a:lstStyle/>
          <a:p>
            <a:pPr>
              <a:buClrTx/>
              <a:buSzTx/>
              <a:buFontTx/>
            </a:pPr>
            <a:r>
              <a:rPr lang="en-US" altLang="zh-CN" sz="3200" b="1" dirty="0">
                <a:latin typeface="Times New Roman" panose="02020603050405020304" pitchFamily="18" charset="0"/>
                <a:cs typeface="Times New Roman" panose="02020603050405020304" pitchFamily="18" charset="0"/>
              </a:rPr>
              <a:t>Nancy’s room</a:t>
            </a:r>
            <a:endParaRPr lang="en-US" altLang="zh-CN" sz="3200" b="1" dirty="0">
              <a:latin typeface="Times New Roman" panose="02020603050405020304" pitchFamily="18" charset="0"/>
              <a:cs typeface="Times New Roman" panose="02020603050405020304" pitchFamily="18" charset="0"/>
            </a:endParaRPr>
          </a:p>
        </p:txBody>
      </p:sp>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P spid="9" grpId="0" animBg="1"/>
      <p:bldP spid="10" grpId="0" animBg="1"/>
      <p:bldP spid="11" grpId="0"/>
      <p:bldP spid="12" grpId="0"/>
      <p:bldP spid="1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8582" name="Rectangle 5"/>
          <p:cNvSpPr>
            <a:spLocks noChangeArrowheads="1"/>
          </p:cNvSpPr>
          <p:nvPr/>
        </p:nvSpPr>
        <p:spPr bwMode="auto">
          <a:xfrm rot="5400000">
            <a:off x="3874135" y="-1657350"/>
            <a:ext cx="4656455" cy="9159240"/>
          </a:xfrm>
          <a:prstGeom prst="roundRect">
            <a:avLst>
              <a:gd name="adj" fmla="val 24114"/>
            </a:avLst>
          </a:prstGeom>
          <a:solidFill>
            <a:schemeClr val="bg1"/>
          </a:solidFill>
          <a:ln w="38100">
            <a:noFill/>
          </a:ln>
          <a:effectLst>
            <a:outerShdw blurRad="279400" algn="ctr" rotWithShape="0">
              <a:srgbClr val="827F6F">
                <a:alpha val="50000"/>
              </a:srgbClr>
            </a:outerShdw>
          </a:effectLst>
        </p:spPr>
        <p:txBody>
          <a:bodyPr vert="horz" wrap="square" lIns="121913" tIns="60956" rIns="121913" bIns="60956" numCol="1" anchor="t" anchorCtr="0" compatLnSpc="1"/>
          <a:lstStyle/>
          <a:p>
            <a:pPr>
              <a:defRPr/>
            </a:pPr>
            <a:endParaRPr lang="zh-CN" altLang="en-US" sz="1705" dirty="0">
              <a:solidFill>
                <a:srgbClr val="000000"/>
              </a:solidFill>
              <a:cs typeface="+mn-ea"/>
              <a:sym typeface="+mn-lt"/>
            </a:endParaRPr>
          </a:p>
        </p:txBody>
      </p:sp>
      <p:pic>
        <p:nvPicPr>
          <p:cNvPr id="2097154" name="图片 17" descr="68423c38fbea05e2e2a524126e5a7995"/>
          <p:cNvPicPr>
            <a:picLocks noChangeAspect="1"/>
          </p:cNvPicPr>
          <p:nvPr/>
        </p:nvPicPr>
        <p:blipFill>
          <a:blip r:embed="rId1"/>
          <a:stretch>
            <a:fillRect/>
          </a:stretch>
        </p:blipFill>
        <p:spPr>
          <a:xfrm>
            <a:off x="-111875" y="3479800"/>
            <a:ext cx="2721256" cy="3092582"/>
          </a:xfrm>
          <a:prstGeom prst="rect">
            <a:avLst/>
          </a:prstGeom>
        </p:spPr>
      </p:pic>
      <p:pic>
        <p:nvPicPr>
          <p:cNvPr id="2097155" name="图片 18" descr="e252159dd5902b1a799bdaeaf1b10e43"/>
          <p:cNvPicPr>
            <a:picLocks noChangeAspect="1"/>
          </p:cNvPicPr>
          <p:nvPr/>
        </p:nvPicPr>
        <p:blipFill>
          <a:blip r:embed="rId2"/>
          <a:stretch>
            <a:fillRect/>
          </a:stretch>
        </p:blipFill>
        <p:spPr>
          <a:xfrm>
            <a:off x="10035540" y="2883535"/>
            <a:ext cx="1593215" cy="1486535"/>
          </a:xfrm>
          <a:prstGeom prst="rect">
            <a:avLst/>
          </a:prstGeom>
        </p:spPr>
      </p:pic>
      <p:pic>
        <p:nvPicPr>
          <p:cNvPr id="2097156" name="图片 19" descr="dfe3286ad1e125ec773dc8e6dd015b2f"/>
          <p:cNvPicPr>
            <a:picLocks noChangeAspect="1"/>
          </p:cNvPicPr>
          <p:nvPr/>
        </p:nvPicPr>
        <p:blipFill>
          <a:blip r:embed="rId3"/>
          <a:srcRect t="6427" r="73537" b="63750"/>
          <a:stretch>
            <a:fillRect/>
          </a:stretch>
        </p:blipFill>
        <p:spPr>
          <a:xfrm>
            <a:off x="483235" y="1271905"/>
            <a:ext cx="882015" cy="1381125"/>
          </a:xfrm>
          <a:prstGeom prst="rect">
            <a:avLst/>
          </a:prstGeom>
        </p:spPr>
      </p:pic>
      <p:pic>
        <p:nvPicPr>
          <p:cNvPr id="2097157" name="图片 24" descr="485df6923af1c5505664ecb421aa15ca"/>
          <p:cNvPicPr>
            <a:picLocks noChangeAspect="1"/>
          </p:cNvPicPr>
          <p:nvPr/>
        </p:nvPicPr>
        <p:blipFill>
          <a:blip r:embed="rId4"/>
          <a:stretch>
            <a:fillRect/>
          </a:stretch>
        </p:blipFill>
        <p:spPr>
          <a:xfrm>
            <a:off x="8854440" y="4667250"/>
            <a:ext cx="3256915" cy="2190750"/>
          </a:xfrm>
          <a:prstGeom prst="rect">
            <a:avLst/>
          </a:prstGeom>
        </p:spPr>
      </p:pic>
      <p:pic>
        <p:nvPicPr>
          <p:cNvPr id="2097158" name="图片 22" descr="14545"/>
          <p:cNvPicPr>
            <a:picLocks noChangeAspect="1"/>
          </p:cNvPicPr>
          <p:nvPr/>
        </p:nvPicPr>
        <p:blipFill>
          <a:blip r:embed="rId5"/>
          <a:srcRect l="5116" t="7102" r="83568" b="15726"/>
          <a:stretch>
            <a:fillRect/>
          </a:stretch>
        </p:blipFill>
        <p:spPr>
          <a:xfrm rot="16200000">
            <a:off x="5503545" y="201930"/>
            <a:ext cx="1185545" cy="12192635"/>
          </a:xfrm>
          <a:prstGeom prst="rect">
            <a:avLst/>
          </a:prstGeom>
        </p:spPr>
      </p:pic>
      <p:sp>
        <p:nvSpPr>
          <p:cNvPr id="10" name="TextBox 10"/>
          <p:cNvSpPr/>
          <p:nvPr>
            <p:custDataLst>
              <p:tags r:id="rId6"/>
            </p:custDataLst>
          </p:nvPr>
        </p:nvSpPr>
        <p:spPr>
          <a:xfrm>
            <a:off x="2108371" y="1356239"/>
            <a:ext cx="8541212" cy="1546577"/>
          </a:xfrm>
          <a:prstGeom prst="rect">
            <a:avLst/>
          </a:prstGeom>
          <a:noFill/>
          <a:ln>
            <a:noFill/>
            <a:miter lim="800000"/>
          </a:ln>
        </p:spPr>
        <p:txBody>
          <a:bodyPr wrap="square" lIns="68580" tIns="34290" rIns="68580" bIns="3429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a:defRPr/>
            </a:pPr>
            <a:r>
              <a:rPr kumimoji="0" lang="en-US" altLang="zh-CN" sz="3200" b="1"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rPr>
              <a:t>Must do: </a:t>
            </a:r>
            <a:r>
              <a:rPr kumimoji="0" lang="en-US" altLang="zh-CN" sz="3200"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rPr>
              <a:t>1.Polish your </a:t>
            </a:r>
            <a:r>
              <a:rPr kumimoji="0" lang="en-US" altLang="zh-CN" sz="3200" i="0" u="none" strike="noStrike" kern="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rPr>
              <a:t>mind map </a:t>
            </a:r>
            <a:r>
              <a:rPr lang="en-US" altLang="zh-CN" sz="3200" kern="0" dirty="0">
                <a:latin typeface="Times New Roman" panose="02020603050405020304" pitchFamily="18" charset="0"/>
                <a:ea typeface="楷体" panose="02010609060101010101" pitchFamily="49" charset="-122"/>
                <a:cs typeface="Times New Roman" panose="02020603050405020304" pitchFamily="18" charset="0"/>
              </a:rPr>
              <a:t>and </a:t>
            </a:r>
            <a:r>
              <a:rPr lang="en-US" altLang="zh-CN" sz="3200" kern="0" noProof="0" dirty="0">
                <a:latin typeface="Times New Roman" panose="02020603050405020304" pitchFamily="18" charset="0"/>
                <a:ea typeface="楷体" panose="02010609060101010101" pitchFamily="49" charset="-122"/>
                <a:cs typeface="Times New Roman" panose="02020603050405020304" pitchFamily="18" charset="0"/>
              </a:rPr>
              <a:t>retell</a:t>
            </a:r>
            <a:r>
              <a:rPr kumimoji="0" lang="en-US" altLang="zh-CN" sz="3200" i="0" u="none" strike="noStrike" kern="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rPr>
              <a:t> the passage;</a:t>
            </a:r>
            <a:r>
              <a:rPr kumimoji="0" lang="en-US" altLang="zh-CN" sz="3200"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rPr>
              <a:t> </a:t>
            </a:r>
            <a:endParaRPr kumimoji="0" lang="en-US" altLang="zh-CN" sz="3200"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endParaRPr>
          </a:p>
          <a:p>
            <a:pPr>
              <a:defRPr/>
            </a:pPr>
            <a:r>
              <a:rPr kumimoji="0" lang="en-US" altLang="zh-CN" sz="3200"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rPr>
              <a:t>2.Preview Section B 1a-1d.</a:t>
            </a:r>
            <a:endParaRPr kumimoji="0" lang="en-US" altLang="zh-CN" sz="3200" i="0" u="none" strike="noStrike" kern="1200" cap="none" spc="0" normalizeH="0" baseline="0" noProof="0" dirty="0">
              <a:ln>
                <a:noFill/>
              </a:ln>
              <a:effectLst/>
              <a:uLnTx/>
              <a:uFillTx/>
              <a:latin typeface="Times New Roman" panose="02020603050405020304"/>
              <a:ea typeface="黑体" panose="02010609060101010101" charset="-122"/>
              <a:cs typeface="Arial" panose="020B0604020202020204"/>
            </a:endParaRPr>
          </a:p>
        </p:txBody>
      </p:sp>
      <p:sp>
        <p:nvSpPr>
          <p:cNvPr id="11" name="Text Box 2"/>
          <p:cNvSpPr txBox="1"/>
          <p:nvPr>
            <p:custDataLst>
              <p:tags r:id="rId7"/>
            </p:custDataLst>
          </p:nvPr>
        </p:nvSpPr>
        <p:spPr>
          <a:xfrm>
            <a:off x="2092800" y="2940937"/>
            <a:ext cx="7813994" cy="206210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rgbClr val="000000"/>
                </a:solidFill>
                <a:latin typeface="Arial" panose="020B0604020202020204" pitchFamily="34" charset="0"/>
                <a:ea typeface="微软雅黑" panose="020B0503020204020204" pitchFamily="34" charset="-122"/>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Arial" panose="020B0604020202020204" pitchFamily="34" charset="0"/>
                <a:ea typeface="微软雅黑" panose="020B0503020204020204" pitchFamily="34" charset="-122"/>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Arial" panose="020B0604020202020204" pitchFamily="34" charset="0"/>
                <a:ea typeface="微软雅黑" panose="020B0503020204020204" pitchFamily="34" charset="-122"/>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Arial" panose="020B0604020202020204" pitchFamily="34" charset="0"/>
                <a:ea typeface="微软雅黑" panose="020B0503020204020204" pitchFamily="34" charset="-122"/>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Arial" panose="020B0604020202020204" pitchFamily="34" charset="0"/>
                <a:ea typeface="微软雅黑" panose="020B0503020204020204" pitchFamily="34" charset="-122"/>
                <a:cs typeface="+mn-ea"/>
              </a:defRPr>
            </a:lvl5pPr>
          </a:lstStyle>
          <a:p>
            <a:pPr marL="0" indent="0" eaLnBrk="1" hangingPunct="1">
              <a:lnSpc>
                <a:spcPct val="100000"/>
              </a:lnSpc>
              <a:spcBef>
                <a:spcPct val="0"/>
              </a:spcBef>
              <a:buNone/>
              <a:defRPr/>
            </a:pPr>
            <a:r>
              <a:rPr kumimoji="0" lang="en-US" altLang="zh-CN" sz="3200" b="1" i="0" u="none" strike="noStrike" kern="1200" cap="none" spc="0" normalizeH="0" baseline="0" noProof="0" dirty="0">
                <a:ln>
                  <a:noFill/>
                </a:ln>
                <a:solidFill>
                  <a:schemeClr val="tx1"/>
                </a:solidFill>
                <a:effectLst/>
                <a:uLnTx/>
                <a:uFillTx/>
                <a:latin typeface="Times New Roman" panose="02020603050405020304"/>
                <a:ea typeface="黑体" panose="02010609060101010101" charset="-122"/>
                <a:cs typeface="Arial" panose="020B0604020202020204"/>
              </a:rPr>
              <a:t>Try to do: </a:t>
            </a:r>
            <a:r>
              <a:rPr kumimoji="0" lang="en-US" altLang="zh-CN" sz="3200" i="0" u="none" strike="noStrike" kern="1200" cap="none" spc="0" normalizeH="0" baseline="0" noProof="0" dirty="0">
                <a:ln>
                  <a:noFill/>
                </a:ln>
                <a:solidFill>
                  <a:schemeClr val="tx1"/>
                </a:solidFill>
                <a:effectLst/>
                <a:uLnTx/>
                <a:uFillTx/>
                <a:latin typeface="Times New Roman" panose="02020603050405020304"/>
                <a:ea typeface="黑体" panose="02010609060101010101" charset="-122"/>
                <a:cs typeface="Arial" panose="020B0604020202020204"/>
              </a:rPr>
              <a:t>1.Recite </a:t>
            </a:r>
            <a:r>
              <a:rPr kumimoji="0" lang="en-US" altLang="zh-CN" sz="3200" i="0" u="none" strike="noStrike" kern="100" cap="none" spc="0" normalizeH="0" baseline="0" noProof="0" dirty="0">
                <a:ln>
                  <a:noFill/>
                </a:ln>
                <a:solidFill>
                  <a:schemeClr val="tx1"/>
                </a:solidFill>
                <a:effectLst/>
                <a:uLnTx/>
                <a:uFillTx/>
                <a:latin typeface="Times New Roman" panose="02020603050405020304"/>
                <a:ea typeface="楷体" panose="02010609060101010101" pitchFamily="49" charset="-122"/>
                <a:cs typeface="Times New Roman" panose="02020603050405020304" pitchFamily="18" charset="0"/>
              </a:rPr>
              <a:t>the article and review the key language points; </a:t>
            </a:r>
            <a:endParaRPr kumimoji="0" lang="en-US" altLang="zh-CN" sz="3200" i="0" u="none" strike="noStrike" kern="100" cap="none" spc="0" normalizeH="0" baseline="0" noProof="0" dirty="0">
              <a:ln>
                <a:noFill/>
              </a:ln>
              <a:solidFill>
                <a:schemeClr val="tx1"/>
              </a:solidFill>
              <a:effectLst/>
              <a:uLnTx/>
              <a:uFillTx/>
              <a:latin typeface="Times New Roman" panose="02020603050405020304"/>
              <a:ea typeface="楷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noProof="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2</a:t>
            </a:r>
            <a:r>
              <a:rPr kumimoji="0" lang="en-US" altLang="zh-CN" sz="320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 Help your parents with some housework and keep a diary about what you did.</a:t>
            </a:r>
            <a:endParaRPr kumimoji="0" lang="en-US" altLang="zh-CN" sz="320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pitchFamily="49" charset="-122"/>
            </a:endParaRPr>
          </a:p>
        </p:txBody>
      </p:sp>
      <p:grpSp>
        <p:nvGrpSpPr>
          <p:cNvPr id="4" name="组合 3"/>
          <p:cNvGrpSpPr/>
          <p:nvPr/>
        </p:nvGrpSpPr>
        <p:grpSpPr>
          <a:xfrm>
            <a:off x="9420225" y="-103505"/>
            <a:ext cx="2458720" cy="1540510"/>
            <a:chOff x="288648" y="-39762"/>
            <a:chExt cx="4405447" cy="2655537"/>
          </a:xfrm>
        </p:grpSpPr>
        <p:pic>
          <p:nvPicPr>
            <p:cNvPr id="5" name="图片 47" descr="0f19f38c4d898577ade8f7c1d044040e"/>
            <p:cNvPicPr/>
            <p:nvPr>
              <p:custDataLst>
                <p:tags r:id="rId8"/>
              </p:custDataLst>
            </p:nvPr>
          </p:nvPicPr>
          <p:blipFill>
            <a:blip r:embed="rId9"/>
            <a:stretch>
              <a:fillRect/>
            </a:stretch>
          </p:blipFill>
          <p:spPr>
            <a:xfrm>
              <a:off x="464096" y="-39762"/>
              <a:ext cx="4054546" cy="2655537"/>
            </a:xfrm>
            <a:prstGeom prst="rect">
              <a:avLst/>
            </a:prstGeom>
          </p:spPr>
        </p:pic>
        <p:sp>
          <p:nvSpPr>
            <p:cNvPr id="6" name="矩形 5"/>
            <p:cNvSpPr/>
            <p:nvPr>
              <p:custDataLst>
                <p:tags r:id="rId10"/>
              </p:custDataLst>
            </p:nvPr>
          </p:nvSpPr>
          <p:spPr>
            <a:xfrm rot="21417483">
              <a:off x="288648" y="1208784"/>
              <a:ext cx="4405447" cy="899774"/>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solidFill>
                      <a:schemeClr val="accent1">
                        <a:lumMod val="75000"/>
                      </a:schemeClr>
                    </a:solidFill>
                  </a:ln>
                  <a:solidFill>
                    <a:schemeClr val="accent1">
                      <a:lumMod val="60000"/>
                      <a:lumOff val="40000"/>
                    </a:schemeClr>
                  </a:solidFill>
                  <a:effectLst>
                    <a:outerShdw blurRad="38100" dist="19050" dir="2700000" algn="tl" rotWithShape="0">
                      <a:prstClr val="black">
                        <a:alpha val="40000"/>
                      </a:prstClr>
                    </a:outerShdw>
                  </a:effectLst>
                  <a:uLnTx/>
                  <a:uFillTx/>
                  <a:latin typeface="Times New Roman" panose="02020603050405020304" pitchFamily="18" charset="0"/>
                  <a:ea typeface="宋体" panose="02010600030101010101" pitchFamily="2" charset="-122"/>
                  <a:cs typeface="Times New Roman" panose="02020603050405020304" pitchFamily="18" charset="0"/>
                </a:rPr>
                <a:t>Homework</a:t>
              </a:r>
              <a:endParaRPr kumimoji="0" lang="en-US" altLang="zh-CN" sz="2800" b="1" i="0" u="none" strike="noStrike" kern="1200" cap="none" spc="0" normalizeH="0" baseline="0" noProof="0" dirty="0">
                <a:ln>
                  <a:solidFill>
                    <a:schemeClr val="accent1">
                      <a:lumMod val="75000"/>
                    </a:schemeClr>
                  </a:solidFill>
                </a:ln>
                <a:solidFill>
                  <a:schemeClr val="accent1">
                    <a:lumMod val="60000"/>
                    <a:lumOff val="40000"/>
                  </a:schemeClr>
                </a:solidFill>
                <a:effectLst>
                  <a:outerShdw blurRad="38100" dist="19050" dir="2700000" algn="tl" rotWithShape="0">
                    <a:prstClr val="black">
                      <a:alpha val="40000"/>
                    </a:prst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5" descr="11"/>
          <p:cNvPicPr>
            <a:picLocks noChangeAspect="1"/>
          </p:cNvPicPr>
          <p:nvPr/>
        </p:nvPicPr>
        <p:blipFill>
          <a:blip r:embed="rId1"/>
          <a:stretch>
            <a:fillRect/>
          </a:stretch>
        </p:blipFill>
        <p:spPr>
          <a:xfrm>
            <a:off x="0" y="0"/>
            <a:ext cx="12192000" cy="6096000"/>
          </a:xfrm>
          <a:prstGeom prst="rect">
            <a:avLst/>
          </a:prstGeom>
        </p:spPr>
      </p:pic>
      <p:pic>
        <p:nvPicPr>
          <p:cNvPr id="2097154" name="图片 3" descr="感恩母亲节2"/>
          <p:cNvPicPr>
            <a:picLocks noChangeAspect="1"/>
          </p:cNvPicPr>
          <p:nvPr/>
        </p:nvPicPr>
        <p:blipFill>
          <a:blip r:embed="rId2"/>
          <a:srcRect t="48750" b="4375"/>
          <a:stretch>
            <a:fillRect/>
          </a:stretch>
        </p:blipFill>
        <p:spPr>
          <a:xfrm flipH="1">
            <a:off x="0" y="4000500"/>
            <a:ext cx="12192000" cy="2857500"/>
          </a:xfrm>
          <a:prstGeom prst="rect">
            <a:avLst/>
          </a:prstGeom>
        </p:spPr>
      </p:pic>
      <p:sp>
        <p:nvSpPr>
          <p:cNvPr id="4" name="文本框 3"/>
          <p:cNvSpPr txBox="1"/>
          <p:nvPr/>
        </p:nvSpPr>
        <p:spPr>
          <a:xfrm>
            <a:off x="1315166" y="1644532"/>
            <a:ext cx="7476455" cy="1785088"/>
          </a:xfrm>
          <a:prstGeom prst="rect">
            <a:avLst/>
          </a:prstGeom>
          <a:noFill/>
        </p:spPr>
        <p:txBody>
          <a:bodyPr wrap="square" lIns="121904" tIns="60952" rIns="121904" bIns="60952">
            <a:spAutoFit/>
          </a:bodyPr>
          <a:lstStyle/>
          <a:p>
            <a:pPr algn="ctr"/>
            <a:r>
              <a:rPr lang="en-US" altLang="zh-CN" sz="5400" b="1" dirty="0">
                <a:solidFill>
                  <a:srgbClr val="FF0000"/>
                </a:solidFill>
                <a:effectLst>
                  <a:glow rad="63500">
                    <a:schemeClr val="accent4">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Could you please clean your room?</a:t>
            </a:r>
            <a:endParaRPr lang="en-US" altLang="zh-CN" sz="5400" b="1" dirty="0">
              <a:solidFill>
                <a:srgbClr val="FF0000"/>
              </a:solidFill>
              <a:effectLst>
                <a:glow rad="63500">
                  <a:schemeClr val="accent4">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2"/>
          <p:cNvSpPr txBox="1"/>
          <p:nvPr/>
        </p:nvSpPr>
        <p:spPr>
          <a:xfrm>
            <a:off x="2982875" y="3772688"/>
            <a:ext cx="3580211" cy="646331"/>
          </a:xfrm>
          <a:prstGeom prst="rect">
            <a:avLst/>
          </a:prstGeom>
          <a:solidFill>
            <a:schemeClr val="accent6">
              <a:lumMod val="20000"/>
              <a:lumOff val="80000"/>
            </a:schemeClr>
          </a:solidFill>
          <a:ln w="57150">
            <a:solidFill>
              <a:srgbClr val="EE98A6"/>
            </a:solidFill>
          </a:ln>
          <a:effectLst>
            <a:outerShdw blurRad="50800" dist="38100" dir="2700000" algn="tl" rotWithShape="0">
              <a:prstClr val="black">
                <a:alpha val="40000"/>
              </a:prstClr>
            </a:outerShdw>
          </a:effectLst>
        </p:spPr>
        <p:txBody>
          <a:bodyPr wrap="none" rtlCol="0">
            <a:spAutoFit/>
          </a:bodyPr>
          <a:lstStyle/>
          <a:p>
            <a:r>
              <a:rPr lang="en-US" altLang="zh-CN" sz="3600" b="1" dirty="0">
                <a:solidFill>
                  <a:srgbClr val="000000"/>
                </a:solidFill>
                <a:latin typeface="Times New Roman" panose="02020603050405020304" pitchFamily="18" charset="0"/>
                <a:cs typeface="Times New Roman" panose="02020603050405020304" pitchFamily="18" charset="0"/>
              </a:rPr>
              <a:t>Section A (</a:t>
            </a:r>
            <a:r>
              <a:rPr lang="en-US" altLang="zh-CN" sz="36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3a~3c)</a:t>
            </a:r>
            <a:endParaRPr lang="zh-CN" altLang="en-US" sz="3200" dirty="0">
              <a:solidFill>
                <a:srgbClr val="000000"/>
              </a:solidFill>
            </a:endParaRPr>
          </a:p>
        </p:txBody>
      </p:sp>
      <p:pic>
        <p:nvPicPr>
          <p:cNvPr id="10" name="PA-图片 9" descr="d9eb141e9fc3275800eba9f7ce65d2b9"/>
          <p:cNvPicPr>
            <a:picLocks noChangeAspect="1"/>
          </p:cNvPicPr>
          <p:nvPr>
            <p:custDataLst>
              <p:tags r:id="rId3"/>
            </p:custDataLst>
          </p:nvPr>
        </p:nvPicPr>
        <p:blipFill>
          <a:blip r:embed="rId4"/>
          <a:stretch>
            <a:fillRect/>
          </a:stretch>
        </p:blipFill>
        <p:spPr>
          <a:xfrm>
            <a:off x="7744323" y="0"/>
            <a:ext cx="4758690" cy="7139305"/>
          </a:xfrm>
          <a:prstGeom prst="rect">
            <a:avLst/>
          </a:prstGeom>
        </p:spPr>
      </p:pic>
      <p:grpSp>
        <p:nvGrpSpPr>
          <p:cNvPr id="2" name="组合 1"/>
          <p:cNvGrpSpPr/>
          <p:nvPr/>
        </p:nvGrpSpPr>
        <p:grpSpPr>
          <a:xfrm>
            <a:off x="3314142" y="426915"/>
            <a:ext cx="3102203" cy="1200329"/>
            <a:chOff x="7771074" y="1120676"/>
            <a:chExt cx="14114870" cy="1200329"/>
          </a:xfrm>
        </p:grpSpPr>
        <p:sp>
          <p:nvSpPr>
            <p:cNvPr id="5" name="文本框 4"/>
            <p:cNvSpPr txBox="1"/>
            <p:nvPr/>
          </p:nvSpPr>
          <p:spPr>
            <a:xfrm>
              <a:off x="7771074" y="1120676"/>
              <a:ext cx="14114870"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190500">
                    <a:solidFill>
                      <a:prstClr val="white"/>
                    </a:solidFill>
                  </a:ln>
                  <a:solidFill>
                    <a:srgbClr val="0070C0"/>
                  </a:solidFill>
                  <a:effectLst>
                    <a:glow>
                      <a:prstClr val="white"/>
                    </a:glow>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rPr>
                <a:t>Unit </a:t>
              </a:r>
              <a:r>
                <a:rPr lang="en-US" altLang="zh-CN" sz="7200" b="1" dirty="0">
                  <a:ln w="190500">
                    <a:solidFill>
                      <a:prstClr val="white"/>
                    </a:solidFill>
                  </a:ln>
                  <a:solidFill>
                    <a:srgbClr val="0070C0"/>
                  </a:solidFill>
                  <a:effectLst>
                    <a:glow>
                      <a:prstClr val="white"/>
                    </a:glow>
                    <a:outerShdw blurRad="38100" dist="38100" dir="2700000" algn="tl">
                      <a:srgbClr val="000000">
                        <a:alpha val="43137"/>
                      </a:srgbClr>
                    </a:outerShdw>
                  </a:effectLst>
                  <a:latin typeface="Calibri" panose="020F0502020204030204"/>
                  <a:ea typeface="微软雅黑" panose="020B0503020204020204" pitchFamily="34" charset="-122"/>
                </a:rPr>
                <a:t>3</a:t>
              </a:r>
              <a:endParaRPr kumimoji="0" lang="en-US" altLang="zh-CN" sz="7200" b="1" i="0" u="none" strike="noStrike" kern="1200" cap="none" spc="0" normalizeH="0" baseline="0" noProof="0" dirty="0">
                <a:ln w="190500">
                  <a:solidFill>
                    <a:prstClr val="white"/>
                  </a:solidFill>
                </a:ln>
                <a:solidFill>
                  <a:srgbClr val="0070C0"/>
                </a:solidFill>
                <a:effectLst>
                  <a:glow>
                    <a:prstClr val="white"/>
                  </a:glow>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8" name="文本框 7"/>
            <p:cNvSpPr txBox="1"/>
            <p:nvPr/>
          </p:nvSpPr>
          <p:spPr>
            <a:xfrm>
              <a:off x="7852056" y="1120676"/>
              <a:ext cx="13952907"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a:noFill/>
                  </a:ln>
                  <a:solidFill>
                    <a:srgbClr val="FF0000"/>
                  </a:solidFill>
                  <a:effectLst>
                    <a:glow>
                      <a:prstClr val="white"/>
                    </a:glow>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rPr>
                <a:t>Unit </a:t>
              </a:r>
              <a:r>
                <a:rPr lang="en-US" altLang="zh-CN" sz="7200" b="1" dirty="0">
                  <a:solidFill>
                    <a:srgbClr val="FF0000"/>
                  </a:solidFill>
                  <a:effectLst>
                    <a:glow>
                      <a:prstClr val="white"/>
                    </a:glow>
                    <a:outerShdw blurRad="38100" dist="38100" dir="2700000" algn="tl">
                      <a:srgbClr val="000000">
                        <a:alpha val="43137"/>
                      </a:srgbClr>
                    </a:outerShdw>
                  </a:effectLst>
                  <a:latin typeface="Calibri" panose="020F0502020204030204"/>
                  <a:ea typeface="微软雅黑" panose="020B0503020204020204" pitchFamily="34" charset="-122"/>
                </a:rPr>
                <a:t>3</a:t>
              </a:r>
              <a:endParaRPr kumimoji="0" lang="en-US" altLang="zh-CN" sz="7200" b="1" i="0" u="none" strike="noStrike" kern="1200" cap="none" spc="0" normalizeH="0" baseline="0" noProof="0" dirty="0">
                <a:ln>
                  <a:noFill/>
                </a:ln>
                <a:solidFill>
                  <a:srgbClr val="FF0000"/>
                </a:solidFill>
                <a:effectLst>
                  <a:glow>
                    <a:prstClr val="white"/>
                  </a:glow>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13" name="U3 Section A 3a">
            <a:hlinkClick r:id="" action="ppaction://media"/>
          </p:cNvPr>
          <p:cNvPicPr/>
          <p:nvPr>
            <a:audioFile r:link="rId2"/>
            <p:extLst>
              <p:ext uri="{DAA4B4D4-6D71-4841-9C94-3DE7FCFB9230}">
                <p14:media xmlns:p14="http://schemas.microsoft.com/office/powerpoint/2010/main" r:embed="rId3">
                  <p14:trim st="8001.000000" end="43024.000000"/>
                </p14:media>
              </p:ext>
            </p:extLst>
          </p:nvPr>
        </p:nvPicPr>
        <p:blipFill>
          <a:blip r:embed="rId4"/>
          <a:stretch>
            <a:fillRect/>
          </a:stretch>
        </p:blipFill>
        <p:spPr>
          <a:xfrm>
            <a:off x="6080076" y="535233"/>
            <a:ext cx="764540" cy="764540"/>
          </a:xfrm>
          <a:prstGeom prst="rect">
            <a:avLst/>
          </a:prstGeom>
        </p:spPr>
      </p:pic>
      <p:sp>
        <p:nvSpPr>
          <p:cNvPr id="2" name="文本框 3"/>
          <p:cNvSpPr txBox="1">
            <a:spLocks noChangeArrowheads="1"/>
          </p:cNvSpPr>
          <p:nvPr>
            <p:custDataLst>
              <p:tags r:id="rId5"/>
            </p:custDataLst>
          </p:nvPr>
        </p:nvSpPr>
        <p:spPr bwMode="auto">
          <a:xfrm>
            <a:off x="762260" y="385165"/>
            <a:ext cx="5371927" cy="1077218"/>
          </a:xfrm>
          <a:prstGeom prst="rect">
            <a:avLst/>
          </a:prstGeom>
          <a:noFill/>
          <a:ln>
            <a:noFill/>
          </a:ln>
        </p:spPr>
        <p:txBody>
          <a:bodyPr wrap="square">
            <a:spAutoFit/>
            <a:scene3d>
              <a:camera prst="orthographicFront"/>
              <a:lightRig rig="threePt" dir="t"/>
            </a:scene3d>
          </a:bodyPr>
          <a:lstStyle>
            <a:defPPr>
              <a:defRPr lang="zh-CN"/>
            </a:defPPr>
            <a:lvl1pPr marL="0" algn="l" defTabSz="914400" rtl="0" eaLnBrk="1" latinLnBrk="0" hangingPunct="1">
              <a:defRPr sz="1800" kern="1200">
                <a:solidFill>
                  <a:sysClr val="windowText" lastClr="000000"/>
                </a:solidFill>
                <a:latin typeface="Calibri" panose="020F0502020204030204" pitchFamily="34" charset="0"/>
                <a:ea typeface="+mn-ea"/>
                <a:cs typeface="+mn-ea"/>
              </a:defRPr>
            </a:lvl1pPr>
            <a:lvl2pPr marL="457200" algn="l" defTabSz="914400" rtl="0" eaLnBrk="1" latinLnBrk="0" hangingPunct="1">
              <a:defRPr sz="1800" kern="1200">
                <a:solidFill>
                  <a:sysClr val="windowText" lastClr="000000"/>
                </a:solidFill>
                <a:latin typeface="Calibri" panose="020F0502020204030204" pitchFamily="34" charset="0"/>
                <a:ea typeface="+mn-ea"/>
                <a:cs typeface="+mn-ea"/>
              </a:defRPr>
            </a:lvl2pPr>
            <a:lvl3pPr marL="914400" algn="l" defTabSz="914400" rtl="0" eaLnBrk="1" latinLnBrk="0" hangingPunct="1">
              <a:defRPr sz="1800" kern="1200">
                <a:solidFill>
                  <a:sysClr val="windowText" lastClr="000000"/>
                </a:solidFill>
                <a:latin typeface="Calibri" panose="020F0502020204030204" pitchFamily="34" charset="0"/>
                <a:ea typeface="+mn-ea"/>
                <a:cs typeface="+mn-ea"/>
              </a:defRPr>
            </a:lvl3pPr>
            <a:lvl4pPr marL="1371600" algn="l" defTabSz="914400" rtl="0" eaLnBrk="1" latinLnBrk="0" hangingPunct="1">
              <a:defRPr sz="1800" kern="1200">
                <a:solidFill>
                  <a:sysClr val="windowText" lastClr="000000"/>
                </a:solidFill>
                <a:latin typeface="Calibri" panose="020F0502020204030204" pitchFamily="34" charset="0"/>
                <a:ea typeface="+mn-ea"/>
                <a:cs typeface="+mn-ea"/>
              </a:defRPr>
            </a:lvl4pPr>
            <a:lvl5pPr marL="1828800" algn="l" defTabSz="914400" rtl="0" eaLnBrk="1" latinLnBrk="0" hangingPunct="1">
              <a:defRPr sz="1800" kern="1200">
                <a:solidFill>
                  <a:sysClr val="windowText" lastClr="000000"/>
                </a:solidFill>
                <a:latin typeface="Calibri" panose="020F0502020204030204" pitchFamily="34" charset="0"/>
                <a:ea typeface="+mn-ea"/>
                <a:cs typeface="+mn-ea"/>
              </a:defRPr>
            </a:lvl5pPr>
            <a:lvl6pPr marL="2286000" algn="l" defTabSz="914400" rtl="0" eaLnBrk="1" latinLnBrk="0" hangingPunct="1">
              <a:defRPr sz="1800" kern="1200">
                <a:solidFill>
                  <a:sysClr val="windowText" lastClr="000000"/>
                </a:solidFill>
                <a:latin typeface="Calibri" panose="020F0502020204030204" pitchFamily="34" charset="0"/>
                <a:ea typeface="+mn-ea"/>
                <a:cs typeface="+mn-ea"/>
              </a:defRPr>
            </a:lvl6pPr>
            <a:lvl7pPr marL="2743200" algn="l" defTabSz="914400" rtl="0" eaLnBrk="1" latinLnBrk="0" hangingPunct="1">
              <a:defRPr sz="1800" kern="1200">
                <a:solidFill>
                  <a:sysClr val="windowText" lastClr="000000"/>
                </a:solidFill>
                <a:latin typeface="Calibri" panose="020F0502020204030204" pitchFamily="34" charset="0"/>
                <a:ea typeface="+mn-ea"/>
                <a:cs typeface="+mn-ea"/>
              </a:defRPr>
            </a:lvl7pPr>
            <a:lvl8pPr marL="3200400" algn="l" defTabSz="914400" rtl="0" eaLnBrk="1" latinLnBrk="0" hangingPunct="1">
              <a:defRPr sz="1800" kern="1200">
                <a:solidFill>
                  <a:sysClr val="windowText" lastClr="000000"/>
                </a:solidFill>
                <a:latin typeface="Calibri" panose="020F0502020204030204" pitchFamily="34" charset="0"/>
                <a:ea typeface="+mn-ea"/>
                <a:cs typeface="+mn-ea"/>
              </a:defRPr>
            </a:lvl8pPr>
            <a:lvl9pPr marL="3657600" algn="l" defTabSz="914400" rtl="0" eaLnBrk="1" latinLnBrk="0" hangingPunct="1">
              <a:defRPr sz="1800" kern="1200">
                <a:solidFill>
                  <a:sysClr val="windowText" lastClr="000000"/>
                </a:solidFill>
                <a:latin typeface="Calibri" panose="020F0502020204030204" pitchFamily="34" charset="0"/>
                <a:ea typeface="+mn-ea"/>
                <a:cs typeface="+mn-ea"/>
              </a:defRPr>
            </a:lvl9pPr>
          </a:lstStyle>
          <a:p>
            <a:pPr eaLnBrk="1" hangingPunct="1">
              <a:lnSpc>
                <a:spcPct val="100000"/>
              </a:lnSpc>
              <a:spcBef>
                <a:spcPct val="0"/>
              </a:spcBef>
              <a:buFontTx/>
              <a:buNone/>
            </a:pP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Read paragraphs 1 -- 4.</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a:p>
            <a:pPr eaLnBrk="1" hangingPunct="1">
              <a:lnSpc>
                <a:spcPct val="100000"/>
              </a:lnSpc>
              <a:spcBef>
                <a:spcPct val="0"/>
              </a:spcBef>
              <a:buFontTx/>
              <a:buNone/>
            </a:pPr>
            <a:r>
              <a:rPr lang="en-US" altLang="zh-CN" sz="3200" u="sng" dirty="0">
                <a:ln w="22225">
                  <a:noFill/>
                  <a:prstDash val="solid"/>
                </a:ln>
                <a:solidFill>
                  <a:srgbClr val="000000"/>
                </a:solidFill>
                <a:latin typeface="Impact" panose="020B0806030902050204" pitchFamily="34" charset="0"/>
                <a:cs typeface="Times New Roman" panose="02020603050405020304" pitchFamily="18" charset="0"/>
              </a:rPr>
              <a:t>Underline</a:t>
            </a: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 the language points.</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p:txBody>
      </p:sp>
      <p:pic>
        <p:nvPicPr>
          <p:cNvPr id="14" name="图片 13" descr="language point"/>
          <p:cNvPicPr>
            <a:picLocks noChangeAspect="1"/>
          </p:cNvPicPr>
          <p:nvPr>
            <p:custDataLst>
              <p:tags r:id="rId6"/>
            </p:custDataLst>
          </p:nvPr>
        </p:nvPicPr>
        <p:blipFill>
          <a:blip r:embed="rId7"/>
          <a:stretch>
            <a:fillRect/>
          </a:stretch>
        </p:blipFill>
        <p:spPr>
          <a:xfrm flipH="1">
            <a:off x="833112" y="1946909"/>
            <a:ext cx="10073005" cy="3758565"/>
          </a:xfrm>
          <a:prstGeom prst="rect">
            <a:avLst/>
          </a:prstGeom>
        </p:spPr>
      </p:pic>
      <p:sp>
        <p:nvSpPr>
          <p:cNvPr id="12" name="文本框 20"/>
          <p:cNvSpPr txBox="1"/>
          <p:nvPr/>
        </p:nvSpPr>
        <p:spPr>
          <a:xfrm>
            <a:off x="1490972" y="2077719"/>
            <a:ext cx="8996680" cy="3322955"/>
          </a:xfrm>
          <a:prstGeom prst="rect">
            <a:avLst/>
          </a:prstGeom>
          <a:noFill/>
        </p:spPr>
        <p:txBody>
          <a:bodyPr wrap="square" rtlCol="0" anchor="t">
            <a:spAutoFit/>
          </a:bodyPr>
          <a:lstStyle/>
          <a:p>
            <a:pPr marL="0" marR="0" lvl="0" defTabSz="457200" rtl="0" eaLnBrk="1" fontAlgn="base" latinLnBrk="0" hangingPunct="1">
              <a:lnSpc>
                <a:spcPct val="125000"/>
              </a:lnSpc>
              <a:spcBef>
                <a:spcPts val="0"/>
              </a:spcBef>
              <a:buClrTx/>
              <a:buSzTx/>
              <a:buFontTx/>
              <a:buNone/>
            </a:pP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Last month, our dog </a:t>
            </a:r>
            <a:r>
              <a:rPr lang="zh-CN" altLang="en-US" sz="2800" b="1" i="1"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welcomed</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me </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when I </a:t>
            </a:r>
            <a:r>
              <a:rPr lang="zh-CN" altLang="en-US"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came home from</a:t>
            </a:r>
            <a:r>
              <a:rPr lang="en-US" altLang="zh-CN"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school</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He</a:t>
            </a: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wanted a walk, but I was too tired. </a:t>
            </a:r>
            <a:endPar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defTabSz="457200" rtl="0" eaLnBrk="1" fontAlgn="base" latinLnBrk="0" hangingPunct="1">
              <a:lnSpc>
                <a:spcPct val="125000"/>
              </a:lnSpc>
              <a:spcBef>
                <a:spcPts val="0"/>
              </a:spcBef>
              <a:buClrTx/>
              <a:buSzTx/>
              <a:buFontTx/>
              <a:buNone/>
            </a:pP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 </a:t>
            </a:r>
            <a:r>
              <a:rPr lang="zh-CN" altLang="en-US" sz="2800" b="1" dirty="0">
                <a:ln>
                  <a:noFill/>
                </a:ln>
                <a:solidFill>
                  <a:schemeClr val="accent6">
                    <a:lumMod val="75000"/>
                  </a:schemeClr>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mn-ea"/>
              </a:rPr>
              <a:t>threw</a:t>
            </a:r>
            <a:r>
              <a:rPr lang="zh-CN" altLang="en-US" sz="2800" b="1"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down</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my bag and went to the living room. </a:t>
            </a:r>
            <a:r>
              <a:rPr lang="zh-CN" altLang="en-US"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minute</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I sat down </a:t>
            </a:r>
            <a:r>
              <a:rPr lang="zh-CN" altLang="en-US"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in front of</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 TV</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my mom </a:t>
            </a:r>
            <a:r>
              <a:rPr lang="zh-CN" altLang="en-US" sz="2800" b="1"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came over</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endPar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defTabSz="457200" rtl="0" eaLnBrk="1" fontAlgn="base" latinLnBrk="0" hangingPunct="1">
              <a:lnSpc>
                <a:spcPct val="125000"/>
              </a:lnSpc>
              <a:spcBef>
                <a:spcPts val="0"/>
              </a:spcBef>
              <a:buClrTx/>
              <a:buSzTx/>
              <a:buFontTx/>
              <a:buNone/>
            </a:pP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“Could you please </a:t>
            </a:r>
            <a:r>
              <a:rPr lang="zh-CN" altLang="en-US" sz="2800" b="1"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take the dog for a walk</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she asked.</a:t>
            </a:r>
            <a:endPar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defTabSz="457200" rtl="0" eaLnBrk="1" fontAlgn="base" latinLnBrk="0" hangingPunct="1">
              <a:lnSpc>
                <a:spcPct val="125000"/>
              </a:lnSpc>
              <a:spcBef>
                <a:spcPts val="0"/>
              </a:spcBef>
              <a:buClrTx/>
              <a:buSzTx/>
              <a:buFontTx/>
              <a:buNone/>
            </a:pP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“Could I watch one show first?” I asked.</a:t>
            </a:r>
            <a:endPar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custDataLst>
              <p:tags r:id="rId8"/>
            </p:custDataLst>
          </p:nvPr>
        </p:nvSpPr>
        <p:spPr>
          <a:xfrm>
            <a:off x="833120" y="1492885"/>
            <a:ext cx="9654540" cy="521970"/>
          </a:xfrm>
          <a:prstGeom prst="rect">
            <a:avLst/>
          </a:prstGeom>
          <a:solidFill>
            <a:schemeClr val="accent4">
              <a:lumMod val="20000"/>
              <a:lumOff val="80000"/>
            </a:schemeClr>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minute </a:t>
            </a: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相当于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as soon as</a:t>
            </a:r>
            <a:r>
              <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表示</a:t>
            </a:r>
            <a:r>
              <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一</a:t>
            </a:r>
            <a:r>
              <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就</a:t>
            </a:r>
            <a:r>
              <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，主将从现</a:t>
            </a:r>
            <a:r>
              <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en-US"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7" name="表格 6"/>
          <p:cNvGraphicFramePr>
            <a:graphicFrameLocks noGrp="1"/>
          </p:cNvGraphicFramePr>
          <p:nvPr>
            <p:custDataLst>
              <p:tags r:id="rId9"/>
            </p:custDataLst>
          </p:nvPr>
        </p:nvGraphicFramePr>
        <p:xfrm>
          <a:off x="575310" y="5339080"/>
          <a:ext cx="11216640" cy="1419860"/>
        </p:xfrm>
        <a:graphic>
          <a:graphicData uri="http://schemas.openxmlformats.org/drawingml/2006/table">
            <a:tbl>
              <a:tblPr firstRow="1" bandRow="1">
                <a:tableStyleId>{5C22544A-7EE6-4342-B048-85BDC9FD1C3A}</a:tableStyleId>
              </a:tblPr>
              <a:tblGrid>
                <a:gridCol w="2061845"/>
                <a:gridCol w="2813050"/>
                <a:gridCol w="6341745"/>
              </a:tblGrid>
              <a:tr h="457200">
                <a:tc>
                  <a:txBody>
                    <a:bodyPr/>
                    <a:p>
                      <a:pPr>
                        <a:buNone/>
                      </a:pPr>
                      <a:r>
                        <a:rPr lang="en-US" altLang="zh-CN" sz="2400" dirty="0">
                          <a:latin typeface="Times New Roman" panose="02020603050405020304" pitchFamily="18" charset="0"/>
                          <a:cs typeface="Times New Roman" panose="02020603050405020304" pitchFamily="18" charset="0"/>
                        </a:rPr>
                        <a:t>in front of</a:t>
                      </a:r>
                      <a:endParaRPr lang="en-US" altLang="zh-CN" sz="2400" dirty="0">
                        <a:latin typeface="Times New Roman" panose="02020603050405020304" pitchFamily="18" charset="0"/>
                        <a:cs typeface="Times New Roman" panose="02020603050405020304" pitchFamily="18" charset="0"/>
                      </a:endParaRPr>
                    </a:p>
                  </a:txBody>
                  <a:tcPr/>
                </a:tc>
                <a:tc>
                  <a:txBody>
                    <a:bodyPr/>
                    <a:p>
                      <a:pPr>
                        <a:buNone/>
                      </a:pPr>
                      <a:r>
                        <a:rPr lang="zh-CN" altLang="en-US" sz="2400">
                          <a:latin typeface="宋体" panose="02010600030101010101" pitchFamily="2" charset="-122"/>
                          <a:ea typeface="宋体" panose="02010600030101010101" pitchFamily="2" charset="-122"/>
                          <a:cs typeface="宋体" panose="02010600030101010101" pitchFamily="2" charset="-122"/>
                        </a:rPr>
                        <a:t>在</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前面（外部）</a:t>
                      </a:r>
                      <a:endParaRPr lang="zh-CN" altLang="en-US" sz="2400">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2400">
                          <a:latin typeface="Times New Roman" panose="02020603050405020304" pitchFamily="18" charset="0"/>
                          <a:cs typeface="Times New Roman" panose="02020603050405020304" pitchFamily="18" charset="0"/>
                        </a:rPr>
                        <a:t>A dog is in the front the car.</a:t>
                      </a:r>
                      <a:r>
                        <a:rPr lang="zh-CN" altLang="en-US" sz="2400">
                          <a:latin typeface="宋体" panose="02010600030101010101" pitchFamily="2" charset="-122"/>
                          <a:ea typeface="宋体" panose="02010600030101010101" pitchFamily="2" charset="-122"/>
                        </a:rPr>
                        <a:t>一只狗在汽车前面。</a:t>
                      </a:r>
                      <a:endParaRPr lang="zh-CN" altLang="en-US" sz="2400">
                        <a:latin typeface="宋体" panose="02010600030101010101" pitchFamily="2" charset="-122"/>
                        <a:ea typeface="宋体" panose="02010600030101010101" pitchFamily="2" charset="-122"/>
                      </a:endParaRPr>
                    </a:p>
                  </a:txBody>
                  <a:tcPr/>
                </a:tc>
              </a:tr>
              <a:tr h="962660">
                <a:tc>
                  <a:txBody>
                    <a:bodyPr/>
                    <a:p>
                      <a:pPr>
                        <a:buNone/>
                      </a:pPr>
                      <a:r>
                        <a:rPr lang="en-US" altLang="zh-CN" sz="2400" dirty="0">
                          <a:latin typeface="Times New Roman" panose="02020603050405020304" pitchFamily="18" charset="0"/>
                          <a:cs typeface="Times New Roman" panose="02020603050405020304" pitchFamily="18" charset="0"/>
                        </a:rPr>
                        <a:t>in the front of</a:t>
                      </a:r>
                      <a:endParaRPr lang="en-US" altLang="zh-CN" sz="2400" dirty="0">
                        <a:latin typeface="Times New Roman" panose="02020603050405020304" pitchFamily="18" charset="0"/>
                        <a:cs typeface="Times New Roman" panose="02020603050405020304" pitchFamily="18" charset="0"/>
                      </a:endParaRPr>
                    </a:p>
                  </a:txBody>
                  <a:tcPr/>
                </a:tc>
                <a:tc>
                  <a:txBody>
                    <a:bodyPr/>
                    <a:p>
                      <a:pPr>
                        <a:buNone/>
                      </a:pPr>
                      <a:r>
                        <a:rPr lang="zh-CN" altLang="en-US" sz="2400">
                          <a:latin typeface="宋体" panose="02010600030101010101" pitchFamily="2" charset="-122"/>
                          <a:ea typeface="宋体" panose="02010600030101010101" pitchFamily="2" charset="-122"/>
                          <a:cs typeface="宋体" panose="02010600030101010101" pitchFamily="2" charset="-122"/>
                        </a:rPr>
                        <a:t>在</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前部（内部）</a:t>
                      </a:r>
                      <a:endParaRPr lang="zh-CN" altLang="en-US" sz="2400">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2400" dirty="0">
                          <a:latin typeface="Times New Roman" panose="02020603050405020304" pitchFamily="18" charset="0"/>
                          <a:cs typeface="Times New Roman" panose="02020603050405020304" pitchFamily="18" charset="0"/>
                        </a:rPr>
                        <a:t>The driver is in the front of the car.</a:t>
                      </a:r>
                      <a:r>
                        <a:rPr lang="en-US" altLang="zh-CN" sz="2400" dirty="0"/>
                        <a:t> </a:t>
                      </a:r>
                      <a:r>
                        <a:rPr lang="zh-CN" altLang="en-US" sz="2400" dirty="0">
                          <a:latin typeface="宋体" panose="02010600030101010101" pitchFamily="2" charset="-122"/>
                          <a:ea typeface="宋体" panose="02010600030101010101" pitchFamily="2" charset="-122"/>
                        </a:rPr>
                        <a:t>司机在小汽车的前部。</a:t>
                      </a:r>
                      <a:endParaRPr lang="zh-CN" altLang="en-US" sz="2400" dirty="0">
                        <a:latin typeface="宋体" panose="02010600030101010101" pitchFamily="2" charset="-122"/>
                        <a:ea typeface="宋体" panose="02010600030101010101" pitchFamily="2" charset="-122"/>
                      </a:endParaRPr>
                    </a:p>
                  </a:txBody>
                  <a:tcPr/>
                </a:tc>
              </a:tr>
            </a:tbl>
          </a:graphicData>
        </a:graphic>
      </p:graphicFrame>
    </p:spTree>
    <p:custDataLst>
      <p:tags r:id="rId1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delay="0">
                      <p:tgtEl>
                        <p:sldTgt/>
                      </p:tgtEl>
                    </p:cond>
                  </p:endCondLst>
                </p:cTn>
                <p:tgtEl>
                  <p:spTgt spid="13"/>
                </p:tgtEl>
              </p:cMediaNode>
            </p:audio>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13" name="U3 Section A 3a">
            <a:hlinkClick r:id="" action="ppaction://media"/>
          </p:cNvPr>
          <p:cNvPicPr/>
          <p:nvPr>
            <a:audioFile r:link="rId2"/>
            <p:extLst>
              <p:ext uri="{DAA4B4D4-6D71-4841-9C94-3DE7FCFB9230}">
                <p14:media xmlns:p14="http://schemas.microsoft.com/office/powerpoint/2010/main" r:embed="rId3">
                  <p14:trim st="27483.000000" end="16352.000000"/>
                </p14:media>
              </p:ext>
            </p:extLst>
          </p:nvPr>
        </p:nvPicPr>
        <p:blipFill>
          <a:blip r:embed="rId4"/>
          <a:stretch>
            <a:fillRect/>
          </a:stretch>
        </p:blipFill>
        <p:spPr>
          <a:xfrm>
            <a:off x="6184171" y="426302"/>
            <a:ext cx="764540" cy="764540"/>
          </a:xfrm>
          <a:prstGeom prst="rect">
            <a:avLst/>
          </a:prstGeom>
        </p:spPr>
      </p:pic>
      <p:sp>
        <p:nvSpPr>
          <p:cNvPr id="2" name="文本框 3"/>
          <p:cNvSpPr txBox="1">
            <a:spLocks noChangeArrowheads="1"/>
          </p:cNvSpPr>
          <p:nvPr>
            <p:custDataLst>
              <p:tags r:id="rId5"/>
            </p:custDataLst>
          </p:nvPr>
        </p:nvSpPr>
        <p:spPr bwMode="auto">
          <a:xfrm>
            <a:off x="807807" y="269963"/>
            <a:ext cx="5475836" cy="1077218"/>
          </a:xfrm>
          <a:prstGeom prst="rect">
            <a:avLst/>
          </a:prstGeom>
          <a:noFill/>
          <a:ln>
            <a:noFill/>
          </a:ln>
        </p:spPr>
        <p:txBody>
          <a:bodyPr wrap="square">
            <a:spAutoFit/>
            <a:scene3d>
              <a:camera prst="orthographicFront"/>
              <a:lightRig rig="threePt" dir="t"/>
            </a:scene3d>
          </a:bodyPr>
          <a:lstStyle>
            <a:defPPr>
              <a:defRPr lang="zh-CN"/>
            </a:defPPr>
            <a:lvl1pPr marL="0" algn="l" defTabSz="914400" rtl="0" eaLnBrk="1" latinLnBrk="0" hangingPunct="1">
              <a:defRPr sz="1800" kern="1200">
                <a:solidFill>
                  <a:sysClr val="windowText" lastClr="000000"/>
                </a:solidFill>
                <a:latin typeface="Calibri" panose="020F0502020204030204" pitchFamily="34" charset="0"/>
                <a:ea typeface="+mn-ea"/>
                <a:cs typeface="+mn-ea"/>
              </a:defRPr>
            </a:lvl1pPr>
            <a:lvl2pPr marL="457200" algn="l" defTabSz="914400" rtl="0" eaLnBrk="1" latinLnBrk="0" hangingPunct="1">
              <a:defRPr sz="1800" kern="1200">
                <a:solidFill>
                  <a:sysClr val="windowText" lastClr="000000"/>
                </a:solidFill>
                <a:latin typeface="Calibri" panose="020F0502020204030204" pitchFamily="34" charset="0"/>
                <a:ea typeface="+mn-ea"/>
                <a:cs typeface="+mn-ea"/>
              </a:defRPr>
            </a:lvl2pPr>
            <a:lvl3pPr marL="914400" algn="l" defTabSz="914400" rtl="0" eaLnBrk="1" latinLnBrk="0" hangingPunct="1">
              <a:defRPr sz="1800" kern="1200">
                <a:solidFill>
                  <a:sysClr val="windowText" lastClr="000000"/>
                </a:solidFill>
                <a:latin typeface="Calibri" panose="020F0502020204030204" pitchFamily="34" charset="0"/>
                <a:ea typeface="+mn-ea"/>
                <a:cs typeface="+mn-ea"/>
              </a:defRPr>
            </a:lvl3pPr>
            <a:lvl4pPr marL="1371600" algn="l" defTabSz="914400" rtl="0" eaLnBrk="1" latinLnBrk="0" hangingPunct="1">
              <a:defRPr sz="1800" kern="1200">
                <a:solidFill>
                  <a:sysClr val="windowText" lastClr="000000"/>
                </a:solidFill>
                <a:latin typeface="Calibri" panose="020F0502020204030204" pitchFamily="34" charset="0"/>
                <a:ea typeface="+mn-ea"/>
                <a:cs typeface="+mn-ea"/>
              </a:defRPr>
            </a:lvl4pPr>
            <a:lvl5pPr marL="1828800" algn="l" defTabSz="914400" rtl="0" eaLnBrk="1" latinLnBrk="0" hangingPunct="1">
              <a:defRPr sz="1800" kern="1200">
                <a:solidFill>
                  <a:sysClr val="windowText" lastClr="000000"/>
                </a:solidFill>
                <a:latin typeface="Calibri" panose="020F0502020204030204" pitchFamily="34" charset="0"/>
                <a:ea typeface="+mn-ea"/>
                <a:cs typeface="+mn-ea"/>
              </a:defRPr>
            </a:lvl5pPr>
            <a:lvl6pPr marL="2286000" algn="l" defTabSz="914400" rtl="0" eaLnBrk="1" latinLnBrk="0" hangingPunct="1">
              <a:defRPr sz="1800" kern="1200">
                <a:solidFill>
                  <a:sysClr val="windowText" lastClr="000000"/>
                </a:solidFill>
                <a:latin typeface="Calibri" panose="020F0502020204030204" pitchFamily="34" charset="0"/>
                <a:ea typeface="+mn-ea"/>
                <a:cs typeface="+mn-ea"/>
              </a:defRPr>
            </a:lvl6pPr>
            <a:lvl7pPr marL="2743200" algn="l" defTabSz="914400" rtl="0" eaLnBrk="1" latinLnBrk="0" hangingPunct="1">
              <a:defRPr sz="1800" kern="1200">
                <a:solidFill>
                  <a:sysClr val="windowText" lastClr="000000"/>
                </a:solidFill>
                <a:latin typeface="Calibri" panose="020F0502020204030204" pitchFamily="34" charset="0"/>
                <a:ea typeface="+mn-ea"/>
                <a:cs typeface="+mn-ea"/>
              </a:defRPr>
            </a:lvl7pPr>
            <a:lvl8pPr marL="3200400" algn="l" defTabSz="914400" rtl="0" eaLnBrk="1" latinLnBrk="0" hangingPunct="1">
              <a:defRPr sz="1800" kern="1200">
                <a:solidFill>
                  <a:sysClr val="windowText" lastClr="000000"/>
                </a:solidFill>
                <a:latin typeface="Calibri" panose="020F0502020204030204" pitchFamily="34" charset="0"/>
                <a:ea typeface="+mn-ea"/>
                <a:cs typeface="+mn-ea"/>
              </a:defRPr>
            </a:lvl8pPr>
            <a:lvl9pPr marL="3657600" algn="l" defTabSz="914400" rtl="0" eaLnBrk="1" latinLnBrk="0" hangingPunct="1">
              <a:defRPr sz="1800" kern="1200">
                <a:solidFill>
                  <a:sysClr val="windowText" lastClr="000000"/>
                </a:solidFill>
                <a:latin typeface="Calibri" panose="020F0502020204030204" pitchFamily="34" charset="0"/>
                <a:ea typeface="+mn-ea"/>
                <a:cs typeface="+mn-ea"/>
              </a:defRPr>
            </a:lvl9pPr>
          </a:lstStyle>
          <a:p>
            <a:pPr eaLnBrk="1" hangingPunct="1">
              <a:lnSpc>
                <a:spcPct val="100000"/>
              </a:lnSpc>
              <a:spcBef>
                <a:spcPct val="0"/>
              </a:spcBef>
              <a:buFontTx/>
              <a:buNone/>
            </a:pP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Read paragraphs 5 -- 7.</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a:p>
            <a:pPr eaLnBrk="1" hangingPunct="1">
              <a:lnSpc>
                <a:spcPct val="100000"/>
              </a:lnSpc>
              <a:spcBef>
                <a:spcPct val="0"/>
              </a:spcBef>
              <a:buFontTx/>
              <a:buNone/>
            </a:pPr>
            <a:r>
              <a:rPr lang="en-US" altLang="zh-CN" sz="3200" u="sng" dirty="0">
                <a:ln w="22225">
                  <a:noFill/>
                  <a:prstDash val="solid"/>
                </a:ln>
                <a:solidFill>
                  <a:srgbClr val="000000"/>
                </a:solidFill>
                <a:latin typeface="Impact" panose="020B0806030902050204" pitchFamily="34" charset="0"/>
                <a:cs typeface="Times New Roman" panose="02020603050405020304" pitchFamily="18" charset="0"/>
              </a:rPr>
              <a:t>Underline </a:t>
            </a: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the language points.</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p:txBody>
      </p:sp>
      <p:pic>
        <p:nvPicPr>
          <p:cNvPr id="14" name="图片 13" descr="language point"/>
          <p:cNvPicPr>
            <a:picLocks noChangeAspect="1"/>
          </p:cNvPicPr>
          <p:nvPr>
            <p:custDataLst>
              <p:tags r:id="rId6"/>
            </p:custDataLst>
          </p:nvPr>
        </p:nvPicPr>
        <p:blipFill>
          <a:blip r:embed="rId7"/>
          <a:stretch>
            <a:fillRect/>
          </a:stretch>
        </p:blipFill>
        <p:spPr>
          <a:xfrm flipH="1">
            <a:off x="534035" y="1451610"/>
            <a:ext cx="10748645" cy="4824095"/>
          </a:xfrm>
          <a:prstGeom prst="rect">
            <a:avLst/>
          </a:prstGeom>
        </p:spPr>
      </p:pic>
      <p:sp>
        <p:nvSpPr>
          <p:cNvPr id="12" name="矩形 11"/>
          <p:cNvSpPr/>
          <p:nvPr/>
        </p:nvSpPr>
        <p:spPr>
          <a:xfrm>
            <a:off x="1119505" y="1700530"/>
            <a:ext cx="9535160" cy="4399915"/>
          </a:xfrm>
          <a:prstGeom prst="rect">
            <a:avLst/>
          </a:prstGeom>
        </p:spPr>
        <p:txBody>
          <a:bodyPr wrap="square">
            <a:spAutoFit/>
          </a:bodyPr>
          <a:lstStyle/>
          <a:p>
            <a:pPr marL="0" marR="0" lvl="0" algn="just" defTabSz="457200" rtl="0" eaLnBrk="1" fontAlgn="base" latinLnBrk="0" hangingPunct="1">
              <a:lnSpc>
                <a:spcPct val="125000"/>
              </a:lnSpc>
              <a:spcBef>
                <a:spcPts val="0"/>
              </a:spcBef>
              <a:buClrTx/>
              <a:buSzTx/>
              <a:buFontTx/>
              <a:buNone/>
            </a:pPr>
            <a:r>
              <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“No!” she replied angrily. “You watch TV </a:t>
            </a:r>
            <a:r>
              <a:rPr kumimoji="0" lang="zh-CN" altLang="en-US" sz="2800" b="1" i="0" u="none" strike="noStrike" cap="none" spc="0" normalizeH="0" baseline="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all the time</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never </a:t>
            </a:r>
            <a:r>
              <a:rPr kumimoji="0" lang="zh-CN" altLang="en-US" sz="2800" b="1" i="0" u="none" strike="noStrike" cap="none" spc="0" normalizeH="0" baseline="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help out</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around the house! I can</a:t>
            </a:r>
            <a:r>
              <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work all day and do housework all evening.” </a:t>
            </a:r>
            <a:endPar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algn="just" defTabSz="457200" rtl="0" eaLnBrk="1" fontAlgn="base" latinLnBrk="0" hangingPunct="1">
              <a:lnSpc>
                <a:spcPct val="125000"/>
              </a:lnSpc>
              <a:spcBef>
                <a:spcPts val="0"/>
              </a:spcBef>
              <a:buClrTx/>
              <a:buSzTx/>
              <a:buFontTx/>
              <a:buNone/>
            </a:pPr>
            <a:r>
              <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“Well, I work all day at school, too! I</a:t>
            </a:r>
            <a:r>
              <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just </a:t>
            </a:r>
            <a:r>
              <a:rPr kumimoji="0" lang="zh-CN" altLang="en-US" sz="2800" b="1" i="0" u="none" strike="noStrike" cap="none" spc="0" normalizeH="0" baseline="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as tired as</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you are!” I </a:t>
            </a:r>
            <a:r>
              <a:rPr kumimoji="0" lang="zh-CN" altLang="en-US" sz="2800" b="1" i="0" u="none" strike="noStrike" cap="none" spc="0" normalizeH="0" baseline="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shouted back</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algn="just" defTabSz="457200" rtl="0" eaLnBrk="1" fontAlgn="base" latinLnBrk="0" hangingPunct="1">
              <a:lnSpc>
                <a:spcPct val="125000"/>
              </a:lnSpc>
              <a:spcBef>
                <a:spcPts val="0"/>
              </a:spcBef>
              <a:buClrTx/>
              <a:buSzTx/>
              <a:buFontTx/>
              <a:buNone/>
            </a:pPr>
            <a:r>
              <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My mom did not say anything and </a:t>
            </a:r>
            <a:r>
              <a:rPr kumimoji="0" lang="zh-CN" altLang="en-US" sz="2800" b="1" i="0" u="none" strike="noStrike" cap="none" spc="0" normalizeH="0" baseline="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walked away</a:t>
            </a:r>
            <a:r>
              <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one week, she did not do any housework and </a:t>
            </a:r>
            <a:r>
              <a:rPr kumimoji="0" lang="zh-CN" altLang="en-US" sz="2800" b="1" i="1" u="none" strike="noStrike" cap="none" spc="0" normalizeH="0" baseline="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neither</a:t>
            </a:r>
            <a:r>
              <a:rPr kumimoji="0" lang="en-US" altLang="zh-CN" sz="2800" b="1" i="1" u="none" strike="noStrike" cap="none" spc="0" normalizeH="0" baseline="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i="1" kern="0" noProof="0" dirty="0">
                <a:ln>
                  <a:noFill/>
                </a:ln>
                <a:solidFill>
                  <a:srgbClr val="FF0000"/>
                </a:solidFill>
                <a:effectLst/>
                <a:uLnTx/>
                <a:uFillTx/>
                <a:latin typeface="Times New Roman" panose="02020603050405020304"/>
                <a:ea typeface="宋体" panose="02010600030101010101" pitchFamily="2" charset="-122"/>
                <a:sym typeface="+mn-ea"/>
              </a:rPr>
              <a:t>did I</a:t>
            </a:r>
            <a:r>
              <a:rPr lang="en-US" altLang="zh-CN" sz="2800" b="1" kern="0" noProof="0" dirty="0">
                <a:ln>
                  <a:noFill/>
                </a:ln>
                <a:effectLst/>
                <a:uLnTx/>
                <a:uFillTx/>
                <a:latin typeface="Times New Roman" panose="02020603050405020304"/>
                <a:ea typeface="宋体" panose="02010600030101010101" pitchFamily="2" charset="-122"/>
                <a:sym typeface="+mn-ea"/>
              </a:rPr>
              <a:t>. Finally, I could not find a clean dish or a clean </a:t>
            </a:r>
            <a:r>
              <a:rPr lang="en-US" altLang="zh-CN" sz="2800" b="1" kern="0" noProof="0" dirty="0">
                <a:ln>
                  <a:noFill/>
                </a:ln>
                <a:effectLst/>
                <a:highlight>
                  <a:srgbClr val="FFFF00"/>
                </a:highlight>
                <a:uLnTx/>
                <a:uFillTx/>
                <a:latin typeface="Times New Roman" panose="02020603050405020304"/>
                <a:ea typeface="宋体" panose="02010600030101010101" pitchFamily="2" charset="-122"/>
                <a:sym typeface="+mn-ea"/>
              </a:rPr>
              <a:t>shirt</a:t>
            </a:r>
            <a:r>
              <a:rPr lang="en-US" altLang="zh-CN" sz="2800" b="1" kern="0" noProof="0" dirty="0">
                <a:ln>
                  <a:noFill/>
                </a:ln>
                <a:effectLst/>
                <a:uLnTx/>
                <a:uFillTx/>
                <a:latin typeface="Times New Roman" panose="02020603050405020304"/>
                <a:ea typeface="宋体" panose="02010600030101010101" pitchFamily="2" charset="-122"/>
                <a:sym typeface="+mn-ea"/>
              </a:rPr>
              <a:t>.</a:t>
            </a:r>
            <a:endParaRPr kumimoji="0" lang="en-US" altLang="zh-CN"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7301865" y="2845435"/>
            <a:ext cx="4514850" cy="583565"/>
          </a:xfrm>
          <a:prstGeom prst="rect">
            <a:avLst/>
          </a:prstGeom>
          <a:solidFill>
            <a:schemeClr val="accent5">
              <a:lumMod val="20000"/>
              <a:lumOff val="80000"/>
            </a:schemeClr>
          </a:solidFill>
        </p:spPr>
        <p:txBody>
          <a:bodyPr wrap="square" rtlCol="0" anchor="t">
            <a:spAutoFit/>
          </a:bodyPr>
          <a:p>
            <a:r>
              <a:rPr kumimoji="1" lang="en-US" altLang="zh-CN" sz="3200" b="1" dirty="0">
                <a:solidFill>
                  <a:schemeClr val="tx1"/>
                </a:solidFill>
                <a:latin typeface="Times New Roman" panose="02020603050405020304" pitchFamily="18" charset="0"/>
                <a:cs typeface="Times New Roman" panose="02020603050405020304" pitchFamily="18" charset="0"/>
                <a:sym typeface="+mn-lt"/>
              </a:rPr>
              <a:t>as ... as </a:t>
            </a:r>
            <a:r>
              <a:rPr kumimoji="1" lang="zh-CN" altLang="en-US" sz="2800" b="1" dirty="0">
                <a:solidFill>
                  <a:schemeClr val="tx1"/>
                </a:solidFill>
                <a:latin typeface="Times New Roman" panose="02020603050405020304" pitchFamily="18" charset="0"/>
                <a:cs typeface="Times New Roman" panose="02020603050405020304" pitchFamily="18" charset="0"/>
                <a:sym typeface="+mn-lt"/>
              </a:rPr>
              <a:t>意为 </a:t>
            </a:r>
            <a:r>
              <a:rPr kumimoji="1" lang="en-US" altLang="zh-CN" sz="2800" b="1" dirty="0">
                <a:solidFill>
                  <a:schemeClr val="tx1"/>
                </a:solidFill>
                <a:latin typeface="Times New Roman" panose="02020603050405020304" pitchFamily="18" charset="0"/>
                <a:cs typeface="Times New Roman" panose="02020603050405020304" pitchFamily="18" charset="0"/>
                <a:sym typeface="+mn-lt"/>
              </a:rPr>
              <a:t>“</a:t>
            </a:r>
            <a:r>
              <a:rPr kumimoji="1" lang="zh-CN" altLang="en-US" sz="2800" b="1" dirty="0">
                <a:solidFill>
                  <a:schemeClr val="tx1"/>
                </a:solidFill>
                <a:latin typeface="Times New Roman" panose="02020603050405020304" pitchFamily="18" charset="0"/>
                <a:cs typeface="Times New Roman" panose="02020603050405020304" pitchFamily="18" charset="0"/>
                <a:sym typeface="+mn-lt"/>
              </a:rPr>
              <a:t>和</a:t>
            </a:r>
            <a:r>
              <a:rPr kumimoji="1" lang="en-US" altLang="zh-CN" sz="2800" b="1" dirty="0">
                <a:solidFill>
                  <a:schemeClr val="tx1"/>
                </a:solidFill>
                <a:latin typeface="Times New Roman" panose="02020603050405020304" pitchFamily="18" charset="0"/>
                <a:cs typeface="Times New Roman" panose="02020603050405020304" pitchFamily="18" charset="0"/>
                <a:sym typeface="+mn-lt"/>
              </a:rPr>
              <a:t>……</a:t>
            </a:r>
            <a:r>
              <a:rPr kumimoji="1" lang="zh-CN" altLang="en-US" sz="2800" b="1" dirty="0">
                <a:solidFill>
                  <a:schemeClr val="tx1"/>
                </a:solidFill>
                <a:latin typeface="Times New Roman" panose="02020603050405020304" pitchFamily="18" charset="0"/>
                <a:cs typeface="Times New Roman" panose="02020603050405020304" pitchFamily="18" charset="0"/>
                <a:sym typeface="+mn-lt"/>
              </a:rPr>
              <a:t>一样</a:t>
            </a:r>
            <a:r>
              <a:rPr kumimoji="1" lang="en-US" altLang="zh-CN" sz="2800" b="1" dirty="0">
                <a:solidFill>
                  <a:schemeClr val="tx1"/>
                </a:solidFill>
                <a:latin typeface="Times New Roman" panose="02020603050405020304" pitchFamily="18" charset="0"/>
                <a:cs typeface="Times New Roman" panose="02020603050405020304" pitchFamily="18" charset="0"/>
                <a:sym typeface="+mn-lt"/>
              </a:rPr>
              <a:t>”</a:t>
            </a:r>
            <a:endParaRPr kumimoji="1" lang="en-US" altLang="zh-CN" sz="2800" b="1" dirty="0">
              <a:solidFill>
                <a:schemeClr val="tx1"/>
              </a:solidFill>
              <a:latin typeface="Times New Roman" panose="02020603050405020304" pitchFamily="18" charset="0"/>
              <a:cs typeface="Times New Roman" panose="02020603050405020304" pitchFamily="18" charset="0"/>
              <a:sym typeface="+mn-lt"/>
            </a:endParaRPr>
          </a:p>
        </p:txBody>
      </p:sp>
      <p:sp>
        <p:nvSpPr>
          <p:cNvPr id="4" name="文本框 3"/>
          <p:cNvSpPr txBox="1"/>
          <p:nvPr/>
        </p:nvSpPr>
        <p:spPr>
          <a:xfrm>
            <a:off x="6283960" y="3812540"/>
            <a:ext cx="5779135" cy="692150"/>
          </a:xfrm>
          <a:prstGeom prst="rect">
            <a:avLst/>
          </a:prstGeom>
          <a:solidFill>
            <a:schemeClr val="accent5">
              <a:lumMod val="20000"/>
              <a:lumOff val="80000"/>
            </a:schemeClr>
          </a:solidFill>
        </p:spPr>
        <p:txBody>
          <a:bodyPr wrap="square" rtlCol="0" anchor="t">
            <a:noAutofit/>
          </a:bodyPr>
          <a:p>
            <a:pPr>
              <a:lnSpc>
                <a:spcPct val="150000"/>
              </a:lnSpc>
              <a:spcBef>
                <a:spcPct val="0"/>
              </a:spcBef>
              <a:spcAft>
                <a:spcPct val="0"/>
              </a:spcAft>
              <a:defRPr/>
            </a:pPr>
            <a:r>
              <a:rPr lang="en-US" altLang="zh-CN" sz="32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mn-ea"/>
              </a:rPr>
              <a:t>neither... nor ... </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既不……也</a:t>
            </a:r>
            <a:r>
              <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不……</a:t>
            </a:r>
            <a:endParaRPr lang="zh-CN" altLang="en-US" sz="24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audio>
              <p:cMediaNode>
                <p:cTn id="2" fill="hold" display="1">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13" name="U3 Section A 3a">
            <a:hlinkClick r:id="" action="ppaction://media"/>
          </p:cNvPr>
          <p:cNvPicPr/>
          <p:nvPr>
            <a:audioFile r:link="rId2"/>
            <p:extLst>
              <p:ext uri="{DAA4B4D4-6D71-4841-9C94-3DE7FCFB9230}">
                <p14:media xmlns:p14="http://schemas.microsoft.com/office/powerpoint/2010/main" r:embed="rId3">
                  <p14:trim st="54387.000000" end="348.000000"/>
                </p14:media>
              </p:ext>
            </p:extLst>
          </p:nvPr>
        </p:nvPicPr>
        <p:blipFill>
          <a:blip r:embed="rId4"/>
          <a:stretch>
            <a:fillRect/>
          </a:stretch>
        </p:blipFill>
        <p:spPr>
          <a:xfrm>
            <a:off x="6219040" y="428143"/>
            <a:ext cx="764540" cy="764540"/>
          </a:xfrm>
          <a:prstGeom prst="rect">
            <a:avLst/>
          </a:prstGeom>
        </p:spPr>
      </p:pic>
      <p:sp>
        <p:nvSpPr>
          <p:cNvPr id="2" name="文本框 3"/>
          <p:cNvSpPr txBox="1">
            <a:spLocks noChangeArrowheads="1"/>
          </p:cNvSpPr>
          <p:nvPr>
            <p:custDataLst>
              <p:tags r:id="rId5"/>
            </p:custDataLst>
          </p:nvPr>
        </p:nvSpPr>
        <p:spPr bwMode="auto">
          <a:xfrm>
            <a:off x="897254" y="361315"/>
            <a:ext cx="5448127" cy="1077218"/>
          </a:xfrm>
          <a:prstGeom prst="rect">
            <a:avLst/>
          </a:prstGeom>
          <a:noFill/>
          <a:ln>
            <a:noFill/>
          </a:ln>
        </p:spPr>
        <p:txBody>
          <a:bodyPr wrap="square">
            <a:spAutoFit/>
            <a:scene3d>
              <a:camera prst="orthographicFront"/>
              <a:lightRig rig="threePt" dir="t"/>
            </a:scene3d>
          </a:bodyPr>
          <a:lstStyle>
            <a:defPPr>
              <a:defRPr lang="zh-CN"/>
            </a:defPPr>
            <a:lvl1pPr marL="0" algn="l" defTabSz="914400" rtl="0" eaLnBrk="1" latinLnBrk="0" hangingPunct="1">
              <a:defRPr sz="1800" kern="1200">
                <a:solidFill>
                  <a:sysClr val="windowText" lastClr="000000"/>
                </a:solidFill>
                <a:latin typeface="Calibri" panose="020F0502020204030204" pitchFamily="34" charset="0"/>
                <a:ea typeface="+mn-ea"/>
                <a:cs typeface="+mn-ea"/>
              </a:defRPr>
            </a:lvl1pPr>
            <a:lvl2pPr marL="457200" algn="l" defTabSz="914400" rtl="0" eaLnBrk="1" latinLnBrk="0" hangingPunct="1">
              <a:defRPr sz="1800" kern="1200">
                <a:solidFill>
                  <a:sysClr val="windowText" lastClr="000000"/>
                </a:solidFill>
                <a:latin typeface="Calibri" panose="020F0502020204030204" pitchFamily="34" charset="0"/>
                <a:ea typeface="+mn-ea"/>
                <a:cs typeface="+mn-ea"/>
              </a:defRPr>
            </a:lvl2pPr>
            <a:lvl3pPr marL="914400" algn="l" defTabSz="914400" rtl="0" eaLnBrk="1" latinLnBrk="0" hangingPunct="1">
              <a:defRPr sz="1800" kern="1200">
                <a:solidFill>
                  <a:sysClr val="windowText" lastClr="000000"/>
                </a:solidFill>
                <a:latin typeface="Calibri" panose="020F0502020204030204" pitchFamily="34" charset="0"/>
                <a:ea typeface="+mn-ea"/>
                <a:cs typeface="+mn-ea"/>
              </a:defRPr>
            </a:lvl3pPr>
            <a:lvl4pPr marL="1371600" algn="l" defTabSz="914400" rtl="0" eaLnBrk="1" latinLnBrk="0" hangingPunct="1">
              <a:defRPr sz="1800" kern="1200">
                <a:solidFill>
                  <a:sysClr val="windowText" lastClr="000000"/>
                </a:solidFill>
                <a:latin typeface="Calibri" panose="020F0502020204030204" pitchFamily="34" charset="0"/>
                <a:ea typeface="+mn-ea"/>
                <a:cs typeface="+mn-ea"/>
              </a:defRPr>
            </a:lvl4pPr>
            <a:lvl5pPr marL="1828800" algn="l" defTabSz="914400" rtl="0" eaLnBrk="1" latinLnBrk="0" hangingPunct="1">
              <a:defRPr sz="1800" kern="1200">
                <a:solidFill>
                  <a:sysClr val="windowText" lastClr="000000"/>
                </a:solidFill>
                <a:latin typeface="Calibri" panose="020F0502020204030204" pitchFamily="34" charset="0"/>
                <a:ea typeface="+mn-ea"/>
                <a:cs typeface="+mn-ea"/>
              </a:defRPr>
            </a:lvl5pPr>
            <a:lvl6pPr marL="2286000" algn="l" defTabSz="914400" rtl="0" eaLnBrk="1" latinLnBrk="0" hangingPunct="1">
              <a:defRPr sz="1800" kern="1200">
                <a:solidFill>
                  <a:sysClr val="windowText" lastClr="000000"/>
                </a:solidFill>
                <a:latin typeface="Calibri" panose="020F0502020204030204" pitchFamily="34" charset="0"/>
                <a:ea typeface="+mn-ea"/>
                <a:cs typeface="+mn-ea"/>
              </a:defRPr>
            </a:lvl6pPr>
            <a:lvl7pPr marL="2743200" algn="l" defTabSz="914400" rtl="0" eaLnBrk="1" latinLnBrk="0" hangingPunct="1">
              <a:defRPr sz="1800" kern="1200">
                <a:solidFill>
                  <a:sysClr val="windowText" lastClr="000000"/>
                </a:solidFill>
                <a:latin typeface="Calibri" panose="020F0502020204030204" pitchFamily="34" charset="0"/>
                <a:ea typeface="+mn-ea"/>
                <a:cs typeface="+mn-ea"/>
              </a:defRPr>
            </a:lvl7pPr>
            <a:lvl8pPr marL="3200400" algn="l" defTabSz="914400" rtl="0" eaLnBrk="1" latinLnBrk="0" hangingPunct="1">
              <a:defRPr sz="1800" kern="1200">
                <a:solidFill>
                  <a:sysClr val="windowText" lastClr="000000"/>
                </a:solidFill>
                <a:latin typeface="Calibri" panose="020F0502020204030204" pitchFamily="34" charset="0"/>
                <a:ea typeface="+mn-ea"/>
                <a:cs typeface="+mn-ea"/>
              </a:defRPr>
            </a:lvl8pPr>
            <a:lvl9pPr marL="3657600" algn="l" defTabSz="914400" rtl="0" eaLnBrk="1" latinLnBrk="0" hangingPunct="1">
              <a:defRPr sz="1800" kern="1200">
                <a:solidFill>
                  <a:sysClr val="windowText" lastClr="000000"/>
                </a:solidFill>
                <a:latin typeface="Calibri" panose="020F0502020204030204" pitchFamily="34" charset="0"/>
                <a:ea typeface="+mn-ea"/>
                <a:cs typeface="+mn-ea"/>
              </a:defRPr>
            </a:lvl9pPr>
          </a:lstStyle>
          <a:p>
            <a:pPr eaLnBrk="1" hangingPunct="1">
              <a:lnSpc>
                <a:spcPct val="100000"/>
              </a:lnSpc>
              <a:spcBef>
                <a:spcPct val="0"/>
              </a:spcBef>
              <a:buFontTx/>
              <a:buNone/>
            </a:pP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Read paragraphs 8 -- 10.</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a:p>
            <a:pPr eaLnBrk="1" hangingPunct="1">
              <a:lnSpc>
                <a:spcPct val="100000"/>
              </a:lnSpc>
              <a:spcBef>
                <a:spcPct val="0"/>
              </a:spcBef>
              <a:buFontTx/>
              <a:buNone/>
            </a:pPr>
            <a:r>
              <a:rPr lang="en-US" altLang="zh-CN" sz="3200" u="sng" dirty="0">
                <a:ln w="22225">
                  <a:noFill/>
                  <a:prstDash val="solid"/>
                </a:ln>
                <a:solidFill>
                  <a:srgbClr val="000000"/>
                </a:solidFill>
                <a:latin typeface="Impact" panose="020B0806030902050204" pitchFamily="34" charset="0"/>
                <a:cs typeface="Times New Roman" panose="02020603050405020304" pitchFamily="18" charset="0"/>
              </a:rPr>
              <a:t>Underline</a:t>
            </a:r>
            <a:r>
              <a:rPr lang="en-US" altLang="zh-CN" sz="3200" dirty="0">
                <a:ln w="22225">
                  <a:noFill/>
                  <a:prstDash val="solid"/>
                </a:ln>
                <a:solidFill>
                  <a:srgbClr val="000000"/>
                </a:solidFill>
                <a:latin typeface="Impact" panose="020B0806030902050204" pitchFamily="34" charset="0"/>
                <a:cs typeface="Times New Roman" panose="02020603050405020304" pitchFamily="18" charset="0"/>
              </a:rPr>
              <a:t> the language points.</a:t>
            </a:r>
            <a:endParaRPr lang="en-US" altLang="zh-CN" sz="3200" dirty="0">
              <a:ln w="22225">
                <a:noFill/>
                <a:prstDash val="solid"/>
              </a:ln>
              <a:solidFill>
                <a:srgbClr val="000000"/>
              </a:solidFill>
              <a:latin typeface="Impact" panose="020B0806030902050204" pitchFamily="34" charset="0"/>
              <a:cs typeface="Times New Roman" panose="02020603050405020304" pitchFamily="18" charset="0"/>
            </a:endParaRPr>
          </a:p>
        </p:txBody>
      </p:sp>
      <p:pic>
        <p:nvPicPr>
          <p:cNvPr id="14" name="图片 13" descr="language point"/>
          <p:cNvPicPr>
            <a:picLocks noChangeAspect="1"/>
          </p:cNvPicPr>
          <p:nvPr>
            <p:custDataLst>
              <p:tags r:id="rId6"/>
            </p:custDataLst>
          </p:nvPr>
        </p:nvPicPr>
        <p:blipFill>
          <a:blip r:embed="rId7"/>
          <a:stretch>
            <a:fillRect/>
          </a:stretch>
        </p:blipFill>
        <p:spPr>
          <a:xfrm flipH="1">
            <a:off x="1029970" y="1921486"/>
            <a:ext cx="9848850" cy="4149090"/>
          </a:xfrm>
          <a:prstGeom prst="rect">
            <a:avLst/>
          </a:prstGeom>
        </p:spPr>
      </p:pic>
      <p:sp>
        <p:nvSpPr>
          <p:cNvPr id="12" name="文本框 1"/>
          <p:cNvSpPr txBox="1"/>
          <p:nvPr/>
        </p:nvSpPr>
        <p:spPr>
          <a:xfrm>
            <a:off x="1605280" y="2249146"/>
            <a:ext cx="8698865" cy="3322955"/>
          </a:xfrm>
          <a:prstGeom prst="rect">
            <a:avLst/>
          </a:prstGeom>
          <a:noFill/>
        </p:spPr>
        <p:txBody>
          <a:bodyPr wrap="square" rtlCol="0" anchor="t">
            <a:spAutoFit/>
          </a:bodyPr>
          <a:lstStyle/>
          <a:p>
            <a:pPr marL="0" marR="0" lvl="0" algn="just" defTabSz="457200" rtl="0" eaLnBrk="1" fontAlgn="base" latinLnBrk="0" hangingPunct="1">
              <a:lnSpc>
                <a:spcPct val="125000"/>
              </a:lnSpc>
              <a:spcBef>
                <a:spcPts val="0"/>
              </a:spcBef>
              <a:buClrTx/>
              <a:buSzTx/>
              <a:buFontTx/>
              <a:buNone/>
            </a:pP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next day, my mom </a:t>
            </a:r>
            <a:r>
              <a:rPr lang="zh-CN" altLang="en-US" sz="2800" b="1"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came home from work</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to find the house clean and tidy.</a:t>
            </a:r>
            <a:endPar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algn="just" defTabSz="457200" rtl="0" eaLnBrk="1" fontAlgn="base" latinLnBrk="0" hangingPunct="1">
              <a:lnSpc>
                <a:spcPct val="125000"/>
              </a:lnSpc>
              <a:spcBef>
                <a:spcPts val="0"/>
              </a:spcBef>
              <a:buClrTx/>
              <a:buSzTx/>
              <a:buFontTx/>
              <a:buNone/>
            </a:pP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“What happened?” she asked </a:t>
            </a:r>
            <a:r>
              <a:rPr lang="zh-CN" altLang="en-US" sz="2800" b="1"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in surprise</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endParaRPr kumimoji="0" lang="zh-CN" altLang="en-US" sz="2800" b="1" i="0" u="none" strike="noStrike" cap="none" spc="0" normalizeH="0" baseline="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algn="just" defTabSz="457200" rtl="0" eaLnBrk="1" fontAlgn="base" latinLnBrk="0" hangingPunct="1">
              <a:lnSpc>
                <a:spcPct val="125000"/>
              </a:lnSpc>
              <a:spcBef>
                <a:spcPts val="0"/>
              </a:spcBef>
              <a:buClrTx/>
              <a:buSzTx/>
              <a:buFontTx/>
              <a:buNone/>
            </a:pP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a:t>
            </a:r>
            <a:r>
              <a:rPr lang="en-US" altLang="zh-CN"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’m</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so sorry, Mom. I finally understand </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that we need to </a:t>
            </a:r>
            <a:r>
              <a:rPr lang="zh-CN" altLang="en-US" sz="2800" b="1" u="sng"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share the housework</a:t>
            </a:r>
            <a:r>
              <a:rPr lang="zh-CN" altLang="en-US" sz="2800" b="1" u="sng"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to have a clean and comfortable home</a:t>
            </a:r>
            <a:r>
              <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I replied.</a:t>
            </a:r>
            <a:endParaRPr lang="zh-CN" altLang="en-US" sz="2800" b="1"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custDataLst>
              <p:tags r:id="rId8"/>
            </p:custDataLst>
          </p:nvPr>
        </p:nvSpPr>
        <p:spPr>
          <a:xfrm>
            <a:off x="5974300" y="2742227"/>
            <a:ext cx="5028586" cy="687288"/>
          </a:xfrm>
          <a:prstGeom prst="rect">
            <a:avLst/>
          </a:prstGeom>
          <a:solidFill>
            <a:schemeClr val="accent4">
              <a:lumMod val="20000"/>
              <a:lumOff val="80000"/>
            </a:schemeClr>
          </a:solidFill>
          <a:ln w="12700" cap="flat" cmpd="sng" algn="ctr">
            <a:noFill/>
            <a:prstDash val="solid"/>
            <a:miter lim="800000"/>
          </a:ln>
          <a:effectLst/>
        </p:spPr>
        <p:txBody>
          <a:bodyPr anchor="ctr"/>
          <a:p>
            <a:pPr marL="0" marR="0" lvl="0" indent="0" defTabSz="914400" eaLnBrk="1" fontAlgn="auto" latinLnBrk="0" hangingPunct="1">
              <a:spcBef>
                <a:spcPts val="0"/>
              </a:spcBef>
              <a:spcAft>
                <a:spcPts val="0"/>
              </a:spcAft>
              <a:buClrTx/>
              <a:buSzTx/>
              <a:buFontTx/>
              <a:buNone/>
              <a:defRPr/>
            </a:pPr>
            <a:r>
              <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Arial" panose="020B0604020202020204"/>
              </a:rPr>
              <a:t>in surprise   </a:t>
            </a:r>
            <a:r>
              <a:rPr kumimoji="0" lang="en-US" altLang="zh-CN" sz="2800" b="1" i="0" u="none" strike="noStrike" kern="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Arial" panose="020B0604020202020204"/>
              </a:rPr>
              <a:t>惊讶地；吃惊地</a:t>
            </a:r>
            <a:endParaRPr kumimoji="0" lang="en-US" altLang="zh-CN" sz="32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Arial" panose="020B0604020202020204"/>
            </a:endParaRPr>
          </a:p>
        </p:txBody>
      </p:sp>
    </p:spTree>
    <p:custDataLst>
      <p:tags r:id="rId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6004" fill="hold"/>
                                        <p:tgtEl>
                                          <p:spTgt spid="13"/>
                                        </p:tgtEl>
                                      </p:cBhvr>
                                    </p:cmd>
                                  </p:childTnLst>
                                </p:cTn>
                              </p:par>
                            </p:childTnLst>
                          </p:cTn>
                        </p:par>
                        <p:par>
                          <p:cTn id="7" fill="hold">
                            <p:stCondLst>
                              <p:cond delay="1650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13"/>
                </p:tgtEl>
              </p:cMediaNode>
            </p:audio>
          </p:childTnLst>
        </p:cTn>
      </p:par>
    </p:tnLst>
    <p:bldLst>
      <p:bldP spid="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custDataLst>
              <p:tags r:id="rId1"/>
            </p:custDataLst>
          </p:nvPr>
        </p:nvSpPr>
        <p:spPr bwMode="auto">
          <a:xfrm>
            <a:off x="978836" y="428577"/>
            <a:ext cx="3139115" cy="5693866"/>
          </a:xfrm>
          <a:prstGeom prst="rect">
            <a:avLst/>
          </a:prstGeom>
          <a:noFill/>
          <a:ln>
            <a:noFill/>
          </a:ln>
          <a:effectLst/>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1.</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放学回到家</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2.</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扔下</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3.</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一……就……</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4</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坐在电视机前</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5.</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走过来</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6</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遛狗 </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7</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一直；总是 </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8</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像</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一样</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9.</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大声回应</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10.</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走开</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11</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第二天 </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base" latinLnBrk="0" hangingPunct="1">
              <a:spcBef>
                <a:spcPct val="0"/>
              </a:spcBef>
              <a:spcAft>
                <a:spcPct val="0"/>
              </a:spcAft>
              <a:buClrTx/>
              <a:buSzTx/>
              <a:buFontTx/>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12</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惊讶地 </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fontAlgn="base">
              <a:spcBef>
                <a:spcPct val="0"/>
              </a:spcBef>
              <a:spcAft>
                <a:spcPct val="0"/>
              </a:spcAft>
              <a:buNone/>
              <a:defRPr/>
            </a:pPr>
            <a:r>
              <a:rPr lang="en-US" altLang="zh-CN" sz="2800" b="1" dirty="0">
                <a:solidFill>
                  <a:prstClr val="black"/>
                </a:solidFill>
                <a:latin typeface="楷体" panose="02010609060101010101" pitchFamily="49" charset="-122"/>
                <a:ea typeface="楷体" panose="02010609060101010101" pitchFamily="49" charset="-122"/>
                <a:cs typeface="楷体" panose="02010609060101010101" pitchFamily="49" charset="-122"/>
              </a:rPr>
              <a:t>13</a:t>
            </a:r>
            <a:r>
              <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分担家务</a:t>
            </a:r>
            <a:endPar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5" name="Text Box 2"/>
          <p:cNvSpPr txBox="1">
            <a:spLocks noChangeArrowheads="1"/>
          </p:cNvSpPr>
          <p:nvPr>
            <p:custDataLst>
              <p:tags r:id="rId2"/>
            </p:custDataLst>
          </p:nvPr>
        </p:nvSpPr>
        <p:spPr bwMode="auto">
          <a:xfrm>
            <a:off x="4540852" y="428577"/>
            <a:ext cx="4634678"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come home from school</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throw down</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buNone/>
              <a:defRPr/>
            </a:pPr>
            <a:r>
              <a:rPr lang="en-US" altLang="zh-CN" sz="2800" b="1" dirty="0">
                <a:solidFill>
                  <a:srgbClr val="C00000"/>
                </a:solidFill>
                <a:latin typeface="Times New Roman" panose="02020603050405020304" pitchFamily="18" charset="0"/>
                <a:cs typeface="Times New Roman" panose="02020603050405020304" pitchFamily="18" charset="0"/>
              </a:rPr>
              <a:t>the minute/as soon as     </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sit down in front of the TV </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come over</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the dog for a walk       </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all the time</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 ... as ... </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buNone/>
              <a:defRPr/>
            </a:pPr>
            <a:r>
              <a:rPr lang="en-US" altLang="zh-CN" sz="2800" b="1" dirty="0">
                <a:solidFill>
                  <a:srgbClr val="C00000"/>
                </a:solidFill>
                <a:latin typeface="Times New Roman" panose="02020603050405020304" pitchFamily="18" charset="0"/>
                <a:cs typeface="Times New Roman" panose="02020603050405020304" pitchFamily="18" charset="0"/>
              </a:rPr>
              <a:t>shout back</a:t>
            </a:r>
            <a:endParaRPr lang="en-US" altLang="zh-CN" sz="2800" b="1" dirty="0">
              <a:solidFill>
                <a:srgbClr val="C00000"/>
              </a:solidFill>
              <a:latin typeface="Times New Roman" panose="02020603050405020304" pitchFamily="18" charset="0"/>
              <a:cs typeface="Times New Roman" panose="02020603050405020304" pitchFamily="18" charset="0"/>
            </a:endParaRPr>
          </a:p>
          <a:p>
            <a:pPr fontAlgn="base">
              <a:spcBef>
                <a:spcPct val="0"/>
              </a:spcBef>
              <a:spcAft>
                <a:spcPct val="0"/>
              </a:spcAft>
              <a:buNone/>
              <a:defRPr/>
            </a:pPr>
            <a:r>
              <a:rPr lang="en-US" altLang="zh-CN" sz="2800" b="1" dirty="0">
                <a:solidFill>
                  <a:srgbClr val="C00000"/>
                </a:solidFill>
                <a:latin typeface="Times New Roman" panose="02020603050405020304" pitchFamily="18" charset="0"/>
                <a:cs typeface="Times New Roman" panose="02020603050405020304" pitchFamily="18" charset="0"/>
              </a:rPr>
              <a:t>walk away                            </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next day</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surprise</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buNone/>
              <a:defRPr/>
            </a:pPr>
            <a:r>
              <a:rPr lang="en-US" altLang="zh-CN" sz="2800" b="1" dirty="0">
                <a:solidFill>
                  <a:srgbClr val="C00000"/>
                </a:solidFill>
                <a:latin typeface="Times New Roman" panose="02020603050405020304" pitchFamily="18" charset="0"/>
                <a:cs typeface="Times New Roman" panose="02020603050405020304" pitchFamily="18" charset="0"/>
              </a:rPr>
              <a:t>share the housework          </a:t>
            </a:r>
            <a:endParaRPr lang="en-US" altLang="zh-CN" sz="2800" b="1" dirty="0">
              <a:solidFill>
                <a:srgbClr val="C00000"/>
              </a:solidFill>
              <a:latin typeface="Times New Roman" panose="02020603050405020304" pitchFamily="18" charset="0"/>
              <a:cs typeface="Times New Roman" panose="02020603050405020304" pitchFamily="18" charset="0"/>
            </a:endParaRPr>
          </a:p>
        </p:txBody>
      </p:sp>
      <p:pic>
        <p:nvPicPr>
          <p:cNvPr id="6" name="图片 11" descr="一群穿着西装笔挺的男子与配字  中度可信度描述已自动生成"/>
          <p:cNvPicPr>
            <a:picLocks noChangeAspect="1"/>
          </p:cNvPicPr>
          <p:nvPr>
            <p:custDataLst>
              <p:tags r:id="rId3"/>
            </p:custDataLst>
          </p:nvPr>
        </p:nvPicPr>
        <p:blipFill>
          <a:blip r:embed="rId4" cstate="print"/>
          <a:stretch>
            <a:fillRect/>
          </a:stretch>
        </p:blipFill>
        <p:spPr>
          <a:xfrm>
            <a:off x="9312910" y="3510280"/>
            <a:ext cx="2879090" cy="2879090"/>
          </a:xfrm>
          <a:prstGeom prst="rect">
            <a:avLst/>
          </a:prstGeom>
        </p:spPr>
      </p:pic>
      <p:sp>
        <p:nvSpPr>
          <p:cNvPr id="2" name="文本框 1"/>
          <p:cNvSpPr txBox="1"/>
          <p:nvPr/>
        </p:nvSpPr>
        <p:spPr>
          <a:xfrm>
            <a:off x="9175530" y="2586950"/>
            <a:ext cx="3048581" cy="923330"/>
          </a:xfrm>
          <a:prstGeom prst="rect">
            <a:avLst/>
          </a:prstGeom>
          <a:noFill/>
        </p:spPr>
        <p:txBody>
          <a:bodyPr wrap="square">
            <a:spAutoFit/>
          </a:bodyPr>
          <a:lstStyle/>
          <a:p>
            <a:r>
              <a:rPr lang="en-US" altLang="zh-CN"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rPr>
              <a:t>Summary</a:t>
            </a:r>
            <a:endParaRPr lang="zh-CN" altLang="en-US"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endParaRPr>
          </a:p>
        </p:txBody>
      </p:sp>
    </p:spTree>
    <p:custDataLst>
      <p:tags r:id="rId5"/>
    </p:custData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wipe(left)">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wipe(left)">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wipe(left)">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wipe(left)">
                                      <p:cBhvr>
                                        <p:cTn id="6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106" name="文本框 3"/>
          <p:cNvSpPr txBox="1">
            <a:spLocks noChangeArrowheads="1"/>
          </p:cNvSpPr>
          <p:nvPr/>
        </p:nvSpPr>
        <p:spPr bwMode="auto">
          <a:xfrm>
            <a:off x="781050" y="947092"/>
            <a:ext cx="10637520" cy="4815840"/>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Last month,the dog welcomed Nancy</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she came home from school. Nancy was so</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that she</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her bag and went to the living room.</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she sat down</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endPar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TV, her mom</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.Mom asked her to </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,but Nancy wanted to watch TV</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.Mom got</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with Nancy.She said Nancy watched</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TV all the time and never</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Nancy</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she was </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her mom.</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7" name="文本框 4"/>
          <p:cNvSpPr txBox="1"/>
          <p:nvPr/>
        </p:nvSpPr>
        <p:spPr>
          <a:xfrm>
            <a:off x="7131051" y="977613"/>
            <a:ext cx="108648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when</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08" name="文本框 5"/>
          <p:cNvSpPr txBox="1"/>
          <p:nvPr/>
        </p:nvSpPr>
        <p:spPr>
          <a:xfrm>
            <a:off x="5433060" y="1583614"/>
            <a:ext cx="95059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tired</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09" name="文本框 6"/>
          <p:cNvSpPr txBox="1"/>
          <p:nvPr/>
        </p:nvSpPr>
        <p:spPr>
          <a:xfrm>
            <a:off x="7965440" y="1567316"/>
            <a:ext cx="274764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threw down</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0" name="文本框 7"/>
          <p:cNvSpPr txBox="1"/>
          <p:nvPr/>
        </p:nvSpPr>
        <p:spPr>
          <a:xfrm>
            <a:off x="6398048" y="2153421"/>
            <a:ext cx="211391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The minute</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11" name="文本框 8"/>
          <p:cNvSpPr txBox="1"/>
          <p:nvPr/>
        </p:nvSpPr>
        <p:spPr>
          <a:xfrm>
            <a:off x="1061932" y="2762000"/>
            <a:ext cx="189928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in front of</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12" name="文本框 9"/>
          <p:cNvSpPr txBox="1"/>
          <p:nvPr/>
        </p:nvSpPr>
        <p:spPr>
          <a:xfrm flipH="1">
            <a:off x="5937251" y="2724603"/>
            <a:ext cx="22802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came over</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3" name="文本框 9"/>
          <p:cNvSpPr txBox="1"/>
          <p:nvPr/>
        </p:nvSpPr>
        <p:spPr>
          <a:xfrm flipH="1">
            <a:off x="898226" y="3342620"/>
            <a:ext cx="492061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take the dog for a walk</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4" name="文本框 9"/>
          <p:cNvSpPr txBox="1"/>
          <p:nvPr/>
        </p:nvSpPr>
        <p:spPr>
          <a:xfrm flipH="1">
            <a:off x="985520" y="3928707"/>
            <a:ext cx="1096010"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first</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5" name="文本框 9"/>
          <p:cNvSpPr txBox="1"/>
          <p:nvPr/>
        </p:nvSpPr>
        <p:spPr>
          <a:xfrm flipH="1">
            <a:off x="3698259" y="3906663"/>
            <a:ext cx="170751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angry</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6" name="文本框 9"/>
          <p:cNvSpPr txBox="1"/>
          <p:nvPr/>
        </p:nvSpPr>
        <p:spPr>
          <a:xfrm flipH="1">
            <a:off x="5126355" y="4486237"/>
            <a:ext cx="526224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helped out around the house</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7" name="文本框 9"/>
          <p:cNvSpPr txBox="1"/>
          <p:nvPr/>
        </p:nvSpPr>
        <p:spPr>
          <a:xfrm flipH="1">
            <a:off x="1927860" y="5076152"/>
            <a:ext cx="288861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shouted back</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8" name="文本框 9"/>
          <p:cNvSpPr txBox="1"/>
          <p:nvPr/>
        </p:nvSpPr>
        <p:spPr>
          <a:xfrm flipH="1">
            <a:off x="5963285" y="5110787"/>
            <a:ext cx="240220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as tired as</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grpSp>
        <p:nvGrpSpPr>
          <p:cNvPr id="10" name="组合 12"/>
          <p:cNvGrpSpPr/>
          <p:nvPr/>
        </p:nvGrpSpPr>
        <p:grpSpPr>
          <a:xfrm>
            <a:off x="466725" y="860097"/>
            <a:ext cx="10844530" cy="5123815"/>
            <a:chOff x="784" y="4332"/>
            <a:chExt cx="6036" cy="3315"/>
          </a:xfrm>
        </p:grpSpPr>
        <p:sp>
          <p:nvSpPr>
            <p:cNvPr id="11" name="矩形 10"/>
            <p:cNvSpPr/>
            <p:nvPr>
              <p:custDataLst>
                <p:tags r:id="rId2"/>
              </p:custDataLst>
            </p:nvPr>
          </p:nvSpPr>
          <p:spPr>
            <a:xfrm>
              <a:off x="784" y="4427"/>
              <a:ext cx="6036" cy="310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175号-创中圆"/>
                <a:cs typeface="+mn-cs"/>
              </a:endParaRPr>
            </a:p>
          </p:txBody>
        </p:sp>
        <p:sp>
          <p:nvSpPr>
            <p:cNvPr id="12" name="矩形 11"/>
            <p:cNvSpPr/>
            <p:nvPr>
              <p:custDataLst>
                <p:tags r:id="rId3"/>
              </p:custDataLst>
            </p:nvPr>
          </p:nvSpPr>
          <p:spPr>
            <a:xfrm>
              <a:off x="899" y="4332"/>
              <a:ext cx="5830" cy="331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175号-创中圆"/>
                <a:cs typeface="+mn-cs"/>
              </a:endParaRPr>
            </a:p>
          </p:txBody>
        </p:sp>
      </p:grpSp>
      <p:grpSp>
        <p:nvGrpSpPr>
          <p:cNvPr id="4" name="组合 3"/>
          <p:cNvGrpSpPr/>
          <p:nvPr/>
        </p:nvGrpSpPr>
        <p:grpSpPr bwMode="auto">
          <a:xfrm>
            <a:off x="45238" y="47624"/>
            <a:ext cx="2260600" cy="789940"/>
            <a:chOff x="1330570" y="1373932"/>
            <a:chExt cx="1363339" cy="1225151"/>
          </a:xfrm>
        </p:grpSpPr>
        <p:sp>
          <p:nvSpPr>
            <p:cNvPr id="5" name="椭圆 4"/>
            <p:cNvSpPr/>
            <p:nvPr/>
          </p:nvSpPr>
          <p:spPr>
            <a:xfrm>
              <a:off x="1399488" y="1373932"/>
              <a:ext cx="1225151" cy="1225151"/>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rgbClr val="4C86AE"/>
                </a:solidFill>
                <a:effectLst/>
                <a:uLnTx/>
                <a:uFillTx/>
                <a:latin typeface="Impact" panose="020B0806030902050204" pitchFamily="34" charset="0"/>
                <a:ea typeface="宋体" panose="02010600030101010101" pitchFamily="2" charset="-122"/>
                <a:cs typeface="+mn-cs"/>
              </a:endParaRPr>
            </a:p>
          </p:txBody>
        </p:sp>
        <p:sp>
          <p:nvSpPr>
            <p:cNvPr id="7" name="矩形 6"/>
            <p:cNvSpPr>
              <a:spLocks noChangeArrowheads="1"/>
            </p:cNvSpPr>
            <p:nvPr/>
          </p:nvSpPr>
          <p:spPr bwMode="auto">
            <a:xfrm>
              <a:off x="1330570" y="1477945"/>
              <a:ext cx="1363339" cy="100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A5A5A5">
                      <a:lumMod val="75000"/>
                    </a:srgbClr>
                  </a:solidFill>
                  <a:effectLst/>
                  <a:uLnTx/>
                  <a:uFillTx/>
                  <a:latin typeface="Berlin Sans FB Demi" panose="020E0802020502020306" charset="0"/>
                  <a:ea typeface="宋体" panose="02010600030101010101" pitchFamily="2" charset="-122"/>
                  <a:cs typeface="Berlin Sans FB Demi" panose="020E0802020502020306" charset="0"/>
                </a:rPr>
                <a:t>Retell</a:t>
              </a:r>
              <a:endParaRPr kumimoji="0" lang="en-US" altLang="zh-CN" sz="3600" b="1" i="0" u="none" strike="noStrike" kern="1200" cap="none" spc="0" normalizeH="0" baseline="0" noProof="0" dirty="0">
                <a:ln>
                  <a:noFill/>
                </a:ln>
                <a:solidFill>
                  <a:srgbClr val="A5A5A5">
                    <a:lumMod val="75000"/>
                  </a:srgbClr>
                </a:solidFill>
                <a:effectLst/>
                <a:uLnTx/>
                <a:uFillTx/>
                <a:latin typeface="Berlin Sans FB Demi" panose="020E0802020502020306" charset="0"/>
                <a:ea typeface="宋体" panose="02010600030101010101" pitchFamily="2" charset="-122"/>
                <a:cs typeface="Berlin Sans FB Demi" panose="020E0802020502020306" charset="0"/>
              </a:endParaRPr>
            </a:p>
          </p:txBody>
        </p:sp>
      </p:grpSp>
    </p:spTree>
    <p:custDataLst>
      <p:tags r:id="rId4"/>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4"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wipe(left)">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left)">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left)">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wipe(left)">
                                      <p:cBhvr>
                                        <p:cTn id="27" dur="5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wipe(left)">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wipe(left)">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wipe(left)">
                                      <p:cBhvr>
                                        <p:cTn id="42" dur="500"/>
                                        <p:tgtEl>
                                          <p:spTgt spid="1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wipe(left)">
                                      <p:cBhvr>
                                        <p:cTn id="47" dur="500"/>
                                        <p:tgtEl>
                                          <p:spTgt spid="1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6"/>
                                        </p:tgtEl>
                                        <p:attrNameLst>
                                          <p:attrName>style.visibility</p:attrName>
                                        </p:attrNameLst>
                                      </p:cBhvr>
                                      <p:to>
                                        <p:strVal val="visible"/>
                                      </p:to>
                                    </p:set>
                                    <p:animEffect transition="in" filter="wipe(left)">
                                      <p:cBhvr>
                                        <p:cTn id="52" dur="500"/>
                                        <p:tgtEl>
                                          <p:spTgt spid="1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wipe(left)">
                                      <p:cBhvr>
                                        <p:cTn id="57" dur="500"/>
                                        <p:tgtEl>
                                          <p:spTgt spid="1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8"/>
                                        </p:tgtEl>
                                        <p:attrNameLst>
                                          <p:attrName>style.visibility</p:attrName>
                                        </p:attrNameLst>
                                      </p:cBhvr>
                                      <p:to>
                                        <p:strVal val="visible"/>
                                      </p:to>
                                    </p:set>
                                    <p:animEffect transition="in" filter="wipe(left)">
                                      <p:cBhvr>
                                        <p:cTn id="6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P spid="107" grpId="2"/>
      <p:bldP spid="107" grpId="3"/>
      <p:bldP spid="107" grpId="4"/>
      <p:bldP spid="108" grpId="0"/>
      <p:bldP spid="109" grpId="0"/>
      <p:bldP spid="110" grpId="0"/>
      <p:bldP spid="111" grpId="0"/>
      <p:bldP spid="112" grpId="0"/>
      <p:bldP spid="113" grpId="0"/>
      <p:bldP spid="114" grpId="0"/>
      <p:bldP spid="115" grpId="0"/>
      <p:bldP spid="116" grpId="0"/>
      <p:bldP spid="117" grpId="0"/>
      <p:bldP spid="1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4" descr="485df6923af1c5505664ecb421aa15ca"/>
          <p:cNvPicPr>
            <a:picLocks noChangeAspect="1"/>
          </p:cNvPicPr>
          <p:nvPr>
            <p:custDataLst>
              <p:tags r:id="rId1"/>
            </p:custDataLst>
          </p:nvPr>
        </p:nvPicPr>
        <p:blipFill>
          <a:blip r:embed="rId2"/>
          <a:stretch>
            <a:fillRect/>
          </a:stretch>
        </p:blipFill>
        <p:spPr>
          <a:xfrm>
            <a:off x="9081135" y="4772660"/>
            <a:ext cx="2718435" cy="1829435"/>
          </a:xfrm>
          <a:prstGeom prst="rect">
            <a:avLst/>
          </a:prstGeom>
        </p:spPr>
      </p:pic>
      <p:pic>
        <p:nvPicPr>
          <p:cNvPr id="2097158" name="图片 22" descr="14545"/>
          <p:cNvPicPr>
            <a:picLocks noChangeAspect="1"/>
          </p:cNvPicPr>
          <p:nvPr/>
        </p:nvPicPr>
        <p:blipFill>
          <a:blip r:embed="rId3"/>
          <a:srcRect l="5116" t="7102" r="83568" b="15726"/>
          <a:stretch>
            <a:fillRect/>
          </a:stretch>
        </p:blipFill>
        <p:spPr>
          <a:xfrm rot="16200000">
            <a:off x="5503545" y="201930"/>
            <a:ext cx="1185545" cy="12192635"/>
          </a:xfrm>
          <a:prstGeom prst="rect">
            <a:avLst/>
          </a:prstGeom>
        </p:spPr>
      </p:pic>
      <p:sp>
        <p:nvSpPr>
          <p:cNvPr id="106" name="矩形 105"/>
          <p:cNvSpPr/>
          <p:nvPr/>
        </p:nvSpPr>
        <p:spPr>
          <a:xfrm>
            <a:off x="1160780" y="1176020"/>
            <a:ext cx="10091420" cy="422529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next week</a:t>
            </a:r>
            <a:r>
              <a:rPr kumimoji="0" lang="en-US" altLang="zh-CN" sz="3200" b="0" i="0" u="sng"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Nancy ______her mother _________ any housework. The house was too ________. And Nancy couldn’t find anything clean. At last, Nancy cleaned the house and this really ___________ her mother. Nancy understood that she need _________ the housework ______her mother __________a clean and comfortable home.</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7" name="文本框 10"/>
          <p:cNvSpPr txBox="1"/>
          <p:nvPr/>
        </p:nvSpPr>
        <p:spPr>
          <a:xfrm>
            <a:off x="6632998" y="1275927"/>
            <a:ext cx="77025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nor</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08" name="文本框 11"/>
          <p:cNvSpPr txBox="1"/>
          <p:nvPr/>
        </p:nvSpPr>
        <p:spPr>
          <a:xfrm>
            <a:off x="2003637" y="1853353"/>
            <a:ext cx="702310"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did</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09" name="文本框 12"/>
          <p:cNvSpPr txBox="1"/>
          <p:nvPr/>
        </p:nvSpPr>
        <p:spPr>
          <a:xfrm>
            <a:off x="9081347" y="1840018"/>
            <a:ext cx="1481667"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messy</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10" name="文本框 13"/>
          <p:cNvSpPr txBox="1"/>
          <p:nvPr/>
        </p:nvSpPr>
        <p:spPr>
          <a:xfrm>
            <a:off x="6775238" y="3019213"/>
            <a:ext cx="1741170"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surprised</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11" name="文本框 14"/>
          <p:cNvSpPr txBox="1"/>
          <p:nvPr/>
        </p:nvSpPr>
        <p:spPr>
          <a:xfrm>
            <a:off x="6632999" y="3627967"/>
            <a:ext cx="1526540"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to share</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2" name="文本框 15"/>
          <p:cNvSpPr txBox="1"/>
          <p:nvPr/>
        </p:nvSpPr>
        <p:spPr>
          <a:xfrm>
            <a:off x="1329479" y="4211532"/>
            <a:ext cx="90614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rPr>
              <a:t>with</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sym typeface="宋体" panose="02010600030101010101" pitchFamily="2" charset="-122"/>
            </a:endParaRPr>
          </a:p>
        </p:txBody>
      </p:sp>
      <p:sp>
        <p:nvSpPr>
          <p:cNvPr id="113" name="文本框 16"/>
          <p:cNvSpPr txBox="1"/>
          <p:nvPr/>
        </p:nvSpPr>
        <p:spPr>
          <a:xfrm>
            <a:off x="4446694" y="4188883"/>
            <a:ext cx="1390650"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to have</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sp>
        <p:nvSpPr>
          <p:cNvPr id="114" name="文本框 10"/>
          <p:cNvSpPr txBox="1"/>
          <p:nvPr/>
        </p:nvSpPr>
        <p:spPr>
          <a:xfrm>
            <a:off x="3682788" y="1247352"/>
            <a:ext cx="1379855" cy="583565"/>
          </a:xfrm>
          <a:prstGeom prst="rect">
            <a:avLst/>
          </a:prstGeom>
          <a:noFill/>
          <a:ln w="9525">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neither</a:t>
            </a:r>
            <a:endPar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p:txBody>
      </p:sp>
      <p:grpSp>
        <p:nvGrpSpPr>
          <p:cNvPr id="10" name="组合 12"/>
          <p:cNvGrpSpPr/>
          <p:nvPr/>
        </p:nvGrpSpPr>
        <p:grpSpPr>
          <a:xfrm>
            <a:off x="847725" y="1007110"/>
            <a:ext cx="10404475" cy="4498340"/>
            <a:chOff x="784" y="4332"/>
            <a:chExt cx="6036" cy="3315"/>
          </a:xfrm>
        </p:grpSpPr>
        <p:sp>
          <p:nvSpPr>
            <p:cNvPr id="11" name="矩形 10"/>
            <p:cNvSpPr/>
            <p:nvPr>
              <p:custDataLst>
                <p:tags r:id="rId4"/>
              </p:custDataLst>
            </p:nvPr>
          </p:nvSpPr>
          <p:spPr>
            <a:xfrm>
              <a:off x="784" y="4427"/>
              <a:ext cx="6036" cy="310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175号-创中圆"/>
                <a:cs typeface="+mn-cs"/>
              </a:endParaRPr>
            </a:p>
          </p:txBody>
        </p:sp>
        <p:sp>
          <p:nvSpPr>
            <p:cNvPr id="12" name="矩形 11"/>
            <p:cNvSpPr/>
            <p:nvPr>
              <p:custDataLst>
                <p:tags r:id="rId5"/>
              </p:custDataLst>
            </p:nvPr>
          </p:nvSpPr>
          <p:spPr>
            <a:xfrm>
              <a:off x="899" y="4332"/>
              <a:ext cx="5830" cy="331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175号-创中圆"/>
                <a:cs typeface="+mn-cs"/>
              </a:endParaRPr>
            </a:p>
          </p:txBody>
        </p:sp>
      </p:grpSp>
      <p:pic>
        <p:nvPicPr>
          <p:cNvPr id="6" name="图片 18" descr="e252159dd5902b1a799bdaeaf1b10e43"/>
          <p:cNvPicPr>
            <a:picLocks noChangeAspect="1"/>
          </p:cNvPicPr>
          <p:nvPr>
            <p:custDataLst>
              <p:tags r:id="rId6"/>
            </p:custDataLst>
          </p:nvPr>
        </p:nvPicPr>
        <p:blipFill>
          <a:blip r:embed="rId7"/>
          <a:stretch>
            <a:fillRect/>
          </a:stretch>
        </p:blipFill>
        <p:spPr>
          <a:xfrm>
            <a:off x="201930" y="75565"/>
            <a:ext cx="1404620" cy="1310005"/>
          </a:xfrm>
          <a:prstGeom prst="rect">
            <a:avLst/>
          </a:prstGeom>
        </p:spPr>
      </p:pic>
      <p:grpSp>
        <p:nvGrpSpPr>
          <p:cNvPr id="3" name="组合 2"/>
          <p:cNvGrpSpPr/>
          <p:nvPr/>
        </p:nvGrpSpPr>
        <p:grpSpPr bwMode="auto">
          <a:xfrm>
            <a:off x="9729470" y="113030"/>
            <a:ext cx="2260600" cy="789940"/>
            <a:chOff x="1330570" y="1373932"/>
            <a:chExt cx="1363339" cy="1225151"/>
          </a:xfrm>
        </p:grpSpPr>
        <p:sp>
          <p:nvSpPr>
            <p:cNvPr id="4" name="椭圆 3"/>
            <p:cNvSpPr/>
            <p:nvPr/>
          </p:nvSpPr>
          <p:spPr>
            <a:xfrm>
              <a:off x="1399488" y="1373932"/>
              <a:ext cx="1225151" cy="1225151"/>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srgbClr val="4C86AE"/>
                </a:solidFill>
                <a:effectLst/>
                <a:uLnTx/>
                <a:uFillTx/>
                <a:latin typeface="Impact" panose="020B0806030902050204" pitchFamily="34" charset="0"/>
                <a:ea typeface="宋体" panose="02010600030101010101" pitchFamily="2" charset="-122"/>
                <a:cs typeface="+mn-cs"/>
              </a:endParaRPr>
            </a:p>
          </p:txBody>
        </p:sp>
        <p:sp>
          <p:nvSpPr>
            <p:cNvPr id="5" name="矩形 4"/>
            <p:cNvSpPr>
              <a:spLocks noChangeArrowheads="1"/>
            </p:cNvSpPr>
            <p:nvPr/>
          </p:nvSpPr>
          <p:spPr bwMode="auto">
            <a:xfrm>
              <a:off x="1330570" y="1477945"/>
              <a:ext cx="1363339" cy="100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A5A5A5">
                      <a:lumMod val="75000"/>
                    </a:srgbClr>
                  </a:solidFill>
                  <a:effectLst/>
                  <a:uLnTx/>
                  <a:uFillTx/>
                  <a:latin typeface="Berlin Sans FB Demi" panose="020E0802020502020306" charset="0"/>
                  <a:ea typeface="宋体" panose="02010600030101010101" pitchFamily="2" charset="-122"/>
                  <a:cs typeface="Berlin Sans FB Demi" panose="020E0802020502020306" charset="0"/>
                </a:rPr>
                <a:t>Retell</a:t>
              </a:r>
              <a:endParaRPr kumimoji="0" lang="en-US" altLang="zh-CN" sz="3600" b="1" i="0" u="none" strike="noStrike" kern="1200" cap="none" spc="0" normalizeH="0" baseline="0" noProof="0" dirty="0">
                <a:ln>
                  <a:noFill/>
                </a:ln>
                <a:solidFill>
                  <a:srgbClr val="A5A5A5">
                    <a:lumMod val="75000"/>
                  </a:srgbClr>
                </a:solidFill>
                <a:effectLst/>
                <a:uLnTx/>
                <a:uFillTx/>
                <a:latin typeface="Berlin Sans FB Demi" panose="020E0802020502020306" charset="0"/>
                <a:ea typeface="宋体" panose="02010600030101010101" pitchFamily="2" charset="-122"/>
                <a:cs typeface="Berlin Sans FB Demi" panose="020E0802020502020306" charset="0"/>
              </a:endParaRPr>
            </a:p>
          </p:txBody>
        </p:sp>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left)">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left)">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left)">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wipe(left)">
                                      <p:cBhvr>
                                        <p:cTn id="22" dur="500"/>
                                        <p:tgtEl>
                                          <p:spTgt spid="10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wipe(left)">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wipe(left)">
                                      <p:cBhvr>
                                        <p:cTn id="32" dur="5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left)">
                                      <p:cBhvr>
                                        <p:cTn id="37" dur="500"/>
                                        <p:tgtEl>
                                          <p:spTgt spid="1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wipe(left)">
                                      <p:cBhvr>
                                        <p:cTn id="4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0" grpId="0"/>
      <p:bldP spid="111" grpId="0"/>
      <p:bldP spid="112" grpId="0"/>
      <p:bldP spid="113" grpId="0"/>
      <p:bldP spid="1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94102" y="784974"/>
            <a:ext cx="2404826" cy="737510"/>
          </a:xfrm>
          <a:prstGeom prst="rect">
            <a:avLst/>
          </a:prstGeom>
        </p:spPr>
        <p:txBody>
          <a:bodyPr wrap="none">
            <a:spAutoFit/>
          </a:bodyPr>
          <a:lstStyle/>
          <a:p>
            <a:pPr>
              <a:lnSpc>
                <a:spcPct val="150000"/>
              </a:lnSpc>
              <a:spcBef>
                <a:spcPct val="0"/>
              </a:spcBef>
              <a:spcAft>
                <a:spcPct val="0"/>
              </a:spcAft>
              <a:defRPr/>
            </a:pPr>
            <a:r>
              <a:rPr lang="en-US" altLang="zh-CN" sz="32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zh-CN" altLang="en-US" sz="32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、单项选择</a:t>
            </a:r>
            <a:endParaRPr lang="zh-CN" altLang="en-US" sz="32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3"/>
          <p:cNvSpPr txBox="1">
            <a:spLocks noChangeArrowheads="1"/>
          </p:cNvSpPr>
          <p:nvPr>
            <p:custDataLst>
              <p:tags r:id="rId2"/>
            </p:custDataLst>
          </p:nvPr>
        </p:nvSpPr>
        <p:spPr bwMode="auto">
          <a:xfrm>
            <a:off x="294102" y="1635452"/>
            <a:ext cx="11798300" cy="43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nSpc>
                <a:spcPct val="110000"/>
              </a:lnSpc>
              <a:spcBef>
                <a:spcPct val="0"/>
              </a:spcBef>
              <a:spcAft>
                <a:spcPct val="0"/>
              </a:spcAft>
            </a:pPr>
            <a:r>
              <a:rPr lang="en-US" sz="3600" dirty="0">
                <a:solidFill>
                  <a:srgbClr val="000000"/>
                </a:solidFill>
                <a:latin typeface="Times New Roman" panose="02020603050405020304" pitchFamily="18" charset="0"/>
                <a:ea typeface="楷体" panose="02010609060101010101" pitchFamily="49" charset="-122"/>
                <a:cs typeface="Arial" panose="020B0604020202020204"/>
              </a:rPr>
              <a:t>1.</a:t>
            </a: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—Summer vacation is coming! I am thinking about visiting some places of interest.</a:t>
            </a:r>
            <a:endParaRPr lang="en-US" altLang="zh-CN" sz="3600" dirty="0">
              <a:solidFill>
                <a:srgbClr val="000000"/>
              </a:solidFill>
              <a:latin typeface="Times New Roman" panose="02020603050405020304" pitchFamily="18" charset="0"/>
              <a:ea typeface="楷体" panose="02010609060101010101" pitchFamily="49" charset="-122"/>
              <a:cs typeface="Arial" panose="020B0604020202020204"/>
            </a:endParaRPr>
          </a:p>
          <a:p>
            <a:pPr>
              <a:lnSpc>
                <a:spcPct val="110000"/>
              </a:lnSpc>
              <a:spcBef>
                <a:spcPct val="0"/>
              </a:spcBef>
              <a:spcAft>
                <a:spcPct val="0"/>
              </a:spcAft>
            </a:pP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sym typeface="+mn-ea"/>
              </a:rPr>
              <a:t>—</a:t>
            </a: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Why not ____ </a:t>
            </a:r>
            <a:r>
              <a:rPr lang="en-US" altLang="zh-CN" sz="3600" dirty="0" err="1">
                <a:solidFill>
                  <a:srgbClr val="000000"/>
                </a:solidFill>
                <a:latin typeface="Times New Roman" panose="02020603050405020304" pitchFamily="18" charset="0"/>
                <a:ea typeface="楷体" panose="02010609060101010101" pitchFamily="49" charset="-122"/>
                <a:cs typeface="Arial" panose="020B0604020202020204"/>
              </a:rPr>
              <a:t>Jingzhou</a:t>
            </a: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 and have a look at the ancient </a:t>
            </a:r>
            <a:endParaRPr lang="en-US" altLang="zh-CN" sz="3600" dirty="0">
              <a:solidFill>
                <a:srgbClr val="000000"/>
              </a:solidFill>
              <a:latin typeface="Times New Roman" panose="02020603050405020304" pitchFamily="18" charset="0"/>
              <a:ea typeface="楷体" panose="02010609060101010101" pitchFamily="49" charset="-122"/>
              <a:cs typeface="Arial" panose="020B0604020202020204"/>
            </a:endParaRPr>
          </a:p>
          <a:p>
            <a:pPr>
              <a:lnSpc>
                <a:spcPct val="110000"/>
              </a:lnSpc>
              <a:spcBef>
                <a:spcPct val="0"/>
              </a:spcBef>
              <a:spcAft>
                <a:spcPct val="0"/>
              </a:spcAft>
            </a:pP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city wall?</a:t>
            </a:r>
            <a:b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br>
            <a:r>
              <a:rPr lang="en-US" altLang="zh-CN" sz="3600" spc="-100" dirty="0">
                <a:solidFill>
                  <a:srgbClr val="000000"/>
                </a:solidFill>
                <a:latin typeface="Times New Roman" panose="02020603050405020304" pitchFamily="18" charset="0"/>
                <a:ea typeface="楷体" panose="02010609060101010101" pitchFamily="49" charset="-122"/>
                <a:cs typeface="Arial" panose="020B0604020202020204"/>
              </a:rPr>
              <a:t>A. come out    B. come along    C. come up with   D. come over to</a:t>
            </a:r>
            <a:endParaRPr lang="en-US" altLang="zh-CN" sz="3600" spc="-100" dirty="0">
              <a:solidFill>
                <a:srgbClr val="000000"/>
              </a:solidFill>
              <a:latin typeface="Times New Roman" panose="02020603050405020304" pitchFamily="18" charset="0"/>
              <a:ea typeface="楷体" panose="02010609060101010101" pitchFamily="49" charset="-122"/>
              <a:cs typeface="Arial" panose="020B0604020202020204"/>
            </a:endParaRPr>
          </a:p>
          <a:p>
            <a:pPr>
              <a:lnSpc>
                <a:spcPct val="110000"/>
              </a:lnSpc>
              <a:spcBef>
                <a:spcPct val="0"/>
              </a:spcBef>
              <a:spcAft>
                <a:spcPct val="0"/>
              </a:spcAft>
            </a:pPr>
            <a:r>
              <a:rPr lang="en-US" altLang="zh-CN" sz="3600" dirty="0">
                <a:solidFill>
                  <a:srgbClr val="000000"/>
                </a:solidFill>
                <a:latin typeface="Times New Roman" panose="02020603050405020304" pitchFamily="18" charset="0"/>
                <a:ea typeface="楷体" panose="02010609060101010101" pitchFamily="49" charset="-122"/>
                <a:cs typeface="微软雅黑" panose="020B0503020204020204" pitchFamily="34" charset="-122"/>
              </a:rPr>
              <a:t>2</a:t>
            </a:r>
            <a:r>
              <a:rPr lang="en-US" altLang="zh-CN" sz="3600" dirty="0">
                <a:latin typeface="Times New Roman" panose="02020603050405020304" pitchFamily="18" charset="0"/>
                <a:ea typeface="楷体" panose="02010609060101010101" pitchFamily="49" charset="-122"/>
                <a:cs typeface="微软雅黑" panose="020B0503020204020204" pitchFamily="34" charset="-122"/>
              </a:rPr>
              <a:t>.</a:t>
            </a:r>
            <a:r>
              <a:rPr lang="en-US" altLang="zh-CN" sz="3600" dirty="0">
                <a:latin typeface="Times New Roman" panose="02020603050405020304" pitchFamily="18" charset="0"/>
                <a:ea typeface="楷体" panose="02010609060101010101" pitchFamily="49" charset="-122"/>
                <a:cs typeface="Arial" panose="020B0604020202020204"/>
                <a:sym typeface="+mn-ea"/>
              </a:rPr>
              <a:t>Someday </a:t>
            </a:r>
            <a:r>
              <a:rPr lang="en-US" altLang="zh-CN" sz="3600" dirty="0" err="1">
                <a:solidFill>
                  <a:srgbClr val="000000"/>
                </a:solidFill>
                <a:latin typeface="Times New Roman" panose="02020603050405020304" pitchFamily="18" charset="0"/>
                <a:ea typeface="楷体" panose="02010609060101010101" pitchFamily="49" charset="-122"/>
                <a:cs typeface="Arial" panose="020B0604020202020204"/>
                <a:sym typeface="+mn-ea"/>
              </a:rPr>
              <a:t>Changde</a:t>
            </a: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sym typeface="+mn-ea"/>
              </a:rPr>
              <a:t> will become as</a:t>
            </a: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 _____ as Shenzhen.</a:t>
            </a:r>
            <a:endParaRPr lang="en-US" altLang="zh-CN" sz="3600" dirty="0">
              <a:solidFill>
                <a:srgbClr val="000000"/>
              </a:solidFill>
              <a:latin typeface="Times New Roman" panose="02020603050405020304" pitchFamily="18" charset="0"/>
              <a:ea typeface="楷体" panose="02010609060101010101" pitchFamily="49" charset="-122"/>
              <a:cs typeface="Arial" panose="020B0604020202020204"/>
            </a:endParaRPr>
          </a:p>
          <a:p>
            <a:pPr>
              <a:lnSpc>
                <a:spcPct val="110000"/>
              </a:lnSpc>
              <a:spcBef>
                <a:spcPct val="0"/>
              </a:spcBef>
              <a:spcAft>
                <a:spcPct val="0"/>
              </a:spcAft>
            </a:pPr>
            <a:r>
              <a:rPr lang="en-US" altLang="zh-CN" sz="3600" dirty="0">
                <a:solidFill>
                  <a:srgbClr val="000000"/>
                </a:solidFill>
                <a:latin typeface="Times New Roman" panose="02020603050405020304" pitchFamily="18" charset="0"/>
                <a:ea typeface="楷体" panose="02010609060101010101" pitchFamily="49" charset="-122"/>
                <a:cs typeface="Arial" panose="020B0604020202020204"/>
              </a:rPr>
              <a:t>   A. busy  		   B. busier 	            C. busiest</a:t>
            </a:r>
            <a:endParaRPr lang="en-US" altLang="zh-CN" sz="3600" dirty="0">
              <a:solidFill>
                <a:srgbClr val="000000"/>
              </a:solidFill>
              <a:latin typeface="Times New Roman" panose="02020603050405020304" pitchFamily="18" charset="0"/>
              <a:ea typeface="楷体" panose="02010609060101010101" pitchFamily="49" charset="-122"/>
              <a:cs typeface="Arial" panose="020B0604020202020204"/>
            </a:endParaRPr>
          </a:p>
        </p:txBody>
      </p:sp>
      <p:sp>
        <p:nvSpPr>
          <p:cNvPr id="6" name="文本框 13"/>
          <p:cNvSpPr txBox="1">
            <a:spLocks noChangeArrowheads="1"/>
          </p:cNvSpPr>
          <p:nvPr>
            <p:custDataLst>
              <p:tags r:id="rId3"/>
            </p:custDataLst>
          </p:nvPr>
        </p:nvSpPr>
        <p:spPr bwMode="auto">
          <a:xfrm>
            <a:off x="7451014" y="4676794"/>
            <a:ext cx="797984"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r>
              <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rPr>
              <a:t>A</a:t>
            </a:r>
            <a:endPar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endParaRPr>
          </a:p>
        </p:txBody>
      </p:sp>
      <p:sp>
        <p:nvSpPr>
          <p:cNvPr id="7" name="文本框 13"/>
          <p:cNvSpPr txBox="1">
            <a:spLocks noChangeArrowheads="1"/>
          </p:cNvSpPr>
          <p:nvPr>
            <p:custDataLst>
              <p:tags r:id="rId4"/>
            </p:custDataLst>
          </p:nvPr>
        </p:nvSpPr>
        <p:spPr bwMode="auto">
          <a:xfrm>
            <a:off x="2734618" y="2889658"/>
            <a:ext cx="797983"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r>
              <a:rPr lang="en-US" altLang="zh-CN" sz="3735" b="1">
                <a:solidFill>
                  <a:srgbClr val="C00000"/>
                </a:solidFill>
                <a:latin typeface="Times New Roman" panose="02020603050405020304" pitchFamily="18" charset="0"/>
                <a:ea typeface="楷体" panose="02010609060101010101" pitchFamily="49" charset="-122"/>
                <a:cs typeface="Arial" panose="020B0604020202020204"/>
              </a:rPr>
              <a:t>D</a:t>
            </a:r>
            <a:endParaRPr lang="en-US" altLang="zh-CN" sz="3735" b="1">
              <a:solidFill>
                <a:srgbClr val="C00000"/>
              </a:solidFill>
              <a:latin typeface="Times New Roman" panose="02020603050405020304" pitchFamily="18" charset="0"/>
              <a:ea typeface="楷体" panose="02010609060101010101" pitchFamily="49" charset="-122"/>
              <a:cs typeface="Arial" panose="020B0604020202020204"/>
            </a:endParaRPr>
          </a:p>
        </p:txBody>
      </p:sp>
      <p:sp>
        <p:nvSpPr>
          <p:cNvPr id="9" name="文本框 8"/>
          <p:cNvSpPr txBox="1"/>
          <p:nvPr/>
        </p:nvSpPr>
        <p:spPr>
          <a:xfrm>
            <a:off x="4573905" y="39415"/>
            <a:ext cx="3044190" cy="923330"/>
          </a:xfrm>
          <a:prstGeom prst="rect">
            <a:avLst/>
          </a:prstGeom>
          <a:noFill/>
        </p:spPr>
        <p:txBody>
          <a:bodyPr wrap="square">
            <a:spAutoFit/>
          </a:bodyPr>
          <a:lstStyle/>
          <a:p>
            <a:r>
              <a:rPr lang="en-US" altLang="zh-CN"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rPr>
              <a:t>Exercises</a:t>
            </a:r>
            <a:endParaRPr lang="zh-CN" altLang="en-US"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3905" y="39415"/>
            <a:ext cx="3044190" cy="923330"/>
          </a:xfrm>
          <a:prstGeom prst="rect">
            <a:avLst/>
          </a:prstGeom>
          <a:noFill/>
        </p:spPr>
        <p:txBody>
          <a:bodyPr wrap="square">
            <a:spAutoFit/>
          </a:bodyPr>
          <a:lstStyle/>
          <a:p>
            <a:r>
              <a:rPr lang="en-US" altLang="zh-CN"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rPr>
              <a:t>Exercises</a:t>
            </a:r>
            <a:endParaRPr lang="zh-CN" altLang="en-US"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endParaRPr>
          </a:p>
        </p:txBody>
      </p:sp>
      <p:sp>
        <p:nvSpPr>
          <p:cNvPr id="5" name="标题 1"/>
          <p:cNvSpPr txBox="1"/>
          <p:nvPr>
            <p:custDataLst>
              <p:tags r:id="rId1"/>
            </p:custDataLst>
          </p:nvPr>
        </p:nvSpPr>
        <p:spPr>
          <a:xfrm>
            <a:off x="669458" y="893503"/>
            <a:ext cx="10852237" cy="441964"/>
          </a:xfrm>
          <a:prstGeom prst="rect">
            <a:avLst/>
          </a:prstGeom>
        </p:spPr>
        <p:txBody>
          <a:bodyPr vert="horz" lIns="101600" tIns="38100" rIns="76200" bIns="38100" rtlCol="0" anchor="t" anchorCtr="0">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2400" b="1" i="0" u="none" strike="noStrike" kern="1200" cap="none" spc="200" normalizeH="0" baseline="0" noProof="0">
              <a:ln>
                <a:noFill/>
              </a:ln>
              <a:solidFill>
                <a:srgbClr val="000000">
                  <a:lumMod val="85000"/>
                  <a:lumOff val="15000"/>
                </a:srgbClr>
              </a:solidFill>
              <a:effectLst/>
              <a:uLnTx/>
              <a:uFillTx/>
              <a:latin typeface="Arial" panose="020B0604020202020204" pitchFamily="34" charset="0"/>
              <a:ea typeface="隶书" panose="02010509060101010101" pitchFamily="49" charset="-122"/>
              <a:cs typeface="Arial" panose="020B0604020202020204"/>
            </a:endParaRPr>
          </a:p>
        </p:txBody>
      </p:sp>
      <p:sp>
        <p:nvSpPr>
          <p:cNvPr id="6" name="文本框 3"/>
          <p:cNvSpPr txBox="1">
            <a:spLocks noChangeArrowheads="1"/>
          </p:cNvSpPr>
          <p:nvPr>
            <p:custDataLst>
              <p:tags r:id="rId2"/>
            </p:custDataLst>
          </p:nvPr>
        </p:nvSpPr>
        <p:spPr bwMode="auto">
          <a:xfrm>
            <a:off x="347556" y="907456"/>
            <a:ext cx="11496887" cy="526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nSpc>
                <a:spcPct val="150000"/>
              </a:lnSpc>
              <a:spcAft>
                <a:spcPct val="0"/>
              </a:spcAft>
            </a:pPr>
            <a:r>
              <a:rPr lang="en-US" sz="3735" dirty="0">
                <a:latin typeface="Times New Roman" panose="02020603050405020304" pitchFamily="18" charset="0"/>
                <a:ea typeface="楷体" panose="02010609060101010101" pitchFamily="49" charset="-122"/>
                <a:cs typeface="Arial" panose="020B0604020202020204"/>
              </a:rPr>
              <a:t>3.</a:t>
            </a:r>
            <a:r>
              <a:rPr lang="en-US" altLang="zh-CN" sz="3735" dirty="0">
                <a:latin typeface="Times New Roman" panose="02020603050405020304" pitchFamily="18" charset="0"/>
                <a:ea typeface="楷体" panose="02010609060101010101" pitchFamily="49" charset="-122"/>
                <a:cs typeface="Arial" panose="020B0604020202020204"/>
              </a:rPr>
              <a:t>Many tourists visit Hainan around the Spring Festival, because it’s _____too cold</a:t>
            </a:r>
            <a:r>
              <a:rPr lang="en-US" altLang="zh-CN" sz="3735" dirty="0">
                <a:latin typeface="Times New Roman" panose="02020603050405020304" pitchFamily="18" charset="0"/>
                <a:ea typeface="楷体" panose="02010609060101010101" pitchFamily="49" charset="-122"/>
                <a:cs typeface="Arial" panose="020B0604020202020204"/>
                <a:sym typeface="+mn-ea"/>
              </a:rPr>
              <a:t>_____ too hot.</a:t>
            </a:r>
            <a:endParaRPr lang="en-US" altLang="zh-CN" sz="3735" dirty="0">
              <a:latin typeface="Times New Roman" panose="02020603050405020304" pitchFamily="18" charset="0"/>
              <a:ea typeface="楷体" panose="02010609060101010101" pitchFamily="49" charset="-122"/>
              <a:cs typeface="Arial" panose="020B0604020202020204"/>
              <a:sym typeface="+mn-ea"/>
            </a:endParaRPr>
          </a:p>
          <a:p>
            <a:pPr>
              <a:lnSpc>
                <a:spcPct val="150000"/>
              </a:lnSpc>
              <a:spcAft>
                <a:spcPct val="0"/>
              </a:spcAft>
            </a:pPr>
            <a:r>
              <a:rPr lang="en-US" altLang="zh-CN" sz="3735" dirty="0">
                <a:latin typeface="Times New Roman" panose="02020603050405020304" pitchFamily="18" charset="0"/>
                <a:ea typeface="楷体" panose="02010609060101010101" pitchFamily="49" charset="-122"/>
                <a:cs typeface="Arial" panose="020B0604020202020204"/>
              </a:rPr>
              <a:t> </a:t>
            </a:r>
            <a:r>
              <a:rPr lang="en-US" altLang="zh-CN" sz="3735" spc="-100" dirty="0">
                <a:latin typeface="Times New Roman" panose="02020603050405020304" pitchFamily="18" charset="0"/>
                <a:ea typeface="楷体" panose="02010609060101010101" pitchFamily="49" charset="-122"/>
                <a:cs typeface="Arial" panose="020B0604020202020204"/>
              </a:rPr>
              <a:t>A. both...and          B. not only...but also          C. neither...nor</a:t>
            </a:r>
            <a:endParaRPr lang="en-US" altLang="zh-CN" sz="3735" spc="-100" dirty="0">
              <a:latin typeface="Times New Roman" panose="02020603050405020304" pitchFamily="18" charset="0"/>
              <a:ea typeface="楷体" panose="02010609060101010101" pitchFamily="49" charset="-122"/>
              <a:cs typeface="Arial" panose="020B0604020202020204"/>
            </a:endParaRPr>
          </a:p>
          <a:p>
            <a:pPr>
              <a:lnSpc>
                <a:spcPct val="150000"/>
              </a:lnSpc>
              <a:spcAft>
                <a:spcPct val="0"/>
              </a:spcAft>
            </a:pPr>
            <a:r>
              <a:rPr lang="en-US" altLang="zh-CN" sz="3735" dirty="0">
                <a:latin typeface="Times New Roman" panose="02020603050405020304" pitchFamily="18" charset="0"/>
                <a:ea typeface="楷体" panose="02010609060101010101" pitchFamily="49" charset="-122"/>
                <a:cs typeface="Arial" panose="020B0604020202020204"/>
              </a:rPr>
              <a:t>4._____ he heard the little girl crying for help outside, he rushed out of the room.</a:t>
            </a:r>
            <a:endParaRPr lang="zh-CN" altLang="en-US" sz="3735" dirty="0">
              <a:latin typeface="Times New Roman" panose="02020603050405020304" pitchFamily="18" charset="0"/>
              <a:ea typeface="楷体" panose="02010609060101010101" pitchFamily="49" charset="-122"/>
              <a:cs typeface="Arial" panose="020B0604020202020204"/>
            </a:endParaRPr>
          </a:p>
          <a:p>
            <a:pPr>
              <a:lnSpc>
                <a:spcPct val="150000"/>
              </a:lnSpc>
              <a:spcAft>
                <a:spcPct val="0"/>
              </a:spcAft>
            </a:pPr>
            <a:r>
              <a:rPr lang="en-US" altLang="zh-CN" sz="3735" dirty="0">
                <a:latin typeface="Times New Roman" panose="02020603050405020304" pitchFamily="18" charset="0"/>
                <a:ea typeface="楷体" panose="02010609060101010101" pitchFamily="49" charset="-122"/>
                <a:cs typeface="Arial" panose="020B0604020202020204"/>
              </a:rPr>
              <a:t> A. As soon as      B. Unless       C. If        D. Although</a:t>
            </a:r>
            <a:endParaRPr lang="en-US" altLang="zh-CN" sz="3735" dirty="0">
              <a:latin typeface="Times New Roman" panose="02020603050405020304" pitchFamily="18" charset="0"/>
              <a:ea typeface="楷体" panose="02010609060101010101" pitchFamily="49" charset="-122"/>
              <a:cs typeface="Arial" panose="020B0604020202020204"/>
            </a:endParaRPr>
          </a:p>
        </p:txBody>
      </p:sp>
      <p:sp>
        <p:nvSpPr>
          <p:cNvPr id="7" name="文本框 13"/>
          <p:cNvSpPr txBox="1">
            <a:spLocks noChangeArrowheads="1"/>
          </p:cNvSpPr>
          <p:nvPr>
            <p:custDataLst>
              <p:tags r:id="rId3"/>
            </p:custDataLst>
          </p:nvPr>
        </p:nvSpPr>
        <p:spPr bwMode="auto">
          <a:xfrm>
            <a:off x="1261713" y="3676365"/>
            <a:ext cx="797984"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r>
              <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rPr>
              <a:t>A</a:t>
            </a:r>
            <a:endPar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endParaRPr>
          </a:p>
        </p:txBody>
      </p:sp>
      <p:sp>
        <p:nvSpPr>
          <p:cNvPr id="8" name="文本框 13"/>
          <p:cNvSpPr txBox="1">
            <a:spLocks noChangeArrowheads="1"/>
          </p:cNvSpPr>
          <p:nvPr>
            <p:custDataLst>
              <p:tags r:id="rId4"/>
            </p:custDataLst>
          </p:nvPr>
        </p:nvSpPr>
        <p:spPr bwMode="auto">
          <a:xfrm>
            <a:off x="5830780" y="1959588"/>
            <a:ext cx="797983"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defTabSz="91313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r>
              <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rPr>
              <a:t>C</a:t>
            </a:r>
            <a:endParaRPr lang="en-US" altLang="zh-CN" sz="3735" b="1" dirty="0">
              <a:solidFill>
                <a:srgbClr val="C00000"/>
              </a:solidFill>
              <a:latin typeface="Times New Roman" panose="02020603050405020304" pitchFamily="18" charset="0"/>
              <a:ea typeface="楷体" panose="02010609060101010101" pitchFamily="49" charset="-122"/>
              <a:cs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3" name="矩形 2"/>
          <p:cNvSpPr/>
          <p:nvPr>
            <p:custDataLst>
              <p:tags r:id="rId2"/>
            </p:custDataLst>
          </p:nvPr>
        </p:nvSpPr>
        <p:spPr>
          <a:xfrm>
            <a:off x="529146" y="923409"/>
            <a:ext cx="10945216" cy="5410712"/>
          </a:xfrm>
          <a:prstGeom prst="rect">
            <a:avLst/>
          </a:prstGeom>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Ⅱ</a:t>
            </a:r>
            <a:r>
              <a:rPr kumimoji="0" lang="en-US"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3200" b="1"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根据汉语意思，完成英语句子，每空一词。</a:t>
            </a:r>
            <a:endParaRPr kumimoji="0" lang="zh-CN" altLang="zh-CN" sz="32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zh-CN"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住在这里很吵，因为飞机频繁地飞过。</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46405"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It’s very noisy to live here because planes are coming over _______ _______ _______.</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2. </a:t>
            </a:r>
            <a:r>
              <a:rPr kumimoji="0" lang="zh-CN"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你一到北京就请给我打电话。</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363855"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Please call me _______ _______ _______ you get to Beijing.</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zh-CN"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我惊讶地看着他</a:t>
            </a: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没想到还能再见到他。</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63855"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looked at him _______ _______ — I didn’t expect to see him again.</a:t>
            </a:r>
            <a:endParaRPr kumimoji="0" lang="zh-CN" altLang="zh-CN" sz="32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custDataLst>
              <p:tags r:id="rId3"/>
            </p:custDataLst>
          </p:nvPr>
        </p:nvSpPr>
        <p:spPr>
          <a:xfrm>
            <a:off x="1465250" y="2723609"/>
            <a:ext cx="3785011" cy="683264"/>
          </a:xfrm>
          <a:prstGeom prst="rect">
            <a:avLst/>
          </a:prstGeom>
        </p:spPr>
        <p:txBody>
          <a:bodyPr wrap="non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1"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all          the        time</a:t>
            </a:r>
            <a:endParaRPr kumimoji="0" lang="en-US" altLang="zh-CN" sz="3200" b="1" i="1"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5" name="矩形 4"/>
          <p:cNvSpPr/>
          <p:nvPr>
            <p:custDataLst>
              <p:tags r:id="rId4"/>
            </p:custDataLst>
          </p:nvPr>
        </p:nvSpPr>
        <p:spPr>
          <a:xfrm>
            <a:off x="3877455" y="3854313"/>
            <a:ext cx="3970959" cy="683264"/>
          </a:xfrm>
          <a:prstGeom prst="rect">
            <a:avLst/>
          </a:prstGeom>
        </p:spPr>
        <p:txBody>
          <a:bodyPr wrap="non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as           soon         as  </a:t>
            </a:r>
            <a:endParaRPr kumimoji="0" lang="zh-CN" altLang="en-US" sz="3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
        <p:nvSpPr>
          <p:cNvPr id="6" name="矩形 5"/>
          <p:cNvSpPr/>
          <p:nvPr>
            <p:custDataLst>
              <p:tags r:id="rId5"/>
            </p:custDataLst>
          </p:nvPr>
        </p:nvSpPr>
        <p:spPr>
          <a:xfrm>
            <a:off x="4216965" y="5007182"/>
            <a:ext cx="2579552" cy="631198"/>
          </a:xfrm>
          <a:prstGeom prst="rect">
            <a:avLst/>
          </a:prstGeom>
        </p:spPr>
        <p:txBody>
          <a:bodyPr wrap="non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3200" b="1" i="1"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rPr>
              <a:t>in      surprise</a:t>
            </a:r>
            <a:endParaRPr kumimoji="0" lang="en-US" altLang="zh-CN" sz="3200" b="1" i="1"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7" name="文本框 6"/>
          <p:cNvSpPr txBox="1"/>
          <p:nvPr/>
        </p:nvSpPr>
        <p:spPr>
          <a:xfrm>
            <a:off x="4573905" y="39415"/>
            <a:ext cx="3044190" cy="923330"/>
          </a:xfrm>
          <a:prstGeom prst="rect">
            <a:avLst/>
          </a:prstGeom>
          <a:noFill/>
        </p:spPr>
        <p:txBody>
          <a:bodyPr wrap="square">
            <a:spAutoFit/>
          </a:bodyPr>
          <a:lstStyle/>
          <a:p>
            <a:r>
              <a:rPr lang="en-US" altLang="zh-CN"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rPr>
              <a:t>Exercises</a:t>
            </a:r>
            <a:endParaRPr lang="zh-CN" altLang="en-US"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endParaRPr>
          </a:p>
        </p:txBody>
      </p:sp>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3" name="文本框 2"/>
          <p:cNvSpPr txBox="1"/>
          <p:nvPr>
            <p:custDataLst>
              <p:tags r:id="rId2"/>
            </p:custDataLst>
          </p:nvPr>
        </p:nvSpPr>
        <p:spPr>
          <a:xfrm>
            <a:off x="595572" y="921067"/>
            <a:ext cx="10837545" cy="5015865"/>
          </a:xfrm>
          <a:prstGeom prst="rect">
            <a:avLst/>
          </a:prstGeom>
          <a:noFill/>
        </p:spPr>
        <p:txBody>
          <a:bodyPr wrap="square" rtlCol="0">
            <a:spAutoFit/>
          </a:bodyPr>
          <a:lstStyle/>
          <a:p>
            <a:pPr marL="0" marR="0" lvl="0" indent="0" algn="l" defTabSz="914400" rtl="0" eaLnBrk="1" fontAlgn="auto" latinLnBrk="0" hangingPunct="1">
              <a:lnSpc>
                <a:spcPct val="125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3200" b="1" i="0" u="none" strike="noStrike" kern="1200" cap="none" spc="0" normalizeH="0" baseline="0" noProof="0">
                <a:ln>
                  <a:noFill/>
                </a:ln>
                <a:solidFill>
                  <a:srgbClr val="1D41D5"/>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当我放学回到家时，天就下雨了。</a:t>
            </a:r>
            <a:endParaRPr kumimoji="0" lang="zh-CN" altLang="en-US" sz="32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I _____  ______  ______  _______, it started to rain.</a:t>
            </a:r>
            <a:endPar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 </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她一直很忙碌。</a:t>
            </a:r>
            <a:endPar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She is busy _____  _____  _______.</a:t>
            </a:r>
            <a:endPar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 </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我一到北京就给我妈妈打电话。</a:t>
            </a:r>
            <a:endPar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  ________ I arrived Beijing, I called my mother.</a:t>
            </a:r>
            <a:endPar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 </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他昨晚没来参加派对，</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Tony</a:t>
            </a: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也是。</a:t>
            </a:r>
            <a:endPar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25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He ______ come to the party last night, ______  ____ Tony.</a:t>
            </a:r>
            <a:endPar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3"/>
            </p:custDataLst>
          </p:nvPr>
        </p:nvSpPr>
        <p:spPr>
          <a:xfrm>
            <a:off x="2492375" y="1590146"/>
            <a:ext cx="5390861"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came    home     from     school</a:t>
            </a:r>
            <a:endPar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custDataLst>
              <p:tags r:id="rId4"/>
            </p:custDataLst>
          </p:nvPr>
        </p:nvSpPr>
        <p:spPr>
          <a:xfrm>
            <a:off x="3304694" y="2816119"/>
            <a:ext cx="4306147"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all      the      time</a:t>
            </a:r>
            <a:endParaRPr kumimoji="0" lang="en-US" altLang="zh-CN" sz="32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custDataLst>
              <p:tags r:id="rId5"/>
            </p:custDataLst>
          </p:nvPr>
        </p:nvSpPr>
        <p:spPr>
          <a:xfrm>
            <a:off x="1166649" y="4009919"/>
            <a:ext cx="3808307"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minute</a:t>
            </a:r>
            <a:endParaRPr kumimoji="0" lang="en-US" altLang="zh-CN" sz="3200" b="1" i="1"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custDataLst>
              <p:tags r:id="rId6"/>
            </p:custDataLst>
          </p:nvPr>
        </p:nvSpPr>
        <p:spPr>
          <a:xfrm>
            <a:off x="1790007" y="5245704"/>
            <a:ext cx="942594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didn't                                                   neither  did</a:t>
            </a:r>
            <a:endParaRPr kumimoji="0" lang="en-US" altLang="zh-CN" sz="3200" b="1" i="1"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4573905" y="39415"/>
            <a:ext cx="3044190" cy="923330"/>
          </a:xfrm>
          <a:prstGeom prst="rect">
            <a:avLst/>
          </a:prstGeom>
          <a:noFill/>
        </p:spPr>
        <p:txBody>
          <a:bodyPr wrap="square">
            <a:spAutoFit/>
          </a:bodyPr>
          <a:lstStyle/>
          <a:p>
            <a:r>
              <a:rPr lang="en-US" altLang="zh-CN"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rPr>
              <a:t>Exercises</a:t>
            </a:r>
            <a:endParaRPr lang="zh-CN" altLang="en-US" sz="5400" dirty="0">
              <a:ln>
                <a:solidFill>
                  <a:schemeClr val="bg1"/>
                </a:solidFill>
              </a:ln>
              <a:solidFill>
                <a:srgbClr val="F27468"/>
              </a:solidFill>
              <a:effectLst>
                <a:outerShdw blurRad="38100" dist="38100" dir="2700000" algn="tl">
                  <a:srgbClr val="000000">
                    <a:alpha val="43137"/>
                  </a:srgbClr>
                </a:outerShdw>
              </a:effectLst>
              <a:latin typeface="Impact" panose="020B0806030902050204" pitchFamily="34" charset="0"/>
            </a:endParaRPr>
          </a:p>
        </p:txBody>
      </p:sp>
    </p:spTree>
    <p:custDataLst>
      <p:tags r:id="rId7"/>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11"/>
          <p:cNvPicPr>
            <a:picLocks noChangeAspect="1"/>
          </p:cNvPicPr>
          <p:nvPr/>
        </p:nvPicPr>
        <p:blipFill>
          <a:blip r:embed="rId1"/>
          <a:stretch>
            <a:fillRect/>
          </a:stretch>
        </p:blipFill>
        <p:spPr>
          <a:xfrm>
            <a:off x="0" y="0"/>
            <a:ext cx="12192000" cy="6096000"/>
          </a:xfrm>
          <a:prstGeom prst="rect">
            <a:avLst/>
          </a:prstGeom>
        </p:spPr>
      </p:pic>
      <p:pic>
        <p:nvPicPr>
          <p:cNvPr id="2097156" name="图片 1" descr="51miz-E1166765-612FF61E"/>
          <p:cNvPicPr>
            <a:picLocks noChangeAspect="1"/>
          </p:cNvPicPr>
          <p:nvPr/>
        </p:nvPicPr>
        <p:blipFill>
          <a:blip r:embed="rId2"/>
          <a:stretch>
            <a:fillRect/>
          </a:stretch>
        </p:blipFill>
        <p:spPr>
          <a:xfrm>
            <a:off x="-84870" y="2049518"/>
            <a:ext cx="3925402" cy="5234546"/>
          </a:xfrm>
          <a:prstGeom prst="rect">
            <a:avLst/>
          </a:prstGeom>
        </p:spPr>
      </p:pic>
      <p:pic>
        <p:nvPicPr>
          <p:cNvPr id="2097157" name="图片 3" descr="感恩母亲节2"/>
          <p:cNvPicPr>
            <a:picLocks noChangeAspect="1"/>
          </p:cNvPicPr>
          <p:nvPr/>
        </p:nvPicPr>
        <p:blipFill>
          <a:blip r:embed="rId3"/>
          <a:srcRect t="48750" b="4375"/>
          <a:stretch>
            <a:fillRect/>
          </a:stretch>
        </p:blipFill>
        <p:spPr>
          <a:xfrm>
            <a:off x="0" y="4000500"/>
            <a:ext cx="12192000" cy="2857500"/>
          </a:xfrm>
          <a:prstGeom prst="rect">
            <a:avLst/>
          </a:prstGeom>
        </p:spPr>
      </p:pic>
      <p:sp>
        <p:nvSpPr>
          <p:cNvPr id="19" name="Rectangle 5"/>
          <p:cNvSpPr>
            <a:spLocks noChangeArrowheads="1"/>
          </p:cNvSpPr>
          <p:nvPr/>
        </p:nvSpPr>
        <p:spPr bwMode="auto">
          <a:xfrm rot="5400000">
            <a:off x="3075006" y="-1957038"/>
            <a:ext cx="5813584" cy="11381364"/>
          </a:xfrm>
          <a:prstGeom prst="roundRect">
            <a:avLst>
              <a:gd name="adj" fmla="val 24114"/>
            </a:avLst>
          </a:prstGeom>
          <a:solidFill>
            <a:schemeClr val="bg1"/>
          </a:solidFill>
          <a:ln w="38100">
            <a:noFill/>
          </a:ln>
          <a:effectLst>
            <a:outerShdw blurRad="279400" algn="ctr" rotWithShape="0">
              <a:srgbClr val="827F6F">
                <a:alpha val="50000"/>
              </a:srgbClr>
            </a:outerShdw>
          </a:effectLst>
        </p:spPr>
        <p:txBody>
          <a:bodyPr vert="horz" wrap="square" lIns="121913" tIns="60956" rIns="121913" bIns="60956" numCol="1" anchor="t" anchorCtr="0" compatLnSpc="1"/>
          <a:lstStyle/>
          <a:p>
            <a:pPr>
              <a:defRPr/>
            </a:pPr>
            <a:endParaRPr lang="zh-CN" altLang="en-US" sz="1705" dirty="0">
              <a:solidFill>
                <a:srgbClr val="000000"/>
              </a:solidFill>
              <a:cs typeface="+mn-ea"/>
              <a:sym typeface="+mn-lt"/>
            </a:endParaRPr>
          </a:p>
        </p:txBody>
      </p:sp>
      <p:sp>
        <p:nvSpPr>
          <p:cNvPr id="2" name="文本框 1"/>
          <p:cNvSpPr txBox="1"/>
          <p:nvPr/>
        </p:nvSpPr>
        <p:spPr>
          <a:xfrm>
            <a:off x="3097382" y="164586"/>
            <a:ext cx="6097162" cy="923330"/>
          </a:xfrm>
          <a:prstGeom prst="rect">
            <a:avLst/>
          </a:prstGeom>
          <a:noFill/>
        </p:spPr>
        <p:txBody>
          <a:bodyPr wrap="square">
            <a:spAutoFit/>
          </a:bodyPr>
          <a:lstStyle/>
          <a:p>
            <a:r>
              <a:rPr kumimoji="0" lang="en-US" altLang="zh-CN" sz="5400" b="0" i="0" u="none" strike="noStrike" kern="1200" cap="none" spc="0" normalizeH="0" baseline="0" noProof="0" dirty="0">
                <a:ln>
                  <a:solidFill>
                    <a:schemeClr val="bg1"/>
                  </a:solidFill>
                </a:ln>
                <a:solidFill>
                  <a:srgbClr val="F27468"/>
                </a:solidFill>
                <a:effectLst>
                  <a:outerShdw blurRad="38100" dist="38100" dir="2700000" algn="tl">
                    <a:srgbClr val="000000">
                      <a:alpha val="43137"/>
                    </a:srgbClr>
                  </a:outerShdw>
                </a:effectLst>
                <a:uLnTx/>
                <a:uFillTx/>
                <a:latin typeface="Impact" panose="020B0806030902050204" pitchFamily="34" charset="0"/>
                <a:ea typeface="HarmonyOS Sans SC Medium"/>
              </a:rPr>
              <a:t>Learning objectives</a:t>
            </a:r>
            <a:endParaRPr lang="zh-CN" altLang="en-US" sz="1100" dirty="0">
              <a:ln>
                <a:solidFill>
                  <a:schemeClr val="bg1"/>
                </a:solidFill>
              </a:ln>
              <a:effectLst>
                <a:outerShdw blurRad="38100" dist="38100" dir="2700000" algn="tl">
                  <a:srgbClr val="000000">
                    <a:alpha val="43137"/>
                  </a:srgbClr>
                </a:outerShdw>
              </a:effectLst>
            </a:endParaRPr>
          </a:p>
        </p:txBody>
      </p:sp>
      <p:grpSp>
        <p:nvGrpSpPr>
          <p:cNvPr id="4" name="组合 20"/>
          <p:cNvGrpSpPr/>
          <p:nvPr/>
        </p:nvGrpSpPr>
        <p:grpSpPr>
          <a:xfrm>
            <a:off x="455113" y="2117693"/>
            <a:ext cx="751874" cy="750206"/>
            <a:chOff x="1064741" y="1843186"/>
            <a:chExt cx="752008" cy="750378"/>
          </a:xfrm>
        </p:grpSpPr>
        <p:sp>
          <p:nvSpPr>
            <p:cNvPr id="5" name="Oval 68"/>
            <p:cNvSpPr>
              <a:spLocks noChangeArrowheads="1"/>
            </p:cNvSpPr>
            <p:nvPr/>
          </p:nvSpPr>
          <p:spPr bwMode="auto">
            <a:xfrm flipH="1">
              <a:off x="1064741" y="1843186"/>
              <a:ext cx="752008" cy="750378"/>
            </a:xfrm>
            <a:prstGeom prst="ellipse">
              <a:avLst/>
            </a:prstGeom>
            <a:solidFill>
              <a:schemeClr val="accent6">
                <a:lumMod val="75000"/>
              </a:schemeClr>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pitchFamily="34" charset="-122"/>
                <a:sym typeface="字魂59号-创粗黑" panose="00000500000000000000" pitchFamily="2" charset="-122"/>
              </a:endParaRPr>
            </a:p>
          </p:txBody>
        </p:sp>
        <p:sp>
          <p:nvSpPr>
            <p:cNvPr id="6" name="Rectangle 2"/>
            <p:cNvSpPr/>
            <p:nvPr/>
          </p:nvSpPr>
          <p:spPr bwMode="auto">
            <a:xfrm>
              <a:off x="1200777" y="1887962"/>
              <a:ext cx="479934" cy="641350"/>
            </a:xfrm>
            <a:prstGeom prst="rect">
              <a:avLst/>
            </a:prstGeom>
            <a:noFill/>
            <a:ln>
              <a:noFill/>
            </a:ln>
          </p:spPr>
          <p:txBody>
            <a:bodyPr lIns="0" tIns="0" rIns="0" bIns="0" anchor="ctr"/>
            <a:lstStyle/>
            <a:p>
              <a:pPr algn="ctr">
                <a:defRPr/>
              </a:pPr>
              <a:r>
                <a:rPr lang="id-ID"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rPr>
                <a:t>1</a:t>
              </a:r>
              <a:endParaRPr lang="id-ID"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endParaRPr>
            </a:p>
          </p:txBody>
        </p:sp>
      </p:grpSp>
      <p:grpSp>
        <p:nvGrpSpPr>
          <p:cNvPr id="7" name="组合 32"/>
          <p:cNvGrpSpPr/>
          <p:nvPr/>
        </p:nvGrpSpPr>
        <p:grpSpPr>
          <a:xfrm>
            <a:off x="455112" y="3740865"/>
            <a:ext cx="751874" cy="750206"/>
            <a:chOff x="1064741" y="1843186"/>
            <a:chExt cx="752008" cy="750378"/>
          </a:xfrm>
        </p:grpSpPr>
        <p:sp>
          <p:nvSpPr>
            <p:cNvPr id="9" name="Oval 68"/>
            <p:cNvSpPr>
              <a:spLocks noChangeArrowheads="1"/>
            </p:cNvSpPr>
            <p:nvPr/>
          </p:nvSpPr>
          <p:spPr bwMode="auto">
            <a:xfrm flipH="1">
              <a:off x="1064741" y="1843186"/>
              <a:ext cx="752008" cy="750378"/>
            </a:xfrm>
            <a:prstGeom prst="ellipse">
              <a:avLst/>
            </a:prstGeom>
            <a:solidFill>
              <a:schemeClr val="accent6">
                <a:lumMod val="75000"/>
              </a:schemeClr>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pitchFamily="34" charset="-122"/>
                <a:sym typeface="字魂59号-创粗黑" panose="00000500000000000000" pitchFamily="2" charset="-122"/>
              </a:endParaRPr>
            </a:p>
          </p:txBody>
        </p:sp>
        <p:sp>
          <p:nvSpPr>
            <p:cNvPr id="11" name="Rectangle 2"/>
            <p:cNvSpPr/>
            <p:nvPr/>
          </p:nvSpPr>
          <p:spPr bwMode="auto">
            <a:xfrm>
              <a:off x="1200777" y="1906283"/>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rPr>
                <a:t>2</a:t>
              </a:r>
              <a:endParaRPr lang="en-US"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endParaRPr>
            </a:p>
          </p:txBody>
        </p:sp>
      </p:grpSp>
      <p:grpSp>
        <p:nvGrpSpPr>
          <p:cNvPr id="12" name="组合 44"/>
          <p:cNvGrpSpPr/>
          <p:nvPr/>
        </p:nvGrpSpPr>
        <p:grpSpPr>
          <a:xfrm>
            <a:off x="453741" y="5390560"/>
            <a:ext cx="751874" cy="750206"/>
            <a:chOff x="1064741" y="1821591"/>
            <a:chExt cx="752008" cy="750378"/>
          </a:xfrm>
        </p:grpSpPr>
        <p:sp>
          <p:nvSpPr>
            <p:cNvPr id="13" name="Oval 68"/>
            <p:cNvSpPr>
              <a:spLocks noChangeArrowheads="1"/>
            </p:cNvSpPr>
            <p:nvPr/>
          </p:nvSpPr>
          <p:spPr bwMode="auto">
            <a:xfrm flipH="1">
              <a:off x="1064741" y="1821591"/>
              <a:ext cx="752008" cy="750378"/>
            </a:xfrm>
            <a:prstGeom prst="ellipse">
              <a:avLst/>
            </a:prstGeom>
            <a:solidFill>
              <a:schemeClr val="accent6">
                <a:lumMod val="75000"/>
              </a:schemeClr>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a:defRPr/>
              </a:pPr>
              <a:endParaRPr lang="en-US" sz="1200" b="1" dirty="0">
                <a:solidFill>
                  <a:srgbClr val="000000">
                    <a:lumMod val="50000"/>
                    <a:lumOff val="50000"/>
                  </a:srgbClr>
                </a:solidFill>
                <a:latin typeface="微软雅黑" panose="020B0503020204020204" pitchFamily="34" charset="-122"/>
                <a:sym typeface="字魂59号-创粗黑" panose="00000500000000000000" pitchFamily="2" charset="-122"/>
              </a:endParaRPr>
            </a:p>
          </p:txBody>
        </p:sp>
        <p:sp>
          <p:nvSpPr>
            <p:cNvPr id="14" name="Rectangle 2"/>
            <p:cNvSpPr/>
            <p:nvPr/>
          </p:nvSpPr>
          <p:spPr bwMode="auto">
            <a:xfrm>
              <a:off x="1200777" y="1909229"/>
              <a:ext cx="479934" cy="641350"/>
            </a:xfrm>
            <a:prstGeom prst="rect">
              <a:avLst/>
            </a:prstGeom>
            <a:noFill/>
            <a:ln>
              <a:noFill/>
            </a:ln>
          </p:spPr>
          <p:txBody>
            <a:bodyPr lIns="0" tIns="0" rIns="0" bIns="0" anchor="ctr"/>
            <a:lstStyle/>
            <a:p>
              <a:pPr algn="ctr">
                <a:defRPr/>
              </a:pPr>
              <a:r>
                <a:rPr lang="en-US"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rPr>
                <a:t>3</a:t>
              </a:r>
              <a:endParaRPr lang="en-US" sz="2665" b="1" dirty="0">
                <a:solidFill>
                  <a:srgbClr val="FFFFFF"/>
                </a:solidFill>
                <a:latin typeface="微软雅黑" panose="020B0503020204020204" pitchFamily="34" charset="-122"/>
                <a:cs typeface="Lato" panose="020F0502020204030203" pitchFamily="34" charset="0"/>
                <a:sym typeface="字魂59号-创粗黑" panose="00000500000000000000" pitchFamily="2" charset="-122"/>
              </a:endParaRPr>
            </a:p>
          </p:txBody>
        </p:sp>
      </p:grpSp>
      <p:sp>
        <p:nvSpPr>
          <p:cNvPr id="15" name="矩形 14"/>
          <p:cNvSpPr/>
          <p:nvPr>
            <p:custDataLst>
              <p:tags r:id="rId4"/>
            </p:custDataLst>
          </p:nvPr>
        </p:nvSpPr>
        <p:spPr>
          <a:xfrm>
            <a:off x="1249422" y="1758303"/>
            <a:ext cx="10023135" cy="1488721"/>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pitchFamily="34" charset="-122"/>
              </a:rPr>
              <a:t>通过学习理解并掌握阅读文本中与主题相关的词汇、短语和句式；能够理解故事中呈现的家人之间在家务分工和沟通交流之中遇到的问题并理解主动分担家务、增强家庭责任感的重要性。 </a:t>
            </a:r>
            <a:r>
              <a:rPr lang="zh-CN" altLang="en-US" sz="2400" b="1" dirty="0">
                <a:solidFill>
                  <a:srgbClr val="2A3B93"/>
                </a:solidFill>
                <a:latin typeface="微软雅黑" panose="020B0503020204020204" pitchFamily="34" charset="-122"/>
                <a:cs typeface="华文中宋" panose="02010600040101010101" charset="-122"/>
              </a:rPr>
              <a:t>（学习理解）</a:t>
            </a:r>
            <a:endParaRPr lang="zh-CN" altLang="en-US" sz="2400" b="1" dirty="0">
              <a:solidFill>
                <a:srgbClr val="2A3B93"/>
              </a:solidFill>
              <a:latin typeface="微软雅黑" panose="020B0503020204020204" pitchFamily="34" charset="-122"/>
              <a:cs typeface="华文中宋" panose="02010600040101010101" charset="-122"/>
            </a:endParaRPr>
          </a:p>
        </p:txBody>
      </p:sp>
      <p:sp>
        <p:nvSpPr>
          <p:cNvPr id="16" name="矩形 15"/>
          <p:cNvSpPr/>
          <p:nvPr>
            <p:custDataLst>
              <p:tags r:id="rId5"/>
            </p:custDataLst>
          </p:nvPr>
        </p:nvSpPr>
        <p:spPr>
          <a:xfrm>
            <a:off x="1249422" y="3328699"/>
            <a:ext cx="10332139" cy="1878124"/>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pitchFamily="34" charset="-122"/>
              </a:rPr>
              <a:t>通过阅读学习掌握故事的六要素，并强化对单元主题内容及语言项目的理解，提高阅读技能；能够用目标语言向他人礼貌地提出请求或要求，并能够在生活实际中积极参与日常家务劳动，与家人一起积极共创良好的家庭关系。</a:t>
            </a:r>
            <a:r>
              <a:rPr lang="zh-CN" altLang="en-US" sz="2400" b="1" dirty="0">
                <a:solidFill>
                  <a:srgbClr val="2A3B93"/>
                </a:solidFill>
                <a:latin typeface="微软雅黑" panose="020B0503020204020204" pitchFamily="34" charset="-122"/>
                <a:cs typeface="华文中宋" panose="02010600040101010101" charset="-122"/>
              </a:rPr>
              <a:t>（应用实践）</a:t>
            </a:r>
            <a:endParaRPr lang="en-US" altLang="zh-CN" sz="2400" b="1" dirty="0">
              <a:solidFill>
                <a:srgbClr val="2A3B93"/>
              </a:solidFill>
              <a:latin typeface="微软雅黑" panose="020B0503020204020204" pitchFamily="34" charset="-122"/>
              <a:cs typeface="华文中宋" panose="02010600040101010101" charset="-122"/>
            </a:endParaRPr>
          </a:p>
        </p:txBody>
      </p:sp>
      <p:sp>
        <p:nvSpPr>
          <p:cNvPr id="17" name="矩形 16"/>
          <p:cNvSpPr/>
          <p:nvPr>
            <p:custDataLst>
              <p:tags r:id="rId6"/>
            </p:custDataLst>
          </p:nvPr>
        </p:nvSpPr>
        <p:spPr>
          <a:xfrm>
            <a:off x="1227138" y="5239066"/>
            <a:ext cx="9909623" cy="1035795"/>
          </a:xfrm>
          <a:prstGeom prst="rect">
            <a:avLst/>
          </a:prstGeom>
        </p:spPr>
        <p:txBody>
          <a:bodyPr wrap="square">
            <a:noAutofit/>
          </a:bodyPr>
          <a:lstStyle/>
          <a:p>
            <a:pPr defTabSz="1219200">
              <a:lnSpc>
                <a:spcPct val="120000"/>
              </a:lnSpc>
              <a:defRPr/>
            </a:pPr>
            <a:r>
              <a:rPr lang="zh-CN" altLang="en-US" sz="2400" b="1" dirty="0">
                <a:solidFill>
                  <a:prstClr val="black"/>
                </a:solidFill>
                <a:latin typeface="微软雅黑" panose="020B0503020204020204" pitchFamily="34" charset="-122"/>
                <a:sym typeface="+mn-ea"/>
              </a:rPr>
              <a:t>对阅读文本中出现的人物观点及做法进行评价，形成正确的价值观；同时尝试去帮助解决本文主人公在沟通交流中遇到的问题。</a:t>
            </a:r>
            <a:r>
              <a:rPr lang="zh-CN" altLang="en-US" sz="2400" b="1" dirty="0">
                <a:solidFill>
                  <a:srgbClr val="2A3B93"/>
                </a:solidFill>
                <a:latin typeface="微软雅黑" panose="020B0503020204020204" pitchFamily="34" charset="-122"/>
                <a:cs typeface="华文中宋" panose="02010600040101010101" charset="-122"/>
                <a:sym typeface="+mn-ea"/>
              </a:rPr>
              <a:t>（迁移创新）</a:t>
            </a:r>
            <a:endParaRPr lang="zh-CN" altLang="en-US" sz="2400" b="1" dirty="0">
              <a:solidFill>
                <a:srgbClr val="2A3B93"/>
              </a:solidFill>
              <a:latin typeface="微软雅黑" panose="020B0503020204020204" pitchFamily="34" charset="-122"/>
              <a:cs typeface="华文中宋" panose="02010600040101010101" charset="-122"/>
            </a:endParaRPr>
          </a:p>
        </p:txBody>
      </p:sp>
      <p:sp>
        <p:nvSpPr>
          <p:cNvPr id="18" name="矩形 17"/>
          <p:cNvSpPr/>
          <p:nvPr>
            <p:custDataLst>
              <p:tags r:id="rId7"/>
            </p:custDataLst>
          </p:nvPr>
        </p:nvSpPr>
        <p:spPr>
          <a:xfrm>
            <a:off x="683902" y="1018631"/>
            <a:ext cx="4826961" cy="663688"/>
          </a:xfrm>
          <a:prstGeom prst="rect">
            <a:avLst/>
          </a:prstGeom>
        </p:spPr>
        <p:txBody>
          <a:bodyPr wrap="square">
            <a:noAutofit/>
          </a:bodyPr>
          <a:lstStyle/>
          <a:p>
            <a:pPr>
              <a:lnSpc>
                <a:spcPct val="150000"/>
              </a:lnSpc>
              <a:defRPr/>
            </a:pPr>
            <a:r>
              <a:rPr lang="en-US" altLang="zh-CN" sz="2800" b="1" dirty="0">
                <a:solidFill>
                  <a:prstClr val="black"/>
                </a:solidFill>
                <a:latin typeface="微软雅黑" panose="020B0503020204020204" pitchFamily="34" charset="-122"/>
                <a:cs typeface="华文中宋" panose="02010600040101010101" charset="-122"/>
              </a:rPr>
              <a:t> </a:t>
            </a:r>
            <a:r>
              <a:rPr lang="zh-CN" altLang="en-US" sz="2800" b="1" dirty="0">
                <a:solidFill>
                  <a:prstClr val="black"/>
                </a:solidFill>
                <a:latin typeface="楷体" panose="02010609060101010101" pitchFamily="49" charset="-122"/>
                <a:ea typeface="楷体" panose="02010609060101010101" pitchFamily="49" charset="-122"/>
                <a:cs typeface="华文中宋" panose="02010600040101010101" charset="-122"/>
              </a:rPr>
              <a:t>通过本课时学习，我们能够：</a:t>
            </a:r>
            <a:endParaRPr lang="en-US" altLang="zh-CN" sz="2800" b="1" dirty="0">
              <a:solidFill>
                <a:prstClr val="black"/>
              </a:solidFill>
              <a:latin typeface="楷体" panose="02010609060101010101" pitchFamily="49" charset="-122"/>
              <a:ea typeface="楷体" panose="02010609060101010101" pitchFamily="49" charset="-122"/>
              <a:cs typeface="华文中宋" panose="02010600040101010101" charset="-122"/>
            </a:endParaRPr>
          </a:p>
        </p:txBody>
      </p:sp>
    </p:spTree>
    <p:custDataLst>
      <p:tags r:id="rId8"/>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5" descr="11"/>
          <p:cNvPicPr>
            <a:picLocks noChangeAspect="1"/>
          </p:cNvPicPr>
          <p:nvPr/>
        </p:nvPicPr>
        <p:blipFill>
          <a:blip r:embed="rId1"/>
          <a:stretch>
            <a:fillRect/>
          </a:stretch>
        </p:blipFill>
        <p:spPr>
          <a:xfrm>
            <a:off x="0" y="0"/>
            <a:ext cx="12192000" cy="6096000"/>
          </a:xfrm>
          <a:prstGeom prst="rect">
            <a:avLst/>
          </a:prstGeom>
        </p:spPr>
      </p:pic>
      <p:pic>
        <p:nvPicPr>
          <p:cNvPr id="2097153" name="图片 4" descr="51miz-E1166800-7ADF501F"/>
          <p:cNvPicPr>
            <a:picLocks noChangeAspect="1"/>
          </p:cNvPicPr>
          <p:nvPr/>
        </p:nvPicPr>
        <p:blipFill>
          <a:blip r:embed="rId2"/>
          <a:stretch>
            <a:fillRect/>
          </a:stretch>
        </p:blipFill>
        <p:spPr>
          <a:xfrm>
            <a:off x="4857115" y="1149985"/>
            <a:ext cx="7353935" cy="5515610"/>
          </a:xfrm>
          <a:prstGeom prst="rect">
            <a:avLst/>
          </a:prstGeom>
        </p:spPr>
      </p:pic>
      <p:pic>
        <p:nvPicPr>
          <p:cNvPr id="2097154" name="图片 3" descr="感恩母亲节2"/>
          <p:cNvPicPr>
            <a:picLocks noChangeAspect="1"/>
          </p:cNvPicPr>
          <p:nvPr/>
        </p:nvPicPr>
        <p:blipFill>
          <a:blip r:embed="rId3"/>
          <a:srcRect t="48750" b="4375"/>
          <a:stretch>
            <a:fillRect/>
          </a:stretch>
        </p:blipFill>
        <p:spPr>
          <a:xfrm flipH="1">
            <a:off x="0" y="4000500"/>
            <a:ext cx="12192000" cy="2857500"/>
          </a:xfrm>
          <a:prstGeom prst="rect">
            <a:avLst/>
          </a:prstGeom>
        </p:spPr>
      </p:pic>
      <p:pic>
        <p:nvPicPr>
          <p:cNvPr id="2" name="图片 1" descr="thank you"/>
          <p:cNvPicPr>
            <a:picLocks noChangeAspect="1"/>
          </p:cNvPicPr>
          <p:nvPr>
            <p:custDataLst>
              <p:tags r:id="rId4"/>
            </p:custDataLst>
          </p:nvPr>
        </p:nvPicPr>
        <p:blipFill>
          <a:blip r:embed="rId5"/>
          <a:stretch>
            <a:fillRect/>
          </a:stretch>
        </p:blipFill>
        <p:spPr>
          <a:xfrm>
            <a:off x="1430852" y="943610"/>
            <a:ext cx="4432300" cy="3827780"/>
          </a:xfrm>
          <a:prstGeom prst="rect">
            <a:avLst/>
          </a:prstGeom>
        </p:spPr>
      </p:pic>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3" descr="感恩母亲节2"/>
          <p:cNvPicPr>
            <a:picLocks noChangeAspect="1"/>
          </p:cNvPicPr>
          <p:nvPr/>
        </p:nvPicPr>
        <p:blipFill>
          <a:blip r:embed="rId1"/>
          <a:srcRect t="48750" b="4375"/>
          <a:stretch>
            <a:fillRect/>
          </a:stretch>
        </p:blipFill>
        <p:spPr>
          <a:xfrm flipH="1">
            <a:off x="0" y="4000500"/>
            <a:ext cx="12192000" cy="2857500"/>
          </a:xfrm>
          <a:prstGeom prst="rect">
            <a:avLst/>
          </a:prstGeom>
        </p:spPr>
      </p:pic>
      <p:sp>
        <p:nvSpPr>
          <p:cNvPr id="3" name="Rectangle 5"/>
          <p:cNvSpPr>
            <a:spLocks noChangeArrowheads="1"/>
          </p:cNvSpPr>
          <p:nvPr/>
        </p:nvSpPr>
        <p:spPr bwMode="auto">
          <a:xfrm rot="5400000">
            <a:off x="3054487" y="-2461099"/>
            <a:ext cx="6031148" cy="11381364"/>
          </a:xfrm>
          <a:prstGeom prst="roundRect">
            <a:avLst>
              <a:gd name="adj" fmla="val 24114"/>
            </a:avLst>
          </a:prstGeom>
          <a:solidFill>
            <a:schemeClr val="bg1"/>
          </a:solidFill>
          <a:ln w="38100">
            <a:noFill/>
          </a:ln>
          <a:effectLst>
            <a:outerShdw blurRad="279400" algn="ctr" rotWithShape="0">
              <a:srgbClr val="827F6F">
                <a:alpha val="50000"/>
              </a:srgbClr>
            </a:outerShdw>
          </a:effectLst>
        </p:spPr>
        <p:txBody>
          <a:bodyPr vert="horz" wrap="square" lIns="121913" tIns="60956" rIns="121913" bIns="60956" numCol="1" anchor="t" anchorCtr="0" compatLnSpc="1"/>
          <a:lstStyle/>
          <a:p>
            <a:pPr>
              <a:defRPr/>
            </a:pPr>
            <a:endParaRPr lang="zh-CN" altLang="en-US" sz="1705" dirty="0">
              <a:solidFill>
                <a:srgbClr val="000000"/>
              </a:solidFill>
              <a:cs typeface="+mn-ea"/>
              <a:sym typeface="+mn-lt"/>
            </a:endParaRPr>
          </a:p>
        </p:txBody>
      </p:sp>
      <p:pic>
        <p:nvPicPr>
          <p:cNvPr id="13" name="Picture 1" descr="E:\2017春下\上课课件\人八英\resource\u3\jpg\u3A_3a.jpg"/>
          <p:cNvPicPr>
            <a:picLocks noChangeAspect="1" noChangeArrowheads="1"/>
          </p:cNvPicPr>
          <p:nvPr/>
        </p:nvPicPr>
        <p:blipFill>
          <a:blip r:embed="rId2"/>
          <a:srcRect l="4220" t="3944" r="4271" b="2924"/>
          <a:stretch>
            <a:fillRect/>
          </a:stretch>
        </p:blipFill>
        <p:spPr bwMode="auto">
          <a:xfrm>
            <a:off x="379095" y="836295"/>
            <a:ext cx="5332095" cy="4910455"/>
          </a:xfrm>
          <a:prstGeom prst="rect">
            <a:avLst/>
          </a:prstGeom>
          <a:ln>
            <a:noFill/>
          </a:ln>
          <a:effectLst>
            <a:outerShdw blurRad="292100" dist="139700" dir="2700000" algn="tl" rotWithShape="0">
              <a:srgbClr val="333333">
                <a:alpha val="65000"/>
              </a:srgbClr>
            </a:outerShdw>
          </a:effectLst>
        </p:spPr>
      </p:pic>
      <p:sp>
        <p:nvSpPr>
          <p:cNvPr id="23" name="文本框 6"/>
          <p:cNvSpPr txBox="1"/>
          <p:nvPr/>
        </p:nvSpPr>
        <p:spPr>
          <a:xfrm>
            <a:off x="5870575" y="946150"/>
            <a:ext cx="5722620" cy="1076325"/>
          </a:xfrm>
          <a:prstGeom prst="rect">
            <a:avLst/>
          </a:prstGeom>
          <a:noFill/>
        </p:spPr>
        <p:txBody>
          <a:bodyPr wrap="square" rtlCol="0">
            <a:spAutoFit/>
          </a:bodyPr>
          <a:lstStyle/>
          <a:p>
            <a:pPr lvl="0" algn="l"/>
            <a:r>
              <a:rPr lang="en-US" altLang="zh-CN" sz="3200" b="1" kern="0" dirty="0">
                <a:solidFill>
                  <a:schemeClr val="tx1"/>
                </a:solidFill>
                <a:latin typeface="Times New Roman" panose="02020603050405020304" pitchFamily="18" charset="0"/>
                <a:ea typeface="汉仪正圆-55W" panose="00020600040101010101" charset="-122"/>
                <a:cs typeface="Times New Roman" panose="02020603050405020304" pitchFamily="18" charset="0"/>
              </a:rPr>
              <a:t>How do you like the kitchen of </a:t>
            </a:r>
            <a:r>
              <a:rPr lang="en-US" altLang="zh-CN" sz="3200" b="1" dirty="0">
                <a:solidFill>
                  <a:schemeClr val="tx1"/>
                </a:solidFill>
                <a:latin typeface="Times New Roman" panose="02020603050405020304" pitchFamily="18" charset="0"/>
                <a:cs typeface="Times New Roman" panose="02020603050405020304" pitchFamily="18" charset="0"/>
                <a:sym typeface="+mn-ea"/>
              </a:rPr>
              <a:t>Nancy’s home</a:t>
            </a:r>
            <a:r>
              <a:rPr lang="en-US" altLang="zh-CN" sz="3200" b="1" kern="0" dirty="0">
                <a:solidFill>
                  <a:schemeClr val="tx1"/>
                </a:solidFill>
                <a:latin typeface="Times New Roman" panose="02020603050405020304" pitchFamily="18" charset="0"/>
                <a:ea typeface="汉仪正圆-55W" panose="00020600040101010101" charset="-122"/>
                <a:cs typeface="Times New Roman" panose="02020603050405020304" pitchFamily="18" charset="0"/>
              </a:rPr>
              <a:t>?</a:t>
            </a:r>
            <a:endParaRPr lang="en-US" altLang="zh-CN" sz="3200" b="1" kern="0" dirty="0">
              <a:solidFill>
                <a:schemeClr val="tx1"/>
              </a:solidFill>
              <a:latin typeface="Times New Roman" panose="02020603050405020304" pitchFamily="18" charset="0"/>
              <a:ea typeface="汉仪正圆-55W" panose="00020600040101010101" charset="-122"/>
              <a:cs typeface="Times New Roman" panose="02020603050405020304" pitchFamily="18" charset="0"/>
            </a:endParaRPr>
          </a:p>
        </p:txBody>
      </p:sp>
      <p:sp>
        <p:nvSpPr>
          <p:cNvPr id="32" name="文本框 4"/>
          <p:cNvSpPr txBox="1"/>
          <p:nvPr/>
        </p:nvSpPr>
        <p:spPr>
          <a:xfrm>
            <a:off x="5389880" y="2072005"/>
            <a:ext cx="5429250" cy="645160"/>
          </a:xfrm>
          <a:prstGeom prst="rect">
            <a:avLst/>
          </a:prstGeom>
          <a:noFill/>
        </p:spPr>
        <p:txBody>
          <a:bodyPr wrap="square" rtlCol="0">
            <a:spAutoFit/>
          </a:bodyPr>
          <a:lstStyle/>
          <a:p>
            <a:pPr algn="ctr"/>
            <a:r>
              <a:rPr lang="en-US" altLang="zh-CN" sz="3600" b="1" i="1" dirty="0">
                <a:solidFill>
                  <a:srgbClr val="FF0000"/>
                </a:solidFill>
                <a:latin typeface="Times New Roman" panose="02020603050405020304" pitchFamily="18" charset="0"/>
                <a:cs typeface="Times New Roman" panose="02020603050405020304" pitchFamily="18" charset="0"/>
              </a:rPr>
              <a:t>It’s dirty and in a mess</a:t>
            </a:r>
            <a:endParaRPr lang="en-US" altLang="zh-CN" sz="3600" b="1" i="1" dirty="0">
              <a:solidFill>
                <a:srgbClr val="FF0000"/>
              </a:solidFill>
              <a:latin typeface="Times New Roman" panose="02020603050405020304" pitchFamily="18" charset="0"/>
              <a:cs typeface="Times New Roman" panose="02020603050405020304" pitchFamily="18" charset="0"/>
            </a:endParaRPr>
          </a:p>
        </p:txBody>
      </p:sp>
      <p:sp>
        <p:nvSpPr>
          <p:cNvPr id="4" name="文本框 6"/>
          <p:cNvSpPr txBox="1"/>
          <p:nvPr/>
        </p:nvSpPr>
        <p:spPr>
          <a:xfrm>
            <a:off x="5870575" y="2766695"/>
            <a:ext cx="5722620" cy="1076325"/>
          </a:xfrm>
          <a:prstGeom prst="rect">
            <a:avLst/>
          </a:prstGeom>
          <a:noFill/>
        </p:spPr>
        <p:txBody>
          <a:bodyPr wrap="square" rtlCol="0">
            <a:spAutoFit/>
          </a:bodyPr>
          <a:p>
            <a:pPr lvl="0" algn="l"/>
            <a:r>
              <a:rPr lang="en-US" altLang="zh-CN" sz="3200" b="1" kern="0" dirty="0">
                <a:solidFill>
                  <a:schemeClr val="tx1"/>
                </a:solidFill>
                <a:latin typeface="Times New Roman" panose="02020603050405020304" pitchFamily="18" charset="0"/>
                <a:ea typeface="汉仪正圆-55W" panose="00020600040101010101" charset="-122"/>
                <a:cs typeface="Times New Roman" panose="02020603050405020304" pitchFamily="18" charset="0"/>
              </a:rPr>
              <a:t>What would you do if it is your house?</a:t>
            </a:r>
            <a:endParaRPr lang="en-US" altLang="zh-CN" sz="3200" b="1" kern="0" dirty="0">
              <a:solidFill>
                <a:schemeClr val="tx1"/>
              </a:solidFill>
              <a:latin typeface="Times New Roman" panose="02020603050405020304" pitchFamily="18" charset="0"/>
              <a:ea typeface="汉仪正圆-55W" panose="00020600040101010101" charset="-122"/>
              <a:cs typeface="Times New Roman" panose="02020603050405020304" pitchFamily="18" charset="0"/>
            </a:endParaRPr>
          </a:p>
        </p:txBody>
      </p:sp>
      <p:sp>
        <p:nvSpPr>
          <p:cNvPr id="5" name="文本框 4"/>
          <p:cNvSpPr txBox="1"/>
          <p:nvPr/>
        </p:nvSpPr>
        <p:spPr>
          <a:xfrm>
            <a:off x="5870575" y="4257040"/>
            <a:ext cx="5722620" cy="1076325"/>
          </a:xfrm>
          <a:prstGeom prst="rect">
            <a:avLst/>
          </a:prstGeom>
          <a:noFill/>
        </p:spPr>
        <p:txBody>
          <a:bodyPr wrap="square" rtlCol="0" anchor="t">
            <a:spAutoFit/>
          </a:bodyPr>
          <a:p>
            <a:r>
              <a:rPr lang="en-US" altLang="zh-CN" sz="3200" b="1" dirty="0">
                <a:solidFill>
                  <a:schemeClr val="tx1"/>
                </a:solidFill>
                <a:latin typeface="Times New Roman" panose="02020603050405020304" pitchFamily="18" charset="0"/>
                <a:ea typeface="等线" panose="02010600030101010101" charset="-122"/>
                <a:cs typeface="Times New Roman" panose="02020603050405020304" pitchFamily="18" charset="0"/>
                <a:sym typeface="Arial" panose="020B0604020202020204" pitchFamily="34" charset="0"/>
              </a:rPr>
              <a:t>Who will clean the room, Nancy, her parents or anyone else?</a:t>
            </a:r>
            <a:endParaRPr lang="en-US" altLang="zh-CN" sz="3200" b="1" dirty="0">
              <a:solidFill>
                <a:schemeClr val="tx1"/>
              </a:solidFill>
              <a:latin typeface="Times New Roman" panose="02020603050405020304" pitchFamily="18" charset="0"/>
              <a:ea typeface="等线" panose="02010600030101010101" charset="-122"/>
              <a:cs typeface="Times New Roman" panose="02020603050405020304" pitchFamily="18" charset="0"/>
              <a:sym typeface="Arial" panose="020B060402020202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9" name="TextBox 8"/>
          <p:cNvSpPr txBox="1"/>
          <p:nvPr>
            <p:custDataLst>
              <p:tags r:id="rId2"/>
            </p:custDataLst>
          </p:nvPr>
        </p:nvSpPr>
        <p:spPr>
          <a:xfrm>
            <a:off x="1636713" y="219987"/>
            <a:ext cx="1983235" cy="584775"/>
          </a:xfrm>
          <a:prstGeom prst="rect">
            <a:avLst/>
          </a:prstGeom>
          <a:solidFill>
            <a:schemeClr val="accent6">
              <a:lumMod val="20000"/>
              <a:lumOff val="80000"/>
            </a:schemeClr>
          </a:solidFill>
          <a:ln w="38100">
            <a:solidFill>
              <a:schemeClr val="accent6">
                <a:lumMod val="75000"/>
              </a:schemeClr>
            </a:solidFill>
            <a:prstDash val="soli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noProof="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Skimming</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3"/>
          <p:cNvPicPr>
            <a:picLocks noChangeAspect="1"/>
          </p:cNvPicPr>
          <p:nvPr>
            <p:custDataLst>
              <p:tags r:id="rId3"/>
            </p:custDataLst>
          </p:nvPr>
        </p:nvPicPr>
        <p:blipFill>
          <a:blip r:embed="rId4"/>
          <a:stretch>
            <a:fillRect/>
          </a:stretch>
        </p:blipFill>
        <p:spPr>
          <a:xfrm>
            <a:off x="204470" y="989965"/>
            <a:ext cx="6025515" cy="5250180"/>
          </a:xfrm>
          <a:prstGeom prst="rect">
            <a:avLst/>
          </a:prstGeom>
          <a:noFill/>
          <a:ln w="9525" cap="flat" cmpd="sng">
            <a:solidFill>
              <a:schemeClr val="accent1"/>
            </a:solidFill>
            <a:prstDash val="solid"/>
            <a:miter/>
            <a:headEnd type="none" w="med" len="med"/>
            <a:tailEnd type="none" w="med" len="med"/>
          </a:ln>
        </p:spPr>
      </p:pic>
      <p:sp>
        <p:nvSpPr>
          <p:cNvPr id="4" name="椭圆 3"/>
          <p:cNvSpPr/>
          <p:nvPr>
            <p:custDataLst>
              <p:tags r:id="rId5"/>
            </p:custDataLst>
          </p:nvPr>
        </p:nvSpPr>
        <p:spPr>
          <a:xfrm>
            <a:off x="593408" y="138113"/>
            <a:ext cx="803275" cy="714375"/>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r>
              <a:rPr lang="en-US" altLang="zh-CN" sz="2800" b="1" noProof="1">
                <a:latin typeface="Times New Roman" panose="02020603050405020304" pitchFamily="18" charset="0"/>
                <a:cs typeface="Times New Roman" panose="02020603050405020304" pitchFamily="18" charset="0"/>
              </a:rPr>
              <a:t>3a</a:t>
            </a:r>
            <a:endParaRPr lang="en-US" altLang="zh-CN" sz="2800" b="1" noProof="1">
              <a:latin typeface="Times New Roman" panose="02020603050405020304" pitchFamily="18" charset="0"/>
              <a:cs typeface="Times New Roman" panose="02020603050405020304" pitchFamily="18" charset="0"/>
            </a:endParaRPr>
          </a:p>
        </p:txBody>
      </p:sp>
      <p:pic>
        <p:nvPicPr>
          <p:cNvPr id="27" name="图片 26"/>
          <p:cNvPicPr>
            <a:picLocks noChangeAspect="1"/>
          </p:cNvPicPr>
          <p:nvPr>
            <p:custDataLst>
              <p:tags r:id="rId6"/>
            </p:custDataLst>
          </p:nvPr>
        </p:nvPicPr>
        <p:blipFill rotWithShape="1">
          <a:blip r:embed="rId7">
            <a:extLst>
              <a:ext uri="{28A0092B-C50C-407E-A947-70E740481C1C}">
                <a14:useLocalDpi xmlns:a14="http://schemas.microsoft.com/office/drawing/2010/main" val="0"/>
              </a:ext>
            </a:extLst>
          </a:blip>
          <a:srcRect l="4879" t="4787" r="4940" b="5264"/>
          <a:stretch>
            <a:fillRect/>
          </a:stretch>
        </p:blipFill>
        <p:spPr>
          <a:xfrm>
            <a:off x="6164580" y="1147445"/>
            <a:ext cx="5617210" cy="3331210"/>
          </a:xfrm>
          <a:prstGeom prst="rect">
            <a:avLst/>
          </a:prstGeom>
        </p:spPr>
      </p:pic>
      <p:sp>
        <p:nvSpPr>
          <p:cNvPr id="12" name="Rectangle 5"/>
          <p:cNvSpPr/>
          <p:nvPr>
            <p:custDataLst>
              <p:tags r:id="rId8"/>
            </p:custDataLst>
          </p:nvPr>
        </p:nvSpPr>
        <p:spPr>
          <a:xfrm>
            <a:off x="6337300" y="1370965"/>
            <a:ext cx="5454650" cy="3107690"/>
          </a:xfrm>
          <a:prstGeom prst="rect">
            <a:avLst/>
          </a:prstGeom>
          <a:noFill/>
          <a:ln w="9525">
            <a:noFill/>
          </a:ln>
        </p:spPr>
        <p:txBody>
          <a:bodyPr wrap="square" anchor="ctr" anchorCtr="0">
            <a:spAutoFit/>
          </a:bodyPr>
          <a:lst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200" cap="none" spc="0" normalizeH="0" baseline="0" noProof="0">
                <a:ln>
                  <a:noFill/>
                </a:ln>
                <a:solidFill>
                  <a:srgbClr val="401BC0"/>
                </a:solidFill>
                <a:effectLst/>
                <a:uLnTx/>
                <a:uFillTx/>
                <a:latin typeface="Times New Roman" panose="02020603050405020304" pitchFamily="18" charset="0"/>
                <a:ea typeface="宋体" panose="02010600030101010101" pitchFamily="2" charset="-122"/>
                <a:cs typeface="Times New Roman" panose="02020603050405020304" pitchFamily="18" charset="0"/>
              </a:rPr>
              <a:t>1.The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general idea </a:t>
            </a:r>
            <a:r>
              <a:rPr kumimoji="0" lang="en-US" altLang="zh-CN" b="1" i="0" u="none" strike="noStrike" kern="1200" cap="none" spc="0" normalizeH="0" baseline="0" noProof="0">
                <a:ln>
                  <a:noFill/>
                </a:ln>
                <a:solidFill>
                  <a:srgbClr val="401BC0"/>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story</a:t>
            </a:r>
            <a:endParaRPr kumimoji="0" lang="en-US" altLang="zh-CN" b="1" i="0" u="none" strike="noStrike" kern="1200" cap="none" spc="0" normalizeH="0" baseline="0" noProof="0">
              <a:ln>
                <a:noFill/>
              </a:ln>
              <a:solidFill>
                <a:srgbClr val="401B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a:ln>
                  <a:noFill/>
                </a:ln>
                <a:solidFill>
                  <a:srgbClr val="401BC0"/>
                </a:solidFill>
                <a:effectLst/>
                <a:uLnTx/>
                <a:uFillTx/>
                <a:latin typeface="Times New Roman" panose="02020603050405020304" pitchFamily="18" charset="0"/>
                <a:ea typeface="宋体" panose="02010600030101010101" pitchFamily="2" charset="-122"/>
                <a:cs typeface="Times New Roman" panose="02020603050405020304" pitchFamily="18" charset="0"/>
              </a:rPr>
              <a:t> is about ________.</a:t>
            </a:r>
            <a:endParaRPr kumimoji="0" lang="en-US" altLang="zh-CN" b="1" i="0" u="none" strike="noStrike" kern="1200" cap="none" spc="0" normalizeH="0" baseline="0" noProof="0">
              <a:ln>
                <a:noFill/>
              </a:ln>
              <a:solidFill>
                <a:srgbClr val="401B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the story of Nancy and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her mother</a:t>
            </a:r>
            <a:endPar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the story of Nancy and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her dog </a:t>
            </a:r>
            <a:endPar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 story of Nancy and </a:t>
            </a:r>
            <a:r>
              <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housework</a:t>
            </a:r>
            <a:endParaRPr kumimoji="0" lang="en-US" altLang="zh-CN"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TextBox 24"/>
          <p:cNvSpPr txBox="1"/>
          <p:nvPr>
            <p:custDataLst>
              <p:tags r:id="rId9"/>
            </p:custDataLst>
          </p:nvPr>
        </p:nvSpPr>
        <p:spPr>
          <a:xfrm>
            <a:off x="8119110" y="1734164"/>
            <a:ext cx="481222" cy="584775"/>
          </a:xfrm>
          <a:prstGeom prst="rect">
            <a:avLst/>
          </a:prstGeom>
          <a:noFill/>
          <a:ln w="9525">
            <a:noFill/>
          </a:ln>
        </p:spPr>
        <p:txBody>
          <a:bodyPr wrap="none">
            <a:spAutoFit/>
          </a:bodyPr>
          <a:lst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endPar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8"/>
          <p:cNvSpPr txBox="1"/>
          <p:nvPr>
            <p:custDataLst>
              <p:tags r:id="rId10"/>
            </p:custDataLst>
          </p:nvPr>
        </p:nvSpPr>
        <p:spPr>
          <a:xfrm>
            <a:off x="550545" y="4968240"/>
            <a:ext cx="11241405" cy="953135"/>
          </a:xfrm>
          <a:prstGeom prst="rect">
            <a:avLst/>
          </a:prstGeom>
          <a:solidFill>
            <a:schemeClr val="accent2">
              <a:lumMod val="40000"/>
              <a:lumOff val="60000"/>
            </a:schemeClr>
          </a:solidFill>
          <a:ln w="9525">
            <a:noFill/>
          </a:ln>
          <a:effectLst>
            <a:outerShdw blurRad="50800" dist="38100" dir="2700000" algn="tl" rotWithShape="0">
              <a:prstClr val="black">
                <a:alpha val="40000"/>
              </a:prstClr>
            </a:outerShdw>
          </a:effectLst>
        </p:spPr>
        <p:txBody>
          <a:bodyPr wrap="square"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800" b="1" dirty="0">
                <a:solidFill>
                  <a:srgbClr val="C00000"/>
                </a:solidFill>
                <a:latin typeface="Times New Roman" panose="02020603050405020304" pitchFamily="18" charset="0"/>
                <a:cs typeface="Times New Roman" panose="02020603050405020304" pitchFamily="18" charset="0"/>
                <a:sym typeface="+mn-ea"/>
              </a:rPr>
              <a:t>Reading tip:</a:t>
            </a:r>
            <a:r>
              <a:rPr lang="en-US" altLang="zh-CN" sz="2800" b="1" dirty="0">
                <a:solidFill>
                  <a:srgbClr val="E7E6E6">
                    <a:lumMod val="10000"/>
                  </a:srgbClr>
                </a:solidFill>
                <a:latin typeface="Times New Roman" panose="02020603050405020304" pitchFamily="18" charset="0"/>
                <a:cs typeface="Times New Roman" panose="02020603050405020304" pitchFamily="18" charset="0"/>
                <a:sym typeface="+mn-ea"/>
              </a:rPr>
              <a:t>Here you should move your eyes down quickly to catch more key words(</a:t>
            </a:r>
            <a:r>
              <a:rPr lang="zh-CN" altLang="en-US" sz="2800" b="1" dirty="0">
                <a:solidFill>
                  <a:srgbClr val="E7E6E6">
                    <a:lumMod val="10000"/>
                  </a:srgbClr>
                </a:solidFill>
                <a:latin typeface="Times New Roman" panose="02020603050405020304" pitchFamily="18" charset="0"/>
                <a:cs typeface="Times New Roman" panose="02020603050405020304" pitchFamily="18" charset="0"/>
                <a:sym typeface="+mn-ea"/>
              </a:rPr>
              <a:t>关键词</a:t>
            </a:r>
            <a:r>
              <a:rPr lang="en-US" altLang="zh-CN" sz="2800" b="1" dirty="0">
                <a:solidFill>
                  <a:srgbClr val="E7E6E6">
                    <a:lumMod val="10000"/>
                  </a:srgbClr>
                </a:solidFill>
                <a:latin typeface="Times New Roman" panose="02020603050405020304" pitchFamily="18" charset="0"/>
                <a:cs typeface="Times New Roman" panose="02020603050405020304" pitchFamily="18" charset="0"/>
                <a:sym typeface="+mn-ea"/>
              </a:rPr>
              <a:t>) to get the general idea.</a:t>
            </a:r>
            <a:endParaRPr lang="en-US" altLang="zh-CN" sz="2800" b="1" dirty="0">
              <a:solidFill>
                <a:srgbClr val="E7E6E6">
                  <a:lumMod val="10000"/>
                </a:srgbClr>
              </a:solidFill>
              <a:latin typeface="Times New Roman" panose="02020603050405020304" pitchFamily="18" charset="0"/>
              <a:cs typeface="Times New Roman" panose="02020603050405020304" pitchFamily="18"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3" name="图片 3" descr="QQ截图20140302202355.bmp"/>
          <p:cNvPicPr>
            <a:picLocks noChangeAspect="1"/>
          </p:cNvPicPr>
          <p:nvPr>
            <p:custDataLst>
              <p:tags r:id="rId2"/>
            </p:custDataLst>
          </p:nvPr>
        </p:nvPicPr>
        <p:blipFill>
          <a:blip r:embed="rId3"/>
          <a:stretch>
            <a:fillRect/>
          </a:stretch>
        </p:blipFill>
        <p:spPr>
          <a:xfrm>
            <a:off x="5720080" y="216535"/>
            <a:ext cx="5787390" cy="6101080"/>
          </a:xfrm>
          <a:prstGeom prst="rect">
            <a:avLst/>
          </a:prstGeom>
          <a:noFill/>
          <a:ln w="9525">
            <a:solidFill>
              <a:schemeClr val="accent1"/>
            </a:solidFill>
            <a:prstDash val="dash"/>
          </a:ln>
        </p:spPr>
      </p:pic>
      <p:sp>
        <p:nvSpPr>
          <p:cNvPr id="5" name="矩形 4"/>
          <p:cNvSpPr/>
          <p:nvPr/>
        </p:nvSpPr>
        <p:spPr>
          <a:xfrm>
            <a:off x="6113145" y="327660"/>
            <a:ext cx="2645410" cy="729615"/>
          </a:xfrm>
          <a:prstGeom prst="rect">
            <a:avLst/>
          </a:prstGeom>
          <a:solidFill>
            <a:schemeClr val="accent1">
              <a:lumMod val="20000"/>
              <a:lumOff val="80000"/>
              <a:alpha val="43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136005" y="1910080"/>
            <a:ext cx="2645410" cy="544195"/>
          </a:xfrm>
          <a:prstGeom prst="rect">
            <a:avLst/>
          </a:prstGeom>
          <a:solidFill>
            <a:schemeClr val="accent1">
              <a:lumMod val="20000"/>
              <a:lumOff val="80000"/>
              <a:alpha val="57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36005" y="2499995"/>
            <a:ext cx="2807335" cy="289560"/>
          </a:xfrm>
          <a:prstGeom prst="rect">
            <a:avLst/>
          </a:prstGeom>
          <a:solidFill>
            <a:schemeClr val="accent1">
              <a:lumMod val="20000"/>
              <a:lumOff val="80000"/>
              <a:alpha val="57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136005" y="2834640"/>
            <a:ext cx="5013960" cy="521335"/>
          </a:xfrm>
          <a:prstGeom prst="rect">
            <a:avLst/>
          </a:prstGeom>
          <a:solidFill>
            <a:schemeClr val="accent1">
              <a:lumMod val="20000"/>
              <a:lumOff val="80000"/>
              <a:alpha val="57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136005" y="3389630"/>
            <a:ext cx="5013960" cy="521335"/>
          </a:xfrm>
          <a:prstGeom prst="rect">
            <a:avLst/>
          </a:prstGeom>
          <a:solidFill>
            <a:schemeClr val="accent1">
              <a:lumMod val="20000"/>
              <a:lumOff val="80000"/>
              <a:alpha val="57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136005" y="3978910"/>
            <a:ext cx="5106035" cy="729615"/>
          </a:xfrm>
          <a:prstGeom prst="rect">
            <a:avLst/>
          </a:prstGeom>
          <a:solidFill>
            <a:schemeClr val="accent1">
              <a:lumMod val="20000"/>
              <a:lumOff val="80000"/>
              <a:alpha val="44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136005" y="4777106"/>
            <a:ext cx="5106035" cy="498476"/>
          </a:xfrm>
          <a:prstGeom prst="rect">
            <a:avLst/>
          </a:prstGeom>
          <a:solidFill>
            <a:schemeClr val="accent1">
              <a:lumMod val="20000"/>
              <a:lumOff val="80000"/>
              <a:alpha val="31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36005" y="5325154"/>
            <a:ext cx="3014980" cy="313690"/>
          </a:xfrm>
          <a:prstGeom prst="rect">
            <a:avLst/>
          </a:prstGeom>
          <a:solidFill>
            <a:schemeClr val="accent1">
              <a:lumMod val="20000"/>
              <a:lumOff val="80000"/>
              <a:alpha val="31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136005" y="5677535"/>
            <a:ext cx="5222240" cy="498475"/>
          </a:xfrm>
          <a:prstGeom prst="rect">
            <a:avLst/>
          </a:prstGeom>
          <a:solidFill>
            <a:schemeClr val="accent1">
              <a:lumMod val="20000"/>
              <a:lumOff val="80000"/>
              <a:alpha val="31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29235" y="2653030"/>
            <a:ext cx="5659755" cy="603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Para.1-2 (the </a:t>
            </a:r>
            <a:r>
              <a:rPr kumimoji="0" lang="en-US" altLang="zh-CN" sz="2800" b="1" u="none" strike="noStrike" kern="1200" cap="none" normalizeH="0" baseline="0" noProof="0" dirty="0">
                <a:ln>
                  <a:noFill/>
                </a:ln>
                <a:solidFill>
                  <a:srgbClr val="FF0000"/>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cause </a:t>
            </a:r>
            <a:r>
              <a:rPr kumimoji="0" lang="zh-CN" altLang="en-US" sz="2400" b="1" u="none" strike="noStrike" kern="1200" cap="none" normalizeH="0" baseline="0" noProof="0" dirty="0">
                <a:ln>
                  <a:noFill/>
                </a:ln>
                <a:solidFill>
                  <a:srgbClr val="FF0000"/>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起因</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 of the story)</a:t>
            </a:r>
            <a:endPar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endParaRPr>
          </a:p>
        </p:txBody>
      </p:sp>
      <p:sp>
        <p:nvSpPr>
          <p:cNvPr id="16" name="矩形 15"/>
          <p:cNvSpPr/>
          <p:nvPr/>
        </p:nvSpPr>
        <p:spPr>
          <a:xfrm>
            <a:off x="229235" y="3483610"/>
            <a:ext cx="6659880" cy="603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Para.3-6 (the </a:t>
            </a:r>
            <a:r>
              <a:rPr lang="en-US" altLang="zh-CN" sz="2800" b="1" dirty="0">
                <a:solidFill>
                  <a:srgbClr val="FF0000"/>
                </a:solidFill>
                <a:latin typeface="Times New Roman" panose="02020603050405020304" pitchFamily="18" charset="0"/>
                <a:ea typeface="OPPOSans B" panose="00020600040101010101" pitchFamily="18" charset="-122"/>
                <a:cs typeface="Times New Roman" panose="02020603050405020304" pitchFamily="18" charset="0"/>
                <a:sym typeface="+mn-lt"/>
              </a:rPr>
              <a:t>development</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 </a:t>
            </a:r>
            <a:r>
              <a:rPr kumimoji="0" lang="zh-CN" altLang="en-US" sz="24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发展</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of the story)</a:t>
            </a:r>
            <a:endPar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endParaRPr>
          </a:p>
        </p:txBody>
      </p:sp>
      <p:sp>
        <p:nvSpPr>
          <p:cNvPr id="17" name="矩形 16"/>
          <p:cNvSpPr/>
          <p:nvPr/>
        </p:nvSpPr>
        <p:spPr>
          <a:xfrm>
            <a:off x="231775" y="4314190"/>
            <a:ext cx="5881370" cy="603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Para.7 (the </a:t>
            </a:r>
            <a:r>
              <a:rPr kumimoji="0" lang="en-US" altLang="zh-CN" sz="2800" b="1" u="none" strike="noStrike" kern="1200" cap="none" normalizeH="0" baseline="0" noProof="0" dirty="0">
                <a:ln>
                  <a:noFill/>
                </a:ln>
                <a:solidFill>
                  <a:srgbClr val="FF0000"/>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climax</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 </a:t>
            </a:r>
            <a:r>
              <a:rPr kumimoji="0" lang="zh-CN" altLang="en-US" sz="24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顶点</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of the story)</a:t>
            </a:r>
            <a:endPar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endParaRPr>
          </a:p>
        </p:txBody>
      </p:sp>
      <p:sp>
        <p:nvSpPr>
          <p:cNvPr id="18" name="矩形 17"/>
          <p:cNvSpPr/>
          <p:nvPr/>
        </p:nvSpPr>
        <p:spPr>
          <a:xfrm>
            <a:off x="231543" y="5131434"/>
            <a:ext cx="5339311" cy="603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Para.8-10 (the </a:t>
            </a:r>
            <a:r>
              <a:rPr kumimoji="0" lang="en-US" altLang="zh-CN" sz="2800" b="1" u="none" strike="noStrike" kern="1200" cap="none" normalizeH="0" baseline="0" noProof="0" dirty="0">
                <a:ln>
                  <a:noFill/>
                </a:ln>
                <a:solidFill>
                  <a:srgbClr val="FF0000"/>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ending </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of the story)</a:t>
            </a:r>
            <a:endPar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endParaRPr>
          </a:p>
        </p:txBody>
      </p:sp>
      <p:sp>
        <p:nvSpPr>
          <p:cNvPr id="20" name="文本框 15"/>
          <p:cNvSpPr txBox="1"/>
          <p:nvPr>
            <p:custDataLst>
              <p:tags r:id="rId4"/>
            </p:custDataLst>
          </p:nvPr>
        </p:nvSpPr>
        <p:spPr>
          <a:xfrm>
            <a:off x="1007575" y="337185"/>
            <a:ext cx="3924643" cy="953135"/>
          </a:xfrm>
          <a:prstGeom prst="rect">
            <a:avLst/>
          </a:prstGeom>
          <a:solidFill>
            <a:schemeClr val="accent5">
              <a:lumMod val="50000"/>
            </a:schemeClr>
          </a:solidFill>
          <a:ln>
            <a:noFill/>
          </a:ln>
        </p:spPr>
        <p:txBody>
          <a:bodyPr wrap="square" rtlCol="0">
            <a:spAutoFit/>
          </a:bodyPr>
          <a:lstStyle/>
          <a:p>
            <a:r>
              <a:rPr lang="en-US" altLang="zh-CN" sz="2800" b="1" i="1">
                <a:solidFill>
                  <a:schemeClr val="bg1"/>
                </a:solidFill>
                <a:latin typeface="Times New Roman" panose="02020603050405020304" pitchFamily="18" charset="0"/>
                <a:cs typeface="Times New Roman" panose="02020603050405020304" pitchFamily="18" charset="0"/>
              </a:rPr>
              <a:t>How many paragraphs are there in this passage?</a:t>
            </a:r>
            <a:endParaRPr lang="en-US" altLang="zh-CN" sz="2800" b="1" i="1">
              <a:solidFill>
                <a:schemeClr val="bg1"/>
              </a:solidFill>
              <a:latin typeface="Times New Roman" panose="02020603050405020304" pitchFamily="18" charset="0"/>
              <a:cs typeface="Times New Roman" panose="02020603050405020304" pitchFamily="18" charset="0"/>
            </a:endParaRPr>
          </a:p>
        </p:txBody>
      </p:sp>
      <p:pic>
        <p:nvPicPr>
          <p:cNvPr id="21" name="图片 8" descr="5596"/>
          <p:cNvPicPr>
            <a:picLocks noChangeAspect="1"/>
          </p:cNvPicPr>
          <p:nvPr/>
        </p:nvPicPr>
        <p:blipFill>
          <a:blip r:embed="rId5"/>
          <a:srcRect l="81471" t="21086" b="69154"/>
          <a:stretch>
            <a:fillRect/>
          </a:stretch>
        </p:blipFill>
        <p:spPr>
          <a:xfrm>
            <a:off x="-145098" y="1290320"/>
            <a:ext cx="1793788" cy="1417320"/>
          </a:xfrm>
          <a:prstGeom prst="rect">
            <a:avLst/>
          </a:prstGeom>
        </p:spPr>
      </p:pic>
      <p:sp>
        <p:nvSpPr>
          <p:cNvPr id="4" name="矩形 3"/>
          <p:cNvSpPr/>
          <p:nvPr/>
        </p:nvSpPr>
        <p:spPr>
          <a:xfrm>
            <a:off x="6113145" y="1102360"/>
            <a:ext cx="2645410" cy="729615"/>
          </a:xfrm>
          <a:prstGeom prst="rect">
            <a:avLst/>
          </a:prstGeom>
          <a:solidFill>
            <a:schemeClr val="accent1">
              <a:lumMod val="20000"/>
              <a:lumOff val="80000"/>
              <a:alpha val="43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36366" y="1462821"/>
            <a:ext cx="886781"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10</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6"/>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1000" fill="hold"/>
                                        <p:tgtEl>
                                          <p:spTgt spid="22"/>
                                        </p:tgtEl>
                                        <p:attrNameLst>
                                          <p:attrName>ppt_w</p:attrName>
                                        </p:attrNameLst>
                                      </p:cBhvr>
                                      <p:tavLst>
                                        <p:tav tm="0">
                                          <p:val>
                                            <p:fltVal val="0"/>
                                          </p:val>
                                        </p:tav>
                                        <p:tav tm="100000">
                                          <p:val>
                                            <p:strVal val="#ppt_w"/>
                                          </p:val>
                                        </p:tav>
                                      </p:tavLst>
                                    </p:anim>
                                    <p:anim calcmode="lin" valueType="num">
                                      <p:cBhvr>
                                        <p:cTn id="58" dur="1000" fill="hold"/>
                                        <p:tgtEl>
                                          <p:spTgt spid="22"/>
                                        </p:tgtEl>
                                        <p:attrNameLst>
                                          <p:attrName>ppt_h</p:attrName>
                                        </p:attrNameLst>
                                      </p:cBhvr>
                                      <p:tavLst>
                                        <p:tav tm="0">
                                          <p:val>
                                            <p:fltVal val="0"/>
                                          </p:val>
                                        </p:tav>
                                        <p:tav tm="100000">
                                          <p:val>
                                            <p:strVal val="#ppt_h"/>
                                          </p:val>
                                        </p:tav>
                                      </p:tavLst>
                                    </p:anim>
                                    <p:anim calcmode="lin" valueType="num">
                                      <p:cBhvr>
                                        <p:cTn id="59" dur="1000" fill="hold"/>
                                        <p:tgtEl>
                                          <p:spTgt spid="22"/>
                                        </p:tgtEl>
                                        <p:attrNameLst>
                                          <p:attrName>style.rotation</p:attrName>
                                        </p:attrNameLst>
                                      </p:cBhvr>
                                      <p:tavLst>
                                        <p:tav tm="0">
                                          <p:val>
                                            <p:fltVal val="90"/>
                                          </p:val>
                                        </p:tav>
                                        <p:tav tm="100000">
                                          <p:val>
                                            <p:fltVal val="0"/>
                                          </p:val>
                                        </p:tav>
                                      </p:tavLst>
                                    </p:anim>
                                    <p:animEffect transition="in" filter="fade">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4" grpId="0" bldLvl="0" animBg="1"/>
      <p:bldP spid="4" grpId="1"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3" name="Text Box 5"/>
          <p:cNvSpPr/>
          <p:nvPr>
            <p:custDataLst>
              <p:tags r:id="rId2"/>
            </p:custDataLst>
          </p:nvPr>
        </p:nvSpPr>
        <p:spPr>
          <a:xfrm>
            <a:off x="2002800" y="423402"/>
            <a:ext cx="8097982" cy="50165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0" fontAlgn="base" latinLnBrk="0" hangingPunct="0">
              <a:lnSpc>
                <a:spcPts val="3200"/>
              </a:lnSpc>
              <a:spcBef>
                <a:spcPct val="0"/>
              </a:spcBef>
              <a:spcAft>
                <a:spcPct val="0"/>
              </a:spcAft>
              <a:buClrTx/>
              <a:buSzTx/>
              <a:buFontTx/>
              <a:buNone/>
              <a:defRPr/>
            </a:pPr>
            <a:r>
              <a:rPr kumimoji="0" lang="en-US" altLang="zh-CN" sz="3200" i="0" u="none" strike="noStrike" cap="none" spc="0" normalizeH="0" baseline="0" dirty="0">
                <a:ln w="22225">
                  <a:noFill/>
                  <a:prstDash val="solid"/>
                </a:ln>
                <a:latin typeface="Impact" panose="020B0806030902050204" pitchFamily="34" charset="0"/>
                <a:ea typeface="+mn-ea"/>
                <a:cs typeface="Times New Roman" panose="02020603050405020304" pitchFamily="18" charset="0"/>
              </a:rPr>
              <a:t>Read Part. 1 carefully</a:t>
            </a:r>
            <a:r>
              <a:rPr lang="en-US" altLang="zh-CN" sz="3200" dirty="0">
                <a:ln w="22225">
                  <a:noFill/>
                  <a:prstDash val="solid"/>
                </a:ln>
                <a:latin typeface="Impact" panose="020B0806030902050204" pitchFamily="34" charset="0"/>
                <a:ea typeface="+mn-ea"/>
                <a:cs typeface="Times New Roman" panose="02020603050405020304" pitchFamily="18" charset="0"/>
              </a:rPr>
              <a:t> and </a:t>
            </a:r>
            <a:r>
              <a:rPr kumimoji="0" lang="en-US" altLang="zh-CN" sz="3200" i="0" u="none" strike="noStrike" cap="none" spc="0" normalizeH="0" baseline="0" dirty="0">
                <a:ln w="22225">
                  <a:noFill/>
                  <a:prstDash val="solid"/>
                </a:ln>
                <a:latin typeface="Impact" panose="020B0806030902050204" pitchFamily="34" charset="0"/>
                <a:ea typeface="+mn-ea"/>
                <a:cs typeface="Times New Roman" panose="02020603050405020304" pitchFamily="18" charset="0"/>
              </a:rPr>
              <a:t>fill in the blanks.</a:t>
            </a:r>
            <a:endParaRPr kumimoji="0" lang="en-US" altLang="zh-CN" sz="3200" i="0" u="none" strike="noStrike" cap="none" spc="0" normalizeH="0" baseline="0" dirty="0">
              <a:ln w="22225">
                <a:noFill/>
                <a:prstDash val="solid"/>
              </a:ln>
              <a:latin typeface="Impact" panose="020B0806030902050204" pitchFamily="34" charset="0"/>
              <a:ea typeface="+mn-ea"/>
              <a:cs typeface="Times New Roman" panose="02020603050405020304" pitchFamily="18" charset="0"/>
            </a:endParaRPr>
          </a:p>
        </p:txBody>
      </p:sp>
      <p:sp>
        <p:nvSpPr>
          <p:cNvPr id="14" name="Text Box 11"/>
          <p:cNvSpPr/>
          <p:nvPr>
            <p:custDataLst>
              <p:tags r:id="rId3"/>
            </p:custDataLst>
          </p:nvPr>
        </p:nvSpPr>
        <p:spPr>
          <a:xfrm>
            <a:off x="6228737" y="1975183"/>
            <a:ext cx="4519186" cy="646331"/>
          </a:xfrm>
          <a:prstGeom prst="rect">
            <a:avLst/>
          </a:prstGeom>
          <a:noFill/>
          <a:ln>
            <a:solidFill>
              <a:srgbClr val="000000">
                <a:alpha val="0"/>
              </a:srgbClr>
            </a:solid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dirty="0">
                <a:solidFill>
                  <a:srgbClr val="FF0000"/>
                </a:solidFill>
                <a:latin typeface="Times New Roman" panose="02020603050405020304" pitchFamily="18" charset="0"/>
              </a:rPr>
              <a:t>W</a:t>
            </a:r>
            <a:r>
              <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hen:  ____________</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15" name="Text Box 12"/>
          <p:cNvSpPr/>
          <p:nvPr>
            <p:custDataLst>
              <p:tags r:id="rId4"/>
            </p:custDataLst>
          </p:nvPr>
        </p:nvSpPr>
        <p:spPr>
          <a:xfrm>
            <a:off x="6289799" y="2918780"/>
            <a:ext cx="4326826" cy="646331"/>
          </a:xfrm>
          <a:prstGeom prst="rect">
            <a:avLst/>
          </a:prstGeom>
          <a:noFill/>
          <a:ln>
            <a:solidFill>
              <a:srgbClr val="000000">
                <a:alpha val="0"/>
              </a:srgbClr>
            </a:solid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dirty="0">
                <a:solidFill>
                  <a:srgbClr val="FF0000"/>
                </a:solidFill>
                <a:latin typeface="Times New Roman" panose="02020603050405020304" pitchFamily="18" charset="0"/>
              </a:rPr>
              <a:t>W</a:t>
            </a:r>
            <a:r>
              <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here: ___________</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16" name="Text Box 13"/>
          <p:cNvSpPr/>
          <p:nvPr>
            <p:custDataLst>
              <p:tags r:id="rId5"/>
            </p:custDataLst>
          </p:nvPr>
        </p:nvSpPr>
        <p:spPr>
          <a:xfrm>
            <a:off x="6366743" y="3894487"/>
            <a:ext cx="5327099" cy="646331"/>
          </a:xfrm>
          <a:prstGeom prst="rect">
            <a:avLst/>
          </a:prstGeom>
          <a:noFill/>
          <a:ln>
            <a:solidFill>
              <a:srgbClr val="000000">
                <a:alpha val="0"/>
              </a:srgbClr>
            </a:solid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kern="0" dirty="0">
                <a:solidFill>
                  <a:srgbClr val="FF0000"/>
                </a:solidFill>
                <a:latin typeface="Times New Roman" panose="02020603050405020304" pitchFamily="18" charset="0"/>
              </a:rPr>
              <a:t>W</a:t>
            </a:r>
            <a:r>
              <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ho:   ________________</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22" name="文本框 1"/>
          <p:cNvSpPr/>
          <p:nvPr>
            <p:custDataLst>
              <p:tags r:id="rId6"/>
            </p:custDataLst>
          </p:nvPr>
        </p:nvSpPr>
        <p:spPr>
          <a:xfrm>
            <a:off x="7915501" y="2095900"/>
            <a:ext cx="2769359" cy="469809"/>
          </a:xfrm>
          <a:prstGeom prst="rect">
            <a:avLst/>
          </a:prstGeom>
          <a:noFill/>
          <a:ln w="28575">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ts val="28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Last month</a:t>
            </a:r>
            <a:endPar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endParaRPr>
          </a:p>
        </p:txBody>
      </p:sp>
      <p:sp>
        <p:nvSpPr>
          <p:cNvPr id="23" name="文本框 8"/>
          <p:cNvSpPr/>
          <p:nvPr>
            <p:custDataLst>
              <p:tags r:id="rId7"/>
            </p:custDataLst>
          </p:nvPr>
        </p:nvSpPr>
        <p:spPr>
          <a:xfrm>
            <a:off x="8025564" y="3091845"/>
            <a:ext cx="2129867" cy="469809"/>
          </a:xfrm>
          <a:prstGeom prst="rect">
            <a:avLst/>
          </a:prstGeom>
          <a:noFill/>
          <a:ln w="28575">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ts val="28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At home</a:t>
            </a:r>
            <a:endPar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endParaRPr>
          </a:p>
        </p:txBody>
      </p:sp>
      <p:sp>
        <p:nvSpPr>
          <p:cNvPr id="24" name="文本框 9"/>
          <p:cNvSpPr/>
          <p:nvPr>
            <p:custDataLst>
              <p:tags r:id="rId8"/>
            </p:custDataLst>
          </p:nvPr>
        </p:nvSpPr>
        <p:spPr>
          <a:xfrm>
            <a:off x="7772560" y="4063502"/>
            <a:ext cx="4362684" cy="469809"/>
          </a:xfrm>
          <a:prstGeom prst="rect">
            <a:avLst/>
          </a:prstGeom>
          <a:noFill/>
          <a:ln w="28575">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ts val="28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Nancy and her mom</a:t>
            </a:r>
            <a:endParaRPr kumimoji="0" lang="en-US" altLang="zh-CN" sz="3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endParaRPr>
          </a:p>
        </p:txBody>
      </p:sp>
      <p:pic>
        <p:nvPicPr>
          <p:cNvPr id="2" name="图片 1"/>
          <p:cNvPicPr>
            <a:picLocks noChangeAspect="1"/>
          </p:cNvPicPr>
          <p:nvPr>
            <p:custDataLst>
              <p:tags r:id="rId9"/>
            </p:custDataLst>
          </p:nvPr>
        </p:nvPicPr>
        <p:blipFill rotWithShape="1">
          <a:blip r:embed="rId10">
            <a:extLst>
              <a:ext uri="{28A0092B-C50C-407E-A947-70E740481C1C}">
                <a14:useLocalDpi xmlns:a14="http://schemas.microsoft.com/office/drawing/2010/main" val="0"/>
              </a:ext>
            </a:extLst>
          </a:blip>
          <a:srcRect l="4879" t="4787" r="4940" b="5264"/>
          <a:stretch>
            <a:fillRect/>
          </a:stretch>
        </p:blipFill>
        <p:spPr>
          <a:xfrm>
            <a:off x="552058" y="1916639"/>
            <a:ext cx="5273200" cy="4184745"/>
          </a:xfrm>
          <a:prstGeom prst="rect">
            <a:avLst/>
          </a:prstGeom>
        </p:spPr>
      </p:pic>
      <p:sp>
        <p:nvSpPr>
          <p:cNvPr id="31" name="文本框 11"/>
          <p:cNvSpPr txBox="1"/>
          <p:nvPr>
            <p:custDataLst>
              <p:tags r:id="rId11"/>
            </p:custDataLst>
          </p:nvPr>
        </p:nvSpPr>
        <p:spPr>
          <a:xfrm>
            <a:off x="800373" y="1975183"/>
            <a:ext cx="4698487" cy="384977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Last month, our dog welcomed me when I came home from school. He wanted a walk, but I </a:t>
            </a:r>
            <a:r>
              <a:rPr lang="zh-CN" altLang="en-US" sz="2800" dirty="0">
                <a:solidFill>
                  <a:prstClr val="black"/>
                </a:solidFill>
                <a:latin typeface="Times New Roman" panose="02020603050405020304" pitchFamily="18" charset="0"/>
                <a:ea typeface="OPPOSans R"/>
                <a:cs typeface="Times New Roman" panose="02020603050405020304" pitchFamily="18" charset="0"/>
              </a:rPr>
              <a:t>was too tired.</a:t>
            </a:r>
            <a:endParaRPr lang="en-US" altLang="zh-CN" sz="2800" dirty="0">
              <a:solidFill>
                <a:prstClr val="black"/>
              </a:solidFill>
              <a:latin typeface="Times New Roman" panose="02020603050405020304" pitchFamily="18" charset="0"/>
              <a:ea typeface="OPPOSans R"/>
              <a:cs typeface="Times New Roman" panose="02020603050405020304" pitchFamily="18" charset="0"/>
            </a:endParaRPr>
          </a:p>
          <a:p>
            <a:pPr lvl="0">
              <a:lnSpc>
                <a:spcPct val="110000"/>
              </a:lnSpc>
              <a:defRPr/>
            </a:pPr>
            <a:r>
              <a:rPr lang="zh-CN" altLang="en-US" sz="2800" dirty="0">
                <a:solidFill>
                  <a:prstClr val="black"/>
                </a:solidFill>
                <a:latin typeface="Times New Roman" panose="02020603050405020304" pitchFamily="18" charset="0"/>
                <a:ea typeface="OPPOSans R"/>
                <a:cs typeface="Times New Roman" panose="02020603050405020304" pitchFamily="18" charset="0"/>
              </a:rPr>
              <a:t>I threw down my bag and went to the living room. The minute I sat down in front of the TV, my mom came over. </a:t>
            </a:r>
            <a:endParaRPr lang="zh-CN" altLang="en-US" sz="2800" dirty="0">
              <a:solidFill>
                <a:prstClr val="black"/>
              </a:solidFill>
              <a:latin typeface="Times New Roman" panose="02020603050405020304" pitchFamily="18" charset="0"/>
              <a:ea typeface="OPPOSans R"/>
              <a:cs typeface="Times New Roman" panose="02020603050405020304" pitchFamily="18" charset="0"/>
            </a:endParaRPr>
          </a:p>
        </p:txBody>
      </p:sp>
      <p:sp>
        <p:nvSpPr>
          <p:cNvPr id="32" name="矩形 31"/>
          <p:cNvSpPr/>
          <p:nvPr/>
        </p:nvSpPr>
        <p:spPr>
          <a:xfrm>
            <a:off x="720833" y="1088936"/>
            <a:ext cx="4992590" cy="603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Para.1-2 (the </a:t>
            </a:r>
            <a:r>
              <a:rPr kumimoji="0" lang="en-US" altLang="zh-CN" sz="2800" b="1" u="none" strike="noStrike" kern="1200" cap="none" normalizeH="0" baseline="0" noProof="0" dirty="0">
                <a:ln>
                  <a:noFill/>
                </a:ln>
                <a:solidFill>
                  <a:srgbClr val="FF0000"/>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cause</a:t>
            </a:r>
            <a:r>
              <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rPr>
              <a:t> of the story)</a:t>
            </a:r>
            <a:endParaRPr kumimoji="0" lang="en-US" altLang="zh-CN" sz="2800" b="1" u="none" strike="noStrike" kern="1200" cap="none" normalizeH="0" baseline="0" noProof="0" dirty="0">
              <a:ln>
                <a:noFill/>
              </a:ln>
              <a:solidFill>
                <a:schemeClr val="tx1">
                  <a:lumMod val="85000"/>
                  <a:lumOff val="15000"/>
                </a:schemeClr>
              </a:solidFill>
              <a:effectLst/>
              <a:uLnTx/>
              <a:uFillTx/>
              <a:latin typeface="Times New Roman" panose="02020603050405020304" pitchFamily="18" charset="0"/>
              <a:ea typeface="OPPOSans B" panose="00020600040101010101" pitchFamily="18" charset="-122"/>
              <a:cs typeface="Times New Roman" panose="02020603050405020304" pitchFamily="18" charset="0"/>
              <a:sym typeface="+mn-lt"/>
            </a:endParaRPr>
          </a:p>
        </p:txBody>
      </p:sp>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sp>
        <p:nvSpPr>
          <p:cNvPr id="6" name="文本框 13"/>
          <p:cNvSpPr txBox="1"/>
          <p:nvPr>
            <p:custDataLst>
              <p:tags r:id="rId2"/>
            </p:custDataLst>
          </p:nvPr>
        </p:nvSpPr>
        <p:spPr>
          <a:xfrm>
            <a:off x="2480440" y="246733"/>
            <a:ext cx="7231120" cy="58477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defRPr/>
            </a:pPr>
            <a:r>
              <a:rPr lang="en-US" altLang="zh-CN" sz="3200" dirty="0">
                <a:ln w="22225">
                  <a:noFill/>
                  <a:prstDash val="solid"/>
                </a:ln>
                <a:latin typeface="Impact" panose="020B0806030902050204" pitchFamily="34" charset="0"/>
                <a:cs typeface="Times New Roman" panose="02020603050405020304" pitchFamily="18" charset="0"/>
              </a:rPr>
              <a:t>Read Part 1 again and finish the chart.</a:t>
            </a:r>
            <a:endParaRPr lang="en-US" altLang="zh-CN" sz="3200" dirty="0">
              <a:ln w="22225">
                <a:noFill/>
                <a:prstDash val="solid"/>
              </a:ln>
              <a:latin typeface="Impact" panose="020B0806030902050204" pitchFamily="34" charset="0"/>
              <a:cs typeface="Times New Roman" panose="02020603050405020304" pitchFamily="18" charset="0"/>
            </a:endParaRPr>
          </a:p>
        </p:txBody>
      </p:sp>
      <p:graphicFrame>
        <p:nvGraphicFramePr>
          <p:cNvPr id="7" name="表格 6"/>
          <p:cNvGraphicFramePr>
            <a:graphicFrameLocks noGrp="1"/>
          </p:cNvGraphicFramePr>
          <p:nvPr>
            <p:custDataLst>
              <p:tags r:id="rId3"/>
            </p:custDataLst>
          </p:nvPr>
        </p:nvGraphicFramePr>
        <p:xfrm>
          <a:off x="220980" y="1129665"/>
          <a:ext cx="6841490" cy="5008245"/>
        </p:xfrm>
        <a:graphic>
          <a:graphicData uri="http://schemas.openxmlformats.org/drawingml/2006/table">
            <a:tbl>
              <a:tblPr firstRow="1" bandRow="1">
                <a:tableStyleId>{912C8C85-51F0-491E-9774-3900AFEF0FD7}</a:tableStyleId>
              </a:tblPr>
              <a:tblGrid>
                <a:gridCol w="1068705"/>
                <a:gridCol w="3944620"/>
                <a:gridCol w="1828165"/>
              </a:tblGrid>
              <a:tr h="827405">
                <a:tc>
                  <a:txBody>
                    <a:bodyPr/>
                    <a:lstStyle/>
                    <a:p>
                      <a:pPr algn="ctr">
                        <a:buNone/>
                      </a:pPr>
                      <a:r>
                        <a:rPr lang="en-US" altLang="zh-CN" sz="2400" dirty="0">
                          <a:latin typeface="Times New Roman" panose="02020603050405020304" pitchFamily="18" charset="0"/>
                          <a:cs typeface="Times New Roman" panose="02020603050405020304" pitchFamily="18" charset="0"/>
                        </a:rPr>
                        <a:t>Names</a:t>
                      </a:r>
                      <a:endParaRPr lang="en-US" altLang="zh-CN"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altLang="zh-CN" sz="2400" dirty="0">
                          <a:latin typeface="Times New Roman" panose="02020603050405020304" pitchFamily="18" charset="0"/>
                          <a:cs typeface="Times New Roman" panose="02020603050405020304" pitchFamily="18" charset="0"/>
                        </a:rPr>
                        <a:t>Actions </a:t>
                      </a:r>
                      <a:r>
                        <a:rPr lang="zh-CN" altLang="en-US" sz="2400" dirty="0">
                          <a:latin typeface="Times New Roman" panose="02020603050405020304" pitchFamily="18" charset="0"/>
                          <a:cs typeface="Times New Roman" panose="02020603050405020304" pitchFamily="18" charset="0"/>
                        </a:rPr>
                        <a:t>行为</a:t>
                      </a:r>
                      <a:endParaRPr lang="zh-CN" alt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altLang="zh-CN" sz="2400" dirty="0">
                          <a:latin typeface="Times New Roman" panose="02020603050405020304" pitchFamily="18" charset="0"/>
                          <a:cs typeface="Times New Roman" panose="02020603050405020304" pitchFamily="18" charset="0"/>
                        </a:rPr>
                        <a:t>Feelings </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2940">
                <a:tc>
                  <a:txBody>
                    <a:bodyPr/>
                    <a:lstStyle/>
                    <a:p>
                      <a:pPr algn="ctr">
                        <a:buNone/>
                      </a:pPr>
                      <a:r>
                        <a:rPr lang="en-US" altLang="zh-CN" sz="2400" b="1" dirty="0">
                          <a:latin typeface="Times New Roman" panose="02020603050405020304" pitchFamily="18" charset="0"/>
                          <a:cs typeface="Times New Roman" panose="02020603050405020304" pitchFamily="18" charset="0"/>
                        </a:rPr>
                        <a:t>Nancy</a:t>
                      </a:r>
                      <a:endParaRPr lang="en-US" altLang="zh-CN"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3950">
                <a:tc>
                  <a:txBody>
                    <a:bodyPr/>
                    <a:lstStyle/>
                    <a:p>
                      <a:pPr algn="ctr">
                        <a:buNone/>
                      </a:pPr>
                      <a:r>
                        <a:rPr lang="en-US" altLang="zh-CN" sz="2400" b="1" dirty="0">
                          <a:latin typeface="Times New Roman" panose="02020603050405020304" pitchFamily="18" charset="0"/>
                          <a:cs typeface="Times New Roman" panose="02020603050405020304" pitchFamily="18" charset="0"/>
                        </a:rPr>
                        <a:t>The dog</a:t>
                      </a:r>
                      <a:endParaRPr lang="en-US" altLang="zh-CN"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3950">
                <a:tc>
                  <a:txBody>
                    <a:bodyPr/>
                    <a:lstStyle/>
                    <a:p>
                      <a:pPr algn="ctr">
                        <a:buNone/>
                      </a:pPr>
                      <a:r>
                        <a:rPr lang="en-US" altLang="zh-CN" sz="2400" b="1" dirty="0">
                          <a:latin typeface="Times New Roman" panose="02020603050405020304" pitchFamily="18" charset="0"/>
                          <a:cs typeface="Times New Roman" panose="02020603050405020304" pitchFamily="18" charset="0"/>
                        </a:rPr>
                        <a:t>Mom</a:t>
                      </a:r>
                      <a:endParaRPr lang="en-US" altLang="zh-CN"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文本框 177360"/>
          <p:cNvSpPr txBox="1"/>
          <p:nvPr>
            <p:custDataLst>
              <p:tags r:id="rId4"/>
            </p:custDataLst>
          </p:nvPr>
        </p:nvSpPr>
        <p:spPr>
          <a:xfrm>
            <a:off x="1321577" y="2145056"/>
            <a:ext cx="4982210" cy="486283"/>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came</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 home </a:t>
            </a: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from </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school</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9" name="文本框 177361"/>
          <p:cNvSpPr txBox="1"/>
          <p:nvPr>
            <p:custDataLst>
              <p:tags r:id="rId5"/>
            </p:custDataLst>
          </p:nvPr>
        </p:nvSpPr>
        <p:spPr>
          <a:xfrm>
            <a:off x="1321577" y="2560981"/>
            <a:ext cx="4669155" cy="486283"/>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threw</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 </a:t>
            </a: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down</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 the bag </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10" name="文本框 177362"/>
          <p:cNvSpPr txBox="1"/>
          <p:nvPr>
            <p:custDataLst>
              <p:tags r:id="rId6"/>
            </p:custDataLst>
          </p:nvPr>
        </p:nvSpPr>
        <p:spPr>
          <a:xfrm>
            <a:off x="1321577" y="2976906"/>
            <a:ext cx="5633085" cy="486283"/>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Times New Roman" panose="02020603050405020304" pitchFamily="18" charset="0"/>
              </a:rPr>
              <a:t>went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OPPOSans R"/>
                <a:cs typeface="Times New Roman" panose="02020603050405020304" pitchFamily="18" charset="0"/>
              </a:rPr>
              <a:t>to</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 the living room </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11" name="文本框 177363"/>
          <p:cNvSpPr txBox="1"/>
          <p:nvPr>
            <p:custDataLst>
              <p:tags r:id="rId7"/>
            </p:custDataLst>
          </p:nvPr>
        </p:nvSpPr>
        <p:spPr>
          <a:xfrm>
            <a:off x="1321577" y="3392831"/>
            <a:ext cx="5902325" cy="486283"/>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sat down</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 in front of the TV </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16" name="文本框 8"/>
          <p:cNvSpPr txBox="1"/>
          <p:nvPr>
            <p:custDataLst>
              <p:tags r:id="rId8"/>
            </p:custDataLst>
          </p:nvPr>
        </p:nvSpPr>
        <p:spPr>
          <a:xfrm>
            <a:off x="5429250" y="2285579"/>
            <a:ext cx="1667510" cy="547838"/>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tired</a:t>
            </a:r>
            <a:endParaRPr kumimoji="0" lang="en-US" altLang="zh-CN"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endParaRPr>
          </a:p>
        </p:txBody>
      </p:sp>
      <p:sp>
        <p:nvSpPr>
          <p:cNvPr id="17" name="文本框 177367"/>
          <p:cNvSpPr txBox="1"/>
          <p:nvPr>
            <p:custDataLst>
              <p:tags r:id="rId9"/>
            </p:custDataLst>
          </p:nvPr>
        </p:nvSpPr>
        <p:spPr>
          <a:xfrm>
            <a:off x="1428892" y="4180866"/>
            <a:ext cx="4561840" cy="807396"/>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6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welcomed</a:t>
            </a: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 Nancy </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a:p>
            <a:pPr marL="0" marR="0" lvl="0" indent="0" algn="l" defTabSz="913130" rtl="0" eaLnBrk="1" fontAlgn="base" latinLnBrk="0" hangingPunct="1">
              <a:lnSpc>
                <a:spcPct val="60000"/>
              </a:lnSpc>
              <a:spcBef>
                <a:spcPct val="5000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rPr>
              <a:t>and wanted a walk</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OPPOSans R"/>
              <a:cs typeface="Times New Roman" panose="02020603050405020304" pitchFamily="18" charset="0"/>
            </a:endParaRPr>
          </a:p>
        </p:txBody>
      </p:sp>
      <p:sp>
        <p:nvSpPr>
          <p:cNvPr id="19" name="文本框 10"/>
          <p:cNvSpPr txBox="1"/>
          <p:nvPr>
            <p:custDataLst>
              <p:tags r:id="rId10"/>
            </p:custDataLst>
          </p:nvPr>
        </p:nvSpPr>
        <p:spPr>
          <a:xfrm>
            <a:off x="5414010" y="4054054"/>
            <a:ext cx="1976755" cy="547838"/>
          </a:xfrm>
          <a:prstGeom prst="rect">
            <a:avLst/>
          </a:prstGeom>
          <a:noFill/>
          <a:ln w="9525">
            <a:noFill/>
          </a:ln>
        </p:spPr>
        <p:txBody>
          <a:bodyPr wrap="square" lIns="54860" tIns="27430" rIns="54860" bIns="27430">
            <a:sp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100000"/>
              </a:lnSpc>
              <a:spcBef>
                <a:spcPct val="50000"/>
              </a:spcBef>
              <a:spcAft>
                <a:spcPct val="0"/>
              </a:spcAft>
              <a:buClrTx/>
              <a:buSzTx/>
              <a:buFontTx/>
              <a:buNone/>
              <a:defRPr/>
            </a:pPr>
            <a:r>
              <a:rPr kumimoji="0" lang="en-US" altLang="zh-CN"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happy</a:t>
            </a:r>
            <a:endParaRPr kumimoji="0" lang="en-US" altLang="zh-CN"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endParaRPr>
          </a:p>
        </p:txBody>
      </p:sp>
      <p:sp>
        <p:nvSpPr>
          <p:cNvPr id="20" name="文本框 11"/>
          <p:cNvSpPr txBox="1"/>
          <p:nvPr>
            <p:custDataLst>
              <p:tags r:id="rId11"/>
            </p:custDataLst>
          </p:nvPr>
        </p:nvSpPr>
        <p:spPr>
          <a:xfrm>
            <a:off x="1428892" y="5340376"/>
            <a:ext cx="3258820" cy="447040"/>
          </a:xfrm>
          <a:prstGeom prst="rect">
            <a:avLst/>
          </a:prstGeom>
          <a:noFill/>
          <a:ln w="9525">
            <a:noFill/>
          </a:ln>
        </p:spPr>
        <p:txBody>
          <a:bodyPr wrap="square" lIns="54860" tIns="27430" rIns="54860" bIns="27430">
            <a:noAutofit/>
          </a:bodyPr>
          <a:lstStyle>
            <a:lvl1pPr marL="341630" indent="-341630" algn="l" defTabSz="913130" rtl="0" eaLnBrk="0" fontAlgn="base" hangingPunct="0">
              <a:spcBef>
                <a:spcPct val="20000"/>
              </a:spcBef>
              <a:spcAft>
                <a:spcPct val="0"/>
              </a:spcAft>
              <a:buChar char="•"/>
              <a:defRPr sz="3200" b="0" kern="1200">
                <a:solidFill>
                  <a:schemeClr val="tx1"/>
                </a:solidFill>
                <a:latin typeface="+mn-lt"/>
                <a:ea typeface="+mn-ea"/>
                <a:cs typeface="+mn-cs"/>
              </a:defRPr>
            </a:lvl1pPr>
            <a:lvl2pPr marL="742950" lvl="1" indent="-285750" algn="l" defTabSz="913130" rtl="0" eaLnBrk="0" fontAlgn="base" hangingPunct="0">
              <a:spcBef>
                <a:spcPct val="20000"/>
              </a:spcBef>
              <a:spcAft>
                <a:spcPct val="0"/>
              </a:spcAft>
              <a:buChar char="–"/>
              <a:defRPr sz="2700" kern="1200">
                <a:solidFill>
                  <a:schemeClr val="tx1"/>
                </a:solidFill>
                <a:latin typeface="+mn-lt"/>
                <a:ea typeface="+mn-ea"/>
                <a:cs typeface="+mn-cs"/>
              </a:defRPr>
            </a:lvl2pPr>
            <a:lvl3pPr marL="1143000" lvl="2" indent="-230505"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1900" kern="1200">
                <a:solidFill>
                  <a:schemeClr val="tx1"/>
                </a:solidFill>
                <a:latin typeface="+mn-lt"/>
                <a:ea typeface="+mn-ea"/>
                <a:cs typeface="+mn-cs"/>
              </a:defRPr>
            </a:lvl5pPr>
          </a:lstStyle>
          <a:p>
            <a:pPr marL="0" marR="0" lvl="0" indent="0" algn="l" defTabSz="913130" rtl="0" eaLnBrk="1" fontAlgn="base" latinLnBrk="0" hangingPunct="1">
              <a:lnSpc>
                <a:spcPct val="6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rPr>
              <a:t>came over</a:t>
            </a:r>
            <a:endPar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OPPOSans R"/>
              <a:cs typeface="Times New Roman" panose="02020603050405020304" pitchFamily="18" charset="0"/>
            </a:endParaRPr>
          </a:p>
        </p:txBody>
      </p:sp>
      <p:pic>
        <p:nvPicPr>
          <p:cNvPr id="23" name="图片 22" descr="2018-03-16 230336"/>
          <p:cNvPicPr>
            <a:picLocks noChangeAspect="1"/>
          </p:cNvPicPr>
          <p:nvPr>
            <p:custDataLst>
              <p:tags r:id="rId12"/>
            </p:custDataLst>
          </p:nvPr>
        </p:nvPicPr>
        <p:blipFill>
          <a:blip r:embed="rId13">
            <a:lum bright="-12000" contrast="60000"/>
          </a:blip>
          <a:stretch>
            <a:fillRect/>
          </a:stretch>
        </p:blipFill>
        <p:spPr>
          <a:xfrm>
            <a:off x="8733155" y="137160"/>
            <a:ext cx="3188970" cy="3127375"/>
          </a:xfrm>
          <a:prstGeom prst="ellipse">
            <a:avLst/>
          </a:prstGeom>
          <a:ln w="88900">
            <a:solidFill>
              <a:schemeClr val="accent6">
                <a:lumMod val="75000"/>
              </a:schemeClr>
            </a:solidFill>
          </a:ln>
          <a:effectLst>
            <a:outerShdw blurRad="50800" dist="38100" dir="2700000" algn="tl" rotWithShape="0">
              <a:prstClr val="black">
                <a:alpha val="40000"/>
              </a:prstClr>
            </a:outerShdw>
          </a:effectLst>
        </p:spPr>
      </p:pic>
      <p:sp>
        <p:nvSpPr>
          <p:cNvPr id="31" name="文本框 11"/>
          <p:cNvSpPr txBox="1"/>
          <p:nvPr>
            <p:custDataLst>
              <p:tags r:id="rId14"/>
            </p:custDataLst>
          </p:nvPr>
        </p:nvSpPr>
        <p:spPr>
          <a:xfrm>
            <a:off x="7224033" y="2560653"/>
            <a:ext cx="4698487" cy="3881755"/>
          </a:xfrm>
          <a:prstGeom prst="rect">
            <a:avLst/>
          </a:prstGeom>
          <a:solidFill>
            <a:schemeClr val="bg1"/>
          </a:solidFill>
        </p:spPr>
        <p:txBody>
          <a:bodyPr wrap="square" rtlCol="0">
            <a:spAutoFit/>
          </a:bodyPr>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OPPOSans R"/>
                <a:cs typeface="Times New Roman" panose="02020603050405020304" pitchFamily="18" charset="0"/>
              </a:rPr>
              <a:t>Last month, our dog welcomed me when I came home from school. He wanted a walk, but I </a:t>
            </a:r>
            <a:r>
              <a:rPr lang="zh-CN" altLang="en-US" sz="2800" dirty="0">
                <a:solidFill>
                  <a:prstClr val="black"/>
                </a:solidFill>
                <a:latin typeface="Times New Roman" panose="02020603050405020304" pitchFamily="18" charset="0"/>
                <a:ea typeface="OPPOSans R"/>
                <a:cs typeface="Times New Roman" panose="02020603050405020304" pitchFamily="18" charset="0"/>
              </a:rPr>
              <a:t>was too tired.</a:t>
            </a:r>
            <a:endParaRPr lang="en-US" altLang="zh-CN" sz="2800" dirty="0">
              <a:solidFill>
                <a:prstClr val="black"/>
              </a:solidFill>
              <a:latin typeface="Times New Roman" panose="02020603050405020304" pitchFamily="18" charset="0"/>
              <a:ea typeface="OPPOSans R"/>
              <a:cs typeface="Times New Roman" panose="02020603050405020304" pitchFamily="18" charset="0"/>
            </a:endParaRPr>
          </a:p>
          <a:p>
            <a:pPr lvl="0">
              <a:lnSpc>
                <a:spcPct val="110000"/>
              </a:lnSpc>
              <a:defRPr/>
            </a:pPr>
            <a:r>
              <a:rPr lang="zh-CN" altLang="en-US" sz="2800" dirty="0">
                <a:solidFill>
                  <a:prstClr val="black"/>
                </a:solidFill>
                <a:latin typeface="Times New Roman" panose="02020603050405020304" pitchFamily="18" charset="0"/>
                <a:ea typeface="OPPOSans R"/>
                <a:cs typeface="Times New Roman" panose="02020603050405020304" pitchFamily="18" charset="0"/>
              </a:rPr>
              <a:t>I </a:t>
            </a:r>
            <a:r>
              <a:rPr lang="zh-CN" altLang="en-US" sz="2800" b="1" dirty="0">
                <a:solidFill>
                  <a:srgbClr val="FF0000"/>
                </a:solidFill>
                <a:highlight>
                  <a:srgbClr val="FFFF00"/>
                </a:highlight>
                <a:latin typeface="Times New Roman" panose="02020603050405020304" pitchFamily="18" charset="0"/>
                <a:ea typeface="OPPOSans R"/>
                <a:cs typeface="Times New Roman" panose="02020603050405020304" pitchFamily="18" charset="0"/>
              </a:rPr>
              <a:t>threw</a:t>
            </a:r>
            <a:r>
              <a:rPr lang="zh-CN" altLang="en-US" sz="2800" dirty="0">
                <a:solidFill>
                  <a:prstClr val="black"/>
                </a:solidFill>
                <a:latin typeface="Times New Roman" panose="02020603050405020304" pitchFamily="18" charset="0"/>
                <a:ea typeface="OPPOSans R"/>
                <a:cs typeface="Times New Roman" panose="02020603050405020304" pitchFamily="18" charset="0"/>
              </a:rPr>
              <a:t> down my bag and went to the living room. The minute I sat down in front of the TV, my mom came over. </a:t>
            </a:r>
            <a:endParaRPr lang="zh-CN" altLang="en-US" sz="2800" dirty="0">
              <a:solidFill>
                <a:prstClr val="black"/>
              </a:solidFill>
              <a:latin typeface="Times New Roman" panose="02020603050405020304" pitchFamily="18" charset="0"/>
              <a:ea typeface="OPPOSans R"/>
              <a:cs typeface="Times New Roman" panose="02020603050405020304" pitchFamily="18" charset="0"/>
            </a:endParaRPr>
          </a:p>
        </p:txBody>
      </p:sp>
    </p:spTree>
    <p:custDataLst>
      <p:tags r:id="rId15"/>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500"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strVal val="#ppt_w*0.7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500"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strVal val="#ppt_w*0.7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p:bldP spid="17"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2" descr="14545"/>
          <p:cNvPicPr>
            <a:picLocks noChangeAspect="1"/>
          </p:cNvPicPr>
          <p:nvPr/>
        </p:nvPicPr>
        <p:blipFill>
          <a:blip r:embed="rId1"/>
          <a:srcRect l="5116" t="7102" r="83568" b="15726"/>
          <a:stretch>
            <a:fillRect/>
          </a:stretch>
        </p:blipFill>
        <p:spPr>
          <a:xfrm rot="16200000">
            <a:off x="5503545" y="201930"/>
            <a:ext cx="1185545" cy="12192635"/>
          </a:xfrm>
          <a:prstGeom prst="rect">
            <a:avLst/>
          </a:prstGeom>
        </p:spPr>
      </p:pic>
      <p:pic>
        <p:nvPicPr>
          <p:cNvPr id="3" name="图片 3"/>
          <p:cNvPicPr>
            <a:picLocks noChangeAspect="1"/>
          </p:cNvPicPr>
          <p:nvPr>
            <p:custDataLst>
              <p:tags r:id="rId2"/>
            </p:custDataLst>
          </p:nvPr>
        </p:nvPicPr>
        <p:blipFill rotWithShape="1">
          <a:blip r:embed="rId3"/>
          <a:srcRect l="5019" t="26992" b="39433"/>
          <a:stretch>
            <a:fillRect/>
          </a:stretch>
        </p:blipFill>
        <p:spPr>
          <a:xfrm>
            <a:off x="6232525" y="1180403"/>
            <a:ext cx="5773419" cy="2386231"/>
          </a:xfrm>
          <a:prstGeom prst="rect">
            <a:avLst/>
          </a:prstGeom>
          <a:noFill/>
          <a:ln>
            <a:solidFill>
              <a:schemeClr val="accent1"/>
            </a:solidFill>
            <a:miter lim="800000"/>
            <a:headEnd/>
            <a:tailEnd/>
          </a:ln>
        </p:spPr>
      </p:pic>
      <p:sp>
        <p:nvSpPr>
          <p:cNvPr id="4" name="TextBox 3"/>
          <p:cNvSpPr txBox="1"/>
          <p:nvPr>
            <p:custDataLst>
              <p:tags r:id="rId4"/>
            </p:custDataLst>
          </p:nvPr>
        </p:nvSpPr>
        <p:spPr>
          <a:xfrm>
            <a:off x="834478" y="254417"/>
            <a:ext cx="6827564" cy="485140"/>
          </a:xfrm>
          <a:prstGeom prst="rect">
            <a:avLst/>
          </a:prstGeom>
          <a:noFill/>
        </p:spPr>
        <p:txBody>
          <a:bodyPr wrap="square" lIns="91440" tIns="45720" rIns="91440" bIns="45720" rtlCol="0" anchor="t" anchorCtr="0">
            <a:spAutoFit/>
          </a:bodyPr>
          <a:lstStyle/>
          <a:p>
            <a:pPr lvl="0" algn="l">
              <a:lnSpc>
                <a:spcPct val="80000"/>
              </a:lnSpc>
              <a:spcBef>
                <a:spcPts val="0"/>
              </a:spcBef>
              <a:spcAft>
                <a:spcPts val="0"/>
              </a:spcAft>
              <a:buClrTx/>
              <a:buSzTx/>
              <a:buFontTx/>
              <a:defRPr/>
            </a:pPr>
            <a:r>
              <a:rPr lang="en-US" altLang="zh-CN" sz="3200" dirty="0">
                <a:ln w="22225">
                  <a:noFill/>
                  <a:prstDash val="solid"/>
                </a:ln>
                <a:latin typeface="Impact" panose="020B0806030902050204" pitchFamily="34" charset="0"/>
                <a:cs typeface="Times New Roman" panose="02020603050405020304" pitchFamily="18" charset="0"/>
                <a:sym typeface="+mn-ea"/>
              </a:rPr>
              <a:t>Read Part. 2 and answer the questions</a:t>
            </a:r>
            <a:r>
              <a:rPr lang="en-US" altLang="zh-CN" sz="3200" dirty="0">
                <a:ln w="22225">
                  <a:noFill/>
                  <a:prstDash val="solid"/>
                </a:ln>
                <a:latin typeface="Impact" panose="020B0806030902050204" pitchFamily="34" charset="0"/>
                <a:cs typeface="Times New Roman" panose="02020603050405020304" pitchFamily="18" charset="0"/>
                <a:sym typeface="Wingdings" panose="05000000000000000000" pitchFamily="2" charset="2"/>
              </a:rPr>
              <a:t>:</a:t>
            </a:r>
            <a:endParaRPr lang="en-US" altLang="zh-CN" sz="3200" dirty="0">
              <a:ln w="22225">
                <a:noFill/>
                <a:prstDash val="solid"/>
              </a:ln>
              <a:latin typeface="Impact" panose="020B0806030902050204" pitchFamily="34" charset="0"/>
              <a:cs typeface="Times New Roman" panose="02020603050405020304" pitchFamily="18" charset="0"/>
              <a:sym typeface="Wingdings" panose="05000000000000000000" pitchFamily="2" charset="2"/>
            </a:endParaRPr>
          </a:p>
        </p:txBody>
      </p:sp>
      <p:sp>
        <p:nvSpPr>
          <p:cNvPr id="5" name="Text Box 5"/>
          <p:cNvSpPr/>
          <p:nvPr>
            <p:custDataLst>
              <p:tags r:id="rId5"/>
            </p:custDataLst>
          </p:nvPr>
        </p:nvSpPr>
        <p:spPr>
          <a:xfrm>
            <a:off x="322580" y="877570"/>
            <a:ext cx="7131357" cy="4103816"/>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1. What did her mother want her to do?</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2.What did Nancy want to do?</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3. Why was Nancy’s mom angry?</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endParaRPr lang="en-US" altLang="zh-CN" sz="2800" kern="0" dirty="0">
              <a:solidFill>
                <a:prstClr val="black"/>
              </a:solidFill>
              <a:latin typeface="Times New Roman" panose="02020603050405020304" pitchFamily="18" charset="0"/>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algn="l" defTabSz="685800" rtl="0" eaLnBrk="1" fontAlgn="base" latinLnBrk="0" hangingPunct="1">
              <a:lnSpc>
                <a:spcPts val="3500"/>
              </a:lnSpc>
              <a:spcBef>
                <a:spcPct val="0"/>
              </a:spcBef>
              <a:spcAft>
                <a:spcPct val="0"/>
              </a:spcAft>
              <a:buClrTx/>
              <a:buSzTx/>
              <a:buFontTx/>
              <a:buNone/>
              <a:tabLst>
                <a:tab pos="533400" algn="l"/>
              </a:tabLst>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4. Why didn’t Nancy want to do the housework?</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p:txBody>
      </p:sp>
      <p:sp>
        <p:nvSpPr>
          <p:cNvPr id="6" name="矩形 7"/>
          <p:cNvSpPr/>
          <p:nvPr>
            <p:custDataLst>
              <p:tags r:id="rId6"/>
            </p:custDataLst>
          </p:nvPr>
        </p:nvSpPr>
        <p:spPr>
          <a:xfrm>
            <a:off x="663029" y="1307640"/>
            <a:ext cx="5296447" cy="954107"/>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Her mother wanted her to take the dog for a walk.</a:t>
            </a:r>
            <a:endPar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7" name="矩形 5"/>
          <p:cNvSpPr/>
          <p:nvPr>
            <p:custDataLst>
              <p:tags r:id="rId7"/>
            </p:custDataLst>
          </p:nvPr>
        </p:nvSpPr>
        <p:spPr>
          <a:xfrm>
            <a:off x="568325" y="2653766"/>
            <a:ext cx="5459413" cy="522288"/>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She wanted to watch one show first.</a:t>
            </a:r>
            <a:endPar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cxnSp>
        <p:nvCxnSpPr>
          <p:cNvPr id="10" name="直接连接符 4"/>
          <p:cNvCxnSpPr/>
          <p:nvPr>
            <p:custDataLst>
              <p:tags r:id="rId8"/>
            </p:custDataLst>
          </p:nvPr>
        </p:nvCxnSpPr>
        <p:spPr>
          <a:xfrm flipV="1">
            <a:off x="6492875" y="1557276"/>
            <a:ext cx="2565400" cy="15875"/>
          </a:xfrm>
          <a:prstGeom prst="line">
            <a:avLst/>
          </a:prstGeom>
          <a:noFill/>
          <a:ln w="25400">
            <a:solidFill>
              <a:srgbClr val="FF0000"/>
            </a:solidFill>
            <a:miter lim="800000"/>
          </a:ln>
        </p:spPr>
      </p:cxnSp>
      <p:cxnSp>
        <p:nvCxnSpPr>
          <p:cNvPr id="11" name="直接连接符 1"/>
          <p:cNvCxnSpPr/>
          <p:nvPr>
            <p:custDataLst>
              <p:tags r:id="rId9"/>
            </p:custDataLst>
          </p:nvPr>
        </p:nvCxnSpPr>
        <p:spPr>
          <a:xfrm>
            <a:off x="6447631" y="1828835"/>
            <a:ext cx="1298575" cy="47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6"/>
          <p:cNvCxnSpPr/>
          <p:nvPr>
            <p:custDataLst>
              <p:tags r:id="rId10"/>
            </p:custDataLst>
          </p:nvPr>
        </p:nvCxnSpPr>
        <p:spPr>
          <a:xfrm flipV="1">
            <a:off x="6492875" y="2205008"/>
            <a:ext cx="2659062" cy="15875"/>
          </a:xfrm>
          <a:prstGeom prst="line">
            <a:avLst/>
          </a:prstGeom>
          <a:noFill/>
          <a:ln w="25400">
            <a:solidFill>
              <a:srgbClr val="FF0000"/>
            </a:solidFill>
            <a:miter lim="800000"/>
          </a:ln>
        </p:spPr>
      </p:cxnSp>
      <p:sp>
        <p:nvSpPr>
          <p:cNvPr id="2" name="矩形 5"/>
          <p:cNvSpPr/>
          <p:nvPr>
            <p:custDataLst>
              <p:tags r:id="rId11"/>
            </p:custDataLst>
          </p:nvPr>
        </p:nvSpPr>
        <p:spPr>
          <a:xfrm>
            <a:off x="568325" y="3580071"/>
            <a:ext cx="7177881" cy="954107"/>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Because</a:t>
            </a:r>
            <a:r>
              <a:rPr kumimoji="0" lang="en-US" altLang="zh-CN" sz="2800" b="1" i="1" u="none" strike="noStrike" kern="0" cap="none" spc="0" normalizeH="0" noProof="0" dirty="0">
                <a:ln>
                  <a:noFill/>
                </a:ln>
                <a:solidFill>
                  <a:srgbClr val="FF0000"/>
                </a:solidFill>
                <a:effectLst/>
                <a:uLnTx/>
                <a:uFillTx/>
                <a:latin typeface="Times New Roman" panose="02020603050405020304" pitchFamily="18" charset="0"/>
                <a:ea typeface="宋体" panose="02010600030101010101" pitchFamily="2" charset="-122"/>
              </a:rPr>
              <a:t> she</a:t>
            </a:r>
            <a:r>
              <a:rPr lang="en-US" altLang="zh-CN" sz="2800" b="1" i="1" kern="0" dirty="0">
                <a:solidFill>
                  <a:srgbClr val="FF0000"/>
                </a:solidFill>
                <a:latin typeface="Times New Roman" panose="02020603050405020304" pitchFamily="18" charset="0"/>
              </a:rPr>
              <a:t> think Nancy watched TV </a:t>
            </a:r>
            <a:r>
              <a:rPr lang="en-US" altLang="zh-CN" sz="2800" b="1" i="1" kern="0" dirty="0">
                <a:solidFill>
                  <a:srgbClr val="FF0000"/>
                </a:solidFill>
                <a:highlight>
                  <a:srgbClr val="FFFF00"/>
                </a:highlight>
                <a:latin typeface="Times New Roman" panose="02020603050405020304" pitchFamily="18" charset="0"/>
              </a:rPr>
              <a:t>all the time</a:t>
            </a:r>
            <a:r>
              <a:rPr lang="en-US" altLang="zh-CN" sz="2800" b="1" i="1" kern="0" dirty="0">
                <a:solidFill>
                  <a:srgbClr val="FF0000"/>
                </a:solidFill>
                <a:latin typeface="Times New Roman" panose="02020603050405020304" pitchFamily="18" charset="0"/>
              </a:rPr>
              <a:t> and never help out around the house</a:t>
            </a: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a:t>
            </a:r>
            <a:endPar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18" name="矩形 5"/>
          <p:cNvSpPr/>
          <p:nvPr>
            <p:custDataLst>
              <p:tags r:id="rId12"/>
            </p:custDataLst>
          </p:nvPr>
        </p:nvSpPr>
        <p:spPr>
          <a:xfrm>
            <a:off x="663029" y="4964248"/>
            <a:ext cx="7470150" cy="954107"/>
          </a:xfrm>
          <a:prstGeom prst="rect">
            <a:avLst/>
          </a:prstGeom>
          <a:noFill/>
          <a:ln>
            <a:noFill/>
            <a:miter lim="800000"/>
          </a:ln>
        </p:spPr>
        <p:txBody>
          <a:bodyPr wrap="square" lIns="91440" tIns="45720" rIns="91440" bIns="4572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Because</a:t>
            </a:r>
            <a:r>
              <a:rPr kumimoji="0" lang="en-US" altLang="zh-CN" sz="2800" b="1" i="1" u="none" strike="noStrike" kern="0" cap="none" spc="0" normalizeH="0" noProof="0" dirty="0">
                <a:ln>
                  <a:noFill/>
                </a:ln>
                <a:solidFill>
                  <a:srgbClr val="FF0000"/>
                </a:solidFill>
                <a:effectLst/>
                <a:uLnTx/>
                <a:uFillTx/>
                <a:latin typeface="Times New Roman" panose="02020603050405020304" pitchFamily="18" charset="0"/>
                <a:ea typeface="宋体" panose="02010600030101010101" pitchFamily="2" charset="-122"/>
              </a:rPr>
              <a:t> she worked all day at school</a:t>
            </a:r>
            <a:r>
              <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She was just as tired as her mom is.</a:t>
            </a:r>
            <a:endParaRPr kumimoji="0" lang="en-US" altLang="zh-CN" sz="28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p:txBody>
      </p:sp>
      <p:cxnSp>
        <p:nvCxnSpPr>
          <p:cNvPr id="19" name="直接连接符 6"/>
          <p:cNvCxnSpPr/>
          <p:nvPr>
            <p:custDataLst>
              <p:tags r:id="rId13"/>
            </p:custDataLst>
          </p:nvPr>
        </p:nvCxnSpPr>
        <p:spPr>
          <a:xfrm>
            <a:off x="8327981" y="2591376"/>
            <a:ext cx="3224990" cy="0"/>
          </a:xfrm>
          <a:prstGeom prst="line">
            <a:avLst/>
          </a:prstGeom>
          <a:noFill/>
          <a:ln w="25400">
            <a:solidFill>
              <a:srgbClr val="FF0000"/>
            </a:solidFill>
            <a:miter lim="800000"/>
          </a:ln>
        </p:spPr>
      </p:cxnSp>
      <p:cxnSp>
        <p:nvCxnSpPr>
          <p:cNvPr id="21" name="直接连接符 6"/>
          <p:cNvCxnSpPr/>
          <p:nvPr>
            <p:custDataLst>
              <p:tags r:id="rId14"/>
            </p:custDataLst>
          </p:nvPr>
        </p:nvCxnSpPr>
        <p:spPr>
          <a:xfrm flipV="1">
            <a:off x="6446044" y="2852740"/>
            <a:ext cx="1480858" cy="27148"/>
          </a:xfrm>
          <a:prstGeom prst="line">
            <a:avLst/>
          </a:prstGeom>
          <a:noFill/>
          <a:ln w="25400">
            <a:solidFill>
              <a:srgbClr val="FF0000"/>
            </a:solidFill>
            <a:miter lim="800000"/>
          </a:ln>
        </p:spPr>
      </p:cxnSp>
      <p:cxnSp>
        <p:nvCxnSpPr>
          <p:cNvPr id="24" name="直接连接符 6"/>
          <p:cNvCxnSpPr/>
          <p:nvPr>
            <p:custDataLst>
              <p:tags r:id="rId15"/>
            </p:custDataLst>
          </p:nvPr>
        </p:nvCxnSpPr>
        <p:spPr>
          <a:xfrm>
            <a:off x="6922223" y="3277175"/>
            <a:ext cx="3849686" cy="0"/>
          </a:xfrm>
          <a:prstGeom prst="line">
            <a:avLst/>
          </a:prstGeom>
          <a:noFill/>
          <a:ln w="25400">
            <a:solidFill>
              <a:srgbClr val="FF0000"/>
            </a:solidFill>
            <a:miter lim="800000"/>
          </a:ln>
        </p:spPr>
      </p:cxnSp>
    </p:spTree>
    <p:custDataLst>
      <p:tags r:id="rId16"/>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18"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4.xml><?xml version="1.0" encoding="utf-8"?>
<p:tagLst xmlns:p="http://schemas.openxmlformats.org/presentationml/2006/main">
  <p:tag name="AS_UNIQUEID" val="2404"/>
</p:tagLst>
</file>

<file path=ppt/tags/tag245.xml><?xml version="1.0" encoding="utf-8"?>
<p:tagLst xmlns:p="http://schemas.openxmlformats.org/presentationml/2006/main">
  <p:tag name="AS_UNIQUEID" val="2404"/>
</p:tagLst>
</file>

<file path=ppt/tags/tag246.xml><?xml version="1.0" encoding="utf-8"?>
<p:tagLst xmlns:p="http://schemas.openxmlformats.org/presentationml/2006/main">
  <p:tag name="PA" val="v5.2.10"/>
</p:tagLst>
</file>

<file path=ppt/tags/tag2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8.xml><?xml version="1.0" encoding="utf-8"?>
<p:tagLst xmlns:p="http://schemas.openxmlformats.org/presentationml/2006/main">
  <p:tag name="AS_UNIQUEID" val="2221"/>
</p:tagLst>
</file>

<file path=ppt/tags/tag249.xml><?xml version="1.0" encoding="utf-8"?>
<p:tagLst xmlns:p="http://schemas.openxmlformats.org/presentationml/2006/main">
  <p:tag name="AS_UNIQUEID" val="222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221"/>
</p:tagLst>
</file>

<file path=ppt/tags/tag251.xml><?xml version="1.0" encoding="utf-8"?>
<p:tagLst xmlns:p="http://schemas.openxmlformats.org/presentationml/2006/main">
  <p:tag name="AS_UNIQUEID" val="2221"/>
</p:tagLst>
</file>

<file path=ppt/tags/tag2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ISLIDE.ICON" val="#15967;"/>
</p:tagLst>
</file>

<file path=ppt/tags/tag254.xml><?xml version="1.0" encoding="utf-8"?>
<p:tagLst xmlns:p="http://schemas.openxmlformats.org/presentationml/2006/main">
  <p:tag name="AS_UNIQUEID" val="56"/>
</p:tagLst>
</file>

<file path=ppt/tags/tag255.xml><?xml version="1.0" encoding="utf-8"?>
<p:tagLst xmlns:p="http://schemas.openxmlformats.org/presentationml/2006/main">
  <p:tag name="AS_UNIQUEID" val="58"/>
  <p:tag name="KSO_WM_UNIT_PLACING_PICTURE_USER_VIEWPORT" val="{&quot;height&quot;:9242.4992125984245,&quot;width&quot;:9820}"/>
  <p:tag name="REFSHAPE" val="396711268"/>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AS_UNIQUEID" val="59"/>
</p:tagLst>
</file>

<file path=ppt/tags/tag259.xml><?xml version="1.0" encoding="utf-8"?>
<p:tagLst xmlns:p="http://schemas.openxmlformats.org/presentationml/2006/main">
  <p:tag name="AS_UNIQUEID" val="7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2.xml><?xml version="1.0" encoding="utf-8"?>
<p:tagLst xmlns:p="http://schemas.openxmlformats.org/presentationml/2006/main">
  <p:tag name="REFSHAPE" val="396711268"/>
  <p:tag name="KSO_WM_UNIT_PLACING_PICTURE_USER_VIEWPORT" val="{&quot;height&quot;:9242.4992125984245,&quot;width&quot;:9820}"/>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5.xml><?xml version="1.0" encoding="utf-8"?>
<p:tagLst xmlns:p="http://schemas.openxmlformats.org/presentationml/2006/main">
  <p:tag name="AS_UNIQUEID" val="1859"/>
</p:tagLst>
</file>

<file path=ppt/tags/tag266.xml><?xml version="1.0" encoding="utf-8"?>
<p:tagLst xmlns:p="http://schemas.openxmlformats.org/presentationml/2006/main">
  <p:tag name="AS_UNIQUEID" val="1870"/>
</p:tagLst>
</file>

<file path=ppt/tags/tag267.xml><?xml version="1.0" encoding="utf-8"?>
<p:tagLst xmlns:p="http://schemas.openxmlformats.org/presentationml/2006/main">
  <p:tag name="AS_UNIQUEID" val="1871"/>
</p:tagLst>
</file>

<file path=ppt/tags/tag268.xml><?xml version="1.0" encoding="utf-8"?>
<p:tagLst xmlns:p="http://schemas.openxmlformats.org/presentationml/2006/main">
  <p:tag name="AS_UNIQUEID" val="1872"/>
</p:tagLst>
</file>

<file path=ppt/tags/tag269.xml><?xml version="1.0" encoding="utf-8"?>
<p:tagLst xmlns:p="http://schemas.openxmlformats.org/presentationml/2006/main">
  <p:tag name="AS_UNIQUEID" val="1878"/>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1879"/>
</p:tagLst>
</file>

<file path=ppt/tags/tag271.xml><?xml version="1.0" encoding="utf-8"?>
<p:tagLst xmlns:p="http://schemas.openxmlformats.org/presentationml/2006/main">
  <p:tag name="AS_UNIQUEID" val="1880"/>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AS_UNIQUEID" val="6886"/>
  <p:tag name="KSO_WM_BEAUTIFY_FLAG" val=""/>
</p:tagLst>
</file>

<file path=ppt/tags/tag2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5.xml><?xml version="1.0" encoding="utf-8"?>
<p:tagLst xmlns:p="http://schemas.openxmlformats.org/presentationml/2006/main">
  <p:tag name="AS_UNIQUEID" val="6920"/>
  <p:tag name="KSO_WM_BEAUTIFY_FLAG" val=""/>
</p:tagLst>
</file>

<file path=ppt/tags/tag276.xml><?xml version="1.0" encoding="utf-8"?>
<p:tagLst xmlns:p="http://schemas.openxmlformats.org/presentationml/2006/main">
  <p:tag name="AS_UNIQUEID" val="6921"/>
  <p:tag name="KSO_WM_UNIT_TABLE_BEAUTIFY" val="smartTable{f42cacc0-2441-41be-9d98-b472d0bfb1ca}"/>
  <p:tag name="TABLE_ENDDRAG_ORIGIN_RECT" val="538*394"/>
  <p:tag name="TABLE_ENDDRAG_RECT" val="17*88*538*394"/>
</p:tagLst>
</file>

<file path=ppt/tags/tag277.xml><?xml version="1.0" encoding="utf-8"?>
<p:tagLst xmlns:p="http://schemas.openxmlformats.org/presentationml/2006/main">
  <p:tag name="AS_UNIQUEID" val="6283"/>
  <p:tag name="KSO_WM_BEAUTIFY_FLAG" val=""/>
</p:tagLst>
</file>

<file path=ppt/tags/tag278.xml><?xml version="1.0" encoding="utf-8"?>
<p:tagLst xmlns:p="http://schemas.openxmlformats.org/presentationml/2006/main">
  <p:tag name="AS_UNIQUEID" val="6284"/>
  <p:tag name="KSO_WM_BEAUTIFY_FLAG" val=""/>
</p:tagLst>
</file>

<file path=ppt/tags/tag279.xml><?xml version="1.0" encoding="utf-8"?>
<p:tagLst xmlns:p="http://schemas.openxmlformats.org/presentationml/2006/main">
  <p:tag name="AS_UNIQUEID" val="6285"/>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6286"/>
  <p:tag name="KSO_WM_BEAUTIFY_FLAG" val=""/>
</p:tagLst>
</file>

<file path=ppt/tags/tag281.xml><?xml version="1.0" encoding="utf-8"?>
<p:tagLst xmlns:p="http://schemas.openxmlformats.org/presentationml/2006/main">
  <p:tag name="AS_UNIQUEID" val="6283"/>
  <p:tag name="KSO_WM_BEAUTIFY_FLAG" val=""/>
</p:tagLst>
</file>

<file path=ppt/tags/tag282.xml><?xml version="1.0" encoding="utf-8"?>
<p:tagLst xmlns:p="http://schemas.openxmlformats.org/presentationml/2006/main">
  <p:tag name="AS_UNIQUEID" val="6290"/>
  <p:tag name="KSO_WM_BEAUTIFY_FLAG" val=""/>
</p:tagLst>
</file>

<file path=ppt/tags/tag283.xml><?xml version="1.0" encoding="utf-8"?>
<p:tagLst xmlns:p="http://schemas.openxmlformats.org/presentationml/2006/main">
  <p:tag name="AS_UNIQUEID" val="6283"/>
  <p:tag name="KSO_WM_BEAUTIFY_FLAG" val=""/>
</p:tagLst>
</file>

<file path=ppt/tags/tag284.xml><?xml version="1.0" encoding="utf-8"?>
<p:tagLst xmlns:p="http://schemas.openxmlformats.org/presentationml/2006/main">
  <p:tag name="AS_UNIQUEID" val="6290"/>
  <p:tag name="KSO_WM_BEAUTIFY_FLAG" val=""/>
</p:tagLst>
</file>

<file path=ppt/tags/tag285.xml><?xml version="1.0" encoding="utf-8"?>
<p:tagLst xmlns:p="http://schemas.openxmlformats.org/presentationml/2006/main">
  <p:tag name="AS_UNIQUEID" val="6299"/>
  <p:tag name="KSO_WM_BEAUTIFY_FLAG" val=""/>
</p:tagLst>
</file>

<file path=ppt/tags/tag286.xml><?xml version="1.0" encoding="utf-8"?>
<p:tagLst xmlns:p="http://schemas.openxmlformats.org/presentationml/2006/main">
  <p:tag name="AS_UNIQUEID" val="6886"/>
  <p:tag name="KSO_WM_BEAUTIFY_FLAG" val=""/>
</p:tagLst>
</file>

<file path=ppt/tags/tag2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8.xml><?xml version="1.0" encoding="utf-8"?>
<p:tagLst xmlns:p="http://schemas.openxmlformats.org/presentationml/2006/main">
  <p:tag name="AS_UNIQUEID" val="1926"/>
  <p:tag name="KSO_WM_UNIT_PLACING_PICTURE_USER_VIEWPORT" val="{&quot;height&quot;:9242.4992125984245,&quot;width&quot;:9820}"/>
  <p:tag name="REFSHAPE" val="396711268"/>
</p:tagLst>
</file>

<file path=ppt/tags/tag289.xml><?xml version="1.0" encoding="utf-8"?>
<p:tagLst xmlns:p="http://schemas.openxmlformats.org/presentationml/2006/main">
  <p:tag name="AS_UNIQUEID" val="1927"/>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1928"/>
</p:tagLst>
</file>

<file path=ppt/tags/tag291.xml><?xml version="1.0" encoding="utf-8"?>
<p:tagLst xmlns:p="http://schemas.openxmlformats.org/presentationml/2006/main">
  <p:tag name="AS_UNIQUEID" val="1929"/>
</p:tagLst>
</file>

<file path=ppt/tags/tag292.xml><?xml version="1.0" encoding="utf-8"?>
<p:tagLst xmlns:p="http://schemas.openxmlformats.org/presentationml/2006/main">
  <p:tag name="AS_UNIQUEID" val="1930"/>
</p:tagLst>
</file>

<file path=ppt/tags/tag293.xml><?xml version="1.0" encoding="utf-8"?>
<p:tagLst xmlns:p="http://schemas.openxmlformats.org/presentationml/2006/main">
  <p:tag name="AS_UNIQUEID" val="1933"/>
</p:tagLst>
</file>

<file path=ppt/tags/tag294.xml><?xml version="1.0" encoding="utf-8"?>
<p:tagLst xmlns:p="http://schemas.openxmlformats.org/presentationml/2006/main">
  <p:tag name="AS_UNIQUEID" val="1934"/>
</p:tagLst>
</file>

<file path=ppt/tags/tag295.xml><?xml version="1.0" encoding="utf-8"?>
<p:tagLst xmlns:p="http://schemas.openxmlformats.org/presentationml/2006/main">
  <p:tag name="AS_UNIQUEID" val="1935"/>
</p:tagLst>
</file>

<file path=ppt/tags/tag296.xml><?xml version="1.0" encoding="utf-8"?>
<p:tagLst xmlns:p="http://schemas.openxmlformats.org/presentationml/2006/main">
  <p:tag name="AS_UNIQUEID" val="1930"/>
</p:tagLst>
</file>

<file path=ppt/tags/tag297.xml><?xml version="1.0" encoding="utf-8"?>
<p:tagLst xmlns:p="http://schemas.openxmlformats.org/presentationml/2006/main">
  <p:tag name="AS_UNIQUEID" val="1930"/>
</p:tagLst>
</file>

<file path=ppt/tags/tag298.xml><?xml version="1.0" encoding="utf-8"?>
<p:tagLst xmlns:p="http://schemas.openxmlformats.org/presentationml/2006/main">
  <p:tag name="AS_UNIQUEID" val="1935"/>
</p:tagLst>
</file>

<file path=ppt/tags/tag299.xml><?xml version="1.0" encoding="utf-8"?>
<p:tagLst xmlns:p="http://schemas.openxmlformats.org/presentationml/2006/main">
  <p:tag name="AS_UNIQUEID" val="193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1935"/>
</p:tagLst>
</file>

<file path=ppt/tags/tag3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2.xml><?xml version="1.0" encoding="utf-8"?>
<p:tagLst xmlns:p="http://schemas.openxmlformats.org/presentationml/2006/main">
  <p:tag name="AS_UNIQUEID" val="1926"/>
  <p:tag name="KSO_WM_UNIT_PLACING_PICTURE_USER_VIEWPORT" val="{&quot;height&quot;:9242.4992125984245,&quot;width&quot;:9820}"/>
  <p:tag name="REFSHAPE" val="396711268"/>
</p:tagLst>
</file>

<file path=ppt/tags/tag303.xml><?xml version="1.0" encoding="utf-8"?>
<p:tagLst xmlns:p="http://schemas.openxmlformats.org/presentationml/2006/main">
  <p:tag name="AS_UNIQUEID" val="1927"/>
</p:tagLst>
</file>

<file path=ppt/tags/tag304.xml><?xml version="1.0" encoding="utf-8"?>
<p:tagLst xmlns:p="http://schemas.openxmlformats.org/presentationml/2006/main">
  <p:tag name="AS_UNIQUEID" val="244"/>
  <p:tag name="KSO_WM_BEAUTIFY_FLAG" val=""/>
</p:tagLst>
</file>

<file path=ppt/tags/tag305.xml><?xml version="1.0" encoding="utf-8"?>
<p:tagLst xmlns:p="http://schemas.openxmlformats.org/presentationml/2006/main">
  <p:tag name="AS_UNIQUEID" val="6313"/>
  <p:tag name="KSO_WM_BEAUTIFY_FLAG" val=""/>
</p:tagLst>
</file>

<file path=ppt/tags/tag306.xml><?xml version="1.0" encoding="utf-8"?>
<p:tagLst xmlns:p="http://schemas.openxmlformats.org/presentationml/2006/main">
  <p:tag name="AS_UNIQUEID" val="6987"/>
</p:tagLst>
</file>

<file path=ppt/tags/tag307.xml><?xml version="1.0" encoding="utf-8"?>
<p:tagLst xmlns:p="http://schemas.openxmlformats.org/presentationml/2006/main">
  <p:tag name="AS_UNIQUEID" val="6313"/>
  <p:tag name="KSO_WM_BEAUTIFY_FLAG" val=""/>
</p:tagLst>
</file>

<file path=ppt/tags/tag308.xml><?xml version="1.0" encoding="utf-8"?>
<p:tagLst xmlns:p="http://schemas.openxmlformats.org/presentationml/2006/main">
  <p:tag name="AS_UNIQUEID" val="6313"/>
  <p:tag name="KSO_WM_BEAUTIFY_FLAG" val=""/>
</p:tagLst>
</file>

<file path=ppt/tags/tag309.xml><?xml version="1.0" encoding="utf-8"?>
<p:tagLst xmlns:p="http://schemas.openxmlformats.org/presentationml/2006/main">
  <p:tag name="AS_UNIQUEID" val="1926"/>
  <p:tag name="KSO_WM_UNIT_PLACING_PICTURE_USER_VIEWPORT" val="{&quot;height&quot;:9242.4992125984245,&quot;width&quot;:9820}"/>
  <p:tag name="REFSHAPE" val="39671126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6987"/>
</p:tagLst>
</file>

<file path=ppt/tags/tag311.xml><?xml version="1.0" encoding="utf-8"?>
<p:tagLst xmlns:p="http://schemas.openxmlformats.org/presentationml/2006/main">
  <p:tag name="AS_UNIQUEID" val="299"/>
</p:tagLst>
</file>

<file path=ppt/tags/tag3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3.xml><?xml version="1.0" encoding="utf-8"?>
<p:tagLst xmlns:p="http://schemas.openxmlformats.org/presentationml/2006/main">
  <p:tag name="AS_UNIQUEID" val="7063"/>
  <p:tag name="KSO_WM_BEAUTIFY_FLAG" val=""/>
</p:tagLst>
</file>

<file path=ppt/tags/tag314.xml><?xml version="1.0" encoding="utf-8"?>
<p:tagLst xmlns:p="http://schemas.openxmlformats.org/presentationml/2006/main">
  <p:tag name="AS_UNIQUEID" val="299"/>
  <p:tag name="KSO_WM_BEAUTIFY_FLAG" val=""/>
</p:tagLst>
</file>

<file path=ppt/tags/tag315.xml><?xml version="1.0" encoding="utf-8"?>
<p:tagLst xmlns:p="http://schemas.openxmlformats.org/presentationml/2006/main">
  <p:tag name="AS_UNIQUEID" val="300"/>
  <p:tag name="KSO_WM_BEAUTIFY_FLAG" val=""/>
</p:tagLst>
</file>

<file path=ppt/tags/tag316.xml><?xml version="1.0" encoding="utf-8"?>
<p:tagLst xmlns:p="http://schemas.openxmlformats.org/presentationml/2006/main">
  <p:tag name="AS_UNIQUEID" val="303"/>
  <p:tag name="KSO_WM_BEAUTIFY_FLAG" val=""/>
</p:tagLst>
</file>

<file path=ppt/tags/tag317.xml><?xml version="1.0" encoding="utf-8"?>
<p:tagLst xmlns:p="http://schemas.openxmlformats.org/presentationml/2006/main">
  <p:tag name="AS_UNIQUEID" val="301"/>
  <p:tag name="KSO_WM_BEAUTIFY_FLAG" val=""/>
</p:tagLst>
</file>

<file path=ppt/tags/tag318.xml><?xml version="1.0" encoding="utf-8"?>
<p:tagLst xmlns:p="http://schemas.openxmlformats.org/presentationml/2006/main">
  <p:tag name="AS_UNIQUEID" val="302"/>
  <p:tag name="KSO_WM_BEAUTIFY_FLAG" val=""/>
</p:tagLst>
</file>

<file path=ppt/tags/tag319.xml><?xml version="1.0" encoding="utf-8"?>
<p:tagLst xmlns:p="http://schemas.openxmlformats.org/presentationml/2006/main">
  <p:tag name="AS_UNIQUEID" val="304"/>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1926"/>
  <p:tag name="KSO_WM_UNIT_PLACING_PICTURE_USER_VIEWPORT" val="{&quot;height&quot;:9242.4992125984245,&quot;width&quot;:9820}"/>
  <p:tag name="REFSHAPE" val="396711268"/>
</p:tagLst>
</file>

<file path=ppt/tags/tag3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AS_UNIQUEID" val="7134"/>
  <p:tag name="KSO_WM_BEAUTIFY_FLAG" val=""/>
</p:tagLst>
</file>

<file path=ppt/tags/tag326.xml><?xml version="1.0" encoding="utf-8"?>
<p:tagLst xmlns:p="http://schemas.openxmlformats.org/presentationml/2006/main">
  <p:tag name="AS_UNIQUEID" val="7137"/>
  <p:tag name="KSO_WM_BEAUTIFY_FLAG" val=""/>
</p:tagLst>
</file>

<file path=ppt/tags/tag327.xml><?xml version="1.0" encoding="utf-8"?>
<p:tagLst xmlns:p="http://schemas.openxmlformats.org/presentationml/2006/main">
  <p:tag name="AS_UNIQUEID" val="7140"/>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REFSHAPE" val="396711268"/>
  <p:tag name="KSO_WM_UNIT_PLACING_PICTURE_USER_VIEWPORT" val="{&quot;height&quot;:9242.4992125984245,&quot;width&quot;:9820}"/>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3.xml><?xml version="1.0" encoding="utf-8"?>
<p:tagLst xmlns:p="http://schemas.openxmlformats.org/presentationml/2006/main">
  <p:tag name="AS_UNIQUEID" val="2049"/>
</p:tagLst>
</file>

<file path=ppt/tags/tag334.xml><?xml version="1.0" encoding="utf-8"?>
<p:tagLst xmlns:p="http://schemas.openxmlformats.org/presentationml/2006/main">
  <p:tag name="AS_UNIQUEID" val="2053"/>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2074"/>
  <p:tag name="KSO_WM_BEAUTIFY_FLAG" val=""/>
</p:tagLst>
</file>

<file path=ppt/tags/tag341.xml><?xml version="1.0" encoding="utf-8"?>
<p:tagLst xmlns:p="http://schemas.openxmlformats.org/presentationml/2006/main">
  <p:tag name="AS_UNIQUEID" val="2059"/>
  <p:tag name="KSO_WM_BEAUTIFY_FLAG" val=""/>
</p:tagLst>
</file>

<file path=ppt/tags/tag342.xml><?xml version="1.0" encoding="utf-8"?>
<p:tagLst xmlns:p="http://schemas.openxmlformats.org/presentationml/2006/main">
  <p:tag name="AS_UNIQUEID" val="2075"/>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AS_UNIQUEID" val="2060"/>
  <p:tag name="KSO_WM_BEAUTIFY_FLAG" val=""/>
</p:tagLst>
</file>

<file path=ppt/tags/tag345.xml><?xml version="1.0" encoding="utf-8"?>
<p:tagLst xmlns:p="http://schemas.openxmlformats.org/presentationml/2006/main">
  <p:tag name="AS_UNIQUEID" val="2076"/>
  <p:tag name="KSO_WM_BEAUTIFY_FLAG" val=""/>
</p:tagLst>
</file>

<file path=ppt/tags/tag346.xml><?xml version="1.0" encoding="utf-8"?>
<p:tagLst xmlns:p="http://schemas.openxmlformats.org/presentationml/2006/main">
  <p:tag name="AS_UNIQUEID" val="2061"/>
  <p:tag name="KSO_WM_BEAUTIFY_FLAG" val=""/>
</p:tagLst>
</file>

<file path=ppt/tags/tag347.xml><?xml version="1.0" encoding="utf-8"?>
<p:tagLst xmlns:p="http://schemas.openxmlformats.org/presentationml/2006/main">
  <p:tag name="AS_UNIQUEID" val="2077"/>
  <p:tag name="KSO_WM_BEAUTIFY_FLAG" val=""/>
</p:tagLst>
</file>

<file path=ppt/tags/tag348.xml><?xml version="1.0" encoding="utf-8"?>
<p:tagLst xmlns:p="http://schemas.openxmlformats.org/presentationml/2006/main">
  <p:tag name="AS_UNIQUEID" val="2078"/>
  <p:tag name="KSO_WM_BEAUTIFY_FLAG" val=""/>
</p:tagLst>
</file>

<file path=ppt/tags/tag349.xml><?xml version="1.0" encoding="utf-8"?>
<p:tagLst xmlns:p="http://schemas.openxmlformats.org/presentationml/2006/main">
  <p:tag name="AS_UNIQUEID" val="2079"/>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2062"/>
</p:tagLst>
</file>

<file path=ppt/tags/tag351.xml><?xml version="1.0" encoding="utf-8"?>
<p:tagLst xmlns:p="http://schemas.openxmlformats.org/presentationml/2006/main">
  <p:tag name="AS_UNIQUEID" val="2063"/>
  <p:tag name="KSO_WM_BEAUTIFY_FLAG" val=""/>
</p:tagLst>
</file>

<file path=ppt/tags/tag352.xml><?xml version="1.0" encoding="utf-8"?>
<p:tagLst xmlns:p="http://schemas.openxmlformats.org/presentationml/2006/main">
  <p:tag name="AS_UNIQUEID" val="2064"/>
  <p:tag name="KSO_WM_BEAUTIFY_FLAG" val=""/>
</p:tagLst>
</file>

<file path=ppt/tags/tag353.xml><?xml version="1.0" encoding="utf-8"?>
<p:tagLst xmlns:p="http://schemas.openxmlformats.org/presentationml/2006/main">
  <p:tag name="AS_UNIQUEID" val="2065"/>
  <p:tag name="KSO_WM_BEAUTIFY_FLAG" val=""/>
</p:tagLst>
</file>

<file path=ppt/tags/tag354.xml><?xml version="1.0" encoding="utf-8"?>
<p:tagLst xmlns:p="http://schemas.openxmlformats.org/presentationml/2006/main">
  <p:tag name="AS_UNIQUEID" val="2066"/>
  <p:tag name="KSO_WM_BEAUTIFY_FLAG" val=""/>
</p:tagLst>
</file>

<file path=ppt/tags/tag355.xml><?xml version="1.0" encoding="utf-8"?>
<p:tagLst xmlns:p="http://schemas.openxmlformats.org/presentationml/2006/main">
  <p:tag name="AS_UNIQUEID" val="2067"/>
  <p:tag name="KSO_WM_BEAUTIFY_FLAG" val=""/>
</p:tagLst>
</file>

<file path=ppt/tags/tag356.xml><?xml version="1.0" encoding="utf-8"?>
<p:tagLst xmlns:p="http://schemas.openxmlformats.org/presentationml/2006/main">
  <p:tag name="AS_UNIQUEID" val="2068"/>
</p:tagLst>
</file>

<file path=ppt/tags/tag357.xml><?xml version="1.0" encoding="utf-8"?>
<p:tagLst xmlns:p="http://schemas.openxmlformats.org/presentationml/2006/main">
  <p:tag name="AS_UNIQUEID" val="2069"/>
  <p:tag name="KSO_WM_BEAUTIFY_FLAG" val=""/>
</p:tagLst>
</file>

<file path=ppt/tags/tag358.xml><?xml version="1.0" encoding="utf-8"?>
<p:tagLst xmlns:p="http://schemas.openxmlformats.org/presentationml/2006/main">
  <p:tag name="AS_UNIQUEID" val="2070"/>
  <p:tag name="KSO_WM_BEAUTIFY_FLAG" val=""/>
</p:tagLst>
</file>

<file path=ppt/tags/tag359.xml><?xml version="1.0" encoding="utf-8"?>
<p:tagLst xmlns:p="http://schemas.openxmlformats.org/presentationml/2006/main">
  <p:tag name="AS_UNIQUEID" val="2071"/>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2080"/>
  <p:tag name="KSO_WM_BEAUTIFY_FLAG" val=""/>
</p:tagLst>
</file>

<file path=ppt/tags/tag361.xml><?xml version="1.0" encoding="utf-8"?>
<p:tagLst xmlns:p="http://schemas.openxmlformats.org/presentationml/2006/main">
  <p:tag name="AS_UNIQUEID" val="2081"/>
  <p:tag name="KSO_WM_BEAUTIFY_FLAG" val=""/>
</p:tagLst>
</file>

<file path=ppt/tags/tag362.xml><?xml version="1.0" encoding="utf-8"?>
<p:tagLst xmlns:p="http://schemas.openxmlformats.org/presentationml/2006/main">
  <p:tag name="AS_UNIQUEID" val="2082"/>
  <p:tag name="KSO_WM_BEAUTIFY_FLAG" val=""/>
</p:tagLst>
</file>

<file path=ppt/tags/tag363.xml><?xml version="1.0" encoding="utf-8"?>
<p:tagLst xmlns:p="http://schemas.openxmlformats.org/presentationml/2006/main">
  <p:tag name="AS_UNIQUEID" val="2083"/>
  <p:tag name="KSO_WM_BEAUTIFY_FLAG" val=""/>
</p:tagLst>
</file>

<file path=ppt/tags/tag364.xml><?xml version="1.0" encoding="utf-8"?>
<p:tagLst xmlns:p="http://schemas.openxmlformats.org/presentationml/2006/main">
  <p:tag name="AS_UNIQUEID" val="2084"/>
  <p:tag name="KSO_WM_BEAUTIFY_FLAG" val=""/>
</p:tagLst>
</file>

<file path=ppt/tags/tag365.xml><?xml version="1.0" encoding="utf-8"?>
<p:tagLst xmlns:p="http://schemas.openxmlformats.org/presentationml/2006/main">
  <p:tag name="AS_UNIQUEID" val="2085"/>
  <p:tag name="KSO_WM_BEAUTIFY_FLAG" val=""/>
</p:tagLst>
</file>

<file path=ppt/tags/tag366.xml><?xml version="1.0" encoding="utf-8"?>
<p:tagLst xmlns:p="http://schemas.openxmlformats.org/presentationml/2006/main">
  <p:tag name="AS_UNIQUEID" val="2086"/>
  <p:tag name="KSO_WM_BEAUTIFY_FLAG" val=""/>
</p:tagLst>
</file>

<file path=ppt/tags/tag367.xml><?xml version="1.0" encoding="utf-8"?>
<p:tagLst xmlns:p="http://schemas.openxmlformats.org/presentationml/2006/main">
  <p:tag name="AS_UNIQUEID" val="2087"/>
  <p:tag name="KSO_WM_BEAUTIFY_FLAG" val=""/>
</p:tagLst>
</file>

<file path=ppt/tags/tag368.xml><?xml version="1.0" encoding="utf-8"?>
<p:tagLst xmlns:p="http://schemas.openxmlformats.org/presentationml/2006/main">
  <p:tag name="AS_UNIQUEID" val="2072"/>
  <p:tag name="KSO_WM_BEAUTIFY_FLAG" val=""/>
</p:tagLst>
</file>

<file path=ppt/tags/tag369.xml><?xml version="1.0" encoding="utf-8"?>
<p:tagLst xmlns:p="http://schemas.openxmlformats.org/presentationml/2006/main">
  <p:tag name="AS_UNIQUEID" val="2088"/>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2090"/>
  <p:tag name="KSO_WM_BEAUTIFY_FLAG" val=""/>
</p:tagLst>
</file>

<file path=ppt/tags/tag371.xml><?xml version="1.0" encoding="utf-8"?>
<p:tagLst xmlns:p="http://schemas.openxmlformats.org/presentationml/2006/main">
  <p:tag name="AS_UNIQUEID" val="2073"/>
  <p:tag name="KSO_WM_BEAUTIFY_FLAG" val=""/>
</p:tagLst>
</file>

<file path=ppt/tags/tag372.xml><?xml version="1.0" encoding="utf-8"?>
<p:tagLst xmlns:p="http://schemas.openxmlformats.org/presentationml/2006/main">
  <p:tag name="AS_UNIQUEID" val="2091"/>
  <p:tag name="KSO_WM_BEAUTIFY_FLAG" val=""/>
</p:tagLst>
</file>

<file path=ppt/tags/tag373.xml><?xml version="1.0" encoding="utf-8"?>
<p:tagLst xmlns:p="http://schemas.openxmlformats.org/presentationml/2006/main">
  <p:tag name="AS_UNIQUEID" val="2092"/>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482"/>
</p:tagLst>
</file>

<file path=ppt/tags/tag381.xml><?xml version="1.0" encoding="utf-8"?>
<p:tagLst xmlns:p="http://schemas.openxmlformats.org/presentationml/2006/main">
  <p:tag name="AS_UNIQUEID" val="483"/>
</p:tagLst>
</file>

<file path=ppt/tags/tag382.xml><?xml version="1.0" encoding="utf-8"?>
<p:tagLst xmlns:p="http://schemas.openxmlformats.org/presentationml/2006/main">
  <p:tag name="AS_UNIQUEID" val="484"/>
</p:tagLst>
</file>

<file path=ppt/tags/tag383.xml><?xml version="1.0" encoding="utf-8"?>
<p:tagLst xmlns:p="http://schemas.openxmlformats.org/presentationml/2006/main">
  <p:tag name="AS_UNIQUEID" val="485"/>
</p:tagLst>
</file>

<file path=ppt/tags/tag384.xml><?xml version="1.0" encoding="utf-8"?>
<p:tagLst xmlns:p="http://schemas.openxmlformats.org/presentationml/2006/main">
  <p:tag name="AS_UNIQUEID" val="486"/>
</p:tagLst>
</file>

<file path=ppt/tags/tag385.xml><?xml version="1.0" encoding="utf-8"?>
<p:tagLst xmlns:p="http://schemas.openxmlformats.org/presentationml/2006/main">
  <p:tag name="AS_UNIQUEID" val="487"/>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AS_UNIQUEID" val="491"/>
</p:tagLst>
</file>

<file path=ppt/tags/tag388.xml><?xml version="1.0" encoding="utf-8"?>
<p:tagLst xmlns:p="http://schemas.openxmlformats.org/presentationml/2006/main">
  <p:tag name="AS_UNIQUEID" val="492"/>
</p:tagLst>
</file>

<file path=ppt/tags/tag389.xml><?xml version="1.0" encoding="utf-8"?>
<p:tagLst xmlns:p="http://schemas.openxmlformats.org/presentationml/2006/main">
  <p:tag name="AS_UNIQUEID" val="49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494"/>
</p:tagLst>
</file>

<file path=ppt/tags/tag391.xml><?xml version="1.0" encoding="utf-8"?>
<p:tagLst xmlns:p="http://schemas.openxmlformats.org/presentationml/2006/main">
  <p:tag name="AS_UNIQUEID" val="1748"/>
</p:tagLst>
</file>

<file path=ppt/tags/tag392.xml><?xml version="1.0" encoding="utf-8"?>
<p:tagLst xmlns:p="http://schemas.openxmlformats.org/presentationml/2006/main">
  <p:tag name="AS_UNIQUEID" val="1750"/>
</p:tagLst>
</file>

<file path=ppt/tags/tag393.xml><?xml version="1.0" encoding="utf-8"?>
<p:tagLst xmlns:p="http://schemas.openxmlformats.org/presentationml/2006/main">
  <p:tag name="AS_UNIQUEID" val="1753"/>
</p:tagLst>
</file>

<file path=ppt/tags/tag394.xml><?xml version="1.0" encoding="utf-8"?>
<p:tagLst xmlns:p="http://schemas.openxmlformats.org/presentationml/2006/main">
  <p:tag name="AS_UNIQUEID" val="1754"/>
</p:tagLst>
</file>

<file path=ppt/tags/tag395.xml><?xml version="1.0" encoding="utf-8"?>
<p:tagLst xmlns:p="http://schemas.openxmlformats.org/presentationml/2006/main">
  <p:tag name="AS_UNIQUEID" val="1755"/>
</p:tagLst>
</file>

<file path=ppt/tags/tag396.xml><?xml version="1.0" encoding="utf-8"?>
<p:tagLst xmlns:p="http://schemas.openxmlformats.org/presentationml/2006/main">
  <p:tag name="AS_UNIQUEID" val="1756"/>
</p:tagLst>
</file>

<file path=ppt/tags/tag397.xml><?xml version="1.0" encoding="utf-8"?>
<p:tagLst xmlns:p="http://schemas.openxmlformats.org/presentationml/2006/main">
  <p:tag name="AS_UNIQUEID" val="1757"/>
</p:tagLst>
</file>

<file path=ppt/tags/tag398.xml><?xml version="1.0" encoding="utf-8"?>
<p:tagLst xmlns:p="http://schemas.openxmlformats.org/presentationml/2006/main">
  <p:tag name="AS_UNIQUEID" val="1758"/>
</p:tagLst>
</file>

<file path=ppt/tags/tag399.xml><?xml version="1.0" encoding="utf-8"?>
<p:tagLst xmlns:p="http://schemas.openxmlformats.org/presentationml/2006/main">
  <p:tag name="AS_UNIQUEID" val="175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1760"/>
</p:tagLst>
</file>

<file path=ppt/tags/tag401.xml><?xml version="1.0" encoding="utf-8"?>
<p:tagLst xmlns:p="http://schemas.openxmlformats.org/presentationml/2006/main">
  <p:tag name="AS_UNIQUEID" val="1764"/>
</p:tagLst>
</file>

<file path=ppt/tags/tag4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03.xml><?xml version="1.0" encoding="utf-8"?>
<p:tagLst xmlns:p="http://schemas.openxmlformats.org/presentationml/2006/main">
  <p:tag name="AS_UNIQUEID" val="2269"/>
</p:tagLst>
</file>

<file path=ppt/tags/tag404.xml><?xml version="1.0" encoding="utf-8"?>
<p:tagLst xmlns:p="http://schemas.openxmlformats.org/presentationml/2006/main">
  <p:tag name="AS_UNIQUEID" val="7474"/>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1850"/>
</p:tagLst>
</file>

<file path=ppt/tags/tag411.xml><?xml version="1.0" encoding="utf-8"?>
<p:tagLst xmlns:p="http://schemas.openxmlformats.org/presentationml/2006/main">
  <p:tag name="AS_UNIQUEID" val="1866"/>
  <p:tag name="TABLE_ENDDRAG_ORIGIN_RECT" val="883*105"/>
  <p:tag name="TABLE_ENDDRAG_RECT" val="45*418*883*105"/>
</p:tagLst>
</file>

<file path=ppt/tags/tag4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AS_UNIQUEID" val="7387"/>
  <p:tag name="KSO_WM_BEAUTIFY_FLAG" val=""/>
</p:tagLst>
</file>

<file path=ppt/tags/tag4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524"/>
</p:tagLst>
</file>

<file path=ppt/tags/tag421.xml><?xml version="1.0" encoding="utf-8"?>
<p:tagLst xmlns:p="http://schemas.openxmlformats.org/presentationml/2006/main">
  <p:tag name="AS_UNIQUEID" val="526"/>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2.xml><?xml version="1.0" encoding="utf-8"?>
<p:tagLst xmlns:p="http://schemas.openxmlformats.org/presentationml/2006/main">
  <p:tag name="AS_UNIQUEID" val="1956"/>
</p:tagLst>
</file>

<file path=ppt/tags/tag433.xml><?xml version="1.0" encoding="utf-8"?>
<p:tagLst xmlns:p="http://schemas.openxmlformats.org/presentationml/2006/main">
  <p:tag name="AS_UNIQUEID" val="1957"/>
</p:tagLst>
</file>

<file path=ppt/tags/tag434.xml><?xml version="1.0" encoding="utf-8"?>
<p:tagLst xmlns:p="http://schemas.openxmlformats.org/presentationml/2006/main">
  <p:tag name="AS_UNIQUEID" val="1958"/>
</p:tagLst>
</file>

<file path=ppt/tags/tag435.xml><?xml version="1.0" encoding="utf-8"?>
<p:tagLst xmlns:p="http://schemas.openxmlformats.org/presentationml/2006/main">
  <p:tag name="AS_UNIQUEID" val="1959"/>
</p:tagLst>
</file>

<file path=ppt/tags/tag436.xml><?xml version="1.0" encoding="utf-8"?>
<p:tagLst xmlns:p="http://schemas.openxmlformats.org/presentationml/2006/main">
  <p:tag name="AS_UNIQUEID" val="1963"/>
</p:tagLst>
</file>

<file path=ppt/tags/tag437.xml><?xml version="1.0" encoding="utf-8"?>
<p:tagLst xmlns:p="http://schemas.openxmlformats.org/presentationml/2006/main">
  <p:tag name="AS_UNIQUEID" val="1964"/>
</p:tagLst>
</file>

<file path=ppt/tags/tag438.xml><?xml version="1.0" encoding="utf-8"?>
<p:tagLst xmlns:p="http://schemas.openxmlformats.org/presentationml/2006/main">
  <p:tag name="AS_UNIQUEID" val="1965"/>
</p:tagLst>
</file>

<file path=ppt/tags/tag439.xml><?xml version="1.0" encoding="utf-8"?>
<p:tagLst xmlns:p="http://schemas.openxmlformats.org/presentationml/2006/main">
  <p:tag name="AS_UNIQUEID" val="196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537"/>
</p:tagLst>
</file>

<file path=ppt/tags/tag441.xml><?xml version="1.0" encoding="utf-8"?>
<p:tagLst xmlns:p="http://schemas.openxmlformats.org/presentationml/2006/main">
  <p:tag name="AS_UNIQUEID" val="538"/>
</p:tagLst>
</file>

<file path=ppt/tags/tag442.xml><?xml version="1.0" encoding="utf-8"?>
<p:tagLst xmlns:p="http://schemas.openxmlformats.org/presentationml/2006/main">
  <p:tag name="AS_UNIQUEID" val="539"/>
</p:tagLst>
</file>

<file path=ppt/tags/tag443.xml><?xml version="1.0" encoding="utf-8"?>
<p:tagLst xmlns:p="http://schemas.openxmlformats.org/presentationml/2006/main">
  <p:tag name="AS_UNIQUEID" val="540"/>
</p:tagLst>
</file>

<file path=ppt/tags/tag4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45.xml><?xml version="1.0" encoding="utf-8"?>
<p:tagLst xmlns:p="http://schemas.openxmlformats.org/presentationml/2006/main">
  <p:tag name="AS_UNIQUEID" val="542"/>
</p:tagLst>
</file>

<file path=ppt/tags/tag446.xml><?xml version="1.0" encoding="utf-8"?>
<p:tagLst xmlns:p="http://schemas.openxmlformats.org/presentationml/2006/main">
  <p:tag name="AS_UNIQUEID" val="543"/>
</p:tagLst>
</file>

<file path=ppt/tags/tag447.xml><?xml version="1.0" encoding="utf-8"?>
<p:tagLst xmlns:p="http://schemas.openxmlformats.org/presentationml/2006/main">
  <p:tag name="AS_UNIQUEID" val="544"/>
</p:tagLst>
</file>

<file path=ppt/tags/tag448.xml><?xml version="1.0" encoding="utf-8"?>
<p:tagLst xmlns:p="http://schemas.openxmlformats.org/presentationml/2006/main">
  <p:tag name="AS_UNIQUEID" val="545"/>
</p:tagLst>
</file>

<file path=ppt/tags/tag449.xml><?xml version="1.0" encoding="utf-8"?>
<p:tagLst xmlns:p="http://schemas.openxmlformats.org/presentationml/2006/main">
  <p:tag name="AS_UNIQUEID" val="54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3.xml><?xml version="1.0" encoding="utf-8"?>
<p:tagLst xmlns:p="http://schemas.openxmlformats.org/presentationml/2006/main">
  <p:tag name="KSO_WPP_MARK_KEY" val="9cc5b061-8abc-4e61-a61f-bd80c51ff31c"/>
  <p:tag name="COMMONDATA" val="eyJjb3VudCI6MTIsImhkaWQiOiJlMDRjMGUyMzc1NjBhYjZjMTc3OWM3MmY2NDFmYzMyYSIsInVzZXJDb3VudCI6MX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175号-创中圆"/>
        <a:ea typeface="字魂175号-创中圆"/>
        <a:cs typeface=""/>
      </a:majorFont>
      <a:minorFont>
        <a:latin typeface="字魂175号-创中圆"/>
        <a:ea typeface="字魂175号-创中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5">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31">
      <a:dk1>
        <a:srgbClr val="000000"/>
      </a:dk1>
      <a:lt1>
        <a:srgbClr val="FFFFFF"/>
      </a:lt1>
      <a:dk2>
        <a:srgbClr val="000000"/>
      </a:dk2>
      <a:lt2>
        <a:srgbClr val="FFFFFF"/>
      </a:lt2>
      <a:accent1>
        <a:srgbClr val="01856F"/>
      </a:accent1>
      <a:accent2>
        <a:srgbClr val="48C49E"/>
      </a:accent2>
      <a:accent3>
        <a:srgbClr val="01856F"/>
      </a:accent3>
      <a:accent4>
        <a:srgbClr val="48C49E"/>
      </a:accent4>
      <a:accent5>
        <a:srgbClr val="01856F"/>
      </a:accent5>
      <a:accent6>
        <a:srgbClr val="48C49E"/>
      </a:accent6>
      <a:hlink>
        <a:srgbClr val="01856F"/>
      </a:hlink>
      <a:folHlink>
        <a:srgbClr val="48C49E"/>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10354</Words>
  <Application>WPS 演示</Application>
  <PresentationFormat>宽屏</PresentationFormat>
  <Paragraphs>558</Paragraphs>
  <Slides>30</Slides>
  <Notes>17</Notes>
  <HiddenSlides>1</HiddenSlides>
  <MMClips>5</MMClips>
  <ScaleCrop>false</ScaleCrop>
  <HeadingPairs>
    <vt:vector size="6" baseType="variant">
      <vt:variant>
        <vt:lpstr>已用的字体</vt:lpstr>
      </vt:variant>
      <vt:variant>
        <vt:i4>33</vt:i4>
      </vt:variant>
      <vt:variant>
        <vt:lpstr>主题</vt:lpstr>
      </vt:variant>
      <vt:variant>
        <vt:i4>6</vt:i4>
      </vt:variant>
      <vt:variant>
        <vt:lpstr>幻灯片标题</vt:lpstr>
      </vt:variant>
      <vt:variant>
        <vt:i4>30</vt:i4>
      </vt:variant>
    </vt:vector>
  </HeadingPairs>
  <TitlesOfParts>
    <vt:vector size="69" baseType="lpstr">
      <vt:lpstr>Arial</vt:lpstr>
      <vt:lpstr>宋体</vt:lpstr>
      <vt:lpstr>Wingdings</vt:lpstr>
      <vt:lpstr>微软雅黑</vt:lpstr>
      <vt:lpstr>Wingdings</vt:lpstr>
      <vt:lpstr>字魂175号-创中圆</vt:lpstr>
      <vt:lpstr>汉仪中圆简</vt:lpstr>
      <vt:lpstr>思源黑体 CN Light</vt:lpstr>
      <vt:lpstr>Times New Roman</vt:lpstr>
      <vt:lpstr>华文楷体</vt:lpstr>
      <vt:lpstr>思源黑体 CN Light</vt:lpstr>
      <vt:lpstr>Calibri</vt:lpstr>
      <vt:lpstr>Impact</vt:lpstr>
      <vt:lpstr>HarmonyOS Sans SC Medium</vt:lpstr>
      <vt:lpstr>Segoe Print</vt:lpstr>
      <vt:lpstr>字魂59号-创粗黑</vt:lpstr>
      <vt:lpstr>Lato</vt:lpstr>
      <vt:lpstr>华文中宋</vt:lpstr>
      <vt:lpstr>楷体</vt:lpstr>
      <vt:lpstr>汉仪正圆-55W</vt:lpstr>
      <vt:lpstr>等线</vt:lpstr>
      <vt:lpstr>OPPOSans B</vt:lpstr>
      <vt:lpstr>Calibri</vt:lpstr>
      <vt:lpstr>OPPOSans R</vt:lpstr>
      <vt:lpstr>Arial</vt:lpstr>
      <vt:lpstr>黑体</vt:lpstr>
      <vt:lpstr>Arial Unicode MS</vt:lpstr>
      <vt:lpstr>思源宋体 CN Heavy</vt:lpstr>
      <vt:lpstr>Times New Roman</vt:lpstr>
      <vt:lpstr>字魂175号-创中圆</vt:lpstr>
      <vt:lpstr>Berlin Sans FB Demi</vt:lpstr>
      <vt:lpstr>隶书</vt:lpstr>
      <vt:lpstr>Arial Black</vt:lpstr>
      <vt:lpstr>3_Office 主题​​</vt:lpstr>
      <vt:lpstr>5_Office 主题​​</vt:lpstr>
      <vt:lpstr>6_Office 主题​​</vt:lpstr>
      <vt:lpstr>Office 主题​​</vt:lpstr>
      <vt:lpstr>7_Office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Tang</dc:title>
  <dc:creator>Tang原创课件</dc:creator>
  <cp:lastModifiedBy>seewo</cp:lastModifiedBy>
  <cp:revision>103</cp:revision>
  <dcterms:created xsi:type="dcterms:W3CDTF">2018-03-13T22:28:00Z</dcterms:created>
  <dcterms:modified xsi:type="dcterms:W3CDTF">2025-03-13T00:52:18Z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TemplateUUID">
    <vt:lpwstr>v1.0_mb_0uhFjF6KMAOXeTCoqbRnZQ==</vt:lpwstr>
  </property>
  <property fmtid="{D5CDD505-2E9C-101B-9397-08002B2CF9AE}" pid="4" name="ICV">
    <vt:lpwstr>82094eadc7894699ab58ad4fe5e35034</vt:lpwstr>
  </property>
</Properties>
</file>