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 id="2147483658" r:id="rId4"/>
    <p:sldMasterId id="2147483672" r:id="rId5"/>
    <p:sldMasterId id="2147483676" r:id="rId6"/>
    <p:sldMasterId id="2147483680" r:id="rId7"/>
    <p:sldMasterId id="2147483686" r:id="rId8"/>
    <p:sldMasterId id="2147483705" r:id="rId9"/>
  </p:sldMasterIdLst>
  <p:notesMasterIdLst>
    <p:notesMasterId r:id="rId11"/>
  </p:notesMasterIdLst>
  <p:handoutMasterIdLst>
    <p:handoutMasterId r:id="rId32"/>
  </p:handoutMasterIdLst>
  <p:sldIdLst>
    <p:sldId id="16292621" r:id="rId10"/>
    <p:sldId id="413" r:id="rId12"/>
    <p:sldId id="3456" r:id="rId13"/>
    <p:sldId id="16292622" r:id="rId14"/>
    <p:sldId id="3465" r:id="rId15"/>
    <p:sldId id="3469" r:id="rId16"/>
    <p:sldId id="3505" r:id="rId17"/>
    <p:sldId id="3506" r:id="rId18"/>
    <p:sldId id="3507" r:id="rId19"/>
    <p:sldId id="3452" r:id="rId20"/>
    <p:sldId id="3508" r:id="rId21"/>
    <p:sldId id="3477" r:id="rId22"/>
    <p:sldId id="3476" r:id="rId23"/>
    <p:sldId id="3490" r:id="rId24"/>
    <p:sldId id="3494" r:id="rId25"/>
    <p:sldId id="3495" r:id="rId26"/>
    <p:sldId id="3491" r:id="rId27"/>
    <p:sldId id="3451" r:id="rId28"/>
    <p:sldId id="3510" r:id="rId29"/>
    <p:sldId id="3511" r:id="rId30"/>
    <p:sldId id="3460" r:id="rId31"/>
  </p:sldIdLst>
  <p:sldSz cx="12192000" cy="6858000"/>
  <p:notesSz cx="6858000" cy="9144000"/>
  <p:custDataLst>
    <p:tags r:id="rId36"/>
  </p:custDataLst>
  <p:defaultTextStyle>
    <a:defPPr>
      <a:defRPr lang="zh-CN"/>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1600" algn="l" defTabSz="914400" rtl="0" eaLnBrk="1" latinLnBrk="0" hangingPunct="1">
      <a:defRPr sz="1900" kern="1200">
        <a:solidFill>
          <a:schemeClr val="tx1"/>
        </a:solidFill>
        <a:latin typeface="+mn-lt"/>
        <a:ea typeface="+mn-ea"/>
        <a:cs typeface="+mn-cs"/>
      </a:defRPr>
    </a:lvl4pPr>
    <a:lvl5pPr marL="1828800" algn="l" defTabSz="914400" rtl="0" eaLnBrk="1" latinLnBrk="0" hangingPunct="1">
      <a:defRPr sz="1900" kern="1200">
        <a:solidFill>
          <a:schemeClr val="tx1"/>
        </a:solidFill>
        <a:latin typeface="+mn-lt"/>
        <a:ea typeface="+mn-ea"/>
        <a:cs typeface="+mn-cs"/>
      </a:defRPr>
    </a:lvl5pPr>
    <a:lvl6pPr marL="2285365" algn="l" defTabSz="914400" rtl="0" eaLnBrk="1" latinLnBrk="0" hangingPunct="1">
      <a:defRPr sz="1900" kern="1200">
        <a:solidFill>
          <a:schemeClr val="tx1"/>
        </a:solidFill>
        <a:latin typeface="+mn-lt"/>
        <a:ea typeface="+mn-ea"/>
        <a:cs typeface="+mn-cs"/>
      </a:defRPr>
    </a:lvl6pPr>
    <a:lvl7pPr marL="2742565" algn="l" defTabSz="914400" rtl="0" eaLnBrk="1" latinLnBrk="0" hangingPunct="1">
      <a:defRPr sz="1900" kern="1200">
        <a:solidFill>
          <a:schemeClr val="tx1"/>
        </a:solidFill>
        <a:latin typeface="+mn-lt"/>
        <a:ea typeface="+mn-ea"/>
        <a:cs typeface="+mn-cs"/>
      </a:defRPr>
    </a:lvl7pPr>
    <a:lvl8pPr marL="3199765" algn="l" defTabSz="914400" rtl="0" eaLnBrk="1" latinLnBrk="0" hangingPunct="1">
      <a:defRPr sz="1900" kern="1200">
        <a:solidFill>
          <a:schemeClr val="tx1"/>
        </a:solidFill>
        <a:latin typeface="+mn-lt"/>
        <a:ea typeface="+mn-ea"/>
        <a:cs typeface="+mn-cs"/>
      </a:defRPr>
    </a:lvl8pPr>
    <a:lvl9pPr marL="3656965" algn="l" defTabSz="914400"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1876A"/>
    <a:srgbClr val="F4F9CA"/>
    <a:srgbClr val="CC6600"/>
    <a:srgbClr val="F0CBA6"/>
    <a:srgbClr val="A7CDA4"/>
    <a:srgbClr val="E5F8D6"/>
    <a:srgbClr val="EBEEBF"/>
    <a:srgbClr val="CEE24A"/>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13" d="100"/>
          <a:sy n="113" d="100"/>
        </p:scale>
        <p:origin x="519" y="57"/>
      </p:cViewPr>
      <p:guideLst>
        <p:guide orient="horz" pos="2078"/>
        <p:guide pos="3840"/>
      </p:guideLst>
    </p:cSldViewPr>
  </p:slideViewPr>
  <p:notesTextViewPr>
    <p:cViewPr>
      <p:scale>
        <a:sx n="1" d="1"/>
        <a:sy n="1" d="1"/>
      </p:scale>
      <p:origin x="0" y="0"/>
    </p:cViewPr>
  </p:notesTextViewPr>
  <p:notesViewPr>
    <p:cSldViewPr snapToGrid="0">
      <p:cViewPr varScale="1">
        <p:scale>
          <a:sx n="59" d="100"/>
          <a:sy n="59" d="100"/>
        </p:scale>
        <p:origin x="2472" y="77"/>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6" Type="http://schemas.openxmlformats.org/officeDocument/2006/relationships/tags" Target="tags/tag74.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notesMaster" Target="notesMasters/notesMaster1.xml"/><Relationship Id="rId10" Type="http://schemas.openxmlformats.org/officeDocument/2006/relationships/slide" Target="slides/slide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06"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707"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B95D15-D175-4B90-81BE-CE572CEC5820}" type="datetimeFigureOut">
              <a:rPr lang="zh-CN" altLang="en-US" smtClean="0"/>
            </a:fld>
            <a:endParaRPr lang="zh-CN" altLang="en-US"/>
          </a:p>
        </p:txBody>
      </p:sp>
      <p:sp>
        <p:nvSpPr>
          <p:cNvPr id="1048708"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709" name="稻壳鸭鸭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D7F782-654B-40D8-878A-3BFC2D22BAA4}"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00"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701"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52757-9AF7-4D13-80B5-1FF677775EE7}" type="datetimeFigureOut">
              <a:rPr lang="zh-CN" altLang="en-US" smtClean="0"/>
            </a:fld>
            <a:endParaRPr lang="zh-CN" altLang="en-US"/>
          </a:p>
        </p:txBody>
      </p:sp>
      <p:sp>
        <p:nvSpPr>
          <p:cNvPr id="1048702"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8703"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1048704"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705" name="稻壳鸭鸭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8F224-CC68-4AC8-8D1A-FFA6A5DEBAE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5365"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8113" y="766763"/>
            <a:ext cx="6823075" cy="3838575"/>
          </a:xfrm>
        </p:spPr>
      </p:sp>
      <p:sp>
        <p:nvSpPr>
          <p:cNvPr id="3" name="文本占位符 2"/>
          <p:cNvSpPr>
            <a:spLocks noGrp="1"/>
          </p:cNvSpPr>
          <p:nvPr>
            <p:ph type="body" idx="3"/>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88895A5-2C64-4612-95D1-8BA457D87816}" type="slidenum">
              <a:rPr kumimoji="0" lang="zh-CN" altLang="en-US" sz="1200" b="0" i="0" u="none" strike="noStrike" kern="1200" cap="none" spc="0" normalizeH="0" baseline="0" noProof="0" smtClean="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4E78F224-CC68-4AC8-8D1A-FFA6A5DEBAE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5" Type="http://schemas.openxmlformats.org/officeDocument/2006/relationships/image" Target="../media/image10.png"/><Relationship Id="rId4" Type="http://schemas.openxmlformats.org/officeDocument/2006/relationships/image" Target="../media/image7.png"/><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10.png"/><Relationship Id="rId4" Type="http://schemas.openxmlformats.org/officeDocument/2006/relationships/image" Target="../media/image7.png"/><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pattFill prst="lgGrid">
          <a:fgClr>
            <a:srgbClr val="FDF7ED"/>
          </a:fgClr>
          <a:bgClr>
            <a:schemeClr val="bg1"/>
          </a:bgClr>
        </a:pattFill>
        <a:effectLst/>
      </p:bgPr>
    </p:bg>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dk1">
                    <a:lumMod val="100000"/>
                  </a:schemeClr>
                </a:solidFill>
              </a:defRPr>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lvl1pPr>
              <a:defRPr/>
            </a:lvl1pPr>
          </a:lstStyle>
          <a:p>
            <a:pPr>
              <a:defRPr/>
            </a:pPr>
            <a:fld id="{575CE3B9-266E-4E52-BE1C-4DE75D626DC7}" type="datetime1">
              <a:rPr lang="zh-CN" altLang="en-US">
                <a:solidFill>
                  <a:prstClr val="black">
                    <a:lumMod val="100000"/>
                    <a:tint val="75000"/>
                  </a:prstClr>
                </a:solidFill>
              </a:rPr>
            </a:fld>
            <a:endParaRPr lang="zh-CN" altLang="en-US">
              <a:solidFill>
                <a:prstClr val="black">
                  <a:lumMod val="100000"/>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E6C13A-A5BE-4C84-884A-4BCEDFBFE959}" type="slidenum">
              <a:rPr lang="zh-CN" altLang="en-US">
                <a:solidFill>
                  <a:prstClr val="black">
                    <a:lumMod val="100000"/>
                    <a:tint val="75000"/>
                  </a:prstClr>
                </a:solidFill>
              </a:rPr>
            </a:fld>
            <a:endParaRPr lang="zh-CN" altLang="en-US">
              <a:solidFill>
                <a:prstClr val="black">
                  <a:lumMod val="100000"/>
                  <a:tint val="75000"/>
                </a:prstClr>
              </a:solidFill>
            </a:endParaRPr>
          </a:p>
        </p:txBody>
      </p:sp>
    </p:spTree>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5"/>
            <a:ext cx="10515600" cy="2852737"/>
          </a:xfrm>
        </p:spPr>
        <p:txBody>
          <a:bodyPr anchor="b"/>
          <a:lstStyle>
            <a:lvl1pPr>
              <a:defRPr sz="6000">
                <a:solidFill>
                  <a:schemeClr val="dk1">
                    <a:lumMod val="100000"/>
                  </a:schemeClr>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dk1">
                    <a:lumMod val="100000"/>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lvl1pPr>
              <a:defRPr/>
            </a:lvl1pPr>
          </a:lstStyle>
          <a:p>
            <a:pPr>
              <a:defRPr/>
            </a:pPr>
            <a:fld id="{17B2F343-B838-4F0B-835D-AFBC26B282B6}" type="datetime1">
              <a:rPr lang="zh-CN" altLang="en-US">
                <a:solidFill>
                  <a:prstClr val="black">
                    <a:lumMod val="100000"/>
                    <a:tint val="75000"/>
                  </a:prstClr>
                </a:solidFill>
              </a:rPr>
            </a:fld>
            <a:endParaRPr lang="zh-CN" altLang="en-US">
              <a:solidFill>
                <a:prstClr val="black">
                  <a:lumMod val="100000"/>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DDE3AE-4F19-4786-BFF4-76E2A14FC4EF}" type="slidenum">
              <a:rPr lang="zh-CN" altLang="en-US">
                <a:solidFill>
                  <a:prstClr val="black">
                    <a:lumMod val="100000"/>
                    <a:tint val="75000"/>
                  </a:prstClr>
                </a:solidFill>
              </a:rPr>
            </a:fld>
            <a:endParaRPr lang="zh-CN" altLang="en-US">
              <a:solidFill>
                <a:prstClr val="black">
                  <a:lumMod val="100000"/>
                  <a:tint val="75000"/>
                </a:prstClr>
              </a:solidFill>
            </a:endParaRPr>
          </a:p>
        </p:txBody>
      </p:sp>
    </p:spTree>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dk1">
                    <a:lumMod val="100000"/>
                  </a:schemeClr>
                </a:solidFill>
              </a:defRPr>
            </a:lvl1p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9"/>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3"/>
          <p:cNvSpPr>
            <a:spLocks noGrp="1"/>
          </p:cNvSpPr>
          <p:nvPr>
            <p:ph type="dt" sz="half" idx="10"/>
          </p:nvPr>
        </p:nvSpPr>
        <p:spPr/>
        <p:txBody>
          <a:bodyPr/>
          <a:lstStyle>
            <a:lvl1pPr>
              <a:defRPr/>
            </a:lvl1pPr>
          </a:lstStyle>
          <a:p>
            <a:pPr>
              <a:defRPr/>
            </a:pPr>
            <a:fld id="{8DFBB8AF-B59D-4324-8A4E-DFD3A5E45DF2}" type="datetime1">
              <a:rPr lang="zh-CN" altLang="en-US">
                <a:solidFill>
                  <a:prstClr val="black">
                    <a:lumMod val="100000"/>
                    <a:tint val="75000"/>
                  </a:prstClr>
                </a:solidFill>
              </a:rPr>
            </a:fld>
            <a:endParaRPr lang="zh-CN" altLang="en-US">
              <a:solidFill>
                <a:prstClr val="black">
                  <a:lumMod val="100000"/>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D982964-2BF4-4690-B60C-3B8A80EC3B27}" type="slidenum">
              <a:rPr lang="zh-CN" altLang="en-US">
                <a:solidFill>
                  <a:prstClr val="black">
                    <a:lumMod val="100000"/>
                    <a:tint val="75000"/>
                  </a:prstClr>
                </a:solidFill>
              </a:rPr>
            </a:fld>
            <a:endParaRPr lang="zh-CN" altLang="en-US">
              <a:solidFill>
                <a:prstClr val="black">
                  <a:lumMod val="100000"/>
                  <a:tint val="75000"/>
                </a:prstClr>
              </a:solidFill>
            </a:endParaRPr>
          </a:p>
        </p:txBody>
      </p:sp>
    </p:spTree>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dk1">
                    <a:lumMod val="100000"/>
                  </a:schemeClr>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chemeClr val="dk1">
                    <a:lumMod val="100000"/>
                  </a:schemeClr>
                </a:solidFill>
              </a:defRPr>
            </a:lvl1pPr>
            <a:lvl2pPr marL="457200" indent="0">
              <a:buNone/>
              <a:defRPr sz="2000" b="1"/>
            </a:lvl2pPr>
            <a:lvl3pPr marL="914400" indent="0">
              <a:buNone/>
              <a:defRPr sz="1900" b="1"/>
            </a:lvl3pPr>
            <a:lvl4pPr marL="1371600" indent="0">
              <a:buNone/>
              <a:defRPr sz="1600" b="1"/>
            </a:lvl4pPr>
            <a:lvl5pPr marL="1828800" indent="0">
              <a:buNone/>
              <a:defRPr sz="1600" b="1"/>
            </a:lvl5pPr>
            <a:lvl6pPr marL="2286000"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9" y="2505075"/>
            <a:ext cx="5157787" cy="3684588"/>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solidFill>
                  <a:schemeClr val="dk1">
                    <a:lumMod val="100000"/>
                  </a:schemeClr>
                </a:solidFill>
              </a:defRPr>
            </a:lvl1pPr>
            <a:lvl2pPr marL="457200" indent="0">
              <a:buNone/>
              <a:defRPr sz="2000" b="1"/>
            </a:lvl2pPr>
            <a:lvl3pPr marL="914400" indent="0">
              <a:buNone/>
              <a:defRPr sz="1900" b="1"/>
            </a:lvl3pPr>
            <a:lvl4pPr marL="1371600" indent="0">
              <a:buNone/>
              <a:defRPr sz="1600" b="1"/>
            </a:lvl4pPr>
            <a:lvl5pPr marL="1828800" indent="0">
              <a:buNone/>
              <a:defRPr sz="1600" b="1"/>
            </a:lvl5pPr>
            <a:lvl6pPr marL="2286000"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3" y="2505075"/>
            <a:ext cx="5183188" cy="3684588"/>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3"/>
          <p:cNvSpPr>
            <a:spLocks noGrp="1"/>
          </p:cNvSpPr>
          <p:nvPr>
            <p:ph type="dt" sz="half" idx="10"/>
          </p:nvPr>
        </p:nvSpPr>
        <p:spPr/>
        <p:txBody>
          <a:bodyPr/>
          <a:lstStyle>
            <a:lvl1pPr>
              <a:defRPr/>
            </a:lvl1pPr>
          </a:lstStyle>
          <a:p>
            <a:pPr>
              <a:defRPr/>
            </a:pPr>
            <a:fld id="{5CE3D411-1803-4E8E-B362-03DBFDCD4D39}" type="datetime1">
              <a:rPr lang="zh-CN" altLang="en-US">
                <a:solidFill>
                  <a:prstClr val="black">
                    <a:lumMod val="100000"/>
                    <a:tint val="75000"/>
                  </a:prstClr>
                </a:solidFill>
              </a:rPr>
            </a:fld>
            <a:endParaRPr lang="zh-CN" altLang="en-US">
              <a:solidFill>
                <a:prstClr val="black">
                  <a:lumMod val="100000"/>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C52AD6A-2677-4FC6-9C09-CCB0FE7C9D55}" type="slidenum">
              <a:rPr lang="zh-CN" altLang="en-US">
                <a:solidFill>
                  <a:prstClr val="black">
                    <a:lumMod val="100000"/>
                    <a:tint val="75000"/>
                  </a:prstClr>
                </a:solidFill>
              </a:rPr>
            </a:fld>
            <a:endParaRPr lang="zh-CN" altLang="en-US">
              <a:solidFill>
                <a:prstClr val="black">
                  <a:lumMod val="100000"/>
                  <a:tint val="75000"/>
                </a:prstClr>
              </a:solidFill>
            </a:endParaRPr>
          </a:p>
        </p:txBody>
      </p:sp>
    </p:spTree>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dk1">
                    <a:lumMod val="100000"/>
                  </a:schemeClr>
                </a:solidFill>
              </a:defRPr>
            </a:lvl1p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fld id="{307B8371-F087-49D8-9AF6-DE8C56F742DA}" type="datetime1">
              <a:rPr lang="zh-CN" altLang="en-US">
                <a:solidFill>
                  <a:prstClr val="black">
                    <a:lumMod val="100000"/>
                    <a:tint val="75000"/>
                  </a:prstClr>
                </a:solidFill>
              </a:rPr>
            </a:fld>
            <a:endParaRPr lang="zh-CN" altLang="en-US">
              <a:solidFill>
                <a:prstClr val="black">
                  <a:lumMod val="100000"/>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64A89A-995B-499B-B89E-B9F63AC54CB6}" type="slidenum">
              <a:rPr lang="zh-CN" altLang="en-US">
                <a:solidFill>
                  <a:prstClr val="black">
                    <a:lumMod val="100000"/>
                    <a:tint val="75000"/>
                  </a:prstClr>
                </a:solidFill>
              </a:rPr>
            </a:fld>
            <a:endParaRPr lang="zh-CN" altLang="en-US">
              <a:solidFill>
                <a:prstClr val="black">
                  <a:lumMod val="100000"/>
                  <a:tint val="75000"/>
                </a:prstClr>
              </a:solidFill>
            </a:endParaRPr>
          </a:p>
        </p:txBody>
      </p:sp>
    </p:spTree>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图片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6" y="-242888"/>
            <a:ext cx="12960351" cy="736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userDrawn="1"/>
        </p:nvSpPr>
        <p:spPr>
          <a:xfrm>
            <a:off x="-384176" y="-242888"/>
            <a:ext cx="12960351" cy="7362827"/>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anchor="ctr"/>
          <a:lstStyle/>
          <a:p>
            <a:pPr algn="ctr" defTabSz="1219200">
              <a:defRPr/>
            </a:pPr>
            <a:endParaRPr lang="zh-CN" altLang="en-US" dirty="0">
              <a:solidFill>
                <a:prstClr val="white"/>
              </a:solidFill>
            </a:endParaRPr>
          </a:p>
        </p:txBody>
      </p:sp>
      <p:sp>
        <p:nvSpPr>
          <p:cNvPr id="4" name="Date Placeholder 1"/>
          <p:cNvSpPr>
            <a:spLocks noGrp="1"/>
          </p:cNvSpPr>
          <p:nvPr>
            <p:ph type="dt" sz="half" idx="10"/>
          </p:nvPr>
        </p:nvSpPr>
        <p:spPr/>
        <p:txBody>
          <a:bodyPr/>
          <a:lstStyle>
            <a:lvl1pPr>
              <a:defRPr smtClean="0">
                <a:solidFill>
                  <a:schemeClr val="dk1">
                    <a:lumMod val="100000"/>
                    <a:tint val="75000"/>
                  </a:schemeClr>
                </a:solidFill>
              </a:defRPr>
            </a:lvl1pPr>
          </a:lstStyle>
          <a:p>
            <a:pPr>
              <a:defRPr/>
            </a:pPr>
            <a:fld id="{9FD99620-2A86-46BF-938E-9564A3C6A59C}" type="datetime1">
              <a:rPr lang="zh-CN" altLang="en-US">
                <a:solidFill>
                  <a:prstClr val="black">
                    <a:lumMod val="100000"/>
                    <a:tint val="75000"/>
                  </a:prstClr>
                </a:solidFill>
              </a:rPr>
            </a:fld>
            <a:endParaRPr lang="zh-CN" altLang="en-US">
              <a:solidFill>
                <a:prstClr val="black">
                  <a:lumMod val="100000"/>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smtClean="0">
                <a:solidFill>
                  <a:schemeClr val="dk1">
                    <a:lumMod val="100000"/>
                    <a:tint val="75000"/>
                  </a:schemeClr>
                </a:solidFill>
              </a:defRPr>
            </a:lvl1pPr>
          </a:lstStyle>
          <a:p>
            <a:pPr>
              <a:defRPr/>
            </a:pPr>
            <a:fld id="{15888E0A-1A79-435B-9F8A-970E0D577FC1}" type="slidenum">
              <a:rPr lang="zh-CN" altLang="en-US">
                <a:solidFill>
                  <a:prstClr val="black">
                    <a:lumMod val="100000"/>
                    <a:tint val="75000"/>
                  </a:prstClr>
                </a:solidFill>
              </a:rPr>
            </a:fld>
            <a:endParaRPr lang="zh-CN" altLang="en-US">
              <a:solidFill>
                <a:prstClr val="black">
                  <a:lumMod val="100000"/>
                  <a:tint val="75000"/>
                </a:prstClr>
              </a:solidFill>
            </a:endParaRPr>
          </a:p>
        </p:txBody>
      </p:sp>
    </p:spTree>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6" y="-242888"/>
            <a:ext cx="12960351" cy="736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smtClean="0">
                <a:solidFill>
                  <a:schemeClr val="dk1">
                    <a:lumMod val="100000"/>
                    <a:tint val="75000"/>
                  </a:schemeClr>
                </a:solidFill>
              </a:defRPr>
            </a:lvl1pPr>
          </a:lstStyle>
          <a:p>
            <a:pPr>
              <a:defRPr/>
            </a:pPr>
            <a:fld id="{02C3AF5D-1E54-4167-8C8C-BA14792FE015}" type="datetime1">
              <a:rPr lang="zh-CN" altLang="en-US">
                <a:solidFill>
                  <a:prstClr val="black">
                    <a:lumMod val="100000"/>
                    <a:tint val="75000"/>
                  </a:prstClr>
                </a:solidFill>
              </a:rPr>
            </a:fld>
            <a:endParaRPr lang="zh-CN" altLang="en-US">
              <a:solidFill>
                <a:prstClr val="black">
                  <a:lumMod val="100000"/>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smtClean="0">
                <a:solidFill>
                  <a:schemeClr val="dk1">
                    <a:lumMod val="100000"/>
                    <a:tint val="75000"/>
                  </a:schemeClr>
                </a:solidFill>
              </a:defRPr>
            </a:lvl1pPr>
          </a:lstStyle>
          <a:p>
            <a:pPr>
              <a:defRPr/>
            </a:pPr>
            <a:fld id="{6EB262B5-25F8-4680-9C7C-83FA6285ED84}" type="slidenum">
              <a:rPr lang="zh-CN" altLang="en-US">
                <a:solidFill>
                  <a:prstClr val="black">
                    <a:lumMod val="100000"/>
                    <a:tint val="75000"/>
                  </a:prstClr>
                </a:solidFill>
              </a:rPr>
            </a:fld>
            <a:endParaRPr lang="zh-CN" altLang="en-US">
              <a:solidFill>
                <a:prstClr val="black">
                  <a:lumMod val="100000"/>
                  <a:tint val="75000"/>
                </a:prstClr>
              </a:solidFill>
            </a:endParaRPr>
          </a:p>
        </p:txBody>
      </p:sp>
    </p:spTree>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2" name="图片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6" y="-242888"/>
            <a:ext cx="12960351" cy="736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userDrawn="1"/>
        </p:nvSpPr>
        <p:spPr>
          <a:xfrm>
            <a:off x="-384176" y="-242888"/>
            <a:ext cx="12960351" cy="7362827"/>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anchor="ctr"/>
          <a:lstStyle/>
          <a:p>
            <a:pPr algn="ctr" defTabSz="1219200">
              <a:defRPr/>
            </a:pPr>
            <a:endParaRPr lang="zh-CN" altLang="en-US" dirty="0">
              <a:solidFill>
                <a:prstClr val="white"/>
              </a:solidFill>
            </a:endParaRPr>
          </a:p>
        </p:txBody>
      </p:sp>
      <p:sp>
        <p:nvSpPr>
          <p:cNvPr id="4" name="矩形: 圆角 3"/>
          <p:cNvSpPr/>
          <p:nvPr userDrawn="1"/>
        </p:nvSpPr>
        <p:spPr>
          <a:xfrm>
            <a:off x="550865" y="404819"/>
            <a:ext cx="11090275" cy="6048375"/>
          </a:xfrm>
          <a:prstGeom prst="roundRect">
            <a:avLst/>
          </a:prstGeom>
          <a:solidFill>
            <a:schemeClr val="bg1"/>
          </a:solidFill>
          <a:ln w="38100">
            <a:solidFill>
              <a:schemeClr val="accent6"/>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anchor="ctr"/>
          <a:lstStyle/>
          <a:p>
            <a:pPr algn="ctr" defTabSz="1219200">
              <a:defRPr/>
            </a:pPr>
            <a:endParaRPr lang="zh-CN" altLang="en-US">
              <a:solidFill>
                <a:prstClr val="white"/>
              </a:solidFill>
            </a:endParaRPr>
          </a:p>
        </p:txBody>
      </p:sp>
      <p:sp>
        <p:nvSpPr>
          <p:cNvPr id="5" name="Date Placeholder 1"/>
          <p:cNvSpPr>
            <a:spLocks noGrp="1"/>
          </p:cNvSpPr>
          <p:nvPr>
            <p:ph type="dt" sz="half" idx="10"/>
          </p:nvPr>
        </p:nvSpPr>
        <p:spPr/>
        <p:txBody>
          <a:bodyPr/>
          <a:lstStyle>
            <a:lvl1pPr>
              <a:defRPr smtClean="0">
                <a:solidFill>
                  <a:schemeClr val="dk1">
                    <a:lumMod val="100000"/>
                    <a:tint val="75000"/>
                  </a:schemeClr>
                </a:solidFill>
              </a:defRPr>
            </a:lvl1pPr>
          </a:lstStyle>
          <a:p>
            <a:pPr>
              <a:defRPr/>
            </a:pPr>
            <a:fld id="{06AA8212-9F3F-40E1-AF87-79CAF19E757A}" type="datetime1">
              <a:rPr lang="zh-CN" altLang="en-US">
                <a:solidFill>
                  <a:prstClr val="black">
                    <a:lumMod val="100000"/>
                    <a:tint val="75000"/>
                  </a:prstClr>
                </a:solidFill>
              </a:rPr>
            </a:fld>
            <a:endParaRPr lang="zh-CN" altLang="en-US">
              <a:solidFill>
                <a:prstClr val="black">
                  <a:lumMod val="100000"/>
                  <a:tint val="7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Slide Number Placeholder 3"/>
          <p:cNvSpPr>
            <a:spLocks noGrp="1"/>
          </p:cNvSpPr>
          <p:nvPr>
            <p:ph type="sldNum" sz="quarter" idx="12"/>
          </p:nvPr>
        </p:nvSpPr>
        <p:spPr/>
        <p:txBody>
          <a:bodyPr/>
          <a:lstStyle>
            <a:lvl1pPr>
              <a:defRPr smtClean="0">
                <a:solidFill>
                  <a:schemeClr val="dk1">
                    <a:lumMod val="100000"/>
                    <a:tint val="75000"/>
                  </a:schemeClr>
                </a:solidFill>
              </a:defRPr>
            </a:lvl1pPr>
          </a:lstStyle>
          <a:p>
            <a:pPr>
              <a:defRPr/>
            </a:pPr>
            <a:fld id="{DE245B24-869A-4BF9-9CF7-EE90D8F23E1B}" type="slidenum">
              <a:rPr lang="zh-CN" altLang="en-US">
                <a:solidFill>
                  <a:prstClr val="black">
                    <a:lumMod val="100000"/>
                    <a:tint val="75000"/>
                  </a:prstClr>
                </a:solidFill>
              </a:rPr>
            </a:fld>
            <a:endParaRPr lang="zh-CN" altLang="en-US">
              <a:solidFill>
                <a:prstClr val="black">
                  <a:lumMod val="100000"/>
                  <a:tint val="75000"/>
                </a:prstClr>
              </a:solidFill>
            </a:endParaRPr>
          </a:p>
        </p:txBody>
      </p:sp>
    </p:spTree>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dk1">
                    <a:lumMod val="100000"/>
                  </a:schemeClr>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32"/>
            <a:ext cx="6172200" cy="4873625"/>
          </a:xfrm>
        </p:spPr>
        <p:txBody>
          <a:bodyPr/>
          <a:lstStyle>
            <a:lvl1pPr>
              <a:defRPr sz="3200">
                <a:solidFill>
                  <a:schemeClr val="dk1">
                    <a:lumMod val="100000"/>
                  </a:schemeClr>
                </a:solidFill>
              </a:defRPr>
            </a:lvl1pPr>
            <a:lvl2pPr>
              <a:defRPr sz="2800">
                <a:solidFill>
                  <a:schemeClr val="dk1">
                    <a:lumMod val="100000"/>
                  </a:schemeClr>
                </a:solidFill>
              </a:defRPr>
            </a:lvl2pPr>
            <a:lvl3pPr>
              <a:defRPr sz="2400">
                <a:solidFill>
                  <a:schemeClr val="dk1">
                    <a:lumMod val="100000"/>
                  </a:schemeClr>
                </a:solidFill>
              </a:defRPr>
            </a:lvl3pPr>
            <a:lvl4pPr>
              <a:defRPr sz="2000">
                <a:solidFill>
                  <a:schemeClr val="dk1">
                    <a:lumMod val="100000"/>
                  </a:schemeClr>
                </a:solidFill>
              </a:defRPr>
            </a:lvl4pPr>
            <a:lvl5pPr>
              <a:defRPr sz="2000">
                <a:solidFill>
                  <a:schemeClr val="dk1">
                    <a:lumMod val="100000"/>
                  </a:schemeClr>
                </a:solidFill>
              </a:defRPr>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solidFill>
                  <a:schemeClr val="dk1">
                    <a:lumMod val="100000"/>
                  </a:schemeClr>
                </a:solidFill>
              </a:defRPr>
            </a:lvl1pPr>
            <a:lvl2pPr marL="457200" indent="0">
              <a:buNone/>
              <a:defRPr sz="1500"/>
            </a:lvl2pPr>
            <a:lvl3pPr marL="914400" indent="0">
              <a:buNone/>
              <a:defRPr sz="1200"/>
            </a:lvl3pPr>
            <a:lvl4pPr marL="1371600" indent="0">
              <a:buNone/>
              <a:defRPr sz="1100"/>
            </a:lvl4pPr>
            <a:lvl5pPr marL="1828800" indent="0">
              <a:buNone/>
              <a:defRPr sz="1100"/>
            </a:lvl5pPr>
            <a:lvl6pPr marL="2286000" indent="0">
              <a:buNone/>
              <a:defRPr sz="1100"/>
            </a:lvl6pPr>
            <a:lvl7pPr marL="2742565" indent="0">
              <a:buNone/>
              <a:defRPr sz="1100"/>
            </a:lvl7pPr>
            <a:lvl8pPr marL="3199765" indent="0">
              <a:buNone/>
              <a:defRPr sz="1100"/>
            </a:lvl8pPr>
            <a:lvl9pPr marL="3656965" indent="0">
              <a:buNone/>
              <a:defRPr sz="1100"/>
            </a:lvl9pPr>
          </a:lstStyle>
          <a:p>
            <a:pPr lvl="0"/>
            <a:r>
              <a:rPr lang="zh-CN" altLang="en-US"/>
              <a:t>单击此处编辑母版文本样式</a:t>
            </a:r>
            <a:endParaRPr lang="zh-CN" altLang="en-US"/>
          </a:p>
        </p:txBody>
      </p:sp>
      <p:sp>
        <p:nvSpPr>
          <p:cNvPr id="5" name="Date Placeholder 3"/>
          <p:cNvSpPr>
            <a:spLocks noGrp="1"/>
          </p:cNvSpPr>
          <p:nvPr>
            <p:ph type="dt" sz="half" idx="10"/>
          </p:nvPr>
        </p:nvSpPr>
        <p:spPr/>
        <p:txBody>
          <a:bodyPr/>
          <a:lstStyle>
            <a:lvl1pPr>
              <a:defRPr/>
            </a:lvl1pPr>
          </a:lstStyle>
          <a:p>
            <a:pPr>
              <a:defRPr/>
            </a:pPr>
            <a:fld id="{A431DEE3-0FB8-469B-AB0E-9BFE32E012FD}" type="datetime1">
              <a:rPr lang="zh-CN" altLang="en-US">
                <a:solidFill>
                  <a:prstClr val="black">
                    <a:lumMod val="100000"/>
                    <a:tint val="75000"/>
                  </a:prstClr>
                </a:solidFill>
              </a:rPr>
            </a:fld>
            <a:endParaRPr lang="zh-CN" altLang="en-US">
              <a:solidFill>
                <a:prstClr val="black">
                  <a:lumMod val="100000"/>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5C0FECD-5E76-4CFC-83C6-FCD09529DB7B}" type="slidenum">
              <a:rPr lang="zh-CN" altLang="en-US">
                <a:solidFill>
                  <a:prstClr val="black">
                    <a:lumMod val="100000"/>
                    <a:tint val="75000"/>
                  </a:prstClr>
                </a:solidFill>
              </a:rPr>
            </a:fld>
            <a:endParaRPr lang="zh-CN" altLang="en-US">
              <a:solidFill>
                <a:prstClr val="black">
                  <a:lumMod val="100000"/>
                  <a:tint val="75000"/>
                </a:prstClr>
              </a:solidFill>
            </a:endParaRPr>
          </a:p>
        </p:txBody>
      </p:sp>
    </p:spTree>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dk1">
                    <a:lumMod val="100000"/>
                  </a:schemeClr>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32"/>
            <a:ext cx="6172200" cy="4873625"/>
          </a:xfrm>
        </p:spPr>
        <p:txBody>
          <a:bodyPr rtlCol="0">
            <a:normAutofit/>
          </a:bodyPr>
          <a:lstStyle>
            <a:lvl1pPr marL="0" indent="0">
              <a:buNone/>
              <a:defRPr sz="3200">
                <a:solidFill>
                  <a:schemeClr val="dk1">
                    <a:lumMod val="10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2565" indent="0">
              <a:buNone/>
              <a:defRPr sz="2000"/>
            </a:lvl7pPr>
            <a:lvl8pPr marL="3199765" indent="0">
              <a:buNone/>
              <a:defRPr sz="2000"/>
            </a:lvl8pPr>
            <a:lvl9pPr marL="3656965"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solidFill>
                  <a:schemeClr val="dk1">
                    <a:lumMod val="100000"/>
                  </a:schemeClr>
                </a:solidFill>
              </a:defRPr>
            </a:lvl1pPr>
            <a:lvl2pPr marL="457200" indent="0">
              <a:buNone/>
              <a:defRPr sz="1500"/>
            </a:lvl2pPr>
            <a:lvl3pPr marL="914400" indent="0">
              <a:buNone/>
              <a:defRPr sz="1200"/>
            </a:lvl3pPr>
            <a:lvl4pPr marL="1371600" indent="0">
              <a:buNone/>
              <a:defRPr sz="1100"/>
            </a:lvl4pPr>
            <a:lvl5pPr marL="1828800" indent="0">
              <a:buNone/>
              <a:defRPr sz="1100"/>
            </a:lvl5pPr>
            <a:lvl6pPr marL="2286000" indent="0">
              <a:buNone/>
              <a:defRPr sz="1100"/>
            </a:lvl6pPr>
            <a:lvl7pPr marL="2742565" indent="0">
              <a:buNone/>
              <a:defRPr sz="1100"/>
            </a:lvl7pPr>
            <a:lvl8pPr marL="3199765" indent="0">
              <a:buNone/>
              <a:defRPr sz="1100"/>
            </a:lvl8pPr>
            <a:lvl9pPr marL="3656965" indent="0">
              <a:buNone/>
              <a:defRPr sz="1100"/>
            </a:lvl9pPr>
          </a:lstStyle>
          <a:p>
            <a:pPr lvl="0"/>
            <a:r>
              <a:rPr lang="zh-CN" altLang="en-US"/>
              <a:t>单击此处编辑母版文本样式</a:t>
            </a:r>
            <a:endParaRPr lang="zh-CN" altLang="en-US"/>
          </a:p>
        </p:txBody>
      </p:sp>
      <p:sp>
        <p:nvSpPr>
          <p:cNvPr id="5" name="Date Placeholder 3"/>
          <p:cNvSpPr>
            <a:spLocks noGrp="1"/>
          </p:cNvSpPr>
          <p:nvPr>
            <p:ph type="dt" sz="half" idx="10"/>
          </p:nvPr>
        </p:nvSpPr>
        <p:spPr/>
        <p:txBody>
          <a:bodyPr/>
          <a:lstStyle>
            <a:lvl1pPr>
              <a:defRPr/>
            </a:lvl1pPr>
          </a:lstStyle>
          <a:p>
            <a:pPr>
              <a:defRPr/>
            </a:pPr>
            <a:fld id="{F58A985D-8BBB-4943-A3B9-3CE94F3B2093}" type="datetime1">
              <a:rPr lang="zh-CN" altLang="en-US">
                <a:solidFill>
                  <a:prstClr val="black">
                    <a:lumMod val="100000"/>
                    <a:tint val="75000"/>
                  </a:prstClr>
                </a:solidFill>
              </a:rPr>
            </a:fld>
            <a:endParaRPr lang="zh-CN" altLang="en-US">
              <a:solidFill>
                <a:prstClr val="black">
                  <a:lumMod val="100000"/>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63F2FFE-2E11-459A-ACA8-B5F798A65785}" type="slidenum">
              <a:rPr lang="zh-CN" altLang="en-US">
                <a:solidFill>
                  <a:prstClr val="black">
                    <a:lumMod val="100000"/>
                    <a:tint val="75000"/>
                  </a:prstClr>
                </a:solidFill>
              </a:rPr>
            </a:fld>
            <a:endParaRPr lang="zh-CN" altLang="en-US">
              <a:solidFill>
                <a:prstClr val="black">
                  <a:lumMod val="100000"/>
                  <a:tint val="75000"/>
                </a:prstClr>
              </a:solidFill>
            </a:endParaRPr>
          </a:p>
        </p:txBody>
      </p:sp>
    </p:spTree>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自定义版式">
    <p:bg>
      <p:bgPr>
        <a:pattFill prst="lgGrid">
          <a:fgClr>
            <a:srgbClr val="FDF7ED"/>
          </a:fgClr>
          <a:bgClr>
            <a:schemeClr val="bg1"/>
          </a:bgClr>
        </a:pattFill>
        <a:effectLst/>
      </p:bgPr>
    </p:bg>
    <p:spTree>
      <p:nvGrpSpPr>
        <p:cNvPr id="1" name=""/>
        <p:cNvGrpSpPr/>
        <p:nvPr/>
      </p:nvGrpSpPr>
      <p:grpSpPr>
        <a:xfrm>
          <a:off x="0" y="0"/>
          <a:ext cx="0" cy="0"/>
          <a:chOff x="0" y="0"/>
          <a:chExt cx="0" cy="0"/>
        </a:xfrm>
      </p:grpSpPr>
      <p:grpSp>
        <p:nvGrpSpPr>
          <p:cNvPr id="20" name="组合 2"/>
          <p:cNvGrpSpPr/>
          <p:nvPr userDrawn="1"/>
        </p:nvGrpSpPr>
        <p:grpSpPr>
          <a:xfrm>
            <a:off x="0" y="5569187"/>
            <a:ext cx="12192000" cy="1303868"/>
            <a:chOff x="0" y="4176888"/>
            <a:chExt cx="9144000" cy="977901"/>
          </a:xfrm>
        </p:grpSpPr>
        <p:sp>
          <p:nvSpPr>
            <p:cNvPr id="1048576" name="矩形 3"/>
            <p:cNvSpPr/>
            <p:nvPr/>
          </p:nvSpPr>
          <p:spPr>
            <a:xfrm>
              <a:off x="0" y="4176888"/>
              <a:ext cx="9144000" cy="1566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097152" name="图片 4"/>
            <p:cNvPicPr>
              <a:picLocks noChangeAspect="1"/>
            </p:cNvPicPr>
            <p:nvPr/>
          </p:nvPicPr>
          <p:blipFill>
            <a:blip r:embed="rId2" cstate="print">
              <a:duotone>
                <a:schemeClr val="accent1">
                  <a:shade val="45000"/>
                  <a:satMod val="135000"/>
                </a:schemeClr>
                <a:prstClr val="white"/>
              </a:duotone>
            </a:blip>
            <a:stretch>
              <a:fillRect/>
            </a:stretch>
          </p:blipFill>
          <p:spPr>
            <a:xfrm>
              <a:off x="0" y="4324350"/>
              <a:ext cx="9144000" cy="830439"/>
            </a:xfrm>
            <a:prstGeom prst="rect">
              <a:avLst/>
            </a:prstGeom>
          </p:spPr>
        </p:pic>
      </p:grpSp>
      <p:pic>
        <p:nvPicPr>
          <p:cNvPr id="2097153" name="图片 6"/>
          <p:cNvPicPr>
            <a:picLocks noChangeAspect="1"/>
          </p:cNvPicPr>
          <p:nvPr userDrawn="1"/>
        </p:nvPicPr>
        <p:blipFill rotWithShape="1">
          <a:blip r:embed="rId3" cstate="print"/>
          <a:srcRect l="24364" b="68500"/>
          <a:stretch>
            <a:fillRect/>
          </a:stretch>
        </p:blipFill>
        <p:spPr>
          <a:xfrm>
            <a:off x="1" y="9"/>
            <a:ext cx="4223051" cy="1655007"/>
          </a:xfrm>
          <a:prstGeom prst="rect">
            <a:avLst/>
          </a:prstGeom>
        </p:spPr>
      </p:pic>
      <p:pic>
        <p:nvPicPr>
          <p:cNvPr id="2097154" name="图片 7"/>
          <p:cNvPicPr>
            <a:picLocks noChangeAspect="1"/>
          </p:cNvPicPr>
          <p:nvPr userDrawn="1"/>
        </p:nvPicPr>
        <p:blipFill rotWithShape="1">
          <a:blip r:embed="rId4" cstate="print"/>
          <a:srcRect t="32208" r="54182" b="52977"/>
          <a:stretch>
            <a:fillRect/>
          </a:stretch>
        </p:blipFill>
        <p:spPr>
          <a:xfrm>
            <a:off x="8432800" y="608229"/>
            <a:ext cx="3339112" cy="1016000"/>
          </a:xfrm>
          <a:prstGeom prst="rect">
            <a:avLst/>
          </a:prstGeom>
        </p:spPr>
      </p:pic>
      <p:pic>
        <p:nvPicPr>
          <p:cNvPr id="2097155" name="图片 8"/>
          <p:cNvPicPr>
            <a:picLocks noChangeAspect="1"/>
          </p:cNvPicPr>
          <p:nvPr userDrawn="1"/>
        </p:nvPicPr>
        <p:blipFill rotWithShape="1">
          <a:blip r:embed="rId5" cstate="print"/>
          <a:srcRect l="54767"/>
          <a:stretch>
            <a:fillRect/>
          </a:stretch>
        </p:blipFill>
        <p:spPr>
          <a:xfrm>
            <a:off x="244871" y="3908619"/>
            <a:ext cx="896008" cy="2308676"/>
          </a:xfrm>
          <a:prstGeom prst="rect">
            <a:avLst/>
          </a:prstGeom>
        </p:spPr>
      </p:pic>
      <p:pic>
        <p:nvPicPr>
          <p:cNvPr id="2097156" name="图片 9"/>
          <p:cNvPicPr>
            <a:picLocks noChangeAspect="1"/>
          </p:cNvPicPr>
          <p:nvPr userDrawn="1"/>
        </p:nvPicPr>
        <p:blipFill>
          <a:blip r:embed="rId6" cstate="print"/>
          <a:stretch>
            <a:fillRect/>
          </a:stretch>
        </p:blipFill>
        <p:spPr>
          <a:xfrm>
            <a:off x="7245590" y="4038600"/>
            <a:ext cx="4946417" cy="2622981"/>
          </a:xfrm>
          <a:prstGeom prst="rect">
            <a:avLst/>
          </a:prstGeom>
        </p:spPr>
      </p:pic>
      <p:sp>
        <p:nvSpPr>
          <p:cNvPr id="1048577" name="矩形 10"/>
          <p:cNvSpPr/>
          <p:nvPr userDrawn="1"/>
        </p:nvSpPr>
        <p:spPr>
          <a:xfrm>
            <a:off x="9792000" y="-1"/>
            <a:ext cx="2400000" cy="2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zh-CN" altLang="en-US" sz="2400"/>
          </a:p>
        </p:txBody>
      </p:sp>
      <p:sp>
        <p:nvSpPr>
          <p:cNvPr id="1048578" name="矩形 11"/>
          <p:cNvSpPr/>
          <p:nvPr userDrawn="1"/>
        </p:nvSpPr>
        <p:spPr>
          <a:xfrm>
            <a:off x="10992000" y="236868"/>
            <a:ext cx="1200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zh-CN" altLang="en-US" sz="240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dk1">
                    <a:lumMod val="100000"/>
                  </a:schemeClr>
                </a:solidFil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lvl1pPr>
              <a:defRPr/>
            </a:lvl1pPr>
          </a:lstStyle>
          <a:p>
            <a:pPr>
              <a:defRPr/>
            </a:pPr>
            <a:fld id="{A3A1DE2F-6271-403D-B824-989212402FD7}" type="datetime1">
              <a:rPr lang="zh-CN" altLang="en-US">
                <a:solidFill>
                  <a:prstClr val="black">
                    <a:lumMod val="100000"/>
                    <a:tint val="75000"/>
                  </a:prstClr>
                </a:solidFill>
              </a:rPr>
            </a:fld>
            <a:endParaRPr lang="zh-CN" altLang="en-US">
              <a:solidFill>
                <a:prstClr val="black">
                  <a:lumMod val="100000"/>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F2606C0-48BF-43BE-8A2A-D4BEC46817D2}" type="slidenum">
              <a:rPr lang="zh-CN" altLang="en-US">
                <a:solidFill>
                  <a:prstClr val="black">
                    <a:lumMod val="100000"/>
                    <a:tint val="75000"/>
                  </a:prstClr>
                </a:solidFill>
              </a:rPr>
            </a:fld>
            <a:endParaRPr lang="zh-CN" altLang="en-US">
              <a:solidFill>
                <a:prstClr val="black">
                  <a:lumMod val="100000"/>
                  <a:tint val="75000"/>
                </a:prstClr>
              </a:solidFill>
            </a:endParaRPr>
          </a:p>
        </p:txBody>
      </p:sp>
    </p:spTree>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1"/>
            <a:ext cx="2628900" cy="5811839"/>
          </a:xfrm>
        </p:spPr>
        <p:txBody>
          <a:bodyPr vert="eaVert"/>
          <a:lstStyle>
            <a:lvl1pPr>
              <a:defRPr>
                <a:solidFill>
                  <a:schemeClr val="dk1">
                    <a:lumMod val="100000"/>
                  </a:schemeClr>
                </a:solidFil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3" y="365131"/>
            <a:ext cx="7734300" cy="5811839"/>
          </a:xfrm>
        </p:spPr>
        <p:txBody>
          <a:bodyPr vert="eaVert"/>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lvl1pPr>
              <a:defRPr/>
            </a:lvl1pPr>
          </a:lstStyle>
          <a:p>
            <a:pPr>
              <a:defRPr/>
            </a:pPr>
            <a:fld id="{BEAF22D0-AF4D-494E-B0D9-602C97F80F50}" type="datetime1">
              <a:rPr lang="zh-CN" altLang="en-US">
                <a:solidFill>
                  <a:prstClr val="black">
                    <a:lumMod val="100000"/>
                    <a:tint val="75000"/>
                  </a:prstClr>
                </a:solidFill>
              </a:rPr>
            </a:fld>
            <a:endParaRPr lang="zh-CN" altLang="en-US">
              <a:solidFill>
                <a:prstClr val="black">
                  <a:lumMod val="100000"/>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CC23DD-79F7-4736-83DB-91DE92070618}" type="slidenum">
              <a:rPr lang="zh-CN" altLang="en-US">
                <a:solidFill>
                  <a:prstClr val="black">
                    <a:lumMod val="100000"/>
                    <a:tint val="75000"/>
                  </a:prstClr>
                </a:solidFill>
              </a:rPr>
            </a:fld>
            <a:endParaRPr lang="zh-CN" altLang="en-US">
              <a:solidFill>
                <a:prstClr val="black">
                  <a:lumMod val="100000"/>
                  <a:tint val="75000"/>
                </a:prstClr>
              </a:solidFill>
            </a:endParaRPr>
          </a:p>
        </p:txBody>
      </p:sp>
    </p:spTree>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accent2"/>
        </a:solidFill>
        <a:effectLst/>
      </p:bgPr>
    </p:bg>
    <p:spTree>
      <p:nvGrpSpPr>
        <p:cNvPr id="1" name=""/>
        <p:cNvGrpSpPr/>
        <p:nvPr/>
      </p:nvGrpSpPr>
      <p:grpSpPr>
        <a:xfrm>
          <a:off x="0" y="0"/>
          <a:ext cx="0" cy="0"/>
          <a:chOff x="0" y="0"/>
          <a:chExt cx="0" cy="0"/>
        </a:xfrm>
      </p:grpSpPr>
      <p:sp>
        <p:nvSpPr>
          <p:cNvPr id="7" name="文本框 6"/>
          <p:cNvSpPr txBox="1"/>
          <p:nvPr userDrawn="1"/>
        </p:nvSpPr>
        <p:spPr>
          <a:xfrm>
            <a:off x="504983" y="584201"/>
            <a:ext cx="2161271" cy="451403"/>
          </a:xfrm>
          <a:prstGeom prst="rect">
            <a:avLst/>
          </a:prstGeom>
          <a:noFill/>
        </p:spPr>
        <p:txBody>
          <a:bodyPr wrap="none" lIns="121912" tIns="60956" rIns="121912" bIns="60956" rtlCol="0">
            <a:spAutoFit/>
          </a:bodyPr>
          <a:lstStyle/>
          <a:p>
            <a:pPr defTabSz="1219200"/>
            <a:r>
              <a:rPr lang="zh-CN" altLang="en-US" sz="2100" dirty="0">
                <a:solidFill>
                  <a:srgbClr val="FFFFFF"/>
                </a:solidFill>
              </a:rPr>
              <a:t>劳动技术叠衣服</a:t>
            </a:r>
            <a:endParaRPr lang="zh-CN" altLang="en-US" sz="2100" dirty="0">
              <a:solidFill>
                <a:srgbClr val="FFFFFF"/>
              </a:solidFill>
            </a:endParaRPr>
          </a:p>
        </p:txBody>
      </p:sp>
      <p:sp>
        <p:nvSpPr>
          <p:cNvPr id="2" name="菱形 1"/>
          <p:cNvSpPr/>
          <p:nvPr userDrawn="1"/>
        </p:nvSpPr>
        <p:spPr>
          <a:xfrm>
            <a:off x="290696" y="635331"/>
            <a:ext cx="318904" cy="318904"/>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200"/>
            <a:endParaRPr lang="zh-CN" altLang="en-US" sz="2400">
              <a:solidFill>
                <a:srgbClr val="FFFFFF"/>
              </a:solidFill>
            </a:endParaRPr>
          </a:p>
        </p:txBody>
      </p:sp>
      <p:sp>
        <p:nvSpPr>
          <p:cNvPr id="3" name="矩形 2"/>
          <p:cNvSpPr/>
          <p:nvPr userDrawn="1"/>
        </p:nvSpPr>
        <p:spPr>
          <a:xfrm>
            <a:off x="253222" y="1041009"/>
            <a:ext cx="11692201" cy="560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200"/>
            <a:endParaRPr lang="zh-CN" altLang="en-US" sz="2400">
              <a:solidFill>
                <a:srgbClr val="FFFFFF"/>
              </a:solidFill>
            </a:endParaRPr>
          </a:p>
        </p:txBody>
      </p:sp>
    </p:spTree>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253222" y="1041009"/>
            <a:ext cx="11692201" cy="560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200"/>
            <a:endParaRPr lang="zh-CN" altLang="en-US" sz="2400">
              <a:solidFill>
                <a:srgbClr val="FFFFFF"/>
              </a:solidFill>
            </a:endParaRPr>
          </a:p>
        </p:txBody>
      </p:sp>
    </p:spTree>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bg>
      <p:bgPr>
        <a:pattFill prst="lgGrid">
          <a:fgClr>
            <a:srgbClr val="E8F8F3"/>
          </a:fgClr>
          <a:bgClr>
            <a:schemeClr val="bg1"/>
          </a:bgClr>
        </a:pattFill>
        <a:effectLst/>
      </p:bgPr>
    </p:bg>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8" name="矩形 7"/>
          <p:cNvSpPr/>
          <p:nvPr userDrawn="1"/>
        </p:nvSpPr>
        <p:spPr>
          <a:xfrm>
            <a:off x="0" y="6578601"/>
            <a:ext cx="12192000" cy="284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200"/>
            <a:endParaRPr lang="zh-CN" altLang="en-US" sz="2400">
              <a:solidFill>
                <a:srgbClr val="FFFFFF"/>
              </a:solidFill>
            </a:endParaRPr>
          </a:p>
        </p:txBody>
      </p:sp>
    </p:spTree>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节标题">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a:xfrm>
            <a:off x="0" y="6578601"/>
            <a:ext cx="12192000" cy="284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200"/>
            <a:endParaRPr lang="zh-CN" altLang="en-US" sz="2400">
              <a:solidFill>
                <a:srgbClr val="FFFFFF"/>
              </a:solidFill>
            </a:endParaRPr>
          </a:p>
        </p:txBody>
      </p:sp>
    </p:spTree>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bg>
      <p:bgPr>
        <a:pattFill prst="lgGrid">
          <a:fgClr>
            <a:srgbClr val="FDF7ED"/>
          </a:fgClr>
          <a:bgClr>
            <a:schemeClr val="bg1"/>
          </a:bgClr>
        </a:pattFill>
        <a:effectLst/>
      </p:bgPr>
    </p:bg>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bg>
      <p:bgPr>
        <a:pattFill prst="lgGrid">
          <a:fgClr>
            <a:srgbClr val="FDF7ED"/>
          </a:fgClr>
          <a:bgClr>
            <a:schemeClr val="bg1"/>
          </a:bgClr>
        </a:pattFill>
        <a:effectLst/>
      </p:bgPr>
    </p:bg>
    <p:spTree>
      <p:nvGrpSpPr>
        <p:cNvPr id="1" name=""/>
        <p:cNvGrpSpPr/>
        <p:nvPr/>
      </p:nvGrpSpPr>
      <p:grpSpPr>
        <a:xfrm>
          <a:off x="0" y="0"/>
          <a:ext cx="0" cy="0"/>
          <a:chOff x="0" y="0"/>
          <a:chExt cx="0" cy="0"/>
        </a:xfrm>
      </p:grpSpPr>
      <p:grpSp>
        <p:nvGrpSpPr>
          <p:cNvPr id="20" name="组合 2"/>
          <p:cNvGrpSpPr/>
          <p:nvPr userDrawn="1"/>
        </p:nvGrpSpPr>
        <p:grpSpPr>
          <a:xfrm>
            <a:off x="0" y="5569185"/>
            <a:ext cx="12192000" cy="1303868"/>
            <a:chOff x="0" y="4176888"/>
            <a:chExt cx="9144000" cy="977901"/>
          </a:xfrm>
        </p:grpSpPr>
        <p:sp>
          <p:nvSpPr>
            <p:cNvPr id="1048576" name="矩形 3"/>
            <p:cNvSpPr/>
            <p:nvPr/>
          </p:nvSpPr>
          <p:spPr>
            <a:xfrm>
              <a:off x="0" y="4176888"/>
              <a:ext cx="9144000" cy="1566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097152" name="图片 4"/>
            <p:cNvPicPr>
              <a:picLocks noChangeAspect="1"/>
            </p:cNvPicPr>
            <p:nvPr/>
          </p:nvPicPr>
          <p:blipFill>
            <a:blip r:embed="rId2" cstate="print">
              <a:duotone>
                <a:schemeClr val="accent1">
                  <a:shade val="45000"/>
                  <a:satMod val="135000"/>
                </a:schemeClr>
                <a:prstClr val="white"/>
              </a:duotone>
            </a:blip>
            <a:stretch>
              <a:fillRect/>
            </a:stretch>
          </p:blipFill>
          <p:spPr>
            <a:xfrm>
              <a:off x="0" y="4324350"/>
              <a:ext cx="9144000" cy="830439"/>
            </a:xfrm>
            <a:prstGeom prst="rect">
              <a:avLst/>
            </a:prstGeom>
          </p:spPr>
        </p:pic>
      </p:grpSp>
      <p:pic>
        <p:nvPicPr>
          <p:cNvPr id="2097153" name="图片 6"/>
          <p:cNvPicPr>
            <a:picLocks noChangeAspect="1"/>
          </p:cNvPicPr>
          <p:nvPr userDrawn="1"/>
        </p:nvPicPr>
        <p:blipFill rotWithShape="1">
          <a:blip r:embed="rId3" cstate="print"/>
          <a:srcRect l="24364" b="68500"/>
          <a:stretch>
            <a:fillRect/>
          </a:stretch>
        </p:blipFill>
        <p:spPr>
          <a:xfrm>
            <a:off x="0" y="1"/>
            <a:ext cx="4223051" cy="1655007"/>
          </a:xfrm>
          <a:prstGeom prst="rect">
            <a:avLst/>
          </a:prstGeom>
        </p:spPr>
      </p:pic>
      <p:pic>
        <p:nvPicPr>
          <p:cNvPr id="2097154" name="图片 7"/>
          <p:cNvPicPr>
            <a:picLocks noChangeAspect="1"/>
          </p:cNvPicPr>
          <p:nvPr userDrawn="1"/>
        </p:nvPicPr>
        <p:blipFill rotWithShape="1">
          <a:blip r:embed="rId4" cstate="print"/>
          <a:srcRect t="32208" r="54182" b="52977"/>
          <a:stretch>
            <a:fillRect/>
          </a:stretch>
        </p:blipFill>
        <p:spPr>
          <a:xfrm>
            <a:off x="8432800" y="608229"/>
            <a:ext cx="3339112" cy="1016000"/>
          </a:xfrm>
          <a:prstGeom prst="rect">
            <a:avLst/>
          </a:prstGeom>
        </p:spPr>
      </p:pic>
      <p:pic>
        <p:nvPicPr>
          <p:cNvPr id="2097155" name="图片 8"/>
          <p:cNvPicPr>
            <a:picLocks noChangeAspect="1"/>
          </p:cNvPicPr>
          <p:nvPr userDrawn="1"/>
        </p:nvPicPr>
        <p:blipFill rotWithShape="1">
          <a:blip r:embed="rId5" cstate="print"/>
          <a:srcRect l="54767"/>
          <a:stretch>
            <a:fillRect/>
          </a:stretch>
        </p:blipFill>
        <p:spPr>
          <a:xfrm>
            <a:off x="244871" y="3908617"/>
            <a:ext cx="896008" cy="2308676"/>
          </a:xfrm>
          <a:prstGeom prst="rect">
            <a:avLst/>
          </a:prstGeom>
        </p:spPr>
      </p:pic>
      <p:pic>
        <p:nvPicPr>
          <p:cNvPr id="2097156" name="图片 9"/>
          <p:cNvPicPr>
            <a:picLocks noChangeAspect="1"/>
          </p:cNvPicPr>
          <p:nvPr userDrawn="1"/>
        </p:nvPicPr>
        <p:blipFill>
          <a:blip r:embed="rId6" cstate="print"/>
          <a:stretch>
            <a:fillRect/>
          </a:stretch>
        </p:blipFill>
        <p:spPr>
          <a:xfrm>
            <a:off x="7245582" y="4038600"/>
            <a:ext cx="4946417" cy="2622981"/>
          </a:xfrm>
          <a:prstGeom prst="rect">
            <a:avLst/>
          </a:prstGeom>
        </p:spPr>
      </p:pic>
      <p:sp>
        <p:nvSpPr>
          <p:cNvPr id="1048577" name="矩形 10"/>
          <p:cNvSpPr/>
          <p:nvPr userDrawn="1"/>
        </p:nvSpPr>
        <p:spPr>
          <a:xfrm>
            <a:off x="9792000" y="-1"/>
            <a:ext cx="2400000" cy="2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578" name="矩形 11"/>
          <p:cNvSpPr/>
          <p:nvPr userDrawn="1"/>
        </p:nvSpPr>
        <p:spPr>
          <a:xfrm>
            <a:off x="10992000" y="236868"/>
            <a:ext cx="1200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bg>
      <p:bgPr>
        <a:pattFill prst="lgGrid">
          <a:fgClr>
            <a:srgbClr val="FDF7ED"/>
          </a:fgClr>
          <a:bgClr>
            <a:schemeClr val="bg1"/>
          </a:bgClr>
        </a:pattFill>
        <a:effectLst/>
      </p:bgPr>
    </p:bg>
    <p:spTree>
      <p:nvGrpSpPr>
        <p:cNvPr id="1" name=""/>
        <p:cNvGrpSpPr/>
        <p:nvPr/>
      </p:nvGrpSpPr>
      <p:grpSpPr>
        <a:xfrm>
          <a:off x="0" y="0"/>
          <a:ext cx="0" cy="0"/>
          <a:chOff x="0" y="0"/>
          <a:chExt cx="0" cy="0"/>
        </a:xfrm>
      </p:grpSpPr>
      <p:grpSp>
        <p:nvGrpSpPr>
          <p:cNvPr id="32" name="组合 1"/>
          <p:cNvGrpSpPr/>
          <p:nvPr userDrawn="1"/>
        </p:nvGrpSpPr>
        <p:grpSpPr>
          <a:xfrm>
            <a:off x="0" y="5569187"/>
            <a:ext cx="12192000" cy="1303868"/>
            <a:chOff x="0" y="4176888"/>
            <a:chExt cx="9144000" cy="977901"/>
          </a:xfrm>
        </p:grpSpPr>
        <p:sp>
          <p:nvSpPr>
            <p:cNvPr id="1048581" name="矩形 2"/>
            <p:cNvSpPr/>
            <p:nvPr/>
          </p:nvSpPr>
          <p:spPr>
            <a:xfrm>
              <a:off x="0" y="4176888"/>
              <a:ext cx="9144000" cy="1566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097157" name="图片 3"/>
            <p:cNvPicPr>
              <a:picLocks noChangeAspect="1"/>
            </p:cNvPicPr>
            <p:nvPr/>
          </p:nvPicPr>
          <p:blipFill>
            <a:blip r:embed="rId2" cstate="print">
              <a:duotone>
                <a:schemeClr val="accent1">
                  <a:shade val="45000"/>
                  <a:satMod val="135000"/>
                </a:schemeClr>
                <a:prstClr val="white"/>
              </a:duotone>
            </a:blip>
            <a:stretch>
              <a:fillRect/>
            </a:stretch>
          </p:blipFill>
          <p:spPr>
            <a:xfrm>
              <a:off x="0" y="4324350"/>
              <a:ext cx="9144000" cy="830439"/>
            </a:xfrm>
            <a:prstGeom prst="rect">
              <a:avLst/>
            </a:prstGeom>
          </p:spPr>
        </p:pic>
      </p:grpSp>
      <p:pic>
        <p:nvPicPr>
          <p:cNvPr id="2097158" name="图片 4"/>
          <p:cNvPicPr>
            <a:picLocks noChangeAspect="1"/>
          </p:cNvPicPr>
          <p:nvPr userDrawn="1"/>
        </p:nvPicPr>
        <p:blipFill rotWithShape="1">
          <a:blip r:embed="rId3" cstate="print"/>
          <a:srcRect l="-4156" t="-2478" r="45964"/>
          <a:stretch>
            <a:fillRect/>
          </a:stretch>
        </p:blipFill>
        <p:spPr>
          <a:xfrm>
            <a:off x="10424177" y="3347295"/>
            <a:ext cx="1422400" cy="2919396"/>
          </a:xfrm>
          <a:prstGeom prst="rect">
            <a:avLst/>
          </a:prstGeom>
        </p:spPr>
      </p:pic>
      <p:pic>
        <p:nvPicPr>
          <p:cNvPr id="2097159" name="图片 5"/>
          <p:cNvPicPr>
            <a:picLocks noChangeAspect="1"/>
          </p:cNvPicPr>
          <p:nvPr userDrawn="1"/>
        </p:nvPicPr>
        <p:blipFill rotWithShape="1">
          <a:blip r:embed="rId4" cstate="print"/>
          <a:srcRect l="24364" b="68500"/>
          <a:stretch>
            <a:fillRect/>
          </a:stretch>
        </p:blipFill>
        <p:spPr>
          <a:xfrm>
            <a:off x="0" y="9"/>
            <a:ext cx="2654216" cy="1040183"/>
          </a:xfrm>
          <a:prstGeom prst="rect">
            <a:avLst/>
          </a:prstGeom>
        </p:spPr>
      </p:pic>
      <p:pic>
        <p:nvPicPr>
          <p:cNvPr id="2097160" name="图片 6"/>
          <p:cNvPicPr>
            <a:picLocks noChangeAspect="1"/>
          </p:cNvPicPr>
          <p:nvPr userDrawn="1"/>
        </p:nvPicPr>
        <p:blipFill>
          <a:blip r:embed="rId5" cstate="print"/>
          <a:stretch>
            <a:fillRect/>
          </a:stretch>
        </p:blipFill>
        <p:spPr>
          <a:xfrm flipH="1">
            <a:off x="424867" y="3567472"/>
            <a:ext cx="3191487" cy="291939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自定义版式">
    <p:bg>
      <p:bgPr>
        <a:pattFill prst="lgGrid">
          <a:fgClr>
            <a:srgbClr val="FDF7ED"/>
          </a:fgClr>
          <a:bgClr>
            <a:schemeClr val="bg1"/>
          </a:bgClr>
        </a:pattFill>
        <a:effectLst/>
      </p:bgPr>
    </p:bg>
    <p:spTree>
      <p:nvGrpSpPr>
        <p:cNvPr id="1" name=""/>
        <p:cNvGrpSpPr/>
        <p:nvPr/>
      </p:nvGrpSpPr>
      <p:grpSpPr>
        <a:xfrm>
          <a:off x="0" y="0"/>
          <a:ext cx="0" cy="0"/>
          <a:chOff x="0" y="0"/>
          <a:chExt cx="0" cy="0"/>
        </a:xfrm>
      </p:grpSpPr>
      <p:grpSp>
        <p:nvGrpSpPr>
          <p:cNvPr id="32" name="组合 1"/>
          <p:cNvGrpSpPr/>
          <p:nvPr userDrawn="1"/>
        </p:nvGrpSpPr>
        <p:grpSpPr>
          <a:xfrm>
            <a:off x="0" y="5569185"/>
            <a:ext cx="12192000" cy="1303868"/>
            <a:chOff x="0" y="4176888"/>
            <a:chExt cx="9144000" cy="977901"/>
          </a:xfrm>
        </p:grpSpPr>
        <p:sp>
          <p:nvSpPr>
            <p:cNvPr id="1048581" name="矩形 2"/>
            <p:cNvSpPr/>
            <p:nvPr/>
          </p:nvSpPr>
          <p:spPr>
            <a:xfrm>
              <a:off x="0" y="4176888"/>
              <a:ext cx="9144000" cy="1566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097157" name="图片 3"/>
            <p:cNvPicPr>
              <a:picLocks noChangeAspect="1"/>
            </p:cNvPicPr>
            <p:nvPr/>
          </p:nvPicPr>
          <p:blipFill>
            <a:blip r:embed="rId2" cstate="print">
              <a:duotone>
                <a:schemeClr val="accent1">
                  <a:shade val="45000"/>
                  <a:satMod val="135000"/>
                </a:schemeClr>
                <a:prstClr val="white"/>
              </a:duotone>
            </a:blip>
            <a:stretch>
              <a:fillRect/>
            </a:stretch>
          </p:blipFill>
          <p:spPr>
            <a:xfrm>
              <a:off x="0" y="4324350"/>
              <a:ext cx="9144000" cy="830439"/>
            </a:xfrm>
            <a:prstGeom prst="rect">
              <a:avLst/>
            </a:prstGeom>
          </p:spPr>
        </p:pic>
      </p:grpSp>
      <p:pic>
        <p:nvPicPr>
          <p:cNvPr id="2097158" name="图片 4"/>
          <p:cNvPicPr>
            <a:picLocks noChangeAspect="1"/>
          </p:cNvPicPr>
          <p:nvPr userDrawn="1"/>
        </p:nvPicPr>
        <p:blipFill rotWithShape="1">
          <a:blip r:embed="rId3" cstate="print"/>
          <a:srcRect l="-4156" t="-2478" r="45964"/>
          <a:stretch>
            <a:fillRect/>
          </a:stretch>
        </p:blipFill>
        <p:spPr>
          <a:xfrm>
            <a:off x="10424177" y="3347295"/>
            <a:ext cx="1422400" cy="2919396"/>
          </a:xfrm>
          <a:prstGeom prst="rect">
            <a:avLst/>
          </a:prstGeom>
        </p:spPr>
      </p:pic>
      <p:pic>
        <p:nvPicPr>
          <p:cNvPr id="2097159" name="图片 5"/>
          <p:cNvPicPr>
            <a:picLocks noChangeAspect="1"/>
          </p:cNvPicPr>
          <p:nvPr userDrawn="1"/>
        </p:nvPicPr>
        <p:blipFill rotWithShape="1">
          <a:blip r:embed="rId4" cstate="print"/>
          <a:srcRect l="24364" b="68500"/>
          <a:stretch>
            <a:fillRect/>
          </a:stretch>
        </p:blipFill>
        <p:spPr>
          <a:xfrm>
            <a:off x="0" y="1"/>
            <a:ext cx="2654216" cy="1040183"/>
          </a:xfrm>
          <a:prstGeom prst="rect">
            <a:avLst/>
          </a:prstGeom>
        </p:spPr>
      </p:pic>
      <p:pic>
        <p:nvPicPr>
          <p:cNvPr id="2097160" name="图片 6"/>
          <p:cNvPicPr>
            <a:picLocks noChangeAspect="1"/>
          </p:cNvPicPr>
          <p:nvPr userDrawn="1"/>
        </p:nvPicPr>
        <p:blipFill>
          <a:blip r:embed="rId5" cstate="print"/>
          <a:stretch>
            <a:fillRect/>
          </a:stretch>
        </p:blipFill>
        <p:spPr>
          <a:xfrm flipH="1">
            <a:off x="424859" y="3567472"/>
            <a:ext cx="3191487" cy="291939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自定义版式">
    <p:bg>
      <p:bgPr>
        <a:pattFill prst="lgGrid">
          <a:fgClr>
            <a:srgbClr val="FDF7ED"/>
          </a:fgClr>
          <a:bgClr>
            <a:schemeClr val="bg1"/>
          </a:bgClr>
        </a:pattFill>
        <a:effectLst/>
      </p:bgPr>
    </p:bg>
    <p:spTree>
      <p:nvGrpSpPr>
        <p:cNvPr id="1" name=""/>
        <p:cNvGrpSpPr/>
        <p:nvPr/>
      </p:nvGrpSpPr>
      <p:grpSpPr>
        <a:xfrm>
          <a:off x="0" y="0"/>
          <a:ext cx="0" cy="0"/>
          <a:chOff x="0" y="0"/>
          <a:chExt cx="0" cy="0"/>
        </a:xfrm>
      </p:grpSpPr>
      <p:grpSp>
        <p:nvGrpSpPr>
          <p:cNvPr id="36" name="组合 1"/>
          <p:cNvGrpSpPr/>
          <p:nvPr userDrawn="1"/>
        </p:nvGrpSpPr>
        <p:grpSpPr>
          <a:xfrm>
            <a:off x="0" y="5569185"/>
            <a:ext cx="12192000" cy="1303868"/>
            <a:chOff x="0" y="4176888"/>
            <a:chExt cx="9144000" cy="977901"/>
          </a:xfrm>
        </p:grpSpPr>
        <p:sp>
          <p:nvSpPr>
            <p:cNvPr id="1048591" name="矩形 2"/>
            <p:cNvSpPr/>
            <p:nvPr/>
          </p:nvSpPr>
          <p:spPr>
            <a:xfrm>
              <a:off x="0" y="4176888"/>
              <a:ext cx="9144000" cy="1566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pic>
          <p:nvPicPr>
            <p:cNvPr id="2097161" name="图片 3"/>
            <p:cNvPicPr>
              <a:picLocks noChangeAspect="1"/>
            </p:cNvPicPr>
            <p:nvPr/>
          </p:nvPicPr>
          <p:blipFill>
            <a:blip r:embed="rId2" cstate="print">
              <a:duotone>
                <a:schemeClr val="accent1">
                  <a:shade val="45000"/>
                  <a:satMod val="135000"/>
                </a:schemeClr>
                <a:prstClr val="white"/>
              </a:duotone>
            </a:blip>
            <a:stretch>
              <a:fillRect/>
            </a:stretch>
          </p:blipFill>
          <p:spPr>
            <a:xfrm>
              <a:off x="0" y="4324350"/>
              <a:ext cx="9144000" cy="830439"/>
            </a:xfrm>
            <a:prstGeom prst="rect">
              <a:avLst/>
            </a:prstGeom>
          </p:spPr>
        </p:pic>
      </p:grpSp>
      <p:pic>
        <p:nvPicPr>
          <p:cNvPr id="2097162" name="图片 4"/>
          <p:cNvPicPr>
            <a:picLocks noChangeAspect="1"/>
          </p:cNvPicPr>
          <p:nvPr userDrawn="1"/>
        </p:nvPicPr>
        <p:blipFill rotWithShape="1">
          <a:blip r:embed="rId3" cstate="print"/>
          <a:srcRect l="54767"/>
          <a:stretch>
            <a:fillRect/>
          </a:stretch>
        </p:blipFill>
        <p:spPr>
          <a:xfrm>
            <a:off x="10647198" y="3499485"/>
            <a:ext cx="1057604" cy="2725048"/>
          </a:xfrm>
          <a:prstGeom prst="rect">
            <a:avLst/>
          </a:prstGeom>
        </p:spPr>
      </p:pic>
      <p:pic>
        <p:nvPicPr>
          <p:cNvPr id="2097163" name="图片 5"/>
          <p:cNvPicPr>
            <a:picLocks noChangeAspect="1"/>
          </p:cNvPicPr>
          <p:nvPr userDrawn="1"/>
        </p:nvPicPr>
        <p:blipFill rotWithShape="1">
          <a:blip r:embed="rId4" cstate="print"/>
          <a:srcRect l="24364" b="68500"/>
          <a:stretch>
            <a:fillRect/>
          </a:stretch>
        </p:blipFill>
        <p:spPr>
          <a:xfrm>
            <a:off x="0" y="1"/>
            <a:ext cx="2654216" cy="1040183"/>
          </a:xfrm>
          <a:prstGeom prst="rect">
            <a:avLst/>
          </a:prstGeom>
        </p:spPr>
      </p:pic>
      <p:pic>
        <p:nvPicPr>
          <p:cNvPr id="2097164" name="图片 6"/>
          <p:cNvPicPr>
            <a:picLocks noChangeAspect="1"/>
          </p:cNvPicPr>
          <p:nvPr userDrawn="1"/>
        </p:nvPicPr>
        <p:blipFill rotWithShape="1">
          <a:blip r:embed="rId5" cstate="print"/>
          <a:srcRect r="14855" b="11217"/>
          <a:stretch>
            <a:fillRect/>
          </a:stretch>
        </p:blipFill>
        <p:spPr>
          <a:xfrm flipH="1">
            <a:off x="203200" y="1803400"/>
            <a:ext cx="4658691" cy="485775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EFCF8"/>
        </a:solidFill>
        <a:effectLst/>
      </p:bgPr>
    </p:bg>
    <p:spTree>
      <p:nvGrpSpPr>
        <p:cNvPr id="1" name=""/>
        <p:cNvGrpSpPr/>
        <p:nvPr/>
      </p:nvGrpSpPr>
      <p:grpSpPr>
        <a:xfrm>
          <a:off x="0" y="0"/>
          <a:ext cx="0" cy="0"/>
          <a:chOff x="0" y="0"/>
          <a:chExt cx="0" cy="0"/>
        </a:xfrm>
      </p:grpSpPr>
      <p:sp>
        <p:nvSpPr>
          <p:cNvPr id="1048594" name="矩形 7"/>
          <p:cNvSpPr/>
          <p:nvPr userDrawn="1"/>
        </p:nvSpPr>
        <p:spPr>
          <a:xfrm>
            <a:off x="0" y="6578600"/>
            <a:ext cx="12192000" cy="284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097152" name="图片 3"/>
          <p:cNvPicPr>
            <a:picLocks noChangeAspect="1"/>
          </p:cNvPicPr>
          <p:nvPr userDrawn="1"/>
        </p:nvPicPr>
        <p:blipFill>
          <a:blip r:embed="rId2"/>
          <a:stretch>
            <a:fillRect/>
          </a:stretch>
        </p:blipFill>
        <p:spPr>
          <a:xfrm>
            <a:off x="0" y="1"/>
            <a:ext cx="12192000" cy="6857999"/>
          </a:xfrm>
          <a:prstGeom prst="rect">
            <a:avLst/>
          </a:prstGeom>
        </p:spPr>
      </p:pic>
      <p:pic>
        <p:nvPicPr>
          <p:cNvPr id="2" name="图片 4"/>
          <p:cNvPicPr>
            <a:picLocks noChangeAspect="1"/>
          </p:cNvPicPr>
          <p:nvPr userDrawn="1"/>
        </p:nvPicPr>
        <p:blipFill rotWithShape="1">
          <a:blip r:embed="rId3" cstate="screen"/>
          <a:srcRect t="65153" r="10013"/>
          <a:stretch>
            <a:fillRect/>
          </a:stretch>
        </p:blipFill>
        <p:spPr>
          <a:xfrm flipH="1">
            <a:off x="0" y="3710519"/>
            <a:ext cx="12192000" cy="3147481"/>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097154" name="图片 2"/>
          <p:cNvPicPr>
            <a:picLocks noChangeAspect="1"/>
          </p:cNvPicPr>
          <p:nvPr userDrawn="1"/>
        </p:nvPicPr>
        <p:blipFill>
          <a:blip r:embed="rId2"/>
          <a:stretch>
            <a:fillRect/>
          </a:stretch>
        </p:blipFill>
        <p:spPr>
          <a:xfrm>
            <a:off x="0" y="1"/>
            <a:ext cx="12192000" cy="6857999"/>
          </a:xfrm>
          <a:prstGeom prst="rect">
            <a:avLst/>
          </a:prstGeom>
        </p:spPr>
      </p:pic>
      <p:sp>
        <p:nvSpPr>
          <p:cNvPr id="1048584" name="矩形 3"/>
          <p:cNvSpPr/>
          <p:nvPr userDrawn="1"/>
        </p:nvSpPr>
        <p:spPr>
          <a:xfrm>
            <a:off x="355795" y="341230"/>
            <a:ext cx="11480411" cy="617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719"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1048720"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048721" name="日期占位符 3"/>
          <p:cNvSpPr>
            <a:spLocks noGrp="1"/>
          </p:cNvSpPr>
          <p:nvPr>
            <p:ph type="dt" sz="half" idx="10"/>
          </p:nvPr>
        </p:nvSpPr>
        <p:spPr/>
        <p:txBody>
          <a:bodyPr/>
          <a:lstStyle/>
          <a:p>
            <a:fld id="{AED307B2-9096-4E24-B9A9-29D1C5D16287}" type="datetimeFigureOut">
              <a:rPr lang="zh-CN" altLang="en-US" smtClean="0"/>
            </a:fld>
            <a:endParaRPr lang="zh-CN" altLang="en-US"/>
          </a:p>
        </p:txBody>
      </p:sp>
      <p:sp>
        <p:nvSpPr>
          <p:cNvPr id="1048722" name="页脚占位符 4"/>
          <p:cNvSpPr>
            <a:spLocks noGrp="1"/>
          </p:cNvSpPr>
          <p:nvPr>
            <p:ph type="ftr" sz="quarter" idx="11"/>
          </p:nvPr>
        </p:nvSpPr>
        <p:spPr/>
        <p:txBody>
          <a:bodyPr/>
          <a:lstStyle/>
          <a:p>
            <a:endParaRPr lang="zh-CN" altLang="en-US"/>
          </a:p>
        </p:txBody>
      </p:sp>
      <p:sp>
        <p:nvSpPr>
          <p:cNvPr id="1048723" name="灯片编号占位符 5"/>
          <p:cNvSpPr>
            <a:spLocks noGrp="1"/>
          </p:cNvSpPr>
          <p:nvPr>
            <p:ph type="sldNum" sz="quarter" idx="12"/>
          </p:nvPr>
        </p:nvSpPr>
        <p:spPr/>
        <p:txBody>
          <a:bodyPr/>
          <a:lstStyle/>
          <a:p>
            <a:fld id="{6F473DD5-CDEE-4CF2-8BD4-365E56F22571}"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692" name="标题 1"/>
          <p:cNvSpPr>
            <a:spLocks noGrp="1"/>
          </p:cNvSpPr>
          <p:nvPr>
            <p:ph type="title"/>
          </p:nvPr>
        </p:nvSpPr>
        <p:spPr/>
        <p:txBody>
          <a:bodyPr/>
          <a:lstStyle/>
          <a:p>
            <a:r>
              <a:rPr lang="zh-CN" altLang="en-US"/>
              <a:t>单击此处编辑母版标题样式</a:t>
            </a:r>
            <a:endParaRPr lang="zh-CN" altLang="en-US"/>
          </a:p>
        </p:txBody>
      </p:sp>
      <p:sp>
        <p:nvSpPr>
          <p:cNvPr id="104869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94" name="日期占位符 3"/>
          <p:cNvSpPr>
            <a:spLocks noGrp="1"/>
          </p:cNvSpPr>
          <p:nvPr>
            <p:ph type="dt" sz="half" idx="10"/>
          </p:nvPr>
        </p:nvSpPr>
        <p:spPr/>
        <p:txBody>
          <a:bodyPr/>
          <a:lstStyle/>
          <a:p>
            <a:fld id="{AED307B2-9096-4E24-B9A9-29D1C5D16287}" type="datetimeFigureOut">
              <a:rPr lang="zh-CN" altLang="en-US" smtClean="0"/>
            </a:fld>
            <a:endParaRPr lang="zh-CN" altLang="en-US"/>
          </a:p>
        </p:txBody>
      </p:sp>
      <p:sp>
        <p:nvSpPr>
          <p:cNvPr id="1048695" name="页脚占位符 4"/>
          <p:cNvSpPr>
            <a:spLocks noGrp="1"/>
          </p:cNvSpPr>
          <p:nvPr>
            <p:ph type="ftr" sz="quarter" idx="11"/>
          </p:nvPr>
        </p:nvSpPr>
        <p:spPr/>
        <p:txBody>
          <a:bodyPr/>
          <a:lstStyle/>
          <a:p>
            <a:endParaRPr lang="zh-CN" altLang="en-US"/>
          </a:p>
        </p:txBody>
      </p:sp>
      <p:sp>
        <p:nvSpPr>
          <p:cNvPr id="1048696" name="灯片编号占位符 5"/>
          <p:cNvSpPr>
            <a:spLocks noGrp="1"/>
          </p:cNvSpPr>
          <p:nvPr>
            <p:ph type="sldNum" sz="quarter" idx="12"/>
          </p:nvPr>
        </p:nvSpPr>
        <p:spPr/>
        <p:txBody>
          <a:bodyPr/>
          <a:lstStyle/>
          <a:p>
            <a:fld id="{6F473DD5-CDEE-4CF2-8BD4-365E56F22571}"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724"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1048725"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1048726" name="日期占位符 3"/>
          <p:cNvSpPr>
            <a:spLocks noGrp="1"/>
          </p:cNvSpPr>
          <p:nvPr>
            <p:ph type="dt" sz="half" idx="10"/>
          </p:nvPr>
        </p:nvSpPr>
        <p:spPr/>
        <p:txBody>
          <a:bodyPr/>
          <a:lstStyle/>
          <a:p>
            <a:fld id="{AED307B2-9096-4E24-B9A9-29D1C5D16287}" type="datetimeFigureOut">
              <a:rPr lang="zh-CN" altLang="en-US" smtClean="0"/>
            </a:fld>
            <a:endParaRPr lang="zh-CN" altLang="en-US"/>
          </a:p>
        </p:txBody>
      </p:sp>
      <p:sp>
        <p:nvSpPr>
          <p:cNvPr id="1048727" name="页脚占位符 4"/>
          <p:cNvSpPr>
            <a:spLocks noGrp="1"/>
          </p:cNvSpPr>
          <p:nvPr>
            <p:ph type="ftr" sz="quarter" idx="11"/>
          </p:nvPr>
        </p:nvSpPr>
        <p:spPr/>
        <p:txBody>
          <a:bodyPr/>
          <a:lstStyle/>
          <a:p>
            <a:endParaRPr lang="zh-CN" altLang="en-US"/>
          </a:p>
        </p:txBody>
      </p:sp>
      <p:sp>
        <p:nvSpPr>
          <p:cNvPr id="1048728" name="灯片编号占位符 5"/>
          <p:cNvSpPr>
            <a:spLocks noGrp="1"/>
          </p:cNvSpPr>
          <p:nvPr>
            <p:ph type="sldNum" sz="quarter" idx="12"/>
          </p:nvPr>
        </p:nvSpPr>
        <p:spPr/>
        <p:txBody>
          <a:bodyPr/>
          <a:lstStyle/>
          <a:p>
            <a:fld id="{6F473DD5-CDEE-4CF2-8BD4-365E56F2257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bg>
      <p:bgPr>
        <a:pattFill prst="lgGrid">
          <a:fgClr>
            <a:srgbClr val="FDF7ED"/>
          </a:fgClr>
          <a:bgClr>
            <a:schemeClr val="bg1"/>
          </a:bgClr>
        </a:pattFill>
        <a:effectLst/>
      </p:bgPr>
    </p:bg>
    <p:spTree>
      <p:nvGrpSpPr>
        <p:cNvPr id="1" name=""/>
        <p:cNvGrpSpPr/>
        <p:nvPr/>
      </p:nvGrpSpPr>
      <p:grpSpPr>
        <a:xfrm>
          <a:off x="0" y="0"/>
          <a:ext cx="0" cy="0"/>
          <a:chOff x="0" y="0"/>
          <a:chExt cx="0" cy="0"/>
        </a:xfrm>
      </p:grpSpPr>
      <p:grpSp>
        <p:nvGrpSpPr>
          <p:cNvPr id="36" name="组合 1"/>
          <p:cNvGrpSpPr/>
          <p:nvPr userDrawn="1"/>
        </p:nvGrpSpPr>
        <p:grpSpPr>
          <a:xfrm>
            <a:off x="0" y="5569187"/>
            <a:ext cx="12192000" cy="1303868"/>
            <a:chOff x="0" y="4176888"/>
            <a:chExt cx="9144000" cy="977901"/>
          </a:xfrm>
        </p:grpSpPr>
        <p:sp>
          <p:nvSpPr>
            <p:cNvPr id="1048591" name="矩形 2"/>
            <p:cNvSpPr/>
            <p:nvPr/>
          </p:nvSpPr>
          <p:spPr>
            <a:xfrm>
              <a:off x="0" y="4176888"/>
              <a:ext cx="9144000" cy="1566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pic>
          <p:nvPicPr>
            <p:cNvPr id="2097161" name="图片 3"/>
            <p:cNvPicPr>
              <a:picLocks noChangeAspect="1"/>
            </p:cNvPicPr>
            <p:nvPr/>
          </p:nvPicPr>
          <p:blipFill>
            <a:blip r:embed="rId2" cstate="print">
              <a:duotone>
                <a:schemeClr val="accent1">
                  <a:shade val="45000"/>
                  <a:satMod val="135000"/>
                </a:schemeClr>
                <a:prstClr val="white"/>
              </a:duotone>
            </a:blip>
            <a:stretch>
              <a:fillRect/>
            </a:stretch>
          </p:blipFill>
          <p:spPr>
            <a:xfrm>
              <a:off x="0" y="4324350"/>
              <a:ext cx="9144000" cy="830439"/>
            </a:xfrm>
            <a:prstGeom prst="rect">
              <a:avLst/>
            </a:prstGeom>
          </p:spPr>
        </p:pic>
      </p:grpSp>
      <p:pic>
        <p:nvPicPr>
          <p:cNvPr id="2097162" name="图片 4"/>
          <p:cNvPicPr>
            <a:picLocks noChangeAspect="1"/>
          </p:cNvPicPr>
          <p:nvPr userDrawn="1"/>
        </p:nvPicPr>
        <p:blipFill rotWithShape="1">
          <a:blip r:embed="rId3" cstate="print"/>
          <a:srcRect l="54767"/>
          <a:stretch>
            <a:fillRect/>
          </a:stretch>
        </p:blipFill>
        <p:spPr>
          <a:xfrm>
            <a:off x="10647199" y="3499485"/>
            <a:ext cx="1057604" cy="2725048"/>
          </a:xfrm>
          <a:prstGeom prst="rect">
            <a:avLst/>
          </a:prstGeom>
        </p:spPr>
      </p:pic>
      <p:pic>
        <p:nvPicPr>
          <p:cNvPr id="2097163" name="图片 5"/>
          <p:cNvPicPr>
            <a:picLocks noChangeAspect="1"/>
          </p:cNvPicPr>
          <p:nvPr userDrawn="1"/>
        </p:nvPicPr>
        <p:blipFill rotWithShape="1">
          <a:blip r:embed="rId4" cstate="print"/>
          <a:srcRect l="24364" b="68500"/>
          <a:stretch>
            <a:fillRect/>
          </a:stretch>
        </p:blipFill>
        <p:spPr>
          <a:xfrm>
            <a:off x="0" y="9"/>
            <a:ext cx="2654216" cy="1040183"/>
          </a:xfrm>
          <a:prstGeom prst="rect">
            <a:avLst/>
          </a:prstGeom>
        </p:spPr>
      </p:pic>
      <p:pic>
        <p:nvPicPr>
          <p:cNvPr id="2097164" name="图片 6"/>
          <p:cNvPicPr>
            <a:picLocks noChangeAspect="1"/>
          </p:cNvPicPr>
          <p:nvPr userDrawn="1"/>
        </p:nvPicPr>
        <p:blipFill rotWithShape="1">
          <a:blip r:embed="rId5" cstate="print"/>
          <a:srcRect r="14855" b="11217"/>
          <a:stretch>
            <a:fillRect/>
          </a:stretch>
        </p:blipFill>
        <p:spPr>
          <a:xfrm flipH="1">
            <a:off x="203201" y="1803401"/>
            <a:ext cx="4658691" cy="485775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744" name="标题 1"/>
          <p:cNvSpPr>
            <a:spLocks noGrp="1"/>
          </p:cNvSpPr>
          <p:nvPr>
            <p:ph type="title"/>
          </p:nvPr>
        </p:nvSpPr>
        <p:spPr/>
        <p:txBody>
          <a:bodyPr/>
          <a:lstStyle/>
          <a:p>
            <a:r>
              <a:rPr lang="zh-CN" altLang="en-US"/>
              <a:t>单击此处编辑母版标题样式</a:t>
            </a:r>
            <a:endParaRPr lang="zh-CN" altLang="en-US"/>
          </a:p>
        </p:txBody>
      </p:sp>
      <p:sp>
        <p:nvSpPr>
          <p:cNvPr id="1048745"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46"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47" name="日期占位符 4"/>
          <p:cNvSpPr>
            <a:spLocks noGrp="1"/>
          </p:cNvSpPr>
          <p:nvPr>
            <p:ph type="dt" sz="half" idx="10"/>
          </p:nvPr>
        </p:nvSpPr>
        <p:spPr/>
        <p:txBody>
          <a:bodyPr/>
          <a:lstStyle/>
          <a:p>
            <a:fld id="{AED307B2-9096-4E24-B9A9-29D1C5D16287}" type="datetimeFigureOut">
              <a:rPr lang="zh-CN" altLang="en-US" smtClean="0"/>
            </a:fld>
            <a:endParaRPr lang="zh-CN" altLang="en-US"/>
          </a:p>
        </p:txBody>
      </p:sp>
      <p:sp>
        <p:nvSpPr>
          <p:cNvPr id="1048748" name="页脚占位符 5"/>
          <p:cNvSpPr>
            <a:spLocks noGrp="1"/>
          </p:cNvSpPr>
          <p:nvPr>
            <p:ph type="ftr" sz="quarter" idx="11"/>
          </p:nvPr>
        </p:nvSpPr>
        <p:spPr/>
        <p:txBody>
          <a:bodyPr/>
          <a:lstStyle/>
          <a:p>
            <a:endParaRPr lang="zh-CN" altLang="en-US"/>
          </a:p>
        </p:txBody>
      </p:sp>
      <p:sp>
        <p:nvSpPr>
          <p:cNvPr id="1048749" name="灯片编号占位符 6"/>
          <p:cNvSpPr>
            <a:spLocks noGrp="1"/>
          </p:cNvSpPr>
          <p:nvPr>
            <p:ph type="sldNum" sz="quarter" idx="12"/>
          </p:nvPr>
        </p:nvSpPr>
        <p:spPr/>
        <p:txBody>
          <a:bodyPr/>
          <a:lstStyle/>
          <a:p>
            <a:fld id="{6F473DD5-CDEE-4CF2-8BD4-365E56F22571}"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706"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1048707"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1048708"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09"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1048710"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11" name="日期占位符 6"/>
          <p:cNvSpPr>
            <a:spLocks noGrp="1"/>
          </p:cNvSpPr>
          <p:nvPr>
            <p:ph type="dt" sz="half" idx="10"/>
          </p:nvPr>
        </p:nvSpPr>
        <p:spPr/>
        <p:txBody>
          <a:bodyPr/>
          <a:lstStyle/>
          <a:p>
            <a:fld id="{AED307B2-9096-4E24-B9A9-29D1C5D16287}" type="datetimeFigureOut">
              <a:rPr lang="zh-CN" altLang="en-US" smtClean="0"/>
            </a:fld>
            <a:endParaRPr lang="zh-CN" altLang="en-US"/>
          </a:p>
        </p:txBody>
      </p:sp>
      <p:sp>
        <p:nvSpPr>
          <p:cNvPr id="1048712" name="页脚占位符 7"/>
          <p:cNvSpPr>
            <a:spLocks noGrp="1"/>
          </p:cNvSpPr>
          <p:nvPr>
            <p:ph type="ftr" sz="quarter" idx="11"/>
          </p:nvPr>
        </p:nvSpPr>
        <p:spPr/>
        <p:txBody>
          <a:bodyPr/>
          <a:lstStyle/>
          <a:p>
            <a:endParaRPr lang="zh-CN" altLang="en-US"/>
          </a:p>
        </p:txBody>
      </p:sp>
      <p:sp>
        <p:nvSpPr>
          <p:cNvPr id="1048713" name="灯片编号占位符 8"/>
          <p:cNvSpPr>
            <a:spLocks noGrp="1"/>
          </p:cNvSpPr>
          <p:nvPr>
            <p:ph type="sldNum" sz="quarter" idx="12"/>
          </p:nvPr>
        </p:nvSpPr>
        <p:spPr/>
        <p:txBody>
          <a:bodyPr/>
          <a:lstStyle/>
          <a:p>
            <a:fld id="{6F473DD5-CDEE-4CF2-8BD4-365E56F22571}"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735" name="标题 1"/>
          <p:cNvSpPr>
            <a:spLocks noGrp="1"/>
          </p:cNvSpPr>
          <p:nvPr>
            <p:ph type="title"/>
          </p:nvPr>
        </p:nvSpPr>
        <p:spPr/>
        <p:txBody>
          <a:bodyPr/>
          <a:lstStyle/>
          <a:p>
            <a:r>
              <a:rPr lang="zh-CN" altLang="en-US"/>
              <a:t>单击此处编辑母版标题样式</a:t>
            </a:r>
            <a:endParaRPr lang="zh-CN" altLang="en-US"/>
          </a:p>
        </p:txBody>
      </p:sp>
      <p:sp>
        <p:nvSpPr>
          <p:cNvPr id="1048736" name="日期占位符 2"/>
          <p:cNvSpPr>
            <a:spLocks noGrp="1"/>
          </p:cNvSpPr>
          <p:nvPr>
            <p:ph type="dt" sz="half" idx="10"/>
          </p:nvPr>
        </p:nvSpPr>
        <p:spPr/>
        <p:txBody>
          <a:bodyPr/>
          <a:lstStyle/>
          <a:p>
            <a:fld id="{AED307B2-9096-4E24-B9A9-29D1C5D16287}" type="datetimeFigureOut">
              <a:rPr lang="zh-CN" altLang="en-US" smtClean="0"/>
            </a:fld>
            <a:endParaRPr lang="zh-CN" altLang="en-US"/>
          </a:p>
        </p:txBody>
      </p:sp>
      <p:sp>
        <p:nvSpPr>
          <p:cNvPr id="1048737" name="页脚占位符 3"/>
          <p:cNvSpPr>
            <a:spLocks noGrp="1"/>
          </p:cNvSpPr>
          <p:nvPr>
            <p:ph type="ftr" sz="quarter" idx="11"/>
          </p:nvPr>
        </p:nvSpPr>
        <p:spPr/>
        <p:txBody>
          <a:bodyPr/>
          <a:lstStyle/>
          <a:p>
            <a:endParaRPr lang="zh-CN" altLang="en-US"/>
          </a:p>
        </p:txBody>
      </p:sp>
      <p:sp>
        <p:nvSpPr>
          <p:cNvPr id="1048738" name="灯片编号占位符 4"/>
          <p:cNvSpPr>
            <a:spLocks noGrp="1"/>
          </p:cNvSpPr>
          <p:nvPr>
            <p:ph type="sldNum" sz="quarter" idx="12"/>
          </p:nvPr>
        </p:nvSpPr>
        <p:spPr/>
        <p:txBody>
          <a:bodyPr/>
          <a:lstStyle/>
          <a:p>
            <a:fld id="{6F473DD5-CDEE-4CF2-8BD4-365E56F22571}"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703" name="日期占位符 1"/>
          <p:cNvSpPr>
            <a:spLocks noGrp="1"/>
          </p:cNvSpPr>
          <p:nvPr>
            <p:ph type="dt" sz="half" idx="10"/>
          </p:nvPr>
        </p:nvSpPr>
        <p:spPr/>
        <p:txBody>
          <a:bodyPr/>
          <a:lstStyle/>
          <a:p>
            <a:fld id="{AED307B2-9096-4E24-B9A9-29D1C5D16287}" type="datetimeFigureOut">
              <a:rPr lang="zh-CN" altLang="en-US" smtClean="0"/>
            </a:fld>
            <a:endParaRPr lang="zh-CN" altLang="en-US"/>
          </a:p>
        </p:txBody>
      </p:sp>
      <p:sp>
        <p:nvSpPr>
          <p:cNvPr id="1048704" name="页脚占位符 2"/>
          <p:cNvSpPr>
            <a:spLocks noGrp="1"/>
          </p:cNvSpPr>
          <p:nvPr>
            <p:ph type="ftr" sz="quarter" idx="11"/>
          </p:nvPr>
        </p:nvSpPr>
        <p:spPr/>
        <p:txBody>
          <a:bodyPr/>
          <a:lstStyle/>
          <a:p>
            <a:endParaRPr lang="zh-CN" altLang="en-US"/>
          </a:p>
        </p:txBody>
      </p:sp>
      <p:sp>
        <p:nvSpPr>
          <p:cNvPr id="1048705" name="灯片编号占位符 3"/>
          <p:cNvSpPr>
            <a:spLocks noGrp="1"/>
          </p:cNvSpPr>
          <p:nvPr>
            <p:ph type="sldNum" sz="quarter" idx="12"/>
          </p:nvPr>
        </p:nvSpPr>
        <p:spPr/>
        <p:txBody>
          <a:bodyPr/>
          <a:lstStyle/>
          <a:p>
            <a:fld id="{6F473DD5-CDEE-4CF2-8BD4-365E56F22571}"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8729"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1048730"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31"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1048732" name="日期占位符 4"/>
          <p:cNvSpPr>
            <a:spLocks noGrp="1"/>
          </p:cNvSpPr>
          <p:nvPr>
            <p:ph type="dt" sz="half" idx="10"/>
          </p:nvPr>
        </p:nvSpPr>
        <p:spPr/>
        <p:txBody>
          <a:bodyPr/>
          <a:lstStyle/>
          <a:p>
            <a:fld id="{AED307B2-9096-4E24-B9A9-29D1C5D16287}" type="datetimeFigureOut">
              <a:rPr lang="zh-CN" altLang="en-US" smtClean="0"/>
            </a:fld>
            <a:endParaRPr lang="zh-CN" altLang="en-US"/>
          </a:p>
        </p:txBody>
      </p:sp>
      <p:sp>
        <p:nvSpPr>
          <p:cNvPr id="1048733" name="页脚占位符 5"/>
          <p:cNvSpPr>
            <a:spLocks noGrp="1"/>
          </p:cNvSpPr>
          <p:nvPr>
            <p:ph type="ftr" sz="quarter" idx="11"/>
          </p:nvPr>
        </p:nvSpPr>
        <p:spPr/>
        <p:txBody>
          <a:bodyPr/>
          <a:lstStyle/>
          <a:p>
            <a:endParaRPr lang="zh-CN" altLang="en-US"/>
          </a:p>
        </p:txBody>
      </p:sp>
      <p:sp>
        <p:nvSpPr>
          <p:cNvPr id="1048734" name="灯片编号占位符 6"/>
          <p:cNvSpPr>
            <a:spLocks noGrp="1"/>
          </p:cNvSpPr>
          <p:nvPr>
            <p:ph type="sldNum" sz="quarter" idx="12"/>
          </p:nvPr>
        </p:nvSpPr>
        <p:spPr/>
        <p:txBody>
          <a:bodyPr/>
          <a:lstStyle/>
          <a:p>
            <a:fld id="{6F473DD5-CDEE-4CF2-8BD4-365E56F22571}"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8697"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1048698"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699"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1048700" name="日期占位符 4"/>
          <p:cNvSpPr>
            <a:spLocks noGrp="1"/>
          </p:cNvSpPr>
          <p:nvPr>
            <p:ph type="dt" sz="half" idx="10"/>
          </p:nvPr>
        </p:nvSpPr>
        <p:spPr/>
        <p:txBody>
          <a:bodyPr/>
          <a:lstStyle/>
          <a:p>
            <a:fld id="{AED307B2-9096-4E24-B9A9-29D1C5D16287}" type="datetimeFigureOut">
              <a:rPr lang="zh-CN" altLang="en-US" smtClean="0"/>
            </a:fld>
            <a:endParaRPr lang="zh-CN" altLang="en-US"/>
          </a:p>
        </p:txBody>
      </p:sp>
      <p:sp>
        <p:nvSpPr>
          <p:cNvPr id="1048701" name="页脚占位符 5"/>
          <p:cNvSpPr>
            <a:spLocks noGrp="1"/>
          </p:cNvSpPr>
          <p:nvPr>
            <p:ph type="ftr" sz="quarter" idx="11"/>
          </p:nvPr>
        </p:nvSpPr>
        <p:spPr/>
        <p:txBody>
          <a:bodyPr/>
          <a:lstStyle/>
          <a:p>
            <a:endParaRPr lang="zh-CN" altLang="en-US"/>
          </a:p>
        </p:txBody>
      </p:sp>
      <p:sp>
        <p:nvSpPr>
          <p:cNvPr id="1048702" name="灯片编号占位符 6"/>
          <p:cNvSpPr>
            <a:spLocks noGrp="1"/>
          </p:cNvSpPr>
          <p:nvPr>
            <p:ph type="sldNum" sz="quarter" idx="12"/>
          </p:nvPr>
        </p:nvSpPr>
        <p:spPr/>
        <p:txBody>
          <a:bodyPr/>
          <a:lstStyle/>
          <a:p>
            <a:fld id="{6F473DD5-CDEE-4CF2-8BD4-365E56F22571}"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8739" name="标题 1"/>
          <p:cNvSpPr>
            <a:spLocks noGrp="1"/>
          </p:cNvSpPr>
          <p:nvPr>
            <p:ph type="title"/>
          </p:nvPr>
        </p:nvSpPr>
        <p:spPr/>
        <p:txBody>
          <a:bodyPr/>
          <a:lstStyle/>
          <a:p>
            <a:r>
              <a:rPr lang="zh-CN" altLang="en-US"/>
              <a:t>单击此处编辑母版标题样式</a:t>
            </a:r>
            <a:endParaRPr lang="zh-CN" altLang="en-US"/>
          </a:p>
        </p:txBody>
      </p:sp>
      <p:sp>
        <p:nvSpPr>
          <p:cNvPr id="1048740"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41" name="日期占位符 3"/>
          <p:cNvSpPr>
            <a:spLocks noGrp="1"/>
          </p:cNvSpPr>
          <p:nvPr>
            <p:ph type="dt" sz="half" idx="10"/>
          </p:nvPr>
        </p:nvSpPr>
        <p:spPr/>
        <p:txBody>
          <a:bodyPr/>
          <a:lstStyle/>
          <a:p>
            <a:fld id="{AED307B2-9096-4E24-B9A9-29D1C5D16287}" type="datetimeFigureOut">
              <a:rPr lang="zh-CN" altLang="en-US" smtClean="0"/>
            </a:fld>
            <a:endParaRPr lang="zh-CN" altLang="en-US"/>
          </a:p>
        </p:txBody>
      </p:sp>
      <p:sp>
        <p:nvSpPr>
          <p:cNvPr id="1048742" name="页脚占位符 4"/>
          <p:cNvSpPr>
            <a:spLocks noGrp="1"/>
          </p:cNvSpPr>
          <p:nvPr>
            <p:ph type="ftr" sz="quarter" idx="11"/>
          </p:nvPr>
        </p:nvSpPr>
        <p:spPr/>
        <p:txBody>
          <a:bodyPr/>
          <a:lstStyle/>
          <a:p>
            <a:endParaRPr lang="zh-CN" altLang="en-US"/>
          </a:p>
        </p:txBody>
      </p:sp>
      <p:sp>
        <p:nvSpPr>
          <p:cNvPr id="1048743" name="灯片编号占位符 5"/>
          <p:cNvSpPr>
            <a:spLocks noGrp="1"/>
          </p:cNvSpPr>
          <p:nvPr>
            <p:ph type="sldNum" sz="quarter" idx="12"/>
          </p:nvPr>
        </p:nvSpPr>
        <p:spPr/>
        <p:txBody>
          <a:bodyPr/>
          <a:lstStyle/>
          <a:p>
            <a:fld id="{6F473DD5-CDEE-4CF2-8BD4-365E56F22571}"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8714"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1048715"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16" name="日期占位符 3"/>
          <p:cNvSpPr>
            <a:spLocks noGrp="1"/>
          </p:cNvSpPr>
          <p:nvPr>
            <p:ph type="dt" sz="half" idx="10"/>
          </p:nvPr>
        </p:nvSpPr>
        <p:spPr/>
        <p:txBody>
          <a:bodyPr/>
          <a:lstStyle/>
          <a:p>
            <a:fld id="{AED307B2-9096-4E24-B9A9-29D1C5D16287}" type="datetimeFigureOut">
              <a:rPr lang="zh-CN" altLang="en-US" smtClean="0"/>
            </a:fld>
            <a:endParaRPr lang="zh-CN" altLang="en-US"/>
          </a:p>
        </p:txBody>
      </p:sp>
      <p:sp>
        <p:nvSpPr>
          <p:cNvPr id="1048717" name="页脚占位符 4"/>
          <p:cNvSpPr>
            <a:spLocks noGrp="1"/>
          </p:cNvSpPr>
          <p:nvPr>
            <p:ph type="ftr" sz="quarter" idx="11"/>
          </p:nvPr>
        </p:nvSpPr>
        <p:spPr/>
        <p:txBody>
          <a:bodyPr/>
          <a:lstStyle/>
          <a:p>
            <a:endParaRPr lang="zh-CN" altLang="en-US"/>
          </a:p>
        </p:txBody>
      </p:sp>
      <p:sp>
        <p:nvSpPr>
          <p:cNvPr id="1048718" name="灯片编号占位符 5"/>
          <p:cNvSpPr>
            <a:spLocks noGrp="1"/>
          </p:cNvSpPr>
          <p:nvPr>
            <p:ph type="sldNum" sz="quarter" idx="12"/>
          </p:nvPr>
        </p:nvSpPr>
        <p:spPr/>
        <p:txBody>
          <a:bodyPr/>
          <a:lstStyle/>
          <a:p>
            <a:fld id="{6F473DD5-CDEE-4CF2-8BD4-365E56F22571}"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比较">
    <p:bg>
      <p:bgPr>
        <a:solidFill>
          <a:srgbClr val="1F2945"/>
        </a:solidFill>
        <a:effectLst/>
      </p:bgPr>
    </p:bg>
    <p:spTree>
      <p:nvGrpSpPr>
        <p:cNvPr id="1" name=""/>
        <p:cNvGrpSpPr/>
        <p:nvPr/>
      </p:nvGrpSpPr>
      <p:grpSpPr>
        <a:xfrm>
          <a:off x="0" y="0"/>
          <a:ext cx="0" cy="0"/>
          <a:chOff x="0" y="0"/>
          <a:chExt cx="0" cy="0"/>
        </a:xfrm>
      </p:grpSpPr>
      <p:sp>
        <p:nvSpPr>
          <p:cNvPr id="1048750"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1048751" name="页脚占位符 7"/>
          <p:cNvSpPr>
            <a:spLocks noGrp="1"/>
          </p:cNvSpPr>
          <p:nvPr>
            <p:ph type="ftr" sz="quarter" idx="11"/>
          </p:nvPr>
        </p:nvSpPr>
        <p:spPr/>
        <p:txBody>
          <a:bodyPr/>
          <a:lstStyle/>
          <a:p>
            <a:endParaRPr lang="zh-CN" altLang="en-US"/>
          </a:p>
        </p:txBody>
      </p:sp>
      <p:sp>
        <p:nvSpPr>
          <p:cNvPr id="1048752"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
        <p:nvSpPr>
          <p:cNvPr id="1048753" name="矩形 9"/>
          <p:cNvSpPr/>
          <p:nvPr userDrawn="1"/>
        </p:nvSpPr>
        <p:spPr>
          <a:xfrm>
            <a:off x="1" y="633046"/>
            <a:ext cx="12192000" cy="5814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7510781" y="1278699"/>
            <a:ext cx="3882644" cy="4315651"/>
          </a:xfrm>
          <a:prstGeom prst="rect">
            <a:avLst/>
          </a:prstGeom>
        </p:spPr>
        <p:txBody>
          <a:bodyPr/>
          <a:lstStyle/>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EFCF8"/>
        </a:solidFill>
        <a:effectLst/>
      </p:bgPr>
    </p:bg>
    <p:spTree>
      <p:nvGrpSpPr>
        <p:cNvPr id="1" name=""/>
        <p:cNvGrpSpPr/>
        <p:nvPr/>
      </p:nvGrpSpPr>
      <p:grpSpPr>
        <a:xfrm>
          <a:off x="0" y="0"/>
          <a:ext cx="0" cy="0"/>
          <a:chOff x="0" y="0"/>
          <a:chExt cx="0" cy="0"/>
        </a:xfrm>
      </p:grpSpPr>
      <p:sp>
        <p:nvSpPr>
          <p:cNvPr id="1048594" name="矩形 7"/>
          <p:cNvSpPr/>
          <p:nvPr userDrawn="1"/>
        </p:nvSpPr>
        <p:spPr>
          <a:xfrm>
            <a:off x="0" y="6578608"/>
            <a:ext cx="12192000" cy="284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zh-CN" altLang="en-US" sz="2400"/>
          </a:p>
        </p:txBody>
      </p:sp>
    </p:spTree>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showMasterSp="0">
  <p:cSld name="2_仅标题">
    <p:spTree>
      <p:nvGrpSpPr>
        <p:cNvPr id="1" name=""/>
        <p:cNvGrpSpPr/>
        <p:nvPr/>
      </p:nvGrpSpPr>
      <p:grpSpPr>
        <a:xfrm>
          <a:off x="0" y="0"/>
          <a:ext cx="0" cy="0"/>
          <a:chOff x="0" y="0"/>
          <a:chExt cx="0" cy="0"/>
        </a:xfrm>
      </p:grpSpPr>
      <p:sp>
        <p:nvSpPr>
          <p:cNvPr id="211" name="Rectangle 4"/>
          <p:cNvSpPr>
            <a:spLocks noGrp="1" noChangeArrowheads="1"/>
          </p:cNvSpPr>
          <p:nvPr>
            <p:ph type="dt" sz="half" idx="2"/>
            <p:custDataLst>
              <p:tags r:id="rId2"/>
            </p:custDataLst>
          </p:nvPr>
        </p:nvSpPr>
        <p:spPr bwMode="auto">
          <a:xfrm>
            <a:off x="914400" y="6248400"/>
            <a:ext cx="2540000" cy="457200"/>
          </a:xfrm>
          <a:prstGeom prst="rect">
            <a:avLst/>
          </a:prstGeom>
          <a:ln>
            <a:miter lim="800000"/>
          </a:ln>
        </p:spPr>
        <p:txBody>
          <a:bodyPr vert="horz" wrap="square" lIns="91440" tIns="45720" rIns="91440" bIns="45720" numCol="1" anchor="t" anchorCtr="0" compatLnSpc="1"/>
          <a:lstStyle>
            <a:lvl1pPr>
              <a:defRPr b="0">
                <a:latin typeface="Arial" panose="020B0604020202020204" pitchFamily="34" charset="0"/>
              </a:defRPr>
            </a:lvl1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2" name="Rectangle 5"/>
          <p:cNvSpPr>
            <a:spLocks noGrp="1" noChangeArrowheads="1"/>
          </p:cNvSpPr>
          <p:nvPr>
            <p:ph type="ftr" sz="quarter" idx="3"/>
            <p:custDataLst>
              <p:tags r:id="rId3"/>
            </p:custDataLst>
          </p:nvPr>
        </p:nvSpPr>
        <p:spPr bwMode="auto">
          <a:xfrm>
            <a:off x="4165600" y="6248400"/>
            <a:ext cx="3860800" cy="457200"/>
          </a:xfrm>
          <a:prstGeom prst="rect">
            <a:avLst/>
          </a:prstGeom>
          <a:ln>
            <a:miter lim="800000"/>
          </a:ln>
        </p:spPr>
        <p:txBody>
          <a:bodyPr vert="horz" wrap="square" lIns="91440" tIns="45720" rIns="91440" bIns="45720" numCol="1" anchor="t" anchorCtr="0" compatLnSpc="1"/>
          <a:lstStyle>
            <a:lvl1pPr>
              <a:defRPr b="0">
                <a:latin typeface="Arial" panose="020B0604020202020204" pitchFamily="34" charset="0"/>
              </a:defRPr>
            </a:lvl1pPr>
          </a:lstStyle>
          <a:p>
            <a:pPr marL="0" marR="0" lvl="0" indent="0" algn="ctr" defTabSz="914400" rtl="0" eaLnBrk="1" fontAlgn="base" latinLnBrk="0" hangingPunct="1">
              <a:lnSpc>
                <a:spcPct val="100000"/>
              </a:lnSpc>
              <a:spcBef>
                <a:spcPct val="2000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3" name="Rectangle 6"/>
          <p:cNvSpPr>
            <a:spLocks noGrp="1" noChangeArrowheads="1"/>
          </p:cNvSpPr>
          <p:nvPr>
            <p:ph type="sldNum" sz="quarter" idx="4"/>
            <p:custDataLst>
              <p:tags r:id="rId4"/>
            </p:custDataLst>
          </p:nvPr>
        </p:nvSpPr>
        <p:spPr bwMode="auto">
          <a:xfrm>
            <a:off x="8737600" y="6248400"/>
            <a:ext cx="2540000" cy="457200"/>
          </a:xfrm>
          <a:prstGeom prst="rect">
            <a:avLst/>
          </a:prstGeom>
          <a:ln>
            <a:miter lim="800000"/>
          </a:ln>
        </p:spPr>
        <p:txBody>
          <a:bodyPr vert="horz" wrap="square" lIns="91440" tIns="45720" rIns="91440" bIns="45720" numCol="1" anchor="t" anchorCtr="0" compatLnSpc="1"/>
          <a:lstStyle/>
          <a:p>
            <a:pPr algn="r" eaLnBrk="1" fontAlgn="base" hangingPunct="1">
              <a:spcBef>
                <a:spcPct val="20000"/>
              </a:spcBef>
            </a:pPr>
            <a:fld id="{9A0DB2DC-4C9A-4742-B13C-FB6460FD3503}" type="slidenum">
              <a:rPr lang="zh-CN" altLang="en-US" strike="noStrike" noProof="1">
                <a:latin typeface="Calibri" panose="020F0502020204030204" charset="0"/>
                <a:ea typeface="宋体" panose="02010600030101010101" pitchFamily="2" charset="-122"/>
                <a:cs typeface="+mn-cs"/>
              </a:rPr>
            </a:fld>
            <a:endParaRPr lang="zh-CN" altLang="en-US" strike="noStrike" noProof="1"/>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581" name="日期占位符 1"/>
          <p:cNvSpPr>
            <a:spLocks noGrp="1"/>
          </p:cNvSpPr>
          <p:nvPr>
            <p:ph type="dt" sz="half" idx="10"/>
          </p:nvPr>
        </p:nvSpPr>
        <p:spPr/>
        <p:txBody>
          <a:bodyPr/>
          <a:lstStyle/>
          <a:p>
            <a:fld id="{6B78F041-CC51-4969-9073-B13A04093B52}" type="datetimeFigureOut">
              <a:rPr lang="zh-CN" altLang="en-US" smtClean="0"/>
            </a:fld>
            <a:endParaRPr lang="zh-CN" altLang="en-US"/>
          </a:p>
        </p:txBody>
      </p:sp>
      <p:sp>
        <p:nvSpPr>
          <p:cNvPr id="1048582" name="页脚占位符 2"/>
          <p:cNvSpPr>
            <a:spLocks noGrp="1"/>
          </p:cNvSpPr>
          <p:nvPr>
            <p:ph type="ftr" sz="quarter" idx="11"/>
          </p:nvPr>
        </p:nvSpPr>
        <p:spPr/>
        <p:txBody>
          <a:bodyPr/>
          <a:lstStyle/>
          <a:p>
            <a:endParaRPr lang="zh-CN" altLang="en-US"/>
          </a:p>
        </p:txBody>
      </p:sp>
      <p:sp>
        <p:nvSpPr>
          <p:cNvPr id="1048583" name="灯片编号占位符 3"/>
          <p:cNvSpPr>
            <a:spLocks noGrp="1"/>
          </p:cNvSpPr>
          <p:nvPr>
            <p:ph type="sldNum" sz="quarter" idx="12"/>
          </p:nvPr>
        </p:nvSpPr>
        <p:spPr/>
        <p:txBody>
          <a:bodyPr/>
          <a:lstStyle/>
          <a:p>
            <a:fld id="{508C2904-F181-45A3-BE02-6DF8AD1E1DE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bg>
      <p:bgPr>
        <a:pattFill prst="lgGrid">
          <a:fgClr>
            <a:srgbClr val="E8F8F3"/>
          </a:fgClr>
          <a:bgClr>
            <a:schemeClr val="bg1"/>
          </a:bgClr>
        </a:pattFill>
        <a:effectLst/>
      </p:bgPr>
    </p:bg>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8" name="矩形 7"/>
          <p:cNvSpPr/>
          <p:nvPr userDrawn="1"/>
        </p:nvSpPr>
        <p:spPr>
          <a:xfrm>
            <a:off x="0" y="6578608"/>
            <a:ext cx="12192000" cy="284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50" rIns="121901" bIns="60950" rtlCol="0" anchor="ctr"/>
          <a:lstStyle/>
          <a:p>
            <a:pPr algn="ctr" defTabSz="1219200"/>
            <a:endParaRPr lang="zh-CN" altLang="en-US" sz="2400">
              <a:solidFill>
                <a:srgbClr val="FFFFFF"/>
              </a:solidFill>
            </a:endParaRPr>
          </a:p>
        </p:txBody>
      </p:sp>
    </p:spTree>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节标题">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a:xfrm>
            <a:off x="0" y="6578608"/>
            <a:ext cx="12192000" cy="284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50" rIns="121901" bIns="60950" rtlCol="0" anchor="ctr"/>
          <a:lstStyle/>
          <a:p>
            <a:pPr algn="ctr" defTabSz="1219200"/>
            <a:endParaRPr lang="zh-CN" altLang="en-US" sz="2400">
              <a:solidFill>
                <a:srgbClr val="FFFFFF"/>
              </a:solidFill>
            </a:endParaRPr>
          </a:p>
        </p:txBody>
      </p:sp>
    </p:spTree>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dk1">
                    <a:lumMod val="100000"/>
                  </a:schemeClr>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solidFill>
                  <a:schemeClr val="dk1">
                    <a:lumMod val="100000"/>
                  </a:schemeClr>
                </a:solidFill>
              </a:defRPr>
            </a:lvl1pPr>
            <a:lvl2pPr marL="457200" indent="0" algn="ctr">
              <a:buNone/>
              <a:defRPr sz="2000"/>
            </a:lvl2pPr>
            <a:lvl3pPr marL="914400" indent="0" algn="ctr">
              <a:buNone/>
              <a:defRPr sz="1900"/>
            </a:lvl3pPr>
            <a:lvl4pPr marL="1371600" indent="0" algn="ctr">
              <a:buNone/>
              <a:defRPr sz="1600"/>
            </a:lvl4pPr>
            <a:lvl5pPr marL="1828800" indent="0" algn="ctr">
              <a:buNone/>
              <a:defRPr sz="1600"/>
            </a:lvl5pPr>
            <a:lvl6pPr marL="2286000"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lvl1pPr>
              <a:defRPr/>
            </a:lvl1pPr>
          </a:lstStyle>
          <a:p>
            <a:pPr>
              <a:defRPr/>
            </a:pPr>
            <a:fld id="{9B6C10FB-D1C3-4E67-87CA-A1F41B201215}" type="datetime1">
              <a:rPr lang="zh-CN" altLang="en-US">
                <a:solidFill>
                  <a:prstClr val="black">
                    <a:lumMod val="100000"/>
                    <a:tint val="75000"/>
                  </a:prstClr>
                </a:solidFill>
              </a:rPr>
            </a:fld>
            <a:endParaRPr lang="zh-CN" altLang="en-US">
              <a:solidFill>
                <a:prstClr val="black">
                  <a:lumMod val="100000"/>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BAEA6D6-456B-472A-BC83-5D1946ADF825}" type="slidenum">
              <a:rPr lang="zh-CN" altLang="en-US">
                <a:solidFill>
                  <a:prstClr val="black">
                    <a:lumMod val="100000"/>
                    <a:tint val="75000"/>
                  </a:prstClr>
                </a:solidFill>
              </a:rPr>
            </a:fld>
            <a:endParaRPr lang="zh-CN" altLang="en-US">
              <a:solidFill>
                <a:prstClr val="black">
                  <a:lumMod val="100000"/>
                  <a:tint val="75000"/>
                </a:prstClr>
              </a:solidFill>
            </a:endParaRPr>
          </a:p>
        </p:txBody>
      </p:sp>
    </p:spTree>
  </p:cSld>
  <p:clrMapOvr>
    <a:masterClrMapping/>
  </p:clrMapOvr>
  <p:transition spd="med">
    <p:pull/>
  </p:transition>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5" Type="http://schemas.openxmlformats.org/officeDocument/2006/relationships/theme" Target="../theme/theme3.xml"/><Relationship Id="rId14" Type="http://schemas.openxmlformats.org/officeDocument/2006/relationships/image" Target="../media/image12.jpeg"/><Relationship Id="rId13" Type="http://schemas.openxmlformats.org/officeDocument/2006/relationships/slideLayout" Target="../slideLayouts/slideLayout21.xml"/><Relationship Id="rId12" Type="http://schemas.openxmlformats.org/officeDocument/2006/relationships/slideLayout" Target="../slideLayouts/slideLayout20.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4" Type="http://schemas.openxmlformats.org/officeDocument/2006/relationships/theme" Target="../theme/theme4.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4" Type="http://schemas.openxmlformats.org/officeDocument/2006/relationships/theme" Target="../theme/theme5.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9" Type="http://schemas.openxmlformats.org/officeDocument/2006/relationships/theme" Target="../theme/theme7.xml"/><Relationship Id="rId18" Type="http://schemas.openxmlformats.org/officeDocument/2006/relationships/slideLayout" Target="../slideLayouts/slideLayout50.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pull/>
  </p:transition>
  <p:txStyles>
    <p:titleStyle>
      <a:lvl1pPr algn="l" defTabSz="121920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00"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700" kern="1200">
          <a:solidFill>
            <a:schemeClr val="tx1"/>
          </a:solidFill>
          <a:latin typeface="+mn-lt"/>
          <a:ea typeface="+mn-ea"/>
          <a:cs typeface="+mn-cs"/>
        </a:defRPr>
      </a:lvl3pPr>
      <a:lvl4pPr marL="21329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25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1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17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13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09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91"/>
            <a:ext cx="10515600" cy="1325033"/>
          </a:xfrm>
          <a:prstGeom prst="rect">
            <a:avLst/>
          </a:prstGeom>
        </p:spPr>
        <p:txBody>
          <a:bodyPr vert="horz" lIns="121901" tIns="60950" rIns="121901" bIns="6095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6684"/>
            <a:ext cx="10515600" cy="4349749"/>
          </a:xfrm>
          <a:prstGeom prst="rect">
            <a:avLst/>
          </a:prstGeom>
        </p:spPr>
        <p:txBody>
          <a:bodyPr vert="horz" lIns="121901" tIns="60950" rIns="121901" bIns="6095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9"/>
            <a:ext cx="2743200" cy="366183"/>
          </a:xfrm>
          <a:prstGeom prst="rect">
            <a:avLst/>
          </a:prstGeom>
        </p:spPr>
        <p:txBody>
          <a:bodyPr vert="horz" lIns="121901" tIns="60950" rIns="121901" bIns="60950" rtlCol="0" anchor="ctr"/>
          <a:lstStyle>
            <a:lvl1pPr algn="l">
              <a:defRPr sz="1600">
                <a:solidFill>
                  <a:schemeClr val="tx1">
                    <a:tint val="75000"/>
                  </a:schemeClr>
                </a:solidFill>
              </a:defRPr>
            </a:lvl1pPr>
          </a:lstStyle>
          <a:p>
            <a:pPr defTabSz="1219200"/>
            <a:fld id="{0CEB1B6A-AEF1-4ACD-BD61-958570690F55}"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9"/>
            <a:ext cx="4114800" cy="366183"/>
          </a:xfrm>
          <a:prstGeom prst="rect">
            <a:avLst/>
          </a:prstGeom>
        </p:spPr>
        <p:txBody>
          <a:bodyPr vert="horz" lIns="121901" tIns="60950" rIns="121901" bIns="60950" rtlCol="0" anchor="ctr"/>
          <a:lstStyle>
            <a:lvl1pPr algn="ctr">
              <a:defRPr sz="1600">
                <a:solidFill>
                  <a:schemeClr val="tx1">
                    <a:tint val="75000"/>
                  </a:schemeClr>
                </a:solidFill>
              </a:defRPr>
            </a:lvl1pPr>
          </a:lstStyle>
          <a:p>
            <a:pPr defTabSz="121920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9"/>
            <a:ext cx="2743200" cy="366183"/>
          </a:xfrm>
          <a:prstGeom prst="rect">
            <a:avLst/>
          </a:prstGeom>
        </p:spPr>
        <p:txBody>
          <a:bodyPr vert="horz" lIns="121901" tIns="60950" rIns="121901" bIns="60950" rtlCol="0" anchor="ctr"/>
          <a:lstStyle>
            <a:lvl1pPr algn="r">
              <a:defRPr sz="1600">
                <a:solidFill>
                  <a:schemeClr val="tx1">
                    <a:tint val="75000"/>
                  </a:schemeClr>
                </a:solidFill>
              </a:defRPr>
            </a:lvl1pPr>
          </a:lstStyle>
          <a:p>
            <a:pPr defTabSz="1219200"/>
            <a:fld id="{BB6CB991-6BD3-42F2-8A94-1903E9425430}" type="slidenum">
              <a:rPr lang="zh-CN" altLang="en-US" smtClean="0">
                <a:solidFill>
                  <a:srgbClr val="000000">
                    <a:tint val="75000"/>
                  </a:srgbClr>
                </a:solidFill>
              </a:rPr>
            </a:fld>
            <a:endParaRPr lang="zh-CN" alt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ransition spd="med">
    <p:pull/>
  </p:transition>
  <p:txStyles>
    <p:titleStyle>
      <a:lvl1pPr algn="l" defTabSz="121920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00"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700" kern="1200">
          <a:solidFill>
            <a:schemeClr val="tx1"/>
          </a:solidFill>
          <a:latin typeface="+mn-lt"/>
          <a:ea typeface="+mn-ea"/>
          <a:cs typeface="+mn-cs"/>
        </a:defRPr>
      </a:lvl3pPr>
      <a:lvl4pPr marL="21329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25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1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17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13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09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6" tIns="60953" rIns="121906" bIns="60953" numCol="1" anchor="ctr" anchorCtr="0" compatLnSpc="1"/>
          <a:lstStyle/>
          <a:p>
            <a:pPr lvl="0"/>
            <a:r>
              <a:rPr lang="zh-CN" altLang="en-US"/>
              <a:t>单击此处编辑母版标题样式</a:t>
            </a:r>
            <a:endParaRPr lang="zh-CN" altLang="en-US"/>
          </a:p>
        </p:txBody>
      </p:sp>
      <p:sp>
        <p:nvSpPr>
          <p:cNvPr id="1027" name="Text Placeholder 2"/>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6" tIns="60953" rIns="121906" bIns="60953" numCol="1" anchor="t" anchorCtr="0" compatLnSpc="1"/>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121906" tIns="60953" rIns="121906" bIns="60953" rtlCol="0" anchor="ctr"/>
          <a:lstStyle>
            <a:lvl1pPr algn="l" eaLnBrk="1" fontAlgn="auto" hangingPunct="1">
              <a:spcBef>
                <a:spcPts val="0"/>
              </a:spcBef>
              <a:spcAft>
                <a:spcPts val="0"/>
              </a:spcAft>
              <a:defRPr sz="1200" smtClean="0">
                <a:solidFill>
                  <a:schemeClr val="dk1">
                    <a:lumMod val="100000"/>
                    <a:tint val="75000"/>
                  </a:schemeClr>
                </a:solidFill>
                <a:latin typeface="+mn-lt"/>
                <a:ea typeface="+mn-ea"/>
              </a:defRPr>
            </a:lvl1pPr>
          </a:lstStyle>
          <a:p>
            <a:pPr defTabSz="1219200">
              <a:defRPr/>
            </a:pPr>
            <a:fld id="{0137FEB2-3739-4407-AF66-1540FE69466C}" type="datetime1">
              <a:rPr lang="zh-CN" altLang="en-US" smtClean="0">
                <a:solidFill>
                  <a:prstClr val="black">
                    <a:lumMod val="100000"/>
                    <a:tint val="75000"/>
                  </a:prstClr>
                </a:solidFill>
              </a:rPr>
            </a:fld>
            <a:endParaRPr lang="zh-CN" altLang="en-US">
              <a:solidFill>
                <a:prstClr val="black">
                  <a:lumMod val="100000"/>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121906" tIns="60953" rIns="121906" bIns="60953"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1219200">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121906" tIns="60953" rIns="121906" bIns="60953" rtlCol="0" anchor="ctr"/>
          <a:lstStyle>
            <a:lvl1pPr algn="r" eaLnBrk="1" fontAlgn="auto" hangingPunct="1">
              <a:spcBef>
                <a:spcPts val="0"/>
              </a:spcBef>
              <a:spcAft>
                <a:spcPts val="0"/>
              </a:spcAft>
              <a:defRPr sz="1200" smtClean="0">
                <a:solidFill>
                  <a:schemeClr val="dk1">
                    <a:lumMod val="100000"/>
                    <a:tint val="75000"/>
                  </a:schemeClr>
                </a:solidFill>
                <a:latin typeface="+mn-lt"/>
                <a:ea typeface="+mn-ea"/>
              </a:defRPr>
            </a:lvl1pPr>
          </a:lstStyle>
          <a:p>
            <a:pPr defTabSz="1219200">
              <a:defRPr/>
            </a:pPr>
            <a:fld id="{3A45646A-ADA9-46FF-9EC9-D95A5D132F3F}" type="slidenum">
              <a:rPr lang="zh-CN" altLang="en-US" smtClean="0">
                <a:solidFill>
                  <a:prstClr val="black">
                    <a:lumMod val="100000"/>
                    <a:tint val="75000"/>
                  </a:prstClr>
                </a:solidFill>
              </a:rPr>
            </a:fld>
            <a:endParaRPr lang="zh-CN" altLang="en-US">
              <a:solidFill>
                <a:prstClr val="black">
                  <a:lumMod val="100000"/>
                  <a:tint val="75000"/>
                </a:prstClr>
              </a:solidFill>
            </a:endParaRPr>
          </a:p>
        </p:txBody>
      </p:sp>
      <p:pic>
        <p:nvPicPr>
          <p:cNvPr id="1031" name="Picture 2" descr="D:\做书人与自然\道德与法治资源\品德学科资源制作简介\背景\1小学课件2模板正文.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42900" y="-228600"/>
            <a:ext cx="12877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ransition spd="med">
    <p:pull/>
  </p:transition>
  <p:txStyles>
    <p:titleStyle>
      <a:lvl1pPr algn="l" rtl="0" fontAlgn="base">
        <a:lnSpc>
          <a:spcPct val="90000"/>
        </a:lnSpc>
        <a:spcBef>
          <a:spcPct val="0"/>
        </a:spcBef>
        <a:spcAft>
          <a:spcPct val="0"/>
        </a:spcAft>
        <a:defRPr sz="4400" kern="1200">
          <a:solidFill>
            <a:srgbClr val="000000"/>
          </a:solidFill>
          <a:latin typeface="+mj-lt"/>
          <a:ea typeface="+mj-ea"/>
          <a:cs typeface="+mj-cs"/>
        </a:defRPr>
      </a:lvl1pPr>
      <a:lvl2pPr algn="l" rtl="0" fontAlgn="base">
        <a:lnSpc>
          <a:spcPct val="90000"/>
        </a:lnSpc>
        <a:spcBef>
          <a:spcPct val="0"/>
        </a:spcBef>
        <a:spcAft>
          <a:spcPct val="0"/>
        </a:spcAft>
        <a:defRPr sz="4400">
          <a:solidFill>
            <a:srgbClr val="000000"/>
          </a:solidFill>
          <a:latin typeface="黑体" panose="02010609060101010101" charset="-122"/>
          <a:ea typeface="华康布丁体W12" pitchFamily="81" charset="-122"/>
        </a:defRPr>
      </a:lvl2pPr>
      <a:lvl3pPr algn="l" rtl="0" fontAlgn="base">
        <a:lnSpc>
          <a:spcPct val="90000"/>
        </a:lnSpc>
        <a:spcBef>
          <a:spcPct val="0"/>
        </a:spcBef>
        <a:spcAft>
          <a:spcPct val="0"/>
        </a:spcAft>
        <a:defRPr sz="4400">
          <a:solidFill>
            <a:srgbClr val="000000"/>
          </a:solidFill>
          <a:latin typeface="黑体" panose="02010609060101010101" charset="-122"/>
          <a:ea typeface="华康布丁体W12" pitchFamily="81" charset="-122"/>
        </a:defRPr>
      </a:lvl3pPr>
      <a:lvl4pPr algn="l" rtl="0" fontAlgn="base">
        <a:lnSpc>
          <a:spcPct val="90000"/>
        </a:lnSpc>
        <a:spcBef>
          <a:spcPct val="0"/>
        </a:spcBef>
        <a:spcAft>
          <a:spcPct val="0"/>
        </a:spcAft>
        <a:defRPr sz="4400">
          <a:solidFill>
            <a:srgbClr val="000000"/>
          </a:solidFill>
          <a:latin typeface="黑体" panose="02010609060101010101" charset="-122"/>
          <a:ea typeface="华康布丁体W12" pitchFamily="81" charset="-122"/>
        </a:defRPr>
      </a:lvl4pPr>
      <a:lvl5pPr algn="l" rtl="0" fontAlgn="base">
        <a:lnSpc>
          <a:spcPct val="90000"/>
        </a:lnSpc>
        <a:spcBef>
          <a:spcPct val="0"/>
        </a:spcBef>
        <a:spcAft>
          <a:spcPct val="0"/>
        </a:spcAft>
        <a:defRPr sz="4400">
          <a:solidFill>
            <a:srgbClr val="000000"/>
          </a:solidFill>
          <a:latin typeface="黑体" panose="02010609060101010101" charset="-122"/>
          <a:ea typeface="华康布丁体W12" pitchFamily="81" charset="-122"/>
        </a:defRPr>
      </a:lvl5pPr>
      <a:lvl6pPr marL="457200" algn="l" rtl="0" fontAlgn="base">
        <a:lnSpc>
          <a:spcPct val="90000"/>
        </a:lnSpc>
        <a:spcBef>
          <a:spcPct val="0"/>
        </a:spcBef>
        <a:spcAft>
          <a:spcPct val="0"/>
        </a:spcAft>
        <a:defRPr sz="4400">
          <a:solidFill>
            <a:srgbClr val="000000"/>
          </a:solidFill>
          <a:latin typeface="黑体" panose="02010609060101010101" charset="-122"/>
          <a:ea typeface="华康布丁体W12" pitchFamily="81" charset="-122"/>
        </a:defRPr>
      </a:lvl6pPr>
      <a:lvl7pPr marL="914400" algn="l" rtl="0" fontAlgn="base">
        <a:lnSpc>
          <a:spcPct val="90000"/>
        </a:lnSpc>
        <a:spcBef>
          <a:spcPct val="0"/>
        </a:spcBef>
        <a:spcAft>
          <a:spcPct val="0"/>
        </a:spcAft>
        <a:defRPr sz="4400">
          <a:solidFill>
            <a:srgbClr val="000000"/>
          </a:solidFill>
          <a:latin typeface="黑体" panose="02010609060101010101" charset="-122"/>
          <a:ea typeface="华康布丁体W12" pitchFamily="81" charset="-122"/>
        </a:defRPr>
      </a:lvl7pPr>
      <a:lvl8pPr marL="1371600" algn="l" rtl="0" fontAlgn="base">
        <a:lnSpc>
          <a:spcPct val="90000"/>
        </a:lnSpc>
        <a:spcBef>
          <a:spcPct val="0"/>
        </a:spcBef>
        <a:spcAft>
          <a:spcPct val="0"/>
        </a:spcAft>
        <a:defRPr sz="4400">
          <a:solidFill>
            <a:srgbClr val="000000"/>
          </a:solidFill>
          <a:latin typeface="黑体" panose="02010609060101010101" charset="-122"/>
          <a:ea typeface="华康布丁体W12" pitchFamily="81" charset="-122"/>
        </a:defRPr>
      </a:lvl8pPr>
      <a:lvl9pPr marL="1828800" algn="l" rtl="0" fontAlgn="base">
        <a:lnSpc>
          <a:spcPct val="90000"/>
        </a:lnSpc>
        <a:spcBef>
          <a:spcPct val="0"/>
        </a:spcBef>
        <a:spcAft>
          <a:spcPct val="0"/>
        </a:spcAft>
        <a:defRPr sz="4400">
          <a:solidFill>
            <a:srgbClr val="000000"/>
          </a:solidFill>
          <a:latin typeface="黑体" panose="02010609060101010101" charset="-122"/>
          <a:ea typeface="华康布丁体W12" pitchFamily="81"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rgbClr val="000000"/>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rgbClr val="000000"/>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rgbClr val="000000"/>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rgbClr val="000000"/>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1600" algn="l" defTabSz="914400" rtl="0" eaLnBrk="1" latinLnBrk="0" hangingPunct="1">
        <a:defRPr sz="1900" kern="1200">
          <a:solidFill>
            <a:schemeClr val="tx1"/>
          </a:solidFill>
          <a:latin typeface="+mn-lt"/>
          <a:ea typeface="+mn-ea"/>
          <a:cs typeface="+mn-cs"/>
        </a:defRPr>
      </a:lvl4pPr>
      <a:lvl5pPr marL="1828800" algn="l" defTabSz="914400" rtl="0" eaLnBrk="1" latinLnBrk="0" hangingPunct="1">
        <a:defRPr sz="1900" kern="1200">
          <a:solidFill>
            <a:schemeClr val="tx1"/>
          </a:solidFill>
          <a:latin typeface="+mn-lt"/>
          <a:ea typeface="+mn-ea"/>
          <a:cs typeface="+mn-cs"/>
        </a:defRPr>
      </a:lvl5pPr>
      <a:lvl6pPr marL="2286000" algn="l" defTabSz="914400" rtl="0" eaLnBrk="1" latinLnBrk="0" hangingPunct="1">
        <a:defRPr sz="1900" kern="1200">
          <a:solidFill>
            <a:schemeClr val="tx1"/>
          </a:solidFill>
          <a:latin typeface="+mn-lt"/>
          <a:ea typeface="+mn-ea"/>
          <a:cs typeface="+mn-cs"/>
        </a:defRPr>
      </a:lvl6pPr>
      <a:lvl7pPr marL="2742565" algn="l" defTabSz="914400" rtl="0" eaLnBrk="1" latinLnBrk="0" hangingPunct="1">
        <a:defRPr sz="1900" kern="1200">
          <a:solidFill>
            <a:schemeClr val="tx1"/>
          </a:solidFill>
          <a:latin typeface="+mn-lt"/>
          <a:ea typeface="+mn-ea"/>
          <a:cs typeface="+mn-cs"/>
        </a:defRPr>
      </a:lvl7pPr>
      <a:lvl8pPr marL="3199765" algn="l" defTabSz="914400" rtl="0" eaLnBrk="1" latinLnBrk="0" hangingPunct="1">
        <a:defRPr sz="1900" kern="1200">
          <a:solidFill>
            <a:schemeClr val="tx1"/>
          </a:solidFill>
          <a:latin typeface="+mn-lt"/>
          <a:ea typeface="+mn-ea"/>
          <a:cs typeface="+mn-cs"/>
        </a:defRPr>
      </a:lvl8pPr>
      <a:lvl9pPr marL="3656965" algn="l" defTabSz="914400"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8"/>
            <a:ext cx="10515600" cy="1325033"/>
          </a:xfrm>
          <a:prstGeom prst="rect">
            <a:avLst/>
          </a:prstGeom>
        </p:spPr>
        <p:txBody>
          <a:bodyPr vert="horz" lIns="121912" tIns="60956" rIns="121912" bIns="60956"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6684"/>
            <a:ext cx="10515600" cy="4349749"/>
          </a:xfrm>
          <a:prstGeom prst="rect">
            <a:avLst/>
          </a:prstGeom>
        </p:spPr>
        <p:txBody>
          <a:bodyPr vert="horz" lIns="121912" tIns="60956" rIns="121912" bIns="60956"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4"/>
            <a:ext cx="2743200" cy="366183"/>
          </a:xfrm>
          <a:prstGeom prst="rect">
            <a:avLst/>
          </a:prstGeom>
        </p:spPr>
        <p:txBody>
          <a:bodyPr vert="horz" lIns="121912" tIns="60956" rIns="121912" bIns="60956" rtlCol="0" anchor="ctr"/>
          <a:lstStyle>
            <a:lvl1pPr algn="l">
              <a:defRPr sz="1600">
                <a:solidFill>
                  <a:schemeClr val="tx1">
                    <a:tint val="75000"/>
                  </a:schemeClr>
                </a:solidFill>
              </a:defRPr>
            </a:lvl1pPr>
          </a:lstStyle>
          <a:p>
            <a:pPr defTabSz="1219200"/>
            <a:fld id="{0CEB1B6A-AEF1-4ACD-BD61-958570690F55}"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4"/>
            <a:ext cx="4114800" cy="366183"/>
          </a:xfrm>
          <a:prstGeom prst="rect">
            <a:avLst/>
          </a:prstGeom>
        </p:spPr>
        <p:txBody>
          <a:bodyPr vert="horz" lIns="121912" tIns="60956" rIns="121912" bIns="60956" rtlCol="0" anchor="ctr"/>
          <a:lstStyle>
            <a:lvl1pPr algn="ctr">
              <a:defRPr sz="1600">
                <a:solidFill>
                  <a:schemeClr val="tx1">
                    <a:tint val="75000"/>
                  </a:schemeClr>
                </a:solidFill>
              </a:defRPr>
            </a:lvl1pPr>
          </a:lstStyle>
          <a:p>
            <a:pPr defTabSz="121920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4"/>
            <a:ext cx="2743200" cy="366183"/>
          </a:xfrm>
          <a:prstGeom prst="rect">
            <a:avLst/>
          </a:prstGeom>
        </p:spPr>
        <p:txBody>
          <a:bodyPr vert="horz" lIns="121912" tIns="60956" rIns="121912" bIns="60956" rtlCol="0" anchor="ctr"/>
          <a:lstStyle>
            <a:lvl1pPr algn="r">
              <a:defRPr sz="1600">
                <a:solidFill>
                  <a:schemeClr val="tx1">
                    <a:tint val="75000"/>
                  </a:schemeClr>
                </a:solidFill>
              </a:defRPr>
            </a:lvl1pPr>
          </a:lstStyle>
          <a:p>
            <a:pPr defTabSz="1219200"/>
            <a:fld id="{BB6CB991-6BD3-42F2-8A94-1903E9425430}" type="slidenum">
              <a:rPr lang="zh-CN" altLang="en-US" smtClean="0">
                <a:solidFill>
                  <a:srgbClr val="000000">
                    <a:tint val="75000"/>
                  </a:srgbClr>
                </a:solidFill>
              </a:rPr>
            </a:fld>
            <a:endParaRPr lang="zh-CN" alt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p:pull/>
  </p:transition>
  <p:txStyles>
    <p:titleStyle>
      <a:lvl1pPr algn="l" defTabSz="121920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00"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700"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13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09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6"/>
            <a:ext cx="10515600" cy="1325033"/>
          </a:xfrm>
          <a:prstGeom prst="rect">
            <a:avLst/>
          </a:prstGeom>
        </p:spPr>
        <p:txBody>
          <a:bodyPr vert="horz" lIns="121914" tIns="60957" rIns="121914" bIns="60957"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6684"/>
            <a:ext cx="10515600" cy="4349749"/>
          </a:xfrm>
          <a:prstGeom prst="rect">
            <a:avLst/>
          </a:prstGeom>
        </p:spPr>
        <p:txBody>
          <a:bodyPr vert="horz" lIns="121914" tIns="60957" rIns="121914" bIns="60957"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3"/>
            <a:ext cx="2743200" cy="366183"/>
          </a:xfrm>
          <a:prstGeom prst="rect">
            <a:avLst/>
          </a:prstGeom>
        </p:spPr>
        <p:txBody>
          <a:bodyPr vert="horz" lIns="121914" tIns="60957" rIns="121914" bIns="60957" rtlCol="0" anchor="ctr"/>
          <a:lstStyle>
            <a:lvl1pPr algn="l">
              <a:defRPr sz="1600">
                <a:solidFill>
                  <a:schemeClr val="tx1">
                    <a:tint val="75000"/>
                  </a:schemeClr>
                </a:solidFill>
              </a:defRPr>
            </a:lvl1pPr>
          </a:lstStyle>
          <a:p>
            <a:pPr defTabSz="1219200"/>
            <a:fld id="{0CEB1B6A-AEF1-4ACD-BD61-958570690F55}"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3"/>
            <a:ext cx="4114800" cy="366183"/>
          </a:xfrm>
          <a:prstGeom prst="rect">
            <a:avLst/>
          </a:prstGeom>
        </p:spPr>
        <p:txBody>
          <a:bodyPr vert="horz" lIns="121914" tIns="60957" rIns="121914" bIns="60957" rtlCol="0" anchor="ctr"/>
          <a:lstStyle>
            <a:lvl1pPr algn="ctr">
              <a:defRPr sz="1600">
                <a:solidFill>
                  <a:schemeClr val="tx1">
                    <a:tint val="75000"/>
                  </a:schemeClr>
                </a:solidFill>
              </a:defRPr>
            </a:lvl1pPr>
          </a:lstStyle>
          <a:p>
            <a:pPr defTabSz="121920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3"/>
            <a:ext cx="2743200" cy="366183"/>
          </a:xfrm>
          <a:prstGeom prst="rect">
            <a:avLst/>
          </a:prstGeom>
        </p:spPr>
        <p:txBody>
          <a:bodyPr vert="horz" lIns="121914" tIns="60957" rIns="121914" bIns="60957" rtlCol="0" anchor="ctr"/>
          <a:lstStyle>
            <a:lvl1pPr algn="r">
              <a:defRPr sz="1600">
                <a:solidFill>
                  <a:schemeClr val="tx1">
                    <a:tint val="75000"/>
                  </a:schemeClr>
                </a:solidFill>
              </a:defRPr>
            </a:lvl1pPr>
          </a:lstStyle>
          <a:p>
            <a:pPr defTabSz="1219200"/>
            <a:fld id="{BB6CB991-6BD3-42F2-8A94-1903E9425430}" type="slidenum">
              <a:rPr lang="zh-CN" altLang="en-US" smtClean="0">
                <a:solidFill>
                  <a:srgbClr val="000000">
                    <a:tint val="75000"/>
                  </a:srgbClr>
                </a:solidFill>
              </a:rPr>
            </a:fld>
            <a:endParaRPr lang="zh-CN" alt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ransition spd="med">
    <p:pull/>
  </p:transition>
  <p:txStyles>
    <p:titleStyle>
      <a:lvl1pPr algn="l" defTabSz="121920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00"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700"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ransition spd="med">
    <p:pull/>
  </p:transition>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307B2-9096-4E24-B9A9-29D1C5D16287}" type="datetimeFigureOut">
              <a:rPr lang="zh-CN" altLang="en-US" smtClean="0"/>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73DD5-CDEE-4CF2-8BD4-365E56F2257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8F041-CC51-4969-9073-B13A04093B52}" type="datetimeFigureOut">
              <a:rPr lang="zh-CN" altLang="en-US" smtClean="0"/>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C2904-F181-45A3-BE02-6DF8AD1E1DE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7.xml"/><Relationship Id="rId4" Type="http://schemas.openxmlformats.org/officeDocument/2006/relationships/tags" Target="../tags/tag5.xml"/><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25.png"/><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image" Target="../media/image35.png"/><Relationship Id="rId3" Type="http://schemas.openxmlformats.org/officeDocument/2006/relationships/tags" Target="../tags/tag19.xml"/><Relationship Id="rId2" Type="http://schemas.microsoft.com/office/2007/relationships/hdphoto" Target="../media/image24.wdp"/><Relationship Id="rId14" Type="http://schemas.openxmlformats.org/officeDocument/2006/relationships/notesSlide" Target="../notesSlides/notesSlide9.xml"/><Relationship Id="rId13" Type="http://schemas.openxmlformats.org/officeDocument/2006/relationships/slideLayout" Target="../slideLayouts/slideLayout6.xml"/><Relationship Id="rId12" Type="http://schemas.openxmlformats.org/officeDocument/2006/relationships/image" Target="../media/image37.png"/><Relationship Id="rId11" Type="http://schemas.openxmlformats.org/officeDocument/2006/relationships/tags" Target="../tags/tag24.xml"/><Relationship Id="rId10" Type="http://schemas.openxmlformats.org/officeDocument/2006/relationships/image" Target="../media/image36.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12.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tags" Target="../tags/tag27.xml"/><Relationship Id="rId7" Type="http://schemas.openxmlformats.org/officeDocument/2006/relationships/image" Target="../media/image34.png"/><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tags" Target="../tags/tag26.xml"/><Relationship Id="rId3" Type="http://schemas.openxmlformats.org/officeDocument/2006/relationships/image" Target="../media/image25.png"/><Relationship Id="rId2" Type="http://schemas.microsoft.com/office/2007/relationships/hdphoto" Target="../media/image24.wdp"/><Relationship Id="rId12" Type="http://schemas.openxmlformats.org/officeDocument/2006/relationships/notesSlide" Target="../notesSlides/notesSlide11.xml"/><Relationship Id="rId11" Type="http://schemas.openxmlformats.org/officeDocument/2006/relationships/slideLayout" Target="../slideLayouts/slideLayout6.xml"/><Relationship Id="rId10" Type="http://schemas.openxmlformats.org/officeDocument/2006/relationships/tags" Target="../tags/tag28.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6.xml"/><Relationship Id="rId6" Type="http://schemas.openxmlformats.org/officeDocument/2006/relationships/tags" Target="../tags/tag30.xml"/><Relationship Id="rId5" Type="http://schemas.openxmlformats.org/officeDocument/2006/relationships/image" Target="../media/image34.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tags" Target="../tags/tag29.xml"/><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image" Target="../media/image39.png"/><Relationship Id="rId7" Type="http://schemas.openxmlformats.org/officeDocument/2006/relationships/tags" Target="../tags/tag31.xml"/><Relationship Id="rId6" Type="http://schemas.openxmlformats.org/officeDocument/2006/relationships/image" Target="../media/image34.png"/><Relationship Id="rId5" Type="http://schemas.microsoft.com/office/2007/relationships/media" Target="../media/media3.mp3"/><Relationship Id="rId4" Type="http://schemas.openxmlformats.org/officeDocument/2006/relationships/audio" Target="NULL" TargetMode="External"/><Relationship Id="rId3" Type="http://schemas.openxmlformats.org/officeDocument/2006/relationships/image" Target="../media/image25.png"/><Relationship Id="rId2" Type="http://schemas.microsoft.com/office/2007/relationships/hdphoto" Target="../media/image24.wdp"/><Relationship Id="rId12" Type="http://schemas.openxmlformats.org/officeDocument/2006/relationships/notesSlide" Target="../notesSlides/notesSlide13.xml"/><Relationship Id="rId11" Type="http://schemas.openxmlformats.org/officeDocument/2006/relationships/slideLayout" Target="../slideLayouts/slideLayout6.xml"/><Relationship Id="rId10" Type="http://schemas.openxmlformats.org/officeDocument/2006/relationships/image" Target="../media/image40.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image" Target="../media/image34.png"/><Relationship Id="rId5" Type="http://schemas.microsoft.com/office/2007/relationships/media" Target="../media/media3.mp3"/><Relationship Id="rId4" Type="http://schemas.openxmlformats.org/officeDocument/2006/relationships/audio" Target="NULL" TargetMode="External"/><Relationship Id="rId3" Type="http://schemas.openxmlformats.org/officeDocument/2006/relationships/image" Target="../media/image25.png"/><Relationship Id="rId2" Type="http://schemas.microsoft.com/office/2007/relationships/hdphoto" Target="../media/image24.wdp"/><Relationship Id="rId12" Type="http://schemas.openxmlformats.org/officeDocument/2006/relationships/slideLayout" Target="../slideLayouts/slideLayout6.xml"/><Relationship Id="rId11" Type="http://schemas.openxmlformats.org/officeDocument/2006/relationships/image" Target="../media/image41.png"/><Relationship Id="rId10" Type="http://schemas.openxmlformats.org/officeDocument/2006/relationships/tags" Target="../tags/tag35.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tags" Target="../tags/tag37.xml"/><Relationship Id="rId7" Type="http://schemas.openxmlformats.org/officeDocument/2006/relationships/image" Target="../media/image33.jpeg"/><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tags" Target="../tags/tag36.xml"/><Relationship Id="rId3" Type="http://schemas.openxmlformats.org/officeDocument/2006/relationships/image" Target="../media/image25.png"/><Relationship Id="rId2" Type="http://schemas.microsoft.com/office/2007/relationships/hdphoto" Target="../media/image24.wdp"/><Relationship Id="rId15" Type="http://schemas.openxmlformats.org/officeDocument/2006/relationships/notesSlide" Target="../notesSlides/notesSlide14.xml"/><Relationship Id="rId14" Type="http://schemas.openxmlformats.org/officeDocument/2006/relationships/slideLayout" Target="../slideLayouts/slideLayout6.xml"/><Relationship Id="rId13" Type="http://schemas.openxmlformats.org/officeDocument/2006/relationships/tags" Target="../tags/tag40.xml"/><Relationship Id="rId12" Type="http://schemas.openxmlformats.org/officeDocument/2006/relationships/image" Target="../media/image45.png"/><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9" Type="http://schemas.openxmlformats.org/officeDocument/2006/relationships/image" Target="../media/image47.png"/><Relationship Id="rId8" Type="http://schemas.openxmlformats.org/officeDocument/2006/relationships/tags" Target="../tags/tag45.xml"/><Relationship Id="rId7" Type="http://schemas.openxmlformats.org/officeDocument/2006/relationships/image" Target="../media/image46.png"/><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7" Type="http://schemas.openxmlformats.org/officeDocument/2006/relationships/notesSlide" Target="../notesSlides/notesSlide15.xml"/><Relationship Id="rId26" Type="http://schemas.openxmlformats.org/officeDocument/2006/relationships/slideLayout" Target="../slideLayouts/slideLayout6.xml"/><Relationship Id="rId25" Type="http://schemas.openxmlformats.org/officeDocument/2006/relationships/tags" Target="../tags/tag56.xml"/><Relationship Id="rId24" Type="http://schemas.openxmlformats.org/officeDocument/2006/relationships/image" Target="../media/image51.png"/><Relationship Id="rId23" Type="http://schemas.openxmlformats.org/officeDocument/2006/relationships/tags" Target="../tags/tag55.xml"/><Relationship Id="rId22" Type="http://schemas.openxmlformats.org/officeDocument/2006/relationships/tags" Target="../tags/tag54.xml"/><Relationship Id="rId21" Type="http://schemas.openxmlformats.org/officeDocument/2006/relationships/image" Target="../media/image44.png"/><Relationship Id="rId20" Type="http://schemas.openxmlformats.org/officeDocument/2006/relationships/tags" Target="../tags/tag53.xml"/><Relationship Id="rId2" Type="http://schemas.microsoft.com/office/2007/relationships/hdphoto" Target="../media/image24.wdp"/><Relationship Id="rId19" Type="http://schemas.openxmlformats.org/officeDocument/2006/relationships/tags" Target="../tags/tag52.xml"/><Relationship Id="rId18" Type="http://schemas.openxmlformats.org/officeDocument/2006/relationships/tags" Target="../tags/tag51.xml"/><Relationship Id="rId17" Type="http://schemas.openxmlformats.org/officeDocument/2006/relationships/image" Target="../media/image50.png"/><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image" Target="../media/image49.png"/><Relationship Id="rId12" Type="http://schemas.openxmlformats.org/officeDocument/2006/relationships/tags" Target="../tags/tag47.xml"/><Relationship Id="rId11" Type="http://schemas.openxmlformats.org/officeDocument/2006/relationships/image" Target="../media/image48.png"/><Relationship Id="rId10" Type="http://schemas.openxmlformats.org/officeDocument/2006/relationships/tags" Target="../tags/tag46.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image" Target="../media/image52.png"/><Relationship Id="rId7" Type="http://schemas.openxmlformats.org/officeDocument/2006/relationships/tags" Target="../tags/tag58.xml"/><Relationship Id="rId6" Type="http://schemas.openxmlformats.org/officeDocument/2006/relationships/image" Target="../media/image25.png"/><Relationship Id="rId5" Type="http://schemas.openxmlformats.org/officeDocument/2006/relationships/tags" Target="../tags/tag57.xml"/><Relationship Id="rId4" Type="http://schemas.openxmlformats.org/officeDocument/2006/relationships/image" Target="../media/image37.png"/><Relationship Id="rId3" Type="http://schemas.openxmlformats.org/officeDocument/2006/relationships/image" Target="../media/image36.png"/><Relationship Id="rId2" Type="http://schemas.microsoft.com/office/2007/relationships/hdphoto" Target="../media/image24.wdp"/><Relationship Id="rId11" Type="http://schemas.openxmlformats.org/officeDocument/2006/relationships/slideLayout" Target="../slideLayouts/slideLayout25.xml"/><Relationship Id="rId10" Type="http://schemas.openxmlformats.org/officeDocument/2006/relationships/image" Target="../media/image53.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7.xml"/><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tags" Target="../tags/tag60.xml"/></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51.xml"/><Relationship Id="rId7" Type="http://schemas.openxmlformats.org/officeDocument/2006/relationships/image" Target="../media/image21.png"/><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20.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image" Target="../media/image55.png"/><Relationship Id="rId2" Type="http://schemas.microsoft.com/office/2007/relationships/hdphoto" Target="../media/image24.wdp"/><Relationship Id="rId16" Type="http://schemas.openxmlformats.org/officeDocument/2006/relationships/slideLayout" Target="../slideLayouts/slideLayout26.xml"/><Relationship Id="rId15" Type="http://schemas.openxmlformats.org/officeDocument/2006/relationships/image" Target="../media/image56.png"/><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image" Target="../media/image60.png"/><Relationship Id="rId7" Type="http://schemas.openxmlformats.org/officeDocument/2006/relationships/tags" Target="../tags/tag72.xml"/><Relationship Id="rId6" Type="http://schemas.openxmlformats.org/officeDocument/2006/relationships/image" Target="../media/image25.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microsoft.com/office/2007/relationships/hdphoto" Target="../media/image24.wdp"/><Relationship Id="rId11" Type="http://schemas.openxmlformats.org/officeDocument/2006/relationships/notesSlide" Target="../notesSlides/notesSlide17.xml"/><Relationship Id="rId10" Type="http://schemas.openxmlformats.org/officeDocument/2006/relationships/slideLayout" Target="../slideLayouts/slideLayout6.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6.xml"/><Relationship Id="rId2" Type="http://schemas.openxmlformats.org/officeDocument/2006/relationships/image" Target="../media/image23.png"/><Relationship Id="rId1" Type="http://schemas.openxmlformats.org/officeDocument/2006/relationships/image" Target="../media/image22.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3.xml"/><Relationship Id="rId7" Type="http://schemas.openxmlformats.org/officeDocument/2006/relationships/image" Target="../media/image28.png"/><Relationship Id="rId6" Type="http://schemas.openxmlformats.org/officeDocument/2006/relationships/tags" Target="../tags/tag12.xml"/><Relationship Id="rId5" Type="http://schemas.openxmlformats.org/officeDocument/2006/relationships/image" Target="../media/image27.jpeg"/><Relationship Id="rId4" Type="http://schemas.openxmlformats.org/officeDocument/2006/relationships/image" Target="../media/image26.png"/><Relationship Id="rId3" Type="http://schemas.openxmlformats.org/officeDocument/2006/relationships/image" Target="../media/image25.png"/><Relationship Id="rId2" Type="http://schemas.microsoft.com/office/2007/relationships/hdphoto" Target="../media/image24.wdp"/><Relationship Id="rId10" Type="http://schemas.openxmlformats.org/officeDocument/2006/relationships/notesSlide" Target="../notesSlides/notesSlide5.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image" Target="../media/image32.png"/><Relationship Id="rId8" Type="http://schemas.microsoft.com/office/2007/relationships/hdphoto" Target="../media/image31.wdp"/><Relationship Id="rId7" Type="http://schemas.openxmlformats.org/officeDocument/2006/relationships/image" Target="../media/image30.png"/><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image" Target="../media/image29.png"/><Relationship Id="rId3" Type="http://schemas.openxmlformats.org/officeDocument/2006/relationships/image" Target="../media/image25.png"/><Relationship Id="rId2" Type="http://schemas.microsoft.com/office/2007/relationships/hdphoto" Target="../media/image24.wdp"/><Relationship Id="rId11" Type="http://schemas.openxmlformats.org/officeDocument/2006/relationships/notesSlide" Target="../notesSlides/notesSlide6.xml"/><Relationship Id="rId10" Type="http://schemas.openxmlformats.org/officeDocument/2006/relationships/slideLayout" Target="../slideLayouts/slideLayout6.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jpeg"/><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media" Target="../media/media1.mp3"/><Relationship Id="rId3" Type="http://schemas.openxmlformats.org/officeDocument/2006/relationships/audio" Target="NULL" TargetMode="External"/><Relationship Id="rId2" Type="http://schemas.openxmlformats.org/officeDocument/2006/relationships/tags" Target="../tags/tag18.xml"/><Relationship Id="rId1" Type="http://schemas.openxmlformats.org/officeDocument/2006/relationships/tags" Target="../tags/tag17.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34.png"/><Relationship Id="rId2" Type="http://schemas.microsoft.com/office/2007/relationships/media" Target="../media/media1.mp3"/><Relationship Id="rId1" Type="http://schemas.openxmlformats.org/officeDocument/2006/relationships/audio" Target="NUL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标注 3"/>
          <p:cNvSpPr/>
          <p:nvPr>
            <p:custDataLst>
              <p:tags r:id="rId1"/>
            </p:custDataLst>
          </p:nvPr>
        </p:nvSpPr>
        <p:spPr>
          <a:xfrm>
            <a:off x="79673" y="29954"/>
            <a:ext cx="5842700" cy="6798091"/>
          </a:xfrm>
          <a:prstGeom prst="roundRect">
            <a:avLst/>
          </a:prstGeom>
          <a:solidFill>
            <a:schemeClr val="accent4">
              <a:lumMod val="20000"/>
              <a:lumOff val="80000"/>
              <a:alpha val="52000"/>
            </a:schemeClr>
          </a:solidFill>
          <a:ln w="317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1">
                <a:ln>
                  <a:noFill/>
                </a:ln>
                <a:effectLst/>
                <a:uLnTx/>
                <a:uFillTx/>
                <a:latin typeface="Times New Roman" panose="02020603050405020304" pitchFamily="18" charset="0"/>
                <a:ea typeface="楷体" panose="02010609060101010101" pitchFamily="49" charset="-122"/>
                <a:cs typeface="Arial" panose="020B0604020202020204"/>
              </a:rPr>
              <a:t>大单元整体项目式教学：</a:t>
            </a:r>
            <a:endParaRPr kumimoji="0" lang="en-US" altLang="zh-CN" sz="2800" b="1" i="0" u="none" strike="noStrike" kern="0" cap="none" spc="0" normalizeH="0" baseline="0" noProof="1">
              <a:ln>
                <a:noFill/>
              </a:ln>
              <a:effectLst/>
              <a:uLnTx/>
              <a:uFillTx/>
              <a:latin typeface="Times New Roman" panose="02020603050405020304" pitchFamily="18" charset="0"/>
              <a:ea typeface="楷体" panose="02010609060101010101" pitchFamily="49" charset="-122"/>
              <a:cs typeface="Arial" panose="020B0604020202020204"/>
            </a:endParaRPr>
          </a:p>
          <a:p>
            <a:pPr lvl="0">
              <a:spcBef>
                <a:spcPct val="0"/>
              </a:spcBef>
              <a:spcAft>
                <a:spcPct val="0"/>
              </a:spcAft>
              <a:defRPr/>
            </a:pPr>
            <a:r>
              <a:rPr kumimoji="0" lang="zh-CN" altLang="en-US" sz="2800" b="1" i="0" u="none" strike="noStrike" kern="0" cap="none" spc="0" normalizeH="0" baseline="0" noProof="1">
                <a:ln>
                  <a:noFill/>
                </a:ln>
                <a:effectLst/>
                <a:uLnTx/>
                <a:uFillTx/>
                <a:latin typeface="Times New Roman" panose="02020603050405020304" pitchFamily="18" charset="0"/>
                <a:ea typeface="楷体" panose="02010609060101010101" pitchFamily="49" charset="-122"/>
                <a:cs typeface="Arial" panose="020B0604020202020204"/>
              </a:rPr>
              <a:t>通过本单元的学习，设计</a:t>
            </a:r>
            <a:r>
              <a:rPr lang="zh-CN" altLang="en-US" sz="2800" b="1" kern="0" noProof="1">
                <a:solidFill>
                  <a:srgbClr val="FF0000"/>
                </a:solidFill>
                <a:latin typeface="Times New Roman" panose="02020603050405020304" pitchFamily="18" charset="0"/>
                <a:ea typeface="楷体" panose="02010609060101010101" pitchFamily="49" charset="-122"/>
                <a:cs typeface="Arial" panose="020B0604020202020204"/>
              </a:rPr>
              <a:t>自己一周的个人家务劳动计划表</a:t>
            </a:r>
            <a:r>
              <a:rPr lang="zh-CN" altLang="en-US" sz="2800" b="1" kern="0" noProof="1">
                <a:latin typeface="Times New Roman" panose="02020603050405020304" pitchFamily="18" charset="0"/>
                <a:ea typeface="楷体" panose="02010609060101010101" pitchFamily="49" charset="-122"/>
                <a:cs typeface="Arial" panose="020B0604020202020204"/>
              </a:rPr>
              <a:t>并将完成过程用自己喜欢的方式记录下来</a:t>
            </a:r>
            <a:r>
              <a:rPr kumimoji="0" lang="zh-CN" altLang="en-US" sz="2800" b="1" i="0" u="none" strike="noStrike" kern="0" cap="none" spc="0" normalizeH="0" baseline="0" noProof="1">
                <a:ln>
                  <a:noFill/>
                </a:ln>
                <a:effectLst/>
                <a:uLnTx/>
                <a:uFillTx/>
                <a:latin typeface="Times New Roman" panose="02020603050405020304" pitchFamily="18" charset="0"/>
                <a:ea typeface="楷体" panose="02010609060101010101" pitchFamily="49" charset="-122"/>
                <a:cs typeface="Arial" panose="020B0604020202020204"/>
              </a:rPr>
              <a:t>。</a:t>
            </a:r>
            <a:endParaRPr kumimoji="0" lang="en-US" altLang="zh-CN" sz="2800" b="1" i="0" u="none" strike="noStrike" kern="0" cap="none" spc="0" normalizeH="0" baseline="0" noProof="1">
              <a:ln>
                <a:noFill/>
              </a:ln>
              <a:effectLst/>
              <a:uLnTx/>
              <a:uFillTx/>
              <a:latin typeface="Times New Roman" panose="02020603050405020304" pitchFamily="18" charset="0"/>
              <a:ea typeface="楷体" panose="02010609060101010101" pitchFamily="49" charset="-122"/>
              <a:cs typeface="Arial" panose="020B0604020202020204"/>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altLang="zh-CN" sz="2800" b="1" i="0" u="none" strike="noStrike" kern="0" cap="none" spc="0" normalizeH="0" baseline="0" noProof="1">
              <a:ln>
                <a:noFill/>
              </a:ln>
              <a:effectLst/>
              <a:uLnTx/>
              <a:uFillTx/>
              <a:latin typeface="Times New Roman" panose="02020603050405020304" pitchFamily="18" charset="0"/>
              <a:ea typeface="楷体" panose="02010609060101010101" pitchFamily="49" charset="-122"/>
              <a:cs typeface="Arial" panose="020B0604020202020204"/>
            </a:endParaRPr>
          </a:p>
          <a:p>
            <a:pPr lvl="0">
              <a:spcBef>
                <a:spcPct val="0"/>
              </a:spcBef>
              <a:spcAft>
                <a:spcPct val="0"/>
              </a:spcAft>
              <a:defRPr/>
            </a:pPr>
            <a:r>
              <a:rPr lang="en-US" altLang="zh-CN" sz="2800" b="1" kern="0" noProof="1">
                <a:latin typeface="Times New Roman" panose="02020603050405020304" pitchFamily="18" charset="0"/>
                <a:ea typeface="楷体" panose="02010609060101010101" pitchFamily="49" charset="-122"/>
                <a:cs typeface="Arial" panose="020B0604020202020204"/>
              </a:rPr>
              <a:t>1.</a:t>
            </a:r>
            <a:r>
              <a:rPr lang="en-US" altLang="zh-CN" sz="2800" b="1" kern="0" dirty="0">
                <a:latin typeface="Times New Roman" panose="02020603050405020304" pitchFamily="18" charset="0"/>
                <a:ea typeface="楷体" panose="02010609060101010101" pitchFamily="49" charset="-122"/>
                <a:cs typeface="Arial" panose="020B0604020202020204"/>
              </a:rPr>
              <a:t>Know the chores</a:t>
            </a:r>
            <a:r>
              <a:rPr lang="zh-CN" altLang="en-US" sz="2800" b="1" kern="0" dirty="0">
                <a:latin typeface="Times New Roman" panose="02020603050405020304" pitchFamily="18" charset="0"/>
                <a:ea typeface="楷体" panose="02010609060101010101" pitchFamily="49" charset="-122"/>
                <a:cs typeface="Arial" panose="020B0604020202020204"/>
              </a:rPr>
              <a:t>：</a:t>
            </a:r>
            <a:r>
              <a:rPr lang="zh-CN" altLang="zh-CN" sz="2800" b="1" kern="0" dirty="0">
                <a:latin typeface="Times New Roman" panose="02020603050405020304" pitchFamily="18" charset="0"/>
                <a:ea typeface="楷体" panose="02010609060101010101" pitchFamily="49" charset="-122"/>
                <a:cs typeface="Arial" panose="020B0604020202020204"/>
              </a:rPr>
              <a:t>初识家务相关的基本表达，学会如何礼貌地表达请求及向对方征询许可</a:t>
            </a:r>
            <a:r>
              <a:rPr lang="zh-CN" altLang="en-US" sz="2800" b="1" kern="0" dirty="0">
                <a:latin typeface="Times New Roman" panose="02020603050405020304" pitchFamily="18" charset="0"/>
                <a:ea typeface="楷体" panose="02010609060101010101" pitchFamily="49" charset="-122"/>
                <a:cs typeface="Arial" panose="020B0604020202020204"/>
              </a:rPr>
              <a:t>；</a:t>
            </a:r>
            <a:endParaRPr lang="en-US" altLang="zh-CN" sz="2800" b="1" kern="0" dirty="0">
              <a:latin typeface="Times New Roman" panose="02020603050405020304" pitchFamily="18" charset="0"/>
              <a:ea typeface="楷体" panose="02010609060101010101" pitchFamily="49" charset="-122"/>
              <a:cs typeface="Arial" panose="020B0604020202020204"/>
            </a:endParaRPr>
          </a:p>
          <a:p>
            <a:pPr lvl="0">
              <a:spcBef>
                <a:spcPct val="0"/>
              </a:spcBef>
              <a:spcAft>
                <a:spcPct val="0"/>
              </a:spcAft>
              <a:defRPr/>
            </a:pPr>
            <a:r>
              <a:rPr lang="en-US" altLang="zh-CN" sz="2800" b="1" kern="0" noProof="1">
                <a:latin typeface="Times New Roman" panose="02020603050405020304" pitchFamily="18" charset="0"/>
                <a:ea typeface="楷体" panose="02010609060101010101" pitchFamily="49" charset="-122"/>
                <a:cs typeface="Arial" panose="020B0604020202020204"/>
              </a:rPr>
              <a:t>2.</a:t>
            </a:r>
            <a:r>
              <a:rPr lang="en-US" altLang="zh-CN" sz="2800" b="1" kern="0" dirty="0">
                <a:latin typeface="Times New Roman" panose="02020603050405020304" pitchFamily="18" charset="0"/>
                <a:ea typeface="楷体" panose="02010609060101010101" pitchFamily="49" charset="-122"/>
                <a:cs typeface="Arial" panose="020B0604020202020204"/>
              </a:rPr>
              <a:t> Discuss the chores</a:t>
            </a:r>
            <a:r>
              <a:rPr lang="zh-CN" altLang="en-US" sz="2800" b="1" kern="0" dirty="0">
                <a:latin typeface="Times New Roman" panose="02020603050405020304" pitchFamily="18" charset="0"/>
                <a:ea typeface="楷体" panose="02010609060101010101" pitchFamily="49" charset="-122"/>
                <a:cs typeface="Arial" panose="020B0604020202020204"/>
              </a:rPr>
              <a:t>：</a:t>
            </a:r>
            <a:r>
              <a:rPr lang="zh-CN" altLang="zh-CN" sz="2800" b="1" kern="0" dirty="0">
                <a:latin typeface="Times New Roman" panose="02020603050405020304" pitchFamily="18" charset="0"/>
                <a:ea typeface="楷体" panose="02010609060101010101" pitchFamily="49" charset="-122"/>
                <a:cs typeface="Arial" panose="020B0604020202020204"/>
              </a:rPr>
              <a:t>进行思辨性思考，明确自己的立场，学会有逻辑地表达自己的观点</a:t>
            </a:r>
            <a:r>
              <a:rPr lang="zh-CN" altLang="en-US" sz="2800" b="1" kern="0" dirty="0">
                <a:latin typeface="Times New Roman" panose="02020603050405020304" pitchFamily="18" charset="0"/>
                <a:ea typeface="楷体" panose="02010609060101010101" pitchFamily="49" charset="-122"/>
                <a:cs typeface="Arial" panose="020B0604020202020204"/>
              </a:rPr>
              <a:t>；</a:t>
            </a:r>
            <a:endParaRPr lang="en-US" altLang="zh-CN" sz="2800" b="1" kern="0" dirty="0">
              <a:latin typeface="Times New Roman" panose="02020603050405020304" pitchFamily="18" charset="0"/>
              <a:ea typeface="楷体" panose="02010609060101010101" pitchFamily="49" charset="-122"/>
              <a:cs typeface="Arial" panose="020B0604020202020204"/>
            </a:endParaRPr>
          </a:p>
          <a:p>
            <a:pPr lvl="0">
              <a:spcBef>
                <a:spcPct val="0"/>
              </a:spcBef>
              <a:spcAft>
                <a:spcPct val="0"/>
              </a:spcAft>
              <a:defRPr/>
            </a:pPr>
            <a:r>
              <a:rPr lang="zh-CN" altLang="en-US" sz="2800" b="1" kern="0" noProof="1">
                <a:latin typeface="Times New Roman" panose="02020603050405020304" pitchFamily="18" charset="0"/>
                <a:ea typeface="楷体" panose="02010609060101010101" pitchFamily="49" charset="-122"/>
                <a:cs typeface="Arial" panose="020B0604020202020204"/>
              </a:rPr>
              <a:t> </a:t>
            </a:r>
            <a:r>
              <a:rPr lang="en-US" altLang="zh-CN" sz="2800" b="1" kern="0" noProof="1">
                <a:latin typeface="Times New Roman" panose="02020603050405020304" pitchFamily="18" charset="0"/>
                <a:ea typeface="楷体" panose="02010609060101010101" pitchFamily="49" charset="-122"/>
                <a:cs typeface="Arial" panose="020B0604020202020204"/>
              </a:rPr>
              <a:t>3.</a:t>
            </a:r>
            <a:r>
              <a:rPr lang="en-US" altLang="zh-CN" sz="2800" b="1" kern="0" dirty="0">
                <a:latin typeface="Times New Roman" panose="02020603050405020304" pitchFamily="18" charset="0"/>
                <a:ea typeface="楷体" panose="02010609060101010101" pitchFamily="49" charset="-122"/>
                <a:cs typeface="Arial" panose="020B0604020202020204"/>
              </a:rPr>
              <a:t> Share the chores</a:t>
            </a:r>
            <a:r>
              <a:rPr lang="zh-CN" altLang="en-US" sz="2800" b="1" kern="0" dirty="0">
                <a:latin typeface="Times New Roman" panose="02020603050405020304" pitchFamily="18" charset="0"/>
                <a:ea typeface="楷体" panose="02010609060101010101" pitchFamily="49" charset="-122"/>
                <a:cs typeface="Arial" panose="020B0604020202020204"/>
              </a:rPr>
              <a:t>：</a:t>
            </a:r>
            <a:r>
              <a:rPr lang="zh-CN" altLang="zh-CN" sz="2800" b="1" kern="0" dirty="0">
                <a:latin typeface="Times New Roman" panose="02020603050405020304" pitchFamily="18" charset="0"/>
                <a:ea typeface="楷体" panose="02010609060101010101" pitchFamily="49" charset="-122"/>
                <a:cs typeface="Arial" panose="020B0604020202020204"/>
              </a:rPr>
              <a:t>换位思考并增强家庭责任感</a:t>
            </a:r>
            <a:r>
              <a:rPr lang="zh-CN" altLang="en-US" sz="2800" b="1" kern="0" dirty="0">
                <a:latin typeface="Times New Roman" panose="02020603050405020304" pitchFamily="18" charset="0"/>
                <a:ea typeface="楷体" panose="02010609060101010101" pitchFamily="49" charset="-122"/>
                <a:cs typeface="Arial" panose="020B0604020202020204"/>
              </a:rPr>
              <a:t>，完成自己的</a:t>
            </a:r>
            <a:r>
              <a:rPr lang="zh-CN" altLang="en-US" sz="2800" b="1" kern="0" noProof="1">
                <a:solidFill>
                  <a:srgbClr val="FF0000"/>
                </a:solidFill>
                <a:latin typeface="Times New Roman" panose="02020603050405020304" pitchFamily="18" charset="0"/>
                <a:ea typeface="楷体" panose="02010609060101010101" pitchFamily="49" charset="-122"/>
                <a:cs typeface="Arial" panose="020B0604020202020204"/>
              </a:rPr>
              <a:t>个人家务劳动计划表。</a:t>
            </a:r>
            <a:endParaRPr lang="en-US" altLang="zh-CN" sz="2800" b="1" kern="0" noProof="1">
              <a:latin typeface="Times New Roman" panose="02020603050405020304" pitchFamily="18" charset="0"/>
              <a:ea typeface="楷体" panose="02010609060101010101" pitchFamily="49" charset="-122"/>
              <a:cs typeface="Arial" panose="020B0604020202020204"/>
            </a:endParaRPr>
          </a:p>
        </p:txBody>
      </p:sp>
      <p:sp>
        <p:nvSpPr>
          <p:cNvPr id="10" name="矩形 29"/>
          <p:cNvSpPr/>
          <p:nvPr/>
        </p:nvSpPr>
        <p:spPr>
          <a:xfrm>
            <a:off x="7428485" y="787775"/>
            <a:ext cx="3551120" cy="391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8199" y="1082565"/>
            <a:ext cx="5099620" cy="5099620"/>
          </a:xfrm>
          <a:prstGeom prst="rect">
            <a:avLst/>
          </a:prstGeom>
          <a:ln>
            <a:noFill/>
          </a:ln>
          <a:effectLst>
            <a:outerShdw blurRad="292100" dist="139700" dir="2700000" algn="tl" rotWithShape="0">
              <a:srgbClr val="333333">
                <a:alpha val="65000"/>
              </a:srgbClr>
            </a:outerShdw>
          </a:effectLst>
        </p:spPr>
      </p:pic>
      <p:sp>
        <p:nvSpPr>
          <p:cNvPr id="11" name="文本框 9"/>
          <p:cNvSpPr txBox="1"/>
          <p:nvPr/>
        </p:nvSpPr>
        <p:spPr>
          <a:xfrm>
            <a:off x="6803252" y="476415"/>
            <a:ext cx="4648820" cy="344710"/>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Personal housework schedule</a:t>
            </a:r>
            <a:endParaRPr kumimoji="0" lang="en-US" altLang="zh-CN"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descr="97"/>
          <p:cNvPicPr>
            <a:picLocks noChangeAspect="1"/>
          </p:cNvPicPr>
          <p:nvPr/>
        </p:nvPicPr>
        <p:blipFill>
          <a:blip r:embed="rId3">
            <a:lum bright="-84000"/>
          </a:blip>
          <a:srcRect l="3788" t="47917" r="2083" b="43750"/>
          <a:stretch>
            <a:fillRect/>
          </a:stretch>
        </p:blipFill>
        <p:spPr>
          <a:xfrm rot="5400000">
            <a:off x="3957744" y="3361101"/>
            <a:ext cx="5309829" cy="58039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0" y="5569187"/>
            <a:ext cx="12192000" cy="1303868"/>
            <a:chOff x="0" y="4176888"/>
            <a:chExt cx="9144000" cy="977901"/>
          </a:xfrm>
        </p:grpSpPr>
        <p:sp>
          <p:nvSpPr>
            <p:cNvPr id="40" name="矩形 39"/>
            <p:cNvSpPr/>
            <p:nvPr/>
          </p:nvSpPr>
          <p:spPr>
            <a:xfrm>
              <a:off x="0" y="4176888"/>
              <a:ext cx="9144000" cy="156633"/>
            </a:xfrm>
            <a:prstGeom prst="rect">
              <a:avLst/>
            </a:prstGeom>
            <a:solidFill>
              <a:srgbClr val="A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a:solidFill>
                  <a:srgbClr val="FFFFFF"/>
                </a:solidFill>
              </a:endParaRPr>
            </a:p>
          </p:txBody>
        </p:sp>
        <p:pic>
          <p:nvPicPr>
            <p:cNvPr id="11" name="图片 10"/>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324350"/>
              <a:ext cx="9144000" cy="830439"/>
            </a:xfrm>
            <a:prstGeom prst="rect">
              <a:avLst/>
            </a:prstGeom>
          </p:spPr>
        </p:pic>
      </p:grpSp>
      <p:sp>
        <p:nvSpPr>
          <p:cNvPr id="31" name="文本框 1"/>
          <p:cNvSpPr txBox="1"/>
          <p:nvPr/>
        </p:nvSpPr>
        <p:spPr>
          <a:xfrm>
            <a:off x="1056640" y="1325245"/>
            <a:ext cx="9497060" cy="582295"/>
          </a:xfrm>
          <a:prstGeom prst="rect">
            <a:avLst/>
          </a:prstGeom>
          <a:noFill/>
        </p:spPr>
        <p:txBody>
          <a:bodyPr wrap="square" lIns="91428" tIns="45718" rIns="91428" bIns="45718" rtlCol="0" anchor="t">
            <a:spAutoFit/>
          </a:bodyPr>
          <a:lstStyle/>
          <a:p>
            <a:pPr>
              <a:spcBef>
                <a:spcPts val="600"/>
              </a:spcBef>
              <a:spcAft>
                <a:spcPts val="600"/>
              </a:spcAft>
              <a:buFont typeface="Wingdings" panose="05000000000000000000" pitchFamily="2" charset="2"/>
              <a:buChar char="Ø"/>
              <a:defRPr/>
            </a:pPr>
            <a:r>
              <a:rPr lang="en-US" altLang="zh-CN" sz="3200" b="1" dirty="0">
                <a:latin typeface="Times New Roman" panose="02020603050405020304" pitchFamily="18" charset="0"/>
                <a:ea typeface="+mj-ea"/>
                <a:cs typeface="Times New Roman" panose="02020603050405020304" pitchFamily="18" charset="0"/>
                <a:sym typeface="+mn-ea"/>
              </a:rPr>
              <a:t>Make polite requests </a:t>
            </a:r>
            <a:r>
              <a:rPr lang="en-US" altLang="zh-CN" sz="3200" dirty="0">
                <a:latin typeface="Times New Roman" panose="02020603050405020304" pitchFamily="18" charset="0"/>
                <a:ea typeface="+mj-ea"/>
                <a:cs typeface="Times New Roman" panose="02020603050405020304" pitchFamily="18" charset="0"/>
                <a:sym typeface="+mn-ea"/>
              </a:rPr>
              <a:t>      </a:t>
            </a:r>
            <a:r>
              <a:rPr lang="zh-CN" altLang="en-US" sz="3200" b="1" u="sng" dirty="0">
                <a:latin typeface="Times New Roman" panose="02020603050405020304" pitchFamily="18" charset="0"/>
                <a:ea typeface="仿宋" panose="02010609060101010101" charset="-122"/>
                <a:cs typeface="Times New Roman" panose="02020603050405020304" pitchFamily="18" charset="0"/>
                <a:sym typeface="+mn-ea"/>
              </a:rPr>
              <a:t>礼貌、委婉地提出请求</a:t>
            </a:r>
            <a:endParaRPr lang="zh-CN" altLang="en-US" sz="3200">
              <a:latin typeface="Times New Roman" panose="02020603050405020304" pitchFamily="18" charset="0"/>
              <a:cs typeface="Times New Roman" panose="02020603050405020304" pitchFamily="18" charset="0"/>
            </a:endParaRPr>
          </a:p>
        </p:txBody>
      </p:sp>
      <p:sp>
        <p:nvSpPr>
          <p:cNvPr id="32" name="文本框 4"/>
          <p:cNvSpPr txBox="1"/>
          <p:nvPr/>
        </p:nvSpPr>
        <p:spPr>
          <a:xfrm>
            <a:off x="1519563" y="2087887"/>
            <a:ext cx="3101975" cy="384719"/>
          </a:xfrm>
          <a:prstGeom prst="rect">
            <a:avLst/>
          </a:prstGeom>
          <a:noFill/>
        </p:spPr>
        <p:txBody>
          <a:bodyPr wrap="square" lIns="91428" tIns="45718" rIns="91428" bIns="45718" rtlCol="0">
            <a:spAutoFit/>
          </a:bodyPr>
          <a:lstStyle/>
          <a:p>
            <a:endParaRPr lang="zh-CN" altLang="en-US"/>
          </a:p>
        </p:txBody>
      </p:sp>
      <p:sp>
        <p:nvSpPr>
          <p:cNvPr id="34" name="文本框 2"/>
          <p:cNvSpPr txBox="1"/>
          <p:nvPr/>
        </p:nvSpPr>
        <p:spPr>
          <a:xfrm>
            <a:off x="996950" y="2106930"/>
            <a:ext cx="9508490" cy="1567180"/>
          </a:xfrm>
          <a:prstGeom prst="rect">
            <a:avLst/>
          </a:prstGeom>
          <a:solidFill>
            <a:srgbClr val="FFFFCC"/>
          </a:solidFill>
          <a:ln w="57150">
            <a:solidFill>
              <a:srgbClr val="A7CDA4"/>
            </a:solidFill>
          </a:ln>
        </p:spPr>
        <p:txBody>
          <a:bodyPr wrap="square" lIns="91428" tIns="45718" rIns="91428" bIns="45718" rtlCol="0">
            <a:spAutoFit/>
          </a:bodyPr>
          <a:lstStyle/>
          <a:p>
            <a:pPr fontAlgn="auto">
              <a:lnSpc>
                <a:spcPct val="150000"/>
              </a:lnSpc>
            </a:pPr>
            <a:r>
              <a:rPr lang="en-US" altLang="zh-CN" sz="3200" b="1">
                <a:latin typeface="Times New Roman" panose="02020603050405020304" pitchFamily="18" charset="0"/>
                <a:cs typeface="Times New Roman" panose="02020603050405020304" pitchFamily="18" charset="0"/>
              </a:rPr>
              <a:t>Could you please do sth ?        </a:t>
            </a:r>
            <a:r>
              <a:rPr lang="zh-CN" altLang="en-US" sz="3200" b="1">
                <a:latin typeface="华文楷体" panose="02010600040101010101" pitchFamily="2" charset="-122"/>
                <a:ea typeface="华文楷体" panose="02010600040101010101" pitchFamily="2" charset="-122"/>
                <a:cs typeface="Times New Roman" panose="02020603050405020304" pitchFamily="18" charset="0"/>
              </a:rPr>
              <a:t>请你做某事好吗？</a:t>
            </a:r>
            <a:endParaRPr lang="en-US" altLang="zh-CN" sz="3200" b="1">
              <a:latin typeface="Times New Roman" panose="02020603050405020304" pitchFamily="18" charset="0"/>
              <a:cs typeface="Times New Roman" panose="02020603050405020304" pitchFamily="18" charset="0"/>
            </a:endParaRPr>
          </a:p>
          <a:p>
            <a:pPr fontAlgn="auto">
              <a:lnSpc>
                <a:spcPct val="150000"/>
              </a:lnSpc>
            </a:pPr>
            <a:r>
              <a:rPr lang="en-US" altLang="zh-CN" sz="3200" b="1">
                <a:latin typeface="Times New Roman" panose="02020603050405020304" pitchFamily="18" charset="0"/>
                <a:cs typeface="Times New Roman" panose="02020603050405020304" pitchFamily="18" charset="0"/>
              </a:rPr>
              <a:t>Could you please not do sth ? </a:t>
            </a:r>
            <a:r>
              <a:rPr lang="zh-CN" altLang="en-US" sz="3200" b="1">
                <a:latin typeface="华文楷体" panose="02010600040101010101" pitchFamily="2" charset="-122"/>
                <a:ea typeface="华文楷体" panose="02010600040101010101" pitchFamily="2" charset="-122"/>
                <a:cs typeface="Times New Roman" panose="02020603050405020304" pitchFamily="18" charset="0"/>
              </a:rPr>
              <a:t>请你不要做某事好吗？</a:t>
            </a:r>
            <a:endParaRPr lang="zh-CN" altLang="en-US" sz="3200" b="1">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35" name="文本框 3"/>
          <p:cNvSpPr txBox="1"/>
          <p:nvPr/>
        </p:nvSpPr>
        <p:spPr>
          <a:xfrm>
            <a:off x="864235" y="3973195"/>
            <a:ext cx="9854565" cy="1567180"/>
          </a:xfrm>
          <a:prstGeom prst="rect">
            <a:avLst/>
          </a:prstGeom>
          <a:solidFill>
            <a:srgbClr val="EBEEBF"/>
          </a:solidFill>
          <a:ln w="28575">
            <a:solidFill>
              <a:schemeClr val="tx1"/>
            </a:solidFill>
          </a:ln>
        </p:spPr>
        <p:txBody>
          <a:bodyPr wrap="square" lIns="91428" tIns="45718" rIns="91428" bIns="45718" rtlCol="0">
            <a:spAutoFit/>
          </a:bodyPr>
          <a:lstStyle/>
          <a:p>
            <a:r>
              <a:rPr lang="zh-CN" altLang="en-US" sz="2800" b="1">
                <a:latin typeface="华文楷体" panose="02010600040101010101" pitchFamily="2" charset="-122"/>
                <a:ea typeface="华文楷体" panose="02010600040101010101" pitchFamily="2" charset="-122"/>
              </a:rPr>
              <a:t>肯定回答</a:t>
            </a:r>
            <a:r>
              <a:rPr lang="zh-CN" altLang="en-US" sz="2800" b="1"/>
              <a:t>：</a:t>
            </a:r>
            <a:r>
              <a:rPr lang="en-US" altLang="zh-CN" sz="3200" b="1">
                <a:latin typeface="Times New Roman" panose="02020603050405020304" pitchFamily="18" charset="0"/>
                <a:cs typeface="Times New Roman" panose="02020603050405020304" pitchFamily="18" charset="0"/>
              </a:rPr>
              <a:t>Yes, sure. / All right. / Certainly./ No problem.</a:t>
            </a:r>
            <a:endParaRPr lang="zh-CN" altLang="en-US" sz="3200" b="1">
              <a:latin typeface="Times New Roman" panose="02020603050405020304" pitchFamily="18" charset="0"/>
              <a:cs typeface="Times New Roman" panose="02020603050405020304" pitchFamily="18" charset="0"/>
            </a:endParaRPr>
          </a:p>
          <a:p>
            <a:r>
              <a:rPr lang="zh-CN" altLang="en-US" sz="2800" b="1">
                <a:latin typeface="华文楷体" panose="02010600040101010101" pitchFamily="2" charset="-122"/>
                <a:ea typeface="华文楷体" panose="02010600040101010101" pitchFamily="2" charset="-122"/>
              </a:rPr>
              <a:t>否定回答</a:t>
            </a:r>
            <a:r>
              <a:rPr lang="zh-CN" altLang="en-US" sz="2800" b="1"/>
              <a:t>：</a:t>
            </a:r>
            <a:r>
              <a:rPr lang="en-US" altLang="zh-CN" sz="3200" b="1">
                <a:latin typeface="Times New Roman" panose="02020603050405020304" pitchFamily="18" charset="0"/>
                <a:cs typeface="Times New Roman" panose="02020603050405020304" pitchFamily="18" charset="0"/>
              </a:rPr>
              <a:t>Sorry, I can’t. / I’m afraid I can’t.</a:t>
            </a:r>
            <a:endParaRPr lang="en-US" altLang="zh-CN" sz="3200" b="1">
              <a:latin typeface="Times New Roman" panose="02020603050405020304" pitchFamily="18" charset="0"/>
              <a:cs typeface="Times New Roman" panose="02020603050405020304" pitchFamily="18" charset="0"/>
            </a:endParaRPr>
          </a:p>
          <a:p>
            <a:r>
              <a:rPr lang="en-US" altLang="zh-CN" sz="3200" b="1">
                <a:latin typeface="Times New Roman" panose="02020603050405020304" pitchFamily="18" charset="0"/>
                <a:cs typeface="Times New Roman" panose="02020603050405020304" pitchFamily="18" charset="0"/>
              </a:rPr>
              <a:t>                  Sure,/I’d love to, but I have to</a:t>
            </a:r>
            <a:endParaRPr lang="en-US" altLang="zh-CN" sz="3200" b="1">
              <a:latin typeface="Times New Roman" panose="02020603050405020304" pitchFamily="18" charset="0"/>
              <a:cs typeface="Times New Roman" panose="02020603050405020304" pitchFamily="18" charset="0"/>
            </a:endParaRPr>
          </a:p>
        </p:txBody>
      </p:sp>
      <p:grpSp>
        <p:nvGrpSpPr>
          <p:cNvPr id="16" name="组合 14"/>
          <p:cNvGrpSpPr/>
          <p:nvPr/>
        </p:nvGrpSpPr>
        <p:grpSpPr>
          <a:xfrm>
            <a:off x="2522399" y="78413"/>
            <a:ext cx="6340942" cy="1218534"/>
            <a:chOff x="4205" y="2925"/>
            <a:chExt cx="7325" cy="1336"/>
          </a:xfrm>
        </p:grpSpPr>
        <p:pic>
          <p:nvPicPr>
            <p:cNvPr id="17" name="图片 6" descr="摄图网_400387147"/>
            <p:cNvPicPr>
              <a:picLocks noChangeAspect="1"/>
            </p:cNvPicPr>
            <p:nvPr>
              <p:custDataLst>
                <p:tags r:id="rId3"/>
              </p:custDataLst>
            </p:nvPr>
          </p:nvPicPr>
          <p:blipFill>
            <a:blip r:embed="rId4"/>
            <a:srcRect l="8536" t="45018" r="31978" b="29939"/>
            <a:stretch>
              <a:fillRect/>
            </a:stretch>
          </p:blipFill>
          <p:spPr>
            <a:xfrm>
              <a:off x="4205" y="2925"/>
              <a:ext cx="3663" cy="1336"/>
            </a:xfrm>
            <a:prstGeom prst="rect">
              <a:avLst/>
            </a:prstGeom>
          </p:spPr>
        </p:pic>
        <p:pic>
          <p:nvPicPr>
            <p:cNvPr id="18" name="图片 9" descr="摄图网_400387147"/>
            <p:cNvPicPr>
              <a:picLocks noChangeAspect="1"/>
            </p:cNvPicPr>
            <p:nvPr>
              <p:custDataLst>
                <p:tags r:id="rId5"/>
              </p:custDataLst>
            </p:nvPr>
          </p:nvPicPr>
          <p:blipFill>
            <a:blip r:embed="rId4"/>
            <a:srcRect l="8536" t="45018" r="31978" b="29939"/>
            <a:stretch>
              <a:fillRect/>
            </a:stretch>
          </p:blipFill>
          <p:spPr>
            <a:xfrm flipH="1">
              <a:off x="7868" y="2925"/>
              <a:ext cx="3663" cy="1336"/>
            </a:xfrm>
            <a:prstGeom prst="rect">
              <a:avLst/>
            </a:prstGeom>
          </p:spPr>
        </p:pic>
      </p:grpSp>
      <p:sp>
        <p:nvSpPr>
          <p:cNvPr id="19" name="文本框 5"/>
          <p:cNvSpPr txBox="1"/>
          <p:nvPr>
            <p:custDataLst>
              <p:tags r:id="rId6"/>
            </p:custDataLst>
          </p:nvPr>
        </p:nvSpPr>
        <p:spPr>
          <a:xfrm>
            <a:off x="4107851" y="344170"/>
            <a:ext cx="3170904" cy="645160"/>
          </a:xfrm>
          <a:prstGeom prst="rect">
            <a:avLst/>
          </a:prstGeom>
          <a:noFill/>
        </p:spPr>
        <p:txBody>
          <a:bodyPr wrap="square" rtlCol="0">
            <a:spAutoFit/>
          </a:bodyPr>
          <a:lstStyle/>
          <a:p>
            <a:r>
              <a:rPr lang="en-US" altLang="zh-CN" sz="3600" dirty="0">
                <a:solidFill>
                  <a:prstClr val="black"/>
                </a:solidFill>
                <a:latin typeface="Impact" panose="020B0806030902050204" pitchFamily="34" charset="0"/>
              </a:rPr>
              <a:t>Language Point</a:t>
            </a:r>
            <a:endParaRPr lang="zh-CN" altLang="en-US" sz="3600" dirty="0">
              <a:solidFill>
                <a:prstClr val="black"/>
              </a:solidFill>
              <a:latin typeface="Impact" panose="020B0806030902050204" pitchFamily="34" charset="0"/>
            </a:endParaRPr>
          </a:p>
        </p:txBody>
      </p:sp>
      <p:pic>
        <p:nvPicPr>
          <p:cNvPr id="43" name="图片 42"/>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flipH="1" flipV="1">
            <a:off x="-3" y="0"/>
            <a:ext cx="2336803" cy="1876621"/>
          </a:xfrm>
          <a:prstGeom prst="rect">
            <a:avLst/>
          </a:prstGeom>
        </p:spPr>
      </p:pic>
      <p:pic>
        <p:nvPicPr>
          <p:cNvPr id="3" name="图片 2"/>
          <p:cNvPicPr>
            <a:picLocks noChangeAspect="1"/>
          </p:cNvPicPr>
          <p:nvPr>
            <p:custDataLst>
              <p:tags r:id="rId9"/>
            </p:custDataLst>
          </p:nvPr>
        </p:nvPicPr>
        <p:blipFill rotWithShape="1">
          <a:blip r:embed="rId10" cstate="print">
            <a:extLst>
              <a:ext uri="{28A0092B-C50C-407E-A947-70E740481C1C}">
                <a14:useLocalDpi xmlns:a14="http://schemas.microsoft.com/office/drawing/2010/main" val="0"/>
              </a:ext>
            </a:extLst>
          </a:blip>
          <a:srcRect l="9091" t="6819" r="6819" b="11363"/>
          <a:stretch>
            <a:fillRect/>
          </a:stretch>
        </p:blipFill>
        <p:spPr>
          <a:xfrm flipH="1">
            <a:off x="-93345" y="4679950"/>
            <a:ext cx="2127250" cy="2070100"/>
          </a:xfrm>
          <a:prstGeom prst="rect">
            <a:avLst/>
          </a:prstGeom>
        </p:spPr>
      </p:pic>
      <p:pic>
        <p:nvPicPr>
          <p:cNvPr id="7" name="图片 6"/>
          <p:cNvPicPr>
            <a:picLocks noChangeAspect="1"/>
          </p:cNvPicPr>
          <p:nvPr>
            <p:custDataLst>
              <p:tags r:id="rId11"/>
            </p:custDataLst>
          </p:nvPr>
        </p:nvPicPr>
        <p:blipFill>
          <a:blip r:embed="rId12"/>
          <a:stretch>
            <a:fillRect/>
          </a:stretch>
        </p:blipFill>
        <p:spPr>
          <a:xfrm>
            <a:off x="9266828" y="5011088"/>
            <a:ext cx="2714987" cy="179644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P spid="34" grpId="0" bldLvl="0" animBg="1"/>
      <p:bldP spid="34" grpId="1" animBg="1"/>
      <p:bldP spid="35" grpId="0" bldLvl="0" animBg="1"/>
      <p:bldP spid="3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20750" y="1153795"/>
            <a:ext cx="4641850" cy="657225"/>
          </a:xfrm>
          <a:prstGeom prst="rect">
            <a:avLst/>
          </a:prstGeom>
          <a:noFill/>
          <a:ln w="76200">
            <a:solidFill>
              <a:srgbClr val="F0A22E">
                <a:lumMod val="75000"/>
              </a:srgbClr>
            </a:solidFill>
          </a:ln>
        </p:spPr>
        <p:txBody>
          <a:bodyPr wrap="square" rtlCol="0">
            <a:spAutoFit/>
          </a:bodyPr>
          <a:lstStyle/>
          <a:p>
            <a:pPr marL="0" marR="0" lvl="0" indent="0" defTabSz="914400" eaLnBrk="1" fontAlgn="auto" latinLnBrk="0" hangingPunct="1">
              <a:lnSpc>
                <a:spcPct val="115000"/>
              </a:lnSpc>
              <a:spcBef>
                <a:spcPct val="5000"/>
              </a:spcBef>
              <a:spcAft>
                <a:spcPts val="0"/>
              </a:spcAft>
              <a:buClrTx/>
              <a:buSzTx/>
              <a:buFontTx/>
              <a:buNone/>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sym typeface="+mn-ea"/>
              </a:rPr>
              <a:t>A: Could you please …?</a:t>
            </a:r>
            <a:endParaRPr kumimoji="0" lang="zh-CN" altLang="en-US" sz="3200" b="1" i="0" u="none" strike="noStrike" kern="0" cap="none" spc="0" normalizeH="0" baseline="0" noProof="0">
              <a:ln>
                <a:noFill/>
              </a:ln>
              <a:solidFill>
                <a:prstClr val="black"/>
              </a:solidFill>
              <a:effectLst/>
              <a:uLnTx/>
              <a:uFillTx/>
            </a:endParaRPr>
          </a:p>
        </p:txBody>
      </p:sp>
      <p:sp>
        <p:nvSpPr>
          <p:cNvPr id="11" name="文本框 10"/>
          <p:cNvSpPr txBox="1"/>
          <p:nvPr/>
        </p:nvSpPr>
        <p:spPr>
          <a:xfrm>
            <a:off x="920750" y="2219960"/>
            <a:ext cx="9266555" cy="1247775"/>
          </a:xfrm>
          <a:prstGeom prst="rect">
            <a:avLst/>
          </a:prstGeom>
          <a:noFill/>
          <a:ln w="57150">
            <a:solidFill>
              <a:srgbClr val="F0A22E"/>
            </a:solidFill>
          </a:ln>
        </p:spPr>
        <p:txBody>
          <a:bodyPr wrap="square" rtlCol="0">
            <a:spAutoFit/>
          </a:bodyPr>
          <a:lstStyle/>
          <a:p>
            <a:pPr marL="0" marR="0" lvl="0" indent="0" defTabSz="914400" eaLnBrk="1" fontAlgn="auto" latinLnBrk="0" hangingPunct="1">
              <a:lnSpc>
                <a:spcPct val="115000"/>
              </a:lnSpc>
              <a:spcBef>
                <a:spcPct val="5000"/>
              </a:spcBef>
              <a:spcAft>
                <a:spcPts val="0"/>
              </a:spcAft>
              <a:buClrTx/>
              <a:buSzTx/>
              <a:buFontTx/>
              <a:buNone/>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B：Yes, sure. / All right. / Certainly./ No problem.</a:t>
            </a:r>
            <a:endPar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endParaRPr>
          </a:p>
          <a:p>
            <a:pPr marL="0" marR="0" lvl="0" indent="0" defTabSz="914400" eaLnBrk="1" fontAlgn="auto" latinLnBrk="0" hangingPunct="1">
              <a:lnSpc>
                <a:spcPct val="115000"/>
              </a:lnSpc>
              <a:spcBef>
                <a:spcPct val="5000"/>
              </a:spcBef>
              <a:spcAft>
                <a:spcPts val="0"/>
              </a:spcAft>
              <a:buClrTx/>
              <a:buSzTx/>
              <a:buFontTx/>
              <a:buNone/>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      Could you please ...?</a:t>
            </a:r>
            <a:endPar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endParaRPr>
          </a:p>
        </p:txBody>
      </p:sp>
      <p:sp>
        <p:nvSpPr>
          <p:cNvPr id="3" name="文本框 1"/>
          <p:cNvSpPr txBox="1"/>
          <p:nvPr/>
        </p:nvSpPr>
        <p:spPr>
          <a:xfrm>
            <a:off x="1821399" y="98269"/>
            <a:ext cx="8913706" cy="646327"/>
          </a:xfrm>
          <a:prstGeom prst="rect">
            <a:avLst/>
          </a:prstGeom>
          <a:noFill/>
          <a:ln w="76200">
            <a:noFill/>
          </a:ln>
        </p:spPr>
        <p:txBody>
          <a:bodyPr wrap="square" lIns="91428" tIns="45718" rIns="91428" bIns="45718" rtlCol="0">
            <a:spAutoFit/>
          </a:bodyPr>
          <a:lstStyle/>
          <a:p>
            <a:r>
              <a:rPr lang="en-US" altLang="zh-CN" sz="3600"/>
              <a:t> </a:t>
            </a:r>
            <a:r>
              <a:rPr lang="en-US" altLang="zh-CN" sz="3600" b="1">
                <a:latin typeface="Times New Roman" panose="02020603050405020304" pitchFamily="18" charset="0"/>
                <a:cs typeface="Times New Roman" panose="02020603050405020304" pitchFamily="18" charset="0"/>
              </a:rPr>
              <a:t>Make conversations about the chores in </a:t>
            </a:r>
            <a:r>
              <a:rPr lang="en-US" altLang="zh-CN" sz="3600" b="1">
                <a:latin typeface="Times New Roman" panose="02020603050405020304" pitchFamily="18" charset="0"/>
                <a:ea typeface="华文楷体" panose="02010600040101010101" pitchFamily="2" charset="-122"/>
                <a:cs typeface="Times New Roman" panose="02020603050405020304" pitchFamily="18" charset="0"/>
              </a:rPr>
              <a:t>1a.</a:t>
            </a:r>
            <a:endParaRPr lang="en-US" altLang="zh-CN" sz="3600" b="1">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13" name="组合 12"/>
          <p:cNvGrpSpPr/>
          <p:nvPr/>
        </p:nvGrpSpPr>
        <p:grpSpPr>
          <a:xfrm>
            <a:off x="1058545" y="52179"/>
            <a:ext cx="1128000" cy="738505"/>
            <a:chOff x="452214" y="496931"/>
            <a:chExt cx="767704" cy="485479"/>
          </a:xfrm>
        </p:grpSpPr>
        <p:sp>
          <p:nvSpPr>
            <p:cNvPr id="14" name="Oval 3"/>
            <p:cNvSpPr/>
            <p:nvPr>
              <p:custDataLst>
                <p:tags r:id="rId1"/>
              </p:custDataLst>
            </p:nvPr>
          </p:nvSpPr>
          <p:spPr>
            <a:xfrm>
              <a:off x="452214" y="496931"/>
              <a:ext cx="502085" cy="485479"/>
            </a:xfrm>
            <a:prstGeom prst="ellipse">
              <a:avLst/>
            </a:prstGeom>
            <a:solidFill>
              <a:srgbClr val="FF9900"/>
            </a:solidFill>
            <a:ln w="9525">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charset="-122"/>
                <a:cs typeface="+mn-cs"/>
              </a:endParaRPr>
            </a:p>
          </p:txBody>
        </p:sp>
        <p:sp>
          <p:nvSpPr>
            <p:cNvPr id="15" name="Text Box 4"/>
            <p:cNvSpPr txBox="1"/>
            <p:nvPr/>
          </p:nvSpPr>
          <p:spPr>
            <a:xfrm>
              <a:off x="491070" y="513439"/>
              <a:ext cx="728848" cy="424116"/>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1c</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grpSp>
      <p:sp>
        <p:nvSpPr>
          <p:cNvPr id="2" name="文本框 1"/>
          <p:cNvSpPr txBox="1"/>
          <p:nvPr/>
        </p:nvSpPr>
        <p:spPr>
          <a:xfrm>
            <a:off x="920750" y="3670935"/>
            <a:ext cx="9265920" cy="1247775"/>
          </a:xfrm>
          <a:prstGeom prst="rect">
            <a:avLst/>
          </a:prstGeom>
          <a:noFill/>
          <a:ln w="76200">
            <a:solidFill>
              <a:srgbClr val="F0A22E">
                <a:lumMod val="75000"/>
              </a:srgbClr>
            </a:solidFill>
          </a:ln>
        </p:spPr>
        <p:txBody>
          <a:bodyPr wrap="square" rtlCol="0">
            <a:spAutoFit/>
          </a:bodyPr>
          <a:p>
            <a:pPr marL="0" marR="0" lvl="0" indent="0" defTabSz="914400" eaLnBrk="1" fontAlgn="auto" latinLnBrk="0" hangingPunct="1">
              <a:lnSpc>
                <a:spcPct val="115000"/>
              </a:lnSpc>
              <a:spcBef>
                <a:spcPct val="5000"/>
              </a:spcBef>
              <a:spcAft>
                <a:spcPts val="0"/>
              </a:spcAft>
              <a:buClrTx/>
              <a:buSzTx/>
              <a:buFontTx/>
              <a:buNone/>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sym typeface="+mn-ea"/>
              </a:rPr>
              <a:t>A: </a:t>
            </a:r>
            <a:r>
              <a:rPr lang="en-US" altLang="zh-CN" sz="3200" b="1" kern="0" noProof="0" dirty="0">
                <a:ln>
                  <a:noFill/>
                </a:ln>
                <a:solidFill>
                  <a:prstClr val="black"/>
                </a:solidFill>
                <a:effectLst/>
                <a:uLnTx/>
                <a:uFillTx/>
                <a:latin typeface="Times New Roman" panose="02020603050405020304" pitchFamily="18" charset="0"/>
                <a:ea typeface="宋体" panose="02010600030101010101" pitchFamily="2" charset="-122"/>
                <a:sym typeface="+mn-ea"/>
              </a:rPr>
              <a:t>Yes, sure. / All right. / Certainly./ No problem.</a:t>
            </a:r>
            <a:endPar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endParaRPr>
          </a:p>
          <a:p>
            <a:pPr marL="0" marR="0" lvl="0" indent="0" defTabSz="914400" eaLnBrk="1" fontAlgn="auto" latinLnBrk="0" hangingPunct="1">
              <a:lnSpc>
                <a:spcPct val="115000"/>
              </a:lnSpc>
              <a:spcBef>
                <a:spcPct val="5000"/>
              </a:spcBef>
              <a:spcAft>
                <a:spcPts val="0"/>
              </a:spcAft>
              <a:buClrTx/>
              <a:buSzTx/>
              <a:buFontTx/>
              <a:buNone/>
              <a:defRPr/>
            </a:pPr>
            <a:r>
              <a:rPr lang="en-US" altLang="zh-CN" sz="3200" b="1" kern="0" noProof="0" dirty="0">
                <a:ln>
                  <a:noFill/>
                </a:ln>
                <a:solidFill>
                  <a:prstClr val="black"/>
                </a:solidFill>
                <a:effectLst/>
                <a:uLnTx/>
                <a:uFillTx/>
                <a:latin typeface="Times New Roman" panose="02020603050405020304" pitchFamily="18" charset="0"/>
                <a:ea typeface="宋体" panose="02010600030101010101" pitchFamily="2" charset="-122"/>
                <a:sym typeface="+mn-ea"/>
              </a:rPr>
              <a:t>      Sorry, I can’t. / I’m afraid I can’t. I have to...</a:t>
            </a:r>
            <a:endParaRPr kumimoji="0" lang="zh-CN" altLang="en-US" sz="3200" b="1" i="0" u="none" strike="noStrike" kern="0" cap="none" spc="0" normalizeH="0" baseline="0" noProof="0">
              <a:ln>
                <a:noFill/>
              </a:ln>
              <a:solidFill>
                <a:prstClr val="black"/>
              </a:solidFill>
              <a:effectLst/>
              <a:uLnTx/>
              <a:uFillTx/>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1" grpId="0" bldLvl="0" animBg="1"/>
      <p:bldP spid="11" grpId="1" animBg="1"/>
      <p:bldP spid="2" grpId="0" bldLvl="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0" y="5569187"/>
            <a:ext cx="12192000" cy="1303868"/>
            <a:chOff x="0" y="4176888"/>
            <a:chExt cx="9144000" cy="977901"/>
          </a:xfrm>
        </p:grpSpPr>
        <p:sp>
          <p:nvSpPr>
            <p:cNvPr id="40" name="矩形 39"/>
            <p:cNvSpPr/>
            <p:nvPr/>
          </p:nvSpPr>
          <p:spPr>
            <a:xfrm>
              <a:off x="0" y="4176888"/>
              <a:ext cx="9144000" cy="156633"/>
            </a:xfrm>
            <a:prstGeom prst="rect">
              <a:avLst/>
            </a:prstGeom>
            <a:solidFill>
              <a:srgbClr val="A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a:solidFill>
                  <a:srgbClr val="FFFFFF"/>
                </a:solidFill>
              </a:endParaRPr>
            </a:p>
          </p:txBody>
        </p:sp>
        <p:pic>
          <p:nvPicPr>
            <p:cNvPr id="11" name="图片 10"/>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324350"/>
              <a:ext cx="9144000" cy="830439"/>
            </a:xfrm>
            <a:prstGeom prst="rect">
              <a:avLst/>
            </a:prstGeom>
          </p:spPr>
        </p:pic>
      </p:grpSp>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3" y="0"/>
            <a:ext cx="2336803" cy="1876621"/>
          </a:xfrm>
          <a:prstGeom prst="rect">
            <a:avLst/>
          </a:prstGeom>
        </p:spPr>
      </p:pic>
      <p:sp>
        <p:nvSpPr>
          <p:cNvPr id="7" name="文本框 1"/>
          <p:cNvSpPr txBox="1"/>
          <p:nvPr/>
        </p:nvSpPr>
        <p:spPr>
          <a:xfrm>
            <a:off x="3064512" y="113039"/>
            <a:ext cx="8272780" cy="953135"/>
          </a:xfrm>
          <a:prstGeom prst="rect">
            <a:avLst/>
          </a:prstGeom>
          <a:noFill/>
          <a:ln w="76200">
            <a:solidFill>
              <a:srgbClr val="000000">
                <a:alpha val="0"/>
              </a:srgbClr>
            </a:solidFill>
          </a:ln>
        </p:spPr>
        <p:txBody>
          <a:bodyPr wrap="square" lIns="91428" tIns="45718" rIns="91428" bIns="45718" rtlCol="0">
            <a:spAutoFit/>
          </a:bodyPr>
          <a:lstStyle/>
          <a:p>
            <a:pPr algn="l">
              <a:buClrTx/>
              <a:buSzTx/>
              <a:buFontTx/>
            </a:pPr>
            <a:r>
              <a:rPr lang="en-US" altLang="zh-CN" sz="2800" b="1">
                <a:latin typeface="Times New Roman" panose="02020603050405020304" pitchFamily="18" charset="0"/>
                <a:cs typeface="Times New Roman" panose="02020603050405020304" pitchFamily="18" charset="0"/>
              </a:rPr>
              <a:t>Listen. Peter asks his father if he can do four things. What does his father say? </a:t>
            </a:r>
            <a:r>
              <a:rPr lang="en-US" altLang="zh-CN" sz="2800" b="1">
                <a:latin typeface="Times New Roman" panose="02020603050405020304" pitchFamily="18" charset="0"/>
                <a:cs typeface="Times New Roman" panose="02020603050405020304" pitchFamily="18" charset="0"/>
                <a:sym typeface="+mn-ea"/>
              </a:rPr>
              <a:t>Check (√) yes or no. </a:t>
            </a:r>
            <a:endParaRPr lang="en-US" altLang="zh-CN" sz="2800" b="1">
              <a:latin typeface="Times New Roman" panose="02020603050405020304" pitchFamily="18" charset="0"/>
              <a:cs typeface="Times New Roman" panose="02020603050405020304" pitchFamily="18" charset="0"/>
            </a:endParaRPr>
          </a:p>
        </p:txBody>
      </p:sp>
      <p:graphicFrame>
        <p:nvGraphicFramePr>
          <p:cNvPr id="8" name="Group 3"/>
          <p:cNvGraphicFramePr>
            <a:graphicFrameLocks noGrp="1"/>
          </p:cNvGraphicFramePr>
          <p:nvPr>
            <p:custDataLst>
              <p:tags r:id="rId4"/>
            </p:custDataLst>
          </p:nvPr>
        </p:nvGraphicFramePr>
        <p:xfrm>
          <a:off x="1548772" y="1341762"/>
          <a:ext cx="9490711" cy="4542790"/>
        </p:xfrm>
        <a:graphic>
          <a:graphicData uri="http://schemas.openxmlformats.org/drawingml/2006/table">
            <a:tbl>
              <a:tblPr>
                <a:effectLst/>
                <a:tableStyleId>{5940675A-B579-460E-94D1-54222C63F5DA}</a:tableStyleId>
              </a:tblPr>
              <a:tblGrid>
                <a:gridCol w="4457700"/>
                <a:gridCol w="5033011"/>
              </a:tblGrid>
              <a:tr h="1332865">
                <a:tc>
                  <a: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4000" b="1" i="0" u="none" strike="noStrike" cap="none" normalizeH="0" baseline="0" dirty="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Peter wants to…</a:t>
                      </a:r>
                      <a:endParaRPr kumimoji="0" lang="en-US" sz="4000" b="1" i="0" u="none" strike="noStrike" cap="none" normalizeH="0" baseline="0" dirty="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L="91435" marR="91435" marT="45700" marB="45700" horzOverflow="overflow">
                    <a:lnL w="28575"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28575"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40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a:t>
                      </a:r>
                      <a:r>
                        <a:rPr kumimoji="0" lang="en-US" sz="4000" b="1" i="0" u="none" strike="noStrike" cap="none" normalizeH="0" baseline="0" dirty="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Peter’s father says…</a:t>
                      </a:r>
                      <a:endParaRPr kumimoji="0" lang="en-US" sz="4000" b="1" i="0" u="none" strike="noStrike" cap="none" normalizeH="0" baseline="0" dirty="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L="91435" marR="91435" marT="45700" marB="45700" horzOverflow="overflow">
                    <a:lnL w="12700" cap="flat" cmpd="sng" algn="ctr">
                      <a:solidFill>
                        <a:sysClr val="windowText" lastClr="000000"/>
                      </a:solidFill>
                      <a:prstDash val="solid"/>
                      <a:bevel/>
                      <a:headEnd type="none" w="med" len="med"/>
                      <a:tailEnd type="none" w="med" len="med"/>
                    </a:lnL>
                    <a:lnR w="28575" cap="flat" cmpd="sng" algn="ctr">
                      <a:solidFill>
                        <a:sysClr val="windowText" lastClr="000000"/>
                      </a:solidFill>
                      <a:prstDash val="solid"/>
                      <a:bevel/>
                      <a:headEnd type="none" w="med" len="med"/>
                      <a:tailEnd type="none" w="med" len="med"/>
                    </a:lnR>
                    <a:lnT w="28575"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chemeClr val="bg2"/>
                    </a:solidFill>
                  </a:tcPr>
                </a:tc>
              </a:tr>
              <a:tr h="842645">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go out for dinner.</a:t>
                      </a:r>
                      <a:endPar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L="91435" marR="91435" marT="45700" marB="45700" horzOverflow="overflow">
                    <a:lnL w="28575"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4000" b="1" i="0"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a:t>
                      </a:r>
                      <a:r>
                        <a:rPr kumimoji="0" lang="en-US" sz="4000" b="1" i="0" u="sng"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a:t>
                      </a:r>
                      <a:r>
                        <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Yes </a:t>
                      </a:r>
                      <a:r>
                        <a:rPr kumimoji="0" lang="en-US" sz="4000" b="1" i="0" u="sng"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a:t>
                      </a:r>
                      <a:r>
                        <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No</a:t>
                      </a:r>
                      <a:endPar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L="91435" marR="91435" marT="45700" marB="45700" horzOverflow="overflow">
                    <a:lnL w="12700" cap="flat" cmpd="sng" algn="ctr">
                      <a:solidFill>
                        <a:sysClr val="windowText" lastClr="000000"/>
                      </a:solidFill>
                      <a:prstDash val="solid"/>
                      <a:bevel/>
                      <a:headEnd type="none" w="med" len="med"/>
                      <a:tailEnd type="none" w="med" len="med"/>
                    </a:lnL>
                    <a:lnR w="28575"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chemeClr val="bg2"/>
                    </a:solidFill>
                  </a:tcPr>
                </a:tc>
              </a:tr>
              <a:tr h="787400">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go to the movies.</a:t>
                      </a:r>
                      <a:endPar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L="91435" marR="91435" marT="45700" marB="45700" horzOverflow="overflow">
                    <a:lnL w="28575"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4000" b="1" i="0"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a:t>
                      </a:r>
                      <a:r>
                        <a:rPr kumimoji="0" lang="en-US" sz="4000" b="1" i="0" u="sng"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a:t>
                      </a:r>
                      <a:r>
                        <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Yes </a:t>
                      </a:r>
                      <a:r>
                        <a:rPr kumimoji="0" lang="en-US" sz="4000" b="1" i="0" u="sng"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a:t>
                      </a:r>
                      <a:r>
                        <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No</a:t>
                      </a:r>
                      <a:endPar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L="91435" marR="91435" marT="45700" marB="45700" horzOverflow="overflow">
                    <a:lnL w="12700" cap="flat" cmpd="sng" algn="ctr">
                      <a:solidFill>
                        <a:sysClr val="windowText" lastClr="000000"/>
                      </a:solidFill>
                      <a:prstDash val="solid"/>
                      <a:bevel/>
                      <a:headEnd type="none" w="med" len="med"/>
                      <a:tailEnd type="none" w="med" len="med"/>
                    </a:lnL>
                    <a:lnR w="28575"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chemeClr val="bg2"/>
                    </a:solidFill>
                  </a:tcPr>
                </a:tc>
              </a:tr>
              <a:tr h="764540">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stay out late.</a:t>
                      </a:r>
                      <a:endPar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L="91435" marR="91435" marT="45700" marB="45700" horzOverflow="overflow">
                    <a:lnL w="28575"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4000" b="1" i="0"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a:t>
                      </a:r>
                      <a:r>
                        <a:rPr kumimoji="0" lang="en-US" sz="4000" b="1" i="0" u="sng"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a:t>
                      </a:r>
                      <a:r>
                        <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Yes </a:t>
                      </a:r>
                      <a:r>
                        <a:rPr kumimoji="0" lang="en-US" sz="4000" b="1" i="0" u="sng"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a:t>
                      </a:r>
                      <a:r>
                        <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No</a:t>
                      </a:r>
                      <a:endPar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L="91435" marR="91435" marT="45700" marB="45700" horzOverflow="overflow">
                    <a:lnL w="12700" cap="flat" cmpd="sng" algn="ctr">
                      <a:solidFill>
                        <a:sysClr val="windowText" lastClr="000000"/>
                      </a:solidFill>
                      <a:prstDash val="solid"/>
                      <a:bevel/>
                      <a:headEnd type="none" w="med" len="med"/>
                      <a:tailEnd type="none" w="med" len="med"/>
                    </a:lnL>
                    <a:lnR w="28575"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chemeClr val="bg2"/>
                    </a:solidFill>
                  </a:tcPr>
                </a:tc>
              </a:tr>
              <a:tr h="815340">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get a ride.</a:t>
                      </a:r>
                      <a:endPar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L="91435" marR="91435" marT="45700" marB="45700" horzOverflow="overflow">
                    <a:lnL w="28575"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28575" cap="flat" cmpd="sng" algn="ctr">
                      <a:solidFill>
                        <a:sysClr val="windowText" lastClr="000000"/>
                      </a:solidFill>
                      <a:prstDash val="solid"/>
                      <a:bevel/>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4000" b="1" i="0"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a:t>
                      </a:r>
                      <a:r>
                        <a:rPr kumimoji="0" lang="en-US" sz="4000" b="1" i="0" u="sng"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a:t>
                      </a:r>
                      <a:r>
                        <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Yes </a:t>
                      </a:r>
                      <a:r>
                        <a:rPr kumimoji="0" lang="en-US" sz="4000" b="1" i="0" u="sng"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a:t>
                      </a:r>
                      <a:r>
                        <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No</a:t>
                      </a:r>
                      <a:endParaRPr kumimoji="0" lang="en-US" sz="4000" b="1" i="0" u="none" strike="noStrike" cap="none" normalizeH="0" baseline="0" dirty="0">
                        <a:ln>
                          <a:noFill/>
                        </a:ln>
                        <a:solidFill>
                          <a:sysClr val="windowText" lastClr="000000"/>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L="91435" marR="91435" marT="45700" marB="45700" horzOverflow="overflow">
                    <a:lnL w="12700" cap="flat" cmpd="sng" algn="ctr">
                      <a:solidFill>
                        <a:sysClr val="windowText" lastClr="000000"/>
                      </a:solidFill>
                      <a:prstDash val="solid"/>
                      <a:bevel/>
                      <a:headEnd type="none" w="med" len="med"/>
                      <a:tailEnd type="none" w="med" len="med"/>
                    </a:lnL>
                    <a:lnR w="28575"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28575" cap="flat" cmpd="sng" algn="ctr">
                      <a:solidFill>
                        <a:sysClr val="windowText" lastClr="000000"/>
                      </a:solidFill>
                      <a:prstDash val="solid"/>
                      <a:bevel/>
                      <a:headEnd type="none" w="med" len="med"/>
                      <a:tailEnd type="none" w="med" len="med"/>
                    </a:lnB>
                    <a:lnTlToBr>
                      <a:noFill/>
                    </a:lnTlToBr>
                    <a:lnBlToTr>
                      <a:noFill/>
                    </a:lnBlToTr>
                    <a:solidFill>
                      <a:schemeClr val="bg2"/>
                    </a:solidFill>
                  </a:tcPr>
                </a:tc>
              </a:tr>
            </a:tbl>
          </a:graphicData>
        </a:graphic>
      </p:graphicFrame>
      <p:sp>
        <p:nvSpPr>
          <p:cNvPr id="13" name="文本框 7"/>
          <p:cNvSpPr txBox="1"/>
          <p:nvPr/>
        </p:nvSpPr>
        <p:spPr>
          <a:xfrm>
            <a:off x="6581778" y="2740661"/>
            <a:ext cx="751205" cy="645160"/>
          </a:xfrm>
          <a:prstGeom prst="rect">
            <a:avLst/>
          </a:prstGeom>
          <a:noFill/>
        </p:spPr>
        <p:txBody>
          <a:bodyPr wrap="square" lIns="91428" tIns="45718" rIns="91428" bIns="45718" rtlCol="0">
            <a:spAutoFit/>
          </a:bodyPr>
          <a:lstStyle/>
          <a:p>
            <a:r>
              <a:rPr lang="zh-CN" altLang="en-US" sz="3600" b="1">
                <a:solidFill>
                  <a:srgbClr val="FF0000"/>
                </a:solidFill>
                <a:latin typeface="华文楷体" panose="02010600040101010101" pitchFamily="2" charset="-122"/>
                <a:ea typeface="华文楷体" panose="02010600040101010101" pitchFamily="2" charset="-122"/>
              </a:rPr>
              <a:t>✔</a:t>
            </a:r>
            <a:endParaRPr lang="zh-CN" altLang="en-US" sz="3600" b="1">
              <a:solidFill>
                <a:srgbClr val="FF0000"/>
              </a:solidFill>
              <a:latin typeface="华文楷体" panose="02010600040101010101" pitchFamily="2" charset="-122"/>
              <a:ea typeface="华文楷体" panose="02010600040101010101" pitchFamily="2" charset="-122"/>
            </a:endParaRPr>
          </a:p>
        </p:txBody>
      </p:sp>
      <p:sp>
        <p:nvSpPr>
          <p:cNvPr id="14" name="文本框 3"/>
          <p:cNvSpPr txBox="1"/>
          <p:nvPr/>
        </p:nvSpPr>
        <p:spPr>
          <a:xfrm>
            <a:off x="6581778" y="3602240"/>
            <a:ext cx="751205" cy="645160"/>
          </a:xfrm>
          <a:prstGeom prst="rect">
            <a:avLst/>
          </a:prstGeom>
          <a:noFill/>
        </p:spPr>
        <p:txBody>
          <a:bodyPr wrap="square" lIns="91428" tIns="45718" rIns="91428" bIns="45718" rtlCol="0">
            <a:spAutoFit/>
          </a:bodyPr>
          <a:lstStyle/>
          <a:p>
            <a:r>
              <a:rPr lang="zh-CN" altLang="en-US" sz="3600" b="1">
                <a:solidFill>
                  <a:srgbClr val="FF0000"/>
                </a:solidFill>
                <a:latin typeface="华文楷体" panose="02010600040101010101" pitchFamily="2" charset="-122"/>
                <a:ea typeface="华文楷体" panose="02010600040101010101" pitchFamily="2" charset="-122"/>
              </a:rPr>
              <a:t>✔</a:t>
            </a:r>
            <a:endParaRPr lang="zh-CN" altLang="en-US" sz="3600" b="1">
              <a:solidFill>
                <a:srgbClr val="FF0000"/>
              </a:solidFill>
              <a:latin typeface="华文楷体" panose="02010600040101010101" pitchFamily="2" charset="-122"/>
              <a:ea typeface="华文楷体" panose="02010600040101010101" pitchFamily="2" charset="-122"/>
            </a:endParaRPr>
          </a:p>
        </p:txBody>
      </p:sp>
      <p:sp>
        <p:nvSpPr>
          <p:cNvPr id="15" name="文本框 5"/>
          <p:cNvSpPr txBox="1"/>
          <p:nvPr/>
        </p:nvSpPr>
        <p:spPr>
          <a:xfrm>
            <a:off x="8357870" y="4378844"/>
            <a:ext cx="751205" cy="645160"/>
          </a:xfrm>
          <a:prstGeom prst="rect">
            <a:avLst/>
          </a:prstGeom>
          <a:noFill/>
        </p:spPr>
        <p:txBody>
          <a:bodyPr wrap="square" lIns="91428" tIns="45718" rIns="91428" bIns="45718" rtlCol="0">
            <a:spAutoFit/>
          </a:bodyPr>
          <a:lstStyle/>
          <a:p>
            <a:r>
              <a:rPr lang="zh-CN" altLang="en-US" sz="3600" b="1">
                <a:solidFill>
                  <a:srgbClr val="FF0000"/>
                </a:solidFill>
                <a:latin typeface="华文楷体" panose="02010600040101010101" pitchFamily="2" charset="-122"/>
                <a:ea typeface="华文楷体" panose="02010600040101010101" pitchFamily="2" charset="-122"/>
              </a:rPr>
              <a:t>✔</a:t>
            </a:r>
            <a:endParaRPr lang="zh-CN" altLang="en-US" sz="3600" b="1">
              <a:solidFill>
                <a:srgbClr val="FF0000"/>
              </a:solidFill>
              <a:latin typeface="华文楷体" panose="02010600040101010101" pitchFamily="2" charset="-122"/>
              <a:ea typeface="华文楷体" panose="02010600040101010101" pitchFamily="2" charset="-122"/>
            </a:endParaRPr>
          </a:p>
        </p:txBody>
      </p:sp>
      <p:sp>
        <p:nvSpPr>
          <p:cNvPr id="16" name="文本框 6"/>
          <p:cNvSpPr txBox="1"/>
          <p:nvPr/>
        </p:nvSpPr>
        <p:spPr>
          <a:xfrm>
            <a:off x="8357870" y="5100840"/>
            <a:ext cx="751205" cy="645160"/>
          </a:xfrm>
          <a:prstGeom prst="rect">
            <a:avLst/>
          </a:prstGeom>
          <a:noFill/>
        </p:spPr>
        <p:txBody>
          <a:bodyPr wrap="square" lIns="91428" tIns="45718" rIns="91428" bIns="45718" rtlCol="0">
            <a:spAutoFit/>
          </a:bodyPr>
          <a:lstStyle/>
          <a:p>
            <a:r>
              <a:rPr lang="zh-CN" altLang="en-US" sz="3600" b="1" dirty="0">
                <a:solidFill>
                  <a:srgbClr val="FF0000"/>
                </a:solidFill>
                <a:latin typeface="华文楷体" panose="02010600040101010101" pitchFamily="2" charset="-122"/>
                <a:ea typeface="华文楷体" panose="02010600040101010101" pitchFamily="2" charset="-122"/>
              </a:rPr>
              <a:t>✔</a:t>
            </a:r>
            <a:endParaRPr lang="zh-CN" altLang="en-US" sz="3600" b="1" dirty="0">
              <a:solidFill>
                <a:srgbClr val="FF0000"/>
              </a:solidFill>
              <a:latin typeface="华文楷体" panose="02010600040101010101" pitchFamily="2" charset="-122"/>
              <a:ea typeface="华文楷体" panose="02010600040101010101" pitchFamily="2" charset="-122"/>
            </a:endParaRPr>
          </a:p>
        </p:txBody>
      </p:sp>
      <p:pic>
        <p:nvPicPr>
          <p:cNvPr id="18" name="U3 Section A 2a">
            <a:hlinkClick r:id="" action="ppaction://media"/>
          </p:cNvPr>
          <p:cNvPicPr/>
          <p:nvPr>
            <a:audioFile r:link="rId5"/>
            <p:extLst>
              <p:ext uri="{DAA4B4D4-6D71-4841-9C94-3DE7FCFB9230}">
                <p14:media xmlns:p14="http://schemas.microsoft.com/office/powerpoint/2010/main" r:embed="rId6"/>
              </p:ext>
            </p:extLst>
          </p:nvPr>
        </p:nvPicPr>
        <p:blipFill>
          <a:blip r:embed="rId7"/>
          <a:stretch>
            <a:fillRect/>
          </a:stretch>
        </p:blipFill>
        <p:spPr>
          <a:xfrm>
            <a:off x="11160761" y="4378960"/>
            <a:ext cx="777240" cy="777240"/>
          </a:xfrm>
          <a:prstGeom prst="rect">
            <a:avLst/>
          </a:prstGeom>
        </p:spPr>
      </p:pic>
      <p:pic>
        <p:nvPicPr>
          <p:cNvPr id="6" name="图片 8"/>
          <p:cNvPicPr>
            <a:picLocks noChangeAspect="1"/>
          </p:cNvPicPr>
          <p:nvPr>
            <p:custDataLst>
              <p:tags r:id="rId8"/>
            </p:custDataLst>
          </p:nvPr>
        </p:nvPicPr>
        <p:blipFill>
          <a:blip r:embed="rId9" cstate="print"/>
          <a:stretch>
            <a:fillRect/>
          </a:stretch>
        </p:blipFill>
        <p:spPr>
          <a:xfrm>
            <a:off x="9921240" y="4747895"/>
            <a:ext cx="2125345" cy="2125345"/>
          </a:xfrm>
          <a:prstGeom prst="rect">
            <a:avLst/>
          </a:prstGeom>
        </p:spPr>
      </p:pic>
      <p:grpSp>
        <p:nvGrpSpPr>
          <p:cNvPr id="3" name="组合 1"/>
          <p:cNvGrpSpPr/>
          <p:nvPr/>
        </p:nvGrpSpPr>
        <p:grpSpPr>
          <a:xfrm>
            <a:off x="2153604" y="256747"/>
            <a:ext cx="1094105" cy="738505"/>
            <a:chOff x="452214" y="496931"/>
            <a:chExt cx="744635" cy="485479"/>
          </a:xfrm>
        </p:grpSpPr>
        <p:sp>
          <p:nvSpPr>
            <p:cNvPr id="4" name="Oval 3"/>
            <p:cNvSpPr/>
            <p:nvPr>
              <p:custDataLst>
                <p:tags r:id="rId10"/>
              </p:custDataLst>
            </p:nvPr>
          </p:nvSpPr>
          <p:spPr>
            <a:xfrm>
              <a:off x="452214" y="496931"/>
              <a:ext cx="502085" cy="485479"/>
            </a:xfrm>
            <a:prstGeom prst="ellipse">
              <a:avLst/>
            </a:prstGeom>
            <a:solidFill>
              <a:srgbClr val="FF9900"/>
            </a:solidFill>
            <a:ln w="9525">
              <a:noFill/>
            </a:ln>
          </p:spPr>
          <p:txBody>
            <a:bodyPr wrap="none" anchor="ctr"/>
            <a:lstStyle/>
            <a:p>
              <a:pPr eaLnBrk="1" hangingPunct="1"/>
              <a:endParaRPr lang="zh-CN" altLang="en-US" dirty="0">
                <a:latin typeface="Arial" panose="020B0604020202020204" pitchFamily="34" charset="0"/>
                <a:ea typeface="黑体" panose="02010609060101010101" charset="-122"/>
              </a:endParaRPr>
            </a:p>
          </p:txBody>
        </p:sp>
        <p:sp>
          <p:nvSpPr>
            <p:cNvPr id="5" name="Text Box 4"/>
            <p:cNvSpPr txBox="1"/>
            <p:nvPr/>
          </p:nvSpPr>
          <p:spPr>
            <a:xfrm>
              <a:off x="468001" y="527372"/>
              <a:ext cx="728848" cy="424116"/>
            </a:xfrm>
            <a:prstGeom prst="rect">
              <a:avLst/>
            </a:prstGeom>
            <a:noFill/>
            <a:ln w="9525">
              <a:noFill/>
            </a:ln>
          </p:spPr>
          <p:txBody>
            <a:bodyPr wrap="square">
              <a:spAutoFit/>
            </a:bodyPr>
            <a:lstStyle/>
            <a:p>
              <a:pPr eaLnBrk="1" hangingPunct="1">
                <a:spcBef>
                  <a:spcPct val="50000"/>
                </a:spcBef>
              </a:pPr>
              <a:r>
                <a:rPr lang="en-US" altLang="zh-CN" sz="3600" b="1" dirty="0">
                  <a:solidFill>
                    <a:prstClr val="black"/>
                  </a:solidFill>
                  <a:latin typeface="Times New Roman" panose="02020603050405020304" pitchFamily="18" charset="0"/>
                  <a:ea typeface="+mj-ea"/>
                  <a:cs typeface="Times New Roman" panose="02020603050405020304" pitchFamily="18" charset="0"/>
                </a:rPr>
                <a:t>2a</a:t>
              </a:r>
              <a:endParaRPr lang="en-US" altLang="zh-CN" sz="3600" b="1" dirty="0">
                <a:solidFill>
                  <a:prstClr val="black"/>
                </a:solidFill>
                <a:latin typeface="Times New Roman" panose="02020603050405020304" pitchFamily="18" charset="0"/>
                <a:ea typeface="+mj-ea"/>
                <a:cs typeface="Times New Roman" panose="020206030504050203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1">
                  <p:stCondLst>
                    <p:cond delay="indefinite"/>
                  </p:stCondLst>
                  <p:endCondLst>
                    <p:cond evt="onStopAudio" delay="0">
                      <p:tgtEl>
                        <p:sldTgt/>
                      </p:tgtEl>
                    </p:cond>
                  </p:endCondLst>
                </p:cTn>
                <p:tgtEl>
                  <p:spTgt spid="18"/>
                </p:tgtEl>
              </p:cMediaNode>
            </p:audio>
          </p:childTnLst>
        </p:cTn>
      </p:par>
    </p:tnLst>
    <p:bldLst>
      <p:bldP spid="13" grpId="0"/>
      <p:bldP spid="13" grpId="1"/>
      <p:bldP spid="14" grpId="0"/>
      <p:bldP spid="14" grpId="1"/>
      <p:bldP spid="15" grpId="0"/>
      <p:bldP spid="15" grpId="1"/>
      <p:bldP spid="16" grpId="0"/>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3" y="0"/>
            <a:ext cx="2336803" cy="1876621"/>
          </a:xfrm>
          <a:prstGeom prst="rect">
            <a:avLst/>
          </a:prstGeom>
        </p:spPr>
      </p:pic>
      <p:sp>
        <p:nvSpPr>
          <p:cNvPr id="7" name="矩形 6"/>
          <p:cNvSpPr/>
          <p:nvPr/>
        </p:nvSpPr>
        <p:spPr>
          <a:xfrm>
            <a:off x="3007361" y="125564"/>
            <a:ext cx="7594600" cy="953135"/>
          </a:xfrm>
          <a:prstGeom prst="rect">
            <a:avLst/>
          </a:prstGeom>
          <a:ln w="76200">
            <a:noFill/>
          </a:ln>
        </p:spPr>
        <p:txBody>
          <a:bodyPr wrap="square" lIns="91428" tIns="45718" rIns="91428" bIns="45718">
            <a:spAutoFit/>
          </a:bodyPr>
          <a:lstStyle/>
          <a:p>
            <a:r>
              <a:rPr lang="en-US" altLang="zh-CN" sz="2800" b="1">
                <a:latin typeface="Times New Roman" panose="02020603050405020304" pitchFamily="18" charset="0"/>
                <a:cs typeface="Times New Roman" panose="02020603050405020304" pitchFamily="18" charset="0"/>
                <a:sym typeface="+mn-ea"/>
              </a:rPr>
              <a:t>Listen again. Why does Peter’s father say “no”? </a:t>
            </a:r>
            <a:endParaRPr lang="en-US" altLang="zh-CN" sz="2800" b="1">
              <a:latin typeface="Times New Roman" panose="02020603050405020304" pitchFamily="18" charset="0"/>
              <a:cs typeface="Times New Roman" panose="02020603050405020304" pitchFamily="18" charset="0"/>
              <a:sym typeface="+mn-ea"/>
            </a:endParaRPr>
          </a:p>
          <a:p>
            <a:r>
              <a:rPr lang="en-US" altLang="zh-CN" sz="2800" b="1">
                <a:latin typeface="Times New Roman" panose="02020603050405020304" pitchFamily="18" charset="0"/>
                <a:cs typeface="Times New Roman" panose="02020603050405020304" pitchFamily="18" charset="0"/>
                <a:sym typeface="+mn-ea"/>
              </a:rPr>
              <a:t>Draw lines to the reasons in the chart in 2a.</a:t>
            </a:r>
            <a:r>
              <a:rPr lang="en-US" altLang="zh-CN" sz="2800" b="1">
                <a:latin typeface="Times New Roman" panose="02020603050405020304" pitchFamily="18" charset="0"/>
                <a:cs typeface="Times New Roman" panose="02020603050405020304" pitchFamily="18" charset="0"/>
              </a:rPr>
              <a:t> </a:t>
            </a:r>
            <a:endParaRPr lang="en-US" altLang="zh-CN" sz="2800" b="1">
              <a:latin typeface="Times New Roman" panose="02020603050405020304" pitchFamily="18" charset="0"/>
              <a:cs typeface="Times New Roman" panose="02020603050405020304" pitchFamily="18" charset="0"/>
            </a:endParaRPr>
          </a:p>
        </p:txBody>
      </p:sp>
      <p:graphicFrame>
        <p:nvGraphicFramePr>
          <p:cNvPr id="12" name="Group 46"/>
          <p:cNvGraphicFramePr>
            <a:graphicFrameLocks noGrp="1"/>
          </p:cNvGraphicFramePr>
          <p:nvPr>
            <p:custDataLst>
              <p:tags r:id="rId2"/>
            </p:custDataLst>
          </p:nvPr>
        </p:nvGraphicFramePr>
        <p:xfrm>
          <a:off x="756921" y="1364615"/>
          <a:ext cx="10906760" cy="4236085"/>
        </p:xfrm>
        <a:graphic>
          <a:graphicData uri="http://schemas.openxmlformats.org/drawingml/2006/table">
            <a:tbl>
              <a:tblPr/>
              <a:tblGrid>
                <a:gridCol w="2894965"/>
                <a:gridCol w="3350895"/>
                <a:gridCol w="4660900"/>
              </a:tblGrid>
              <a:tr h="1229360">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Peter wants to…</a:t>
                      </a:r>
                      <a:endPar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endParaRPr>
                    </a:p>
                  </a:txBody>
                  <a:tcPr marT="45723" marB="45723" anchor="ctr" horzOverflow="overflow">
                    <a:lnL w="28575" cap="flat" cmpd="sng" algn="ctr">
                      <a:solidFill>
                        <a:schemeClr val="tx1"/>
                      </a:solidFill>
                      <a:prstDash val="solid"/>
                      <a:bevel/>
                      <a:headEnd type="none" w="med" len="med"/>
                      <a:tailEnd type="none" w="med" len="med"/>
                    </a:lnL>
                    <a:lnR w="12700" cap="flat" cmpd="sng" algn="ctr">
                      <a:solidFill>
                        <a:schemeClr val="tx1"/>
                      </a:solidFill>
                      <a:prstDash val="solid"/>
                      <a:bevel/>
                      <a:headEnd type="none" w="med" len="med"/>
                      <a:tailEnd type="none" w="med" len="med"/>
                    </a:lnR>
                    <a:lnT w="28575" cap="flat" cmpd="sng" algn="ctr">
                      <a:solidFill>
                        <a:schemeClr val="tx1"/>
                      </a:solidFill>
                      <a:prstDash val="solid"/>
                      <a:bevel/>
                      <a:headEnd type="none" w="med" len="med"/>
                      <a:tailEnd type="none" w="med" len="med"/>
                    </a:lnT>
                    <a:lnB w="12700" cap="flat" cmpd="sng" algn="ctr">
                      <a:solidFill>
                        <a:schemeClr val="tx1"/>
                      </a:solidFill>
                      <a:prstDash val="solid"/>
                      <a:bevel/>
                      <a:headEnd type="none" w="med" len="med"/>
                      <a:tailEnd type="none" w="med" len="med"/>
                    </a:lnB>
                    <a:lnTlToBr>
                      <a:noFill/>
                    </a:lnTlToBr>
                    <a:lnBlToTr>
                      <a:noFill/>
                    </a:lnBlToTr>
                    <a:solidFill>
                      <a:srgbClr val="EBEEBF"/>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mn-cs"/>
                          <a:sym typeface="MS PGothic" panose="020B0600070205080204" pitchFamily="34" charset="-128"/>
                        </a:rPr>
                        <a:t>Peter’s father says…</a:t>
                      </a:r>
                      <a:endParaRPr kumimoji="0" lang="en-US" sz="2800" b="1" i="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mn-cs"/>
                        <a:sym typeface="MS PGothic" panose="020B0600070205080204" pitchFamily="34" charset="-128"/>
                      </a:endParaRPr>
                    </a:p>
                  </a:txBody>
                  <a:tcPr marT="45723" marB="45723" anchor="ctr" horzOverflow="overflow">
                    <a:lnL w="12700" cap="flat" cmpd="sng" algn="ctr">
                      <a:solidFill>
                        <a:schemeClr val="tx1"/>
                      </a:solidFill>
                      <a:prstDash val="solid"/>
                      <a:bevel/>
                      <a:headEnd type="none" w="med" len="med"/>
                      <a:tailEnd type="none" w="med" len="med"/>
                    </a:lnL>
                    <a:lnR w="12700" cap="flat" cmpd="sng" algn="ctr">
                      <a:solidFill>
                        <a:schemeClr val="tx1"/>
                      </a:solidFill>
                      <a:prstDash val="solid"/>
                      <a:bevel/>
                      <a:headEnd type="none" w="med" len="med"/>
                      <a:tailEnd type="none" w="med" len="med"/>
                    </a:lnR>
                    <a:lnT w="28575" cap="flat" cmpd="sng" algn="ctr">
                      <a:solidFill>
                        <a:schemeClr val="tx1"/>
                      </a:solidFill>
                      <a:prstDash val="solid"/>
                      <a:bevel/>
                      <a:headEnd type="none" w="med" len="med"/>
                      <a:tailEnd type="none" w="med" len="med"/>
                    </a:lnT>
                    <a:lnB w="12700" cap="flat" cmpd="sng" algn="ctr">
                      <a:solidFill>
                        <a:schemeClr val="tx1"/>
                      </a:solidFill>
                      <a:prstDash val="solid"/>
                      <a:bevel/>
                      <a:headEnd type="none" w="med" len="med"/>
                      <a:tailEnd type="none" w="med" len="med"/>
                    </a:lnB>
                    <a:lnTlToBr>
                      <a:noFill/>
                    </a:lnTlToBr>
                    <a:lnBlToTr>
                      <a:noFill/>
                    </a:lnBlToTr>
                    <a:solidFill>
                      <a:srgbClr val="EBEEBF"/>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mn-cs"/>
                          <a:sym typeface="MS PGothic" panose="020B0600070205080204" pitchFamily="34" charset="-128"/>
                        </a:rPr>
                        <a:t>His father’s reasons</a:t>
                      </a:r>
                      <a:endParaRPr kumimoji="0" lang="en-US" sz="2800" b="1" i="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mn-cs"/>
                        <a:sym typeface="MS PGothic" panose="020B0600070205080204" pitchFamily="34" charset="-128"/>
                      </a:endParaRPr>
                    </a:p>
                  </a:txBody>
                  <a:tcPr marT="45723" marB="45723" anchor="ctr" horzOverflow="overflow">
                    <a:lnL w="12700" cap="flat" cmpd="sng" algn="ctr">
                      <a:solidFill>
                        <a:schemeClr val="tx1"/>
                      </a:solidFill>
                      <a:prstDash val="solid"/>
                      <a:bevel/>
                      <a:headEnd type="none" w="med" len="med"/>
                      <a:tailEnd type="none" w="med" len="med"/>
                    </a:lnL>
                    <a:lnR w="28575" cap="flat" cmpd="sng" algn="ctr">
                      <a:solidFill>
                        <a:schemeClr val="tx1"/>
                      </a:solidFill>
                      <a:prstDash val="solid"/>
                      <a:bevel/>
                      <a:headEnd type="none" w="med" len="med"/>
                      <a:tailEnd type="none" w="med" len="med"/>
                    </a:lnR>
                    <a:lnT w="28575" cap="flat" cmpd="sng" algn="ctr">
                      <a:solidFill>
                        <a:schemeClr val="tx1"/>
                      </a:solidFill>
                      <a:prstDash val="solid"/>
                      <a:bevel/>
                      <a:headEnd type="none" w="med" len="med"/>
                      <a:tailEnd type="none" w="med" len="med"/>
                    </a:lnT>
                    <a:lnB w="12700" cap="flat" cmpd="sng" algn="ctr">
                      <a:solidFill>
                        <a:schemeClr val="tx1"/>
                      </a:solidFill>
                      <a:prstDash val="solid"/>
                      <a:bevel/>
                      <a:headEnd type="none" w="med" len="med"/>
                      <a:tailEnd type="none" w="med" len="med"/>
                    </a:lnB>
                    <a:lnTlToBr>
                      <a:noFill/>
                    </a:lnTlToBr>
                    <a:lnBlToTr>
                      <a:noFill/>
                    </a:lnBlToTr>
                    <a:solidFill>
                      <a:srgbClr val="EBEEBF"/>
                    </a:solidFill>
                  </a:tcPr>
                </a:tc>
              </a:tr>
              <a:tr h="746760">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go out for dinner.</a:t>
                      </a:r>
                      <a:endPar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endParaRPr>
                    </a:p>
                  </a:txBody>
                  <a:tcPr marT="45723" marB="45723" horzOverflow="overflow">
                    <a:lnL w="28575" cap="flat" cmpd="sng" algn="ctr">
                      <a:solidFill>
                        <a:schemeClr val="tx1"/>
                      </a:solidFill>
                      <a:prstDash val="solid"/>
                      <a:bevel/>
                      <a:headEnd type="none" w="med" len="med"/>
                      <a:tailEnd type="none" w="med" len="med"/>
                    </a:lnL>
                    <a:lnR w="12700" cap="flat" cmpd="sng" algn="ctr">
                      <a:solidFill>
                        <a:schemeClr val="tx1"/>
                      </a:solidFill>
                      <a:prstDash val="solid"/>
                      <a:bevel/>
                      <a:headEnd type="none" w="med" len="med"/>
                      <a:tailEnd type="none" w="med" len="med"/>
                    </a:lnR>
                    <a:lnT w="12700" cap="flat" cmpd="sng" algn="ctr">
                      <a:solidFill>
                        <a:schemeClr val="tx1"/>
                      </a:solidFill>
                      <a:prstDash val="solid"/>
                      <a:bevel/>
                      <a:headEnd type="none" w="med" len="med"/>
                      <a:tailEnd type="none" w="med" len="med"/>
                    </a:lnT>
                    <a:lnB w="12700" cap="flat" cmpd="sng" algn="ctr">
                      <a:solidFill>
                        <a:schemeClr val="tx1"/>
                      </a:solidFill>
                      <a:prstDash val="solid"/>
                      <a:bevel/>
                      <a:headEnd type="none" w="med" len="med"/>
                      <a:tailEnd type="none" w="med" len="med"/>
                    </a:lnB>
                    <a:lnTlToBr>
                      <a:noFill/>
                    </a:lnTlToBr>
                    <a:lnBlToTr>
                      <a:noFill/>
                    </a:lnBlToTr>
                    <a:solidFill>
                      <a:srgbClr val="EBEEBF"/>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sng"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     </a:t>
                      </a: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Yes </a:t>
                      </a:r>
                      <a:r>
                        <a:rPr kumimoji="0" lang="en-US" sz="2800" b="1" i="0" u="sng"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     </a:t>
                      </a: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No</a:t>
                      </a:r>
                      <a:endPar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endParaRPr>
                    </a:p>
                  </a:txBody>
                  <a:tcPr marT="45723" marB="45723" horzOverflow="overflow">
                    <a:lnL w="12700" cap="flat" cmpd="sng" algn="ctr">
                      <a:solidFill>
                        <a:schemeClr val="tx1"/>
                      </a:solidFill>
                      <a:prstDash val="solid"/>
                      <a:bevel/>
                      <a:headEnd type="none" w="med" len="med"/>
                      <a:tailEnd type="none" w="med" len="med"/>
                    </a:lnL>
                    <a:lnR w="12700" cap="flat" cmpd="sng" algn="ctr">
                      <a:solidFill>
                        <a:schemeClr val="tx1"/>
                      </a:solidFill>
                      <a:prstDash val="solid"/>
                      <a:bevel/>
                      <a:headEnd type="none" w="med" len="med"/>
                      <a:tailEnd type="none" w="med" len="med"/>
                    </a:lnR>
                    <a:lnT w="12700" cap="flat" cmpd="sng" algn="ctr">
                      <a:solidFill>
                        <a:schemeClr val="tx1"/>
                      </a:solidFill>
                      <a:prstDash val="solid"/>
                      <a:bevel/>
                      <a:headEnd type="none" w="med" len="med"/>
                      <a:tailEnd type="none" w="med" len="med"/>
                    </a:lnT>
                    <a:lnB w="12700" cap="flat" cmpd="sng" algn="ctr">
                      <a:solidFill>
                        <a:schemeClr val="tx1"/>
                      </a:solidFill>
                      <a:prstDash val="solid"/>
                      <a:bevel/>
                      <a:headEnd type="none" w="med" len="med"/>
                      <a:tailEnd type="none" w="med" len="med"/>
                    </a:lnB>
                    <a:lnTlToBr>
                      <a:noFill/>
                    </a:lnTlToBr>
                    <a:lnBlToTr>
                      <a:noFill/>
                    </a:lnBlToTr>
                    <a:solidFill>
                      <a:srgbClr val="EBEEBF"/>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I have to do some work.</a:t>
                      </a:r>
                      <a:endPar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endParaRPr>
                    </a:p>
                  </a:txBody>
                  <a:tcPr marT="45723" marB="45723" horzOverflow="overflow">
                    <a:lnL w="12700" cap="flat" cmpd="sng" algn="ctr">
                      <a:solidFill>
                        <a:schemeClr val="tx1"/>
                      </a:solidFill>
                      <a:prstDash val="solid"/>
                      <a:bevel/>
                      <a:headEnd type="none" w="med" len="med"/>
                      <a:tailEnd type="none" w="med" len="med"/>
                    </a:lnL>
                    <a:lnR w="28575" cap="flat" cmpd="sng" algn="ctr">
                      <a:solidFill>
                        <a:schemeClr val="tx1"/>
                      </a:solidFill>
                      <a:prstDash val="solid"/>
                      <a:bevel/>
                      <a:headEnd type="none" w="med" len="med"/>
                      <a:tailEnd type="none" w="med" len="med"/>
                    </a:lnR>
                    <a:lnT w="12700" cap="flat" cmpd="sng" algn="ctr">
                      <a:solidFill>
                        <a:schemeClr val="tx1"/>
                      </a:solidFill>
                      <a:prstDash val="solid"/>
                      <a:bevel/>
                      <a:headEnd type="none" w="med" len="med"/>
                      <a:tailEnd type="none" w="med" len="med"/>
                    </a:lnT>
                    <a:lnB w="12700" cap="flat" cmpd="sng" algn="ctr">
                      <a:solidFill>
                        <a:schemeClr val="tx1"/>
                      </a:solidFill>
                      <a:prstDash val="solid"/>
                      <a:bevel/>
                      <a:headEnd type="none" w="med" len="med"/>
                      <a:tailEnd type="none" w="med" len="med"/>
                    </a:lnB>
                    <a:lnTlToBr>
                      <a:noFill/>
                    </a:lnTlToBr>
                    <a:lnBlToTr>
                      <a:noFill/>
                    </a:lnBlToTr>
                    <a:solidFill>
                      <a:srgbClr val="EBEEBF"/>
                    </a:solidFill>
                  </a:tcPr>
                </a:tc>
              </a:tr>
              <a:tr h="746125">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go to the movies.</a:t>
                      </a:r>
                      <a:endPar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endParaRPr>
                    </a:p>
                  </a:txBody>
                  <a:tcPr marT="45723" marB="45723" horzOverflow="overflow">
                    <a:lnL w="28575" cap="flat" cmpd="sng" algn="ctr">
                      <a:solidFill>
                        <a:schemeClr val="tx1"/>
                      </a:solidFill>
                      <a:prstDash val="solid"/>
                      <a:bevel/>
                      <a:headEnd type="none" w="med" len="med"/>
                      <a:tailEnd type="none" w="med" len="med"/>
                    </a:lnL>
                    <a:lnR w="12700" cap="flat" cmpd="sng" algn="ctr">
                      <a:solidFill>
                        <a:schemeClr val="tx1"/>
                      </a:solidFill>
                      <a:prstDash val="solid"/>
                      <a:bevel/>
                      <a:headEnd type="none" w="med" len="med"/>
                      <a:tailEnd type="none" w="med" len="med"/>
                    </a:lnR>
                    <a:lnT w="12700" cap="flat" cmpd="sng" algn="ctr">
                      <a:solidFill>
                        <a:schemeClr val="tx1"/>
                      </a:solidFill>
                      <a:prstDash val="solid"/>
                      <a:bevel/>
                      <a:headEnd type="none" w="med" len="med"/>
                      <a:tailEnd type="none" w="med" len="med"/>
                    </a:lnT>
                    <a:lnB w="12700" cap="flat" cmpd="sng" algn="ctr">
                      <a:solidFill>
                        <a:schemeClr val="tx1"/>
                      </a:solidFill>
                      <a:prstDash val="solid"/>
                      <a:bevel/>
                      <a:headEnd type="none" w="med" len="med"/>
                      <a:tailEnd type="none" w="med" len="med"/>
                    </a:lnB>
                    <a:lnTlToBr>
                      <a:noFill/>
                    </a:lnTlToBr>
                    <a:lnBlToTr>
                      <a:noFill/>
                    </a:lnBlToTr>
                    <a:solidFill>
                      <a:srgbClr val="EBEEBF"/>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sng"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     </a:t>
                      </a: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Yes </a:t>
                      </a:r>
                      <a:r>
                        <a:rPr kumimoji="0" lang="en-US" sz="2800" b="1" i="0" u="sng"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     </a:t>
                      </a: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No</a:t>
                      </a:r>
                      <a:endPar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endParaRPr>
                    </a:p>
                  </a:txBody>
                  <a:tcPr marT="45723" marB="45723" horzOverflow="overflow">
                    <a:lnL w="12700" cap="flat" cmpd="sng" algn="ctr">
                      <a:solidFill>
                        <a:schemeClr val="tx1"/>
                      </a:solidFill>
                      <a:prstDash val="solid"/>
                      <a:bevel/>
                      <a:headEnd type="none" w="med" len="med"/>
                      <a:tailEnd type="none" w="med" len="med"/>
                    </a:lnL>
                    <a:lnR w="12700" cap="flat" cmpd="sng" algn="ctr">
                      <a:solidFill>
                        <a:schemeClr val="tx1"/>
                      </a:solidFill>
                      <a:prstDash val="solid"/>
                      <a:bevel/>
                      <a:headEnd type="none" w="med" len="med"/>
                      <a:tailEnd type="none" w="med" len="med"/>
                    </a:lnR>
                    <a:lnT w="12700" cap="flat" cmpd="sng" algn="ctr">
                      <a:solidFill>
                        <a:schemeClr val="tx1"/>
                      </a:solidFill>
                      <a:prstDash val="solid"/>
                      <a:bevel/>
                      <a:headEnd type="none" w="med" len="med"/>
                      <a:tailEnd type="none" w="med" len="med"/>
                    </a:lnT>
                    <a:lnB w="12700" cap="flat" cmpd="sng" algn="ctr">
                      <a:solidFill>
                        <a:schemeClr val="tx1"/>
                      </a:solidFill>
                      <a:prstDash val="solid"/>
                      <a:bevel/>
                      <a:headEnd type="none" w="med" len="med"/>
                      <a:tailEnd type="none" w="med" len="med"/>
                    </a:lnB>
                    <a:lnTlToBr>
                      <a:noFill/>
                    </a:lnTlToBr>
                    <a:lnBlToTr>
                      <a:noFill/>
                    </a:lnBlToTr>
                    <a:solidFill>
                      <a:srgbClr val="EBEEBF"/>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You have to clean your room.</a:t>
                      </a:r>
                      <a:endPar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endParaRPr>
                    </a:p>
                  </a:txBody>
                  <a:tcPr marT="45723" marB="45723" horzOverflow="overflow">
                    <a:lnL w="12700" cap="flat" cmpd="sng" algn="ctr">
                      <a:solidFill>
                        <a:schemeClr val="tx1"/>
                      </a:solidFill>
                      <a:prstDash val="solid"/>
                      <a:bevel/>
                      <a:headEnd type="none" w="med" len="med"/>
                      <a:tailEnd type="none" w="med" len="med"/>
                    </a:lnL>
                    <a:lnR w="28575" cap="flat" cmpd="sng" algn="ctr">
                      <a:solidFill>
                        <a:schemeClr val="tx1"/>
                      </a:solidFill>
                      <a:prstDash val="solid"/>
                      <a:bevel/>
                      <a:headEnd type="none" w="med" len="med"/>
                      <a:tailEnd type="none" w="med" len="med"/>
                    </a:lnR>
                    <a:lnT w="12700" cap="flat" cmpd="sng" algn="ctr">
                      <a:solidFill>
                        <a:schemeClr val="tx1"/>
                      </a:solidFill>
                      <a:prstDash val="solid"/>
                      <a:bevel/>
                      <a:headEnd type="none" w="med" len="med"/>
                      <a:tailEnd type="none" w="med" len="med"/>
                    </a:lnT>
                    <a:lnB w="12700" cap="flat" cmpd="sng" algn="ctr">
                      <a:solidFill>
                        <a:schemeClr val="tx1"/>
                      </a:solidFill>
                      <a:prstDash val="solid"/>
                      <a:bevel/>
                      <a:headEnd type="none" w="med" len="med"/>
                      <a:tailEnd type="none" w="med" len="med"/>
                    </a:lnB>
                    <a:lnTlToBr>
                      <a:noFill/>
                    </a:lnTlToBr>
                    <a:lnBlToTr>
                      <a:noFill/>
                    </a:lnBlToTr>
                    <a:solidFill>
                      <a:srgbClr val="EBEEBF"/>
                    </a:solidFill>
                  </a:tcPr>
                </a:tc>
              </a:tr>
              <a:tr h="796925">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stay out late.</a:t>
                      </a:r>
                      <a:endPar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endParaRPr>
                    </a:p>
                  </a:txBody>
                  <a:tcPr marT="45723" marB="45723" horzOverflow="overflow">
                    <a:lnL w="28575" cap="flat" cmpd="sng" algn="ctr">
                      <a:solidFill>
                        <a:schemeClr val="tx1"/>
                      </a:solidFill>
                      <a:prstDash val="solid"/>
                      <a:bevel/>
                      <a:headEnd type="none" w="med" len="med"/>
                      <a:tailEnd type="none" w="med" len="med"/>
                    </a:lnL>
                    <a:lnR w="12700" cap="flat" cmpd="sng" algn="ctr">
                      <a:solidFill>
                        <a:schemeClr val="tx1"/>
                      </a:solidFill>
                      <a:prstDash val="solid"/>
                      <a:bevel/>
                      <a:headEnd type="none" w="med" len="med"/>
                      <a:tailEnd type="none" w="med" len="med"/>
                    </a:lnR>
                    <a:lnT w="12700" cap="flat" cmpd="sng" algn="ctr">
                      <a:solidFill>
                        <a:schemeClr val="tx1"/>
                      </a:solidFill>
                      <a:prstDash val="solid"/>
                      <a:bevel/>
                      <a:headEnd type="none" w="med" len="med"/>
                      <a:tailEnd type="none" w="med" len="med"/>
                    </a:lnT>
                    <a:lnB w="12700" cap="flat" cmpd="sng" algn="ctr">
                      <a:solidFill>
                        <a:schemeClr val="tx1"/>
                      </a:solidFill>
                      <a:prstDash val="solid"/>
                      <a:bevel/>
                      <a:headEnd type="none" w="med" len="med"/>
                      <a:tailEnd type="none" w="med" len="med"/>
                    </a:lnB>
                    <a:lnTlToBr>
                      <a:noFill/>
                    </a:lnTlToBr>
                    <a:lnBlToTr>
                      <a:noFill/>
                    </a:lnBlToTr>
                    <a:solidFill>
                      <a:srgbClr val="EBEEBF"/>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sng"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     </a:t>
                      </a: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Yes </a:t>
                      </a:r>
                      <a:r>
                        <a:rPr kumimoji="0" lang="en-US" sz="2800" b="1" i="0" u="sng"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     </a:t>
                      </a: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No</a:t>
                      </a:r>
                      <a:endPar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endParaRPr>
                    </a:p>
                  </a:txBody>
                  <a:tcPr marT="45723" marB="45723" horzOverflow="overflow">
                    <a:lnL w="12700" cap="flat" cmpd="sng" algn="ctr">
                      <a:solidFill>
                        <a:schemeClr val="tx1"/>
                      </a:solidFill>
                      <a:prstDash val="solid"/>
                      <a:bevel/>
                      <a:headEnd type="none" w="med" len="med"/>
                      <a:tailEnd type="none" w="med" len="med"/>
                    </a:lnL>
                    <a:lnR w="12700" cap="flat" cmpd="sng" algn="ctr">
                      <a:solidFill>
                        <a:schemeClr val="tx1"/>
                      </a:solidFill>
                      <a:prstDash val="solid"/>
                      <a:bevel/>
                      <a:headEnd type="none" w="med" len="med"/>
                      <a:tailEnd type="none" w="med" len="med"/>
                    </a:lnR>
                    <a:lnT w="12700" cap="flat" cmpd="sng" algn="ctr">
                      <a:solidFill>
                        <a:schemeClr val="tx1"/>
                      </a:solidFill>
                      <a:prstDash val="solid"/>
                      <a:bevel/>
                      <a:headEnd type="none" w="med" len="med"/>
                      <a:tailEnd type="none" w="med" len="med"/>
                    </a:lnT>
                    <a:lnB w="12700" cap="flat" cmpd="sng" algn="ctr">
                      <a:solidFill>
                        <a:schemeClr val="tx1"/>
                      </a:solidFill>
                      <a:prstDash val="solid"/>
                      <a:bevel/>
                      <a:headEnd type="none" w="med" len="med"/>
                      <a:tailEnd type="none" w="med" len="med"/>
                    </a:lnB>
                    <a:lnTlToBr>
                      <a:noFill/>
                    </a:lnTlToBr>
                    <a:lnBlToTr>
                      <a:noFill/>
                    </a:lnBlToTr>
                    <a:solidFill>
                      <a:srgbClr val="EBEEBF"/>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I need to eat breakfast.</a:t>
                      </a:r>
                      <a:endPar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endParaRPr>
                    </a:p>
                  </a:txBody>
                  <a:tcPr marT="45723" marB="45723" horzOverflow="overflow">
                    <a:lnL w="12700" cap="flat" cmpd="sng" algn="ctr">
                      <a:solidFill>
                        <a:schemeClr val="tx1"/>
                      </a:solidFill>
                      <a:prstDash val="solid"/>
                      <a:bevel/>
                      <a:headEnd type="none" w="med" len="med"/>
                      <a:tailEnd type="none" w="med" len="med"/>
                    </a:lnL>
                    <a:lnR w="28575" cap="flat" cmpd="sng" algn="ctr">
                      <a:solidFill>
                        <a:schemeClr val="tx1"/>
                      </a:solidFill>
                      <a:prstDash val="solid"/>
                      <a:bevel/>
                      <a:headEnd type="none" w="med" len="med"/>
                      <a:tailEnd type="none" w="med" len="med"/>
                    </a:lnR>
                    <a:lnT w="12700" cap="flat" cmpd="sng" algn="ctr">
                      <a:solidFill>
                        <a:schemeClr val="tx1"/>
                      </a:solidFill>
                      <a:prstDash val="solid"/>
                      <a:bevel/>
                      <a:headEnd type="none" w="med" len="med"/>
                      <a:tailEnd type="none" w="med" len="med"/>
                    </a:lnT>
                    <a:lnB w="12700" cap="flat" cmpd="sng" algn="ctr">
                      <a:solidFill>
                        <a:schemeClr val="tx1"/>
                      </a:solidFill>
                      <a:prstDash val="solid"/>
                      <a:bevel/>
                      <a:headEnd type="none" w="med" len="med"/>
                      <a:tailEnd type="none" w="med" len="med"/>
                    </a:lnB>
                    <a:lnTlToBr>
                      <a:noFill/>
                    </a:lnTlToBr>
                    <a:lnBlToTr>
                      <a:noFill/>
                    </a:lnBlToTr>
                    <a:solidFill>
                      <a:srgbClr val="EBEEBF"/>
                    </a:solidFill>
                  </a:tcPr>
                </a:tc>
              </a:tr>
              <a:tr h="716915">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get a ride.</a:t>
                      </a:r>
                      <a:endPar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endParaRPr>
                    </a:p>
                  </a:txBody>
                  <a:tcPr marT="45723" marB="45723" horzOverflow="overflow">
                    <a:lnL w="28575" cap="flat" cmpd="sng" algn="ctr">
                      <a:solidFill>
                        <a:schemeClr val="tx1"/>
                      </a:solidFill>
                      <a:prstDash val="solid"/>
                      <a:bevel/>
                      <a:headEnd type="none" w="med" len="med"/>
                      <a:tailEnd type="none" w="med" len="med"/>
                    </a:lnL>
                    <a:lnR w="12700" cap="flat" cmpd="sng" algn="ctr">
                      <a:solidFill>
                        <a:schemeClr val="tx1"/>
                      </a:solidFill>
                      <a:prstDash val="solid"/>
                      <a:bevel/>
                      <a:headEnd type="none" w="med" len="med"/>
                      <a:tailEnd type="none" w="med" len="med"/>
                    </a:lnR>
                    <a:lnT w="12700" cap="flat" cmpd="sng" algn="ctr">
                      <a:solidFill>
                        <a:schemeClr val="tx1"/>
                      </a:solidFill>
                      <a:prstDash val="solid"/>
                      <a:bevel/>
                      <a:headEnd type="none" w="med" len="med"/>
                      <a:tailEnd type="none" w="med" len="med"/>
                    </a:lnT>
                    <a:lnB w="28575" cap="flat" cmpd="sng" algn="ctr">
                      <a:solidFill>
                        <a:schemeClr val="tx1"/>
                      </a:solidFill>
                      <a:prstDash val="solid"/>
                      <a:bevel/>
                      <a:headEnd type="none" w="med" len="med"/>
                      <a:tailEnd type="none" w="med" len="med"/>
                    </a:lnB>
                    <a:lnTlToBr>
                      <a:noFill/>
                    </a:lnTlToBr>
                    <a:lnBlToTr>
                      <a:noFill/>
                    </a:lnBlToTr>
                    <a:solidFill>
                      <a:srgbClr val="EBEEBF"/>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sng"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     </a:t>
                      </a: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Yes </a:t>
                      </a:r>
                      <a:r>
                        <a:rPr kumimoji="0" lang="en-US" sz="2800" b="1" i="0" u="sng"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     </a:t>
                      </a: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No</a:t>
                      </a:r>
                      <a:endPar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endParaRPr>
                    </a:p>
                  </a:txBody>
                  <a:tcPr marT="45723" marB="45723" horzOverflow="overflow">
                    <a:lnL w="12700" cap="flat" cmpd="sng" algn="ctr">
                      <a:solidFill>
                        <a:schemeClr val="tx1"/>
                      </a:solidFill>
                      <a:prstDash val="solid"/>
                      <a:bevel/>
                      <a:headEnd type="none" w="med" len="med"/>
                      <a:tailEnd type="none" w="med" len="med"/>
                    </a:lnL>
                    <a:lnR w="12700" cap="flat" cmpd="sng" algn="ctr">
                      <a:solidFill>
                        <a:schemeClr val="tx1"/>
                      </a:solidFill>
                      <a:prstDash val="solid"/>
                      <a:bevel/>
                      <a:headEnd type="none" w="med" len="med"/>
                      <a:tailEnd type="none" w="med" len="med"/>
                    </a:lnR>
                    <a:lnT w="12700" cap="flat" cmpd="sng" algn="ctr">
                      <a:solidFill>
                        <a:schemeClr val="tx1"/>
                      </a:solidFill>
                      <a:prstDash val="solid"/>
                      <a:bevel/>
                      <a:headEnd type="none" w="med" len="med"/>
                      <a:tailEnd type="none" w="med" len="med"/>
                    </a:lnT>
                    <a:lnB w="28575" cap="flat" cmpd="sng" algn="ctr">
                      <a:solidFill>
                        <a:schemeClr val="tx1"/>
                      </a:solidFill>
                      <a:prstDash val="solid"/>
                      <a:bevel/>
                      <a:headEnd type="none" w="med" len="med"/>
                      <a:tailEnd type="none" w="med" len="med"/>
                    </a:lnB>
                    <a:lnTlToBr>
                      <a:noFill/>
                    </a:lnTlToBr>
                    <a:lnBlToTr>
                      <a:noFill/>
                    </a:lnBlToTr>
                    <a:solidFill>
                      <a:srgbClr val="EBEEBF"/>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rPr>
                        <a:t>You have a basketball game.</a:t>
                      </a:r>
                      <a:endParaRPr kumimoji="0" lang="en-US" sz="2800" b="1" i="0" u="none" strike="noStrike" cap="none" normalizeH="0" baseline="0" dirty="0">
                        <a:ln>
                          <a:noFill/>
                        </a:ln>
                        <a:solidFill>
                          <a:schemeClr val="tx1"/>
                        </a:solidFill>
                        <a:effectLst/>
                        <a:latin typeface="Times New Roman" panose="02020603050405020304" pitchFamily="18" charset="0"/>
                        <a:ea typeface="微软雅黑" panose="020B0503020204020204" charset="-122"/>
                        <a:sym typeface="MS PGothic" panose="020B0600070205080204" pitchFamily="34" charset="-128"/>
                      </a:endParaRPr>
                    </a:p>
                  </a:txBody>
                  <a:tcPr marT="45723" marB="45723" horzOverflow="overflow">
                    <a:lnL w="12700" cap="flat" cmpd="sng" algn="ctr">
                      <a:solidFill>
                        <a:schemeClr val="tx1"/>
                      </a:solidFill>
                      <a:prstDash val="solid"/>
                      <a:bevel/>
                      <a:headEnd type="none" w="med" len="med"/>
                      <a:tailEnd type="none" w="med" len="med"/>
                    </a:lnL>
                    <a:lnR w="28575" cap="flat" cmpd="sng" algn="ctr">
                      <a:solidFill>
                        <a:schemeClr val="tx1"/>
                      </a:solidFill>
                      <a:prstDash val="solid"/>
                      <a:bevel/>
                      <a:headEnd type="none" w="med" len="med"/>
                      <a:tailEnd type="none" w="med" len="med"/>
                    </a:lnR>
                    <a:lnT w="12700" cap="flat" cmpd="sng" algn="ctr">
                      <a:solidFill>
                        <a:schemeClr val="tx1"/>
                      </a:solidFill>
                      <a:prstDash val="solid"/>
                      <a:bevel/>
                      <a:headEnd type="none" w="med" len="med"/>
                      <a:tailEnd type="none" w="med" len="med"/>
                    </a:lnT>
                    <a:lnB w="28575" cap="flat" cmpd="sng" algn="ctr">
                      <a:solidFill>
                        <a:schemeClr val="tx1"/>
                      </a:solidFill>
                      <a:prstDash val="solid"/>
                      <a:bevel/>
                      <a:headEnd type="none" w="med" len="med"/>
                      <a:tailEnd type="none" w="med" len="med"/>
                    </a:lnB>
                    <a:lnTlToBr>
                      <a:noFill/>
                    </a:lnTlToBr>
                    <a:lnBlToTr>
                      <a:noFill/>
                    </a:lnBlToTr>
                    <a:solidFill>
                      <a:srgbClr val="EBEEBF"/>
                    </a:solidFill>
                  </a:tcPr>
                </a:tc>
              </a:tr>
            </a:tbl>
          </a:graphicData>
        </a:graphic>
      </p:graphicFrame>
      <p:sp>
        <p:nvSpPr>
          <p:cNvPr id="13" name="文本框 5"/>
          <p:cNvSpPr txBox="1"/>
          <p:nvPr/>
        </p:nvSpPr>
        <p:spPr>
          <a:xfrm>
            <a:off x="3674746" y="2550161"/>
            <a:ext cx="751205" cy="645160"/>
          </a:xfrm>
          <a:prstGeom prst="rect">
            <a:avLst/>
          </a:prstGeom>
          <a:noFill/>
        </p:spPr>
        <p:txBody>
          <a:bodyPr wrap="square" lIns="91428" tIns="45718" rIns="91428" bIns="45718" rtlCol="0">
            <a:spAutoFit/>
          </a:bodyPr>
          <a:lstStyle/>
          <a:p>
            <a:r>
              <a:rPr lang="zh-CN" altLang="en-US" sz="3600" b="1" dirty="0">
                <a:solidFill>
                  <a:srgbClr val="FF0000"/>
                </a:solidFill>
                <a:latin typeface="华文楷体" panose="02010600040101010101" pitchFamily="2" charset="-122"/>
                <a:ea typeface="华文楷体" panose="02010600040101010101" pitchFamily="2" charset="-122"/>
              </a:rPr>
              <a:t>✔</a:t>
            </a:r>
            <a:endParaRPr lang="zh-CN" altLang="en-US" sz="3600" b="1" dirty="0">
              <a:solidFill>
                <a:srgbClr val="FF0000"/>
              </a:solidFill>
              <a:latin typeface="华文楷体" panose="02010600040101010101" pitchFamily="2" charset="-122"/>
              <a:ea typeface="华文楷体" panose="02010600040101010101" pitchFamily="2" charset="-122"/>
            </a:endParaRPr>
          </a:p>
        </p:txBody>
      </p:sp>
      <p:sp>
        <p:nvSpPr>
          <p:cNvPr id="14" name="文本框 13"/>
          <p:cNvSpPr txBox="1"/>
          <p:nvPr/>
        </p:nvSpPr>
        <p:spPr>
          <a:xfrm>
            <a:off x="3697606" y="3298190"/>
            <a:ext cx="751205" cy="645160"/>
          </a:xfrm>
          <a:prstGeom prst="rect">
            <a:avLst/>
          </a:prstGeom>
          <a:noFill/>
        </p:spPr>
        <p:txBody>
          <a:bodyPr wrap="square" lIns="91428" tIns="45718" rIns="91428" bIns="45718" rtlCol="0">
            <a:spAutoFit/>
          </a:bodyPr>
          <a:lstStyle/>
          <a:p>
            <a:r>
              <a:rPr lang="zh-CN" altLang="en-US" sz="3600" b="1" dirty="0">
                <a:solidFill>
                  <a:srgbClr val="FF0000"/>
                </a:solidFill>
                <a:latin typeface="华文楷体" panose="02010600040101010101" pitchFamily="2" charset="-122"/>
                <a:ea typeface="华文楷体" panose="02010600040101010101" pitchFamily="2" charset="-122"/>
              </a:rPr>
              <a:t>✔</a:t>
            </a:r>
            <a:endParaRPr lang="zh-CN" altLang="en-US" sz="3600" b="1" dirty="0">
              <a:solidFill>
                <a:srgbClr val="FF0000"/>
              </a:solidFill>
              <a:latin typeface="华文楷体" panose="02010600040101010101" pitchFamily="2" charset="-122"/>
              <a:ea typeface="华文楷体" panose="02010600040101010101" pitchFamily="2" charset="-122"/>
            </a:endParaRPr>
          </a:p>
        </p:txBody>
      </p:sp>
      <p:sp>
        <p:nvSpPr>
          <p:cNvPr id="15" name="文本框 14"/>
          <p:cNvSpPr txBox="1"/>
          <p:nvPr/>
        </p:nvSpPr>
        <p:spPr>
          <a:xfrm>
            <a:off x="4696462" y="4074161"/>
            <a:ext cx="751205" cy="645160"/>
          </a:xfrm>
          <a:prstGeom prst="rect">
            <a:avLst/>
          </a:prstGeom>
          <a:noFill/>
        </p:spPr>
        <p:txBody>
          <a:bodyPr wrap="square" lIns="91428" tIns="45718" rIns="91428" bIns="45718" rtlCol="0">
            <a:spAutoFit/>
          </a:bodyPr>
          <a:lstStyle/>
          <a:p>
            <a:r>
              <a:rPr lang="zh-CN" altLang="en-US" sz="3600" b="1" dirty="0">
                <a:solidFill>
                  <a:srgbClr val="FF0000"/>
                </a:solidFill>
                <a:latin typeface="华文楷体" panose="02010600040101010101" pitchFamily="2" charset="-122"/>
                <a:ea typeface="华文楷体" panose="02010600040101010101" pitchFamily="2" charset="-122"/>
              </a:rPr>
              <a:t>✔</a:t>
            </a:r>
            <a:endParaRPr lang="zh-CN" altLang="en-US" sz="3600" b="1" dirty="0">
              <a:solidFill>
                <a:srgbClr val="FF0000"/>
              </a:solidFill>
              <a:latin typeface="华文楷体" panose="02010600040101010101" pitchFamily="2" charset="-122"/>
              <a:ea typeface="华文楷体" panose="02010600040101010101" pitchFamily="2" charset="-122"/>
            </a:endParaRPr>
          </a:p>
        </p:txBody>
      </p:sp>
      <p:sp>
        <p:nvSpPr>
          <p:cNvPr id="16" name="文本框 15"/>
          <p:cNvSpPr txBox="1"/>
          <p:nvPr/>
        </p:nvSpPr>
        <p:spPr>
          <a:xfrm>
            <a:off x="4696462" y="4860925"/>
            <a:ext cx="751205" cy="645160"/>
          </a:xfrm>
          <a:prstGeom prst="rect">
            <a:avLst/>
          </a:prstGeom>
          <a:noFill/>
        </p:spPr>
        <p:txBody>
          <a:bodyPr wrap="square" lIns="91428" tIns="45718" rIns="91428" bIns="45718" rtlCol="0">
            <a:spAutoFit/>
          </a:bodyPr>
          <a:lstStyle/>
          <a:p>
            <a:r>
              <a:rPr lang="zh-CN" altLang="en-US" sz="3600" b="1" dirty="0">
                <a:solidFill>
                  <a:srgbClr val="FF0000"/>
                </a:solidFill>
                <a:latin typeface="华文楷体" panose="02010600040101010101" pitchFamily="2" charset="-122"/>
                <a:ea typeface="华文楷体" panose="02010600040101010101" pitchFamily="2" charset="-122"/>
              </a:rPr>
              <a:t>✔</a:t>
            </a:r>
            <a:endParaRPr lang="zh-CN" altLang="en-US" sz="3600" b="1" dirty="0">
              <a:solidFill>
                <a:srgbClr val="FF0000"/>
              </a:solidFill>
              <a:latin typeface="华文楷体" panose="02010600040101010101" pitchFamily="2" charset="-122"/>
              <a:ea typeface="华文楷体" panose="02010600040101010101" pitchFamily="2" charset="-122"/>
            </a:endParaRPr>
          </a:p>
        </p:txBody>
      </p:sp>
      <p:sp>
        <p:nvSpPr>
          <p:cNvPr id="17" name="Line 36"/>
          <p:cNvSpPr/>
          <p:nvPr/>
        </p:nvSpPr>
        <p:spPr>
          <a:xfrm>
            <a:off x="5675637" y="4431674"/>
            <a:ext cx="1454151" cy="530225"/>
          </a:xfrm>
          <a:prstGeom prst="line">
            <a:avLst/>
          </a:prstGeom>
          <a:ln w="53975" cap="flat" cmpd="sng">
            <a:solidFill>
              <a:srgbClr val="FF0000"/>
            </a:solidFill>
            <a:prstDash val="solid"/>
            <a:bevel/>
            <a:headEnd type="none" w="med" len="med"/>
            <a:tailEnd type="none" w="med" len="med"/>
          </a:ln>
        </p:spPr>
      </p:sp>
      <p:sp>
        <p:nvSpPr>
          <p:cNvPr id="18" name="Line 36"/>
          <p:cNvSpPr/>
          <p:nvPr/>
        </p:nvSpPr>
        <p:spPr>
          <a:xfrm flipV="1">
            <a:off x="5675637" y="3008003"/>
            <a:ext cx="1373505" cy="2109471"/>
          </a:xfrm>
          <a:prstGeom prst="line">
            <a:avLst/>
          </a:prstGeom>
          <a:ln w="50800" cap="flat" cmpd="sng">
            <a:solidFill>
              <a:srgbClr val="FF0000"/>
            </a:solidFill>
            <a:prstDash val="solid"/>
            <a:bevel/>
            <a:headEnd type="none" w="med" len="med"/>
            <a:tailEnd type="none" w="med" len="med"/>
          </a:ln>
        </p:spPr>
      </p:sp>
      <p:pic>
        <p:nvPicPr>
          <p:cNvPr id="19" name="U3 Section A 2b">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0716895" y="276225"/>
            <a:ext cx="777240" cy="777240"/>
          </a:xfrm>
          <a:prstGeom prst="rect">
            <a:avLst/>
          </a:prstGeom>
        </p:spPr>
      </p:pic>
      <p:grpSp>
        <p:nvGrpSpPr>
          <p:cNvPr id="3" name="组合 1"/>
          <p:cNvGrpSpPr/>
          <p:nvPr/>
        </p:nvGrpSpPr>
        <p:grpSpPr>
          <a:xfrm>
            <a:off x="2153604" y="256747"/>
            <a:ext cx="1094105" cy="738505"/>
            <a:chOff x="452214" y="496931"/>
            <a:chExt cx="744635" cy="485479"/>
          </a:xfrm>
        </p:grpSpPr>
        <p:sp>
          <p:nvSpPr>
            <p:cNvPr id="4" name="Oval 3"/>
            <p:cNvSpPr/>
            <p:nvPr>
              <p:custDataLst>
                <p:tags r:id="rId6"/>
              </p:custDataLst>
            </p:nvPr>
          </p:nvSpPr>
          <p:spPr>
            <a:xfrm>
              <a:off x="452214" y="496931"/>
              <a:ext cx="502085" cy="485479"/>
            </a:xfrm>
            <a:prstGeom prst="ellipse">
              <a:avLst/>
            </a:prstGeom>
            <a:solidFill>
              <a:srgbClr val="FF9900"/>
            </a:solidFill>
            <a:ln w="9525">
              <a:noFill/>
            </a:ln>
          </p:spPr>
          <p:txBody>
            <a:bodyPr wrap="none" anchor="ctr"/>
            <a:lstStyle/>
            <a:p>
              <a:pPr eaLnBrk="1" hangingPunct="1"/>
              <a:endParaRPr lang="zh-CN" altLang="en-US" dirty="0">
                <a:latin typeface="Arial" panose="020B0604020202020204" pitchFamily="34" charset="0"/>
                <a:ea typeface="黑体" panose="02010609060101010101" charset="-122"/>
              </a:endParaRPr>
            </a:p>
          </p:txBody>
        </p:sp>
        <p:sp>
          <p:nvSpPr>
            <p:cNvPr id="5" name="Text Box 4"/>
            <p:cNvSpPr txBox="1"/>
            <p:nvPr/>
          </p:nvSpPr>
          <p:spPr>
            <a:xfrm>
              <a:off x="468001" y="527372"/>
              <a:ext cx="728848" cy="424116"/>
            </a:xfrm>
            <a:prstGeom prst="rect">
              <a:avLst/>
            </a:prstGeom>
            <a:noFill/>
            <a:ln w="9525">
              <a:noFill/>
            </a:ln>
          </p:spPr>
          <p:txBody>
            <a:bodyPr wrap="square">
              <a:spAutoFit/>
            </a:bodyPr>
            <a:lstStyle/>
            <a:p>
              <a:pPr eaLnBrk="1" hangingPunct="1">
                <a:spcBef>
                  <a:spcPct val="50000"/>
                </a:spcBef>
              </a:pPr>
              <a:r>
                <a:rPr lang="en-US" altLang="zh-CN" sz="3600" b="1" dirty="0">
                  <a:solidFill>
                    <a:prstClr val="black"/>
                  </a:solidFill>
                  <a:latin typeface="Times New Roman" panose="02020603050405020304" pitchFamily="18" charset="0"/>
                  <a:ea typeface="+mj-ea"/>
                  <a:cs typeface="Times New Roman" panose="02020603050405020304" pitchFamily="18" charset="0"/>
                </a:rPr>
                <a:t>2b</a:t>
              </a:r>
              <a:endParaRPr lang="en-US" altLang="zh-CN" sz="3600" b="1" dirty="0">
                <a:solidFill>
                  <a:prstClr val="black"/>
                </a:solidFill>
                <a:latin typeface="Times New Roman" panose="02020603050405020304" pitchFamily="18" charset="0"/>
                <a:ea typeface="+mj-ea"/>
                <a:cs typeface="Times New Roman" panose="02020603050405020304" pitchFamily="18" charset="0"/>
              </a:endParaRPr>
            </a:p>
          </p:txBody>
        </p:sp>
      </p:grpSp>
      <p:sp>
        <p:nvSpPr>
          <p:cNvPr id="2" name="文本框 1"/>
          <p:cNvSpPr txBox="1"/>
          <p:nvPr/>
        </p:nvSpPr>
        <p:spPr>
          <a:xfrm>
            <a:off x="1616710" y="5768975"/>
            <a:ext cx="5816600" cy="583565"/>
          </a:xfrm>
          <a:prstGeom prst="rect">
            <a:avLst/>
          </a:prstGeom>
          <a:solidFill>
            <a:schemeClr val="bg1"/>
          </a:solidFill>
          <a:ln w="76200">
            <a:solidFill>
              <a:srgbClr val="F0A22E"/>
            </a:solidFill>
          </a:ln>
        </p:spPr>
        <p:txBody>
          <a:bodyPr wrap="square" rtlCol="0">
            <a:spAutoFit/>
          </a:bodyPr>
          <a:p>
            <a:pPr marL="0" marR="0" lvl="0" indent="0"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How will Peter go to the town? </a:t>
            </a:r>
            <a:endParaRPr kumimoji="0" lang="en-US" altLang="zh-CN" sz="3200" b="1" i="0" u="sng"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文本框 7"/>
          <p:cNvSpPr txBox="1"/>
          <p:nvPr/>
        </p:nvSpPr>
        <p:spPr>
          <a:xfrm>
            <a:off x="7670800" y="5753735"/>
            <a:ext cx="3992880" cy="583565"/>
          </a:xfrm>
          <a:prstGeom prst="rect">
            <a:avLst/>
          </a:prstGeom>
          <a:noFill/>
        </p:spPr>
        <p:txBody>
          <a:bodyPr wrap="square" rtlCol="0" anchor="t">
            <a:spAutoFit/>
          </a:bodyPr>
          <a:p>
            <a:r>
              <a:rPr lang="en-US" altLang="zh-CN" sz="3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He will call Alan.</a:t>
            </a:r>
            <a:endParaRPr lang="en-US" altLang="zh-CN" sz="3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19"/>
                </p:tgtEl>
              </p:cMediaNode>
            </p:audio>
          </p:childTnLst>
        </p:cTn>
      </p:par>
    </p:tnLst>
    <p:bldLst>
      <p:bldP spid="13" grpId="0"/>
      <p:bldP spid="14" grpId="0"/>
      <p:bldP spid="15" grpId="0"/>
      <p:bldP spid="16" grpId="0"/>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0" y="5569187"/>
            <a:ext cx="12192000" cy="1303868"/>
            <a:chOff x="0" y="4176888"/>
            <a:chExt cx="9144000" cy="977901"/>
          </a:xfrm>
        </p:grpSpPr>
        <p:sp>
          <p:nvSpPr>
            <p:cNvPr id="40" name="矩形 39"/>
            <p:cNvSpPr/>
            <p:nvPr/>
          </p:nvSpPr>
          <p:spPr>
            <a:xfrm>
              <a:off x="0" y="4176888"/>
              <a:ext cx="9144000" cy="156633"/>
            </a:xfrm>
            <a:prstGeom prst="rect">
              <a:avLst/>
            </a:prstGeom>
            <a:solidFill>
              <a:srgbClr val="A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a:solidFill>
                  <a:srgbClr val="FFFFFF"/>
                </a:solidFill>
              </a:endParaRPr>
            </a:p>
          </p:txBody>
        </p:sp>
        <p:pic>
          <p:nvPicPr>
            <p:cNvPr id="11" name="图片 10"/>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324350"/>
              <a:ext cx="9144000" cy="830439"/>
            </a:xfrm>
            <a:prstGeom prst="rect">
              <a:avLst/>
            </a:prstGeom>
          </p:spPr>
        </p:pic>
      </p:grpSp>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3" y="0"/>
            <a:ext cx="2336803" cy="1876621"/>
          </a:xfrm>
          <a:prstGeom prst="rect">
            <a:avLst/>
          </a:prstGeom>
        </p:spPr>
      </p:pic>
      <p:sp>
        <p:nvSpPr>
          <p:cNvPr id="7" name="文本框 6"/>
          <p:cNvSpPr txBox="1"/>
          <p:nvPr/>
        </p:nvSpPr>
        <p:spPr>
          <a:xfrm>
            <a:off x="2120265" y="180340"/>
            <a:ext cx="7078345" cy="643890"/>
          </a:xfrm>
          <a:prstGeom prst="rect">
            <a:avLst/>
          </a:prstGeom>
          <a:noFill/>
          <a:ln w="76200">
            <a:solidFill>
              <a:srgbClr val="000000">
                <a:alpha val="0"/>
              </a:srgbClr>
            </a:solidFill>
          </a:ln>
        </p:spPr>
        <p:txBody>
          <a:bodyPr wrap="square" lIns="91428" tIns="45718" rIns="91428" bIns="45718" rtlCol="0">
            <a:spAutoFit/>
          </a:bodyPr>
          <a:lstStyle/>
          <a:p>
            <a:pPr algn="l"/>
            <a:r>
              <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Listen again and fill in the blanks.</a:t>
            </a:r>
            <a:endPar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13" name="U3 Section A 2b">
            <a:hlinkClick r:id="" action="ppaction://media"/>
          </p:cNvPr>
          <p:cNvPicPr/>
          <p:nvPr>
            <a:audioFile r:link="rId4"/>
            <p:extLst>
              <p:ext uri="{DAA4B4D4-6D71-4841-9C94-3DE7FCFB9230}">
                <p14:media xmlns:p14="http://schemas.microsoft.com/office/powerpoint/2010/main" r:embed="rId5">
                  <p14:trim st="12431.000000" end="27314.000000"/>
                </p14:media>
              </p:ext>
            </p:extLst>
          </p:nvPr>
        </p:nvPicPr>
        <p:blipFill>
          <a:blip r:embed="rId6"/>
          <a:stretch>
            <a:fillRect/>
          </a:stretch>
        </p:blipFill>
        <p:spPr>
          <a:xfrm>
            <a:off x="9318625" y="180340"/>
            <a:ext cx="777240" cy="777240"/>
          </a:xfrm>
          <a:prstGeom prst="rect">
            <a:avLst/>
          </a:prstGeom>
        </p:spPr>
      </p:pic>
      <p:pic>
        <p:nvPicPr>
          <p:cNvPr id="15" name="图片 3"/>
          <p:cNvPicPr>
            <a:picLocks noChangeAspect="1"/>
          </p:cNvPicPr>
          <p:nvPr>
            <p:custDataLst>
              <p:tags r:id="rId7"/>
            </p:custDataLst>
          </p:nvPr>
        </p:nvPicPr>
        <p:blipFill rotWithShape="1">
          <a:blip r:embed="rId8"/>
          <a:srcRect t="26432" b="16556"/>
          <a:stretch>
            <a:fillRect/>
          </a:stretch>
        </p:blipFill>
        <p:spPr>
          <a:xfrm>
            <a:off x="567690" y="795655"/>
            <a:ext cx="11913235" cy="5083175"/>
          </a:xfrm>
          <a:prstGeom prst="rect">
            <a:avLst/>
          </a:prstGeom>
        </p:spPr>
      </p:pic>
      <p:sp>
        <p:nvSpPr>
          <p:cNvPr id="8" name="矩形 7"/>
          <p:cNvSpPr/>
          <p:nvPr/>
        </p:nvSpPr>
        <p:spPr>
          <a:xfrm>
            <a:off x="1293495" y="1485909"/>
            <a:ext cx="9974580" cy="3879215"/>
          </a:xfrm>
          <a:prstGeom prst="rect">
            <a:avLst/>
          </a:prstGeom>
          <a:ln>
            <a:noFill/>
            <a:prstDash val="dash"/>
          </a:ln>
        </p:spPr>
        <p:txBody>
          <a:bodyPr wrap="square" lIns="91428" tIns="45718" rIns="91428" bIns="45718">
            <a:spAutoFit/>
          </a:bodyPr>
          <a:lstStyle/>
          <a:p>
            <a:pPr fontAlgn="base">
              <a:lnSpc>
                <a:spcPct val="110000"/>
              </a:lnSpc>
              <a:spcBef>
                <a:spcPct val="0"/>
              </a:spcBef>
              <a:spcAft>
                <a:spcPct val="0"/>
              </a:spcAft>
              <a:defRPr/>
            </a:pPr>
            <a:r>
              <a:rPr lang="en-US" altLang="zh-CN" sz="3200" b="1" i="1" dirty="0">
                <a:solidFill>
                  <a:sysClr val="windowText" lastClr="000000"/>
                </a:solidFill>
                <a:latin typeface="Times New Roman" panose="02020603050405020304" pitchFamily="18" charset="0"/>
                <a:ea typeface="宋体" panose="02010600030101010101" pitchFamily="2" charset="-122"/>
                <a:cs typeface="+mn-ea"/>
              </a:rPr>
              <a:t>Peter</a:t>
            </a:r>
            <a:r>
              <a:rPr lang="en-US" altLang="zh-CN" sz="3200" b="1" dirty="0">
                <a:solidFill>
                  <a:sysClr val="windowText" lastClr="000000"/>
                </a:solidFill>
                <a:latin typeface="Times New Roman" panose="02020603050405020304" pitchFamily="18" charset="0"/>
                <a:ea typeface="宋体" panose="02010600030101010101" pitchFamily="2" charset="-122"/>
                <a:cs typeface="+mn-ea"/>
              </a:rPr>
              <a:t>:</a:t>
            </a:r>
            <a:r>
              <a:rPr lang="en-US" altLang="zh-CN" sz="3200" b="1" i="1" dirty="0">
                <a:solidFill>
                  <a:sysClr val="windowText" lastClr="000000"/>
                </a:solidFill>
                <a:latin typeface="Times New Roman" panose="02020603050405020304" pitchFamily="18" charset="0"/>
                <a:ea typeface="宋体" panose="02010600030101010101" pitchFamily="2" charset="-122"/>
                <a:cs typeface="+mn-ea"/>
              </a:rPr>
              <a:t> </a:t>
            </a:r>
            <a:r>
              <a:rPr lang="en-US" altLang="zh-CN" sz="3200" b="1" dirty="0">
                <a:solidFill>
                  <a:sysClr val="windowText" lastClr="000000"/>
                </a:solidFill>
                <a:latin typeface="Times New Roman" panose="02020603050405020304" pitchFamily="18" charset="0"/>
                <a:ea typeface="宋体" panose="02010600030101010101" pitchFamily="2" charset="-122"/>
                <a:cs typeface="+mn-ea"/>
              </a:rPr>
              <a:t>Hey, Dad?</a:t>
            </a:r>
            <a:endParaRPr lang="zh-CN" altLang="zh-CN" sz="3200" b="1" dirty="0">
              <a:solidFill>
                <a:sysClr val="windowText" lastClr="000000"/>
              </a:solidFill>
              <a:latin typeface="Times New Roman" panose="02020603050405020304" pitchFamily="18" charset="0"/>
              <a:ea typeface="宋体" panose="02010600030101010101" pitchFamily="2" charset="-122"/>
              <a:cs typeface="+mn-ea"/>
            </a:endParaRPr>
          </a:p>
          <a:p>
            <a:pPr fontAlgn="base">
              <a:lnSpc>
                <a:spcPct val="110000"/>
              </a:lnSpc>
              <a:spcBef>
                <a:spcPct val="0"/>
              </a:spcBef>
              <a:spcAft>
                <a:spcPct val="0"/>
              </a:spcAft>
              <a:defRPr/>
            </a:pPr>
            <a:r>
              <a:rPr lang="en-US" altLang="zh-CN" sz="3200" b="1" dirty="0">
                <a:solidFill>
                  <a:srgbClr val="3333FF"/>
                </a:solidFill>
                <a:latin typeface="Times New Roman" panose="02020603050405020304" pitchFamily="18" charset="0"/>
                <a:ea typeface="宋体" panose="02010600030101010101" pitchFamily="2" charset="-122"/>
                <a:cs typeface="+mn-ea"/>
              </a:rPr>
              <a:t>  </a:t>
            </a:r>
            <a:r>
              <a:rPr lang="en-US" altLang="zh-CN" sz="3200" b="1" i="1" dirty="0">
                <a:solidFill>
                  <a:sysClr val="windowText" lastClr="000000"/>
                </a:solidFill>
                <a:latin typeface="Times New Roman" panose="02020603050405020304" pitchFamily="18" charset="0"/>
                <a:ea typeface="宋体" panose="02010600030101010101" pitchFamily="2" charset="-122"/>
                <a:cs typeface="+mn-ea"/>
              </a:rPr>
              <a:t>Dad</a:t>
            </a:r>
            <a:r>
              <a:rPr lang="en-US" altLang="zh-CN" sz="3200" b="1" dirty="0">
                <a:solidFill>
                  <a:sysClr val="windowText" lastClr="000000"/>
                </a:solidFill>
                <a:latin typeface="Times New Roman" panose="02020603050405020304" pitchFamily="18" charset="0"/>
                <a:ea typeface="宋体" panose="02010600030101010101" pitchFamily="2" charset="-122"/>
                <a:cs typeface="+mn-ea"/>
              </a:rPr>
              <a:t>:</a:t>
            </a:r>
            <a:r>
              <a:rPr lang="en-US" altLang="zh-CN" sz="3200" b="1" dirty="0">
                <a:solidFill>
                  <a:srgbClr val="3333FF"/>
                </a:solidFill>
                <a:latin typeface="Times New Roman" panose="02020603050405020304" pitchFamily="18" charset="0"/>
                <a:ea typeface="宋体" panose="02010600030101010101" pitchFamily="2" charset="-122"/>
                <a:cs typeface="+mn-ea"/>
              </a:rPr>
              <a:t> </a:t>
            </a:r>
            <a:r>
              <a:rPr lang="en-US" altLang="zh-CN" sz="3200" b="1" dirty="0">
                <a:solidFill>
                  <a:sysClr val="windowText" lastClr="000000"/>
                </a:solidFill>
                <a:latin typeface="Times New Roman" panose="02020603050405020304" pitchFamily="18" charset="0"/>
                <a:ea typeface="宋体" panose="02010600030101010101" pitchFamily="2" charset="-122"/>
                <a:cs typeface="+mn-ea"/>
              </a:rPr>
              <a:t>Yes?</a:t>
            </a:r>
            <a:endParaRPr lang="zh-CN" altLang="zh-CN" sz="3200" b="1" dirty="0">
              <a:solidFill>
                <a:sysClr val="windowText" lastClr="000000"/>
              </a:solidFill>
              <a:latin typeface="Times New Roman" panose="02020603050405020304" pitchFamily="18" charset="0"/>
              <a:ea typeface="宋体" panose="02010600030101010101" pitchFamily="2" charset="-122"/>
              <a:cs typeface="+mn-ea"/>
            </a:endParaRPr>
          </a:p>
          <a:p>
            <a:pPr fontAlgn="base">
              <a:lnSpc>
                <a:spcPct val="110000"/>
              </a:lnSpc>
              <a:spcBef>
                <a:spcPct val="0"/>
              </a:spcBef>
              <a:spcAft>
                <a:spcPct val="0"/>
              </a:spcAft>
              <a:defRPr/>
            </a:pPr>
            <a:r>
              <a:rPr lang="en-US" altLang="zh-CN" sz="3200" b="1" i="1" dirty="0">
                <a:solidFill>
                  <a:sysClr val="windowText" lastClr="000000"/>
                </a:solidFill>
                <a:latin typeface="Times New Roman" panose="02020603050405020304" pitchFamily="18" charset="0"/>
                <a:ea typeface="宋体" panose="02010600030101010101" pitchFamily="2" charset="-122"/>
                <a:cs typeface="+mn-ea"/>
              </a:rPr>
              <a:t>Peter</a:t>
            </a:r>
            <a:r>
              <a:rPr lang="en-US" altLang="zh-CN" sz="3200" b="1" dirty="0">
                <a:solidFill>
                  <a:sysClr val="windowText" lastClr="000000"/>
                </a:solidFill>
                <a:latin typeface="Times New Roman" panose="02020603050405020304" pitchFamily="18" charset="0"/>
                <a:ea typeface="宋体" panose="02010600030101010101" pitchFamily="2" charset="-122"/>
                <a:cs typeface="+mn-ea"/>
              </a:rPr>
              <a:t>:</a:t>
            </a:r>
            <a:r>
              <a:rPr lang="en-US" altLang="zh-CN" sz="3200" b="1" dirty="0">
                <a:solidFill>
                  <a:srgbClr val="3333FF"/>
                </a:solidFill>
                <a:latin typeface="Times New Roman" panose="02020603050405020304" pitchFamily="18" charset="0"/>
                <a:ea typeface="宋体" panose="02010600030101010101" pitchFamily="2" charset="-122"/>
                <a:cs typeface="+mn-ea"/>
              </a:rPr>
              <a:t> </a:t>
            </a:r>
            <a:r>
              <a:rPr lang="en-US" altLang="zh-CN" sz="3200" b="1" dirty="0">
                <a:solidFill>
                  <a:sysClr val="windowText" lastClr="000000"/>
                </a:solidFill>
                <a:latin typeface="Times New Roman" panose="02020603050405020304" pitchFamily="18" charset="0"/>
                <a:ea typeface="宋体" panose="02010600030101010101" pitchFamily="2" charset="-122"/>
                <a:cs typeface="+mn-ea"/>
              </a:rPr>
              <a:t>Could I ______________ with my friends </a:t>
            </a:r>
            <a:r>
              <a:rPr lang="en-US" altLang="zh-CN" sz="3200" b="1" dirty="0">
                <a:solidFill>
                  <a:sysClr val="windowText" lastClr="000000"/>
                </a:solidFill>
                <a:latin typeface="Times New Roman" panose="02020603050405020304" pitchFamily="18" charset="0"/>
                <a:ea typeface="宋体" panose="02010600030101010101" pitchFamily="2" charset="-122"/>
                <a:cs typeface="+mn-ea"/>
                <a:sym typeface="+mn-ea"/>
              </a:rPr>
              <a:t>tonight?</a:t>
            </a:r>
            <a:endParaRPr lang="en-US" altLang="zh-CN" sz="3200" b="1" dirty="0">
              <a:solidFill>
                <a:sysClr val="windowText" lastClr="000000"/>
              </a:solidFill>
              <a:latin typeface="Times New Roman" panose="02020603050405020304" pitchFamily="18" charset="0"/>
              <a:ea typeface="宋体" panose="02010600030101010101" pitchFamily="2" charset="-122"/>
              <a:cs typeface="+mn-ea"/>
            </a:endParaRPr>
          </a:p>
          <a:p>
            <a:pPr fontAlgn="base">
              <a:lnSpc>
                <a:spcPct val="110000"/>
              </a:lnSpc>
              <a:spcBef>
                <a:spcPct val="0"/>
              </a:spcBef>
              <a:spcAft>
                <a:spcPct val="0"/>
              </a:spcAft>
              <a:defRPr/>
            </a:pPr>
            <a:r>
              <a:rPr lang="en-US" altLang="zh-CN" sz="3200" b="1" dirty="0">
                <a:solidFill>
                  <a:sysClr val="windowText" lastClr="000000"/>
                </a:solidFill>
                <a:latin typeface="Times New Roman" panose="02020603050405020304" pitchFamily="18" charset="0"/>
                <a:ea typeface="宋体" panose="02010600030101010101" pitchFamily="2" charset="-122"/>
                <a:cs typeface="+mn-ea"/>
              </a:rPr>
              <a:t>  </a:t>
            </a:r>
            <a:r>
              <a:rPr lang="en-US" altLang="zh-CN" sz="3200" b="1" i="1" dirty="0">
                <a:solidFill>
                  <a:sysClr val="windowText" lastClr="000000"/>
                </a:solidFill>
                <a:latin typeface="Times New Roman" panose="02020603050405020304" pitchFamily="18" charset="0"/>
                <a:ea typeface="宋体" panose="02010600030101010101" pitchFamily="2" charset="-122"/>
                <a:cs typeface="+mn-ea"/>
              </a:rPr>
              <a:t>Dad</a:t>
            </a:r>
            <a:r>
              <a:rPr lang="en-US" altLang="zh-CN" sz="3200" b="1" dirty="0">
                <a:solidFill>
                  <a:sysClr val="windowText" lastClr="000000"/>
                </a:solidFill>
                <a:latin typeface="Times New Roman" panose="02020603050405020304" pitchFamily="18" charset="0"/>
                <a:ea typeface="宋体" panose="02010600030101010101" pitchFamily="2" charset="-122"/>
                <a:cs typeface="+mn-ea"/>
              </a:rPr>
              <a:t>:</a:t>
            </a:r>
            <a:r>
              <a:rPr lang="en-US" altLang="zh-CN" sz="3200" b="1" dirty="0">
                <a:solidFill>
                  <a:srgbClr val="3333FF"/>
                </a:solidFill>
                <a:latin typeface="Times New Roman" panose="02020603050405020304" pitchFamily="18" charset="0"/>
                <a:ea typeface="宋体" panose="02010600030101010101" pitchFamily="2" charset="-122"/>
                <a:cs typeface="+mn-ea"/>
              </a:rPr>
              <a:t> </a:t>
            </a:r>
            <a:r>
              <a:rPr lang="en-US" altLang="zh-CN" sz="3200" b="1" dirty="0">
                <a:solidFill>
                  <a:sysClr val="windowText" lastClr="000000"/>
                </a:solidFill>
                <a:latin typeface="Times New Roman" panose="02020603050405020304" pitchFamily="18" charset="0"/>
                <a:ea typeface="宋体" panose="02010600030101010101" pitchFamily="2" charset="-122"/>
                <a:cs typeface="+mn-ea"/>
              </a:rPr>
              <a:t>Sure, that should be OK.</a:t>
            </a:r>
            <a:endParaRPr lang="zh-CN" altLang="zh-CN" sz="3200" b="1" dirty="0">
              <a:solidFill>
                <a:sysClr val="windowText" lastClr="000000"/>
              </a:solidFill>
              <a:latin typeface="Times New Roman" panose="02020603050405020304" pitchFamily="18" charset="0"/>
              <a:ea typeface="宋体" panose="02010600030101010101" pitchFamily="2" charset="-122"/>
              <a:cs typeface="+mn-ea"/>
            </a:endParaRPr>
          </a:p>
          <a:p>
            <a:pPr fontAlgn="base">
              <a:lnSpc>
                <a:spcPct val="110000"/>
              </a:lnSpc>
              <a:spcBef>
                <a:spcPct val="0"/>
              </a:spcBef>
              <a:spcAft>
                <a:spcPct val="0"/>
              </a:spcAft>
              <a:defRPr/>
            </a:pPr>
            <a:r>
              <a:rPr lang="en-US" altLang="zh-CN" sz="3200" b="1" i="1" dirty="0">
                <a:solidFill>
                  <a:sysClr val="windowText" lastClr="000000"/>
                </a:solidFill>
                <a:latin typeface="Times New Roman" panose="02020603050405020304" pitchFamily="18" charset="0"/>
                <a:ea typeface="宋体" panose="02010600030101010101" pitchFamily="2" charset="-122"/>
                <a:cs typeface="+mn-ea"/>
              </a:rPr>
              <a:t>Peter</a:t>
            </a:r>
            <a:r>
              <a:rPr lang="en-US" altLang="zh-CN" sz="3200" b="1" dirty="0">
                <a:solidFill>
                  <a:sysClr val="windowText" lastClr="000000"/>
                </a:solidFill>
                <a:latin typeface="Times New Roman" panose="02020603050405020304" pitchFamily="18" charset="0"/>
                <a:ea typeface="宋体" panose="02010600030101010101" pitchFamily="2" charset="-122"/>
                <a:cs typeface="+mn-ea"/>
              </a:rPr>
              <a:t>:</a:t>
            </a:r>
            <a:r>
              <a:rPr lang="en-US" altLang="zh-CN" sz="3200" b="1" dirty="0">
                <a:solidFill>
                  <a:srgbClr val="3333FF"/>
                </a:solidFill>
                <a:latin typeface="Times New Roman" panose="02020603050405020304" pitchFamily="18" charset="0"/>
                <a:ea typeface="宋体" panose="02010600030101010101" pitchFamily="2" charset="-122"/>
                <a:cs typeface="+mn-ea"/>
              </a:rPr>
              <a:t> </a:t>
            </a:r>
            <a:r>
              <a:rPr lang="en-US" altLang="zh-CN" sz="3200" b="1" dirty="0">
                <a:solidFill>
                  <a:sysClr val="windowText" lastClr="000000"/>
                </a:solidFill>
                <a:latin typeface="Times New Roman" panose="02020603050405020304" pitchFamily="18" charset="0"/>
                <a:ea typeface="宋体" panose="02010600030101010101" pitchFamily="2" charset="-122"/>
                <a:cs typeface="+mn-ea"/>
              </a:rPr>
              <a:t>Could I ________________ after that? My friends </a:t>
            </a:r>
            <a:endParaRPr lang="en-US" altLang="zh-CN" sz="3200" b="1" dirty="0">
              <a:solidFill>
                <a:sysClr val="windowText" lastClr="000000"/>
              </a:solidFill>
              <a:latin typeface="Times New Roman" panose="02020603050405020304" pitchFamily="18" charset="0"/>
              <a:ea typeface="宋体" panose="02010600030101010101" pitchFamily="2" charset="-122"/>
              <a:cs typeface="+mn-ea"/>
            </a:endParaRPr>
          </a:p>
          <a:p>
            <a:pPr fontAlgn="base">
              <a:lnSpc>
                <a:spcPct val="110000"/>
              </a:lnSpc>
              <a:spcBef>
                <a:spcPct val="0"/>
              </a:spcBef>
              <a:spcAft>
                <a:spcPct val="0"/>
              </a:spcAft>
              <a:defRPr/>
            </a:pPr>
            <a:r>
              <a:rPr lang="en-US" altLang="zh-CN" sz="3200" b="1" dirty="0">
                <a:solidFill>
                  <a:sysClr val="windowText" lastClr="000000"/>
                </a:solidFill>
                <a:latin typeface="Times New Roman" panose="02020603050405020304" pitchFamily="18" charset="0"/>
                <a:ea typeface="宋体" panose="02010600030101010101" pitchFamily="2" charset="-122"/>
                <a:cs typeface="+mn-ea"/>
              </a:rPr>
              <a:t>            said the new action movie is really good.</a:t>
            </a:r>
            <a:endParaRPr lang="zh-CN" altLang="zh-CN" sz="3200" b="1" dirty="0">
              <a:solidFill>
                <a:sysClr val="windowText" lastClr="000000"/>
              </a:solidFill>
              <a:latin typeface="Times New Roman" panose="02020603050405020304" pitchFamily="18" charset="0"/>
              <a:ea typeface="宋体" panose="02010600030101010101" pitchFamily="2" charset="-122"/>
              <a:cs typeface="+mn-ea"/>
            </a:endParaRPr>
          </a:p>
          <a:p>
            <a:pPr fontAlgn="base">
              <a:lnSpc>
                <a:spcPct val="110000"/>
              </a:lnSpc>
              <a:spcBef>
                <a:spcPct val="0"/>
              </a:spcBef>
              <a:spcAft>
                <a:spcPct val="0"/>
              </a:spcAft>
              <a:defRPr/>
            </a:pPr>
            <a:r>
              <a:rPr lang="en-US" altLang="zh-CN" sz="3200" b="1" dirty="0">
                <a:solidFill>
                  <a:srgbClr val="3333FF"/>
                </a:solidFill>
                <a:latin typeface="Times New Roman" panose="02020603050405020304" pitchFamily="18" charset="0"/>
                <a:ea typeface="宋体" panose="02010600030101010101" pitchFamily="2" charset="-122"/>
                <a:cs typeface="+mn-ea"/>
              </a:rPr>
              <a:t>  </a:t>
            </a:r>
            <a:r>
              <a:rPr lang="en-US" altLang="zh-CN" sz="3200" b="1" i="1" dirty="0">
                <a:solidFill>
                  <a:sysClr val="windowText" lastClr="000000"/>
                </a:solidFill>
                <a:latin typeface="Times New Roman" panose="02020603050405020304" pitchFamily="18" charset="0"/>
                <a:ea typeface="宋体" panose="02010600030101010101" pitchFamily="2" charset="-122"/>
                <a:cs typeface="+mn-ea"/>
              </a:rPr>
              <a:t>Dad</a:t>
            </a:r>
            <a:r>
              <a:rPr lang="en-US" altLang="zh-CN" sz="3200" b="1" dirty="0">
                <a:solidFill>
                  <a:sysClr val="windowText" lastClr="000000"/>
                </a:solidFill>
                <a:latin typeface="Times New Roman" panose="02020603050405020304" pitchFamily="18" charset="0"/>
                <a:ea typeface="宋体" panose="02010600030101010101" pitchFamily="2" charset="-122"/>
                <a:cs typeface="+mn-ea"/>
              </a:rPr>
              <a:t>:</a:t>
            </a:r>
            <a:r>
              <a:rPr lang="en-US" altLang="zh-CN" sz="3200" b="1" dirty="0">
                <a:solidFill>
                  <a:srgbClr val="3333FF"/>
                </a:solidFill>
                <a:latin typeface="Times New Roman" panose="02020603050405020304" pitchFamily="18" charset="0"/>
                <a:ea typeface="宋体" panose="02010600030101010101" pitchFamily="2" charset="-122"/>
                <a:cs typeface="+mn-ea"/>
              </a:rPr>
              <a:t> </a:t>
            </a:r>
            <a:r>
              <a:rPr lang="en-US" altLang="zh-CN" sz="3200" b="1" dirty="0">
                <a:solidFill>
                  <a:sysClr val="windowText" lastClr="000000"/>
                </a:solidFill>
                <a:latin typeface="Times New Roman" panose="02020603050405020304" pitchFamily="18" charset="0"/>
                <a:ea typeface="宋体" panose="02010600030101010101" pitchFamily="2" charset="-122"/>
                <a:cs typeface="+mn-ea"/>
              </a:rPr>
              <a:t>I guess so. But don’t ____________.</a:t>
            </a:r>
            <a:r>
              <a:rPr lang="en-US" altLang="zh-CN" sz="3200" b="1" dirty="0">
                <a:solidFill>
                  <a:prstClr val="black"/>
                </a:solidFill>
                <a:latin typeface="Times New Roman" panose="02020603050405020304"/>
                <a:ea typeface="宋体" panose="02010600030101010101" pitchFamily="2" charset="-122"/>
                <a:cs typeface="+mn-ea"/>
              </a:rPr>
              <a:t> </a:t>
            </a:r>
            <a:endParaRPr lang="en-US" altLang="zh-CN" sz="3200" b="1" dirty="0">
              <a:solidFill>
                <a:prstClr val="black"/>
              </a:solidFill>
              <a:latin typeface="Times New Roman" panose="02020603050405020304"/>
              <a:ea typeface="宋体" panose="02010600030101010101" pitchFamily="2" charset="-122"/>
              <a:cs typeface="+mn-ea"/>
            </a:endParaRPr>
          </a:p>
        </p:txBody>
      </p:sp>
      <p:sp>
        <p:nvSpPr>
          <p:cNvPr id="9" name="文本框 4"/>
          <p:cNvSpPr txBox="1"/>
          <p:nvPr/>
        </p:nvSpPr>
        <p:spPr>
          <a:xfrm>
            <a:off x="3815717" y="2572841"/>
            <a:ext cx="3058795" cy="583565"/>
          </a:xfrm>
          <a:prstGeom prst="rect">
            <a:avLst/>
          </a:prstGeom>
          <a:noFill/>
        </p:spPr>
        <p:txBody>
          <a:bodyPr wrap="square" lIns="91428" tIns="45718" rIns="91428" bIns="45718" rtlCol="0">
            <a:spAutoFit/>
          </a:bodyPr>
          <a:lstStyle/>
          <a:p>
            <a:r>
              <a:rPr lang="en-US" altLang="zh-CN" sz="3200" b="1" i="1" dirty="0">
                <a:solidFill>
                  <a:srgbClr val="FF0000"/>
                </a:solidFill>
                <a:latin typeface="Times New Roman" panose="02020603050405020304" pitchFamily="18" charset="0"/>
                <a:ea typeface="宋体" panose="02010600030101010101" pitchFamily="2" charset="-122"/>
                <a:cs typeface="+mn-ea"/>
                <a:sym typeface="+mn-ea"/>
              </a:rPr>
              <a:t>go out for dinner</a:t>
            </a:r>
            <a:endParaRPr lang="en-US" altLang="zh-CN" sz="3200" b="1" i="1" dirty="0">
              <a:solidFill>
                <a:srgbClr val="FF0000"/>
              </a:solidFill>
              <a:latin typeface="Times New Roman" panose="02020603050405020304" pitchFamily="18" charset="0"/>
              <a:ea typeface="宋体" panose="02010600030101010101" pitchFamily="2" charset="-122"/>
              <a:cs typeface="+mn-ea"/>
              <a:sym typeface="+mn-ea"/>
            </a:endParaRPr>
          </a:p>
        </p:txBody>
      </p:sp>
      <p:sp>
        <p:nvSpPr>
          <p:cNvPr id="10" name="文本框 5"/>
          <p:cNvSpPr txBox="1"/>
          <p:nvPr/>
        </p:nvSpPr>
        <p:spPr>
          <a:xfrm>
            <a:off x="3992245" y="3675201"/>
            <a:ext cx="3058795" cy="583565"/>
          </a:xfrm>
          <a:prstGeom prst="rect">
            <a:avLst/>
          </a:prstGeom>
          <a:noFill/>
        </p:spPr>
        <p:txBody>
          <a:bodyPr wrap="square" lIns="91428" tIns="45718" rIns="91428" bIns="45718" rtlCol="0">
            <a:spAutoFit/>
          </a:bodyPr>
          <a:lstStyle/>
          <a:p>
            <a:pPr algn="l">
              <a:buClrTx/>
              <a:buSzTx/>
              <a:buFontTx/>
            </a:pPr>
            <a:r>
              <a:rPr lang="en-US" altLang="zh-CN" sz="3200" b="1" i="1" dirty="0">
                <a:solidFill>
                  <a:srgbClr val="FF0000"/>
                </a:solidFill>
                <a:latin typeface="Times New Roman" panose="02020603050405020304" pitchFamily="18" charset="0"/>
                <a:ea typeface="宋体" panose="02010600030101010101" pitchFamily="2" charset="-122"/>
                <a:cs typeface="+mn-ea"/>
                <a:sym typeface="+mn-ea"/>
              </a:rPr>
              <a:t>go to the movies</a:t>
            </a:r>
            <a:endParaRPr lang="en-US" altLang="zh-CN" sz="3200" b="1" i="1" dirty="0">
              <a:solidFill>
                <a:srgbClr val="FF0000"/>
              </a:solidFill>
              <a:latin typeface="Times New Roman" panose="02020603050405020304" pitchFamily="18" charset="0"/>
              <a:ea typeface="宋体" panose="02010600030101010101" pitchFamily="2" charset="-122"/>
              <a:cs typeface="+mn-ea"/>
              <a:sym typeface="+mn-ea"/>
            </a:endParaRPr>
          </a:p>
        </p:txBody>
      </p:sp>
      <p:sp>
        <p:nvSpPr>
          <p:cNvPr id="12" name="文本框 8"/>
          <p:cNvSpPr txBox="1"/>
          <p:nvPr/>
        </p:nvSpPr>
        <p:spPr>
          <a:xfrm>
            <a:off x="6220460" y="4733109"/>
            <a:ext cx="2495551" cy="583565"/>
          </a:xfrm>
          <a:prstGeom prst="rect">
            <a:avLst/>
          </a:prstGeom>
          <a:noFill/>
        </p:spPr>
        <p:txBody>
          <a:bodyPr wrap="square" lIns="91428" tIns="45718" rIns="91428" bIns="45718" rtlCol="0">
            <a:spAutoFit/>
          </a:bodyPr>
          <a:lstStyle/>
          <a:p>
            <a:pPr algn="l">
              <a:buClrTx/>
              <a:buSzTx/>
              <a:buFontTx/>
            </a:pPr>
            <a:r>
              <a:rPr lang="en-US" altLang="zh-CN" sz="3200" b="1" i="1" dirty="0">
                <a:solidFill>
                  <a:srgbClr val="FF0000"/>
                </a:solidFill>
                <a:latin typeface="Times New Roman" panose="02020603050405020304" pitchFamily="18" charset="0"/>
                <a:ea typeface="宋体" panose="02010600030101010101" pitchFamily="2" charset="-122"/>
                <a:cs typeface="+mn-ea"/>
                <a:sym typeface="+mn-ea"/>
              </a:rPr>
              <a:t>stay out late</a:t>
            </a:r>
            <a:endParaRPr lang="en-US" altLang="zh-CN" sz="3200" b="1" i="1" dirty="0">
              <a:solidFill>
                <a:srgbClr val="FF0000"/>
              </a:solidFill>
              <a:latin typeface="Times New Roman" panose="02020603050405020304" pitchFamily="18" charset="0"/>
              <a:ea typeface="宋体" panose="02010600030101010101" pitchFamily="2" charset="-122"/>
              <a:cs typeface="+mn-ea"/>
              <a:sym typeface="+mn-ea"/>
            </a:endParaRPr>
          </a:p>
        </p:txBody>
      </p:sp>
      <p:pic>
        <p:nvPicPr>
          <p:cNvPr id="2" name="图片 16"/>
          <p:cNvPicPr>
            <a:picLocks noChangeAspect="1"/>
          </p:cNvPicPr>
          <p:nvPr>
            <p:custDataLst>
              <p:tags r:id="rId9"/>
            </p:custDataLst>
          </p:nvPr>
        </p:nvPicPr>
        <p:blipFill>
          <a:blip r:embed="rId10"/>
          <a:stretch>
            <a:fillRect/>
          </a:stretch>
        </p:blipFill>
        <p:spPr>
          <a:xfrm>
            <a:off x="238760" y="4754880"/>
            <a:ext cx="1584960" cy="1989455"/>
          </a:xfrm>
          <a:prstGeom prst="rect">
            <a:avLst/>
          </a:prstGeom>
        </p:spPr>
      </p:pic>
      <p:sp>
        <p:nvSpPr>
          <p:cNvPr id="3" name="文本框 2"/>
          <p:cNvSpPr txBox="1"/>
          <p:nvPr/>
        </p:nvSpPr>
        <p:spPr>
          <a:xfrm>
            <a:off x="1506220" y="832485"/>
            <a:ext cx="9179560" cy="583565"/>
          </a:xfrm>
          <a:prstGeom prst="rect">
            <a:avLst/>
          </a:prstGeom>
          <a:solidFill>
            <a:schemeClr val="bg1"/>
          </a:solidFill>
          <a:ln w="76200">
            <a:solidFill>
              <a:srgbClr val="F0A22E"/>
            </a:solidFill>
          </a:ln>
        </p:spPr>
        <p:txBody>
          <a:bodyPr wrap="square" rtlCol="0">
            <a:spAutoFit/>
          </a:bodyPr>
          <a:p>
            <a:pPr marL="0" marR="0" lvl="0" indent="0"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To ask for permission(</a:t>
            </a:r>
            <a:r>
              <a:rPr kumimoji="0" lang="zh-CN" altLang="zh-CN" sz="32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允许</a:t>
            </a:r>
            <a:r>
              <a:rPr kumimoji="0" lang="en-US" altLang="zh-CN" sz="32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Peter says</a:t>
            </a:r>
            <a:r>
              <a:rPr kumimoji="0" lang="en-US" altLang="zh-CN" sz="3200" b="1" i="0" u="sng"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altLang="zh-CN" sz="3200" b="1" i="0" u="sng"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13"/>
                </p:tgtEl>
              </p:cMediaNode>
            </p:audio>
          </p:childTnLst>
        </p:cTn>
      </p:par>
    </p:tnLst>
    <p:bldLst>
      <p:bldP spid="9" grpId="1"/>
      <p:bldP spid="10" grpId="1"/>
      <p:bldP spid="12" grpId="1"/>
      <p:bldP spid="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0" y="5569187"/>
            <a:ext cx="12192000" cy="1303868"/>
            <a:chOff x="0" y="4176888"/>
            <a:chExt cx="9144000" cy="977901"/>
          </a:xfrm>
        </p:grpSpPr>
        <p:sp>
          <p:nvSpPr>
            <p:cNvPr id="40" name="矩形 39"/>
            <p:cNvSpPr/>
            <p:nvPr/>
          </p:nvSpPr>
          <p:spPr>
            <a:xfrm>
              <a:off x="0" y="4176888"/>
              <a:ext cx="9144000" cy="156633"/>
            </a:xfrm>
            <a:prstGeom prst="rect">
              <a:avLst/>
            </a:prstGeom>
            <a:solidFill>
              <a:srgbClr val="A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a:solidFill>
                  <a:srgbClr val="FFFFFF"/>
                </a:solidFill>
              </a:endParaRPr>
            </a:p>
          </p:txBody>
        </p:sp>
        <p:pic>
          <p:nvPicPr>
            <p:cNvPr id="11" name="图片 10"/>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324350"/>
              <a:ext cx="9144000" cy="830439"/>
            </a:xfrm>
            <a:prstGeom prst="rect">
              <a:avLst/>
            </a:prstGeom>
          </p:spPr>
        </p:pic>
      </p:grpSp>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3" y="0"/>
            <a:ext cx="2336803" cy="1876621"/>
          </a:xfrm>
          <a:prstGeom prst="rect">
            <a:avLst/>
          </a:prstGeom>
        </p:spPr>
      </p:pic>
      <p:pic>
        <p:nvPicPr>
          <p:cNvPr id="7" name="U3 Section A 2b">
            <a:hlinkClick r:id="" action="ppaction://media"/>
          </p:cNvPr>
          <p:cNvPicPr/>
          <p:nvPr>
            <a:audioFile r:link="rId4"/>
            <p:extLst>
              <p:ext uri="{DAA4B4D4-6D71-4841-9C94-3DE7FCFB9230}">
                <p14:media xmlns:p14="http://schemas.microsoft.com/office/powerpoint/2010/main" r:embed="rId5">
                  <p14:trim st="28583.000000" end="273.000000"/>
                </p14:media>
              </p:ext>
            </p:extLst>
          </p:nvPr>
        </p:nvPicPr>
        <p:blipFill>
          <a:blip r:embed="rId6"/>
          <a:stretch>
            <a:fillRect/>
          </a:stretch>
        </p:blipFill>
        <p:spPr>
          <a:xfrm>
            <a:off x="9198610" y="180340"/>
            <a:ext cx="777240" cy="777240"/>
          </a:xfrm>
          <a:prstGeom prst="rect">
            <a:avLst/>
          </a:prstGeom>
        </p:spPr>
      </p:pic>
      <p:sp>
        <p:nvSpPr>
          <p:cNvPr id="2" name="文本框 1"/>
          <p:cNvSpPr txBox="1"/>
          <p:nvPr>
            <p:custDataLst>
              <p:tags r:id="rId7"/>
            </p:custDataLst>
          </p:nvPr>
        </p:nvSpPr>
        <p:spPr>
          <a:xfrm>
            <a:off x="2120265" y="180340"/>
            <a:ext cx="7078345" cy="643890"/>
          </a:xfrm>
          <a:prstGeom prst="rect">
            <a:avLst/>
          </a:prstGeom>
          <a:noFill/>
          <a:ln w="76200">
            <a:solidFill>
              <a:srgbClr val="000000">
                <a:alpha val="0"/>
              </a:srgbClr>
            </a:solidFill>
          </a:ln>
        </p:spPr>
        <p:txBody>
          <a:bodyPr wrap="square" lIns="91428" tIns="45718" rIns="91428" bIns="45718" rtlCol="0">
            <a:spAutoFit/>
          </a:bodyPr>
          <a:lstStyle/>
          <a:p>
            <a:pPr algn="l"/>
            <a:r>
              <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Listen again and fill in the blanks.</a:t>
            </a:r>
            <a:endPar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15" name="图片 3"/>
          <p:cNvPicPr>
            <a:picLocks noChangeAspect="1"/>
          </p:cNvPicPr>
          <p:nvPr>
            <p:custDataLst>
              <p:tags r:id="rId8"/>
            </p:custDataLst>
          </p:nvPr>
        </p:nvPicPr>
        <p:blipFill rotWithShape="1">
          <a:blip r:embed="rId9"/>
          <a:srcRect t="26432" b="16556"/>
          <a:stretch>
            <a:fillRect/>
          </a:stretch>
        </p:blipFill>
        <p:spPr>
          <a:xfrm>
            <a:off x="215265" y="690880"/>
            <a:ext cx="12519025" cy="5855335"/>
          </a:xfrm>
          <a:prstGeom prst="rect">
            <a:avLst/>
          </a:prstGeom>
        </p:spPr>
      </p:pic>
      <p:sp>
        <p:nvSpPr>
          <p:cNvPr id="8" name="矩形 7"/>
          <p:cNvSpPr/>
          <p:nvPr/>
        </p:nvSpPr>
        <p:spPr>
          <a:xfrm>
            <a:off x="1032517" y="1432560"/>
            <a:ext cx="10471151" cy="4742815"/>
          </a:xfrm>
          <a:prstGeom prst="rect">
            <a:avLst/>
          </a:prstGeom>
          <a:ln>
            <a:noFill/>
            <a:prstDash val="dash"/>
          </a:ln>
        </p:spPr>
        <p:txBody>
          <a:bodyPr wrap="square" lIns="91428" tIns="45718" rIns="91428" bIns="45718">
            <a:spAutoFit/>
          </a:bodyPr>
          <a:lstStyle/>
          <a:p>
            <a:pPr fontAlgn="base">
              <a:lnSpc>
                <a:spcPct val="105000"/>
              </a:lnSpc>
              <a:spcBef>
                <a:spcPct val="0"/>
              </a:spcBef>
              <a:spcAft>
                <a:spcPct val="0"/>
              </a:spcAft>
              <a:defRPr/>
            </a:pPr>
            <a:r>
              <a:rPr lang="en-US" altLang="zh-CN" sz="3200" b="1" i="1"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Peter</a:t>
            </a:r>
            <a:r>
              <a:rPr lang="en-US" altLang="zh-CN" sz="3200" b="1"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3200" b="1" i="1"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Could I stay out until eleven? We might get   </a:t>
            </a:r>
            <a:endPar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fontAlgn="base">
              <a:lnSpc>
                <a:spcPct val="105000"/>
              </a:lnSpc>
              <a:spcBef>
                <a:spcPct val="0"/>
              </a:spcBef>
              <a:spcAft>
                <a:spcPct val="0"/>
              </a:spcAft>
              <a:defRPr/>
            </a:pPr>
            <a:r>
              <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something to drink after the movie.</a:t>
            </a:r>
            <a:endParaRPr lang="zh-CN"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fontAlgn="base">
              <a:lnSpc>
                <a:spcPct val="105000"/>
              </a:lnSpc>
              <a:spcBef>
                <a:spcPct val="0"/>
              </a:spcBef>
              <a:spcAft>
                <a:spcPct val="0"/>
              </a:spcAft>
              <a:defRPr/>
            </a:pPr>
            <a:r>
              <a:rPr lang="en-US" altLang="zh-CN" sz="3200" b="1"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b="1" i="1"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Dad</a:t>
            </a:r>
            <a:r>
              <a:rPr lang="en-US" altLang="zh-CN" sz="3200" b="1"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3200" b="1" i="1"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No, you can’t. You have a basketball game  </a:t>
            </a:r>
            <a:endPar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fontAlgn="base">
              <a:lnSpc>
                <a:spcPct val="105000"/>
              </a:lnSpc>
              <a:spcBef>
                <a:spcPct val="0"/>
              </a:spcBef>
              <a:spcAft>
                <a:spcPct val="0"/>
              </a:spcAft>
              <a:defRPr/>
            </a:pPr>
            <a:r>
              <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tomorrow, remember? You need to ______________</a:t>
            </a:r>
            <a:r>
              <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fontAlgn="base">
              <a:lnSpc>
                <a:spcPct val="105000"/>
              </a:lnSpc>
              <a:spcBef>
                <a:spcPct val="0"/>
              </a:spcBef>
              <a:spcAft>
                <a:spcPct val="0"/>
              </a:spcAft>
              <a:defRPr/>
            </a:pPr>
            <a:r>
              <a:rPr lang="en-US" altLang="zh-CN" sz="3200" b="1" i="1"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Peter</a:t>
            </a:r>
            <a:r>
              <a:rPr lang="en-US" altLang="zh-CN" sz="3200" b="1"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3200" b="1" i="1" dirty="0">
                <a:solidFill>
                  <a:srgbClr val="3333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Oh, yeah. Well, could you ______________ to </a:t>
            </a:r>
            <a:endPar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fontAlgn="base">
              <a:lnSpc>
                <a:spcPct val="105000"/>
              </a:lnSpc>
              <a:spcBef>
                <a:spcPct val="0"/>
              </a:spcBef>
              <a:spcAft>
                <a:spcPct val="0"/>
              </a:spcAft>
              <a:defRPr/>
            </a:pPr>
            <a:r>
              <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town now? If I take the bus, I’ll be late.</a:t>
            </a:r>
            <a:endParaRPr lang="zh-CN"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fontAlgn="base">
              <a:lnSpc>
                <a:spcPct val="105000"/>
              </a:lnSpc>
              <a:spcBef>
                <a:spcPct val="0"/>
              </a:spcBef>
              <a:spcAft>
                <a:spcPct val="0"/>
              </a:spcAft>
              <a:defRPr/>
            </a:pPr>
            <a:r>
              <a:rPr lang="en-US" altLang="zh-CN" sz="3200" b="1" dirty="0">
                <a:solidFill>
                  <a:srgbClr val="3333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b="1" i="1"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Dad</a:t>
            </a:r>
            <a:r>
              <a:rPr lang="en-US" altLang="zh-CN" sz="3200" b="1"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3200" b="1" dirty="0">
                <a:solidFill>
                  <a:srgbClr val="3333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 can’t, Peter. I ___________________ now.</a:t>
            </a:r>
            <a:endParaRPr lang="zh-CN"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fontAlgn="base">
              <a:lnSpc>
                <a:spcPct val="105000"/>
              </a:lnSpc>
              <a:spcBef>
                <a:spcPct val="0"/>
              </a:spcBef>
              <a:spcAft>
                <a:spcPct val="0"/>
              </a:spcAft>
              <a:defRPr/>
            </a:pPr>
            <a:r>
              <a:rPr lang="en-US" altLang="zh-CN" sz="3200" b="1" i="1"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Peter</a:t>
            </a:r>
            <a:r>
              <a:rPr lang="en-US" altLang="zh-CN" sz="3200" b="1"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3200" b="1" dirty="0">
                <a:solidFill>
                  <a:srgbClr val="3333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Oh, OK. ____________. I’ll call Alan. Maybe his </a:t>
            </a:r>
            <a:endPar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fontAlgn="base">
              <a:lnSpc>
                <a:spcPct val="105000"/>
              </a:lnSpc>
              <a:spcBef>
                <a:spcPct val="0"/>
              </a:spcBef>
              <a:spcAft>
                <a:spcPct val="0"/>
              </a:spcAft>
              <a:defRPr/>
            </a:pPr>
            <a:r>
              <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dad can give me a ride.</a:t>
            </a:r>
            <a:endPar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11"/>
          <p:cNvSpPr txBox="1"/>
          <p:nvPr/>
        </p:nvSpPr>
        <p:spPr>
          <a:xfrm>
            <a:off x="8312793" y="2993120"/>
            <a:ext cx="3005455" cy="583565"/>
          </a:xfrm>
          <a:prstGeom prst="rect">
            <a:avLst/>
          </a:prstGeom>
          <a:noFill/>
        </p:spPr>
        <p:txBody>
          <a:bodyPr wrap="square" lIns="91428" tIns="45718" rIns="91428" bIns="45718" rtlCol="0">
            <a:spAutoFit/>
          </a:bodyPr>
          <a:lstStyle/>
          <a:p>
            <a:pPr algn="l">
              <a:buClrTx/>
              <a:buSzTx/>
              <a:buFontTx/>
            </a:pPr>
            <a:r>
              <a:rPr lang="en-US" altLang="zh-CN" sz="3200" b="1" i="1" dirty="0">
                <a:solidFill>
                  <a:srgbClr val="FF0000"/>
                </a:solidFill>
                <a:latin typeface="Times New Roman" panose="02020603050405020304" pitchFamily="18" charset="0"/>
                <a:ea typeface="宋体" panose="02010600030101010101" pitchFamily="2" charset="-122"/>
                <a:cs typeface="+mn-ea"/>
                <a:sym typeface="+mn-ea"/>
              </a:rPr>
              <a:t>have a good rest</a:t>
            </a:r>
            <a:endParaRPr lang="en-US" altLang="zh-CN" sz="3200" b="1" i="1" dirty="0">
              <a:solidFill>
                <a:srgbClr val="FF0000"/>
              </a:solidFill>
              <a:latin typeface="Times New Roman" panose="02020603050405020304" pitchFamily="18" charset="0"/>
              <a:ea typeface="宋体" panose="02010600030101010101" pitchFamily="2" charset="-122"/>
              <a:cs typeface="+mn-ea"/>
            </a:endParaRPr>
          </a:p>
        </p:txBody>
      </p:sp>
      <p:sp>
        <p:nvSpPr>
          <p:cNvPr id="10" name="文本框 12"/>
          <p:cNvSpPr txBox="1"/>
          <p:nvPr/>
        </p:nvSpPr>
        <p:spPr>
          <a:xfrm>
            <a:off x="6864993" y="3475720"/>
            <a:ext cx="2675255" cy="583565"/>
          </a:xfrm>
          <a:prstGeom prst="rect">
            <a:avLst/>
          </a:prstGeom>
          <a:noFill/>
        </p:spPr>
        <p:txBody>
          <a:bodyPr wrap="square" lIns="91428" tIns="45718" rIns="91428" bIns="45718" rtlCol="0">
            <a:spAutoFit/>
          </a:bodyPr>
          <a:lstStyle/>
          <a:p>
            <a:pPr algn="l">
              <a:buClrTx/>
              <a:buSzTx/>
              <a:buFontTx/>
            </a:pPr>
            <a:r>
              <a:rPr lang="en-US" altLang="zh-CN" sz="3200" b="1" i="1" dirty="0">
                <a:solidFill>
                  <a:srgbClr val="FF0000"/>
                </a:solidFill>
                <a:latin typeface="Times New Roman" panose="02020603050405020304" pitchFamily="18" charset="0"/>
                <a:ea typeface="宋体" panose="02010600030101010101" pitchFamily="2" charset="-122"/>
                <a:cs typeface="+mn-ea"/>
                <a:sym typeface="+mn-ea"/>
              </a:rPr>
              <a:t>give me a ride</a:t>
            </a:r>
            <a:endParaRPr lang="en-US" altLang="zh-CN" sz="3200" b="1" i="1" dirty="0">
              <a:solidFill>
                <a:srgbClr val="FF0000"/>
              </a:solidFill>
              <a:latin typeface="Times New Roman" panose="02020603050405020304" pitchFamily="18" charset="0"/>
              <a:ea typeface="宋体" panose="02010600030101010101" pitchFamily="2" charset="-122"/>
              <a:cs typeface="+mn-ea"/>
            </a:endParaRPr>
          </a:p>
        </p:txBody>
      </p:sp>
      <p:sp>
        <p:nvSpPr>
          <p:cNvPr id="12" name="文本框 13"/>
          <p:cNvSpPr txBox="1"/>
          <p:nvPr/>
        </p:nvSpPr>
        <p:spPr>
          <a:xfrm>
            <a:off x="4975867" y="4524740"/>
            <a:ext cx="3953511" cy="583565"/>
          </a:xfrm>
          <a:prstGeom prst="rect">
            <a:avLst/>
          </a:prstGeom>
          <a:noFill/>
        </p:spPr>
        <p:txBody>
          <a:bodyPr wrap="square" lIns="91428" tIns="45718" rIns="91428" bIns="45718" rtlCol="0">
            <a:spAutoFit/>
          </a:bodyPr>
          <a:lstStyle/>
          <a:p>
            <a:pPr algn="l">
              <a:buClrTx/>
              <a:buSzTx/>
              <a:buFontTx/>
            </a:pPr>
            <a:r>
              <a:rPr lang="en-US" altLang="zh-CN" sz="3200" b="1" i="1" dirty="0">
                <a:solidFill>
                  <a:srgbClr val="FF0000"/>
                </a:solidFill>
                <a:latin typeface="Times New Roman" panose="02020603050405020304" pitchFamily="18" charset="0"/>
                <a:ea typeface="宋体" panose="02010600030101010101" pitchFamily="2" charset="-122"/>
                <a:cs typeface="+mn-ea"/>
                <a:sym typeface="+mn-ea"/>
              </a:rPr>
              <a:t>have to do some work</a:t>
            </a:r>
            <a:endParaRPr lang="en-US" altLang="zh-CN" sz="3200" b="1" i="1" dirty="0">
              <a:solidFill>
                <a:srgbClr val="FF0000"/>
              </a:solidFill>
              <a:latin typeface="Times New Roman" panose="02020603050405020304" pitchFamily="18" charset="0"/>
              <a:ea typeface="宋体" panose="02010600030101010101" pitchFamily="2" charset="-122"/>
              <a:cs typeface="+mn-ea"/>
            </a:endParaRPr>
          </a:p>
        </p:txBody>
      </p:sp>
      <p:sp>
        <p:nvSpPr>
          <p:cNvPr id="13" name="文本框 14"/>
          <p:cNvSpPr txBox="1"/>
          <p:nvPr/>
        </p:nvSpPr>
        <p:spPr>
          <a:xfrm>
            <a:off x="3959868" y="5021944"/>
            <a:ext cx="2374265" cy="583565"/>
          </a:xfrm>
          <a:prstGeom prst="rect">
            <a:avLst/>
          </a:prstGeom>
          <a:noFill/>
        </p:spPr>
        <p:txBody>
          <a:bodyPr wrap="square" lIns="91428" tIns="45718" rIns="91428" bIns="45718" rtlCol="0">
            <a:spAutoFit/>
          </a:bodyPr>
          <a:lstStyle/>
          <a:p>
            <a:pPr algn="l">
              <a:buClrTx/>
              <a:buSzTx/>
              <a:buFontTx/>
            </a:pPr>
            <a:r>
              <a:rPr lang="en-US" altLang="zh-CN" sz="3200" b="1" i="1" dirty="0">
                <a:solidFill>
                  <a:srgbClr val="FF0000"/>
                </a:solidFill>
                <a:latin typeface="Times New Roman" panose="02020603050405020304" pitchFamily="18" charset="0"/>
                <a:ea typeface="宋体" panose="02010600030101010101" pitchFamily="2" charset="-122"/>
                <a:cs typeface="+mn-ea"/>
                <a:sym typeface="+mn-ea"/>
              </a:rPr>
              <a:t>No problem</a:t>
            </a:r>
            <a:endParaRPr lang="en-US" altLang="zh-CN" sz="3200" b="1" i="1" dirty="0">
              <a:solidFill>
                <a:srgbClr val="FF0000"/>
              </a:solidFill>
              <a:latin typeface="Times New Roman" panose="02020603050405020304" pitchFamily="18" charset="0"/>
              <a:ea typeface="宋体" panose="02010600030101010101" pitchFamily="2" charset="-122"/>
              <a:cs typeface="+mn-ea"/>
            </a:endParaRPr>
          </a:p>
        </p:txBody>
      </p:sp>
      <p:pic>
        <p:nvPicPr>
          <p:cNvPr id="14" name="图片 11" descr="2293359_1331386224"/>
          <p:cNvPicPr>
            <a:picLocks noChangeAspect="1"/>
          </p:cNvPicPr>
          <p:nvPr>
            <p:custDataLst>
              <p:tags r:id="rId10"/>
            </p:custDataLst>
          </p:nvPr>
        </p:nvPicPr>
        <p:blipFill>
          <a:blip r:embed="rId11"/>
          <a:srcRect l="16449" t="13193" r="13832" b="12550"/>
          <a:stretch>
            <a:fillRect/>
          </a:stretch>
        </p:blipFill>
        <p:spPr>
          <a:xfrm>
            <a:off x="10334625" y="4574540"/>
            <a:ext cx="1876425" cy="2321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audio>
              <p:cMediaNode>
                <p:cTn id="2" fill="hold" display="1">
                  <p:stCondLst>
                    <p:cond delay="indefinite"/>
                  </p:stCondLst>
                  <p:endCondLst>
                    <p:cond evt="onStopAudio" delay="0">
                      <p:tgtEl>
                        <p:sldTgt/>
                      </p:tgtEl>
                    </p:cond>
                  </p:endCondLst>
                </p:cTn>
                <p:tgtEl>
                  <p:spTgt spid="7"/>
                </p:tgtEl>
              </p:cMediaNode>
            </p:audio>
          </p:childTnLst>
        </p:cTn>
      </p:par>
    </p:tnLst>
    <p:bldLst>
      <p:bldP spid="9" grpId="1"/>
      <p:bldP spid="10" grpId="1"/>
      <p:bldP spid="12" grpId="1"/>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0" y="5569187"/>
            <a:ext cx="12192000" cy="1303868"/>
            <a:chOff x="0" y="4176888"/>
            <a:chExt cx="9144000" cy="977901"/>
          </a:xfrm>
        </p:grpSpPr>
        <p:sp>
          <p:nvSpPr>
            <p:cNvPr id="40" name="矩形 39"/>
            <p:cNvSpPr/>
            <p:nvPr/>
          </p:nvSpPr>
          <p:spPr>
            <a:xfrm>
              <a:off x="0" y="4176888"/>
              <a:ext cx="9144000" cy="156633"/>
            </a:xfrm>
            <a:prstGeom prst="rect">
              <a:avLst/>
            </a:prstGeom>
            <a:solidFill>
              <a:srgbClr val="A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a:solidFill>
                  <a:srgbClr val="FFFFFF"/>
                </a:solidFill>
              </a:endParaRPr>
            </a:p>
          </p:txBody>
        </p:sp>
        <p:pic>
          <p:nvPicPr>
            <p:cNvPr id="11" name="图片 10"/>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324350"/>
              <a:ext cx="9144000" cy="830439"/>
            </a:xfrm>
            <a:prstGeom prst="rect">
              <a:avLst/>
            </a:prstGeom>
          </p:spPr>
        </p:pic>
      </p:grpSp>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3" y="0"/>
            <a:ext cx="2336803" cy="1876621"/>
          </a:xfrm>
          <a:prstGeom prst="rect">
            <a:avLst/>
          </a:prstGeom>
        </p:spPr>
      </p:pic>
      <p:pic>
        <p:nvPicPr>
          <p:cNvPr id="5" name="图片 4"/>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0184031" y="154603"/>
            <a:ext cx="1706006" cy="1567680"/>
          </a:xfrm>
          <a:prstGeom prst="rect">
            <a:avLst/>
          </a:prstGeom>
        </p:spPr>
      </p:pic>
      <p:pic>
        <p:nvPicPr>
          <p:cNvPr id="9" name="Picture 1" descr="E:\2017春下\上课课件\人八英\resource\u3\jpg\u3A_2a.jpg"/>
          <p:cNvPicPr>
            <a:picLocks noChangeAspect="1" noChangeArrowheads="1"/>
          </p:cNvPicPr>
          <p:nvPr/>
        </p:nvPicPr>
        <p:blipFill rotWithShape="1">
          <a:blip r:embed="rId6" cstate="print"/>
          <a:srcRect l="38394"/>
          <a:stretch>
            <a:fillRect/>
          </a:stretch>
        </p:blipFill>
        <p:spPr bwMode="auto">
          <a:xfrm>
            <a:off x="6465303" y="636422"/>
            <a:ext cx="2682036" cy="3575421"/>
          </a:xfrm>
          <a:prstGeom prst="ellipse">
            <a:avLst/>
          </a:prstGeom>
          <a:ln>
            <a:noFill/>
          </a:ln>
          <a:effectLst>
            <a:softEdge rad="112500"/>
          </a:effectLst>
        </p:spPr>
      </p:pic>
      <p:pic>
        <p:nvPicPr>
          <p:cNvPr id="10" name="Picture 3" descr="U3A"/>
          <p:cNvPicPr>
            <a:picLocks noChangeAspect="1"/>
          </p:cNvPicPr>
          <p:nvPr/>
        </p:nvPicPr>
        <p:blipFill>
          <a:blip r:embed="rId7"/>
          <a:srcRect l="2278" t="8296" r="2126" b="7481"/>
          <a:stretch>
            <a:fillRect/>
          </a:stretch>
        </p:blipFill>
        <p:spPr>
          <a:xfrm>
            <a:off x="1508671" y="993227"/>
            <a:ext cx="3447958" cy="286181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组合 1"/>
          <p:cNvGrpSpPr/>
          <p:nvPr/>
        </p:nvGrpSpPr>
        <p:grpSpPr>
          <a:xfrm>
            <a:off x="359506" y="3009387"/>
            <a:ext cx="5149124" cy="3405454"/>
            <a:chOff x="4570543" y="1696379"/>
            <a:chExt cx="7491370" cy="5406236"/>
          </a:xfrm>
        </p:grpSpPr>
        <p:pic>
          <p:nvPicPr>
            <p:cNvPr id="3" name="图片 2"/>
            <p:cNvPicPr>
              <a:picLocks noChangeAspect="1"/>
            </p:cNvPicPr>
            <p:nvPr>
              <p:custDataLst>
                <p:tags r:id="rId8"/>
              </p:custDataLst>
            </p:nvPr>
          </p:nvPicPr>
          <p:blipFill rotWithShape="1">
            <a:blip r:embed="rId9" cstate="print">
              <a:extLst>
                <a:ext uri="{28A0092B-C50C-407E-A947-70E740481C1C}">
                  <a14:useLocalDpi xmlns:a14="http://schemas.microsoft.com/office/drawing/2010/main" val="0"/>
                </a:ext>
              </a:extLst>
            </a:blip>
            <a:srcRect l="5963" t="20682" r="11385" b="19671"/>
            <a:stretch>
              <a:fillRect/>
            </a:stretch>
          </p:blipFill>
          <p:spPr>
            <a:xfrm>
              <a:off x="4570543" y="1696379"/>
              <a:ext cx="7491370" cy="5406236"/>
            </a:xfrm>
            <a:prstGeom prst="rect">
              <a:avLst/>
            </a:prstGeom>
          </p:spPr>
        </p:pic>
        <p:sp>
          <p:nvSpPr>
            <p:cNvPr id="4" name="文本框 18"/>
            <p:cNvSpPr txBox="1"/>
            <p:nvPr>
              <p:custDataLst>
                <p:tags r:id="rId10"/>
              </p:custDataLst>
            </p:nvPr>
          </p:nvSpPr>
          <p:spPr>
            <a:xfrm>
              <a:off x="5786705" y="3389159"/>
              <a:ext cx="5059045" cy="2491871"/>
            </a:xfrm>
            <a:prstGeom prst="rect">
              <a:avLst/>
            </a:prstGeom>
            <a:noFill/>
          </p:spPr>
          <p:txBody>
            <a:bodyPr wrap="square" rtlCol="0">
              <a:spAutoFit/>
            </a:bodyPr>
            <a:lstStyle/>
            <a:p>
              <a:pPr algn="ctr">
                <a:spcBef>
                  <a:spcPct val="0"/>
                </a:spcBef>
                <a:spcAft>
                  <a:spcPct val="0"/>
                </a:spcAft>
                <a:defRPr/>
              </a:pPr>
              <a:r>
                <a:rPr lang="en-US" altLang="zh-CN" sz="3200" b="1" i="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sym typeface="Arial" panose="020B0604020202020204" pitchFamily="34" charset="0"/>
                </a:rPr>
                <a:t>peter's family gives us a good example of communication.</a:t>
              </a:r>
              <a:endParaRPr lang="en-US" altLang="zh-CN" sz="3200" b="1" i="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sym typeface="Arial" panose="020B0604020202020204" pitchFamily="34" charset="0"/>
              </a:endParaRPr>
            </a:p>
          </p:txBody>
        </p:sp>
      </p:grpSp>
      <p:grpSp>
        <p:nvGrpSpPr>
          <p:cNvPr id="17" name="组合 16"/>
          <p:cNvGrpSpPr/>
          <p:nvPr/>
        </p:nvGrpSpPr>
        <p:grpSpPr>
          <a:xfrm>
            <a:off x="5429292" y="2322193"/>
            <a:ext cx="6590672" cy="4172532"/>
            <a:chOff x="1475405" y="360799"/>
            <a:chExt cx="9562033" cy="5622274"/>
          </a:xfrm>
        </p:grpSpPr>
        <p:pic>
          <p:nvPicPr>
            <p:cNvPr id="18" name="图片 17"/>
            <p:cNvPicPr>
              <a:picLocks noChangeAspect="1"/>
            </p:cNvPicPr>
            <p:nvPr>
              <p:custDataLst>
                <p:tags r:id="rId11"/>
              </p:custDataLst>
            </p:nvPr>
          </p:nvPicPr>
          <p:blipFill rotWithShape="1">
            <a:blip r:embed="rId12" cstate="print">
              <a:extLst>
                <a:ext uri="{28A0092B-C50C-407E-A947-70E740481C1C}">
                  <a14:useLocalDpi xmlns:a14="http://schemas.microsoft.com/office/drawing/2010/main" val="0"/>
                </a:ext>
              </a:extLst>
            </a:blip>
            <a:srcRect t="9159" b="14351"/>
            <a:stretch>
              <a:fillRect/>
            </a:stretch>
          </p:blipFill>
          <p:spPr>
            <a:xfrm>
              <a:off x="1475405" y="360799"/>
              <a:ext cx="9562033" cy="5622274"/>
            </a:xfrm>
            <a:prstGeom prst="rect">
              <a:avLst/>
            </a:prstGeom>
          </p:spPr>
        </p:pic>
        <p:sp>
          <p:nvSpPr>
            <p:cNvPr id="19" name="文本框 28"/>
            <p:cNvSpPr txBox="1"/>
            <p:nvPr>
              <p:custDataLst>
                <p:tags r:id="rId13"/>
              </p:custDataLst>
            </p:nvPr>
          </p:nvSpPr>
          <p:spPr>
            <a:xfrm>
              <a:off x="3431754" y="1843498"/>
              <a:ext cx="5965198" cy="3110349"/>
            </a:xfrm>
            <a:prstGeom prst="rect">
              <a:avLst/>
            </a:prstGeom>
            <a:noFill/>
          </p:spPr>
          <p:txBody>
            <a:bodyPr wrap="square" rtlCol="0">
              <a:spAutoFit/>
            </a:bodyPr>
            <a:lstStyle/>
            <a:p>
              <a:pPr algn="ctr"/>
              <a:r>
                <a:rPr lang="en-US" altLang="zh-CN" sz="3600" b="1" dirty="0">
                  <a:latin typeface="Times New Roman" panose="02020603050405020304" pitchFamily="18" charset="0"/>
                  <a:cs typeface="Times New Roman" panose="02020603050405020304" pitchFamily="18" charset="0"/>
                </a:rPr>
                <a:t>when we make requests, we should show our politeness and respect.</a:t>
              </a:r>
              <a:endParaRPr lang="en-US" altLang="zh-CN" sz="3600" b="1" dirty="0">
                <a:latin typeface="Times New Roman" panose="02020603050405020304" pitchFamily="18" charset="0"/>
                <a:cs typeface="Times New Roman" panose="02020603050405020304" pitchFamily="18" charset="0"/>
              </a:endParaRPr>
            </a:p>
          </p:txBody>
        </p:sp>
      </p:grpSp>
      <p:sp>
        <p:nvSpPr>
          <p:cNvPr id="6" name="文本框 5"/>
          <p:cNvSpPr txBox="1"/>
          <p:nvPr/>
        </p:nvSpPr>
        <p:spPr>
          <a:xfrm>
            <a:off x="1508760" y="189230"/>
            <a:ext cx="6892290" cy="583565"/>
          </a:xfrm>
          <a:prstGeom prst="rect">
            <a:avLst/>
          </a:prstGeom>
          <a:solidFill>
            <a:schemeClr val="bg1"/>
          </a:solidFill>
          <a:ln w="76200">
            <a:solidFill>
              <a:srgbClr val="F0A22E"/>
            </a:solidFill>
          </a:ln>
        </p:spPr>
        <p:txBody>
          <a:bodyPr wrap="square" rtlCol="0">
            <a:spAutoFit/>
          </a:bodyPr>
          <a:p>
            <a:pPr marL="0" marR="0" lvl="0" indent="0"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What do you think of Peter’s family? </a:t>
            </a:r>
            <a:endParaRPr kumimoji="0" lang="en-US" altLang="zh-CN" sz="3200" b="1" i="0" u="sng"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0" y="5569187"/>
            <a:ext cx="12192000" cy="1303868"/>
            <a:chOff x="0" y="4176888"/>
            <a:chExt cx="9144000" cy="977901"/>
          </a:xfrm>
        </p:grpSpPr>
        <p:sp>
          <p:nvSpPr>
            <p:cNvPr id="40" name="矩形 39"/>
            <p:cNvSpPr/>
            <p:nvPr/>
          </p:nvSpPr>
          <p:spPr>
            <a:xfrm>
              <a:off x="0" y="4176888"/>
              <a:ext cx="9144000" cy="156633"/>
            </a:xfrm>
            <a:prstGeom prst="rect">
              <a:avLst/>
            </a:prstGeom>
            <a:solidFill>
              <a:srgbClr val="A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a:solidFill>
                  <a:srgbClr val="FFFFFF"/>
                </a:solidFill>
              </a:endParaRPr>
            </a:p>
          </p:txBody>
        </p:sp>
        <p:pic>
          <p:nvPicPr>
            <p:cNvPr id="11" name="图片 10"/>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324350"/>
              <a:ext cx="9144000" cy="830439"/>
            </a:xfrm>
            <a:prstGeom prst="rect">
              <a:avLst/>
            </a:prstGeom>
          </p:spPr>
        </p:pic>
      </p:grpSp>
      <p:sp>
        <p:nvSpPr>
          <p:cNvPr id="22" name="文本框 10"/>
          <p:cNvSpPr txBox="1"/>
          <p:nvPr>
            <p:custDataLst>
              <p:tags r:id="rId3"/>
            </p:custDataLst>
          </p:nvPr>
        </p:nvSpPr>
        <p:spPr>
          <a:xfrm>
            <a:off x="1" y="-7396"/>
            <a:ext cx="9015080" cy="645160"/>
          </a:xfrm>
          <a:prstGeom prst="rect">
            <a:avLst/>
          </a:prstGeom>
          <a:solidFill>
            <a:srgbClr val="F0CBA6"/>
          </a:solidFill>
        </p:spPr>
        <p:txBody>
          <a:bodyPr wrap="square" lIns="91428" tIns="45718" rIns="91428" bIns="45718" rtlCol="0" anchor="t">
            <a:spAutoFit/>
          </a:bodyPr>
          <a:lstStyle/>
          <a:p>
            <a:pPr algn="ctr" fontAlgn="base">
              <a:spcBef>
                <a:spcPct val="0"/>
              </a:spcBef>
              <a:spcAft>
                <a:spcPct val="0"/>
              </a:spcAft>
              <a:defRPr/>
            </a:pPr>
            <a:r>
              <a:rPr lang="en-US" altLang="zh-CN" sz="3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What</a:t>
            </a:r>
            <a:r>
              <a:rPr lang="en-US" altLang="zh-CN" sz="3600" b="1" dirty="0">
                <a:solidFill>
                  <a:srgbClr val="ED7D31"/>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chores</a:t>
            </a:r>
            <a:r>
              <a:rPr lang="en-US" altLang="zh-CN" sz="3600" b="1" dirty="0">
                <a:solidFill>
                  <a:srgbClr val="ED7D31"/>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3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could we help our family with?</a:t>
            </a:r>
            <a:endPar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3" name="文本框 3"/>
          <p:cNvSpPr txBox="1"/>
          <p:nvPr>
            <p:custDataLst>
              <p:tags r:id="rId4"/>
            </p:custDataLst>
          </p:nvPr>
        </p:nvSpPr>
        <p:spPr>
          <a:xfrm>
            <a:off x="328970" y="2479676"/>
            <a:ext cx="3035873" cy="1569660"/>
          </a:xfrm>
          <a:prstGeom prst="rect">
            <a:avLst/>
          </a:prstGeom>
          <a:noFill/>
        </p:spPr>
        <p:txBody>
          <a:bodyPr wrap="none" lIns="91428" tIns="45718" rIns="91428" bIns="45718" rtlCol="0" anchor="t">
            <a:spAutoFit/>
          </a:bodyPr>
          <a:lstStyle/>
          <a:p>
            <a:pPr algn="ctr" fontAlgn="base">
              <a:spcBef>
                <a:spcPct val="0"/>
              </a:spcBef>
              <a:spcAft>
                <a:spcPct val="0"/>
              </a:spcAft>
              <a:defRPr/>
            </a:pPr>
            <a:endParaRPr lang="en-US" altLang="zh-CN" sz="3200" b="1" i="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ctr" fontAlgn="base">
              <a:spcBef>
                <a:spcPct val="0"/>
              </a:spcBef>
              <a:spcAft>
                <a:spcPct val="0"/>
              </a:spcAft>
              <a:defRPr/>
            </a:pPr>
            <a:r>
              <a:rPr lang="en-US" altLang="zh-CN" sz="3200" b="1" i="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wash the clothes</a:t>
            </a:r>
            <a:endParaRPr lang="en-US" altLang="zh-CN" sz="3200" b="1" i="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ctr" fontAlgn="base">
              <a:spcBef>
                <a:spcPct val="0"/>
              </a:spcBef>
              <a:spcAft>
                <a:spcPct val="0"/>
              </a:spcAft>
              <a:defRPr/>
            </a:pPr>
            <a:r>
              <a:rPr lang="en-US" altLang="zh-CN" sz="3200" b="1" i="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altLang="zh-CN" sz="3200" b="1" i="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4" name="文本框 2"/>
          <p:cNvSpPr txBox="1"/>
          <p:nvPr>
            <p:custDataLst>
              <p:tags r:id="rId5"/>
            </p:custDataLst>
          </p:nvPr>
        </p:nvSpPr>
        <p:spPr>
          <a:xfrm>
            <a:off x="9710261" y="8807"/>
            <a:ext cx="2364921" cy="646331"/>
          </a:xfrm>
          <a:prstGeom prst="rect">
            <a:avLst/>
          </a:prstGeom>
          <a:solidFill>
            <a:srgbClr val="FFFFCC"/>
          </a:solidFill>
        </p:spPr>
        <p:txBody>
          <a:bodyPr wrap="none" lIns="91428" tIns="45718" rIns="91428" bIns="45718" rtlCol="0">
            <a:spAutoFit/>
          </a:bodyPr>
          <a:lstStyle/>
          <a:p>
            <a:pPr fontAlgn="base">
              <a:spcBef>
                <a:spcPct val="0"/>
              </a:spcBef>
              <a:spcAft>
                <a:spcPct val="0"/>
              </a:spcAft>
              <a:defRPr/>
            </a:pPr>
            <a:r>
              <a:rPr lang="en-US" altLang="zh-CN" sz="3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We could...</a:t>
            </a:r>
            <a:endParaRPr lang="en-US" altLang="zh-CN" sz="3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5" name="图片 24"/>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8794124" y="557538"/>
            <a:ext cx="2501265" cy="2501265"/>
          </a:xfrm>
          <a:prstGeom prst="rect">
            <a:avLst/>
          </a:prstGeom>
        </p:spPr>
      </p:pic>
      <p:pic>
        <p:nvPicPr>
          <p:cNvPr id="26" name="图片 25"/>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7178357" y="3267528"/>
            <a:ext cx="2626546" cy="2626546"/>
          </a:xfrm>
          <a:prstGeom prst="rect">
            <a:avLst/>
          </a:prstGeom>
        </p:spPr>
      </p:pic>
      <p:pic>
        <p:nvPicPr>
          <p:cNvPr id="27" name="图片 26"/>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335287" y="705493"/>
            <a:ext cx="2757161" cy="2353311"/>
          </a:xfrm>
          <a:prstGeom prst="rect">
            <a:avLst/>
          </a:prstGeom>
        </p:spPr>
      </p:pic>
      <p:pic>
        <p:nvPicPr>
          <p:cNvPr id="28" name="图片 27"/>
          <p:cNvPicPr>
            <a:picLocks noChangeAspect="1"/>
          </p:cNvPicPr>
          <p:nvPr>
            <p:custDataLst>
              <p:tags r:id="rId12"/>
            </p:custDataLst>
          </p:nvPr>
        </p:nvPicPr>
        <p:blipFill>
          <a:blip r:embed="rId13" cstate="print">
            <a:extLst>
              <a:ext uri="{28A0092B-C50C-407E-A947-70E740481C1C}">
                <a14:useLocalDpi xmlns:a14="http://schemas.microsoft.com/office/drawing/2010/main" val="0"/>
              </a:ext>
            </a:extLst>
          </a:blip>
          <a:stretch>
            <a:fillRect/>
          </a:stretch>
        </p:blipFill>
        <p:spPr>
          <a:xfrm>
            <a:off x="2666194" y="3886837"/>
            <a:ext cx="2106507" cy="2142491"/>
          </a:xfrm>
          <a:prstGeom prst="rect">
            <a:avLst/>
          </a:prstGeom>
        </p:spPr>
      </p:pic>
      <p:sp>
        <p:nvSpPr>
          <p:cNvPr id="29" name="文本框 15"/>
          <p:cNvSpPr txBox="1"/>
          <p:nvPr>
            <p:custDataLst>
              <p:tags r:id="rId14"/>
            </p:custDataLst>
          </p:nvPr>
        </p:nvSpPr>
        <p:spPr>
          <a:xfrm>
            <a:off x="6150762" y="5789880"/>
            <a:ext cx="4830144" cy="1077214"/>
          </a:xfrm>
          <a:prstGeom prst="rect">
            <a:avLst/>
          </a:prstGeom>
          <a:noFill/>
        </p:spPr>
        <p:txBody>
          <a:bodyPr wrap="none" lIns="91428" tIns="45718" rIns="91428" bIns="45718" rtlCol="0" anchor="t">
            <a:spAutoFit/>
          </a:bodyPr>
          <a:lstStyle/>
          <a:p>
            <a:pPr algn="ctr" fontAlgn="base">
              <a:spcBef>
                <a:spcPct val="0"/>
              </a:spcBef>
              <a:spcAft>
                <a:spcPct val="0"/>
              </a:spcAft>
              <a:defRPr/>
            </a:pPr>
            <a:r>
              <a:rPr lang="en-US" altLang="zh-CN" sz="3200" b="1" i="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sym typeface="+mn-ea"/>
              </a:rPr>
              <a:t>set  the dinner table</a:t>
            </a:r>
            <a:endParaRPr lang="en-US" altLang="zh-CN" sz="3200" b="1" i="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ctr" fontAlgn="base">
              <a:spcBef>
                <a:spcPct val="0"/>
              </a:spcBef>
              <a:spcAft>
                <a:spcPct val="0"/>
              </a:spcAft>
              <a:defRPr/>
            </a:pPr>
            <a:r>
              <a:rPr lang="en-US" altLang="zh-CN" sz="3200" b="1" i="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sym typeface="+mn-ea"/>
              </a:rPr>
              <a:t>=put the dishes on the table</a:t>
            </a:r>
            <a:endParaRPr lang="en-US" altLang="zh-CN" sz="3200" b="1" i="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0" name="文本框 16"/>
          <p:cNvSpPr txBox="1"/>
          <p:nvPr>
            <p:custDataLst>
              <p:tags r:id="rId15"/>
            </p:custDataLst>
          </p:nvPr>
        </p:nvSpPr>
        <p:spPr>
          <a:xfrm>
            <a:off x="8583463" y="2963545"/>
            <a:ext cx="2922571" cy="584771"/>
          </a:xfrm>
          <a:prstGeom prst="rect">
            <a:avLst/>
          </a:prstGeom>
          <a:noFill/>
        </p:spPr>
        <p:txBody>
          <a:bodyPr wrap="none" lIns="91428" tIns="45718" rIns="91428" bIns="45718" rtlCol="0" anchor="t">
            <a:spAutoFit/>
          </a:bodyPr>
          <a:lstStyle/>
          <a:p>
            <a:pPr algn="ctr" fontAlgn="base">
              <a:spcBef>
                <a:spcPct val="0"/>
              </a:spcBef>
              <a:spcAft>
                <a:spcPct val="0"/>
              </a:spcAft>
              <a:defRPr/>
            </a:pPr>
            <a:r>
              <a:rPr lang="en-US" altLang="zh-CN" sz="3200" b="1"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water the flower</a:t>
            </a:r>
            <a:endParaRPr lang="en-US" altLang="zh-CN" sz="3200" b="1"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31" name="图片 30"/>
          <p:cNvPicPr>
            <a:picLocks noChangeAspect="1"/>
          </p:cNvPicPr>
          <p:nvPr>
            <p:custDataLst>
              <p:tags r:id="rId16"/>
            </p:custDataLst>
          </p:nvPr>
        </p:nvPicPr>
        <p:blipFill>
          <a:blip r:embed="rId17" cstate="print">
            <a:extLst>
              <a:ext uri="{28A0092B-C50C-407E-A947-70E740481C1C}">
                <a14:useLocalDpi xmlns:a14="http://schemas.microsoft.com/office/drawing/2010/main" val="0"/>
              </a:ext>
            </a:extLst>
          </a:blip>
          <a:stretch>
            <a:fillRect/>
          </a:stretch>
        </p:blipFill>
        <p:spPr>
          <a:xfrm>
            <a:off x="4575834" y="535380"/>
            <a:ext cx="2784633" cy="2459924"/>
          </a:xfrm>
          <a:prstGeom prst="rect">
            <a:avLst/>
          </a:prstGeom>
        </p:spPr>
      </p:pic>
      <p:sp>
        <p:nvSpPr>
          <p:cNvPr id="32" name="文本框 18"/>
          <p:cNvSpPr txBox="1"/>
          <p:nvPr>
            <p:custDataLst>
              <p:tags r:id="rId18"/>
            </p:custDataLst>
          </p:nvPr>
        </p:nvSpPr>
        <p:spPr>
          <a:xfrm>
            <a:off x="4184975" y="2967993"/>
            <a:ext cx="3821431" cy="583565"/>
          </a:xfrm>
          <a:prstGeom prst="rect">
            <a:avLst/>
          </a:prstGeom>
          <a:noFill/>
        </p:spPr>
        <p:txBody>
          <a:bodyPr wrap="none" lIns="91428" tIns="45718" rIns="91428" bIns="45718" rtlCol="0" anchor="t">
            <a:spAutoFit/>
          </a:bodyPr>
          <a:lstStyle/>
          <a:p>
            <a:pPr algn="ctr" fontAlgn="base">
              <a:spcBef>
                <a:spcPct val="0"/>
              </a:spcBef>
              <a:spcAft>
                <a:spcPct val="0"/>
              </a:spcAft>
              <a:defRPr/>
            </a:pPr>
            <a:r>
              <a:rPr lang="en-US" altLang="zh-CN" sz="3200" b="1" i="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clean the living room</a:t>
            </a:r>
            <a:endParaRPr lang="en-US" altLang="zh-CN" sz="3200" b="1" i="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3" name="文本框 19"/>
          <p:cNvSpPr txBox="1"/>
          <p:nvPr>
            <p:custDataLst>
              <p:tags r:id="rId19"/>
            </p:custDataLst>
          </p:nvPr>
        </p:nvSpPr>
        <p:spPr>
          <a:xfrm>
            <a:off x="2304600" y="6144897"/>
            <a:ext cx="2667267" cy="584773"/>
          </a:xfrm>
          <a:prstGeom prst="rect">
            <a:avLst/>
          </a:prstGeom>
          <a:noFill/>
        </p:spPr>
        <p:txBody>
          <a:bodyPr wrap="none" lIns="91428" tIns="45718" rIns="91428" bIns="45718" rtlCol="0" anchor="t">
            <a:spAutoFit/>
          </a:bodyPr>
          <a:lstStyle/>
          <a:p>
            <a:pPr algn="ctr" fontAlgn="base">
              <a:spcBef>
                <a:spcPct val="0"/>
              </a:spcBef>
              <a:spcAft>
                <a:spcPct val="0"/>
              </a:spcAft>
              <a:defRPr/>
            </a:pPr>
            <a:r>
              <a:rPr lang="en-US" altLang="zh-CN" sz="3200" b="1" i="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sym typeface="+mn-ea"/>
              </a:rPr>
              <a:t>prepare meals</a:t>
            </a:r>
            <a:endParaRPr lang="en-US" altLang="zh-CN" sz="3200" b="1" i="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grpSp>
        <p:nvGrpSpPr>
          <p:cNvPr id="6" name="组合 5"/>
          <p:cNvGrpSpPr/>
          <p:nvPr/>
        </p:nvGrpSpPr>
        <p:grpSpPr>
          <a:xfrm>
            <a:off x="119444" y="3144000"/>
            <a:ext cx="3454924" cy="2564244"/>
            <a:chOff x="5062888" y="2051686"/>
            <a:chExt cx="6506678" cy="4695623"/>
          </a:xfrm>
        </p:grpSpPr>
        <p:pic>
          <p:nvPicPr>
            <p:cNvPr id="7" name="图片 6"/>
            <p:cNvPicPr>
              <a:picLocks noChangeAspect="1"/>
            </p:cNvPicPr>
            <p:nvPr>
              <p:custDataLst>
                <p:tags r:id="rId20"/>
              </p:custDataLst>
            </p:nvPr>
          </p:nvPicPr>
          <p:blipFill rotWithShape="1">
            <a:blip r:embed="rId21" cstate="print">
              <a:extLst>
                <a:ext uri="{28A0092B-C50C-407E-A947-70E740481C1C}">
                  <a14:useLocalDpi xmlns:a14="http://schemas.microsoft.com/office/drawing/2010/main" val="0"/>
                </a:ext>
              </a:extLst>
            </a:blip>
            <a:srcRect l="5963" t="20682" r="11385" b="19671"/>
            <a:stretch>
              <a:fillRect/>
            </a:stretch>
          </p:blipFill>
          <p:spPr>
            <a:xfrm>
              <a:off x="5062888" y="2051686"/>
              <a:ext cx="6506678" cy="4695623"/>
            </a:xfrm>
            <a:prstGeom prst="rect">
              <a:avLst/>
            </a:prstGeom>
          </p:spPr>
        </p:pic>
        <p:sp>
          <p:nvSpPr>
            <p:cNvPr id="8" name="文本框 18"/>
            <p:cNvSpPr txBox="1"/>
            <p:nvPr>
              <p:custDataLst>
                <p:tags r:id="rId22"/>
              </p:custDataLst>
            </p:nvPr>
          </p:nvSpPr>
          <p:spPr>
            <a:xfrm>
              <a:off x="5933600" y="3564422"/>
              <a:ext cx="5059045" cy="2533756"/>
            </a:xfrm>
            <a:prstGeom prst="rect">
              <a:avLst/>
            </a:prstGeom>
            <a:noFill/>
          </p:spPr>
          <p:txBody>
            <a:bodyPr wrap="square" rtlCol="0">
              <a:spAutoFit/>
            </a:bodyPr>
            <a:lstStyle/>
            <a:p>
              <a:pPr algn="ctr">
                <a:spcBef>
                  <a:spcPct val="0"/>
                </a:spcBef>
                <a:spcAft>
                  <a:spcPct val="0"/>
                </a:spcAft>
                <a:defRPr/>
              </a:pPr>
              <a:r>
                <a:rPr lang="en-US" altLang="zh-CN" sz="2800" b="1" i="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sym typeface="Arial" panose="020B0604020202020204" pitchFamily="34" charset="0"/>
                </a:rPr>
                <a:t>Try to </a:t>
              </a:r>
              <a:r>
                <a:rPr lang="en-US" altLang="zh-CN" sz="2800" b="1" i="1" dirty="0">
                  <a:solidFill>
                    <a:srgbClr val="C00000"/>
                  </a:solidFill>
                  <a:latin typeface="Times New Roman" panose="02020603050405020304" pitchFamily="18" charset="0"/>
                  <a:ea typeface="等线" panose="02010600030101010101" pitchFamily="2" charset="-122"/>
                  <a:cs typeface="Times New Roman" panose="02020603050405020304" pitchFamily="18" charset="0"/>
                  <a:sym typeface="Arial" panose="020B0604020202020204" pitchFamily="34" charset="0"/>
                </a:rPr>
                <a:t>help out with a few thing</a:t>
              </a:r>
              <a:r>
                <a:rPr lang="en-US" altLang="zh-CN" sz="2800" b="1" i="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sym typeface="Arial" panose="020B0604020202020204" pitchFamily="34" charset="0"/>
                </a:rPr>
                <a:t>s at home!</a:t>
              </a:r>
              <a:endParaRPr lang="en-US" altLang="zh-CN" sz="2800" b="1" i="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sym typeface="Arial" panose="020B0604020202020204" pitchFamily="34" charset="0"/>
              </a:endParaRPr>
            </a:p>
          </p:txBody>
        </p:sp>
      </p:grpSp>
      <p:grpSp>
        <p:nvGrpSpPr>
          <p:cNvPr id="3" name="组合 2"/>
          <p:cNvGrpSpPr/>
          <p:nvPr/>
        </p:nvGrpSpPr>
        <p:grpSpPr>
          <a:xfrm>
            <a:off x="4197816" y="2304417"/>
            <a:ext cx="5435022" cy="3742172"/>
            <a:chOff x="5688531" y="731519"/>
            <a:chExt cx="6019362" cy="4840605"/>
          </a:xfrm>
        </p:grpSpPr>
        <p:pic>
          <p:nvPicPr>
            <p:cNvPr id="4" name="图片 3"/>
            <p:cNvPicPr>
              <a:picLocks noChangeAspect="1"/>
            </p:cNvPicPr>
            <p:nvPr>
              <p:custDataLst>
                <p:tags r:id="rId23"/>
              </p:custDataLst>
            </p:nvPr>
          </p:nvPicPr>
          <p:blipFill rotWithShape="1">
            <a:blip r:embed="rId24" cstate="print">
              <a:extLst>
                <a:ext uri="{28A0092B-C50C-407E-A947-70E740481C1C}">
                  <a14:useLocalDpi xmlns:a14="http://schemas.microsoft.com/office/drawing/2010/main" val="0"/>
                </a:ext>
              </a:extLst>
            </a:blip>
            <a:srcRect l="1257" t="9435" b="11158"/>
            <a:stretch>
              <a:fillRect/>
            </a:stretch>
          </p:blipFill>
          <p:spPr>
            <a:xfrm>
              <a:off x="5688531" y="731519"/>
              <a:ext cx="6019362" cy="4840605"/>
            </a:xfrm>
            <a:prstGeom prst="rect">
              <a:avLst/>
            </a:prstGeom>
          </p:spPr>
        </p:pic>
        <p:sp>
          <p:nvSpPr>
            <p:cNvPr id="5" name="文本框 20"/>
            <p:cNvSpPr txBox="1"/>
            <p:nvPr>
              <p:custDataLst>
                <p:tags r:id="rId25"/>
              </p:custDataLst>
            </p:nvPr>
          </p:nvSpPr>
          <p:spPr>
            <a:xfrm>
              <a:off x="6925711" y="2107181"/>
              <a:ext cx="3819226" cy="27971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1"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Small things </a:t>
              </a:r>
              <a:r>
                <a:rPr kumimoji="0" lang="en-US" altLang="zh-CN" sz="3600" b="1" i="1"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make a big difference!</a:t>
              </a:r>
              <a:r>
                <a:rPr kumimoji="0" lang="en-US" altLang="zh-CN" sz="3600" b="1" i="1"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endParaRPr kumimoji="0" lang="en-US" altLang="zh-CN" sz="3600" b="1" i="1"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p:tgtEl>
                                          <p:spTgt spid="23"/>
                                        </p:tgtEl>
                                        <p:attrNameLst>
                                          <p:attrName>ppt_y</p:attrName>
                                        </p:attrNameLst>
                                      </p:cBhvr>
                                      <p:tavLst>
                                        <p:tav tm="0">
                                          <p:val>
                                            <p:strVal val="#ppt_y+#ppt_h*1.125000"/>
                                          </p:val>
                                        </p:tav>
                                        <p:tav tm="100000">
                                          <p:val>
                                            <p:strVal val="#ppt_y"/>
                                          </p:val>
                                        </p:tav>
                                      </p:tavLst>
                                    </p:anim>
                                    <p:animEffect transition="in" filter="wipe(up)">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p:tgtEl>
                                          <p:spTgt spid="32"/>
                                        </p:tgtEl>
                                        <p:attrNameLst>
                                          <p:attrName>ppt_y</p:attrName>
                                        </p:attrNameLst>
                                      </p:cBhvr>
                                      <p:tavLst>
                                        <p:tav tm="0">
                                          <p:val>
                                            <p:strVal val="#ppt_y+#ppt_h*1.125000"/>
                                          </p:val>
                                        </p:tav>
                                        <p:tav tm="100000">
                                          <p:val>
                                            <p:strVal val="#ppt_y"/>
                                          </p:val>
                                        </p:tav>
                                      </p:tavLst>
                                    </p:anim>
                                    <p:animEffect transition="in" filter="wipe(up)">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p:tgtEl>
                                          <p:spTgt spid="30"/>
                                        </p:tgtEl>
                                        <p:attrNameLst>
                                          <p:attrName>ppt_y</p:attrName>
                                        </p:attrNameLst>
                                      </p:cBhvr>
                                      <p:tavLst>
                                        <p:tav tm="0">
                                          <p:val>
                                            <p:strVal val="#ppt_y+#ppt_h*1.125000"/>
                                          </p:val>
                                        </p:tav>
                                        <p:tav tm="100000">
                                          <p:val>
                                            <p:strVal val="#ppt_y"/>
                                          </p:val>
                                        </p:tav>
                                      </p:tavLst>
                                    </p:anim>
                                    <p:animEffect transition="in" filter="wipe(up)">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p:tgtEl>
                                          <p:spTgt spid="33"/>
                                        </p:tgtEl>
                                        <p:attrNameLst>
                                          <p:attrName>ppt_y</p:attrName>
                                        </p:attrNameLst>
                                      </p:cBhvr>
                                      <p:tavLst>
                                        <p:tav tm="0">
                                          <p:val>
                                            <p:strVal val="#ppt_y+#ppt_h*1.125000"/>
                                          </p:val>
                                        </p:tav>
                                        <p:tav tm="100000">
                                          <p:val>
                                            <p:strVal val="#ppt_y"/>
                                          </p:val>
                                        </p:tav>
                                      </p:tavLst>
                                    </p:anim>
                                    <p:animEffect transition="in" filter="wipe(up)">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p:tgtEl>
                                          <p:spTgt spid="29"/>
                                        </p:tgtEl>
                                        <p:attrNameLst>
                                          <p:attrName>ppt_y</p:attrName>
                                        </p:attrNameLst>
                                      </p:cBhvr>
                                      <p:tavLst>
                                        <p:tav tm="0">
                                          <p:val>
                                            <p:strVal val="#ppt_y+#ppt_h*1.125000"/>
                                          </p:val>
                                        </p:tav>
                                        <p:tav tm="100000">
                                          <p:val>
                                            <p:strVal val="#ppt_y"/>
                                          </p:val>
                                        </p:tav>
                                      </p:tavLst>
                                    </p:anim>
                                    <p:animEffect transition="in" filter="wipe(up)">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30"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0" y="5569187"/>
            <a:ext cx="12192000" cy="1303868"/>
            <a:chOff x="0" y="4176888"/>
            <a:chExt cx="9144000" cy="977901"/>
          </a:xfrm>
        </p:grpSpPr>
        <p:sp>
          <p:nvSpPr>
            <p:cNvPr id="40" name="矩形 39"/>
            <p:cNvSpPr/>
            <p:nvPr/>
          </p:nvSpPr>
          <p:spPr>
            <a:xfrm>
              <a:off x="0" y="4176888"/>
              <a:ext cx="9144000" cy="156633"/>
            </a:xfrm>
            <a:prstGeom prst="rect">
              <a:avLst/>
            </a:prstGeom>
            <a:solidFill>
              <a:srgbClr val="A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endParaRPr>
            </a:p>
          </p:txBody>
        </p:sp>
        <p:pic>
          <p:nvPicPr>
            <p:cNvPr id="11" name="图片 10"/>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324350"/>
              <a:ext cx="9144000" cy="830439"/>
            </a:xfrm>
            <a:prstGeom prst="rect">
              <a:avLst/>
            </a:prstGeom>
          </p:spPr>
        </p:pic>
      </p:gr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9091" t="6819" r="6819" b="11363"/>
          <a:stretch>
            <a:fillRect/>
          </a:stretch>
        </p:blipFill>
        <p:spPr>
          <a:xfrm flipH="1">
            <a:off x="311127" y="4310906"/>
            <a:ext cx="2282190" cy="2220595"/>
          </a:xfrm>
          <a:prstGeom prst="rect">
            <a:avLst/>
          </a:prstGeom>
        </p:spPr>
      </p:pic>
      <p:pic>
        <p:nvPicPr>
          <p:cNvPr id="7" name="图片 6"/>
          <p:cNvPicPr>
            <a:picLocks noChangeAspect="1"/>
          </p:cNvPicPr>
          <p:nvPr/>
        </p:nvPicPr>
        <p:blipFill>
          <a:blip r:embed="rId4"/>
          <a:stretch>
            <a:fillRect/>
          </a:stretch>
        </p:blipFill>
        <p:spPr>
          <a:xfrm>
            <a:off x="8869137" y="4811282"/>
            <a:ext cx="2714987" cy="1796444"/>
          </a:xfrm>
          <a:prstGeom prst="rect">
            <a:avLst/>
          </a:prstGeom>
        </p:spPr>
      </p:pic>
      <p:pic>
        <p:nvPicPr>
          <p:cNvPr id="43" name="图片 4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flipH="1" flipV="1">
            <a:off x="-3" y="0"/>
            <a:ext cx="2336803" cy="1876621"/>
          </a:xfrm>
          <a:prstGeom prst="rect">
            <a:avLst/>
          </a:prstGeom>
        </p:spPr>
      </p:pic>
      <p:pic>
        <p:nvPicPr>
          <p:cNvPr id="20" name="Picture 5" descr="summary1"/>
          <p:cNvPicPr>
            <a:picLocks noChangeAspect="1"/>
          </p:cNvPicPr>
          <p:nvPr>
            <p:custDataLst>
              <p:tags r:id="rId7"/>
            </p:custDataLst>
          </p:nvPr>
        </p:nvPicPr>
        <p:blipFill>
          <a:blip r:embed="rId8"/>
          <a:stretch>
            <a:fillRect/>
          </a:stretch>
        </p:blipFill>
        <p:spPr>
          <a:xfrm>
            <a:off x="3305250" y="58941"/>
            <a:ext cx="5257800" cy="1412875"/>
          </a:xfrm>
          <a:prstGeom prst="rect">
            <a:avLst/>
          </a:prstGeom>
          <a:noFill/>
          <a:ln w="9525">
            <a:noFill/>
          </a:ln>
        </p:spPr>
      </p:pic>
      <p:pic>
        <p:nvPicPr>
          <p:cNvPr id="6" name="图片 5" descr="language point"/>
          <p:cNvPicPr>
            <a:picLocks noChangeAspect="1"/>
          </p:cNvPicPr>
          <p:nvPr>
            <p:custDataLst>
              <p:tags r:id="rId9"/>
            </p:custDataLst>
          </p:nvPr>
        </p:nvPicPr>
        <p:blipFill>
          <a:blip r:embed="rId10"/>
          <a:stretch>
            <a:fillRect/>
          </a:stretch>
        </p:blipFill>
        <p:spPr>
          <a:xfrm flipH="1">
            <a:off x="1873206" y="1691643"/>
            <a:ext cx="8429625" cy="2974340"/>
          </a:xfrm>
          <a:prstGeom prst="rect">
            <a:avLst/>
          </a:prstGeom>
        </p:spPr>
      </p:pic>
      <p:sp>
        <p:nvSpPr>
          <p:cNvPr id="12" name="Text Box 2"/>
          <p:cNvSpPr txBox="1">
            <a:spLocks noChangeArrowheads="1"/>
          </p:cNvSpPr>
          <p:nvPr/>
        </p:nvSpPr>
        <p:spPr bwMode="auto">
          <a:xfrm>
            <a:off x="2388826" y="1923418"/>
            <a:ext cx="7837805" cy="2521585"/>
          </a:xfrm>
          <a:prstGeom prst="rect">
            <a:avLst/>
          </a:prstGeom>
          <a:noFill/>
          <a:ln w="76200">
            <a:noFill/>
            <a:miter lim="800000"/>
          </a:ln>
        </p:spPr>
        <p:txBody>
          <a:bodyPr wrap="square" lIns="91428" tIns="45718" rIns="91428" bIns="45718">
            <a:spAutoFit/>
          </a:bodyPr>
          <a:lstStyle/>
          <a:p>
            <a:pPr>
              <a:spcBef>
                <a:spcPts val="600"/>
              </a:spcBef>
              <a:spcAft>
                <a:spcPts val="600"/>
              </a:spcAft>
              <a:buFont typeface="Wingdings" panose="05000000000000000000" pitchFamily="2" charset="2"/>
              <a:buChar char="Ø"/>
              <a:defRPr/>
            </a:pPr>
            <a:r>
              <a:rPr lang="en-US" altLang="zh-CN" sz="3200" b="1" dirty="0">
                <a:latin typeface="Times New Roman" panose="02020603050405020304" pitchFamily="18" charset="0"/>
                <a:ea typeface="+mj-ea"/>
                <a:cs typeface="Times New Roman" panose="02020603050405020304" pitchFamily="18" charset="0"/>
              </a:rPr>
              <a:t>Make polite requests</a:t>
            </a:r>
            <a:r>
              <a:rPr lang="en-US" altLang="zh-CN" sz="3200" b="1" u="sng" dirty="0">
                <a:latin typeface="Times New Roman" panose="02020603050405020304" pitchFamily="18" charset="0"/>
                <a:ea typeface="+mj-ea"/>
                <a:cs typeface="Times New Roman" panose="02020603050405020304" pitchFamily="18" charset="0"/>
              </a:rPr>
              <a:t>  </a:t>
            </a:r>
            <a:endParaRPr lang="en-US" altLang="zh-CN" sz="3200" b="1" u="sng" dirty="0">
              <a:latin typeface="Times New Roman" panose="02020603050405020304" pitchFamily="18" charset="0"/>
              <a:ea typeface="+mj-ea"/>
              <a:cs typeface="Times New Roman" panose="02020603050405020304" pitchFamily="18" charset="0"/>
            </a:endParaRPr>
          </a:p>
          <a:p>
            <a:pPr>
              <a:spcBef>
                <a:spcPts val="600"/>
              </a:spcBef>
              <a:spcAft>
                <a:spcPts val="600"/>
              </a:spcAft>
              <a:defRPr/>
            </a:pPr>
            <a:r>
              <a:rPr lang="zh-CN" altLang="en-US" sz="3200" b="1" dirty="0">
                <a:latin typeface="Times New Roman" panose="02020603050405020304" pitchFamily="18" charset="0"/>
                <a:ea typeface="+mj-ea"/>
                <a:cs typeface="Times New Roman" panose="02020603050405020304" pitchFamily="18" charset="0"/>
              </a:rPr>
              <a:t>    </a:t>
            </a:r>
            <a:r>
              <a:rPr lang="zh-CN" altLang="en-US" sz="3200" b="1" u="sng" dirty="0">
                <a:latin typeface="Times New Roman" panose="02020603050405020304" pitchFamily="18" charset="0"/>
                <a:ea typeface="仿宋" panose="02010609060101010101" charset="-122"/>
                <a:cs typeface="Times New Roman" panose="02020603050405020304" pitchFamily="18" charset="0"/>
              </a:rPr>
              <a:t>礼貌提出请求</a:t>
            </a:r>
            <a:r>
              <a:rPr lang="en-US" altLang="zh-CN" sz="3200" b="1" u="sng" dirty="0">
                <a:latin typeface="Times New Roman" panose="02020603050405020304" pitchFamily="18" charset="0"/>
                <a:ea typeface="仿宋" panose="02010609060101010101" charset="-122"/>
                <a:cs typeface="Times New Roman" panose="02020603050405020304" pitchFamily="18" charset="0"/>
              </a:rPr>
              <a:t>: </a:t>
            </a:r>
            <a:r>
              <a:rPr lang="en-US" altLang="zh-CN" sz="3200" b="1" dirty="0">
                <a:solidFill>
                  <a:srgbClr val="C00000"/>
                </a:solidFill>
                <a:latin typeface="Times New Roman" panose="02020603050405020304" pitchFamily="18" charset="0"/>
                <a:ea typeface="仿宋" panose="02010609060101010101" charset="-122"/>
                <a:cs typeface="Times New Roman" panose="02020603050405020304" pitchFamily="18" charset="0"/>
              </a:rPr>
              <a:t>Could you please do </a:t>
            </a:r>
            <a:r>
              <a:rPr lang="en-US" altLang="zh-CN" sz="3200" b="1" dirty="0" err="1">
                <a:solidFill>
                  <a:srgbClr val="C00000"/>
                </a:solidFill>
                <a:latin typeface="Times New Roman" panose="02020603050405020304" pitchFamily="18" charset="0"/>
                <a:ea typeface="仿宋" panose="02010609060101010101" charset="-122"/>
                <a:cs typeface="Times New Roman" panose="02020603050405020304" pitchFamily="18" charset="0"/>
              </a:rPr>
              <a:t>sth</a:t>
            </a:r>
            <a:r>
              <a:rPr lang="en-US" altLang="zh-CN" sz="3200" b="1" dirty="0">
                <a:solidFill>
                  <a:srgbClr val="C00000"/>
                </a:solidFill>
                <a:latin typeface="Times New Roman" panose="02020603050405020304" pitchFamily="18" charset="0"/>
                <a:ea typeface="仿宋" panose="02010609060101010101" charset="-122"/>
                <a:cs typeface="Times New Roman" panose="02020603050405020304" pitchFamily="18" charset="0"/>
              </a:rPr>
              <a:t>.?</a:t>
            </a:r>
            <a:endParaRPr lang="en-US" altLang="zh-CN" sz="3200" b="1" u="sng" dirty="0">
              <a:solidFill>
                <a:srgbClr val="C00000"/>
              </a:solidFill>
              <a:latin typeface="Times New Roman" panose="02020603050405020304" pitchFamily="18" charset="0"/>
              <a:ea typeface="仿宋" panose="02010609060101010101" charset="-122"/>
              <a:cs typeface="Times New Roman" panose="02020603050405020304" pitchFamily="18" charset="0"/>
            </a:endParaRPr>
          </a:p>
          <a:p>
            <a:pPr>
              <a:spcBef>
                <a:spcPts val="600"/>
              </a:spcBef>
              <a:spcAft>
                <a:spcPts val="600"/>
              </a:spcAft>
              <a:buFont typeface="Wingdings" panose="05000000000000000000" pitchFamily="2" charset="2"/>
              <a:buChar char="Ø"/>
              <a:defRPr/>
            </a:pPr>
            <a:r>
              <a:rPr lang="en-US" altLang="zh-CN" sz="3200" b="1" dirty="0">
                <a:latin typeface="Times New Roman" panose="02020603050405020304" pitchFamily="18" charset="0"/>
                <a:ea typeface="+mj-ea"/>
                <a:cs typeface="Times New Roman" panose="02020603050405020304" pitchFamily="18" charset="0"/>
              </a:rPr>
              <a:t>Ask for permission</a:t>
            </a:r>
            <a:endParaRPr lang="en-US" altLang="zh-CN" sz="3200" b="1" dirty="0">
              <a:latin typeface="Times New Roman" panose="02020603050405020304" pitchFamily="18" charset="0"/>
              <a:ea typeface="+mj-ea"/>
              <a:cs typeface="Times New Roman" panose="02020603050405020304" pitchFamily="18" charset="0"/>
            </a:endParaRPr>
          </a:p>
          <a:p>
            <a:pPr>
              <a:spcBef>
                <a:spcPts val="600"/>
              </a:spcBef>
              <a:spcAft>
                <a:spcPts val="600"/>
              </a:spcAft>
              <a:defRPr/>
            </a:pPr>
            <a:r>
              <a:rPr lang="zh-CN" altLang="en-US" sz="3200" b="1" dirty="0">
                <a:latin typeface="Times New Roman" panose="02020603050405020304" pitchFamily="18" charset="0"/>
                <a:ea typeface="+mj-ea"/>
                <a:cs typeface="Times New Roman" panose="02020603050405020304" pitchFamily="18" charset="0"/>
              </a:rPr>
              <a:t>    </a:t>
            </a:r>
            <a:r>
              <a:rPr lang="zh-CN" altLang="en-US" sz="3200" b="1" u="sng" dirty="0">
                <a:latin typeface="Times New Roman" panose="02020603050405020304" pitchFamily="18" charset="0"/>
                <a:ea typeface="华文楷体" panose="02010600040101010101" pitchFamily="2" charset="-122"/>
                <a:cs typeface="Times New Roman" panose="02020603050405020304" pitchFamily="18" charset="0"/>
              </a:rPr>
              <a:t>请求允许</a:t>
            </a:r>
            <a:r>
              <a:rPr lang="en-US" altLang="zh-CN" sz="3200" b="1" u="sng"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32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Could I do </a:t>
            </a:r>
            <a:r>
              <a:rPr lang="en-US" altLang="zh-CN" sz="3200" b="1" dirty="0" err="1">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sth</a:t>
            </a:r>
            <a:r>
              <a:rPr lang="en-US" altLang="zh-CN" sz="32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32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ummary1"/>
          <p:cNvPicPr>
            <a:picLocks noChangeAspect="1"/>
          </p:cNvPicPr>
          <p:nvPr>
            <p:custDataLst>
              <p:tags r:id="rId1"/>
            </p:custDataLst>
          </p:nvPr>
        </p:nvPicPr>
        <p:blipFill>
          <a:blip r:embed="rId2"/>
          <a:stretch>
            <a:fillRect/>
          </a:stretch>
        </p:blipFill>
        <p:spPr>
          <a:xfrm>
            <a:off x="8178891" y="65314"/>
            <a:ext cx="3947795" cy="1061085"/>
          </a:xfrm>
          <a:prstGeom prst="rect">
            <a:avLst/>
          </a:prstGeom>
          <a:noFill/>
          <a:ln w="9525">
            <a:noFill/>
          </a:ln>
        </p:spPr>
      </p:pic>
      <p:sp>
        <p:nvSpPr>
          <p:cNvPr id="4" name="矩形 2"/>
          <p:cNvSpPr>
            <a:spLocks noChangeArrowheads="1"/>
          </p:cNvSpPr>
          <p:nvPr/>
        </p:nvSpPr>
        <p:spPr bwMode="auto">
          <a:xfrm>
            <a:off x="440962" y="651600"/>
            <a:ext cx="2759438" cy="5923156"/>
          </a:xfrm>
          <a:prstGeom prst="rect">
            <a:avLst/>
          </a:prstGeom>
          <a:noFill/>
        </p:spPr>
        <p:txBody>
          <a:bodyPr wrap="square" lIns="91428" tIns="45718" rIns="91428" bIns="45718">
            <a:spAutoFit/>
          </a:bodyPr>
          <a:lstStyle/>
          <a:p>
            <a:pPr fontAlgn="base">
              <a:lnSpc>
                <a:spcPct val="120000"/>
              </a:lnSpc>
              <a:spcBef>
                <a:spcPct val="0"/>
              </a:spcBef>
              <a:spcAft>
                <a:spcPct val="0"/>
              </a:spcAft>
              <a:defRPr/>
            </a:pPr>
            <a:r>
              <a:rPr lang="en-US" altLang="zh-CN" sz="3200" b="1" dirty="0">
                <a:solidFill>
                  <a:sysClr val="windowText" lastClr="000000"/>
                </a:solidFill>
                <a:latin typeface="楷体" panose="02010609060101010101" pitchFamily="49" charset="-122"/>
                <a:ea typeface="楷体" panose="02010609060101010101" pitchFamily="49" charset="-122"/>
                <a:cs typeface="+mn-ea"/>
              </a:rPr>
              <a:t>1.</a:t>
            </a:r>
            <a:r>
              <a:rPr lang="zh-CN" altLang="en-US" sz="3200" b="1" dirty="0">
                <a:solidFill>
                  <a:sysClr val="windowText" lastClr="000000"/>
                </a:solidFill>
                <a:latin typeface="楷体" panose="02010609060101010101" pitchFamily="49" charset="-122"/>
                <a:ea typeface="楷体" panose="02010609060101010101" pitchFamily="49" charset="-122"/>
                <a:cs typeface="+mn-ea"/>
              </a:rPr>
              <a:t>洗餐具</a:t>
            </a:r>
            <a:endParaRPr lang="en-US" altLang="zh-CN" sz="3200" b="1" dirty="0">
              <a:solidFill>
                <a:sysClr val="windowText" lastClr="000000"/>
              </a:solidFill>
              <a:latin typeface="楷体" panose="02010609060101010101" pitchFamily="49" charset="-122"/>
              <a:ea typeface="楷体" panose="02010609060101010101" pitchFamily="49" charset="-122"/>
              <a:cs typeface="+mn-ea"/>
            </a:endParaRPr>
          </a:p>
          <a:p>
            <a:pPr fontAlgn="base">
              <a:lnSpc>
                <a:spcPct val="120000"/>
              </a:lnSpc>
              <a:spcBef>
                <a:spcPct val="0"/>
              </a:spcBef>
              <a:spcAft>
                <a:spcPct val="0"/>
              </a:spcAft>
              <a:defRPr/>
            </a:pPr>
            <a:r>
              <a:rPr lang="en-US" altLang="zh-CN" sz="3200" b="1" dirty="0">
                <a:solidFill>
                  <a:sysClr val="windowText" lastClr="000000"/>
                </a:solidFill>
                <a:latin typeface="楷体" panose="02010609060101010101" pitchFamily="49" charset="-122"/>
                <a:ea typeface="楷体" panose="02010609060101010101" pitchFamily="49" charset="-122"/>
                <a:cs typeface="+mn-ea"/>
              </a:rPr>
              <a:t>2.</a:t>
            </a:r>
            <a:r>
              <a:rPr lang="zh-CN" altLang="en-US" sz="3200" b="1" dirty="0">
                <a:solidFill>
                  <a:sysClr val="windowText" lastClr="000000"/>
                </a:solidFill>
                <a:latin typeface="楷体" panose="02010609060101010101" pitchFamily="49" charset="-122"/>
                <a:ea typeface="楷体" panose="02010609060101010101" pitchFamily="49" charset="-122"/>
                <a:cs typeface="+mn-ea"/>
              </a:rPr>
              <a:t>倒垃圾</a:t>
            </a:r>
            <a:endParaRPr lang="en-US" altLang="zh-CN" sz="3200" b="1" dirty="0">
              <a:solidFill>
                <a:sysClr val="windowText" lastClr="000000"/>
              </a:solidFill>
              <a:latin typeface="楷体" panose="02010609060101010101" pitchFamily="49" charset="-122"/>
              <a:ea typeface="楷体" panose="02010609060101010101" pitchFamily="49" charset="-122"/>
              <a:cs typeface="+mn-ea"/>
            </a:endParaRPr>
          </a:p>
          <a:p>
            <a:pPr fontAlgn="base">
              <a:lnSpc>
                <a:spcPct val="120000"/>
              </a:lnSpc>
              <a:spcBef>
                <a:spcPct val="0"/>
              </a:spcBef>
              <a:spcAft>
                <a:spcPct val="0"/>
              </a:spcAft>
              <a:defRPr/>
            </a:pPr>
            <a:r>
              <a:rPr lang="en-US" altLang="zh-CN" sz="3200" b="1" dirty="0">
                <a:solidFill>
                  <a:sysClr val="windowText" lastClr="000000"/>
                </a:solidFill>
                <a:latin typeface="楷体" panose="02010609060101010101" pitchFamily="49" charset="-122"/>
                <a:ea typeface="楷体" panose="02010609060101010101" pitchFamily="49" charset="-122"/>
                <a:cs typeface="+mn-ea"/>
              </a:rPr>
              <a:t>3.</a:t>
            </a:r>
            <a:r>
              <a:rPr lang="zh-CN" altLang="en-US" sz="3200" b="1" dirty="0">
                <a:solidFill>
                  <a:sysClr val="windowText" lastClr="000000"/>
                </a:solidFill>
                <a:latin typeface="楷体" panose="02010609060101010101" pitchFamily="49" charset="-122"/>
                <a:ea typeface="楷体" panose="02010609060101010101" pitchFamily="49" charset="-122"/>
                <a:cs typeface="+mn-ea"/>
              </a:rPr>
              <a:t>叠衣服</a:t>
            </a:r>
            <a:endParaRPr lang="en-US" altLang="zh-CN" sz="3200" b="1" dirty="0">
              <a:solidFill>
                <a:sysClr val="windowText" lastClr="000000"/>
              </a:solidFill>
              <a:latin typeface="楷体" panose="02010609060101010101" pitchFamily="49" charset="-122"/>
              <a:ea typeface="楷体" panose="02010609060101010101" pitchFamily="49" charset="-122"/>
              <a:cs typeface="+mn-ea"/>
            </a:endParaRPr>
          </a:p>
          <a:p>
            <a:pPr fontAlgn="base">
              <a:lnSpc>
                <a:spcPct val="120000"/>
              </a:lnSpc>
              <a:spcBef>
                <a:spcPct val="0"/>
              </a:spcBef>
              <a:spcAft>
                <a:spcPct val="0"/>
              </a:spcAft>
              <a:defRPr/>
            </a:pPr>
            <a:r>
              <a:rPr lang="en-US" altLang="zh-CN" sz="3200" b="1" dirty="0">
                <a:solidFill>
                  <a:sysClr val="windowText" lastClr="000000"/>
                </a:solidFill>
                <a:latin typeface="楷体" panose="02010609060101010101" pitchFamily="49" charset="-122"/>
                <a:ea typeface="楷体" panose="02010609060101010101" pitchFamily="49" charset="-122"/>
                <a:cs typeface="+mn-ea"/>
              </a:rPr>
              <a:t>4.</a:t>
            </a:r>
            <a:r>
              <a:rPr lang="zh-CN" altLang="en-US" sz="3200" b="1" dirty="0">
                <a:solidFill>
                  <a:sysClr val="windowText" lastClr="000000"/>
                </a:solidFill>
                <a:latin typeface="楷体" panose="02010609060101010101" pitchFamily="49" charset="-122"/>
                <a:ea typeface="楷体" panose="02010609060101010101" pitchFamily="49" charset="-122"/>
                <a:cs typeface="+mn-ea"/>
              </a:rPr>
              <a:t>扫地</a:t>
            </a:r>
            <a:endParaRPr lang="en-US" altLang="zh-CN" sz="3200" b="1" dirty="0">
              <a:solidFill>
                <a:sysClr val="windowText" lastClr="000000"/>
              </a:solidFill>
              <a:latin typeface="楷体" panose="02010609060101010101" pitchFamily="49" charset="-122"/>
              <a:ea typeface="楷体" panose="02010609060101010101" pitchFamily="49" charset="-122"/>
              <a:cs typeface="+mn-ea"/>
            </a:endParaRPr>
          </a:p>
          <a:p>
            <a:pPr fontAlgn="base">
              <a:lnSpc>
                <a:spcPct val="120000"/>
              </a:lnSpc>
              <a:spcBef>
                <a:spcPct val="0"/>
              </a:spcBef>
              <a:spcAft>
                <a:spcPct val="0"/>
              </a:spcAft>
              <a:defRPr/>
            </a:pPr>
            <a:r>
              <a:rPr lang="en-US" altLang="zh-CN" sz="3200" b="1" dirty="0">
                <a:solidFill>
                  <a:sysClr val="windowText" lastClr="000000"/>
                </a:solidFill>
                <a:latin typeface="楷体" panose="02010609060101010101" pitchFamily="49" charset="-122"/>
                <a:ea typeface="楷体" panose="02010609060101010101" pitchFamily="49" charset="-122"/>
                <a:cs typeface="+mn-ea"/>
              </a:rPr>
              <a:t>5.</a:t>
            </a:r>
            <a:r>
              <a:rPr lang="zh-CN" altLang="en-US" sz="3200" b="1" dirty="0">
                <a:solidFill>
                  <a:sysClr val="windowText" lastClr="000000"/>
                </a:solidFill>
                <a:latin typeface="楷体" panose="02010609060101010101" pitchFamily="49" charset="-122"/>
                <a:ea typeface="楷体" panose="02010609060101010101" pitchFamily="49" charset="-122"/>
                <a:cs typeface="+mn-ea"/>
              </a:rPr>
              <a:t>铺床</a:t>
            </a:r>
            <a:endParaRPr lang="en-US" altLang="zh-CN" sz="3200" b="1" dirty="0">
              <a:solidFill>
                <a:sysClr val="windowText" lastClr="000000"/>
              </a:solidFill>
              <a:latin typeface="楷体" panose="02010609060101010101" pitchFamily="49" charset="-122"/>
              <a:ea typeface="楷体" panose="02010609060101010101" pitchFamily="49" charset="-122"/>
              <a:cs typeface="+mn-ea"/>
            </a:endParaRPr>
          </a:p>
          <a:p>
            <a:pPr fontAlgn="base">
              <a:lnSpc>
                <a:spcPct val="120000"/>
              </a:lnSpc>
              <a:spcBef>
                <a:spcPct val="0"/>
              </a:spcBef>
              <a:spcAft>
                <a:spcPct val="0"/>
              </a:spcAft>
              <a:defRPr/>
            </a:pPr>
            <a:r>
              <a:rPr lang="en-US" altLang="zh-CN" sz="3200" b="1" dirty="0">
                <a:solidFill>
                  <a:sysClr val="windowText" lastClr="000000"/>
                </a:solidFill>
                <a:latin typeface="楷体" panose="02010609060101010101" pitchFamily="49" charset="-122"/>
                <a:ea typeface="楷体" panose="02010609060101010101" pitchFamily="49" charset="-122"/>
                <a:cs typeface="+mn-ea"/>
              </a:rPr>
              <a:t>6.</a:t>
            </a:r>
            <a:r>
              <a:rPr lang="zh-CN" altLang="en-US" sz="3200" b="1" dirty="0">
                <a:solidFill>
                  <a:sysClr val="windowText" lastClr="000000"/>
                </a:solidFill>
                <a:latin typeface="楷体" panose="02010609060101010101" pitchFamily="49" charset="-122"/>
                <a:ea typeface="楷体" panose="02010609060101010101" pitchFamily="49" charset="-122"/>
                <a:cs typeface="+mn-ea"/>
              </a:rPr>
              <a:t>打扫起居室</a:t>
            </a:r>
            <a:endParaRPr lang="en-US" altLang="zh-CN" sz="3200" b="1" dirty="0">
              <a:solidFill>
                <a:sysClr val="windowText" lastClr="000000"/>
              </a:solidFill>
              <a:latin typeface="楷体" panose="02010609060101010101" pitchFamily="49" charset="-122"/>
              <a:ea typeface="楷体" panose="02010609060101010101" pitchFamily="49" charset="-122"/>
              <a:cs typeface="+mn-ea"/>
            </a:endParaRPr>
          </a:p>
          <a:p>
            <a:pPr fontAlgn="base">
              <a:lnSpc>
                <a:spcPct val="120000"/>
              </a:lnSpc>
              <a:spcBef>
                <a:spcPct val="0"/>
              </a:spcBef>
              <a:spcAft>
                <a:spcPct val="0"/>
              </a:spcAft>
              <a:defRPr/>
            </a:pPr>
            <a:r>
              <a:rPr lang="en-US" altLang="zh-CN" sz="3200" b="1" dirty="0">
                <a:solidFill>
                  <a:sysClr val="windowText" lastClr="000000"/>
                </a:solidFill>
                <a:latin typeface="楷体" panose="02010609060101010101" pitchFamily="49" charset="-122"/>
                <a:ea typeface="楷体" panose="02010609060101010101" pitchFamily="49" charset="-122"/>
                <a:cs typeface="+mn-ea"/>
              </a:rPr>
              <a:t>7.</a:t>
            </a:r>
            <a:r>
              <a:rPr lang="zh-CN" altLang="en-US" sz="3200" b="1" dirty="0">
                <a:solidFill>
                  <a:sysClr val="windowText" lastClr="000000"/>
                </a:solidFill>
                <a:latin typeface="楷体" panose="02010609060101010101" pitchFamily="49" charset="-122"/>
                <a:ea typeface="楷体" panose="02010609060101010101" pitchFamily="49" charset="-122"/>
                <a:cs typeface="+mn-ea"/>
              </a:rPr>
              <a:t>没问题</a:t>
            </a:r>
            <a:endParaRPr lang="en-US" altLang="zh-CN" sz="3200" b="1" dirty="0">
              <a:solidFill>
                <a:sysClr val="windowText" lastClr="000000"/>
              </a:solidFill>
              <a:latin typeface="楷体" panose="02010609060101010101" pitchFamily="49" charset="-122"/>
              <a:ea typeface="楷体" panose="02010609060101010101" pitchFamily="49" charset="-122"/>
              <a:cs typeface="+mn-ea"/>
            </a:endParaRPr>
          </a:p>
          <a:p>
            <a:pPr fontAlgn="base">
              <a:lnSpc>
                <a:spcPct val="120000"/>
              </a:lnSpc>
              <a:spcBef>
                <a:spcPct val="0"/>
              </a:spcBef>
              <a:spcAft>
                <a:spcPct val="0"/>
              </a:spcAft>
              <a:defRPr/>
            </a:pPr>
            <a:r>
              <a:rPr lang="en-US" altLang="zh-CN" sz="3200" b="1" dirty="0">
                <a:solidFill>
                  <a:sysClr val="windowText" lastClr="000000"/>
                </a:solidFill>
                <a:latin typeface="楷体" panose="02010609060101010101" pitchFamily="49" charset="-122"/>
                <a:ea typeface="楷体" panose="02010609060101010101" pitchFamily="49" charset="-122"/>
                <a:cs typeface="+mn-ea"/>
              </a:rPr>
              <a:t>8.</a:t>
            </a:r>
            <a:r>
              <a:rPr lang="zh-CN" altLang="en-US" sz="3200" b="1" dirty="0">
                <a:solidFill>
                  <a:sysClr val="windowText" lastClr="000000"/>
                </a:solidFill>
                <a:latin typeface="楷体" panose="02010609060101010101" pitchFamily="49" charset="-122"/>
                <a:ea typeface="楷体" panose="02010609060101010101" pitchFamily="49" charset="-122"/>
                <a:cs typeface="+mn-ea"/>
              </a:rPr>
              <a:t>搭便车</a:t>
            </a:r>
            <a:endParaRPr lang="en-US" altLang="zh-CN" sz="3200" b="1" dirty="0">
              <a:solidFill>
                <a:sysClr val="windowText" lastClr="000000"/>
              </a:solidFill>
              <a:latin typeface="楷体" panose="02010609060101010101" pitchFamily="49" charset="-122"/>
              <a:ea typeface="楷体" panose="02010609060101010101" pitchFamily="49" charset="-122"/>
              <a:cs typeface="+mn-ea"/>
            </a:endParaRPr>
          </a:p>
          <a:p>
            <a:pPr fontAlgn="base">
              <a:lnSpc>
                <a:spcPct val="120000"/>
              </a:lnSpc>
              <a:spcBef>
                <a:spcPct val="0"/>
              </a:spcBef>
              <a:spcAft>
                <a:spcPct val="0"/>
              </a:spcAft>
              <a:defRPr/>
            </a:pPr>
            <a:r>
              <a:rPr lang="en-US" altLang="zh-CN" sz="3200" b="1" dirty="0">
                <a:solidFill>
                  <a:sysClr val="windowText" lastClr="000000"/>
                </a:solidFill>
                <a:latin typeface="楷体" panose="02010609060101010101" pitchFamily="49" charset="-122"/>
                <a:ea typeface="楷体" panose="02010609060101010101" pitchFamily="49" charset="-122"/>
                <a:cs typeface="+mn-ea"/>
              </a:rPr>
              <a:t>9.</a:t>
            </a:r>
            <a:r>
              <a:rPr lang="zh-CN" altLang="en-US" sz="3200" b="1" dirty="0">
                <a:solidFill>
                  <a:sysClr val="windowText" lastClr="000000"/>
                </a:solidFill>
                <a:latin typeface="楷体" panose="02010609060101010101" pitchFamily="49" charset="-122"/>
                <a:ea typeface="楷体" panose="02010609060101010101" pitchFamily="49" charset="-122"/>
                <a:cs typeface="+mn-ea"/>
              </a:rPr>
              <a:t>外出吃晚饭</a:t>
            </a:r>
            <a:endParaRPr lang="en-US" altLang="zh-CN" sz="3200" b="1" dirty="0">
              <a:solidFill>
                <a:sysClr val="windowText" lastClr="000000"/>
              </a:solidFill>
              <a:latin typeface="楷体" panose="02010609060101010101" pitchFamily="49" charset="-122"/>
              <a:ea typeface="楷体" panose="02010609060101010101" pitchFamily="49" charset="-122"/>
              <a:cs typeface="+mn-ea"/>
            </a:endParaRPr>
          </a:p>
          <a:p>
            <a:pPr fontAlgn="base">
              <a:lnSpc>
                <a:spcPct val="120000"/>
              </a:lnSpc>
              <a:spcBef>
                <a:spcPct val="0"/>
              </a:spcBef>
              <a:spcAft>
                <a:spcPct val="0"/>
              </a:spcAft>
              <a:defRPr/>
            </a:pPr>
            <a:r>
              <a:rPr lang="en-US" altLang="zh-CN" sz="3200" b="1" dirty="0">
                <a:solidFill>
                  <a:sysClr val="windowText" lastClr="000000"/>
                </a:solidFill>
                <a:latin typeface="楷体" panose="02010609060101010101" pitchFamily="49" charset="-122"/>
                <a:ea typeface="楷体" panose="02010609060101010101" pitchFamily="49" charset="-122"/>
                <a:cs typeface="+mn-ea"/>
              </a:rPr>
              <a:t>10.</a:t>
            </a:r>
            <a:r>
              <a:rPr lang="zh-CN" altLang="en-US" sz="3200" b="1" dirty="0">
                <a:solidFill>
                  <a:sysClr val="windowText" lastClr="000000"/>
                </a:solidFill>
                <a:latin typeface="楷体" panose="02010609060101010101" pitchFamily="49" charset="-122"/>
                <a:ea typeface="楷体" panose="02010609060101010101" pitchFamily="49" charset="-122"/>
                <a:cs typeface="+mn-ea"/>
              </a:rPr>
              <a:t>去看电影</a:t>
            </a:r>
            <a:endParaRPr lang="zh-CN" altLang="en-US" sz="3200" b="1" dirty="0">
              <a:solidFill>
                <a:sysClr val="windowText" lastClr="000000"/>
              </a:solidFill>
              <a:latin typeface="楷体" panose="02010609060101010101" pitchFamily="49" charset="-122"/>
              <a:ea typeface="楷体" panose="02010609060101010101" pitchFamily="49" charset="-122"/>
              <a:cs typeface="+mn-ea"/>
            </a:endParaRPr>
          </a:p>
        </p:txBody>
      </p:sp>
      <p:sp>
        <p:nvSpPr>
          <p:cNvPr id="5" name="矩形 4"/>
          <p:cNvSpPr>
            <a:spLocks noChangeArrowheads="1"/>
          </p:cNvSpPr>
          <p:nvPr/>
        </p:nvSpPr>
        <p:spPr bwMode="auto">
          <a:xfrm>
            <a:off x="3679282" y="530542"/>
            <a:ext cx="4221480" cy="2995431"/>
          </a:xfrm>
          <a:prstGeom prst="rect">
            <a:avLst/>
          </a:prstGeom>
          <a:noFill/>
        </p:spPr>
        <p:txBody>
          <a:bodyPr wrap="square" lIns="91428" tIns="45718" rIns="91428" bIns="45718">
            <a:spAutoFit/>
          </a:bodyPr>
          <a:lstStyle/>
          <a:p>
            <a:pPr fontAlgn="base">
              <a:lnSpc>
                <a:spcPct val="120000"/>
              </a:lnSpc>
              <a:spcBef>
                <a:spcPct val="0"/>
              </a:spcBef>
              <a:spcAft>
                <a:spcPct val="0"/>
              </a:spcAft>
              <a:defRPr/>
            </a:pPr>
            <a:r>
              <a:rPr lang="en-US" altLang="zh-CN" sz="3200" b="1" dirty="0">
                <a:solidFill>
                  <a:srgbClr val="C00000"/>
                </a:solidFill>
                <a:latin typeface="Times New Roman" panose="02020603050405020304" pitchFamily="18" charset="0"/>
                <a:ea typeface="宋体" panose="02010600030101010101" pitchFamily="2" charset="-122"/>
                <a:cs typeface="+mn-ea"/>
              </a:rPr>
              <a:t>do the dishes</a:t>
            </a:r>
            <a:endParaRPr lang="en-US" altLang="zh-CN" sz="3200" b="1" dirty="0">
              <a:solidFill>
                <a:srgbClr val="C00000"/>
              </a:solidFill>
              <a:latin typeface="Times New Roman" panose="02020603050405020304" pitchFamily="18" charset="0"/>
              <a:ea typeface="宋体" panose="02010600030101010101" pitchFamily="2" charset="-122"/>
              <a:cs typeface="+mn-ea"/>
            </a:endParaRPr>
          </a:p>
          <a:p>
            <a:pPr fontAlgn="base">
              <a:lnSpc>
                <a:spcPct val="120000"/>
              </a:lnSpc>
              <a:spcBef>
                <a:spcPct val="0"/>
              </a:spcBef>
              <a:spcAft>
                <a:spcPct val="0"/>
              </a:spcAft>
              <a:defRPr/>
            </a:pPr>
            <a:r>
              <a:rPr lang="en-US" altLang="zh-CN" sz="3200" b="1" dirty="0">
                <a:solidFill>
                  <a:srgbClr val="C00000"/>
                </a:solidFill>
                <a:latin typeface="Times New Roman" panose="02020603050405020304" pitchFamily="18" charset="0"/>
                <a:ea typeface="宋体" panose="02010600030101010101" pitchFamily="2" charset="-122"/>
                <a:cs typeface="+mn-ea"/>
              </a:rPr>
              <a:t>take out the rubbish</a:t>
            </a:r>
            <a:endParaRPr lang="en-US" altLang="zh-CN" sz="3200" b="1" dirty="0">
              <a:solidFill>
                <a:srgbClr val="C00000"/>
              </a:solidFill>
              <a:latin typeface="Times New Roman" panose="02020603050405020304" pitchFamily="18" charset="0"/>
              <a:ea typeface="宋体" panose="02010600030101010101" pitchFamily="2" charset="-122"/>
              <a:cs typeface="+mn-ea"/>
            </a:endParaRPr>
          </a:p>
          <a:p>
            <a:pPr fontAlgn="base">
              <a:lnSpc>
                <a:spcPct val="120000"/>
              </a:lnSpc>
              <a:spcBef>
                <a:spcPct val="0"/>
              </a:spcBef>
              <a:spcAft>
                <a:spcPct val="0"/>
              </a:spcAft>
              <a:defRPr/>
            </a:pPr>
            <a:r>
              <a:rPr lang="en-US" altLang="zh-CN" sz="3200" b="1" dirty="0">
                <a:solidFill>
                  <a:srgbClr val="C00000"/>
                </a:solidFill>
                <a:latin typeface="Times New Roman" panose="02020603050405020304" pitchFamily="18" charset="0"/>
                <a:ea typeface="宋体" panose="02010600030101010101" pitchFamily="2" charset="-122"/>
                <a:cs typeface="+mn-ea"/>
              </a:rPr>
              <a:t>fold the/one’s clothes</a:t>
            </a:r>
            <a:endParaRPr lang="en-US" altLang="zh-CN" sz="3200" b="1" dirty="0">
              <a:solidFill>
                <a:srgbClr val="C00000"/>
              </a:solidFill>
              <a:latin typeface="Times New Roman" panose="02020603050405020304" pitchFamily="18" charset="0"/>
              <a:ea typeface="宋体" panose="02010600030101010101" pitchFamily="2" charset="-122"/>
              <a:cs typeface="+mn-ea"/>
            </a:endParaRPr>
          </a:p>
          <a:p>
            <a:pPr fontAlgn="base">
              <a:lnSpc>
                <a:spcPct val="120000"/>
              </a:lnSpc>
              <a:spcBef>
                <a:spcPct val="0"/>
              </a:spcBef>
              <a:spcAft>
                <a:spcPct val="0"/>
              </a:spcAft>
              <a:defRPr/>
            </a:pPr>
            <a:r>
              <a:rPr lang="en-US" altLang="zh-CN" sz="3200" b="1" dirty="0">
                <a:solidFill>
                  <a:srgbClr val="C00000"/>
                </a:solidFill>
                <a:latin typeface="Times New Roman" panose="02020603050405020304" pitchFamily="18" charset="0"/>
                <a:ea typeface="宋体" panose="02010600030101010101" pitchFamily="2" charset="-122"/>
                <a:cs typeface="+mn-ea"/>
              </a:rPr>
              <a:t>sweep the floor</a:t>
            </a:r>
            <a:endParaRPr lang="en-US" altLang="zh-CN" sz="3200" b="1" dirty="0">
              <a:solidFill>
                <a:srgbClr val="C00000"/>
              </a:solidFill>
              <a:latin typeface="Times New Roman" panose="02020603050405020304" pitchFamily="18" charset="0"/>
              <a:ea typeface="宋体" panose="02010600030101010101" pitchFamily="2" charset="-122"/>
              <a:cs typeface="+mn-ea"/>
            </a:endParaRPr>
          </a:p>
          <a:p>
            <a:pPr fontAlgn="base">
              <a:lnSpc>
                <a:spcPct val="120000"/>
              </a:lnSpc>
              <a:spcBef>
                <a:spcPct val="0"/>
              </a:spcBef>
              <a:spcAft>
                <a:spcPct val="0"/>
              </a:spcAft>
              <a:defRPr/>
            </a:pPr>
            <a:r>
              <a:rPr lang="en-US" altLang="zh-CN" sz="3200" b="1" dirty="0">
                <a:solidFill>
                  <a:srgbClr val="C00000"/>
                </a:solidFill>
                <a:latin typeface="Times New Roman" panose="02020603050405020304" pitchFamily="18" charset="0"/>
                <a:ea typeface="宋体" panose="02010600030101010101" pitchFamily="2" charset="-122"/>
                <a:cs typeface="+mn-ea"/>
              </a:rPr>
              <a:t>make the/one’s bed</a:t>
            </a:r>
            <a:endParaRPr lang="en-US" altLang="zh-CN" sz="3200" b="1" dirty="0">
              <a:solidFill>
                <a:srgbClr val="C00000"/>
              </a:solidFill>
              <a:latin typeface="Times New Roman" panose="02020603050405020304" pitchFamily="18" charset="0"/>
              <a:ea typeface="宋体" panose="02010600030101010101" pitchFamily="2" charset="-122"/>
              <a:cs typeface="+mn-ea"/>
            </a:endParaRPr>
          </a:p>
        </p:txBody>
      </p:sp>
      <p:sp>
        <p:nvSpPr>
          <p:cNvPr id="6" name="矩形 5"/>
          <p:cNvSpPr>
            <a:spLocks noChangeArrowheads="1"/>
          </p:cNvSpPr>
          <p:nvPr/>
        </p:nvSpPr>
        <p:spPr bwMode="auto">
          <a:xfrm>
            <a:off x="3679282" y="3525973"/>
            <a:ext cx="4192905" cy="2995431"/>
          </a:xfrm>
          <a:prstGeom prst="rect">
            <a:avLst/>
          </a:prstGeom>
          <a:noFill/>
        </p:spPr>
        <p:txBody>
          <a:bodyPr wrap="square" lIns="91428" tIns="45718" rIns="91428" bIns="45718">
            <a:spAutoFit/>
          </a:bodyPr>
          <a:lstStyle/>
          <a:p>
            <a:pPr fontAlgn="base">
              <a:lnSpc>
                <a:spcPct val="120000"/>
              </a:lnSpc>
              <a:spcBef>
                <a:spcPct val="0"/>
              </a:spcBef>
              <a:spcAft>
                <a:spcPct val="0"/>
              </a:spcAft>
              <a:defRPr/>
            </a:pPr>
            <a:r>
              <a:rPr lang="en-US" altLang="zh-CN" sz="3200" b="1" dirty="0">
                <a:solidFill>
                  <a:srgbClr val="C00000"/>
                </a:solidFill>
                <a:latin typeface="Times New Roman" panose="02020603050405020304" pitchFamily="18" charset="0"/>
                <a:ea typeface="宋体" panose="02010600030101010101" pitchFamily="2" charset="-122"/>
                <a:cs typeface="+mn-ea"/>
              </a:rPr>
              <a:t>clean the living room</a:t>
            </a:r>
            <a:endParaRPr lang="en-US" altLang="zh-CN" sz="3200" b="1" dirty="0">
              <a:solidFill>
                <a:srgbClr val="C00000"/>
              </a:solidFill>
              <a:latin typeface="Times New Roman" panose="02020603050405020304" pitchFamily="18" charset="0"/>
              <a:ea typeface="宋体" panose="02010600030101010101" pitchFamily="2" charset="-122"/>
              <a:cs typeface="+mn-ea"/>
            </a:endParaRPr>
          </a:p>
          <a:p>
            <a:pPr fontAlgn="base">
              <a:lnSpc>
                <a:spcPct val="120000"/>
              </a:lnSpc>
              <a:spcBef>
                <a:spcPct val="0"/>
              </a:spcBef>
              <a:spcAft>
                <a:spcPct val="0"/>
              </a:spcAft>
              <a:defRPr/>
            </a:pPr>
            <a:r>
              <a:rPr lang="en-US" altLang="zh-CN" sz="3200" b="1" dirty="0">
                <a:solidFill>
                  <a:srgbClr val="C00000"/>
                </a:solidFill>
                <a:latin typeface="Times New Roman" panose="02020603050405020304" pitchFamily="18" charset="0"/>
                <a:ea typeface="宋体" panose="02010600030101010101" pitchFamily="2" charset="-122"/>
                <a:cs typeface="+mn-ea"/>
              </a:rPr>
              <a:t>no problem</a:t>
            </a:r>
            <a:endParaRPr lang="en-US" altLang="zh-CN" sz="3200" b="1" dirty="0">
              <a:solidFill>
                <a:srgbClr val="C00000"/>
              </a:solidFill>
              <a:latin typeface="Times New Roman" panose="02020603050405020304" pitchFamily="18" charset="0"/>
              <a:ea typeface="宋体" panose="02010600030101010101" pitchFamily="2" charset="-122"/>
              <a:cs typeface="+mn-ea"/>
            </a:endParaRPr>
          </a:p>
          <a:p>
            <a:pPr fontAlgn="base">
              <a:lnSpc>
                <a:spcPct val="120000"/>
              </a:lnSpc>
              <a:spcBef>
                <a:spcPct val="0"/>
              </a:spcBef>
              <a:spcAft>
                <a:spcPct val="0"/>
              </a:spcAft>
              <a:defRPr/>
            </a:pPr>
            <a:r>
              <a:rPr lang="en-US" altLang="zh-CN" sz="3200" b="1" dirty="0">
                <a:solidFill>
                  <a:srgbClr val="C00000"/>
                </a:solidFill>
                <a:latin typeface="Times New Roman" panose="02020603050405020304" pitchFamily="18" charset="0"/>
                <a:ea typeface="宋体" panose="02010600030101010101" pitchFamily="2" charset="-122"/>
                <a:cs typeface="+mn-ea"/>
              </a:rPr>
              <a:t>get a ride</a:t>
            </a:r>
            <a:endParaRPr lang="en-US" altLang="zh-CN" sz="3200" b="1" dirty="0">
              <a:solidFill>
                <a:srgbClr val="C00000"/>
              </a:solidFill>
              <a:latin typeface="Times New Roman" panose="02020603050405020304" pitchFamily="18" charset="0"/>
              <a:ea typeface="宋体" panose="02010600030101010101" pitchFamily="2" charset="-122"/>
              <a:cs typeface="+mn-ea"/>
            </a:endParaRPr>
          </a:p>
          <a:p>
            <a:pPr fontAlgn="base">
              <a:lnSpc>
                <a:spcPct val="120000"/>
              </a:lnSpc>
              <a:spcBef>
                <a:spcPct val="0"/>
              </a:spcBef>
              <a:spcAft>
                <a:spcPct val="0"/>
              </a:spcAft>
              <a:defRPr/>
            </a:pPr>
            <a:r>
              <a:rPr lang="en-US" altLang="zh-CN" sz="3200" b="1" dirty="0">
                <a:solidFill>
                  <a:srgbClr val="C00000"/>
                </a:solidFill>
                <a:latin typeface="Times New Roman" panose="02020603050405020304" pitchFamily="18" charset="0"/>
                <a:ea typeface="宋体" panose="02010600030101010101" pitchFamily="2" charset="-122"/>
                <a:cs typeface="+mn-ea"/>
              </a:rPr>
              <a:t>go out for dinner </a:t>
            </a:r>
            <a:endParaRPr lang="en-US" altLang="zh-CN" sz="3200" b="1" dirty="0">
              <a:solidFill>
                <a:srgbClr val="C00000"/>
              </a:solidFill>
              <a:latin typeface="Times New Roman" panose="02020603050405020304" pitchFamily="18" charset="0"/>
              <a:ea typeface="宋体" panose="02010600030101010101" pitchFamily="2" charset="-122"/>
              <a:cs typeface="+mn-ea"/>
            </a:endParaRPr>
          </a:p>
          <a:p>
            <a:pPr fontAlgn="base">
              <a:lnSpc>
                <a:spcPct val="120000"/>
              </a:lnSpc>
              <a:spcBef>
                <a:spcPct val="0"/>
              </a:spcBef>
              <a:spcAft>
                <a:spcPct val="0"/>
              </a:spcAft>
              <a:defRPr/>
            </a:pPr>
            <a:r>
              <a:rPr lang="en-US" altLang="zh-CN" sz="3200" b="1" dirty="0">
                <a:solidFill>
                  <a:srgbClr val="C00000"/>
                </a:solidFill>
                <a:latin typeface="Times New Roman" panose="02020603050405020304" pitchFamily="18" charset="0"/>
                <a:ea typeface="宋体" panose="02010600030101010101" pitchFamily="2" charset="-122"/>
                <a:cs typeface="+mn-ea"/>
              </a:rPr>
              <a:t>go to the movies </a:t>
            </a:r>
            <a:endParaRPr lang="en-US" altLang="zh-CN" sz="3200" b="1" dirty="0">
              <a:solidFill>
                <a:srgbClr val="C00000"/>
              </a:solidFill>
              <a:latin typeface="Times New Roman" panose="02020603050405020304" pitchFamily="18" charset="0"/>
              <a:ea typeface="宋体" panose="02010600030101010101" pitchFamily="2" charset="-122"/>
              <a:cs typeface="+mn-ea"/>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4868" y="2399751"/>
            <a:ext cx="4281746" cy="428174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barn(inVertical)">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barn(inVertical)">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barn(inVertical)">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 calcmode="lin" valueType="num">
                                      <p:cBhvr>
                                        <p:cTn id="38"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9"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barn(inVertical)">
                                      <p:cBhvr>
                                        <p:cTn id="44" dur="500"/>
                                        <p:tgtEl>
                                          <p:spTgt spid="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 calcmode="lin" valueType="num">
                                      <p:cBhvr>
                                        <p:cTn id="49"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barn(inVertical)">
                                      <p:cBhvr>
                                        <p:cTn id="5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矩形 11"/>
          <p:cNvSpPr/>
          <p:nvPr/>
        </p:nvSpPr>
        <p:spPr>
          <a:xfrm>
            <a:off x="0" y="2210650"/>
            <a:ext cx="12192000" cy="4168578"/>
          </a:xfrm>
          <a:prstGeom prst="rect">
            <a:avLst/>
          </a:prstGeom>
          <a:blipFill dpi="0" rotWithShape="1">
            <a:blip r:embed="rId1">
              <a:alphaModFix amt="30000"/>
            </a:blip>
            <a:srcRect/>
            <a:stretch>
              <a:fillRect t="-2151" b="-1179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a:ea typeface="思源黑体 CN Light"/>
              <a:cs typeface="+mn-cs"/>
            </a:endParaRPr>
          </a:p>
        </p:txBody>
      </p:sp>
      <p:pic>
        <p:nvPicPr>
          <p:cNvPr id="2097168" name="图片 4"/>
          <p:cNvPicPr>
            <a:picLocks noChangeAspect="1"/>
          </p:cNvPicPr>
          <p:nvPr/>
        </p:nvPicPr>
        <p:blipFill rotWithShape="1">
          <a:blip r:embed="rId2" cstate="email"/>
          <a:srcRect t="1" r="11412" b="56978"/>
          <a:stretch>
            <a:fillRect/>
          </a:stretch>
        </p:blipFill>
        <p:spPr>
          <a:xfrm>
            <a:off x="0" y="0"/>
            <a:ext cx="8686800" cy="2671346"/>
          </a:xfrm>
          <a:prstGeom prst="rect">
            <a:avLst/>
          </a:prstGeom>
        </p:spPr>
      </p:pic>
      <p:pic>
        <p:nvPicPr>
          <p:cNvPr id="2097169" name="图片 12"/>
          <p:cNvPicPr>
            <a:picLocks noChangeAspect="1"/>
          </p:cNvPicPr>
          <p:nvPr/>
        </p:nvPicPr>
        <p:blipFill rotWithShape="1">
          <a:blip r:embed="rId3" cstate="email"/>
          <a:srcRect t="44062"/>
          <a:stretch>
            <a:fillRect/>
          </a:stretch>
        </p:blipFill>
        <p:spPr>
          <a:xfrm>
            <a:off x="10094852" y="583461"/>
            <a:ext cx="1235975" cy="708268"/>
          </a:xfrm>
          <a:prstGeom prst="rect">
            <a:avLst/>
          </a:prstGeom>
        </p:spPr>
      </p:pic>
      <p:pic>
        <p:nvPicPr>
          <p:cNvPr id="15" name="图片 14" descr="08d7da8843d630a85cf8061714b4bdd6"/>
          <p:cNvPicPr>
            <a:picLocks noChangeAspect="1"/>
          </p:cNvPicPr>
          <p:nvPr/>
        </p:nvPicPr>
        <p:blipFill>
          <a:blip r:embed="rId4"/>
          <a:stretch>
            <a:fillRect/>
          </a:stretch>
        </p:blipFill>
        <p:spPr>
          <a:xfrm>
            <a:off x="181156" y="-19498"/>
            <a:ext cx="11836674" cy="6860166"/>
          </a:xfrm>
          <a:prstGeom prst="rect">
            <a:avLst/>
          </a:prstGeom>
        </p:spPr>
      </p:pic>
      <p:sp>
        <p:nvSpPr>
          <p:cNvPr id="3" name="矩形 2"/>
          <p:cNvSpPr/>
          <p:nvPr>
            <p:custDataLst>
              <p:tags r:id="rId5"/>
            </p:custDataLst>
          </p:nvPr>
        </p:nvSpPr>
        <p:spPr>
          <a:xfrm>
            <a:off x="929540" y="1055241"/>
            <a:ext cx="4940667" cy="5408622"/>
          </a:xfrm>
          <a:prstGeom prst="rect">
            <a:avLst/>
          </a:prstGeom>
        </p:spPr>
        <p:txBody>
          <a:bodyPr wrap="square">
            <a:no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Period 1. Section A (1a-2c)</a:t>
            </a:r>
            <a:endPar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charset="-122"/>
                <a:cs typeface="Times New Roman" panose="02020603050405020304" pitchFamily="18" charset="0"/>
              </a:rPr>
              <a:t>----</a:t>
            </a:r>
            <a:r>
              <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Learn to make polite requests and ask for permission</a:t>
            </a:r>
            <a:endPar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Period 2. Section A (2d&amp;GF-4c)</a:t>
            </a:r>
            <a:endPar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a:lnSpc>
                <a:spcPct val="130000"/>
              </a:lnSpc>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charset="-122"/>
                <a:cs typeface="Times New Roman" panose="02020603050405020304" pitchFamily="18" charset="0"/>
              </a:rPr>
              <a:t>----</a:t>
            </a:r>
            <a:r>
              <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Make polite requests and ask for permission rightly</a:t>
            </a:r>
            <a:endPar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charset="-122"/>
              <a:cs typeface="Times New Roman" panose="02020603050405020304" pitchFamily="18" charset="0"/>
            </a:endParaRPr>
          </a:p>
          <a:p>
            <a:pPr>
              <a:lnSpc>
                <a:spcPct val="130000"/>
              </a:lnSpc>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Period 3. Section A (3a-3c)</a:t>
            </a:r>
            <a:endPar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a:lnSpc>
                <a:spcPct val="130000"/>
              </a:lnSpc>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F</a:t>
            </a:r>
            <a:r>
              <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ind out why mom and Nancy are in conflict</a:t>
            </a:r>
            <a:endPar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Show our own opinions about doing chores</a:t>
            </a:r>
            <a:endPar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 name="文本框 9"/>
          <p:cNvSpPr txBox="1"/>
          <p:nvPr/>
        </p:nvSpPr>
        <p:spPr>
          <a:xfrm>
            <a:off x="799990" y="394137"/>
            <a:ext cx="5190382" cy="393954"/>
          </a:xfrm>
          <a:prstGeom prst="rect">
            <a:avLst/>
          </a:prstGeom>
          <a:noFill/>
        </p:spPr>
        <p:txBody>
          <a:bodyPr wrap="square" lIns="0" tIns="0" rIns="0" bIns="0" rtlCol="0">
            <a:spAutoFit/>
          </a:bodyPr>
          <a:lstStyle/>
          <a:p>
            <a:pPr algn="ctr">
              <a:lnSpc>
                <a:spcPct val="80000"/>
              </a:lnSpc>
              <a:defRPr/>
            </a:pPr>
            <a:r>
              <a:rPr kumimoji="0" lang="en-US" altLang="zh-CN" sz="32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Personal housework schedule</a:t>
            </a:r>
            <a:endParaRPr kumimoji="0" lang="en-US" altLang="zh-CN" sz="32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矩形 4"/>
          <p:cNvSpPr/>
          <p:nvPr>
            <p:custDataLst>
              <p:tags r:id="rId6"/>
            </p:custDataLst>
          </p:nvPr>
        </p:nvSpPr>
        <p:spPr>
          <a:xfrm>
            <a:off x="6360638" y="766477"/>
            <a:ext cx="5286926" cy="5631669"/>
          </a:xfrm>
          <a:prstGeom prst="rect">
            <a:avLst/>
          </a:prstGeom>
        </p:spPr>
        <p:txBody>
          <a:bodyPr wrap="square">
            <a:no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Period 4. Section B (1a-1d)</a:t>
            </a:r>
            <a:endPar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a:t>
            </a:r>
            <a:r>
              <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Use </a:t>
            </a:r>
            <a:r>
              <a:rPr lang="en-US" altLang="zh-CN" sz="2400" b="1" i="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could</a:t>
            </a:r>
            <a:r>
              <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 to make requests and ask for permission</a:t>
            </a:r>
            <a:endPar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----Love doing chores and learn how to help others</a:t>
            </a:r>
            <a:endPar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Period 5. Section B (2a-2e)</a:t>
            </a:r>
            <a:endPar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charset="-122"/>
                <a:cs typeface="Times New Roman" panose="02020603050405020304" pitchFamily="18" charset="0"/>
              </a:rPr>
              <a:t>----</a:t>
            </a:r>
            <a:r>
              <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Get parents’ different opinions on whether young people should do chores at home</a:t>
            </a:r>
            <a:endPar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a:t>
            </a:r>
            <a:r>
              <a:rPr lang="en-US" altLang="zh-CN" sz="2400" b="1" i="1" noProof="1">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Share your own ideas and know the importance of doing chores</a:t>
            </a:r>
            <a:endParaRPr lang="en-US" altLang="zh-CN" sz="2400" b="1" i="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Period 6. Section B (3a-Self Check)</a:t>
            </a:r>
            <a:endPar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a:lnSpc>
                <a:spcPct val="110000"/>
              </a:lnSpc>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----Finish your </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personal housework schedule</a:t>
            </a:r>
            <a:endParaRPr kumimoji="0" lang="en-US" altLang="zh-CN" sz="24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endParaRPr kumimoji="0" lang="en-US" altLang="zh-CN" sz="24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endParaRPr kumimoji="0" lang="en-US" altLang="zh-CN" sz="24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descr="图标&#10;&#10;描述已自动生成"/>
          <p:cNvPicPr>
            <a:picLocks noChangeAspect="1"/>
          </p:cNvPicPr>
          <p:nvPr/>
        </p:nvPicPr>
        <p:blipFill>
          <a:blip r:embed="rId7"/>
          <a:stretch>
            <a:fillRect/>
          </a:stretch>
        </p:blipFill>
        <p:spPr>
          <a:xfrm>
            <a:off x="4088904" y="1234649"/>
            <a:ext cx="1113537" cy="111353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5569187"/>
            <a:ext cx="12192000" cy="1303868"/>
            <a:chOff x="0" y="4176888"/>
            <a:chExt cx="9144000" cy="977901"/>
          </a:xfrm>
        </p:grpSpPr>
        <p:sp>
          <p:nvSpPr>
            <p:cNvPr id="4" name="矩形 3"/>
            <p:cNvSpPr/>
            <p:nvPr/>
          </p:nvSpPr>
          <p:spPr>
            <a:xfrm>
              <a:off x="0" y="4176888"/>
              <a:ext cx="9144000" cy="156633"/>
            </a:xfrm>
            <a:prstGeom prst="rect">
              <a:avLst/>
            </a:prstGeom>
            <a:solidFill>
              <a:srgbClr val="A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a:solidFill>
                  <a:srgbClr val="FFFFFF"/>
                </a:solidFill>
              </a:endParaRPr>
            </a:p>
          </p:txBody>
        </p:sp>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324350"/>
              <a:ext cx="9144000" cy="830439"/>
            </a:xfrm>
            <a:prstGeom prst="rect">
              <a:avLst/>
            </a:prstGeom>
          </p:spPr>
        </p:pic>
      </p:gr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0" y="2903"/>
            <a:ext cx="898346" cy="721436"/>
          </a:xfrm>
          <a:prstGeom prst="rect">
            <a:avLst/>
          </a:prstGeom>
        </p:spPr>
      </p:pic>
      <p:sp>
        <p:nvSpPr>
          <p:cNvPr id="7" name="Text Box 2"/>
          <p:cNvSpPr txBox="1">
            <a:spLocks noChangeArrowheads="1"/>
          </p:cNvSpPr>
          <p:nvPr>
            <p:custDataLst>
              <p:tags r:id="rId4"/>
            </p:custDataLst>
          </p:nvPr>
        </p:nvSpPr>
        <p:spPr bwMode="auto">
          <a:xfrm>
            <a:off x="416893" y="1143026"/>
            <a:ext cx="11521280" cy="4228851"/>
          </a:xfrm>
          <a:prstGeom prst="rect">
            <a:avLst/>
          </a:prstGeom>
          <a:noFill/>
          <a:ln w="19050">
            <a:noFill/>
            <a:prstDash val="dash"/>
            <a:miter lim="800000"/>
          </a:ln>
          <a:effectLst/>
        </p:spPr>
        <p:txBody>
          <a:bodyPr wrap="square" lIns="91428" tIns="45718" rIns="91428" bIns="45718">
            <a:spAutoFit/>
          </a:bodyPr>
          <a:lstStyle/>
          <a:p>
            <a:pPr marL="465455" indent="-465455" fontAlgn="base">
              <a:lnSpc>
                <a:spcPct val="120000"/>
              </a:lnSpc>
              <a:spcBef>
                <a:spcPct val="0"/>
              </a:spcBef>
              <a:spcAft>
                <a:spcPct val="0"/>
              </a:spcAft>
              <a:defRPr/>
            </a:pPr>
            <a:r>
              <a:rPr lang="en-US" altLang="zh-CN" sz="32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1. After dinner, you need to ___________.</a:t>
            </a:r>
            <a:endParaRPr lang="en-US" altLang="zh-CN" sz="32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endParaRPr>
          </a:p>
          <a:p>
            <a:pPr marL="465455" indent="-465455" fontAlgn="base">
              <a:lnSpc>
                <a:spcPct val="120000"/>
              </a:lnSpc>
              <a:spcBef>
                <a:spcPct val="0"/>
              </a:spcBef>
              <a:spcAft>
                <a:spcPct val="0"/>
              </a:spcAft>
              <a:defRPr/>
            </a:pPr>
            <a:r>
              <a:rPr lang="en-US" altLang="zh-CN" sz="32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2. After the washed clothes are dry, you need to ______________ .</a:t>
            </a:r>
            <a:endParaRPr lang="en-US" altLang="zh-CN" sz="32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endParaRPr>
          </a:p>
          <a:p>
            <a:pPr marL="465455" indent="-465455" fontAlgn="base">
              <a:lnSpc>
                <a:spcPct val="120000"/>
              </a:lnSpc>
              <a:spcBef>
                <a:spcPct val="0"/>
              </a:spcBef>
              <a:spcAft>
                <a:spcPct val="0"/>
              </a:spcAft>
              <a:defRPr/>
            </a:pPr>
            <a:r>
              <a:rPr lang="en-US" altLang="zh-CN" sz="32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3. If the dustbin is full, you have to _______________.</a:t>
            </a:r>
            <a:endParaRPr lang="en-US" altLang="zh-CN" sz="32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endParaRPr>
          </a:p>
          <a:p>
            <a:pPr marL="449580" indent="-449580" fontAlgn="base">
              <a:lnSpc>
                <a:spcPct val="120000"/>
              </a:lnSpc>
              <a:spcBef>
                <a:spcPct val="0"/>
              </a:spcBef>
              <a:spcAft>
                <a:spcPct val="0"/>
              </a:spcAft>
              <a:defRPr/>
            </a:pPr>
            <a:r>
              <a:rPr lang="en-US" altLang="zh-CN" sz="32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4. If there is lots of dust on the floor, you have to ____________.</a:t>
            </a:r>
            <a:endParaRPr lang="en-US" altLang="zh-CN" sz="32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endParaRPr>
          </a:p>
          <a:p>
            <a:pPr marL="449580" indent="-449580" fontAlgn="base">
              <a:lnSpc>
                <a:spcPct val="120000"/>
              </a:lnSpc>
              <a:spcBef>
                <a:spcPct val="0"/>
              </a:spcBef>
              <a:spcAft>
                <a:spcPct val="0"/>
              </a:spcAft>
              <a:defRPr/>
            </a:pPr>
            <a:r>
              <a:rPr lang="en-US" altLang="zh-CN" sz="32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5. After you get up in the morning, you need to ____________.</a:t>
            </a:r>
            <a:endParaRPr lang="en-US" altLang="zh-CN" sz="32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endParaRPr>
          </a:p>
          <a:p>
            <a:pPr marL="449580" indent="-449580" fontAlgn="base">
              <a:lnSpc>
                <a:spcPct val="120000"/>
              </a:lnSpc>
              <a:spcBef>
                <a:spcPct val="0"/>
              </a:spcBef>
              <a:spcAft>
                <a:spcPct val="0"/>
              </a:spcAft>
              <a:defRPr/>
            </a:pPr>
            <a:r>
              <a:rPr lang="en-US" altLang="zh-CN" sz="32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6. If your clothes are dirty, you need to ____________.</a:t>
            </a:r>
            <a:endParaRPr lang="en-US" altLang="zh-CN" sz="32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endParaRPr>
          </a:p>
          <a:p>
            <a:pPr marL="449580" indent="-449580" fontAlgn="base">
              <a:lnSpc>
                <a:spcPct val="120000"/>
              </a:lnSpc>
              <a:spcBef>
                <a:spcPct val="0"/>
              </a:spcBef>
              <a:spcAft>
                <a:spcPct val="0"/>
              </a:spcAft>
              <a:defRPr/>
            </a:pPr>
            <a:r>
              <a:rPr lang="en-US" altLang="zh-CN" sz="32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7. If your bike is dirty, you have to _____________.</a:t>
            </a:r>
            <a:endParaRPr lang="en-US" altLang="zh-CN" sz="32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8" name="Text Box 6"/>
          <p:cNvSpPr txBox="1">
            <a:spLocks noChangeArrowheads="1"/>
          </p:cNvSpPr>
          <p:nvPr>
            <p:custDataLst>
              <p:tags r:id="rId5"/>
            </p:custDataLst>
          </p:nvPr>
        </p:nvSpPr>
        <p:spPr bwMode="auto">
          <a:xfrm>
            <a:off x="5241432" y="1151710"/>
            <a:ext cx="3302316" cy="683264"/>
          </a:xfrm>
          <a:prstGeom prst="rect">
            <a:avLst/>
          </a:prstGeom>
          <a:noFill/>
          <a:ln w="9525">
            <a:noFill/>
            <a:miter lim="800000"/>
          </a:ln>
          <a:effectLst/>
        </p:spPr>
        <p:txBody>
          <a:bodyPr wrap="square" lIns="91428" tIns="45718" rIns="91428" bIns="45718">
            <a:spAutoFit/>
          </a:bodyPr>
          <a:lstStyle/>
          <a:p>
            <a:pPr fontAlgn="base">
              <a:lnSpc>
                <a:spcPct val="120000"/>
              </a:lnSpc>
              <a:spcBef>
                <a:spcPct val="0"/>
              </a:spcBef>
              <a:spcAft>
                <a:spcPct val="0"/>
              </a:spcAft>
              <a:defRPr/>
            </a:pPr>
            <a:r>
              <a:rPr lang="en-US" altLang="zh-CN" sz="32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rPr>
              <a:t>do the dishes</a:t>
            </a:r>
            <a:endParaRPr lang="en-US" altLang="zh-CN" sz="32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9" name="Text Box 7"/>
          <p:cNvSpPr txBox="1">
            <a:spLocks noChangeArrowheads="1"/>
          </p:cNvSpPr>
          <p:nvPr>
            <p:custDataLst>
              <p:tags r:id="rId6"/>
            </p:custDataLst>
          </p:nvPr>
        </p:nvSpPr>
        <p:spPr bwMode="auto">
          <a:xfrm>
            <a:off x="8697814" y="1733956"/>
            <a:ext cx="3240360" cy="683264"/>
          </a:xfrm>
          <a:prstGeom prst="rect">
            <a:avLst/>
          </a:prstGeom>
          <a:noFill/>
          <a:ln w="9525">
            <a:noFill/>
            <a:miter lim="800000"/>
          </a:ln>
          <a:effectLst/>
        </p:spPr>
        <p:txBody>
          <a:bodyPr wrap="square" lIns="91428" tIns="45718" rIns="91428" bIns="45718">
            <a:spAutoFit/>
          </a:bodyPr>
          <a:lstStyle/>
          <a:p>
            <a:pPr fontAlgn="base">
              <a:lnSpc>
                <a:spcPct val="120000"/>
              </a:lnSpc>
              <a:spcBef>
                <a:spcPct val="0"/>
              </a:spcBef>
              <a:spcAft>
                <a:spcPct val="0"/>
              </a:spcAft>
              <a:defRPr/>
            </a:pPr>
            <a:r>
              <a:rPr lang="en-US" altLang="zh-CN" sz="32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rPr>
              <a:t>fold your clothes</a:t>
            </a:r>
            <a:endParaRPr lang="en-US" altLang="zh-CN" sz="32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10" name="Text Box 8"/>
          <p:cNvSpPr txBox="1">
            <a:spLocks noChangeArrowheads="1"/>
          </p:cNvSpPr>
          <p:nvPr>
            <p:custDataLst>
              <p:tags r:id="rId7"/>
            </p:custDataLst>
          </p:nvPr>
        </p:nvSpPr>
        <p:spPr bwMode="auto">
          <a:xfrm>
            <a:off x="6534700" y="2336758"/>
            <a:ext cx="3396933" cy="683264"/>
          </a:xfrm>
          <a:prstGeom prst="rect">
            <a:avLst/>
          </a:prstGeom>
          <a:noFill/>
          <a:ln w="9525">
            <a:noFill/>
            <a:miter lim="800000"/>
          </a:ln>
          <a:effectLst/>
        </p:spPr>
        <p:txBody>
          <a:bodyPr wrap="square" lIns="91428" tIns="45718" rIns="91428" bIns="45718">
            <a:spAutoFit/>
          </a:bodyPr>
          <a:lstStyle/>
          <a:p>
            <a:pPr fontAlgn="base">
              <a:lnSpc>
                <a:spcPct val="120000"/>
              </a:lnSpc>
              <a:spcBef>
                <a:spcPct val="0"/>
              </a:spcBef>
              <a:spcAft>
                <a:spcPct val="0"/>
              </a:spcAft>
              <a:defRPr/>
            </a:pPr>
            <a:r>
              <a:rPr lang="en-US" altLang="zh-CN" sz="3200"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rPr>
              <a:t>take out the trash</a:t>
            </a:r>
            <a:endParaRPr lang="en-US" altLang="zh-CN" sz="3200"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11" name="Text Box 3"/>
          <p:cNvSpPr txBox="1">
            <a:spLocks noChangeArrowheads="1"/>
          </p:cNvSpPr>
          <p:nvPr>
            <p:custDataLst>
              <p:tags r:id="rId8"/>
            </p:custDataLst>
          </p:nvPr>
        </p:nvSpPr>
        <p:spPr bwMode="auto">
          <a:xfrm>
            <a:off x="8883566" y="2910970"/>
            <a:ext cx="3168651" cy="683264"/>
          </a:xfrm>
          <a:prstGeom prst="rect">
            <a:avLst/>
          </a:prstGeom>
          <a:noFill/>
          <a:ln w="9525" algn="ctr">
            <a:noFill/>
            <a:miter lim="800000"/>
          </a:ln>
          <a:effectLst/>
        </p:spPr>
        <p:txBody>
          <a:bodyPr lIns="91428" tIns="45718" rIns="91428" bIns="45718">
            <a:spAutoFit/>
          </a:bodyPr>
          <a:lstStyle/>
          <a:p>
            <a:pPr fontAlgn="base">
              <a:lnSpc>
                <a:spcPct val="120000"/>
              </a:lnSpc>
              <a:spcBef>
                <a:spcPct val="0"/>
              </a:spcBef>
              <a:spcAft>
                <a:spcPct val="0"/>
              </a:spcAft>
              <a:defRPr/>
            </a:pPr>
            <a:r>
              <a:rPr lang="en-US" altLang="zh-CN" sz="32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rPr>
              <a:t>clean the floor</a:t>
            </a:r>
            <a:endParaRPr lang="en-US" altLang="zh-CN" sz="32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12" name="Text Box 4"/>
          <p:cNvSpPr txBox="1">
            <a:spLocks noChangeArrowheads="1"/>
          </p:cNvSpPr>
          <p:nvPr>
            <p:custDataLst>
              <p:tags r:id="rId9"/>
            </p:custDataLst>
          </p:nvPr>
        </p:nvSpPr>
        <p:spPr bwMode="auto">
          <a:xfrm>
            <a:off x="8664217" y="3498065"/>
            <a:ext cx="3248024" cy="683264"/>
          </a:xfrm>
          <a:prstGeom prst="rect">
            <a:avLst/>
          </a:prstGeom>
          <a:noFill/>
          <a:ln w="9525" algn="ctr">
            <a:noFill/>
            <a:miter lim="800000"/>
          </a:ln>
          <a:effectLst/>
        </p:spPr>
        <p:txBody>
          <a:bodyPr wrap="square" lIns="91428" tIns="45718" rIns="91428" bIns="45718">
            <a:spAutoFit/>
          </a:bodyPr>
          <a:lstStyle/>
          <a:p>
            <a:pPr fontAlgn="base">
              <a:lnSpc>
                <a:spcPct val="120000"/>
              </a:lnSpc>
              <a:spcBef>
                <a:spcPct val="0"/>
              </a:spcBef>
              <a:spcAft>
                <a:spcPct val="0"/>
              </a:spcAft>
              <a:defRPr/>
            </a:pPr>
            <a:r>
              <a:rPr lang="en-US" altLang="zh-CN" sz="32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rPr>
              <a:t>make the bed</a:t>
            </a:r>
            <a:endParaRPr lang="en-US" altLang="zh-CN" sz="32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13" name="Text Box 5"/>
          <p:cNvSpPr txBox="1">
            <a:spLocks noChangeArrowheads="1"/>
          </p:cNvSpPr>
          <p:nvPr>
            <p:custDataLst>
              <p:tags r:id="rId10"/>
            </p:custDataLst>
          </p:nvPr>
        </p:nvSpPr>
        <p:spPr bwMode="auto">
          <a:xfrm>
            <a:off x="7113638" y="4059394"/>
            <a:ext cx="2817995" cy="683264"/>
          </a:xfrm>
          <a:prstGeom prst="rect">
            <a:avLst/>
          </a:prstGeom>
          <a:noFill/>
          <a:ln w="9525" algn="ctr">
            <a:noFill/>
            <a:miter lim="800000"/>
          </a:ln>
          <a:effectLst/>
        </p:spPr>
        <p:txBody>
          <a:bodyPr wrap="square" lIns="91428" tIns="45718" rIns="91428" bIns="45718">
            <a:spAutoFit/>
          </a:bodyPr>
          <a:lstStyle/>
          <a:p>
            <a:pPr fontAlgn="base">
              <a:lnSpc>
                <a:spcPct val="120000"/>
              </a:lnSpc>
              <a:spcBef>
                <a:spcPct val="0"/>
              </a:spcBef>
              <a:spcAft>
                <a:spcPct val="0"/>
              </a:spcAft>
              <a:defRPr/>
            </a:pPr>
            <a:r>
              <a:rPr lang="en-US" altLang="zh-CN" sz="32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rPr>
              <a:t>do the laundry</a:t>
            </a:r>
            <a:endParaRPr lang="en-US" altLang="zh-CN" sz="32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14" name="Text Box 6"/>
          <p:cNvSpPr txBox="1">
            <a:spLocks noChangeArrowheads="1"/>
          </p:cNvSpPr>
          <p:nvPr>
            <p:custDataLst>
              <p:tags r:id="rId11"/>
            </p:custDataLst>
          </p:nvPr>
        </p:nvSpPr>
        <p:spPr bwMode="auto">
          <a:xfrm>
            <a:off x="6686378" y="4661588"/>
            <a:ext cx="2702159" cy="683264"/>
          </a:xfrm>
          <a:prstGeom prst="rect">
            <a:avLst/>
          </a:prstGeom>
          <a:noFill/>
          <a:ln w="9525" algn="ctr">
            <a:noFill/>
            <a:miter lim="800000"/>
          </a:ln>
          <a:effectLst/>
        </p:spPr>
        <p:txBody>
          <a:bodyPr wrap="square" lIns="91428" tIns="45718" rIns="91428" bIns="45718">
            <a:spAutoFit/>
          </a:bodyPr>
          <a:lstStyle/>
          <a:p>
            <a:pPr fontAlgn="base">
              <a:lnSpc>
                <a:spcPct val="120000"/>
              </a:lnSpc>
              <a:spcBef>
                <a:spcPct val="0"/>
              </a:spcBef>
              <a:spcAft>
                <a:spcPct val="0"/>
              </a:spcAft>
              <a:defRPr/>
            </a:pPr>
            <a:r>
              <a:rPr lang="en-US" altLang="zh-CN" sz="32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rPr>
              <a:t>clean the bike</a:t>
            </a:r>
            <a:endParaRPr lang="en-US" altLang="zh-CN" sz="32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15" name="圆角矩形 6"/>
          <p:cNvSpPr/>
          <p:nvPr>
            <p:custDataLst>
              <p:tags r:id="rId12"/>
            </p:custDataLst>
          </p:nvPr>
        </p:nvSpPr>
        <p:spPr>
          <a:xfrm>
            <a:off x="4905375" y="124460"/>
            <a:ext cx="2343150" cy="647700"/>
          </a:xfrm>
          <a:prstGeom prst="roundRect">
            <a:avLst>
              <a:gd name="adj" fmla="val 50000"/>
            </a:avLst>
          </a:prstGeom>
          <a:solidFill>
            <a:schemeClr val="accent5">
              <a:lumMod val="75000"/>
            </a:schemeClr>
          </a:solidFill>
          <a:ln w="28575" cmpd="sng">
            <a:solidFill>
              <a:schemeClr val="bg1"/>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Tx/>
              <a:buNone/>
              <a:defRPr/>
            </a:pPr>
            <a:r>
              <a:rPr kumimoji="0" sz="40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ExtraLight" panose="020B0200000000000000" charset="-122"/>
                <a:cs typeface="Times New Roman" panose="02020603050405020304" pitchFamily="18" charset="0"/>
              </a:rPr>
              <a:t>Practice</a:t>
            </a:r>
            <a:endParaRPr kumimoji="0" sz="4000" b="1" i="0" u="none" strike="noStrike" kern="1200" cap="none" spc="0" normalizeH="0" baseline="0" noProof="0" dirty="0">
              <a:ln>
                <a:noFill/>
              </a:ln>
              <a:solidFill>
                <a:prstClr val="white"/>
              </a:solidFill>
              <a:effectLst/>
              <a:uLnTx/>
              <a:uFillTx/>
              <a:latin typeface="Times New Roman" panose="02020603050405020304" pitchFamily="18" charset="0"/>
              <a:ea typeface="思源黑体 CN ExtraLight" panose="020B0200000000000000" charset="-122"/>
              <a:cs typeface="Times New Roman" panose="02020603050405020304" pitchFamily="18" charset="0"/>
            </a:endParaRPr>
          </a:p>
        </p:txBody>
      </p:sp>
      <p:grpSp>
        <p:nvGrpSpPr>
          <p:cNvPr id="16" name="组合 12"/>
          <p:cNvGrpSpPr/>
          <p:nvPr/>
        </p:nvGrpSpPr>
        <p:grpSpPr>
          <a:xfrm>
            <a:off x="184150" y="1062355"/>
            <a:ext cx="11849100" cy="4719955"/>
            <a:chOff x="784" y="4332"/>
            <a:chExt cx="6036" cy="3315"/>
          </a:xfrm>
        </p:grpSpPr>
        <p:sp>
          <p:nvSpPr>
            <p:cNvPr id="17" name="矩形 16"/>
            <p:cNvSpPr/>
            <p:nvPr>
              <p:custDataLst>
                <p:tags r:id="rId13"/>
              </p:custDataLst>
            </p:nvPr>
          </p:nvSpPr>
          <p:spPr>
            <a:xfrm>
              <a:off x="784" y="4427"/>
              <a:ext cx="6036" cy="310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custDataLst>
                <p:tags r:id="rId14"/>
              </p:custDataLst>
            </p:nvPr>
          </p:nvSpPr>
          <p:spPr>
            <a:xfrm>
              <a:off x="899" y="4332"/>
              <a:ext cx="5830" cy="331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26848" y="4585542"/>
            <a:ext cx="2258864" cy="225886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1" grpId="0" bldLvl="0" animBg="1"/>
      <p:bldP spid="12" grpId="0" bldLvl="0" animBg="1"/>
      <p:bldP spid="13" grpId="0" bldLvl="0" animBg="1"/>
      <p:bldP spid="1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0" y="5569187"/>
            <a:ext cx="12192000" cy="1303868"/>
            <a:chOff x="0" y="4176888"/>
            <a:chExt cx="9144000" cy="977901"/>
          </a:xfrm>
        </p:grpSpPr>
        <p:sp>
          <p:nvSpPr>
            <p:cNvPr id="40" name="矩形 39"/>
            <p:cNvSpPr/>
            <p:nvPr/>
          </p:nvSpPr>
          <p:spPr>
            <a:xfrm>
              <a:off x="0" y="4176888"/>
              <a:ext cx="9144000" cy="156633"/>
            </a:xfrm>
            <a:prstGeom prst="rect">
              <a:avLst/>
            </a:prstGeom>
            <a:solidFill>
              <a:srgbClr val="A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a:solidFill>
                  <a:srgbClr val="FFFFFF"/>
                </a:solidFill>
              </a:endParaRPr>
            </a:p>
          </p:txBody>
        </p:sp>
        <p:pic>
          <p:nvPicPr>
            <p:cNvPr id="11" name="图片 10"/>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324350"/>
              <a:ext cx="9144000" cy="830439"/>
            </a:xfrm>
            <a:prstGeom prst="rect">
              <a:avLst/>
            </a:prstGeom>
          </p:spPr>
        </p:pic>
      </p:gr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968" y="4362039"/>
            <a:ext cx="3114655" cy="2365322"/>
          </a:xfrm>
          <a:prstGeom prst="rect">
            <a:avLst/>
          </a:prstGeom>
        </p:spPr>
      </p:pic>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27541" y="3718705"/>
            <a:ext cx="3139295" cy="3139295"/>
          </a:xfrm>
          <a:prstGeom prst="rect">
            <a:avLst/>
          </a:prstGeom>
        </p:spPr>
      </p:pic>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714" y="4975289"/>
            <a:ext cx="1547664" cy="1542885"/>
          </a:xfrm>
          <a:prstGeom prst="rect">
            <a:avLst/>
          </a:prstGeom>
        </p:spPr>
      </p:pic>
      <p:pic>
        <p:nvPicPr>
          <p:cNvPr id="43"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3" y="0"/>
            <a:ext cx="2336803" cy="1876621"/>
          </a:xfrm>
          <a:prstGeom prst="rect">
            <a:avLst/>
          </a:prstGeom>
        </p:spPr>
      </p:pic>
      <p:grpSp>
        <p:nvGrpSpPr>
          <p:cNvPr id="2" name="组合 1"/>
          <p:cNvGrpSpPr/>
          <p:nvPr/>
        </p:nvGrpSpPr>
        <p:grpSpPr>
          <a:xfrm>
            <a:off x="4325620" y="-234315"/>
            <a:ext cx="3374390" cy="1784985"/>
            <a:chOff x="-155167" y="-39762"/>
            <a:chExt cx="5293079" cy="2655537"/>
          </a:xfrm>
        </p:grpSpPr>
        <p:pic>
          <p:nvPicPr>
            <p:cNvPr id="3" name="图片 47" descr="0f19f38c4d898577ade8f7c1d044040e"/>
            <p:cNvPicPr/>
            <p:nvPr>
              <p:custDataLst>
                <p:tags r:id="rId7"/>
              </p:custDataLst>
            </p:nvPr>
          </p:nvPicPr>
          <p:blipFill>
            <a:blip r:embed="rId8"/>
            <a:stretch>
              <a:fillRect/>
            </a:stretch>
          </p:blipFill>
          <p:spPr>
            <a:xfrm>
              <a:off x="464096" y="-39762"/>
              <a:ext cx="4054546" cy="2655537"/>
            </a:xfrm>
            <a:prstGeom prst="rect">
              <a:avLst/>
            </a:prstGeom>
          </p:spPr>
        </p:pic>
        <p:sp>
          <p:nvSpPr>
            <p:cNvPr id="7" name="矩形 6"/>
            <p:cNvSpPr/>
            <p:nvPr>
              <p:custDataLst>
                <p:tags r:id="rId9"/>
              </p:custDataLst>
            </p:nvPr>
          </p:nvSpPr>
          <p:spPr>
            <a:xfrm rot="21417483">
              <a:off x="-155167" y="1208784"/>
              <a:ext cx="5293079" cy="86817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solidFill>
                      <a:srgbClr val="4F81BD">
                        <a:lumMod val="75000"/>
                      </a:srgbClr>
                    </a:solidFill>
                  </a:ln>
                  <a:solidFill>
                    <a:srgbClr val="4F81BD">
                      <a:lumMod val="60000"/>
                      <a:lumOff val="40000"/>
                    </a:srgbClr>
                  </a:solidFill>
                  <a:effectLst>
                    <a:outerShdw blurRad="38100" dist="19050" dir="2700000" algn="tl" rotWithShape="0">
                      <a:prstClr val="black">
                        <a:alpha val="40000"/>
                      </a:prstClr>
                    </a:outerShdw>
                  </a:effectLst>
                  <a:uLnTx/>
                  <a:uFillTx/>
                  <a:latin typeface="Arial" panose="020B0604020202020204"/>
                  <a:ea typeface="宋体" panose="02010600030101010101" pitchFamily="2" charset="-122"/>
                  <a:cs typeface="Arial" panose="020B0604020202020204"/>
                </a:rPr>
                <a:t>Homework</a:t>
              </a:r>
              <a:endParaRPr kumimoji="0" lang="en-US" altLang="zh-CN" sz="3200" b="1" i="0" u="none" strike="noStrike" kern="1200" cap="none" spc="0" normalizeH="0" baseline="0" noProof="0" dirty="0">
                <a:ln>
                  <a:solidFill>
                    <a:srgbClr val="4F81BD">
                      <a:lumMod val="75000"/>
                    </a:srgbClr>
                  </a:solidFill>
                </a:ln>
                <a:solidFill>
                  <a:srgbClr val="4F81BD">
                    <a:lumMod val="60000"/>
                    <a:lumOff val="40000"/>
                  </a:srgbClr>
                </a:solidFill>
                <a:effectLst>
                  <a:outerShdw blurRad="38100" dist="19050" dir="2700000" algn="tl" rotWithShape="0">
                    <a:prstClr val="black">
                      <a:alpha val="40000"/>
                    </a:prstClr>
                  </a:outerShdw>
                </a:effectLst>
                <a:uLnTx/>
                <a:uFillTx/>
                <a:latin typeface="Arial" panose="020B0604020202020204"/>
                <a:ea typeface="宋体" panose="02010600030101010101" pitchFamily="2" charset="-122"/>
                <a:cs typeface="Arial" panose="020B0604020202020204"/>
              </a:endParaRPr>
            </a:p>
          </p:txBody>
        </p:sp>
      </p:grpSp>
      <p:sp>
        <p:nvSpPr>
          <p:cNvPr id="6" name="矩形 5"/>
          <p:cNvSpPr/>
          <p:nvPr/>
        </p:nvSpPr>
        <p:spPr>
          <a:xfrm>
            <a:off x="1544842" y="1793874"/>
            <a:ext cx="8479691" cy="1631341"/>
          </a:xfrm>
          <a:prstGeom prst="rect">
            <a:avLst/>
          </a:prstGeom>
          <a:solidFill>
            <a:srgbClr val="FFC000">
              <a:lumMod val="60000"/>
              <a:lumOff val="40000"/>
            </a:srgbClr>
          </a:solidFill>
          <a:ln w="1270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800" kern="0">
              <a:solidFill>
                <a:prstClr val="white"/>
              </a:solidFill>
              <a:latin typeface="等线"/>
              <a:ea typeface="思源黑体 CN Regular" panose="020B0500000000000000" pitchFamily="34" charset="-122"/>
              <a:sym typeface="Arial" panose="020B0604020202020204" pitchFamily="34" charset="0"/>
            </a:endParaRPr>
          </a:p>
        </p:txBody>
      </p:sp>
      <p:sp>
        <p:nvSpPr>
          <p:cNvPr id="8" name="矩形 7"/>
          <p:cNvSpPr/>
          <p:nvPr/>
        </p:nvSpPr>
        <p:spPr>
          <a:xfrm>
            <a:off x="1562616" y="3654096"/>
            <a:ext cx="8461918" cy="1107252"/>
          </a:xfrm>
          <a:prstGeom prst="rect">
            <a:avLst/>
          </a:prstGeom>
          <a:solidFill>
            <a:srgbClr val="5B9BD5">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sz="1800" kern="0">
              <a:solidFill>
                <a:prstClr val="white"/>
              </a:solidFill>
              <a:latin typeface="等线"/>
              <a:ea typeface="思源黑体 CN Regular" panose="020B0500000000000000" pitchFamily="34" charset="-122"/>
              <a:sym typeface="Arial" panose="020B0604020202020204" pitchFamily="34" charset="0"/>
            </a:endParaRPr>
          </a:p>
        </p:txBody>
      </p:sp>
      <p:sp>
        <p:nvSpPr>
          <p:cNvPr id="9" name="文本框 8"/>
          <p:cNvSpPr txBox="1"/>
          <p:nvPr/>
        </p:nvSpPr>
        <p:spPr>
          <a:xfrm>
            <a:off x="2551088" y="1831219"/>
            <a:ext cx="7546825" cy="1569660"/>
          </a:xfrm>
          <a:prstGeom prst="rect">
            <a:avLst/>
          </a:prstGeom>
          <a:noFill/>
        </p:spPr>
        <p:txBody>
          <a:bodyPr wrap="square" rtlCol="0">
            <a:spAutoFit/>
          </a:bodyPr>
          <a:lstStyle/>
          <a:p>
            <a:pPr>
              <a:defRPr/>
            </a:pPr>
            <a:r>
              <a:rPr lang="en-US" altLang="zh-CN" sz="3200" b="1" dirty="0">
                <a:solidFill>
                  <a:prstClr val="black"/>
                </a:solidFill>
                <a:latin typeface="Times New Roman" panose="02020603050405020304" pitchFamily="18" charset="0"/>
                <a:ea typeface="黑体" panose="02010609060101010101" charset="-122"/>
                <a:cs typeface="Arial" panose="020B0604020202020204"/>
              </a:rPr>
              <a:t>Must do: </a:t>
            </a:r>
            <a:r>
              <a:rPr lang="en-US" altLang="zh-CN" sz="3200" dirty="0">
                <a:solidFill>
                  <a:prstClr val="black"/>
                </a:solidFill>
                <a:latin typeface="Times New Roman" panose="02020603050405020304" pitchFamily="18" charset="0"/>
                <a:ea typeface="黑体" panose="02010609060101010101" charset="-122"/>
                <a:cs typeface="Arial" panose="020B0604020202020204"/>
              </a:rPr>
              <a:t>1.Make a list of what chores need to be done around your house;</a:t>
            </a:r>
            <a:endParaRPr lang="en-US" altLang="zh-CN" sz="3200" dirty="0">
              <a:solidFill>
                <a:prstClr val="black"/>
              </a:solidFill>
              <a:latin typeface="Times New Roman" panose="02020603050405020304" pitchFamily="18" charset="0"/>
              <a:ea typeface="黑体" panose="02010609060101010101" charset="-122"/>
              <a:cs typeface="Arial" panose="020B0604020202020204"/>
            </a:endParaRPr>
          </a:p>
          <a:p>
            <a:pPr>
              <a:defRPr/>
            </a:pPr>
            <a:r>
              <a:rPr lang="en-US" altLang="zh-CN" sz="3200" dirty="0">
                <a:solidFill>
                  <a:prstClr val="black"/>
                </a:solidFill>
                <a:latin typeface="Times New Roman" panose="02020603050405020304" pitchFamily="18" charset="0"/>
                <a:ea typeface="黑体" panose="02010609060101010101" charset="-122"/>
                <a:cs typeface="Arial" panose="020B0604020202020204"/>
              </a:rPr>
              <a:t>2.Preview 2d and Grammar Focus.</a:t>
            </a:r>
            <a:endParaRPr lang="en-US" altLang="zh-CN" sz="3200" b="1" dirty="0">
              <a:solidFill>
                <a:prstClr val="black"/>
              </a:solidFill>
              <a:latin typeface="Times New Roman" panose="02020603050405020304" pitchFamily="18" charset="0"/>
              <a:ea typeface="黑体" panose="02010609060101010101" charset="-122"/>
              <a:cs typeface="Arial" panose="020B0604020202020204"/>
            </a:endParaRPr>
          </a:p>
        </p:txBody>
      </p:sp>
      <p:sp>
        <p:nvSpPr>
          <p:cNvPr id="10" name="文本框 9"/>
          <p:cNvSpPr txBox="1"/>
          <p:nvPr/>
        </p:nvSpPr>
        <p:spPr>
          <a:xfrm>
            <a:off x="2636912" y="3618942"/>
            <a:ext cx="7348898" cy="1077218"/>
          </a:xfrm>
          <a:prstGeom prst="rect">
            <a:avLst/>
          </a:prstGeom>
          <a:noFill/>
        </p:spPr>
        <p:txBody>
          <a:bodyPr wrap="square" rtlCol="0">
            <a:spAutoFit/>
          </a:bodyPr>
          <a:lstStyle/>
          <a:p>
            <a:pPr>
              <a:defRPr/>
            </a:pPr>
            <a:r>
              <a:rPr lang="en-US" altLang="zh-CN" sz="3200" b="1" dirty="0">
                <a:solidFill>
                  <a:prstClr val="white"/>
                </a:solidFill>
                <a:latin typeface="Times New Roman" panose="02020603050405020304" pitchFamily="18" charset="0"/>
                <a:ea typeface="黑体" panose="02010609060101010101" charset="-122"/>
                <a:cs typeface="Arial" panose="020B0604020202020204"/>
              </a:rPr>
              <a:t>Try to do: </a:t>
            </a:r>
            <a:r>
              <a:rPr lang="en-US" altLang="zh-CN" sz="3200" dirty="0">
                <a:solidFill>
                  <a:prstClr val="white"/>
                </a:solidFill>
                <a:latin typeface="Times New Roman" panose="02020603050405020304" pitchFamily="18" charset="0"/>
                <a:ea typeface="黑体" panose="02010609060101010101" charset="-122"/>
                <a:cs typeface="Arial" panose="020B0604020202020204"/>
              </a:rPr>
              <a:t>Design a chore list after asking your </a:t>
            </a:r>
            <a:r>
              <a:rPr lang="zh-CN" altLang="en-US" sz="3200" dirty="0">
                <a:solidFill>
                  <a:prstClr val="white"/>
                </a:solidFill>
                <a:latin typeface="Times New Roman" panose="02020603050405020304" pitchFamily="18" charset="0"/>
                <a:ea typeface="黑体" panose="02010609060101010101" charset="-122"/>
                <a:cs typeface="Arial" panose="020B0604020202020204"/>
                <a:sym typeface="+mn-ea"/>
              </a:rPr>
              <a:t>family's ideas</a:t>
            </a:r>
            <a:r>
              <a:rPr lang="en-US" altLang="zh-CN" sz="3200" dirty="0">
                <a:solidFill>
                  <a:prstClr val="white"/>
                </a:solidFill>
                <a:latin typeface="Times New Roman" panose="02020603050405020304" pitchFamily="18" charset="0"/>
                <a:ea typeface="黑体" panose="02010609060101010101" charset="-122"/>
                <a:cs typeface="Arial" panose="020B0604020202020204"/>
                <a:sym typeface="+mn-ea"/>
              </a:rPr>
              <a:t>.</a:t>
            </a:r>
            <a:endParaRPr lang="en-US" altLang="zh-CN" sz="3200" dirty="0">
              <a:solidFill>
                <a:prstClr val="white"/>
              </a:solidFill>
              <a:latin typeface="Times New Roman" panose="02020603050405020304" pitchFamily="18" charset="0"/>
              <a:ea typeface="黑体" panose="02010609060101010101" charset="-122"/>
              <a:cs typeface="Arial" panose="020B0604020202020204"/>
            </a:endParaRPr>
          </a:p>
        </p:txBody>
      </p:sp>
      <p:grpSp>
        <p:nvGrpSpPr>
          <p:cNvPr id="17" name="组合 20"/>
          <p:cNvGrpSpPr/>
          <p:nvPr/>
        </p:nvGrpSpPr>
        <p:grpSpPr>
          <a:xfrm>
            <a:off x="1685280" y="2240946"/>
            <a:ext cx="751874" cy="750206"/>
            <a:chOff x="1064741" y="1843186"/>
            <a:chExt cx="752008" cy="750378"/>
          </a:xfrm>
        </p:grpSpPr>
        <p:sp>
          <p:nvSpPr>
            <p:cNvPr id="18" name="Oval 68"/>
            <p:cNvSpPr>
              <a:spLocks noChangeArrowheads="1"/>
            </p:cNvSpPr>
            <p:nvPr/>
          </p:nvSpPr>
          <p:spPr bwMode="auto">
            <a:xfrm flipH="1">
              <a:off x="1064741" y="1843186"/>
              <a:ext cx="752008" cy="750378"/>
            </a:xfrm>
            <a:prstGeom prst="ellipse">
              <a:avLst/>
            </a:prstGeom>
            <a:solidFill>
              <a:srgbClr val="0A8C69"/>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a:defRPr/>
              </a:pPr>
              <a:endParaRPr lang="en-US" sz="1200" b="1" dirty="0">
                <a:solidFill>
                  <a:srgbClr val="000000">
                    <a:lumMod val="50000"/>
                    <a:lumOff val="50000"/>
                  </a:srgbClr>
                </a:solidFill>
                <a:latin typeface="微软雅黑" panose="020B0503020204020204" charset="-122"/>
                <a:sym typeface="字魂59号-创粗黑" panose="00000500000000000000" pitchFamily="2" charset="-122"/>
              </a:endParaRPr>
            </a:p>
          </p:txBody>
        </p:sp>
        <p:sp>
          <p:nvSpPr>
            <p:cNvPr id="19" name="Rectangle 2"/>
            <p:cNvSpPr/>
            <p:nvPr/>
          </p:nvSpPr>
          <p:spPr bwMode="auto">
            <a:xfrm>
              <a:off x="1200777" y="1887962"/>
              <a:ext cx="479934" cy="641350"/>
            </a:xfrm>
            <a:prstGeom prst="rect">
              <a:avLst/>
            </a:prstGeom>
            <a:noFill/>
            <a:ln>
              <a:noFill/>
            </a:ln>
          </p:spPr>
          <p:txBody>
            <a:bodyPr lIns="0" tIns="0" rIns="0" bIns="0" anchor="ctr"/>
            <a:lstStyle/>
            <a:p>
              <a:pPr algn="ctr">
                <a:defRPr/>
              </a:pPr>
              <a:r>
                <a:rPr lang="id-ID" sz="2665" b="1" dirty="0">
                  <a:solidFill>
                    <a:srgbClr val="FFFFFF"/>
                  </a:solidFill>
                  <a:latin typeface="微软雅黑" panose="020B0503020204020204" charset="-122"/>
                  <a:cs typeface="Lato" panose="020F0502020204030203" pitchFamily="34" charset="0"/>
                  <a:sym typeface="字魂59号-创粗黑" panose="00000500000000000000" pitchFamily="2" charset="-122"/>
                </a:rPr>
                <a:t>1</a:t>
              </a:r>
              <a:endParaRPr lang="id-ID" sz="2665" b="1" dirty="0">
                <a:solidFill>
                  <a:srgbClr val="FFFFFF"/>
                </a:solidFill>
                <a:latin typeface="微软雅黑" panose="020B0503020204020204" charset="-122"/>
                <a:cs typeface="Lato" panose="020F0502020204030203" pitchFamily="34" charset="0"/>
                <a:sym typeface="字魂59号-创粗黑" panose="00000500000000000000" pitchFamily="2" charset="-122"/>
              </a:endParaRPr>
            </a:p>
          </p:txBody>
        </p:sp>
      </p:grpSp>
      <p:grpSp>
        <p:nvGrpSpPr>
          <p:cNvPr id="20" name="组合 32"/>
          <p:cNvGrpSpPr/>
          <p:nvPr/>
        </p:nvGrpSpPr>
        <p:grpSpPr>
          <a:xfrm>
            <a:off x="1685280" y="3828593"/>
            <a:ext cx="751874" cy="750206"/>
            <a:chOff x="1064741" y="1843186"/>
            <a:chExt cx="752008" cy="750378"/>
          </a:xfrm>
        </p:grpSpPr>
        <p:sp>
          <p:nvSpPr>
            <p:cNvPr id="21" name="Oval 68"/>
            <p:cNvSpPr>
              <a:spLocks noChangeArrowheads="1"/>
            </p:cNvSpPr>
            <p:nvPr/>
          </p:nvSpPr>
          <p:spPr bwMode="auto">
            <a:xfrm flipH="1">
              <a:off x="1064741" y="1843186"/>
              <a:ext cx="752008" cy="750378"/>
            </a:xfrm>
            <a:prstGeom prst="ellipse">
              <a:avLst/>
            </a:prstGeom>
            <a:solidFill>
              <a:srgbClr val="0A8C69"/>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a:defRPr/>
              </a:pPr>
              <a:endParaRPr lang="en-US" sz="1200" b="1" dirty="0">
                <a:solidFill>
                  <a:srgbClr val="000000">
                    <a:lumMod val="50000"/>
                    <a:lumOff val="50000"/>
                  </a:srgbClr>
                </a:solidFill>
                <a:latin typeface="微软雅黑" panose="020B0503020204020204" charset="-122"/>
                <a:sym typeface="字魂59号-创粗黑" panose="00000500000000000000" pitchFamily="2" charset="-122"/>
              </a:endParaRPr>
            </a:p>
          </p:txBody>
        </p:sp>
        <p:sp>
          <p:nvSpPr>
            <p:cNvPr id="22" name="Rectangle 2"/>
            <p:cNvSpPr/>
            <p:nvPr/>
          </p:nvSpPr>
          <p:spPr bwMode="auto">
            <a:xfrm>
              <a:off x="1200777" y="1906283"/>
              <a:ext cx="479934" cy="641350"/>
            </a:xfrm>
            <a:prstGeom prst="rect">
              <a:avLst/>
            </a:prstGeom>
            <a:noFill/>
            <a:ln>
              <a:noFill/>
            </a:ln>
          </p:spPr>
          <p:txBody>
            <a:bodyPr lIns="0" tIns="0" rIns="0" bIns="0" anchor="ctr"/>
            <a:lstStyle/>
            <a:p>
              <a:pPr algn="ctr">
                <a:defRPr/>
              </a:pPr>
              <a:r>
                <a:rPr lang="en-US" sz="2665" b="1" dirty="0">
                  <a:solidFill>
                    <a:srgbClr val="FFFFFF"/>
                  </a:solidFill>
                  <a:latin typeface="微软雅黑" panose="020B0503020204020204" charset="-122"/>
                  <a:cs typeface="Lato" panose="020F0502020204030203" pitchFamily="34" charset="0"/>
                  <a:sym typeface="字魂59号-创粗黑" panose="00000500000000000000" pitchFamily="2" charset="-122"/>
                </a:rPr>
                <a:t>2</a:t>
              </a:r>
              <a:endParaRPr lang="en-US" sz="2665" b="1" dirty="0">
                <a:solidFill>
                  <a:srgbClr val="FFFFFF"/>
                </a:solidFill>
                <a:latin typeface="微软雅黑" panose="020B0503020204020204" charset="-122"/>
                <a:cs typeface="Lato" panose="020F0502020204030203" pitchFamily="34" charset="0"/>
                <a:sym typeface="字魂59号-创粗黑" panose="00000500000000000000" pitchFamily="2"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8299" y="1032634"/>
            <a:ext cx="10111563" cy="242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p:nvSpPr>
        <p:spPr>
          <a:xfrm>
            <a:off x="1456604" y="1702259"/>
            <a:ext cx="9218467" cy="861758"/>
          </a:xfrm>
          <a:prstGeom prst="rect">
            <a:avLst/>
          </a:prstGeom>
          <a:noFill/>
        </p:spPr>
        <p:txBody>
          <a:bodyPr wrap="square" lIns="121904" tIns="60952" rIns="121904" bIns="60952">
            <a:spAutoFit/>
          </a:bodyPr>
          <a:lstStyle/>
          <a:p>
            <a:pPr lvl="0"/>
            <a:r>
              <a:rPr lang="en-US" altLang="zh-CN" sz="4800" b="1" dirty="0">
                <a:solidFill>
                  <a:prstClr val="black"/>
                </a:solidFill>
                <a:latin typeface="Times New Roman" panose="02020603050405020304" pitchFamily="18" charset="0"/>
                <a:cs typeface="Times New Roman" panose="02020603050405020304" pitchFamily="18" charset="0"/>
              </a:rPr>
              <a:t>Could you please clean your room?</a:t>
            </a:r>
            <a:endParaRPr lang="en-US" altLang="zh-CN" sz="4800" b="1" dirty="0">
              <a:solidFill>
                <a:prstClr val="black"/>
              </a:solidFill>
              <a:latin typeface="Times New Roman" panose="02020603050405020304" pitchFamily="18" charset="0"/>
              <a:cs typeface="Times New Roman" panose="02020603050405020304" pitchFamily="18" charset="0"/>
            </a:endParaRPr>
          </a:p>
        </p:txBody>
      </p:sp>
      <p:pic>
        <p:nvPicPr>
          <p:cNvPr id="5124" name="图片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8863" y="3678898"/>
            <a:ext cx="3238026" cy="323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84191" y="227354"/>
            <a:ext cx="2856872" cy="1015663"/>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zh-CN" sz="6000" b="1" dirty="0">
                <a:ln w="11430"/>
                <a:solidFill>
                  <a:schemeClr val="accent4">
                    <a:lumMod val="60000"/>
                    <a:lumOff val="40000"/>
                  </a:schemeClr>
                </a:solidFill>
                <a:effectLst>
                  <a:outerShdw blurRad="50800" dist="39000" dir="5460000" algn="tl">
                    <a:srgbClr val="000000">
                      <a:alpha val="38000"/>
                    </a:srgbClr>
                  </a:outerShdw>
                </a:effectLst>
                <a:latin typeface="Elephant" panose="02020904090505020303" charset="0"/>
                <a:cs typeface="Elephant" panose="02020904090505020303" charset="0"/>
              </a:rPr>
              <a:t>Unit  </a:t>
            </a:r>
            <a:r>
              <a:rPr lang="en-US" altLang="zh-CN" sz="6000" b="1" dirty="0">
                <a:ln w="11430"/>
                <a:solidFill>
                  <a:schemeClr val="accent4">
                    <a:lumMod val="60000"/>
                    <a:lumOff val="40000"/>
                  </a:schemeClr>
                </a:solidFill>
                <a:effectLst>
                  <a:outerShdw blurRad="50800" dist="39000" dir="5460000" algn="tl">
                    <a:srgbClr val="000000">
                      <a:alpha val="38000"/>
                    </a:srgbClr>
                  </a:outerShdw>
                </a:effectLst>
                <a:latin typeface="Elephant" panose="02020904090505020303" charset="0"/>
                <a:ea typeface="华文楷体" panose="02010600040101010101" pitchFamily="2" charset="-122"/>
                <a:cs typeface="Elephant" panose="02020904090505020303" charset="0"/>
              </a:rPr>
              <a:t>3</a:t>
            </a:r>
            <a:endParaRPr lang="en-US" altLang="zh-CN" sz="6000" b="1" dirty="0">
              <a:ln w="11430"/>
              <a:solidFill>
                <a:schemeClr val="accent4">
                  <a:lumMod val="60000"/>
                  <a:lumOff val="40000"/>
                </a:schemeClr>
              </a:solidFill>
              <a:effectLst>
                <a:outerShdw blurRad="50800" dist="39000" dir="5460000" algn="tl">
                  <a:srgbClr val="000000">
                    <a:alpha val="38000"/>
                  </a:srgbClr>
                </a:outerShdw>
              </a:effectLst>
              <a:latin typeface="Elephant" panose="02020904090505020303" charset="0"/>
              <a:cs typeface="Elephant" panose="02020904090505020303" charset="0"/>
            </a:endParaRPr>
          </a:p>
        </p:txBody>
      </p:sp>
      <p:sp>
        <p:nvSpPr>
          <p:cNvPr id="3" name="TextBox 2"/>
          <p:cNvSpPr txBox="1"/>
          <p:nvPr/>
        </p:nvSpPr>
        <p:spPr>
          <a:xfrm>
            <a:off x="4222521" y="3485022"/>
            <a:ext cx="3580211" cy="646331"/>
          </a:xfrm>
          <a:prstGeom prst="rect">
            <a:avLst/>
          </a:prstGeom>
          <a:solidFill>
            <a:srgbClr val="F4F9CA"/>
          </a:solidFill>
          <a:ln w="57150">
            <a:solidFill>
              <a:schemeClr val="accent4">
                <a:lumMod val="50000"/>
              </a:schemeClr>
            </a:solidFill>
          </a:ln>
          <a:effectLst>
            <a:outerShdw blurRad="50800" dist="38100" dir="2700000" algn="tl" rotWithShape="0">
              <a:prstClr val="black">
                <a:alpha val="40000"/>
              </a:prstClr>
            </a:outerShdw>
          </a:effectLst>
        </p:spPr>
        <p:txBody>
          <a:bodyPr wrap="none" rtlCol="0">
            <a:spAutoFit/>
          </a:bodyPr>
          <a:lstStyle/>
          <a:p>
            <a:r>
              <a:rPr lang="en-US" altLang="zh-CN" sz="3600" b="1" dirty="0">
                <a:latin typeface="Times New Roman" panose="02020603050405020304" pitchFamily="18" charset="0"/>
                <a:cs typeface="Times New Roman" panose="02020603050405020304" pitchFamily="18" charset="0"/>
              </a:rPr>
              <a:t>Section A (</a:t>
            </a:r>
            <a:r>
              <a:rPr lang="en-US" altLang="zh-CN" sz="3600" b="1" dirty="0">
                <a:latin typeface="Times New Roman" panose="02020603050405020304" pitchFamily="18" charset="0"/>
                <a:ea typeface="华文楷体" panose="02010600040101010101" pitchFamily="2" charset="-122"/>
                <a:cs typeface="Times New Roman" panose="02020603050405020304" pitchFamily="18" charset="0"/>
              </a:rPr>
              <a:t>1a~2c)</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0"/>
          <p:cNvGrpSpPr/>
          <p:nvPr/>
        </p:nvGrpSpPr>
        <p:grpSpPr>
          <a:xfrm>
            <a:off x="248774" y="1983234"/>
            <a:ext cx="751874" cy="750206"/>
            <a:chOff x="1064741" y="1843186"/>
            <a:chExt cx="752008" cy="750378"/>
          </a:xfrm>
        </p:grpSpPr>
        <p:sp>
          <p:nvSpPr>
            <p:cNvPr id="3" name="Oval 68"/>
            <p:cNvSpPr>
              <a:spLocks noChangeArrowheads="1"/>
            </p:cNvSpPr>
            <p:nvPr/>
          </p:nvSpPr>
          <p:spPr bwMode="auto">
            <a:xfrm flipH="1">
              <a:off x="1064741" y="1843186"/>
              <a:ext cx="752008" cy="750378"/>
            </a:xfrm>
            <a:prstGeom prst="ellipse">
              <a:avLst/>
            </a:prstGeom>
            <a:solidFill>
              <a:srgbClr val="0A8C69"/>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a:defRPr/>
              </a:pPr>
              <a:endParaRPr lang="en-US" sz="1200" b="1" dirty="0">
                <a:solidFill>
                  <a:srgbClr val="000000">
                    <a:lumMod val="50000"/>
                    <a:lumOff val="50000"/>
                  </a:srgbClr>
                </a:solidFill>
                <a:latin typeface="微软雅黑" panose="020B0503020204020204" charset="-122"/>
                <a:sym typeface="字魂59号-创粗黑" panose="00000500000000000000" pitchFamily="2" charset="-122"/>
              </a:endParaRPr>
            </a:p>
          </p:txBody>
        </p:sp>
        <p:sp>
          <p:nvSpPr>
            <p:cNvPr id="4" name="Rectangle 2"/>
            <p:cNvSpPr/>
            <p:nvPr/>
          </p:nvSpPr>
          <p:spPr bwMode="auto">
            <a:xfrm>
              <a:off x="1200777" y="1887962"/>
              <a:ext cx="479934" cy="641350"/>
            </a:xfrm>
            <a:prstGeom prst="rect">
              <a:avLst/>
            </a:prstGeom>
            <a:noFill/>
            <a:ln>
              <a:noFill/>
            </a:ln>
          </p:spPr>
          <p:txBody>
            <a:bodyPr lIns="0" tIns="0" rIns="0" bIns="0" anchor="ctr"/>
            <a:lstStyle/>
            <a:p>
              <a:pPr algn="ctr">
                <a:defRPr/>
              </a:pPr>
              <a:r>
                <a:rPr lang="id-ID" sz="2665" b="1" dirty="0">
                  <a:solidFill>
                    <a:srgbClr val="FFFFFF"/>
                  </a:solidFill>
                  <a:latin typeface="微软雅黑" panose="020B0503020204020204" charset="-122"/>
                  <a:cs typeface="Lato" panose="020F0502020204030203" pitchFamily="34" charset="0"/>
                  <a:sym typeface="字魂59号-创粗黑" panose="00000500000000000000" pitchFamily="2" charset="-122"/>
                </a:rPr>
                <a:t>1</a:t>
              </a:r>
              <a:endParaRPr lang="id-ID" sz="2665" b="1" dirty="0">
                <a:solidFill>
                  <a:srgbClr val="FFFFFF"/>
                </a:solidFill>
                <a:latin typeface="微软雅黑" panose="020B0503020204020204" charset="-122"/>
                <a:cs typeface="Lato" panose="020F0502020204030203" pitchFamily="34" charset="0"/>
                <a:sym typeface="字魂59号-创粗黑" panose="00000500000000000000" pitchFamily="2" charset="-122"/>
              </a:endParaRPr>
            </a:p>
          </p:txBody>
        </p:sp>
      </p:grpSp>
      <p:grpSp>
        <p:nvGrpSpPr>
          <p:cNvPr id="5" name="组合 32"/>
          <p:cNvGrpSpPr/>
          <p:nvPr/>
        </p:nvGrpSpPr>
        <p:grpSpPr>
          <a:xfrm>
            <a:off x="248774" y="3517555"/>
            <a:ext cx="751874" cy="750206"/>
            <a:chOff x="1064741" y="1843186"/>
            <a:chExt cx="752008" cy="750378"/>
          </a:xfrm>
        </p:grpSpPr>
        <p:sp>
          <p:nvSpPr>
            <p:cNvPr id="6" name="Oval 68"/>
            <p:cNvSpPr>
              <a:spLocks noChangeArrowheads="1"/>
            </p:cNvSpPr>
            <p:nvPr/>
          </p:nvSpPr>
          <p:spPr bwMode="auto">
            <a:xfrm flipH="1">
              <a:off x="1064741" y="1843186"/>
              <a:ext cx="752008" cy="750378"/>
            </a:xfrm>
            <a:prstGeom prst="ellipse">
              <a:avLst/>
            </a:prstGeom>
            <a:solidFill>
              <a:srgbClr val="0A8C69"/>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a:defRPr/>
              </a:pPr>
              <a:endParaRPr lang="en-US" sz="1200" b="1" dirty="0">
                <a:solidFill>
                  <a:srgbClr val="000000">
                    <a:lumMod val="50000"/>
                    <a:lumOff val="50000"/>
                  </a:srgbClr>
                </a:solidFill>
                <a:latin typeface="微软雅黑" panose="020B0503020204020204" charset="-122"/>
                <a:sym typeface="字魂59号-创粗黑" panose="00000500000000000000" pitchFamily="2" charset="-122"/>
              </a:endParaRPr>
            </a:p>
          </p:txBody>
        </p:sp>
        <p:sp>
          <p:nvSpPr>
            <p:cNvPr id="7" name="Rectangle 2"/>
            <p:cNvSpPr/>
            <p:nvPr/>
          </p:nvSpPr>
          <p:spPr bwMode="auto">
            <a:xfrm>
              <a:off x="1200777" y="1906283"/>
              <a:ext cx="479934" cy="641350"/>
            </a:xfrm>
            <a:prstGeom prst="rect">
              <a:avLst/>
            </a:prstGeom>
            <a:noFill/>
            <a:ln>
              <a:noFill/>
            </a:ln>
          </p:spPr>
          <p:txBody>
            <a:bodyPr lIns="0" tIns="0" rIns="0" bIns="0" anchor="ctr"/>
            <a:lstStyle/>
            <a:p>
              <a:pPr algn="ctr">
                <a:defRPr/>
              </a:pPr>
              <a:r>
                <a:rPr lang="en-US" sz="2665" b="1" dirty="0">
                  <a:solidFill>
                    <a:srgbClr val="FFFFFF"/>
                  </a:solidFill>
                  <a:latin typeface="微软雅黑" panose="020B0503020204020204" charset="-122"/>
                  <a:cs typeface="Lato" panose="020F0502020204030203" pitchFamily="34" charset="0"/>
                  <a:sym typeface="字魂59号-创粗黑" panose="00000500000000000000" pitchFamily="2" charset="-122"/>
                </a:rPr>
                <a:t>2</a:t>
              </a:r>
              <a:endParaRPr lang="en-US" sz="2665" b="1" dirty="0">
                <a:solidFill>
                  <a:srgbClr val="FFFFFF"/>
                </a:solidFill>
                <a:latin typeface="微软雅黑" panose="020B0503020204020204" charset="-122"/>
                <a:cs typeface="Lato" panose="020F0502020204030203" pitchFamily="34" charset="0"/>
                <a:sym typeface="字魂59号-创粗黑" panose="00000500000000000000" pitchFamily="2" charset="-122"/>
              </a:endParaRPr>
            </a:p>
          </p:txBody>
        </p:sp>
      </p:grpSp>
      <p:grpSp>
        <p:nvGrpSpPr>
          <p:cNvPr id="8" name="组合 44"/>
          <p:cNvGrpSpPr/>
          <p:nvPr/>
        </p:nvGrpSpPr>
        <p:grpSpPr>
          <a:xfrm>
            <a:off x="248774" y="5218743"/>
            <a:ext cx="751874" cy="750206"/>
            <a:chOff x="1064741" y="1821591"/>
            <a:chExt cx="752008" cy="750378"/>
          </a:xfrm>
        </p:grpSpPr>
        <p:sp>
          <p:nvSpPr>
            <p:cNvPr id="9" name="Oval 68"/>
            <p:cNvSpPr>
              <a:spLocks noChangeArrowheads="1"/>
            </p:cNvSpPr>
            <p:nvPr/>
          </p:nvSpPr>
          <p:spPr bwMode="auto">
            <a:xfrm flipH="1">
              <a:off x="1064741" y="1821591"/>
              <a:ext cx="752008" cy="750378"/>
            </a:xfrm>
            <a:prstGeom prst="ellipse">
              <a:avLst/>
            </a:prstGeom>
            <a:solidFill>
              <a:srgbClr val="0A8C69"/>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a:defRPr/>
              </a:pPr>
              <a:endParaRPr lang="en-US" sz="1200" b="1" dirty="0">
                <a:solidFill>
                  <a:srgbClr val="000000">
                    <a:lumMod val="50000"/>
                    <a:lumOff val="50000"/>
                  </a:srgbClr>
                </a:solidFill>
                <a:latin typeface="微软雅黑" panose="020B0503020204020204" charset="-122"/>
                <a:sym typeface="字魂59号-创粗黑" panose="00000500000000000000" pitchFamily="2" charset="-122"/>
              </a:endParaRPr>
            </a:p>
          </p:txBody>
        </p:sp>
        <p:sp>
          <p:nvSpPr>
            <p:cNvPr id="10" name="Rectangle 2"/>
            <p:cNvSpPr/>
            <p:nvPr/>
          </p:nvSpPr>
          <p:spPr bwMode="auto">
            <a:xfrm>
              <a:off x="1200777" y="1909229"/>
              <a:ext cx="479934" cy="641350"/>
            </a:xfrm>
            <a:prstGeom prst="rect">
              <a:avLst/>
            </a:prstGeom>
            <a:noFill/>
            <a:ln>
              <a:noFill/>
            </a:ln>
          </p:spPr>
          <p:txBody>
            <a:bodyPr lIns="0" tIns="0" rIns="0" bIns="0" anchor="ctr"/>
            <a:lstStyle/>
            <a:p>
              <a:pPr algn="ctr">
                <a:defRPr/>
              </a:pPr>
              <a:r>
                <a:rPr lang="en-US" sz="2665" b="1" dirty="0">
                  <a:solidFill>
                    <a:srgbClr val="FFFFFF"/>
                  </a:solidFill>
                  <a:latin typeface="微软雅黑" panose="020B0503020204020204" charset="-122"/>
                  <a:cs typeface="Lato" panose="020F0502020204030203" pitchFamily="34" charset="0"/>
                  <a:sym typeface="字魂59号-创粗黑" panose="00000500000000000000" pitchFamily="2" charset="-122"/>
                </a:rPr>
                <a:t>3</a:t>
              </a:r>
              <a:endParaRPr lang="en-US" sz="2665" b="1" dirty="0">
                <a:solidFill>
                  <a:srgbClr val="FFFFFF"/>
                </a:solidFill>
                <a:latin typeface="微软雅黑" panose="020B0503020204020204" charset="-122"/>
                <a:cs typeface="Lato" panose="020F0502020204030203" pitchFamily="34" charset="0"/>
                <a:sym typeface="字魂59号-创粗黑" panose="00000500000000000000" pitchFamily="2" charset="-122"/>
              </a:endParaRPr>
            </a:p>
          </p:txBody>
        </p:sp>
      </p:grpSp>
      <p:sp>
        <p:nvSpPr>
          <p:cNvPr id="11" name="文本框 10"/>
          <p:cNvSpPr txBox="1"/>
          <p:nvPr/>
        </p:nvSpPr>
        <p:spPr>
          <a:xfrm>
            <a:off x="2742665" y="59909"/>
            <a:ext cx="6508931" cy="923330"/>
          </a:xfrm>
          <a:prstGeom prst="rect">
            <a:avLst/>
          </a:prstGeom>
          <a:noFill/>
        </p:spPr>
        <p:txBody>
          <a:bodyPr wrap="square" rtlCol="0">
            <a:spAutoFit/>
          </a:bodyPr>
          <a:lstStyle/>
          <a:p>
            <a:pPr>
              <a:defRPr/>
            </a:pPr>
            <a:r>
              <a:rPr lang="en-US" altLang="zh-CN" sz="5400" b="1" kern="0" spc="200" dirty="0">
                <a:ln w="11430">
                  <a:noFill/>
                </a:ln>
                <a:solidFill>
                  <a:srgbClr val="002060"/>
                </a:solidFill>
                <a:effectLst>
                  <a:glow rad="228600">
                    <a:prstClr val="white"/>
                  </a:glow>
                  <a:outerShdw blurRad="50800" dist="38100" dir="5400000" algn="t" rotWithShape="0">
                    <a:prstClr val="black">
                      <a:alpha val="40000"/>
                    </a:prstClr>
                  </a:outerShdw>
                </a:effectLst>
                <a:latin typeface="Impact" panose="020B0806030902050204" pitchFamily="34" charset="0"/>
                <a:ea typeface="等线" panose="02010600030101010101" pitchFamily="2" charset="-122"/>
                <a:cs typeface="Times New Roman" panose="02020603050405020304" pitchFamily="18" charset="0"/>
              </a:rPr>
              <a:t>Learning objectives</a:t>
            </a:r>
            <a:endParaRPr lang="zh-CN" altLang="en-US" sz="5400" b="1" kern="0" spc="200" dirty="0">
              <a:ln w="11430">
                <a:noFill/>
              </a:ln>
              <a:solidFill>
                <a:srgbClr val="002060"/>
              </a:solidFill>
              <a:effectLst>
                <a:glow rad="228600">
                  <a:prstClr val="white"/>
                </a:glow>
                <a:outerShdw blurRad="50800" dist="38100" dir="5400000" algn="t" rotWithShape="0">
                  <a:prstClr val="black">
                    <a:alpha val="40000"/>
                  </a:prstClr>
                </a:outerShdw>
              </a:effectLst>
              <a:latin typeface="Impact" panose="020B0806030902050204" pitchFamily="34" charset="0"/>
              <a:ea typeface="等线" panose="02010600030101010101" pitchFamily="2" charset="-122"/>
              <a:cs typeface="Times New Roman" panose="02020603050405020304" pitchFamily="18" charset="0"/>
            </a:endParaRPr>
          </a:p>
        </p:txBody>
      </p:sp>
      <p:sp>
        <p:nvSpPr>
          <p:cNvPr id="12" name="矩形 11"/>
          <p:cNvSpPr/>
          <p:nvPr>
            <p:custDataLst>
              <p:tags r:id="rId1"/>
            </p:custDataLst>
          </p:nvPr>
        </p:nvSpPr>
        <p:spPr>
          <a:xfrm>
            <a:off x="1227138" y="1718538"/>
            <a:ext cx="10716088" cy="1488721"/>
          </a:xfrm>
          <a:prstGeom prst="rect">
            <a:avLst/>
          </a:prstGeom>
        </p:spPr>
        <p:txBody>
          <a:bodyPr wrap="square">
            <a:noAutofit/>
          </a:bodyPr>
          <a:lstStyle/>
          <a:p>
            <a:pPr defTabSz="1219200">
              <a:lnSpc>
                <a:spcPct val="120000"/>
              </a:lnSpc>
              <a:defRPr/>
            </a:pPr>
            <a:r>
              <a:rPr lang="zh-CN" altLang="en-US" sz="2400" b="1" dirty="0">
                <a:solidFill>
                  <a:prstClr val="black"/>
                </a:solidFill>
                <a:latin typeface="微软雅黑" panose="020B0503020204020204" charset="-122"/>
              </a:rPr>
              <a:t>感知学习听力文本中与主题相关的词汇、短语和句式</a:t>
            </a:r>
            <a:r>
              <a:rPr lang="en-US" altLang="zh-CN" sz="2400" b="1" dirty="0">
                <a:solidFill>
                  <a:prstClr val="black"/>
                </a:solidFill>
                <a:latin typeface="微软雅黑" panose="020B0503020204020204" charset="-122"/>
              </a:rPr>
              <a:t>:</a:t>
            </a:r>
            <a:r>
              <a:rPr lang="zh-CN" altLang="en-US" sz="2400" b="1" dirty="0">
                <a:solidFill>
                  <a:prstClr val="black"/>
                </a:solidFill>
                <a:latin typeface="微软雅黑" panose="020B0503020204020204" charset="-122"/>
              </a:rPr>
              <a:t> </a:t>
            </a:r>
            <a:r>
              <a:rPr lang="en-US" altLang="zh-CN" sz="2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mess, go out for dinner, go to the movies, </a:t>
            </a:r>
            <a:r>
              <a:rPr lang="en-US" altLang="zh-CN" sz="2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stay out late, get a ride, work on, help out with, at least…</a:t>
            </a:r>
            <a:r>
              <a:rPr lang="zh-CN" altLang="en-US" sz="2400" b="1" dirty="0">
                <a:solidFill>
                  <a:prstClr val="black"/>
                </a:solidFill>
                <a:latin typeface="微软雅黑" panose="020B0503020204020204" charset="-122"/>
              </a:rPr>
              <a:t>能够理解在日常生活中参与家务劳动的意义及重要性。 </a:t>
            </a:r>
            <a:r>
              <a:rPr lang="zh-CN" altLang="en-US" sz="2400" b="1" dirty="0">
                <a:solidFill>
                  <a:srgbClr val="2A3B93"/>
                </a:solidFill>
                <a:latin typeface="微软雅黑" panose="020B0503020204020204" charset="-122"/>
                <a:cs typeface="华文中宋" panose="02010600040101010101" charset="-122"/>
              </a:rPr>
              <a:t>（学习理解）</a:t>
            </a:r>
            <a:endParaRPr lang="zh-CN" altLang="en-US" sz="2400" b="1" dirty="0">
              <a:solidFill>
                <a:srgbClr val="2A3B93"/>
              </a:solidFill>
              <a:latin typeface="微软雅黑" panose="020B0503020204020204" charset="-122"/>
              <a:cs typeface="华文中宋" panose="02010600040101010101" charset="-122"/>
            </a:endParaRPr>
          </a:p>
        </p:txBody>
      </p:sp>
      <p:sp>
        <p:nvSpPr>
          <p:cNvPr id="13" name="矩形 12"/>
          <p:cNvSpPr/>
          <p:nvPr>
            <p:custDataLst>
              <p:tags r:id="rId2"/>
            </p:custDataLst>
          </p:nvPr>
        </p:nvSpPr>
        <p:spPr>
          <a:xfrm>
            <a:off x="1227138" y="3429001"/>
            <a:ext cx="10893392" cy="1035794"/>
          </a:xfrm>
          <a:prstGeom prst="rect">
            <a:avLst/>
          </a:prstGeom>
        </p:spPr>
        <p:txBody>
          <a:bodyPr wrap="square">
            <a:noAutofit/>
          </a:bodyPr>
          <a:lstStyle/>
          <a:p>
            <a:pPr defTabSz="1219200">
              <a:lnSpc>
                <a:spcPct val="120000"/>
              </a:lnSpc>
              <a:defRPr/>
            </a:pPr>
            <a:r>
              <a:rPr lang="zh-CN" altLang="en-US" sz="2400" b="1" dirty="0">
                <a:solidFill>
                  <a:prstClr val="black"/>
                </a:solidFill>
                <a:latin typeface="微软雅黑" panose="020B0503020204020204" charset="-122"/>
              </a:rPr>
              <a:t>在实践交流中，用目标句式</a:t>
            </a:r>
            <a:r>
              <a:rPr lang="zh-CN" altLang="zh-CN" sz="2400" b="1" dirty="0">
                <a:solidFill>
                  <a:prstClr val="black"/>
                </a:solidFill>
                <a:latin typeface="微软雅黑" panose="020B0503020204020204" charset="-122"/>
              </a:rPr>
              <a:t>礼貌地表达请求</a:t>
            </a:r>
            <a:r>
              <a:rPr lang="zh-CN" altLang="en-US" sz="2400" b="1" dirty="0">
                <a:solidFill>
                  <a:prstClr val="black"/>
                </a:solidFill>
                <a:latin typeface="微软雅黑" panose="020B0503020204020204" charset="-122"/>
              </a:rPr>
              <a:t>并</a:t>
            </a:r>
            <a:r>
              <a:rPr lang="zh-CN" altLang="zh-CN" sz="2400" b="1" dirty="0">
                <a:solidFill>
                  <a:prstClr val="black"/>
                </a:solidFill>
                <a:latin typeface="微软雅黑" panose="020B0503020204020204" charset="-122"/>
              </a:rPr>
              <a:t>向对方征询许可</a:t>
            </a:r>
            <a:r>
              <a:rPr lang="zh-CN" altLang="en-US" sz="2400" b="1" dirty="0">
                <a:solidFill>
                  <a:prstClr val="black"/>
                </a:solidFill>
                <a:latin typeface="微软雅黑" panose="020B0503020204020204" charset="-122"/>
              </a:rPr>
              <a:t>；能够在生活实际中积极参与日常家务劳动，与家人一起积极共创良好的家庭关系。</a:t>
            </a:r>
            <a:r>
              <a:rPr lang="zh-CN" altLang="en-US" sz="2400" b="1" dirty="0">
                <a:solidFill>
                  <a:srgbClr val="2A3B93"/>
                </a:solidFill>
                <a:latin typeface="微软雅黑" panose="020B0503020204020204" charset="-122"/>
                <a:cs typeface="华文中宋" panose="02010600040101010101" charset="-122"/>
              </a:rPr>
              <a:t>（应用实践）</a:t>
            </a:r>
            <a:endParaRPr lang="en-US" altLang="zh-CN" sz="2400" b="1" dirty="0">
              <a:solidFill>
                <a:srgbClr val="2A3B93"/>
              </a:solidFill>
              <a:latin typeface="微软雅黑" panose="020B0503020204020204" charset="-122"/>
              <a:cs typeface="华文中宋" panose="02010600040101010101" charset="-122"/>
            </a:endParaRPr>
          </a:p>
        </p:txBody>
      </p:sp>
      <p:sp>
        <p:nvSpPr>
          <p:cNvPr id="14" name="矩形 13"/>
          <p:cNvSpPr/>
          <p:nvPr>
            <p:custDataLst>
              <p:tags r:id="rId3"/>
            </p:custDataLst>
          </p:nvPr>
        </p:nvSpPr>
        <p:spPr>
          <a:xfrm>
            <a:off x="1227139" y="4719229"/>
            <a:ext cx="10580076" cy="1552635"/>
          </a:xfrm>
          <a:prstGeom prst="rect">
            <a:avLst/>
          </a:prstGeom>
        </p:spPr>
        <p:txBody>
          <a:bodyPr wrap="square">
            <a:noAutofit/>
          </a:bodyPr>
          <a:lstStyle/>
          <a:p>
            <a:pPr defTabSz="1219200">
              <a:lnSpc>
                <a:spcPct val="120000"/>
              </a:lnSpc>
              <a:defRPr/>
            </a:pPr>
            <a:r>
              <a:rPr lang="zh-CN" altLang="en-US" sz="2400" b="1" dirty="0">
                <a:solidFill>
                  <a:prstClr val="black"/>
                </a:solidFill>
                <a:latin typeface="微软雅黑" panose="020B0503020204020204" charset="-122"/>
                <a:sym typeface="+mn-ea"/>
              </a:rPr>
              <a:t>对听力文本中出现的人物观点及做法做出评价，</a:t>
            </a:r>
            <a:r>
              <a:rPr lang="zh-CN" altLang="zh-CN" sz="2400" b="1" dirty="0">
                <a:solidFill>
                  <a:prstClr val="black"/>
                </a:solidFill>
                <a:latin typeface="微软雅黑" panose="020B0503020204020204" charset="-122"/>
              </a:rPr>
              <a:t>进行思辨性思考，明确自己的立场，学会有逻辑地表达自己的观点</a:t>
            </a:r>
            <a:r>
              <a:rPr lang="zh-CN" altLang="en-US" sz="2400" b="1" dirty="0">
                <a:solidFill>
                  <a:prstClr val="black"/>
                </a:solidFill>
                <a:latin typeface="微软雅黑" panose="020B0503020204020204" charset="-122"/>
              </a:rPr>
              <a:t>，</a:t>
            </a:r>
            <a:r>
              <a:rPr lang="zh-CN" altLang="en-US" sz="2400" b="1" dirty="0">
                <a:solidFill>
                  <a:prstClr val="black"/>
                </a:solidFill>
                <a:latin typeface="微软雅黑" panose="020B0503020204020204" charset="-122"/>
                <a:sym typeface="+mn-ea"/>
              </a:rPr>
              <a:t>形成正确的价值观；同时</a:t>
            </a:r>
            <a:r>
              <a:rPr lang="zh-CN" altLang="en-US" sz="2400" b="1" noProof="1">
                <a:solidFill>
                  <a:prstClr val="black"/>
                </a:solidFill>
                <a:latin typeface="微软雅黑" panose="020B0503020204020204" charset="-122"/>
              </a:rPr>
              <a:t>设计自己一周的个人家务劳动计划表并将完成过程用自己喜欢的方式记录下来</a:t>
            </a:r>
            <a:r>
              <a:rPr lang="zh-CN" altLang="en-US" sz="2400" b="1" dirty="0">
                <a:solidFill>
                  <a:prstClr val="black"/>
                </a:solidFill>
                <a:latin typeface="微软雅黑" panose="020B0503020204020204" charset="-122"/>
                <a:sym typeface="+mn-ea"/>
              </a:rPr>
              <a:t>，在单元学习结束后在班级内分享。</a:t>
            </a:r>
            <a:r>
              <a:rPr lang="zh-CN" altLang="en-US" sz="2400" b="1" dirty="0">
                <a:solidFill>
                  <a:srgbClr val="2A3B93"/>
                </a:solidFill>
                <a:latin typeface="微软雅黑" panose="020B0503020204020204" charset="-122"/>
                <a:cs typeface="华文中宋" panose="02010600040101010101" charset="-122"/>
                <a:sym typeface="+mn-ea"/>
              </a:rPr>
              <a:t>（迁移创新）</a:t>
            </a:r>
            <a:endParaRPr lang="zh-CN" altLang="en-US" sz="2400" b="1" dirty="0">
              <a:solidFill>
                <a:srgbClr val="2A3B93"/>
              </a:solidFill>
              <a:latin typeface="微软雅黑" panose="020B0503020204020204" charset="-122"/>
              <a:cs typeface="华文中宋" panose="02010600040101010101" charset="-122"/>
            </a:endParaRPr>
          </a:p>
        </p:txBody>
      </p:sp>
      <p:sp>
        <p:nvSpPr>
          <p:cNvPr id="15" name="矩形 14"/>
          <p:cNvSpPr/>
          <p:nvPr>
            <p:custDataLst>
              <p:tags r:id="rId4"/>
            </p:custDataLst>
          </p:nvPr>
        </p:nvSpPr>
        <p:spPr>
          <a:xfrm>
            <a:off x="248774" y="934428"/>
            <a:ext cx="4826961" cy="663688"/>
          </a:xfrm>
          <a:prstGeom prst="rect">
            <a:avLst/>
          </a:prstGeom>
        </p:spPr>
        <p:txBody>
          <a:bodyPr wrap="square">
            <a:noAutofit/>
          </a:bodyPr>
          <a:lstStyle/>
          <a:p>
            <a:pPr>
              <a:lnSpc>
                <a:spcPct val="150000"/>
              </a:lnSpc>
              <a:defRPr/>
            </a:pPr>
            <a:r>
              <a:rPr lang="en-US" altLang="zh-CN" sz="2800" b="1" dirty="0">
                <a:solidFill>
                  <a:prstClr val="black"/>
                </a:solidFill>
                <a:latin typeface="微软雅黑" panose="020B0503020204020204" charset="-122"/>
                <a:cs typeface="华文中宋" panose="02010600040101010101" charset="-122"/>
              </a:rPr>
              <a:t> </a:t>
            </a:r>
            <a:r>
              <a:rPr lang="zh-CN" altLang="en-US" sz="2800" b="1" dirty="0">
                <a:solidFill>
                  <a:prstClr val="black"/>
                </a:solidFill>
                <a:latin typeface="楷体" panose="02010609060101010101" pitchFamily="49" charset="-122"/>
                <a:ea typeface="楷体" panose="02010609060101010101" pitchFamily="49" charset="-122"/>
                <a:cs typeface="华文中宋" panose="02010600040101010101" charset="-122"/>
              </a:rPr>
              <a:t>通过本课时学习，我们能够：</a:t>
            </a:r>
            <a:endParaRPr lang="en-US" altLang="zh-CN" sz="2800" b="1" dirty="0">
              <a:solidFill>
                <a:prstClr val="black"/>
              </a:solidFill>
              <a:latin typeface="楷体" panose="02010609060101010101" pitchFamily="49" charset="-122"/>
              <a:ea typeface="楷体" panose="02010609060101010101" pitchFamily="49" charset="-122"/>
              <a:cs typeface="华文中宋" panose="02010600040101010101"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0" y="5569187"/>
            <a:ext cx="12192000" cy="1303868"/>
            <a:chOff x="0" y="4176888"/>
            <a:chExt cx="9144000" cy="977901"/>
          </a:xfrm>
        </p:grpSpPr>
        <p:sp>
          <p:nvSpPr>
            <p:cNvPr id="40" name="矩形 39"/>
            <p:cNvSpPr/>
            <p:nvPr/>
          </p:nvSpPr>
          <p:spPr>
            <a:xfrm>
              <a:off x="0" y="4176888"/>
              <a:ext cx="9144000" cy="156633"/>
            </a:xfrm>
            <a:prstGeom prst="rect">
              <a:avLst/>
            </a:prstGeom>
            <a:solidFill>
              <a:srgbClr val="A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a:solidFill>
                  <a:srgbClr val="FFFFFF"/>
                </a:solidFill>
              </a:endParaRPr>
            </a:p>
          </p:txBody>
        </p:sp>
        <p:pic>
          <p:nvPicPr>
            <p:cNvPr id="11" name="图片 10"/>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324350"/>
              <a:ext cx="9144000" cy="830439"/>
            </a:xfrm>
            <a:prstGeom prst="rect">
              <a:avLst/>
            </a:prstGeom>
          </p:spPr>
        </p:pic>
      </p:grpSp>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3" y="0"/>
            <a:ext cx="2336803" cy="187662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2462" y="1570235"/>
            <a:ext cx="2962170" cy="2962170"/>
          </a:xfrm>
          <a:prstGeom prst="rect">
            <a:avLst/>
          </a:prstGeom>
        </p:spPr>
      </p:pic>
      <p:sp>
        <p:nvSpPr>
          <p:cNvPr id="10" name="文本框 4"/>
          <p:cNvSpPr txBox="1"/>
          <p:nvPr/>
        </p:nvSpPr>
        <p:spPr>
          <a:xfrm>
            <a:off x="2291961" y="187325"/>
            <a:ext cx="6573520" cy="643890"/>
          </a:xfrm>
          <a:prstGeom prst="rect">
            <a:avLst/>
          </a:prstGeom>
          <a:noFill/>
          <a:ln w="76200">
            <a:noFill/>
          </a:ln>
        </p:spPr>
        <p:txBody>
          <a:bodyPr wrap="none" lIns="91428" tIns="45718" rIns="91428" bIns="45718" rtlCol="0">
            <a:spAutoFit/>
          </a:bodyPr>
          <a:lstStyle/>
          <a:p>
            <a:r>
              <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What </a:t>
            </a:r>
            <a:r>
              <a:rPr lang="en-US" altLang="zh-CN" sz="3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chores</a:t>
            </a:r>
            <a:r>
              <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do you do at home?</a:t>
            </a:r>
            <a:endPar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287041" y="4679589"/>
            <a:ext cx="2723823" cy="646331"/>
          </a:xfrm>
          <a:prstGeom prst="rect">
            <a:avLst/>
          </a:prstGeom>
          <a:solidFill>
            <a:srgbClr val="FFFFCC"/>
          </a:solidFill>
          <a:ln w="28575">
            <a:solidFill>
              <a:schemeClr val="tx2"/>
            </a:solidFill>
            <a:prstDash val="solid"/>
          </a:ln>
        </p:spPr>
        <p:txBody>
          <a:bodyPr wrap="none" rtlCol="0">
            <a:spAutoFit/>
          </a:bodyPr>
          <a:lstStyle/>
          <a:p>
            <a:r>
              <a:rPr lang="en-US" altLang="zh-CN" sz="3600" b="1" dirty="0">
                <a:latin typeface="Times New Roman" panose="02020603050405020304" pitchFamily="18" charset="0"/>
                <a:cs typeface="Times New Roman" panose="02020603050405020304" pitchFamily="18" charset="0"/>
              </a:rPr>
              <a:t>do the dishes</a:t>
            </a:r>
            <a:endParaRPr lang="en-US" altLang="zh-CN" sz="36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652695" y="4679589"/>
            <a:ext cx="4172937" cy="646331"/>
          </a:xfrm>
          <a:prstGeom prst="rect">
            <a:avLst/>
          </a:prstGeom>
          <a:solidFill>
            <a:srgbClr val="FFFFCC"/>
          </a:solidFill>
          <a:ln w="28575">
            <a:solidFill>
              <a:schemeClr val="tx2"/>
            </a:solidFill>
            <a:prstDash val="solid"/>
          </a:ln>
        </p:spPr>
        <p:txBody>
          <a:bodyPr wrap="none" rtlCol="0">
            <a:spAutoFit/>
          </a:bodyPr>
          <a:lstStyle/>
          <a:p>
            <a:r>
              <a:rPr lang="en-US" altLang="zh-CN" sz="3600" b="1" dirty="0">
                <a:latin typeface="Times New Roman" panose="02020603050405020304" pitchFamily="18" charset="0"/>
                <a:cs typeface="Times New Roman" panose="02020603050405020304" pitchFamily="18" charset="0"/>
              </a:rPr>
              <a:t>take out the </a:t>
            </a:r>
            <a:r>
              <a:rPr lang="en-US" altLang="zh-CN" sz="3600" b="1" dirty="0">
                <a:solidFill>
                  <a:srgbClr val="C00000"/>
                </a:solidFill>
                <a:latin typeface="Times New Roman" panose="02020603050405020304" pitchFamily="18" charset="0"/>
                <a:cs typeface="Times New Roman" panose="02020603050405020304" pitchFamily="18" charset="0"/>
              </a:rPr>
              <a:t>rubbish</a:t>
            </a:r>
            <a:endParaRPr lang="en-US" altLang="zh-CN" sz="3600" b="1" dirty="0">
              <a:solidFill>
                <a:srgbClr val="C00000"/>
              </a:solidFill>
              <a:latin typeface="Times New Roman" panose="02020603050405020304" pitchFamily="18" charset="0"/>
              <a:cs typeface="Times New Roman" panose="02020603050405020304" pitchFamily="18" charset="0"/>
            </a:endParaRPr>
          </a:p>
        </p:txBody>
      </p:sp>
      <p:pic>
        <p:nvPicPr>
          <p:cNvPr id="3" name="图片 2" descr="摄图网_401704292_做家务的女孩（非企业商用）"/>
          <p:cNvPicPr>
            <a:picLocks noChangeAspect="1"/>
          </p:cNvPicPr>
          <p:nvPr/>
        </p:nvPicPr>
        <p:blipFill>
          <a:blip r:embed="rId5"/>
          <a:stretch>
            <a:fillRect/>
          </a:stretch>
        </p:blipFill>
        <p:spPr>
          <a:xfrm>
            <a:off x="156771" y="2089954"/>
            <a:ext cx="2984362" cy="2162116"/>
          </a:xfrm>
          <a:prstGeom prst="ellipse">
            <a:avLst/>
          </a:prstGeom>
        </p:spPr>
      </p:pic>
      <p:sp>
        <p:nvSpPr>
          <p:cNvPr id="4" name="矩形 3"/>
          <p:cNvSpPr/>
          <p:nvPr>
            <p:custDataLst>
              <p:tags r:id="rId6"/>
            </p:custDataLst>
          </p:nvPr>
        </p:nvSpPr>
        <p:spPr>
          <a:xfrm>
            <a:off x="6242293" y="5569187"/>
            <a:ext cx="1484678" cy="646327"/>
          </a:xfrm>
          <a:prstGeom prst="rect">
            <a:avLst/>
          </a:prstGeom>
          <a:solidFill>
            <a:schemeClr val="bg1"/>
          </a:solidFill>
          <a:ln w="9525">
            <a:noFill/>
          </a:ln>
        </p:spPr>
        <p:txBody>
          <a:bodyPr wrap="none" lIns="91428" tIns="45718" rIns="91428" bIns="45718" anchor="t">
            <a:spAutoFit/>
          </a:bodyPr>
          <a:lstStyle/>
          <a:p>
            <a:pPr fontAlgn="base">
              <a:spcBef>
                <a:spcPct val="0"/>
              </a:spcBef>
              <a:spcAft>
                <a:spcPct val="0"/>
              </a:spcAft>
              <a:defRPr/>
            </a:pPr>
            <a:r>
              <a:rPr lang="en-US" altLang="zh-CN" sz="3600" b="1" dirty="0">
                <a:solidFill>
                  <a:srgbClr val="FF0000"/>
                </a:solidFill>
                <a:latin typeface="Calibri" panose="020F0502020204030204" charset="0"/>
                <a:ea typeface="宋体" panose="02010600030101010101" pitchFamily="2" charset="-122"/>
                <a:cs typeface="Arial" panose="020B0604020202020204"/>
              </a:rPr>
              <a:t>['</a:t>
            </a:r>
            <a:r>
              <a:rPr lang="en-US" altLang="zh-CN" sz="3600" b="1" dirty="0" err="1">
                <a:solidFill>
                  <a:srgbClr val="FF0000"/>
                </a:solidFill>
                <a:latin typeface="Calibri" panose="020F0502020204030204" charset="0"/>
                <a:ea typeface="宋体" panose="02010600030101010101" pitchFamily="2" charset="-122"/>
                <a:cs typeface="Arial" panose="020B0604020202020204"/>
              </a:rPr>
              <a:t>rʌbɪʃ</a:t>
            </a:r>
            <a:r>
              <a:rPr lang="en-US" altLang="zh-CN" sz="3600" b="1" dirty="0">
                <a:solidFill>
                  <a:srgbClr val="FF0000"/>
                </a:solidFill>
                <a:latin typeface="Calibri" panose="020F0502020204030204" charset="0"/>
                <a:ea typeface="宋体" panose="02010600030101010101" pitchFamily="2" charset="-122"/>
                <a:cs typeface="Arial" panose="020B0604020202020204"/>
              </a:rPr>
              <a:t>]</a:t>
            </a:r>
            <a:endParaRPr lang="en-US" altLang="zh-CN" sz="3600" b="1" dirty="0">
              <a:solidFill>
                <a:srgbClr val="FF0000"/>
              </a:solidFill>
              <a:latin typeface="Calibri" panose="020F0502020204030204" charset="0"/>
              <a:ea typeface="宋体" panose="02010600030101010101" pitchFamily="2" charset="-122"/>
              <a:cs typeface="Arial" panose="020B0604020202020204"/>
            </a:endParaRPr>
          </a:p>
        </p:txBody>
      </p:sp>
      <p:pic>
        <p:nvPicPr>
          <p:cNvPr id="5" name="图片 4"/>
          <p:cNvPicPr>
            <a:picLocks noChangeAspect="1"/>
          </p:cNvPicPr>
          <p:nvPr/>
        </p:nvPicPr>
        <p:blipFill rotWithShape="1">
          <a:blip r:embed="rId7">
            <a:extLst>
              <a:ext uri="{28A0092B-C50C-407E-A947-70E740481C1C}">
                <a14:useLocalDpi xmlns:a14="http://schemas.microsoft.com/office/drawing/2010/main" val="0"/>
              </a:ext>
            </a:extLst>
          </a:blip>
          <a:srcRect l="3260" t="10598" r="9548" b="11223"/>
          <a:stretch>
            <a:fillRect/>
          </a:stretch>
        </p:blipFill>
        <p:spPr>
          <a:xfrm>
            <a:off x="8512963" y="2053146"/>
            <a:ext cx="3210276" cy="2198924"/>
          </a:xfrm>
          <a:prstGeom prst="rect">
            <a:avLst/>
          </a:prstGeom>
        </p:spPr>
      </p:pic>
      <p:sp>
        <p:nvSpPr>
          <p:cNvPr id="6" name="TextBox 13"/>
          <p:cNvSpPr txBox="1"/>
          <p:nvPr/>
        </p:nvSpPr>
        <p:spPr>
          <a:xfrm>
            <a:off x="8512963" y="4679588"/>
            <a:ext cx="3159839" cy="646331"/>
          </a:xfrm>
          <a:prstGeom prst="rect">
            <a:avLst/>
          </a:prstGeom>
          <a:solidFill>
            <a:srgbClr val="FFFFCC"/>
          </a:solidFill>
          <a:ln w="28575">
            <a:solidFill>
              <a:schemeClr val="tx2"/>
            </a:solidFill>
            <a:prstDash val="solid"/>
          </a:ln>
        </p:spPr>
        <p:txBody>
          <a:bodyPr wrap="none" rtlCol="0">
            <a:spAutoFit/>
          </a:bodyPr>
          <a:lstStyle/>
          <a:p>
            <a:r>
              <a:rPr lang="en-US" altLang="zh-CN" sz="3600" b="1" dirty="0">
                <a:solidFill>
                  <a:srgbClr val="C00000"/>
                </a:solidFill>
                <a:latin typeface="Times New Roman" panose="02020603050405020304" pitchFamily="18" charset="0"/>
                <a:cs typeface="Times New Roman" panose="02020603050405020304" pitchFamily="18" charset="0"/>
              </a:rPr>
              <a:t>fold</a:t>
            </a:r>
            <a:r>
              <a:rPr lang="en-US" altLang="zh-CN" sz="3600" b="1" dirty="0">
                <a:latin typeface="Times New Roman" panose="02020603050405020304" pitchFamily="18" charset="0"/>
                <a:cs typeface="Times New Roman" panose="02020603050405020304" pitchFamily="18" charset="0"/>
              </a:rPr>
              <a:t> the clothes</a:t>
            </a:r>
            <a:endParaRPr lang="en-US" altLang="zh-CN" sz="3600" b="1" dirty="0">
              <a:latin typeface="Times New Roman" panose="02020603050405020304" pitchFamily="18" charset="0"/>
              <a:cs typeface="Times New Roman" panose="02020603050405020304" pitchFamily="18" charset="0"/>
            </a:endParaRPr>
          </a:p>
        </p:txBody>
      </p:sp>
      <p:sp>
        <p:nvSpPr>
          <p:cNvPr id="8" name="矩形 7"/>
          <p:cNvSpPr/>
          <p:nvPr>
            <p:custDataLst>
              <p:tags r:id="rId8"/>
            </p:custDataLst>
          </p:nvPr>
        </p:nvSpPr>
        <p:spPr>
          <a:xfrm>
            <a:off x="8512284" y="5522535"/>
            <a:ext cx="1509333" cy="646327"/>
          </a:xfrm>
          <a:prstGeom prst="rect">
            <a:avLst/>
          </a:prstGeom>
          <a:solidFill>
            <a:schemeClr val="bg1"/>
          </a:solidFill>
          <a:ln w="9525">
            <a:noFill/>
          </a:ln>
        </p:spPr>
        <p:txBody>
          <a:bodyPr wrap="square" lIns="91428" tIns="45718" rIns="91428" bIns="45718" anchor="ctr">
            <a:spAutoFit/>
          </a:bodyPr>
          <a:lstStyle/>
          <a:p>
            <a:pPr fontAlgn="base">
              <a:spcBef>
                <a:spcPct val="0"/>
              </a:spcBef>
              <a:spcAft>
                <a:spcPct val="0"/>
              </a:spcAft>
              <a:defRPr/>
            </a:pPr>
            <a:r>
              <a:rPr lang="en-US" altLang="zh-CN" sz="3600" b="1" dirty="0">
                <a:solidFill>
                  <a:srgbClr val="FF0000"/>
                </a:solidFill>
                <a:latin typeface="Calibri" panose="020F0502020204030204" charset="0"/>
                <a:ea typeface="宋体" panose="02010600030101010101" pitchFamily="2" charset="-122"/>
                <a:cs typeface="Arial" panose="020B0604020202020204"/>
              </a:rPr>
              <a:t>[</a:t>
            </a:r>
            <a:r>
              <a:rPr lang="en-US" altLang="zh-CN" sz="3600" b="1" dirty="0" err="1">
                <a:solidFill>
                  <a:srgbClr val="FF0000"/>
                </a:solidFill>
                <a:latin typeface="Calibri" panose="020F0502020204030204" charset="0"/>
                <a:ea typeface="宋体" panose="02010600030101010101" pitchFamily="2" charset="-122"/>
                <a:cs typeface="Arial" panose="020B0604020202020204"/>
              </a:rPr>
              <a:t>fəʊld</a:t>
            </a:r>
            <a:r>
              <a:rPr lang="en-US" altLang="zh-CN" sz="3600" b="1" dirty="0">
                <a:solidFill>
                  <a:srgbClr val="FF0000"/>
                </a:solidFill>
                <a:latin typeface="Calibri" panose="020F0502020204030204" charset="0"/>
                <a:ea typeface="宋体" panose="02010600030101010101" pitchFamily="2" charset="-122"/>
                <a:cs typeface="Arial" panose="020B0604020202020204"/>
              </a:rPr>
              <a:t>]</a:t>
            </a:r>
            <a:endParaRPr lang="en-US" altLang="zh-CN" sz="3600" b="1" dirty="0">
              <a:solidFill>
                <a:srgbClr val="FF0000"/>
              </a:solidFill>
              <a:latin typeface="Calibri" panose="020F0502020204030204" charset="0"/>
              <a:ea typeface="宋体" panose="02010600030101010101" pitchFamily="2" charset="-122"/>
              <a:cs typeface="Arial" panose="020B0604020202020204"/>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0" y="5569187"/>
            <a:ext cx="12192000" cy="1303868"/>
            <a:chOff x="0" y="4176888"/>
            <a:chExt cx="9144000" cy="977901"/>
          </a:xfrm>
        </p:grpSpPr>
        <p:sp>
          <p:nvSpPr>
            <p:cNvPr id="40" name="矩形 39"/>
            <p:cNvSpPr/>
            <p:nvPr/>
          </p:nvSpPr>
          <p:spPr>
            <a:xfrm>
              <a:off x="0" y="4176888"/>
              <a:ext cx="9144000" cy="156633"/>
            </a:xfrm>
            <a:prstGeom prst="rect">
              <a:avLst/>
            </a:prstGeom>
            <a:solidFill>
              <a:srgbClr val="A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a:solidFill>
                  <a:srgbClr val="FFFFFF"/>
                </a:solidFill>
              </a:endParaRPr>
            </a:p>
          </p:txBody>
        </p:sp>
        <p:pic>
          <p:nvPicPr>
            <p:cNvPr id="11" name="图片 10"/>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324350"/>
              <a:ext cx="9144000" cy="830439"/>
            </a:xfrm>
            <a:prstGeom prst="rect">
              <a:avLst/>
            </a:prstGeom>
          </p:spPr>
        </p:pic>
      </p:grpSp>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3" y="0"/>
            <a:ext cx="2336803" cy="1876621"/>
          </a:xfrm>
          <a:prstGeom prst="rect">
            <a:avLst/>
          </a:prstGeom>
        </p:spPr>
      </p:pic>
      <p:sp>
        <p:nvSpPr>
          <p:cNvPr id="15" name="TextBox 14"/>
          <p:cNvSpPr txBox="1"/>
          <p:nvPr/>
        </p:nvSpPr>
        <p:spPr>
          <a:xfrm>
            <a:off x="212266" y="4889942"/>
            <a:ext cx="3159839" cy="646331"/>
          </a:xfrm>
          <a:prstGeom prst="rect">
            <a:avLst/>
          </a:prstGeom>
          <a:solidFill>
            <a:srgbClr val="FFFFCC"/>
          </a:solidFill>
          <a:ln w="28575">
            <a:solidFill>
              <a:schemeClr val="tx2"/>
            </a:solidFill>
            <a:prstDash val="solid"/>
          </a:ln>
        </p:spPr>
        <p:txBody>
          <a:bodyPr wrap="none" rtlCol="0">
            <a:spAutoFit/>
          </a:bodyPr>
          <a:lstStyle/>
          <a:p>
            <a:r>
              <a:rPr lang="en-US" altLang="zh-CN" sz="3600" b="1" dirty="0">
                <a:solidFill>
                  <a:srgbClr val="C00000"/>
                </a:solidFill>
                <a:latin typeface="Times New Roman" panose="02020603050405020304" pitchFamily="18" charset="0"/>
                <a:cs typeface="Times New Roman" panose="02020603050405020304" pitchFamily="18" charset="0"/>
              </a:rPr>
              <a:t>sweep</a:t>
            </a:r>
            <a:r>
              <a:rPr lang="en-US" altLang="zh-CN" sz="3600" b="1" dirty="0">
                <a:latin typeface="Times New Roman" panose="02020603050405020304" pitchFamily="18" charset="0"/>
                <a:cs typeface="Times New Roman" panose="02020603050405020304" pitchFamily="18" charset="0"/>
              </a:rPr>
              <a:t> the </a:t>
            </a:r>
            <a:r>
              <a:rPr lang="en-US" altLang="zh-CN" sz="3600" b="1" dirty="0">
                <a:solidFill>
                  <a:srgbClr val="C00000"/>
                </a:solidFill>
                <a:latin typeface="Times New Roman" panose="02020603050405020304" pitchFamily="18" charset="0"/>
                <a:cs typeface="Times New Roman" panose="02020603050405020304" pitchFamily="18" charset="0"/>
              </a:rPr>
              <a:t>floor</a:t>
            </a:r>
            <a:endParaRPr lang="en-US" altLang="zh-CN" sz="3600" b="1" dirty="0">
              <a:solidFill>
                <a:srgbClr val="C00000"/>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43" y="1257477"/>
            <a:ext cx="3589848" cy="3589848"/>
          </a:xfrm>
          <a:prstGeom prst="rect">
            <a:avLst/>
          </a:prstGeom>
        </p:spPr>
      </p:pic>
      <p:sp>
        <p:nvSpPr>
          <p:cNvPr id="4" name="矩形 3"/>
          <p:cNvSpPr/>
          <p:nvPr>
            <p:custDataLst>
              <p:tags r:id="rId5"/>
            </p:custDataLst>
          </p:nvPr>
        </p:nvSpPr>
        <p:spPr>
          <a:xfrm>
            <a:off x="229287" y="5801788"/>
            <a:ext cx="1509333" cy="646327"/>
          </a:xfrm>
          <a:prstGeom prst="rect">
            <a:avLst/>
          </a:prstGeom>
          <a:solidFill>
            <a:schemeClr val="bg1"/>
          </a:solidFill>
          <a:ln w="9525">
            <a:noFill/>
          </a:ln>
        </p:spPr>
        <p:txBody>
          <a:bodyPr wrap="square" lIns="91428" tIns="45718" rIns="91428" bIns="45718" anchor="ctr">
            <a:spAutoFit/>
          </a:bodyPr>
          <a:lstStyle/>
          <a:p>
            <a:pPr fontAlgn="base">
              <a:spcBef>
                <a:spcPct val="0"/>
              </a:spcBef>
              <a:spcAft>
                <a:spcPct val="0"/>
              </a:spcAft>
              <a:defRPr/>
            </a:pPr>
            <a:r>
              <a:rPr lang="en-US" altLang="zh-CN" sz="3600" b="1" dirty="0">
                <a:solidFill>
                  <a:srgbClr val="FF0000"/>
                </a:solidFill>
                <a:latin typeface="Calibri" panose="020F0502020204030204" charset="0"/>
                <a:ea typeface="宋体" panose="02010600030101010101" pitchFamily="2" charset="-122"/>
                <a:cs typeface="Arial" panose="020B0604020202020204"/>
              </a:rPr>
              <a:t>[</a:t>
            </a:r>
            <a:r>
              <a:rPr lang="en-US" altLang="zh-CN" sz="3600" b="1" dirty="0" err="1">
                <a:solidFill>
                  <a:srgbClr val="FF0000"/>
                </a:solidFill>
                <a:latin typeface="Calibri" panose="020F0502020204030204" charset="0"/>
                <a:ea typeface="宋体" panose="02010600030101010101" pitchFamily="2" charset="-122"/>
                <a:cs typeface="Arial" panose="020B0604020202020204"/>
              </a:rPr>
              <a:t>swiːp</a:t>
            </a:r>
            <a:r>
              <a:rPr lang="en-US" altLang="zh-CN" sz="3600" b="1" dirty="0">
                <a:solidFill>
                  <a:srgbClr val="FF0000"/>
                </a:solidFill>
                <a:latin typeface="Calibri" panose="020F0502020204030204" charset="0"/>
                <a:ea typeface="宋体" panose="02010600030101010101" pitchFamily="2" charset="-122"/>
                <a:cs typeface="Arial" panose="020B0604020202020204"/>
              </a:rPr>
              <a:t>]</a:t>
            </a:r>
            <a:endParaRPr lang="en-US" altLang="zh-CN" sz="3600" b="1" dirty="0">
              <a:solidFill>
                <a:srgbClr val="FF0000"/>
              </a:solidFill>
              <a:latin typeface="Calibri" panose="020F0502020204030204" charset="0"/>
              <a:ea typeface="宋体" panose="02010600030101010101" pitchFamily="2" charset="-122"/>
              <a:cs typeface="Arial" panose="020B0604020202020204"/>
            </a:endParaRPr>
          </a:p>
        </p:txBody>
      </p:sp>
      <p:sp>
        <p:nvSpPr>
          <p:cNvPr id="5" name="文本框 8"/>
          <p:cNvSpPr txBox="1"/>
          <p:nvPr>
            <p:custDataLst>
              <p:tags r:id="rId6"/>
            </p:custDataLst>
          </p:nvPr>
        </p:nvSpPr>
        <p:spPr>
          <a:xfrm>
            <a:off x="2291961" y="5778031"/>
            <a:ext cx="1238251" cy="646327"/>
          </a:xfrm>
          <a:prstGeom prst="rect">
            <a:avLst/>
          </a:prstGeom>
          <a:solidFill>
            <a:schemeClr val="bg1"/>
          </a:solidFill>
          <a:ln w="9525">
            <a:noFill/>
          </a:ln>
        </p:spPr>
        <p:txBody>
          <a:bodyPr wrap="square" lIns="91428" tIns="45718" rIns="91428" bIns="45718" anchor="t">
            <a:spAutoFit/>
          </a:bodyPr>
          <a:lstStyle/>
          <a:p>
            <a:pPr fontAlgn="base">
              <a:spcBef>
                <a:spcPct val="0"/>
              </a:spcBef>
              <a:spcAft>
                <a:spcPct val="0"/>
              </a:spcAft>
              <a:defRPr/>
            </a:pPr>
            <a:r>
              <a:rPr lang="en-US" altLang="zh-CN" sz="3600" b="1" dirty="0">
                <a:solidFill>
                  <a:srgbClr val="FF0000"/>
                </a:solidFill>
                <a:latin typeface="Calibri" panose="020F0502020204030204" charset="0"/>
                <a:ea typeface="宋体" panose="02010600030101010101" pitchFamily="2" charset="-122"/>
                <a:cs typeface="Arial" panose="020B0604020202020204"/>
              </a:rPr>
              <a:t>[</a:t>
            </a:r>
            <a:r>
              <a:rPr lang="en-US" altLang="zh-CN" sz="3600" b="1" dirty="0" err="1">
                <a:solidFill>
                  <a:srgbClr val="FF0000"/>
                </a:solidFill>
                <a:latin typeface="Calibri" panose="020F0502020204030204" charset="0"/>
                <a:ea typeface="宋体" panose="02010600030101010101" pitchFamily="2" charset="-122"/>
                <a:cs typeface="Arial" panose="020B0604020202020204"/>
              </a:rPr>
              <a:t>flɔːr</a:t>
            </a:r>
            <a:r>
              <a:rPr lang="en-US" altLang="zh-CN" sz="3600" b="1" dirty="0">
                <a:solidFill>
                  <a:srgbClr val="FF0000"/>
                </a:solidFill>
                <a:latin typeface="Calibri" panose="020F0502020204030204" charset="0"/>
                <a:ea typeface="宋体" panose="02010600030101010101" pitchFamily="2" charset="-122"/>
                <a:cs typeface="Arial" panose="020B0604020202020204"/>
              </a:rPr>
              <a:t>]</a:t>
            </a:r>
            <a:endParaRPr lang="en-US" altLang="zh-CN" sz="3600" b="1" dirty="0">
              <a:solidFill>
                <a:srgbClr val="FF0000"/>
              </a:solidFill>
              <a:latin typeface="Calibri" panose="020F0502020204030204" charset="0"/>
              <a:ea typeface="宋体" panose="02010600030101010101" pitchFamily="2" charset="-122"/>
              <a:cs typeface="Arial" panose="020B0604020202020204"/>
            </a:endParaRPr>
          </a:p>
        </p:txBody>
      </p:sp>
      <p:sp>
        <p:nvSpPr>
          <p:cNvPr id="2" name="TextBox 14"/>
          <p:cNvSpPr txBox="1"/>
          <p:nvPr/>
        </p:nvSpPr>
        <p:spPr>
          <a:xfrm>
            <a:off x="4238137" y="4885091"/>
            <a:ext cx="2826415" cy="646331"/>
          </a:xfrm>
          <a:prstGeom prst="rect">
            <a:avLst/>
          </a:prstGeom>
          <a:solidFill>
            <a:srgbClr val="FFFFCC"/>
          </a:solidFill>
          <a:ln w="28575">
            <a:solidFill>
              <a:schemeClr val="tx2"/>
            </a:solidFill>
            <a:prstDash val="solid"/>
          </a:ln>
        </p:spPr>
        <p:txBody>
          <a:bodyPr wrap="none" rtlCol="0">
            <a:spAutoFit/>
          </a:bodyPr>
          <a:lstStyle/>
          <a:p>
            <a:r>
              <a:rPr lang="en-US" altLang="zh-CN" sz="3600" b="1" dirty="0">
                <a:latin typeface="Times New Roman" panose="02020603050405020304" pitchFamily="18" charset="0"/>
                <a:cs typeface="Times New Roman" panose="02020603050405020304" pitchFamily="18" charset="0"/>
              </a:rPr>
              <a:t>make the bed</a:t>
            </a:r>
            <a:endParaRPr lang="en-US" altLang="zh-CN" sz="3600" b="1"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7">
            <a:extLst>
              <a:ext uri="{BEBA8EAE-BF5A-486C-A8C5-ECC9F3942E4B}">
                <a14:imgProps xmlns:a14="http://schemas.microsoft.com/office/drawing/2010/main">
                  <a14:imgLayer r:embed="rId8">
                    <a14:imgEffect>
                      <a14:backgroundRemoval t="3509" b="96491" l="4000" r="95000">
                        <a14:foregroundMark x1="24000" y1="5653" x2="11143" y2="21637"/>
                        <a14:foregroundMark x1="11143" y1="21637" x2="4000" y2="39571"/>
                        <a14:foregroundMark x1="21857" y1="3509" x2="25000" y2="14815"/>
                        <a14:foregroundMark x1="42857" y1="30994" x2="46857" y2="30604"/>
                        <a14:foregroundMark x1="93143" y1="42105" x2="95000" y2="71735"/>
                        <a14:foregroundMark x1="62143" y1="92008" x2="62714" y2="96491"/>
                        <a14:foregroundMark x1="27857" y1="28460" x2="30571" y2="35673"/>
                        <a14:foregroundMark x1="36857" y1="23977" x2="37286" y2="31579"/>
                      </a14:backgroundRemoval>
                    </a14:imgEffect>
                  </a14:imgLayer>
                </a14:imgProps>
              </a:ext>
              <a:ext uri="{28A0092B-C50C-407E-A947-70E740481C1C}">
                <a14:useLocalDpi xmlns:a14="http://schemas.microsoft.com/office/drawing/2010/main" val="0"/>
              </a:ext>
            </a:extLst>
          </a:blip>
          <a:stretch>
            <a:fillRect/>
          </a:stretch>
        </p:blipFill>
        <p:spPr>
          <a:xfrm>
            <a:off x="3609511" y="1868807"/>
            <a:ext cx="3730914" cy="2734226"/>
          </a:xfrm>
          <a:prstGeom prst="rect">
            <a:avLst/>
          </a:prstGeom>
        </p:spPr>
      </p:pic>
      <p:pic>
        <p:nvPicPr>
          <p:cNvPr id="8"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66218" y="1541889"/>
            <a:ext cx="3474140" cy="3069028"/>
          </a:xfrm>
          <a:prstGeom prst="rect">
            <a:avLst/>
          </a:prstGeom>
        </p:spPr>
      </p:pic>
      <p:sp>
        <p:nvSpPr>
          <p:cNvPr id="10" name="TextBox 15"/>
          <p:cNvSpPr txBox="1"/>
          <p:nvPr/>
        </p:nvSpPr>
        <p:spPr>
          <a:xfrm>
            <a:off x="7644043" y="4885090"/>
            <a:ext cx="4318490" cy="646331"/>
          </a:xfrm>
          <a:prstGeom prst="rect">
            <a:avLst/>
          </a:prstGeom>
          <a:solidFill>
            <a:srgbClr val="FFFFCC"/>
          </a:solidFill>
          <a:ln w="28575">
            <a:solidFill>
              <a:schemeClr val="tx2"/>
            </a:solidFill>
            <a:prstDash val="solid"/>
          </a:ln>
        </p:spPr>
        <p:txBody>
          <a:bodyPr wrap="none" rtlCol="0">
            <a:spAutoFit/>
          </a:bodyPr>
          <a:lstStyle/>
          <a:p>
            <a:r>
              <a:rPr lang="en-US" altLang="zh-CN" sz="3600" b="1" dirty="0">
                <a:latin typeface="Times New Roman" panose="02020603050405020304" pitchFamily="18" charset="0"/>
                <a:cs typeface="Times New Roman" panose="02020603050405020304" pitchFamily="18" charset="0"/>
              </a:rPr>
              <a:t>clean the living room</a:t>
            </a:r>
            <a:endParaRPr lang="en-US" altLang="zh-CN" sz="3600" b="1" dirty="0">
              <a:latin typeface="Times New Roman" panose="02020603050405020304" pitchFamily="18" charset="0"/>
              <a:cs typeface="Times New Roman" panose="02020603050405020304" pitchFamily="18" charset="0"/>
            </a:endParaRPr>
          </a:p>
        </p:txBody>
      </p:sp>
      <p:sp>
        <p:nvSpPr>
          <p:cNvPr id="6" name="文本框 4"/>
          <p:cNvSpPr txBox="1"/>
          <p:nvPr/>
        </p:nvSpPr>
        <p:spPr>
          <a:xfrm>
            <a:off x="2809486" y="187325"/>
            <a:ext cx="6573520" cy="643890"/>
          </a:xfrm>
          <a:prstGeom prst="rect">
            <a:avLst/>
          </a:prstGeom>
          <a:noFill/>
          <a:ln w="76200">
            <a:noFill/>
          </a:ln>
        </p:spPr>
        <p:txBody>
          <a:bodyPr wrap="none" lIns="91428" tIns="45718" rIns="91428" bIns="45718" rtlCol="0">
            <a:spAutoFit/>
          </a:bodyPr>
          <a:p>
            <a:r>
              <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What </a:t>
            </a:r>
            <a:r>
              <a:rPr lang="en-US" altLang="zh-CN" sz="3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chores</a:t>
            </a:r>
            <a:r>
              <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do you do at home?</a:t>
            </a:r>
            <a:endPar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5" grpId="0" animBg="1"/>
      <p:bldP spid="2"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p:nvPr>
            <p:custDataLst>
              <p:tags r:id="rId1"/>
            </p:custDataLst>
          </p:nvPr>
        </p:nvGraphicFramePr>
        <p:xfrm>
          <a:off x="6742430" y="2057400"/>
          <a:ext cx="5235575" cy="2614295"/>
        </p:xfrm>
        <a:graphic>
          <a:graphicData uri="http://schemas.openxmlformats.org/drawingml/2006/table">
            <a:tbl>
              <a:tblPr firstRow="1" bandRow="1"/>
              <a:tblGrid>
                <a:gridCol w="5235575"/>
              </a:tblGrid>
              <a:tr h="876300">
                <a:tc>
                  <a:txBody>
                    <a:bodyPr/>
                    <a:lstStyle>
                      <a:lvl1pPr marL="0" algn="l" defTabSz="1219200" rtl="0" eaLnBrk="1" latinLnBrk="0" hangingPunct="1">
                        <a:defRPr sz="2400" b="1" kern="1200">
                          <a:solidFill>
                            <a:schemeClr val="lt1"/>
                          </a:solidFill>
                          <a:latin typeface="Arial" panose="020B0604020202020204"/>
                          <a:ea typeface="微软雅黑" panose="020B0503020204020204" charset="-122"/>
                        </a:defRPr>
                      </a:lvl1pPr>
                      <a:lvl2pPr marL="609600" algn="l" defTabSz="1219200" rtl="0" eaLnBrk="1" latinLnBrk="0" hangingPunct="1">
                        <a:defRPr sz="2400" b="1" kern="1200">
                          <a:solidFill>
                            <a:schemeClr val="lt1"/>
                          </a:solidFill>
                          <a:latin typeface="Arial" panose="020B0604020202020204"/>
                          <a:ea typeface="微软雅黑" panose="020B0503020204020204" charset="-122"/>
                        </a:defRPr>
                      </a:lvl2pPr>
                      <a:lvl3pPr marL="1219200" algn="l" defTabSz="1219200" rtl="0" eaLnBrk="1" latinLnBrk="0" hangingPunct="1">
                        <a:defRPr sz="2400" b="1" kern="1200">
                          <a:solidFill>
                            <a:schemeClr val="lt1"/>
                          </a:solidFill>
                          <a:latin typeface="Arial" panose="020B0604020202020204"/>
                          <a:ea typeface="微软雅黑" panose="020B0503020204020204" charset="-122"/>
                        </a:defRPr>
                      </a:lvl3pPr>
                      <a:lvl4pPr marL="1828165" algn="l" defTabSz="1219200" rtl="0" eaLnBrk="1" latinLnBrk="0" hangingPunct="1">
                        <a:defRPr sz="2400" b="1" kern="1200">
                          <a:solidFill>
                            <a:schemeClr val="lt1"/>
                          </a:solidFill>
                          <a:latin typeface="Arial" panose="020B0604020202020204"/>
                          <a:ea typeface="微软雅黑" panose="020B0503020204020204" charset="-122"/>
                        </a:defRPr>
                      </a:lvl4pPr>
                      <a:lvl5pPr marL="2437765" algn="l" defTabSz="1219200" rtl="0" eaLnBrk="1" latinLnBrk="0" hangingPunct="1">
                        <a:defRPr sz="2400" b="1" kern="1200">
                          <a:solidFill>
                            <a:schemeClr val="lt1"/>
                          </a:solidFill>
                          <a:latin typeface="Arial" panose="020B0604020202020204"/>
                          <a:ea typeface="微软雅黑" panose="020B0503020204020204" charset="-122"/>
                        </a:defRPr>
                      </a:lvl5pPr>
                      <a:lvl6pPr marL="3047365" algn="l" defTabSz="1219200" rtl="0" eaLnBrk="1" latinLnBrk="0" hangingPunct="1">
                        <a:defRPr sz="2400" b="1" kern="1200">
                          <a:solidFill>
                            <a:schemeClr val="lt1"/>
                          </a:solidFill>
                          <a:latin typeface="Arial" panose="020B0604020202020204"/>
                          <a:ea typeface="微软雅黑" panose="020B0503020204020204" charset="-122"/>
                        </a:defRPr>
                      </a:lvl6pPr>
                      <a:lvl7pPr marL="3656965" algn="l" defTabSz="1219200" rtl="0" eaLnBrk="1" latinLnBrk="0" hangingPunct="1">
                        <a:defRPr sz="2400" b="1" kern="1200">
                          <a:solidFill>
                            <a:schemeClr val="lt1"/>
                          </a:solidFill>
                          <a:latin typeface="Arial" panose="020B0604020202020204"/>
                          <a:ea typeface="微软雅黑" panose="020B0503020204020204" charset="-122"/>
                        </a:defRPr>
                      </a:lvl7pPr>
                      <a:lvl8pPr marL="4266565" algn="l" defTabSz="1219200" rtl="0" eaLnBrk="1" latinLnBrk="0" hangingPunct="1">
                        <a:defRPr sz="2400" b="1" kern="1200">
                          <a:solidFill>
                            <a:schemeClr val="lt1"/>
                          </a:solidFill>
                          <a:latin typeface="Arial" panose="020B0604020202020204"/>
                          <a:ea typeface="微软雅黑" panose="020B0503020204020204" charset="-122"/>
                        </a:defRPr>
                      </a:lvl8pPr>
                      <a:lvl9pPr marL="4876165" algn="l" defTabSz="1219200" rtl="0" eaLnBrk="1" latinLnBrk="0" hangingPunct="1">
                        <a:defRPr sz="2400" b="1" kern="1200">
                          <a:solidFill>
                            <a:schemeClr val="lt1"/>
                          </a:solidFill>
                          <a:latin typeface="Arial" panose="020B0604020202020204"/>
                          <a:ea typeface="微软雅黑" panose="020B0503020204020204" charset="-122"/>
                        </a:defRPr>
                      </a:lvl9pPr>
                    </a:lstStyle>
                    <a:p>
                      <a:pPr>
                        <a:buNone/>
                      </a:pPr>
                      <a:r>
                        <a:rPr lang="en-US" altLang="zh-CN" sz="3200">
                          <a:latin typeface="Times New Roman" panose="02020603050405020304" pitchFamily="18" charset="0"/>
                          <a:cs typeface="Times New Roman" panose="02020603050405020304" pitchFamily="18" charset="0"/>
                        </a:rPr>
                        <a:t>1. What does Peter’s mother   </a:t>
                      </a:r>
                      <a:endParaRPr lang="en-US" altLang="zh-CN" sz="3200">
                        <a:latin typeface="Times New Roman" panose="02020603050405020304" pitchFamily="18" charset="0"/>
                        <a:cs typeface="Times New Roman" panose="02020603050405020304" pitchFamily="18" charset="0"/>
                      </a:endParaRPr>
                    </a:p>
                    <a:p>
                      <a:pPr>
                        <a:buNone/>
                      </a:pPr>
                      <a:r>
                        <a:rPr lang="en-US" altLang="zh-CN" sz="3200">
                          <a:latin typeface="Times New Roman" panose="02020603050405020304" pitchFamily="18" charset="0"/>
                          <a:cs typeface="Times New Roman" panose="02020603050405020304" pitchFamily="18" charset="0"/>
                        </a:rPr>
                        <a:t>    ask Peter to do ?</a:t>
                      </a:r>
                      <a:endParaRPr lang="en-US" altLang="zh-CN" sz="32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17529"/>
                    </a:solidFill>
                  </a:tcPr>
                </a:tc>
              </a:tr>
              <a:tr h="774065">
                <a:tc>
                  <a:txBody>
                    <a:bodyPr/>
                    <a:lstStyle>
                      <a:lvl1pPr marL="0" algn="l" defTabSz="1219200" rtl="0" eaLnBrk="1" latinLnBrk="0" hangingPunct="1">
                        <a:defRPr sz="2400" kern="1200">
                          <a:solidFill>
                            <a:schemeClr val="dk1"/>
                          </a:solidFill>
                          <a:latin typeface="Arial" panose="020B0604020202020204"/>
                          <a:ea typeface="微软雅黑" panose="020B0503020204020204" charset="-122"/>
                        </a:defRPr>
                      </a:lvl1pPr>
                      <a:lvl2pPr marL="609600" algn="l" defTabSz="1219200" rtl="0" eaLnBrk="1" latinLnBrk="0" hangingPunct="1">
                        <a:defRPr sz="2400" kern="1200">
                          <a:solidFill>
                            <a:schemeClr val="dk1"/>
                          </a:solidFill>
                          <a:latin typeface="Arial" panose="020B0604020202020204"/>
                          <a:ea typeface="微软雅黑" panose="020B0503020204020204" charset="-122"/>
                        </a:defRPr>
                      </a:lvl2pPr>
                      <a:lvl3pPr marL="1219200" algn="l" defTabSz="1219200" rtl="0" eaLnBrk="1" latinLnBrk="0" hangingPunct="1">
                        <a:defRPr sz="2400" kern="1200">
                          <a:solidFill>
                            <a:schemeClr val="dk1"/>
                          </a:solidFill>
                          <a:latin typeface="Arial" panose="020B0604020202020204"/>
                          <a:ea typeface="微软雅黑" panose="020B0503020204020204" charset="-122"/>
                        </a:defRPr>
                      </a:lvl3pPr>
                      <a:lvl4pPr marL="1828165" algn="l" defTabSz="1219200" rtl="0" eaLnBrk="1" latinLnBrk="0" hangingPunct="1">
                        <a:defRPr sz="2400" kern="1200">
                          <a:solidFill>
                            <a:schemeClr val="dk1"/>
                          </a:solidFill>
                          <a:latin typeface="Arial" panose="020B0604020202020204"/>
                          <a:ea typeface="微软雅黑" panose="020B0503020204020204" charset="-122"/>
                        </a:defRPr>
                      </a:lvl4pPr>
                      <a:lvl5pPr marL="2437765" algn="l" defTabSz="1219200" rtl="0" eaLnBrk="1" latinLnBrk="0" hangingPunct="1">
                        <a:defRPr sz="2400" kern="1200">
                          <a:solidFill>
                            <a:schemeClr val="dk1"/>
                          </a:solidFill>
                          <a:latin typeface="Arial" panose="020B0604020202020204"/>
                          <a:ea typeface="微软雅黑" panose="020B0503020204020204" charset="-122"/>
                        </a:defRPr>
                      </a:lvl5pPr>
                      <a:lvl6pPr marL="3047365" algn="l" defTabSz="1219200" rtl="0" eaLnBrk="1" latinLnBrk="0" hangingPunct="1">
                        <a:defRPr sz="2400" kern="1200">
                          <a:solidFill>
                            <a:schemeClr val="dk1"/>
                          </a:solidFill>
                          <a:latin typeface="Arial" panose="020B0604020202020204"/>
                          <a:ea typeface="微软雅黑" panose="020B0503020204020204" charset="-122"/>
                        </a:defRPr>
                      </a:lvl6pPr>
                      <a:lvl7pPr marL="3656965" algn="l" defTabSz="1219200" rtl="0" eaLnBrk="1" latinLnBrk="0" hangingPunct="1">
                        <a:defRPr sz="2400" kern="1200">
                          <a:solidFill>
                            <a:schemeClr val="dk1"/>
                          </a:solidFill>
                          <a:latin typeface="Arial" panose="020B0604020202020204"/>
                          <a:ea typeface="微软雅黑" panose="020B0503020204020204" charset="-122"/>
                        </a:defRPr>
                      </a:lvl7pPr>
                      <a:lvl8pPr marL="4266565" algn="l" defTabSz="1219200" rtl="0" eaLnBrk="1" latinLnBrk="0" hangingPunct="1">
                        <a:defRPr sz="2400" kern="1200">
                          <a:solidFill>
                            <a:schemeClr val="dk1"/>
                          </a:solidFill>
                          <a:latin typeface="Arial" panose="020B0604020202020204"/>
                          <a:ea typeface="微软雅黑" panose="020B0503020204020204" charset="-122"/>
                        </a:defRPr>
                      </a:lvl8pPr>
                      <a:lvl9pPr marL="4876165" algn="l" defTabSz="1219200" rtl="0" eaLnBrk="1" latinLnBrk="0" hangingPunct="1">
                        <a:defRPr sz="2400" kern="1200">
                          <a:solidFill>
                            <a:schemeClr val="dk1"/>
                          </a:solidFill>
                          <a:latin typeface="Arial" panose="020B0604020202020204"/>
                          <a:ea typeface="微软雅黑" panose="020B0503020204020204" charset="-122"/>
                        </a:defRPr>
                      </a:lvl9pPr>
                    </a:lstStyle>
                    <a:p>
                      <a:pPr>
                        <a:buNone/>
                      </a:pPr>
                      <a:r>
                        <a:rPr lang="en-US" altLang="zh-CN" sz="3200" b="1">
                          <a:solidFill>
                            <a:schemeClr val="bg1"/>
                          </a:solidFill>
                          <a:latin typeface="Times New Roman" panose="02020603050405020304" pitchFamily="18" charset="0"/>
                          <a:cs typeface="Times New Roman" panose="02020603050405020304" pitchFamily="18" charset="0"/>
                        </a:rPr>
                        <a:t>2.What is Peter doing?</a:t>
                      </a:r>
                      <a:endParaRPr lang="en-US" altLang="zh-CN" sz="3200" b="1">
                        <a:solidFill>
                          <a:schemeClr val="bg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17529"/>
                    </a:solidFill>
                  </a:tcPr>
                </a:tc>
              </a:tr>
              <a:tr h="773430">
                <a:tc>
                  <a:txBody>
                    <a:bodyPr/>
                    <a:lstStyle>
                      <a:lvl1pPr marL="0" algn="l" defTabSz="1219200" rtl="0" eaLnBrk="1" latinLnBrk="0" hangingPunct="1">
                        <a:defRPr sz="2400" kern="1200">
                          <a:solidFill>
                            <a:schemeClr val="dk1"/>
                          </a:solidFill>
                          <a:latin typeface="Arial" panose="020B0604020202020204"/>
                          <a:ea typeface="微软雅黑" panose="020B0503020204020204" charset="-122"/>
                        </a:defRPr>
                      </a:lvl1pPr>
                      <a:lvl2pPr marL="609600" algn="l" defTabSz="1219200" rtl="0" eaLnBrk="1" latinLnBrk="0" hangingPunct="1">
                        <a:defRPr sz="2400" kern="1200">
                          <a:solidFill>
                            <a:schemeClr val="dk1"/>
                          </a:solidFill>
                          <a:latin typeface="Arial" panose="020B0604020202020204"/>
                          <a:ea typeface="微软雅黑" panose="020B0503020204020204" charset="-122"/>
                        </a:defRPr>
                      </a:lvl2pPr>
                      <a:lvl3pPr marL="1219200" algn="l" defTabSz="1219200" rtl="0" eaLnBrk="1" latinLnBrk="0" hangingPunct="1">
                        <a:defRPr sz="2400" kern="1200">
                          <a:solidFill>
                            <a:schemeClr val="dk1"/>
                          </a:solidFill>
                          <a:latin typeface="Arial" panose="020B0604020202020204"/>
                          <a:ea typeface="微软雅黑" panose="020B0503020204020204" charset="-122"/>
                        </a:defRPr>
                      </a:lvl3pPr>
                      <a:lvl4pPr marL="1828165" algn="l" defTabSz="1219200" rtl="0" eaLnBrk="1" latinLnBrk="0" hangingPunct="1">
                        <a:defRPr sz="2400" kern="1200">
                          <a:solidFill>
                            <a:schemeClr val="dk1"/>
                          </a:solidFill>
                          <a:latin typeface="Arial" panose="020B0604020202020204"/>
                          <a:ea typeface="微软雅黑" panose="020B0503020204020204" charset="-122"/>
                        </a:defRPr>
                      </a:lvl4pPr>
                      <a:lvl5pPr marL="2437765" algn="l" defTabSz="1219200" rtl="0" eaLnBrk="1" latinLnBrk="0" hangingPunct="1">
                        <a:defRPr sz="2400" kern="1200">
                          <a:solidFill>
                            <a:schemeClr val="dk1"/>
                          </a:solidFill>
                          <a:latin typeface="Arial" panose="020B0604020202020204"/>
                          <a:ea typeface="微软雅黑" panose="020B0503020204020204" charset="-122"/>
                        </a:defRPr>
                      </a:lvl5pPr>
                      <a:lvl6pPr marL="3047365" algn="l" defTabSz="1219200" rtl="0" eaLnBrk="1" latinLnBrk="0" hangingPunct="1">
                        <a:defRPr sz="2400" kern="1200">
                          <a:solidFill>
                            <a:schemeClr val="dk1"/>
                          </a:solidFill>
                          <a:latin typeface="Arial" panose="020B0604020202020204"/>
                          <a:ea typeface="微软雅黑" panose="020B0503020204020204" charset="-122"/>
                        </a:defRPr>
                      </a:lvl6pPr>
                      <a:lvl7pPr marL="3656965" algn="l" defTabSz="1219200" rtl="0" eaLnBrk="1" latinLnBrk="0" hangingPunct="1">
                        <a:defRPr sz="2400" kern="1200">
                          <a:solidFill>
                            <a:schemeClr val="dk1"/>
                          </a:solidFill>
                          <a:latin typeface="Arial" panose="020B0604020202020204"/>
                          <a:ea typeface="微软雅黑" panose="020B0503020204020204" charset="-122"/>
                        </a:defRPr>
                      </a:lvl7pPr>
                      <a:lvl8pPr marL="4266565" algn="l" defTabSz="1219200" rtl="0" eaLnBrk="1" latinLnBrk="0" hangingPunct="1">
                        <a:defRPr sz="2400" kern="1200">
                          <a:solidFill>
                            <a:schemeClr val="dk1"/>
                          </a:solidFill>
                          <a:latin typeface="Arial" panose="020B0604020202020204"/>
                          <a:ea typeface="微软雅黑" panose="020B0503020204020204" charset="-122"/>
                        </a:defRPr>
                      </a:lvl8pPr>
                      <a:lvl9pPr marL="4876165" algn="l" defTabSz="1219200" rtl="0" eaLnBrk="1" latinLnBrk="0" hangingPunct="1">
                        <a:defRPr sz="2400" kern="1200">
                          <a:solidFill>
                            <a:schemeClr val="dk1"/>
                          </a:solidFill>
                          <a:latin typeface="Arial" panose="020B0604020202020204"/>
                          <a:ea typeface="微软雅黑" panose="020B0503020204020204" charset="-122"/>
                        </a:defRPr>
                      </a:lvl9pPr>
                    </a:lstStyle>
                    <a:p>
                      <a:pPr>
                        <a:buNone/>
                      </a:pPr>
                      <a:r>
                        <a:rPr lang="en-US" altLang="zh-CN" sz="3200" b="1">
                          <a:solidFill>
                            <a:schemeClr val="bg1"/>
                          </a:solidFill>
                          <a:latin typeface="Times New Roman" panose="02020603050405020304" pitchFamily="18" charset="0"/>
                          <a:cs typeface="Times New Roman" panose="02020603050405020304" pitchFamily="18" charset="0"/>
                        </a:rPr>
                        <a:t>3.Where are they ?</a:t>
                      </a:r>
                      <a:endParaRPr lang="en-US" altLang="zh-CN" sz="3200" b="1">
                        <a:solidFill>
                          <a:schemeClr val="bg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17529"/>
                    </a:solidFill>
                  </a:tcPr>
                </a:tc>
              </a:tr>
            </a:tbl>
          </a:graphicData>
        </a:graphic>
      </p:graphicFrame>
      <p:sp>
        <p:nvSpPr>
          <p:cNvPr id="11" name="椭圆形标注 2"/>
          <p:cNvSpPr/>
          <p:nvPr/>
        </p:nvSpPr>
        <p:spPr>
          <a:xfrm>
            <a:off x="7997190" y="869315"/>
            <a:ext cx="2803525" cy="1010920"/>
          </a:xfrm>
          <a:prstGeom prst="wedgeEllipseCallout">
            <a:avLst>
              <a:gd name="adj1" fmla="val -43618"/>
              <a:gd name="adj2" fmla="val 82348"/>
            </a:avLst>
          </a:prstGeom>
          <a:solidFill>
            <a:sysClr val="window" lastClr="FFFFFF"/>
          </a:solidFill>
          <a:ln w="12700" cap="flat" cmpd="sng" algn="ctr">
            <a:solidFill>
              <a:srgbClr val="C1752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b="1" dirty="0">
                <a:solidFill>
                  <a:srgbClr val="FF0000"/>
                </a:solidFill>
                <a:latin typeface="Calibri" panose="020F0502020204030204" charset="0"/>
                <a:ea typeface="微软雅黑" panose="020B0503020204020204" charset="-122"/>
                <a:cs typeface="Calibri" panose="020F0502020204030204" charset="0"/>
              </a:rPr>
              <a:t>Take out the rubbish.</a:t>
            </a:r>
            <a:endParaRPr lang="en-US" altLang="zh-CN" sz="2800" b="1" dirty="0">
              <a:solidFill>
                <a:srgbClr val="FF0000"/>
              </a:solidFill>
              <a:latin typeface="Calibri" panose="020F0502020204030204" charset="0"/>
              <a:ea typeface="微软雅黑" panose="020B0503020204020204" charset="-122"/>
              <a:cs typeface="Calibri" panose="020F0502020204030204" charset="0"/>
            </a:endParaRPr>
          </a:p>
        </p:txBody>
      </p:sp>
      <p:sp>
        <p:nvSpPr>
          <p:cNvPr id="12" name="椭圆形标注 3"/>
          <p:cNvSpPr/>
          <p:nvPr/>
        </p:nvSpPr>
        <p:spPr>
          <a:xfrm>
            <a:off x="9680575" y="2233930"/>
            <a:ext cx="2187575" cy="932180"/>
          </a:xfrm>
          <a:prstGeom prst="wedgeEllipseCallout">
            <a:avLst>
              <a:gd name="adj1" fmla="val -43618"/>
              <a:gd name="adj2" fmla="val 82348"/>
            </a:avLst>
          </a:prstGeom>
          <a:solidFill>
            <a:sysClr val="window" lastClr="FFFFFF"/>
          </a:solidFill>
          <a:ln w="12700" cap="flat" cmpd="sng" algn="ctr">
            <a:solidFill>
              <a:srgbClr val="C1752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b="1" dirty="0">
                <a:solidFill>
                  <a:srgbClr val="FF0000"/>
                </a:solidFill>
                <a:latin typeface="Calibri" panose="020F0502020204030204" charset="0"/>
                <a:ea typeface="微软雅黑" panose="020B0503020204020204" charset="-122"/>
                <a:cs typeface="Calibri" panose="020F0502020204030204" charset="0"/>
              </a:rPr>
              <a:t>Reading a book.</a:t>
            </a:r>
            <a:endParaRPr lang="en-US" altLang="zh-CN" sz="2800" b="1" dirty="0">
              <a:solidFill>
                <a:srgbClr val="FF0000"/>
              </a:solidFill>
              <a:latin typeface="Calibri" panose="020F0502020204030204" charset="0"/>
              <a:ea typeface="微软雅黑" panose="020B0503020204020204" charset="-122"/>
              <a:cs typeface="Calibri" panose="020F0502020204030204" charset="0"/>
            </a:endParaRPr>
          </a:p>
        </p:txBody>
      </p:sp>
      <p:sp>
        <p:nvSpPr>
          <p:cNvPr id="13" name="椭圆形标注 6"/>
          <p:cNvSpPr/>
          <p:nvPr/>
        </p:nvSpPr>
        <p:spPr>
          <a:xfrm>
            <a:off x="8272780" y="4848860"/>
            <a:ext cx="2254250" cy="862330"/>
          </a:xfrm>
          <a:prstGeom prst="wedgeEllipseCallout">
            <a:avLst>
              <a:gd name="adj1" fmla="val -75700"/>
              <a:gd name="adj2" fmla="val -91990"/>
            </a:avLst>
          </a:prstGeom>
          <a:solidFill>
            <a:sysClr val="window" lastClr="FFFFFF"/>
          </a:solidFill>
          <a:ln w="12700" cap="flat" cmpd="sng" algn="ctr">
            <a:solidFill>
              <a:srgbClr val="C1752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b="1" dirty="0">
                <a:solidFill>
                  <a:srgbClr val="FF0000"/>
                </a:solidFill>
                <a:latin typeface="Calibri" panose="020F0502020204030204" charset="0"/>
                <a:ea typeface="微软雅黑" panose="020B0503020204020204" charset="-122"/>
                <a:cs typeface="Calibri" panose="020F0502020204030204" charset="0"/>
              </a:rPr>
              <a:t>In the kitchen.</a:t>
            </a:r>
            <a:endParaRPr lang="en-US" altLang="zh-CN" sz="2800" b="1" dirty="0">
              <a:solidFill>
                <a:srgbClr val="FF0000"/>
              </a:solidFill>
              <a:latin typeface="Calibri" panose="020F0502020204030204" charset="0"/>
              <a:ea typeface="微软雅黑" panose="020B0503020204020204" charset="-122"/>
              <a:cs typeface="Calibri" panose="020F0502020204030204" charset="0"/>
            </a:endParaRPr>
          </a:p>
        </p:txBody>
      </p:sp>
      <p:pic>
        <p:nvPicPr>
          <p:cNvPr id="14" name="Picture 3" descr="U3A"/>
          <p:cNvPicPr>
            <a:picLocks noChangeAspect="1"/>
          </p:cNvPicPr>
          <p:nvPr/>
        </p:nvPicPr>
        <p:blipFill>
          <a:blip r:embed="rId2"/>
          <a:srcRect l="2278" t="8296" r="2126" b="7481"/>
          <a:stretch>
            <a:fillRect/>
          </a:stretch>
        </p:blipFill>
        <p:spPr>
          <a:xfrm>
            <a:off x="111125" y="377825"/>
            <a:ext cx="6462395" cy="6101715"/>
          </a:xfrm>
          <a:prstGeom prst="rect">
            <a:avLst/>
          </a:prstGeom>
          <a:noFill/>
          <a:ln w="28575" cmpd="sng">
            <a:solidFill>
              <a:srgbClr val="F0A22E">
                <a:shade val="50000"/>
              </a:srgbClr>
            </a:solidFill>
            <a:prstDash val="sysDot"/>
          </a:ln>
        </p:spPr>
      </p:pic>
      <p:sp>
        <p:nvSpPr>
          <p:cNvPr id="15" name="椭圆形标注 7"/>
          <p:cNvSpPr/>
          <p:nvPr/>
        </p:nvSpPr>
        <p:spPr>
          <a:xfrm>
            <a:off x="1790700" y="749300"/>
            <a:ext cx="2239010" cy="918845"/>
          </a:xfrm>
          <a:prstGeom prst="wedgeEllipseCallout">
            <a:avLst>
              <a:gd name="adj1" fmla="val 55190"/>
              <a:gd name="adj2" fmla="val 65825"/>
            </a:avLst>
          </a:prstGeom>
          <a:solidFill>
            <a:srgbClr val="FFFFFF"/>
          </a:solidFill>
          <a:ln w="38100" cap="flat" cmpd="sng" algn="ctr">
            <a:solidFill>
              <a:sysClr val="windowText" lastClr="000000">
                <a:lumMod val="95000"/>
                <a:lumOff val="5000"/>
              </a:sysClr>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a:ln>
                  <a:noFill/>
                </a:ln>
                <a:solidFill>
                  <a:prstClr val="black"/>
                </a:solidFill>
                <a:effectLst/>
                <a:uLnTx/>
                <a:uFillTx/>
                <a:latin typeface="Calibri" panose="020F0502020204030204" charset="0"/>
                <a:ea typeface="微软雅黑" panose="020B0503020204020204" charset="-122"/>
                <a:cs typeface="Calibri" panose="020F0502020204030204" charset="0"/>
                <a:sym typeface="+mn-ea"/>
              </a:rPr>
              <a:t>Sure, Mom.</a:t>
            </a:r>
            <a:endParaRPr kumimoji="0" lang="en-US" altLang="zh-CN" sz="2800" b="1" i="0" u="none" strike="noStrike" kern="0" cap="none" spc="0" normalizeH="0" baseline="0" noProof="0" dirty="0">
              <a:ln>
                <a:noFill/>
              </a:ln>
              <a:solidFill>
                <a:prstClr val="black"/>
              </a:solidFill>
              <a:effectLst/>
              <a:uLnTx/>
              <a:uFillTx/>
              <a:latin typeface="Calibri" panose="020F0502020204030204" charset="0"/>
              <a:ea typeface="微软雅黑" panose="020B0503020204020204" charset="-122"/>
              <a:cs typeface="Calibri" panose="020F0502020204030204" charset="0"/>
              <a:sym typeface="+mn-ea"/>
            </a:endParaRPr>
          </a:p>
        </p:txBody>
      </p:sp>
      <p:sp>
        <p:nvSpPr>
          <p:cNvPr id="16" name="圆角矩形标注 8"/>
          <p:cNvSpPr/>
          <p:nvPr/>
        </p:nvSpPr>
        <p:spPr>
          <a:xfrm>
            <a:off x="2188845" y="4128770"/>
            <a:ext cx="3698240" cy="935355"/>
          </a:xfrm>
          <a:prstGeom prst="wedgeRoundRectCallout">
            <a:avLst>
              <a:gd name="adj1" fmla="val -49983"/>
              <a:gd name="adj2" fmla="val -100730"/>
              <a:gd name="adj3" fmla="val 16667"/>
            </a:avLst>
          </a:prstGeom>
          <a:solidFill>
            <a:srgbClr val="FFFFFF"/>
          </a:solidFill>
          <a:ln w="47625" cap="flat" cmpd="sng" algn="ctr">
            <a:solidFill>
              <a:sysClr val="windowText" lastClr="000000">
                <a:lumMod val="95000"/>
                <a:lumOff val="5000"/>
              </a:sysClr>
            </a:solidFill>
            <a:prstDash val="solid"/>
            <a:miter lim="800000"/>
          </a:ln>
          <a:effectLst/>
        </p:spPr>
        <p:txBody>
          <a:bodyPr anchor="ctr"/>
          <a:lstStyle/>
          <a:p>
            <a:pPr marL="0" marR="0" lvl="0" indent="0" defTabSz="914400" eaLnBrk="1" fontAlgn="base" latinLnBrk="0" hangingPunct="1">
              <a:lnSpc>
                <a:spcPct val="100000"/>
              </a:lnSpc>
              <a:spcBef>
                <a:spcPct val="0"/>
              </a:spcBef>
              <a:spcAft>
                <a:spcPct val="0"/>
              </a:spcAft>
              <a:buClrTx/>
              <a:buSzTx/>
              <a:buFontTx/>
              <a:buNone/>
              <a:defRPr/>
            </a:pPr>
            <a:r>
              <a:rPr lang="en-US" altLang="zh-CN" sz="2800" b="1" dirty="0">
                <a:solidFill>
                  <a:prstClr val="black"/>
                </a:solidFill>
                <a:latin typeface="Calibri" panose="020F0502020204030204" charset="0"/>
                <a:ea typeface="微软雅黑" panose="020B0503020204020204" charset="-122"/>
                <a:cs typeface="Calibri" panose="020F0502020204030204" charset="0"/>
                <a:sym typeface="+mn-ea"/>
              </a:rPr>
              <a:t>Peter, could you please take out the rubbish?</a:t>
            </a:r>
            <a:endParaRPr lang="en-US" altLang="zh-CN" sz="2800" b="1" dirty="0">
              <a:solidFill>
                <a:prstClr val="black"/>
              </a:solidFill>
              <a:latin typeface="Calibri" panose="020F0502020204030204" charset="0"/>
              <a:ea typeface="微软雅黑" panose="020B0503020204020204" charset="-122"/>
              <a:cs typeface="Calibri" panose="020F0502020204030204" charset="0"/>
              <a:sym typeface="+mn-ea"/>
            </a:endParaRPr>
          </a:p>
        </p:txBody>
      </p:sp>
      <p:sp>
        <p:nvSpPr>
          <p:cNvPr id="6" name="文本框 4"/>
          <p:cNvSpPr txBox="1"/>
          <p:nvPr/>
        </p:nvSpPr>
        <p:spPr>
          <a:xfrm>
            <a:off x="6974451" y="187325"/>
            <a:ext cx="3826510" cy="643890"/>
          </a:xfrm>
          <a:prstGeom prst="rect">
            <a:avLst/>
          </a:prstGeom>
          <a:noFill/>
          <a:ln w="76200">
            <a:noFill/>
          </a:ln>
        </p:spPr>
        <p:txBody>
          <a:bodyPr wrap="none" lIns="91428" tIns="45718" rIns="91428" bIns="45718" rtlCol="0">
            <a:spAutoFit/>
          </a:bodyPr>
          <a:p>
            <a:r>
              <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What </a:t>
            </a:r>
            <a:r>
              <a:rPr lang="en-US" altLang="zh-CN" sz="3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can</a:t>
            </a:r>
            <a:r>
              <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you see?</a:t>
            </a:r>
            <a:endPar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2" grpId="0" bldLvl="0" animBg="1"/>
      <p:bldP spid="12" grpId="1" animBg="1"/>
      <p:bldP spid="13" grpId="0" bldLvl="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95375" y="226060"/>
            <a:ext cx="10953115" cy="521970"/>
          </a:xfrm>
          <a:prstGeom prst="rect">
            <a:avLst/>
          </a:prstGeom>
          <a:noFill/>
          <a:ln w="76200">
            <a:solidFill>
              <a:srgbClr val="F0A22E"/>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Listen.Who will do these chores? Check( √ ) Peter’s mother or Peter.</a:t>
            </a:r>
            <a:endParaRPr kumimoji="0" lang="en-US" altLang="zh-CN" sz="28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aphicFrame>
        <p:nvGraphicFramePr>
          <p:cNvPr id="4" name="Group 45"/>
          <p:cNvGraphicFramePr>
            <a:graphicFrameLocks noGrp="1"/>
          </p:cNvGraphicFramePr>
          <p:nvPr>
            <p:custDataLst>
              <p:tags r:id="rId1"/>
            </p:custDataLst>
          </p:nvPr>
        </p:nvGraphicFramePr>
        <p:xfrm>
          <a:off x="1096010" y="1781810"/>
          <a:ext cx="9999980" cy="4502190"/>
        </p:xfrm>
        <a:graphic>
          <a:graphicData uri="http://schemas.openxmlformats.org/drawingml/2006/table">
            <a:tbl>
              <a:tblPr>
                <a:effectLst/>
              </a:tblPr>
              <a:tblGrid>
                <a:gridCol w="4371975"/>
                <a:gridCol w="3339465"/>
                <a:gridCol w="2288540"/>
              </a:tblGrid>
              <a:tr h="579120">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Chores</a:t>
                      </a:r>
                      <a:endPar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28575"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28575"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3200" b="1" i="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Peter’s</a:t>
                      </a:r>
                      <a:r>
                        <a:rPr kumimoji="0" lang="en-US" sz="3200" b="1" i="1"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a:t>
                      </a:r>
                      <a:r>
                        <a:rPr kumimoji="0" lang="en-US" sz="3200" b="1" i="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mother</a:t>
                      </a:r>
                      <a:endParaRPr kumimoji="0" lang="en-US" sz="3200" b="1" i="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12700"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28575"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Peter</a:t>
                      </a:r>
                      <a:endPar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12700" cap="flat" cmpd="sng" algn="ctr">
                      <a:solidFill>
                        <a:sysClr val="windowText" lastClr="000000"/>
                      </a:solidFill>
                      <a:prstDash val="solid"/>
                      <a:bevel/>
                      <a:headEnd type="none" w="med" len="med"/>
                      <a:tailEnd type="none" w="med" len="med"/>
                    </a:lnL>
                    <a:lnR w="28575" cap="flat" cmpd="sng" algn="ctr">
                      <a:solidFill>
                        <a:sysClr val="windowText" lastClr="000000"/>
                      </a:solidFill>
                      <a:prstDash val="solid"/>
                      <a:bevel/>
                      <a:headEnd type="none" w="med" len="med"/>
                      <a:tailEnd type="none" w="med" len="med"/>
                    </a:lnR>
                    <a:lnT w="28575"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r>
              <a:tr h="579120">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do the dishes</a:t>
                      </a:r>
                      <a:endPar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28575"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3200" b="1" i="0" u="none" strike="noStrike" cap="none" normalizeH="0" baseline="0" dirty="0">
                        <a:ln>
                          <a:noFill/>
                        </a:ln>
                        <a:solidFill>
                          <a:srgbClr val="C0504D"/>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12700"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3200" b="1" i="0" u="none" strike="noStrike" cap="none" normalizeH="0" baseline="0">
                        <a:ln>
                          <a:noFill/>
                        </a:ln>
                        <a:solidFill>
                          <a:srgbClr val="C0504D"/>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12700" cap="flat" cmpd="sng" algn="ctr">
                      <a:solidFill>
                        <a:sysClr val="windowText" lastClr="000000"/>
                      </a:solidFill>
                      <a:prstDash val="solid"/>
                      <a:bevel/>
                      <a:headEnd type="none" w="med" len="med"/>
                      <a:tailEnd type="none" w="med" len="med"/>
                    </a:lnL>
                    <a:lnR w="28575"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r>
              <a:tr h="579120">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sweep the floor</a:t>
                      </a:r>
                      <a:endPar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28575"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3200" b="1" i="0" u="none" strike="noStrike" cap="none" normalizeH="0" baseline="0" dirty="0">
                        <a:ln>
                          <a:noFill/>
                        </a:ln>
                        <a:solidFill>
                          <a:srgbClr val="C0504D"/>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12700"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3200" b="1" i="0" u="none" strike="noStrike" cap="none" normalizeH="0" baseline="0">
                        <a:ln>
                          <a:noFill/>
                        </a:ln>
                        <a:solidFill>
                          <a:srgbClr val="C0504D"/>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12700" cap="flat" cmpd="sng" algn="ctr">
                      <a:solidFill>
                        <a:sysClr val="windowText" lastClr="000000"/>
                      </a:solidFill>
                      <a:prstDash val="solid"/>
                      <a:bevel/>
                      <a:headEnd type="none" w="med" len="med"/>
                      <a:tailEnd type="none" w="med" len="med"/>
                    </a:lnL>
                    <a:lnR w="28575"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r>
              <a:tr h="600710">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take out the rubbish</a:t>
                      </a:r>
                      <a:endPar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28575"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3200" b="1" i="0" u="none" strike="noStrike" cap="none" normalizeH="0" baseline="0">
                        <a:ln>
                          <a:noFill/>
                        </a:ln>
                        <a:solidFill>
                          <a:srgbClr val="C0504D"/>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12700"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3200" b="1" i="0" u="none" strike="noStrike" cap="none" normalizeH="0" baseline="0">
                        <a:ln>
                          <a:noFill/>
                        </a:ln>
                        <a:solidFill>
                          <a:srgbClr val="C0504D"/>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12700" cap="flat" cmpd="sng" algn="ctr">
                      <a:solidFill>
                        <a:sysClr val="windowText" lastClr="000000"/>
                      </a:solidFill>
                      <a:prstDash val="solid"/>
                      <a:bevel/>
                      <a:headEnd type="none" w="med" len="med"/>
                      <a:tailEnd type="none" w="med" len="med"/>
                    </a:lnL>
                    <a:lnR w="28575"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r>
              <a:tr h="579120">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make </a:t>
                      </a:r>
                      <a:r>
                        <a:rPr kumimoji="0" lang="zh-CN" alt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the</a:t>
                      </a:r>
                      <a:r>
                        <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bed</a:t>
                      </a:r>
                      <a:endPar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28575"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3200" b="1" i="0" u="none" strike="noStrike" cap="none" normalizeH="0" baseline="0" dirty="0">
                        <a:ln>
                          <a:noFill/>
                        </a:ln>
                        <a:solidFill>
                          <a:srgbClr val="C0504D"/>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12700"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3200" b="1" i="0" u="none" strike="noStrike" cap="none" normalizeH="0" baseline="0" dirty="0">
                        <a:ln>
                          <a:noFill/>
                        </a:ln>
                        <a:solidFill>
                          <a:srgbClr val="C0504D"/>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12700" cap="flat" cmpd="sng" algn="ctr">
                      <a:solidFill>
                        <a:sysClr val="windowText" lastClr="000000"/>
                      </a:solidFill>
                      <a:prstDash val="solid"/>
                      <a:bevel/>
                      <a:headEnd type="none" w="med" len="med"/>
                      <a:tailEnd type="none" w="med" len="med"/>
                    </a:lnL>
                    <a:lnR w="28575"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r>
              <a:tr h="579120">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fold </a:t>
                      </a:r>
                      <a:r>
                        <a:rPr kumimoji="0" lang="zh-CN" alt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the</a:t>
                      </a:r>
                      <a:r>
                        <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 clothes</a:t>
                      </a:r>
                      <a:endPar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28575"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3200" b="1" i="0" u="none" strike="noStrike" cap="none" normalizeH="0" baseline="0" dirty="0">
                        <a:ln>
                          <a:noFill/>
                        </a:ln>
                        <a:solidFill>
                          <a:srgbClr val="C0504D"/>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12700"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3200" b="1" i="0" u="none" strike="noStrike" cap="none" normalizeH="0" baseline="0" dirty="0">
                        <a:ln>
                          <a:noFill/>
                        </a:ln>
                        <a:solidFill>
                          <a:srgbClr val="C0504D"/>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12700" cap="flat" cmpd="sng" algn="ctr">
                      <a:solidFill>
                        <a:sysClr val="windowText" lastClr="000000"/>
                      </a:solidFill>
                      <a:prstDash val="solid"/>
                      <a:bevel/>
                      <a:headEnd type="none" w="med" len="med"/>
                      <a:tailEnd type="none" w="med" len="med"/>
                    </a:lnL>
                    <a:lnR w="28575"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r>
              <a:tr h="1005840">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l" defTabSz="914400" rtl="0" eaLnBrk="1" fontAlgn="base" latinLnBrk="0" hangingPunct="1">
                        <a:lnSpc>
                          <a:spcPct val="150000"/>
                        </a:lnSpc>
                        <a:spcBef>
                          <a:spcPct val="20000"/>
                        </a:spcBef>
                        <a:spcAft>
                          <a:spcPct val="0"/>
                        </a:spcAft>
                        <a:buClrTx/>
                        <a:buSzTx/>
                        <a:buFont typeface="Arial" panose="020B0604020202020204" pitchFamily="34" charset="0"/>
                        <a:buNone/>
                      </a:pPr>
                      <a:r>
                        <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rPr>
                        <a:t>clean the living room</a:t>
                      </a:r>
                      <a:endParaRPr kumimoji="0" lang="en-US" sz="32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28575"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28575"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ctr" defTabSz="914400" rtl="0" eaLnBrk="1" fontAlgn="base" latinLnBrk="0" hangingPunct="1">
                        <a:lnSpc>
                          <a:spcPct val="160000"/>
                        </a:lnSpc>
                        <a:spcBef>
                          <a:spcPct val="20000"/>
                        </a:spcBef>
                        <a:spcAft>
                          <a:spcPct val="0"/>
                        </a:spcAft>
                        <a:buClrTx/>
                        <a:buSzTx/>
                        <a:buFont typeface="Arial" panose="020B0604020202020204" pitchFamily="34" charset="0"/>
                        <a:buNone/>
                      </a:pPr>
                      <a:endParaRPr kumimoji="0" lang="zh-CN" altLang="en-US" sz="3200" b="1" i="0" u="none" strike="noStrike" cap="none" normalizeH="0" baseline="0" dirty="0">
                        <a:ln>
                          <a:noFill/>
                        </a:ln>
                        <a:solidFill>
                          <a:srgbClr val="C0504D"/>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12700"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28575"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c>
                  <a:txBody>
                    <a:bodyPr/>
                    <a:lstStyle>
                      <a:lvl1pPr marL="0" algn="l" defTabSz="1219200" rtl="0" eaLnBrk="1" latinLnBrk="0" hangingPunct="1">
                        <a:defRPr sz="2400" kern="1200">
                          <a:solidFill>
                            <a:schemeClr val="tx1"/>
                          </a:solidFill>
                          <a:latin typeface="Arial" panose="020B0604020202020204"/>
                          <a:ea typeface="微软雅黑" panose="020B0503020204020204" charset="-122"/>
                        </a:defRPr>
                      </a:lvl1pPr>
                      <a:lvl2pPr marL="609600" algn="l" defTabSz="1219200" rtl="0" eaLnBrk="1" latinLnBrk="0" hangingPunct="1">
                        <a:defRPr sz="2400" kern="1200">
                          <a:solidFill>
                            <a:schemeClr val="tx1"/>
                          </a:solidFill>
                          <a:latin typeface="Arial" panose="020B0604020202020204"/>
                          <a:ea typeface="微软雅黑" panose="020B0503020204020204" charset="-122"/>
                        </a:defRPr>
                      </a:lvl2pPr>
                      <a:lvl3pPr marL="1219200" algn="l" defTabSz="1219200" rtl="0" eaLnBrk="1" latinLnBrk="0" hangingPunct="1">
                        <a:defRPr sz="2400" kern="1200">
                          <a:solidFill>
                            <a:schemeClr val="tx1"/>
                          </a:solidFill>
                          <a:latin typeface="Arial" panose="020B0604020202020204"/>
                          <a:ea typeface="微软雅黑" panose="020B0503020204020204" charset="-122"/>
                        </a:defRPr>
                      </a:lvl3pPr>
                      <a:lvl4pPr marL="1828165" algn="l" defTabSz="1219200" rtl="0" eaLnBrk="1" latinLnBrk="0" hangingPunct="1">
                        <a:defRPr sz="2400" kern="1200">
                          <a:solidFill>
                            <a:schemeClr val="tx1"/>
                          </a:solidFill>
                          <a:latin typeface="Arial" panose="020B0604020202020204"/>
                          <a:ea typeface="微软雅黑" panose="020B0503020204020204" charset="-122"/>
                        </a:defRPr>
                      </a:lvl4pPr>
                      <a:lvl5pPr marL="2437765" algn="l" defTabSz="1219200" rtl="0" eaLnBrk="1" latinLnBrk="0" hangingPunct="1">
                        <a:defRPr sz="2400" kern="1200">
                          <a:solidFill>
                            <a:schemeClr val="tx1"/>
                          </a:solidFill>
                          <a:latin typeface="Arial" panose="020B0604020202020204"/>
                          <a:ea typeface="微软雅黑" panose="020B0503020204020204" charset="-122"/>
                        </a:defRPr>
                      </a:lvl5pPr>
                      <a:lvl6pPr marL="3047365" algn="l" defTabSz="1219200" rtl="0" eaLnBrk="1" latinLnBrk="0" hangingPunct="1">
                        <a:defRPr sz="2400" kern="1200">
                          <a:solidFill>
                            <a:schemeClr val="tx1"/>
                          </a:solidFill>
                          <a:latin typeface="Arial" panose="020B0604020202020204"/>
                          <a:ea typeface="微软雅黑" panose="020B0503020204020204" charset="-122"/>
                        </a:defRPr>
                      </a:lvl6pPr>
                      <a:lvl7pPr marL="3656965" algn="l" defTabSz="1219200" rtl="0" eaLnBrk="1" latinLnBrk="0" hangingPunct="1">
                        <a:defRPr sz="2400" kern="1200">
                          <a:solidFill>
                            <a:schemeClr val="tx1"/>
                          </a:solidFill>
                          <a:latin typeface="Arial" panose="020B0604020202020204"/>
                          <a:ea typeface="微软雅黑" panose="020B0503020204020204" charset="-122"/>
                        </a:defRPr>
                      </a:lvl7pPr>
                      <a:lvl8pPr marL="4266565" algn="l" defTabSz="1219200" rtl="0" eaLnBrk="1" latinLnBrk="0" hangingPunct="1">
                        <a:defRPr sz="2400" kern="1200">
                          <a:solidFill>
                            <a:schemeClr val="tx1"/>
                          </a:solidFill>
                          <a:latin typeface="Arial" panose="020B0604020202020204"/>
                          <a:ea typeface="微软雅黑" panose="020B0503020204020204" charset="-122"/>
                        </a:defRPr>
                      </a:lvl8pPr>
                      <a:lvl9pPr marL="4876165" algn="l" defTabSz="1219200" rtl="0" eaLnBrk="1" latinLnBrk="0" hangingPunct="1">
                        <a:defRPr sz="2400" kern="1200">
                          <a:solidFill>
                            <a:schemeClr val="tx1"/>
                          </a:solidFill>
                          <a:latin typeface="Arial" panose="020B0604020202020204"/>
                          <a:ea typeface="微软雅黑" panose="020B0503020204020204" charset="-122"/>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3200" b="1" i="0" u="none" strike="noStrike" cap="none" normalizeH="0" baseline="0" dirty="0">
                        <a:ln>
                          <a:noFill/>
                        </a:ln>
                        <a:solidFill>
                          <a:srgbClr val="C0504D"/>
                        </a:solidFill>
                        <a:effectLst/>
                        <a:latin typeface="Times New Roman" panose="02020603050405020304" pitchFamily="18" charset="0"/>
                        <a:ea typeface="微软雅黑" panose="020B0503020204020204" charset="-122"/>
                        <a:cs typeface="Times New Roman" panose="02020603050405020304" pitchFamily="18" charset="0"/>
                        <a:sym typeface="MS PGothic" panose="020B0600070205080204" pitchFamily="34" charset="-128"/>
                      </a:endParaRPr>
                    </a:p>
                  </a:txBody>
                  <a:tcPr marT="45724" marB="45724" horzOverflow="overflow">
                    <a:lnL w="12700" cap="flat" cmpd="sng" algn="ctr">
                      <a:solidFill>
                        <a:sysClr val="windowText" lastClr="000000"/>
                      </a:solidFill>
                      <a:prstDash val="solid"/>
                      <a:bevel/>
                      <a:headEnd type="none" w="med" len="med"/>
                      <a:tailEnd type="none" w="med" len="med"/>
                    </a:lnL>
                    <a:lnR w="28575"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28575" cap="flat" cmpd="sng" algn="ctr">
                      <a:solidFill>
                        <a:sysClr val="windowText" lastClr="000000"/>
                      </a:solidFill>
                      <a:prstDash val="solid"/>
                      <a:bevel/>
                      <a:headEnd type="none" w="med" len="med"/>
                      <a:tailEnd type="none" w="med" len="med"/>
                    </a:lnB>
                    <a:lnTlToBr>
                      <a:noFill/>
                    </a:lnTlToBr>
                    <a:lnBlToTr>
                      <a:noFill/>
                    </a:lnBlToTr>
                    <a:solidFill>
                      <a:srgbClr val="FBEEC9"/>
                    </a:solidFill>
                  </a:tcPr>
                </a:tc>
              </a:tr>
            </a:tbl>
          </a:graphicData>
        </a:graphic>
      </p:graphicFrame>
      <p:sp>
        <p:nvSpPr>
          <p:cNvPr id="5" name="文本框 4"/>
          <p:cNvSpPr txBox="1"/>
          <p:nvPr/>
        </p:nvSpPr>
        <p:spPr>
          <a:xfrm>
            <a:off x="6690995" y="2277110"/>
            <a:ext cx="794385" cy="768350"/>
          </a:xfrm>
          <a:prstGeom prst="rect">
            <a:avLst/>
          </a:prstGeom>
          <a:noFill/>
        </p:spPr>
        <p:txBody>
          <a:bodyPr wrap="square" rtlCol="0">
            <a:spAutoFit/>
          </a:bodyPr>
          <a:lstStyle/>
          <a:p>
            <a:r>
              <a:rPr lang="zh-CN" altLang="en-US" sz="4400">
                <a:solidFill>
                  <a:srgbClr val="C00000"/>
                </a:solidFill>
                <a:latin typeface="华文楷体" panose="02010600040101010101" pitchFamily="2" charset="-122"/>
                <a:ea typeface="华文楷体" panose="02010600040101010101" pitchFamily="2" charset="-122"/>
              </a:rPr>
              <a:t>✔</a:t>
            </a:r>
            <a:endParaRPr lang="zh-CN" altLang="en-US" sz="4400">
              <a:solidFill>
                <a:srgbClr val="C00000"/>
              </a:solidFill>
              <a:latin typeface="华文楷体" panose="02010600040101010101" pitchFamily="2" charset="-122"/>
              <a:ea typeface="华文楷体" panose="02010600040101010101" pitchFamily="2" charset="-122"/>
            </a:endParaRPr>
          </a:p>
        </p:txBody>
      </p:sp>
      <p:sp>
        <p:nvSpPr>
          <p:cNvPr id="6" name="文本框 5"/>
          <p:cNvSpPr txBox="1"/>
          <p:nvPr/>
        </p:nvSpPr>
        <p:spPr>
          <a:xfrm>
            <a:off x="6690995" y="2880995"/>
            <a:ext cx="794385" cy="768350"/>
          </a:xfrm>
          <a:prstGeom prst="rect">
            <a:avLst/>
          </a:prstGeom>
          <a:noFill/>
        </p:spPr>
        <p:txBody>
          <a:bodyPr wrap="square" rtlCol="0">
            <a:spAutoFit/>
          </a:bodyPr>
          <a:lstStyle/>
          <a:p>
            <a:r>
              <a:rPr lang="zh-CN" altLang="en-US" sz="4400">
                <a:solidFill>
                  <a:srgbClr val="C00000"/>
                </a:solidFill>
                <a:latin typeface="华文楷体" panose="02010600040101010101" pitchFamily="2" charset="-122"/>
                <a:ea typeface="华文楷体" panose="02010600040101010101" pitchFamily="2" charset="-122"/>
              </a:rPr>
              <a:t>✔</a:t>
            </a:r>
            <a:endParaRPr lang="zh-CN" altLang="en-US" sz="4400">
              <a:solidFill>
                <a:srgbClr val="C00000"/>
              </a:solidFill>
              <a:latin typeface="华文楷体" panose="02010600040101010101" pitchFamily="2" charset="-122"/>
              <a:ea typeface="华文楷体" panose="02010600040101010101" pitchFamily="2" charset="-122"/>
            </a:endParaRPr>
          </a:p>
        </p:txBody>
      </p:sp>
      <p:sp>
        <p:nvSpPr>
          <p:cNvPr id="7" name="文本框 6"/>
          <p:cNvSpPr txBox="1"/>
          <p:nvPr/>
        </p:nvSpPr>
        <p:spPr>
          <a:xfrm>
            <a:off x="6690995" y="5494020"/>
            <a:ext cx="794385" cy="768350"/>
          </a:xfrm>
          <a:prstGeom prst="rect">
            <a:avLst/>
          </a:prstGeom>
          <a:noFill/>
        </p:spPr>
        <p:txBody>
          <a:bodyPr wrap="square" rtlCol="0">
            <a:spAutoFit/>
          </a:bodyPr>
          <a:lstStyle/>
          <a:p>
            <a:r>
              <a:rPr lang="zh-CN" altLang="en-US" sz="4400">
                <a:solidFill>
                  <a:srgbClr val="C00000"/>
                </a:solidFill>
                <a:latin typeface="华文楷体" panose="02010600040101010101" pitchFamily="2" charset="-122"/>
                <a:ea typeface="华文楷体" panose="02010600040101010101" pitchFamily="2" charset="-122"/>
              </a:rPr>
              <a:t>✔</a:t>
            </a:r>
            <a:endParaRPr lang="zh-CN" altLang="en-US" sz="4400">
              <a:solidFill>
                <a:srgbClr val="C00000"/>
              </a:solidFill>
              <a:latin typeface="华文楷体" panose="02010600040101010101" pitchFamily="2" charset="-122"/>
              <a:ea typeface="华文楷体" panose="02010600040101010101" pitchFamily="2" charset="-122"/>
            </a:endParaRPr>
          </a:p>
        </p:txBody>
      </p:sp>
      <p:sp>
        <p:nvSpPr>
          <p:cNvPr id="8" name="文本框 7"/>
          <p:cNvSpPr txBox="1"/>
          <p:nvPr/>
        </p:nvSpPr>
        <p:spPr>
          <a:xfrm>
            <a:off x="9429115" y="3506470"/>
            <a:ext cx="794385" cy="768350"/>
          </a:xfrm>
          <a:prstGeom prst="rect">
            <a:avLst/>
          </a:prstGeom>
          <a:noFill/>
        </p:spPr>
        <p:txBody>
          <a:bodyPr wrap="square" rtlCol="0">
            <a:spAutoFit/>
          </a:bodyPr>
          <a:lstStyle/>
          <a:p>
            <a:r>
              <a:rPr lang="zh-CN" altLang="en-US" sz="4400">
                <a:solidFill>
                  <a:srgbClr val="C00000"/>
                </a:solidFill>
                <a:latin typeface="华文楷体" panose="02010600040101010101" pitchFamily="2" charset="-122"/>
                <a:ea typeface="华文楷体" panose="02010600040101010101" pitchFamily="2" charset="-122"/>
              </a:rPr>
              <a:t>✔</a:t>
            </a:r>
            <a:endParaRPr lang="zh-CN" altLang="en-US" sz="4400">
              <a:solidFill>
                <a:srgbClr val="C00000"/>
              </a:solidFill>
              <a:latin typeface="华文楷体" panose="02010600040101010101" pitchFamily="2" charset="-122"/>
              <a:ea typeface="华文楷体" panose="02010600040101010101" pitchFamily="2" charset="-122"/>
            </a:endParaRPr>
          </a:p>
        </p:txBody>
      </p:sp>
      <p:sp>
        <p:nvSpPr>
          <p:cNvPr id="9" name="文本框 8"/>
          <p:cNvSpPr txBox="1"/>
          <p:nvPr/>
        </p:nvSpPr>
        <p:spPr>
          <a:xfrm>
            <a:off x="9359900" y="4628515"/>
            <a:ext cx="794385" cy="768350"/>
          </a:xfrm>
          <a:prstGeom prst="rect">
            <a:avLst/>
          </a:prstGeom>
          <a:noFill/>
        </p:spPr>
        <p:txBody>
          <a:bodyPr wrap="square" rtlCol="0">
            <a:spAutoFit/>
          </a:bodyPr>
          <a:lstStyle/>
          <a:p>
            <a:r>
              <a:rPr lang="zh-CN" altLang="en-US" sz="4400">
                <a:solidFill>
                  <a:srgbClr val="C00000"/>
                </a:solidFill>
                <a:latin typeface="华文楷体" panose="02010600040101010101" pitchFamily="2" charset="-122"/>
                <a:ea typeface="华文楷体" panose="02010600040101010101" pitchFamily="2" charset="-122"/>
              </a:rPr>
              <a:t>✔</a:t>
            </a:r>
            <a:endParaRPr lang="zh-CN" altLang="en-US" sz="4400">
              <a:solidFill>
                <a:srgbClr val="C00000"/>
              </a:solidFill>
              <a:latin typeface="华文楷体" panose="02010600040101010101" pitchFamily="2" charset="-122"/>
              <a:ea typeface="华文楷体" panose="02010600040101010101" pitchFamily="2" charset="-122"/>
            </a:endParaRPr>
          </a:p>
        </p:txBody>
      </p:sp>
      <p:sp>
        <p:nvSpPr>
          <p:cNvPr id="10" name="文本框 9"/>
          <p:cNvSpPr txBox="1"/>
          <p:nvPr/>
        </p:nvSpPr>
        <p:spPr>
          <a:xfrm>
            <a:off x="9359900" y="4083685"/>
            <a:ext cx="794385" cy="768350"/>
          </a:xfrm>
          <a:prstGeom prst="rect">
            <a:avLst/>
          </a:prstGeom>
          <a:noFill/>
        </p:spPr>
        <p:txBody>
          <a:bodyPr wrap="square" rtlCol="0">
            <a:spAutoFit/>
          </a:bodyPr>
          <a:lstStyle/>
          <a:p>
            <a:r>
              <a:rPr lang="zh-CN" altLang="en-US" sz="4400">
                <a:solidFill>
                  <a:srgbClr val="C00000"/>
                </a:solidFill>
                <a:latin typeface="华文楷体" panose="02010600040101010101" pitchFamily="2" charset="-122"/>
                <a:ea typeface="华文楷体" panose="02010600040101010101" pitchFamily="2" charset="-122"/>
              </a:rPr>
              <a:t>✔</a:t>
            </a:r>
            <a:endParaRPr lang="zh-CN" altLang="en-US" sz="4400">
              <a:solidFill>
                <a:srgbClr val="C00000"/>
              </a:solidFill>
              <a:latin typeface="华文楷体" panose="02010600040101010101" pitchFamily="2" charset="-122"/>
              <a:ea typeface="华文楷体" panose="02010600040101010101" pitchFamily="2" charset="-122"/>
            </a:endParaRPr>
          </a:p>
        </p:txBody>
      </p:sp>
      <p:grpSp>
        <p:nvGrpSpPr>
          <p:cNvPr id="11" name="组合 1"/>
          <p:cNvGrpSpPr/>
          <p:nvPr/>
        </p:nvGrpSpPr>
        <p:grpSpPr>
          <a:xfrm>
            <a:off x="200660" y="396240"/>
            <a:ext cx="1071245" cy="738505"/>
            <a:chOff x="452214" y="496931"/>
            <a:chExt cx="729077" cy="485479"/>
          </a:xfrm>
        </p:grpSpPr>
        <p:sp>
          <p:nvSpPr>
            <p:cNvPr id="12" name="Oval 3"/>
            <p:cNvSpPr/>
            <p:nvPr>
              <p:custDataLst>
                <p:tags r:id="rId2"/>
              </p:custDataLst>
            </p:nvPr>
          </p:nvSpPr>
          <p:spPr>
            <a:xfrm>
              <a:off x="452214" y="496931"/>
              <a:ext cx="502085" cy="485479"/>
            </a:xfrm>
            <a:prstGeom prst="ellipse">
              <a:avLst/>
            </a:prstGeom>
            <a:solidFill>
              <a:srgbClr val="FF9900"/>
            </a:solidFill>
            <a:ln w="9525">
              <a:noFill/>
            </a:ln>
          </p:spPr>
          <p:txBody>
            <a:bodyPr wrap="none" anchor="ctr"/>
            <a:lstStyle/>
            <a:p>
              <a:endParaRPr lang="zh-CN" altLang="en-US" sz="1800" dirty="0">
                <a:solidFill>
                  <a:prstClr val="black"/>
                </a:solidFill>
                <a:ea typeface="黑体" panose="02010609060101010101" charset="-122"/>
              </a:endParaRPr>
            </a:p>
          </p:txBody>
        </p:sp>
        <p:sp>
          <p:nvSpPr>
            <p:cNvPr id="13" name="Text Box 4"/>
            <p:cNvSpPr txBox="1"/>
            <p:nvPr/>
          </p:nvSpPr>
          <p:spPr>
            <a:xfrm>
              <a:off x="452443" y="527372"/>
              <a:ext cx="728848" cy="424116"/>
            </a:xfrm>
            <a:prstGeom prst="rect">
              <a:avLst/>
            </a:prstGeom>
            <a:noFill/>
            <a:ln w="9525">
              <a:noFill/>
            </a:ln>
          </p:spPr>
          <p:txBody>
            <a:bodyPr wrap="square">
              <a:spAutoFit/>
            </a:bodyPr>
            <a:lstStyle/>
            <a:p>
              <a:pPr>
                <a:spcBef>
                  <a:spcPct val="50000"/>
                </a:spcBef>
              </a:pPr>
              <a:r>
                <a:rPr lang="en-US" altLang="zh-CN" sz="3600" b="1" dirty="0">
                  <a:solidFill>
                    <a:prstClr val="black"/>
                  </a:solidFill>
                  <a:latin typeface="Times New Roman" panose="02020603050405020304" pitchFamily="18" charset="0"/>
                  <a:ea typeface="+mj-ea"/>
                  <a:cs typeface="Times New Roman" panose="02020603050405020304" pitchFamily="18" charset="0"/>
                </a:rPr>
                <a:t>1b</a:t>
              </a:r>
              <a:endParaRPr lang="en-US" altLang="zh-CN" sz="3600" b="1" dirty="0">
                <a:solidFill>
                  <a:prstClr val="black"/>
                </a:solidFill>
                <a:latin typeface="Times New Roman" panose="02020603050405020304" pitchFamily="18" charset="0"/>
                <a:ea typeface="+mj-ea"/>
                <a:cs typeface="Times New Roman" panose="02020603050405020304" pitchFamily="18" charset="0"/>
              </a:endParaRPr>
            </a:p>
          </p:txBody>
        </p:sp>
      </p:grpSp>
      <p:pic>
        <p:nvPicPr>
          <p:cNvPr id="14" name="U3 Section A 1b">
            <a:hlinkClick r:id="" action="ppaction://media"/>
          </p:cNvPr>
          <p:cNvPicPr/>
          <p:nvPr>
            <a:audioFile r:link="rId3"/>
            <p:extLst>
              <p:ext uri="{DAA4B4D4-6D71-4841-9C94-3DE7FCFB9230}">
                <p14:media xmlns:p14="http://schemas.microsoft.com/office/powerpoint/2010/main" r:embed="rId4">
                  <p14:trim st="5139.000000"/>
                </p14:media>
              </p:ext>
            </p:extLst>
          </p:nvPr>
        </p:nvPicPr>
        <p:blipFill>
          <a:blip r:embed="rId5"/>
          <a:stretch>
            <a:fillRect/>
          </a:stretch>
        </p:blipFill>
        <p:spPr>
          <a:xfrm>
            <a:off x="11436984" y="5818460"/>
            <a:ext cx="611505" cy="628650"/>
          </a:xfrm>
          <a:prstGeom prst="rect">
            <a:avLst/>
          </a:prstGeom>
        </p:spPr>
      </p:pic>
      <p:sp>
        <p:nvSpPr>
          <p:cNvPr id="2" name="文本框 4"/>
          <p:cNvSpPr txBox="1"/>
          <p:nvPr/>
        </p:nvSpPr>
        <p:spPr>
          <a:xfrm>
            <a:off x="1095621" y="748030"/>
            <a:ext cx="8923020" cy="643890"/>
          </a:xfrm>
          <a:prstGeom prst="rect">
            <a:avLst/>
          </a:prstGeom>
          <a:noFill/>
          <a:ln w="76200">
            <a:noFill/>
          </a:ln>
        </p:spPr>
        <p:txBody>
          <a:bodyPr wrap="none" lIns="91428" tIns="45718" rIns="91428" bIns="45718" rtlCol="0">
            <a:spAutoFit/>
          </a:bodyPr>
          <a:p>
            <a:r>
              <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Why did they have to do chores at that time?</a:t>
            </a:r>
            <a:endParaRPr lang="en-US" altLang="zh-CN" sz="3600" b="1" dirty="0">
              <a:ln w="1905"/>
              <a:solidFill>
                <a:srgbClr val="CC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16" name="文本框 15"/>
          <p:cNvSpPr txBox="1"/>
          <p:nvPr/>
        </p:nvSpPr>
        <p:spPr>
          <a:xfrm>
            <a:off x="1134110" y="1304290"/>
            <a:ext cx="6351270" cy="460375"/>
          </a:xfrm>
          <a:prstGeom prst="rect">
            <a:avLst/>
          </a:prstGeom>
          <a:noFill/>
        </p:spPr>
        <p:txBody>
          <a:bodyPr wrap="square" rtlCol="0">
            <a:spAutoFit/>
          </a:bodyPr>
          <a:p>
            <a:r>
              <a:rPr lang="en-US" altLang="zh-CN" sz="2400" b="1">
                <a:solidFill>
                  <a:srgbClr val="FF0000"/>
                </a:solidFill>
              </a:rPr>
              <a:t>Because Peter’s grandmother was coming.</a:t>
            </a:r>
            <a:endParaRPr lang="en-US" altLang="zh-CN" sz="2400" b="1">
              <a:solidFill>
                <a:srgbClr val="FF0000"/>
              </a:solidFil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47" fill="hold" display="1">
                  <p:stCondLst>
                    <p:cond delay="indefinite"/>
                  </p:stCondLst>
                  <p:endCondLst>
                    <p:cond evt="onStopAudio" delay="0">
                      <p:tgtEl>
                        <p:sldTgt/>
                      </p:tgtEl>
                    </p:cond>
                  </p:endCondLst>
                </p:cTn>
                <p:tgtEl>
                  <p:spTgt spid="14"/>
                </p:tgtEl>
              </p:cMediaNode>
            </p:audio>
          </p:childTnLst>
        </p:cTn>
      </p:par>
    </p:tnLst>
    <p:bldLst>
      <p:bldP spid="5" grpId="0"/>
      <p:bldP spid="5" grpId="1"/>
      <p:bldP spid="6" grpId="0"/>
      <p:bldP spid="6" grpId="1"/>
      <p:bldP spid="7" grpId="0"/>
      <p:bldP spid="7" grpId="1"/>
      <p:bldP spid="8" grpId="0"/>
      <p:bldP spid="8" grpId="1"/>
      <p:bldP spid="9" grpId="0"/>
      <p:bldP spid="9" grpId="1"/>
      <p:bldP spid="10" grpId="0"/>
      <p:bldP spid="10" grpId="1"/>
      <p:bldP spid="2"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1000" y="807720"/>
            <a:ext cx="11567160" cy="5753100"/>
          </a:xfrm>
          <a:prstGeom prst="rect">
            <a:avLst/>
          </a:prstGeom>
          <a:ln w="28575" cmpd="sng">
            <a:solidFill>
              <a:srgbClr val="F0A22E">
                <a:shade val="50000"/>
              </a:srgbClr>
            </a:solidFill>
            <a:prstDash val="sysDash"/>
          </a:ln>
        </p:spPr>
        <p:txBody>
          <a:bodyPr wrap="square">
            <a:spAutoFit/>
          </a:bodyPr>
          <a:lstStyle/>
          <a:p>
            <a:pPr marL="0" marR="0" lvl="0" indent="0" defTabSz="914400" eaLnBrk="1" fontAlgn="base" latinLnBrk="0" hangingPunct="1">
              <a:lnSpc>
                <a:spcPct val="115000"/>
              </a:lnSpc>
              <a:spcBef>
                <a:spcPct val="0"/>
              </a:spcBef>
              <a:spcAft>
                <a:spcPct val="0"/>
              </a:spcAft>
              <a:buClrTx/>
              <a:buSzTx/>
              <a:buFontTx/>
              <a:buNone/>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Mom:  Peter, we need to_________________. </a:t>
            </a:r>
            <a:endPar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base" latinLnBrk="0" hangingPunct="1">
              <a:lnSpc>
                <a:spcPct val="115000"/>
              </a:lnSpc>
              <a:spcBef>
                <a:spcPct val="0"/>
              </a:spcBef>
              <a:spcAft>
                <a:spcPct val="0"/>
              </a:spcAft>
              <a:buClrTx/>
              <a:buSzTx/>
              <a:buFontTx/>
              <a:buNone/>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Peter:  Sure, but I need to _________</a:t>
            </a: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__</a:t>
            </a: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_____ first. </a:t>
            </a:r>
            <a:endParaRPr kumimoji="0" lang="zh-CN"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base" latinLnBrk="0" hangingPunct="1">
              <a:lnSpc>
                <a:spcPct val="115000"/>
              </a:lnSpc>
              <a:spcBef>
                <a:spcPct val="0"/>
              </a:spcBef>
              <a:spcAft>
                <a:spcPct val="0"/>
              </a:spcAft>
              <a:buClrTx/>
              <a:buSzTx/>
              <a:buFontTx/>
              <a:buNone/>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Mom:  OK. Then after you finish your homework, </a:t>
            </a:r>
            <a:endPar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base" latinLnBrk="0" hangingPunct="1">
              <a:lnSpc>
                <a:spcPct val="115000"/>
              </a:lnSpc>
              <a:spcBef>
                <a:spcPct val="0"/>
              </a:spcBef>
              <a:spcAft>
                <a:spcPct val="0"/>
              </a:spcAft>
              <a:buClrTx/>
              <a:buSzTx/>
              <a:buFontTx/>
              <a:buNone/>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let’s ____________________. I can _____________</a:t>
            </a:r>
            <a:endPar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base" latinLnBrk="0" hangingPunct="1">
              <a:lnSpc>
                <a:spcPct val="115000"/>
              </a:lnSpc>
              <a:spcBef>
                <a:spcPct val="0"/>
              </a:spcBef>
              <a:spcAft>
                <a:spcPct val="0"/>
              </a:spcAft>
              <a:buClrTx/>
              <a:buSzTx/>
              <a:buFontTx/>
              <a:buNone/>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______________. </a:t>
            </a:r>
            <a:r>
              <a:rPr kumimoji="0" lang="en-US" altLang="zh-CN" sz="32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Could you please take </a:t>
            </a:r>
            <a:endParaRPr kumimoji="0" lang="en-US" altLang="zh-CN" sz="32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base" latinLnBrk="0" hangingPunct="1">
              <a:lnSpc>
                <a:spcPct val="115000"/>
              </a:lnSpc>
              <a:spcBef>
                <a:spcPct val="0"/>
              </a:spcBef>
              <a:spcAft>
                <a:spcPct val="0"/>
              </a:spcAft>
              <a:buClrTx/>
              <a:buSzTx/>
              <a:buFontTx/>
              <a:buNone/>
              <a:defRPr/>
            </a:pPr>
            <a:r>
              <a:rPr kumimoji="0" lang="en-US" altLang="zh-CN" sz="32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out the rubbish?</a:t>
            </a:r>
            <a:endParaRPr kumimoji="0" lang="en-US" altLang="zh-CN" sz="32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base" latinLnBrk="0" hangingPunct="1">
              <a:lnSpc>
                <a:spcPct val="115000"/>
              </a:lnSpc>
              <a:spcBef>
                <a:spcPct val="0"/>
              </a:spcBef>
              <a:spcAft>
                <a:spcPct val="0"/>
              </a:spcAft>
              <a:buClrTx/>
              <a:buSzTx/>
              <a:buFontTx/>
              <a:buNone/>
              <a:defRPr/>
            </a:pPr>
            <a:r>
              <a:rPr kumimoji="0" lang="en-US" altLang="zh-CN" sz="32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Peter: Sure, mom.</a:t>
            </a:r>
            <a:endParaRPr kumimoji="0" lang="en-US" altLang="zh-CN" sz="32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base" latinLnBrk="0" hangingPunct="1">
              <a:lnSpc>
                <a:spcPct val="115000"/>
              </a:lnSpc>
              <a:spcBef>
                <a:spcPct val="0"/>
              </a:spcBef>
              <a:spcAft>
                <a:spcPct val="0"/>
              </a:spcAft>
              <a:buClrTx/>
              <a:buSzTx/>
              <a:buFontTx/>
              <a:buNone/>
              <a:defRPr/>
            </a:pPr>
            <a:r>
              <a:rPr kumimoji="0" lang="en-US" altLang="zh-CN" sz="32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Mom: Could you please</a:t>
            </a: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______________</a:t>
            </a: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and</a:t>
            </a: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_________________</a:t>
            </a: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base" latinLnBrk="0" hangingPunct="1">
              <a:lnSpc>
                <a:spcPct val="115000"/>
              </a:lnSpc>
              <a:spcBef>
                <a:spcPct val="0"/>
              </a:spcBef>
              <a:spcAft>
                <a:spcPct val="0"/>
              </a:spcAft>
              <a:buClrTx/>
              <a:buSzTx/>
              <a:buFontTx/>
              <a:buNone/>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Peter: All right.</a:t>
            </a:r>
            <a:endPar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base" latinLnBrk="0" hangingPunct="1">
              <a:lnSpc>
                <a:spcPct val="115000"/>
              </a:lnSpc>
              <a:spcBef>
                <a:spcPct val="0"/>
              </a:spcBef>
              <a:spcAft>
                <a:spcPct val="0"/>
              </a:spcAft>
              <a:buClrTx/>
              <a:buSzTx/>
              <a:buFontTx/>
              <a:buNone/>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Mom: I have to</a:t>
            </a: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__________________</a:t>
            </a: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before your grandma arrives.</a:t>
            </a:r>
            <a:endPar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p:cNvSpPr txBox="1"/>
          <p:nvPr/>
        </p:nvSpPr>
        <p:spPr>
          <a:xfrm>
            <a:off x="4692650" y="798830"/>
            <a:ext cx="3650615" cy="714962"/>
          </a:xfrm>
          <a:prstGeom prst="roundRect">
            <a:avLst/>
          </a:prstGeom>
          <a:noFill/>
        </p:spPr>
        <p:txBody>
          <a:bodyPr wrap="square" rtlCol="0">
            <a:spAutoFit/>
          </a:bodyPr>
          <a:lstStyle/>
          <a:p>
            <a:r>
              <a:rPr lang="en-US" altLang="zh-CN" sz="3600" b="1" i="1" dirty="0">
                <a:solidFill>
                  <a:srgbClr val="FF0000"/>
                </a:solidFill>
                <a:latin typeface="Times New Roman" panose="02020603050405020304" pitchFamily="18" charset="0"/>
                <a:cs typeface="Times New Roman" panose="02020603050405020304" pitchFamily="18" charset="0"/>
              </a:rPr>
              <a:t>clean the house</a:t>
            </a:r>
            <a:endParaRPr lang="en-US" altLang="zh-CN" sz="3600" b="1" i="1" dirty="0">
              <a:solidFill>
                <a:srgbClr val="FF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4947285" y="1356765"/>
            <a:ext cx="3650615" cy="714962"/>
          </a:xfrm>
          <a:prstGeom prst="roundRect">
            <a:avLst/>
          </a:prstGeom>
          <a:noFill/>
        </p:spPr>
        <p:txBody>
          <a:bodyPr wrap="square" rtlCol="0">
            <a:spAutoFit/>
          </a:bodyPr>
          <a:lstStyle/>
          <a:p>
            <a:r>
              <a:rPr lang="en-US" altLang="zh-CN" sz="3600" b="1" i="1" dirty="0">
                <a:solidFill>
                  <a:srgbClr val="FF0000"/>
                </a:solidFill>
                <a:latin typeface="Times New Roman" panose="02020603050405020304" pitchFamily="18" charset="0"/>
                <a:cs typeface="Times New Roman" panose="02020603050405020304" pitchFamily="18" charset="0"/>
              </a:rPr>
              <a:t>do my homework</a:t>
            </a:r>
            <a:endParaRPr lang="en-US" altLang="zh-CN" sz="3600" b="1" i="1" dirty="0">
              <a:solidFill>
                <a:srgbClr val="FF0000"/>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2602230" y="2444115"/>
            <a:ext cx="4309745" cy="720756"/>
          </a:xfrm>
          <a:prstGeom prst="roundRect">
            <a:avLst/>
          </a:prstGeom>
          <a:noFill/>
        </p:spPr>
        <p:txBody>
          <a:bodyPr wrap="square" rtlCol="0">
            <a:spAutoFit/>
          </a:bodyPr>
          <a:lstStyle/>
          <a:p>
            <a:r>
              <a:rPr lang="en-US" altLang="zh-CN" sz="3600" b="1" i="1" dirty="0">
                <a:solidFill>
                  <a:srgbClr val="FF0000"/>
                </a:solidFill>
                <a:latin typeface="Times New Roman" panose="02020603050405020304" pitchFamily="18" charset="0"/>
                <a:cs typeface="Times New Roman" panose="02020603050405020304" pitchFamily="18" charset="0"/>
              </a:rPr>
              <a:t>clean up the kitchen</a:t>
            </a:r>
            <a:endParaRPr lang="en-US" altLang="zh-CN" sz="3600" b="1" i="1" dirty="0">
              <a:solidFill>
                <a:srgbClr val="FF000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7837170" y="2484120"/>
            <a:ext cx="2927350" cy="714962"/>
          </a:xfrm>
          <a:prstGeom prst="roundRect">
            <a:avLst/>
          </a:prstGeom>
          <a:noFill/>
        </p:spPr>
        <p:txBody>
          <a:bodyPr wrap="square" rtlCol="0">
            <a:spAutoFit/>
          </a:bodyPr>
          <a:lstStyle/>
          <a:p>
            <a:r>
              <a:rPr lang="en-US" altLang="zh-CN" sz="3600" b="1" i="1" dirty="0">
                <a:solidFill>
                  <a:srgbClr val="FF0000"/>
                </a:solidFill>
                <a:latin typeface="Times New Roman" panose="02020603050405020304" pitchFamily="18" charset="0"/>
                <a:cs typeface="Times New Roman" panose="02020603050405020304" pitchFamily="18" charset="0"/>
              </a:rPr>
              <a:t>do the dishes</a:t>
            </a:r>
            <a:endParaRPr lang="en-US" altLang="zh-CN" sz="3600" b="1" i="1" dirty="0">
              <a:solidFill>
                <a:srgbClr val="FF00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2453640" y="3029585"/>
            <a:ext cx="3157220" cy="720756"/>
          </a:xfrm>
          <a:prstGeom prst="roundRect">
            <a:avLst/>
          </a:prstGeom>
          <a:noFill/>
        </p:spPr>
        <p:txBody>
          <a:bodyPr wrap="square" rtlCol="0">
            <a:spAutoFit/>
          </a:bodyPr>
          <a:lstStyle/>
          <a:p>
            <a:r>
              <a:rPr lang="en-US" altLang="zh-CN" sz="3600" b="1" i="1" dirty="0">
                <a:solidFill>
                  <a:srgbClr val="FF0000"/>
                </a:solidFill>
                <a:latin typeface="Times New Roman" panose="02020603050405020304" pitchFamily="18" charset="0"/>
                <a:cs typeface="Times New Roman" panose="02020603050405020304" pitchFamily="18" charset="0"/>
              </a:rPr>
              <a:t>sweep the floor</a:t>
            </a:r>
            <a:endParaRPr lang="en-US" altLang="zh-CN" sz="3600" b="1" i="1" dirty="0">
              <a:solidFill>
                <a:srgbClr val="FF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4521200" y="4738370"/>
            <a:ext cx="3149600" cy="714962"/>
          </a:xfrm>
          <a:prstGeom prst="roundRect">
            <a:avLst/>
          </a:prstGeom>
          <a:noFill/>
        </p:spPr>
        <p:txBody>
          <a:bodyPr wrap="square" rtlCol="0">
            <a:spAutoFit/>
          </a:bodyPr>
          <a:lstStyle/>
          <a:p>
            <a:r>
              <a:rPr lang="en-US" altLang="zh-CN" sz="3600" b="1" i="1" dirty="0">
                <a:solidFill>
                  <a:srgbClr val="FF0000"/>
                </a:solidFill>
                <a:latin typeface="Times New Roman" panose="02020603050405020304" pitchFamily="18" charset="0"/>
                <a:cs typeface="Times New Roman" panose="02020603050405020304" pitchFamily="18" charset="0"/>
              </a:rPr>
              <a:t>make your bed</a:t>
            </a:r>
            <a:endParaRPr lang="en-US" altLang="zh-CN" sz="3600" b="1" i="1" dirty="0">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8128000" y="4801235"/>
            <a:ext cx="3418205" cy="589280"/>
          </a:xfrm>
          <a:prstGeom prst="rect">
            <a:avLst/>
          </a:prstGeom>
          <a:noFill/>
        </p:spPr>
        <p:txBody>
          <a:bodyPr wrap="square" rtlCol="0">
            <a:spAutoFit/>
          </a:bodyPr>
          <a:lstStyle/>
          <a:p>
            <a:pPr algn="ctr">
              <a:lnSpc>
                <a:spcPct val="90000"/>
              </a:lnSpc>
            </a:pPr>
            <a:r>
              <a:rPr lang="en-US" altLang="zh-CN" sz="3600" b="1" i="1" dirty="0">
                <a:solidFill>
                  <a:srgbClr val="FF0000"/>
                </a:solidFill>
                <a:latin typeface="Times New Roman" panose="02020603050405020304" pitchFamily="18" charset="0"/>
                <a:cs typeface="Times New Roman" panose="02020603050405020304" pitchFamily="18" charset="0"/>
              </a:rPr>
              <a:t>fold your clothes</a:t>
            </a:r>
            <a:endParaRPr lang="en-US" altLang="zh-CN" sz="3600" b="1" i="1" dirty="0">
              <a:solidFill>
                <a:srgbClr val="FF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2826385" y="6043295"/>
            <a:ext cx="4241800" cy="485140"/>
          </a:xfrm>
          <a:prstGeom prst="rect">
            <a:avLst/>
          </a:prstGeom>
          <a:noFill/>
        </p:spPr>
        <p:txBody>
          <a:bodyPr wrap="square" rtlCol="0">
            <a:spAutoFit/>
          </a:bodyPr>
          <a:lstStyle/>
          <a:p>
            <a:pPr algn="ctr">
              <a:lnSpc>
                <a:spcPct val="80000"/>
              </a:lnSpc>
            </a:pPr>
            <a:r>
              <a:rPr lang="en-US" altLang="zh-CN" sz="3200" b="1" i="1" dirty="0">
                <a:solidFill>
                  <a:srgbClr val="FF0000"/>
                </a:solidFill>
                <a:latin typeface="Times New Roman" panose="02020603050405020304" pitchFamily="18" charset="0"/>
                <a:cs typeface="Times New Roman" panose="02020603050405020304" pitchFamily="18" charset="0"/>
              </a:rPr>
              <a:t>clean the living room</a:t>
            </a:r>
            <a:endParaRPr lang="en-US" altLang="zh-CN" sz="3200" b="1" i="1" dirty="0">
              <a:solidFill>
                <a:srgbClr val="FF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440690" y="77470"/>
            <a:ext cx="11506835" cy="583565"/>
          </a:xfrm>
          <a:prstGeom prst="rect">
            <a:avLst/>
          </a:prstGeom>
          <a:solidFill>
            <a:schemeClr val="bg1"/>
          </a:solidFill>
          <a:ln w="76200">
            <a:solidFill>
              <a:srgbClr val="F0A22E"/>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To ask Peter to do chores, his mom says</a:t>
            </a:r>
            <a:r>
              <a:rPr kumimoji="0" lang="en-US" altLang="zh-CN" sz="3200" b="1" i="0" u="sng"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altLang="zh-CN" sz="3200" b="1" i="0" u="sng"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2" name="U3 Section A 1b">
            <a:hlinkClick r:id="" action="ppaction://media"/>
          </p:cNvPr>
          <p:cNvPicPr/>
          <p:nvPr>
            <a:audioFile r:link="rId1"/>
            <p:extLst>
              <p:ext uri="{DAA4B4D4-6D71-4841-9C94-3DE7FCFB9230}">
                <p14:media xmlns:p14="http://schemas.microsoft.com/office/powerpoint/2010/main" r:embed="rId2">
                  <p14:trim st="14190.000000"/>
                </p14:media>
              </p:ext>
            </p:extLst>
          </p:nvPr>
        </p:nvPicPr>
        <p:blipFill>
          <a:blip r:embed="rId3"/>
          <a:stretch>
            <a:fillRect/>
          </a:stretch>
        </p:blipFill>
        <p:spPr>
          <a:xfrm>
            <a:off x="11336655" y="2845118"/>
            <a:ext cx="611505" cy="628650"/>
          </a:xfrm>
          <a:prstGeom prst="rect">
            <a:avLst/>
          </a:prstGeom>
        </p:spPr>
      </p:pic>
      <p:cxnSp>
        <p:nvCxnSpPr>
          <p:cNvPr id="13" name="直接箭头连接符 12"/>
          <p:cNvCxnSpPr/>
          <p:nvPr/>
        </p:nvCxnSpPr>
        <p:spPr>
          <a:xfrm flipV="1">
            <a:off x="3923030" y="4365625"/>
            <a:ext cx="4594860" cy="571500"/>
          </a:xfrm>
          <a:prstGeom prst="straightConnector1">
            <a:avLst/>
          </a:prstGeom>
          <a:noFill/>
          <a:ln w="57150" cap="flat" cmpd="sng" algn="ctr">
            <a:solidFill>
              <a:srgbClr val="F0A22E"/>
            </a:solidFill>
            <a:prstDash val="solid"/>
            <a:miter lim="800000"/>
            <a:tailEnd type="arrow"/>
          </a:ln>
          <a:effectLst/>
        </p:spPr>
      </p:cxnSp>
      <p:cxnSp>
        <p:nvCxnSpPr>
          <p:cNvPr id="14" name="直接箭头连接符 13"/>
          <p:cNvCxnSpPr/>
          <p:nvPr/>
        </p:nvCxnSpPr>
        <p:spPr>
          <a:xfrm>
            <a:off x="6757670" y="3668395"/>
            <a:ext cx="1737360" cy="388620"/>
          </a:xfrm>
          <a:prstGeom prst="straightConnector1">
            <a:avLst/>
          </a:prstGeom>
          <a:noFill/>
          <a:ln w="57150" cap="flat" cmpd="sng" algn="ctr">
            <a:solidFill>
              <a:srgbClr val="F0A22E"/>
            </a:solidFill>
            <a:prstDash val="solid"/>
            <a:miter lim="800000"/>
            <a:tailEnd type="arrow"/>
          </a:ln>
          <a:effectLst/>
        </p:spPr>
      </p:cxnSp>
      <p:sp>
        <p:nvSpPr>
          <p:cNvPr id="15" name="椭圆 14"/>
          <p:cNvSpPr/>
          <p:nvPr/>
        </p:nvSpPr>
        <p:spPr>
          <a:xfrm>
            <a:off x="7971155" y="3594735"/>
            <a:ext cx="4114165" cy="1085850"/>
          </a:xfrm>
          <a:prstGeom prst="ellipse">
            <a:avLst/>
          </a:prstGeom>
          <a:solidFill>
            <a:srgbClr val="F0A22E"/>
          </a:solidFill>
          <a:ln w="12700" cap="flat" cmpd="sng" algn="ctr">
            <a:solidFill>
              <a:srgbClr val="F0A22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Make polite requests</a:t>
            </a:r>
            <a:endParaRPr kumimoji="0" lang="en-US" altLang="zh-CN" sz="4000" b="1" i="0" u="none" strike="noStrike" kern="0" cap="none" spc="0" normalizeH="0" baseline="0" noProof="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16" name="文本框 15"/>
          <p:cNvSpPr txBox="1"/>
          <p:nvPr/>
        </p:nvSpPr>
        <p:spPr>
          <a:xfrm>
            <a:off x="381000" y="807720"/>
            <a:ext cx="11506835" cy="583565"/>
          </a:xfrm>
          <a:prstGeom prst="rect">
            <a:avLst/>
          </a:prstGeom>
          <a:solidFill>
            <a:schemeClr val="bg1"/>
          </a:solidFill>
          <a:ln w="76200">
            <a:solidFill>
              <a:srgbClr val="F0A22E"/>
            </a:solidFill>
          </a:ln>
        </p:spPr>
        <p:txBody>
          <a:bodyPr wrap="square" rtlCol="0">
            <a:spAutoFit/>
          </a:bodyPr>
          <a:p>
            <a:pPr marL="0" marR="0" lvl="0" indent="0"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To accept requests politely, we would say</a:t>
            </a:r>
            <a:r>
              <a:rPr kumimoji="0" lang="en-US" altLang="zh-CN" sz="3200" b="1" i="0" u="sng"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altLang="zh-CN" sz="3200" b="1" i="0" u="sng"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文本框 16"/>
          <p:cNvSpPr txBox="1"/>
          <p:nvPr/>
        </p:nvSpPr>
        <p:spPr>
          <a:xfrm>
            <a:off x="381000" y="5977255"/>
            <a:ext cx="11506835" cy="583565"/>
          </a:xfrm>
          <a:prstGeom prst="rect">
            <a:avLst/>
          </a:prstGeom>
          <a:solidFill>
            <a:schemeClr val="bg1"/>
          </a:solidFill>
          <a:ln w="76200">
            <a:solidFill>
              <a:srgbClr val="F0A22E"/>
            </a:solidFill>
          </a:ln>
        </p:spPr>
        <p:txBody>
          <a:bodyPr wrap="square" rtlCol="0">
            <a:spAutoFit/>
          </a:bodyPr>
          <a:p>
            <a:pPr marL="0" marR="0" lvl="0" indent="0"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To refuse requests politely, we would say</a:t>
            </a:r>
            <a:r>
              <a:rPr kumimoji="0" lang="en-US" altLang="zh-CN" sz="3200" b="1" i="0" u="sng"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altLang="zh-CN" sz="3200" b="1" i="0" u="sng"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1">
                  <p:stCondLst>
                    <p:cond delay="indefinite"/>
                  </p:stCondLst>
                  <p:endCondLst>
                    <p:cond evt="onStopAudio" delay="0">
                      <p:tgtEl>
                        <p:sldTgt/>
                      </p:tgtEl>
                    </p:cond>
                  </p:endCondLst>
                </p:cTn>
                <p:tgtEl>
                  <p:spTgt spid="12"/>
                </p:tgtEl>
              </p:cMediaNode>
            </p:audio>
          </p:childTnLst>
        </p:cTn>
      </p:par>
    </p:tnLst>
    <p:bldLst>
      <p:bldP spid="15" grpId="0" bldLvl="0" animBg="1"/>
      <p:bldP spid="15" grpId="1" animBg="1"/>
      <p:bldP spid="11" grpId="0" bldLvl="0" animBg="1"/>
      <p:bldP spid="16" grpId="0" bldLvl="0" animBg="1"/>
      <p:bldP spid="17" grpId="0" bldLvl="0" animBg="1"/>
    </p:bldLst>
  </p:timing>
</p:sld>
</file>

<file path=ppt/tags/tag1.xml><?xml version="1.0" encoding="utf-8"?>
<p:tagLst xmlns:p="http://schemas.openxmlformats.org/presentationml/2006/main">
  <p:tag name="AS_UNIQUEID" val="410"/>
</p:tagLst>
</file>

<file path=ppt/tags/tag10.xml><?xml version="1.0" encoding="utf-8"?>
<p:tagLst xmlns:p="http://schemas.openxmlformats.org/presentationml/2006/main">
  <p:tag name="AS_UNIQUEID" val="2221"/>
</p:tagLst>
</file>

<file path=ppt/tags/tag11.xml><?xml version="1.0" encoding="utf-8"?>
<p:tagLst xmlns:p="http://schemas.openxmlformats.org/presentationml/2006/main">
  <p:tag name="AS_UNIQUEID" val="2221"/>
</p:tagLst>
</file>

<file path=ppt/tags/tag12.xml><?xml version="1.0" encoding="utf-8"?>
<p:tagLst xmlns:p="http://schemas.openxmlformats.org/presentationml/2006/main">
  <p:tag name="AS_UNIQUEID" val="535"/>
</p:tagLst>
</file>

<file path=ppt/tags/tag13.xml><?xml version="1.0" encoding="utf-8"?>
<p:tagLst xmlns:p="http://schemas.openxmlformats.org/presentationml/2006/main">
  <p:tag name="AS_UNIQUEID" val="526"/>
</p:tagLst>
</file>

<file path=ppt/tags/tag14.xml><?xml version="1.0" encoding="utf-8"?>
<p:tagLst xmlns:p="http://schemas.openxmlformats.org/presentationml/2006/main">
  <p:tag name="AS_UNIQUEID" val="507"/>
</p:tagLst>
</file>

<file path=ppt/tags/tag15.xml><?xml version="1.0" encoding="utf-8"?>
<p:tagLst xmlns:p="http://schemas.openxmlformats.org/presentationml/2006/main">
  <p:tag name="AS_UNIQUEID" val="508"/>
</p:tagLst>
</file>

<file path=ppt/tags/tag16.xml><?xml version="1.0" encoding="utf-8"?>
<p:tagLst xmlns:p="http://schemas.openxmlformats.org/presentationml/2006/main">
  <p:tag name="TABLE_ENDDRAG_ORIGIN_RECT" val="412*205"/>
  <p:tag name="TABLE_ENDDRAG_RECT" val="535*182*412*205"/>
</p:tagLst>
</file>

<file path=ppt/tags/tag17.xml><?xml version="1.0" encoding="utf-8"?>
<p:tagLst xmlns:p="http://schemas.openxmlformats.org/presentationml/2006/main">
  <p:tag name="KSO_WM_UNIT_TABLE_BEAUTIFY" val="smartTable{0803beb7-9a73-4b9f-ba36-5c74f381b586}"/>
  <p:tag name="TABLE_ENDDRAG_ORIGIN_RECT" val="787*337"/>
  <p:tag name="TABLE_ENDDRAG_RECT" val="74*157*787*337"/>
</p:tagLst>
</file>

<file path=ppt/tags/tag18.xml><?xml version="1.0" encoding="utf-8"?>
<p:tagLst xmlns:p="http://schemas.openxmlformats.org/presentationml/2006/main">
  <p:tag name="REFSHAPE" val="-2113412516"/>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AS_UNIQUEID" val="411"/>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REFSHAPE" val="-2113412516"/>
</p:tagLst>
</file>

<file path=ppt/tags/tag26.xml><?xml version="1.0" encoding="utf-8"?>
<p:tagLst xmlns:p="http://schemas.openxmlformats.org/presentationml/2006/main">
  <p:tag name="KSO_WM_UNIT_TABLE_BEAUTIFY" val="smartTable{d82cdeb2-9e21-4879-8f6c-5af852b6ca3b}"/>
  <p:tag name="TABLE_ENDDRAG_ORIGIN_RECT" val="747*357"/>
  <p:tag name="TABLE_ENDDRAG_RECT" val="173*125*747*357"/>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REFSHAPE" val="-2113412516"/>
</p:tagLst>
</file>

<file path=ppt/tags/tag29.xml><?xml version="1.0" encoding="utf-8"?>
<p:tagLst xmlns:p="http://schemas.openxmlformats.org/presentationml/2006/main">
  <p:tag name="KSO_WM_UNIT_TABLE_BEAUTIFY" val="smartTable{99402c40-be34-44cf-970c-421f7a1aa65d}"/>
</p:tagLst>
</file>

<file path=ppt/tags/tag3.xml><?xml version="1.0" encoding="utf-8"?>
<p:tagLst xmlns:p="http://schemas.openxmlformats.org/presentationml/2006/main">
  <p:tag name="AS_UNIQUEID" val="412"/>
</p:tagLst>
</file>

<file path=ppt/tags/tag30.xml><?xml version="1.0" encoding="utf-8"?>
<p:tagLst xmlns:p="http://schemas.openxmlformats.org/presentationml/2006/main">
  <p:tag name="REFSHAPE" val="-2113412516"/>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AS_UNIQUEID" val="337"/>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AS_UNIQUEID" val="433"/>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AS_UNIQUEID" val="1071"/>
</p:tagLst>
</file>

<file path=ppt/tags/tag42.xml><?xml version="1.0" encoding="utf-8"?>
<p:tagLst xmlns:p="http://schemas.openxmlformats.org/presentationml/2006/main">
  <p:tag name="AS_UNIQUEID" val="1072"/>
</p:tagLst>
</file>

<file path=ppt/tags/tag43.xml><?xml version="1.0" encoding="utf-8"?>
<p:tagLst xmlns:p="http://schemas.openxmlformats.org/presentationml/2006/main">
  <p:tag name="AS_UNIQUEID" val="1073"/>
</p:tagLst>
</file>

<file path=ppt/tags/tag44.xml><?xml version="1.0" encoding="utf-8"?>
<p:tagLst xmlns:p="http://schemas.openxmlformats.org/presentationml/2006/main">
  <p:tag name="AS_UNIQUEID" val="1074"/>
</p:tagLst>
</file>

<file path=ppt/tags/tag45.xml><?xml version="1.0" encoding="utf-8"?>
<p:tagLst xmlns:p="http://schemas.openxmlformats.org/presentationml/2006/main">
  <p:tag name="AS_UNIQUEID" val="1075"/>
</p:tagLst>
</file>

<file path=ppt/tags/tag46.xml><?xml version="1.0" encoding="utf-8"?>
<p:tagLst xmlns:p="http://schemas.openxmlformats.org/presentationml/2006/main">
  <p:tag name="AS_UNIQUEID" val="1076"/>
</p:tagLst>
</file>

<file path=ppt/tags/tag47.xml><?xml version="1.0" encoding="utf-8"?>
<p:tagLst xmlns:p="http://schemas.openxmlformats.org/presentationml/2006/main">
  <p:tag name="AS_UNIQUEID" val="1077"/>
</p:tagLst>
</file>

<file path=ppt/tags/tag48.xml><?xml version="1.0" encoding="utf-8"?>
<p:tagLst xmlns:p="http://schemas.openxmlformats.org/presentationml/2006/main">
  <p:tag name="AS_UNIQUEID" val="1078"/>
</p:tagLst>
</file>

<file path=ppt/tags/tag49.xml><?xml version="1.0" encoding="utf-8"?>
<p:tagLst xmlns:p="http://schemas.openxmlformats.org/presentationml/2006/main">
  <p:tag name="AS_UNIQUEID" val="1079"/>
</p:tagLst>
</file>

<file path=ppt/tags/tag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0.xml><?xml version="1.0" encoding="utf-8"?>
<p:tagLst xmlns:p="http://schemas.openxmlformats.org/presentationml/2006/main">
  <p:tag name="AS_UNIQUEID" val="1080"/>
</p:tagLst>
</file>

<file path=ppt/tags/tag51.xml><?xml version="1.0" encoding="utf-8"?>
<p:tagLst xmlns:p="http://schemas.openxmlformats.org/presentationml/2006/main">
  <p:tag name="AS_UNIQUEID" val="1081"/>
</p:tagLst>
</file>

<file path=ppt/tags/tag52.xml><?xml version="1.0" encoding="utf-8"?>
<p:tagLst xmlns:p="http://schemas.openxmlformats.org/presentationml/2006/main">
  <p:tag name="AS_UNIQUEID" val="1082"/>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AS_UNIQUEID" val="337"/>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AS_UNIQUEID" val="2404"/>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AS_UNIQUEID" val="483"/>
</p:tagLst>
</file>

<file path=ppt/tags/tag62.xml><?xml version="1.0" encoding="utf-8"?>
<p:tagLst xmlns:p="http://schemas.openxmlformats.org/presentationml/2006/main">
  <p:tag name="AS_UNIQUEID" val="484"/>
</p:tagLst>
</file>

<file path=ppt/tags/tag63.xml><?xml version="1.0" encoding="utf-8"?>
<p:tagLst xmlns:p="http://schemas.openxmlformats.org/presentationml/2006/main">
  <p:tag name="AS_UNIQUEID" val="485"/>
</p:tagLst>
</file>

<file path=ppt/tags/tag64.xml><?xml version="1.0" encoding="utf-8"?>
<p:tagLst xmlns:p="http://schemas.openxmlformats.org/presentationml/2006/main">
  <p:tag name="AS_UNIQUEID" val="486"/>
</p:tagLst>
</file>

<file path=ppt/tags/tag65.xml><?xml version="1.0" encoding="utf-8"?>
<p:tagLst xmlns:p="http://schemas.openxmlformats.org/presentationml/2006/main">
  <p:tag name="AS_UNIQUEID" val="490"/>
</p:tagLst>
</file>

<file path=ppt/tags/tag66.xml><?xml version="1.0" encoding="utf-8"?>
<p:tagLst xmlns:p="http://schemas.openxmlformats.org/presentationml/2006/main">
  <p:tag name="AS_UNIQUEID" val="491"/>
</p:tagLst>
</file>

<file path=ppt/tags/tag67.xml><?xml version="1.0" encoding="utf-8"?>
<p:tagLst xmlns:p="http://schemas.openxmlformats.org/presentationml/2006/main">
  <p:tag name="AS_UNIQUEID" val="492"/>
</p:tagLst>
</file>

<file path=ppt/tags/tag68.xml><?xml version="1.0" encoding="utf-8"?>
<p:tagLst xmlns:p="http://schemas.openxmlformats.org/presentationml/2006/main">
  <p:tag name="AS_UNIQUEID" val="493"/>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AS_UNIQUEID" val="2404"/>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PP_MARK_KEY" val="11280b48-4ddb-4bcf-b294-81d072c7b12f"/>
  <p:tag name="COMMONDATA" val="eyJjb3VudCI6MywiaGRpZCI6ImZhMzg0OTY0MTU5YjFkNmNlOGNkMzUzMmFiOGVmNmRlIiwidXNlckNvdW50IjozfQ=="/>
</p:tagLst>
</file>

<file path=ppt/tags/tag8.xml><?xml version="1.0" encoding="utf-8"?>
<p:tagLst xmlns:p="http://schemas.openxmlformats.org/presentationml/2006/main">
  <p:tag name="AS_UNIQUEID" val="2221"/>
</p:tagLst>
</file>

<file path=ppt/tags/tag9.xml><?xml version="1.0" encoding="utf-8"?>
<p:tagLst xmlns:p="http://schemas.openxmlformats.org/presentationml/2006/main">
  <p:tag name="AS_UNIQUEID" val="2221"/>
</p:tagLst>
</file>

<file path=ppt/theme/theme1.xml><?xml version="1.0" encoding="utf-8"?>
<a:theme xmlns:a="http://schemas.openxmlformats.org/drawingml/2006/main" name="https://www.docer.com/works?userid=327037375">
  <a:themeElements>
    <a:clrScheme name="黄橙色">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31">
      <a:dk1>
        <a:srgbClr val="000000"/>
      </a:dk1>
      <a:lt1>
        <a:srgbClr val="FFFFFF"/>
      </a:lt1>
      <a:dk2>
        <a:srgbClr val="000000"/>
      </a:dk2>
      <a:lt2>
        <a:srgbClr val="FFFFFF"/>
      </a:lt2>
      <a:accent1>
        <a:srgbClr val="01856F"/>
      </a:accent1>
      <a:accent2>
        <a:srgbClr val="48C49E"/>
      </a:accent2>
      <a:accent3>
        <a:srgbClr val="01856F"/>
      </a:accent3>
      <a:accent4>
        <a:srgbClr val="48C49E"/>
      </a:accent4>
      <a:accent5>
        <a:srgbClr val="01856F"/>
      </a:accent5>
      <a:accent6>
        <a:srgbClr val="48C49E"/>
      </a:accent6>
      <a:hlink>
        <a:srgbClr val="01856F"/>
      </a:hlink>
      <a:folHlink>
        <a:srgbClr val="48C49E"/>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lmx4cwr">
      <a:majorFont>
        <a:latin typeface="黑体"/>
        <a:ea typeface="华康布丁体W12"/>
        <a:cs typeface=""/>
      </a:majorFont>
      <a:minorFont>
        <a:latin typeface="黑体"/>
        <a:ea typeface="华康布丁体W12"/>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自定义 1">
      <a:dk1>
        <a:srgbClr val="000000"/>
      </a:dk1>
      <a:lt1>
        <a:srgbClr val="FFFFFF"/>
      </a:lt1>
      <a:dk2>
        <a:srgbClr val="000000"/>
      </a:dk2>
      <a:lt2>
        <a:srgbClr val="FFFFFF"/>
      </a:lt2>
      <a:accent1>
        <a:srgbClr val="01826C"/>
      </a:accent1>
      <a:accent2>
        <a:srgbClr val="02AE91"/>
      </a:accent2>
      <a:accent3>
        <a:srgbClr val="01826C"/>
      </a:accent3>
      <a:accent4>
        <a:srgbClr val="02AE91"/>
      </a:accent4>
      <a:accent5>
        <a:srgbClr val="01826C"/>
      </a:accent5>
      <a:accent6>
        <a:srgbClr val="02AE91"/>
      </a:accent6>
      <a:hlink>
        <a:srgbClr val="01826C"/>
      </a:hlink>
      <a:folHlink>
        <a:srgbClr val="02AE91"/>
      </a:folHlink>
    </a:clrScheme>
    <a:fontScheme name="自定义 1">
      <a:majorFont>
        <a:latin typeface="Calibri Light"/>
        <a:ea typeface="思源黑体 CN Bold"/>
        <a:cs typeface=""/>
      </a:majorFont>
      <a:minorFont>
        <a:latin typeface="Calibri"/>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自定义 31">
      <a:dk1>
        <a:srgbClr val="000000"/>
      </a:dk1>
      <a:lt1>
        <a:srgbClr val="FFFFFF"/>
      </a:lt1>
      <a:dk2>
        <a:srgbClr val="000000"/>
      </a:dk2>
      <a:lt2>
        <a:srgbClr val="FFFFFF"/>
      </a:lt2>
      <a:accent1>
        <a:srgbClr val="01856F"/>
      </a:accent1>
      <a:accent2>
        <a:srgbClr val="48C49E"/>
      </a:accent2>
      <a:accent3>
        <a:srgbClr val="01856F"/>
      </a:accent3>
      <a:accent4>
        <a:srgbClr val="48C49E"/>
      </a:accent4>
      <a:accent5>
        <a:srgbClr val="01856F"/>
      </a:accent5>
      <a:accent6>
        <a:srgbClr val="48C49E"/>
      </a:accent6>
      <a:hlink>
        <a:srgbClr val="01856F"/>
      </a:hlink>
      <a:folHlink>
        <a:srgbClr val="48C49E"/>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https://www.docer.com/works?userid=327037375">
  <a:themeElements>
    <a:clrScheme name="黄橙色">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5">
      <a:majorFont>
        <a:latin typeface="思源宋体 CN Heavy"/>
        <a:ea typeface="思源宋体 CN Heavy"/>
        <a:cs typeface=""/>
      </a:majorFont>
      <a:minorFont>
        <a:latin typeface="思源黑体 CN Light"/>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6435</Words>
  <Application>WPS 演示</Application>
  <PresentationFormat>宽屏</PresentationFormat>
  <Paragraphs>397</Paragraphs>
  <Slides>21</Slides>
  <Notes>23</Notes>
  <HiddenSlides>1</HiddenSlides>
  <MMClips>7</MMClips>
  <ScaleCrop>false</ScaleCrop>
  <HeadingPairs>
    <vt:vector size="6" baseType="variant">
      <vt:variant>
        <vt:lpstr>已用的字体</vt:lpstr>
      </vt:variant>
      <vt:variant>
        <vt:i4>29</vt:i4>
      </vt:variant>
      <vt:variant>
        <vt:lpstr>主题</vt:lpstr>
      </vt:variant>
      <vt:variant>
        <vt:i4>8</vt:i4>
      </vt:variant>
      <vt:variant>
        <vt:lpstr>幻灯片标题</vt:lpstr>
      </vt:variant>
      <vt:variant>
        <vt:i4>21</vt:i4>
      </vt:variant>
    </vt:vector>
  </HeadingPairs>
  <TitlesOfParts>
    <vt:vector size="58" baseType="lpstr">
      <vt:lpstr>Arial</vt:lpstr>
      <vt:lpstr>宋体</vt:lpstr>
      <vt:lpstr>Wingdings</vt:lpstr>
      <vt:lpstr>黑体</vt:lpstr>
      <vt:lpstr>华康布丁体W12</vt:lpstr>
      <vt:lpstr>Calibri</vt:lpstr>
      <vt:lpstr>Calibri</vt:lpstr>
      <vt:lpstr>Times New Roman</vt:lpstr>
      <vt:lpstr>楷体</vt:lpstr>
      <vt:lpstr>Arial</vt:lpstr>
      <vt:lpstr>等线</vt:lpstr>
      <vt:lpstr>等线</vt:lpstr>
      <vt:lpstr>华文楷体</vt:lpstr>
      <vt:lpstr>思源黑体 CN Light</vt:lpstr>
      <vt:lpstr>微软雅黑</vt:lpstr>
      <vt:lpstr>思源黑体 CN Light</vt:lpstr>
      <vt:lpstr>Elephant</vt:lpstr>
      <vt:lpstr>字魂59号-创粗黑</vt:lpstr>
      <vt:lpstr>Lato</vt:lpstr>
      <vt:lpstr>Impact</vt:lpstr>
      <vt:lpstr>华文中宋</vt:lpstr>
      <vt:lpstr>MS PGothic</vt:lpstr>
      <vt:lpstr>Arial Unicode MS</vt:lpstr>
      <vt:lpstr>等线 Light</vt:lpstr>
      <vt:lpstr>仿宋</vt:lpstr>
      <vt:lpstr>Times New Roman</vt:lpstr>
      <vt:lpstr>思源黑体 CN ExtraLight</vt:lpstr>
      <vt:lpstr>思源黑体 CN Regular</vt:lpstr>
      <vt:lpstr>Arial Black</vt:lpstr>
      <vt:lpstr>https://www.docer.com/works?userid=327037375</vt:lpstr>
      <vt:lpstr>3_Office 主题</vt:lpstr>
      <vt:lpstr>4_Office 主题</vt:lpstr>
      <vt:lpstr>5_Office 主题</vt:lpstr>
      <vt:lpstr>6_Office 主题</vt:lpstr>
      <vt:lpstr>1_https://www.docer.com/works?userid=327037375</vt:lpstr>
      <vt:lpstr>4_Office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Tang原创课件</dc:title>
  <dc:creator>Tang</dc:creator>
  <cp:lastModifiedBy>喜儿</cp:lastModifiedBy>
  <cp:revision>94</cp:revision>
  <dcterms:created xsi:type="dcterms:W3CDTF">2022-02-23T04:20:00Z</dcterms:created>
  <dcterms:modified xsi:type="dcterms:W3CDTF">2025-03-12T00:49:12Z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KSOTemplateUUID">
    <vt:lpwstr>v1.0_mb_lOqpQ+6xAaCOPESrh0rOPg==</vt:lpwstr>
  </property>
  <property fmtid="{D5CDD505-2E9C-101B-9397-08002B2CF9AE}" pid="4" name="ICV">
    <vt:lpwstr>d23a57b6b59041f2890f44884ef2e7bd</vt:lpwstr>
  </property>
</Properties>
</file>